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2" r:id="rId1"/>
    <p:sldMasterId id="2147483729" r:id="rId2"/>
  </p:sldMasterIdLst>
  <p:notesMasterIdLst>
    <p:notesMasterId r:id="rId148"/>
  </p:notesMasterIdLst>
  <p:handoutMasterIdLst>
    <p:handoutMasterId r:id="rId149"/>
  </p:handoutMasterIdLst>
  <p:sldIdLst>
    <p:sldId id="702" r:id="rId3"/>
    <p:sldId id="698" r:id="rId4"/>
    <p:sldId id="703" r:id="rId5"/>
    <p:sldId id="704" r:id="rId6"/>
    <p:sldId id="711" r:id="rId7"/>
    <p:sldId id="710" r:id="rId8"/>
    <p:sldId id="699" r:id="rId9"/>
    <p:sldId id="705" r:id="rId10"/>
    <p:sldId id="706" r:id="rId11"/>
    <p:sldId id="708" r:id="rId12"/>
    <p:sldId id="709" r:id="rId13"/>
    <p:sldId id="713" r:id="rId14"/>
    <p:sldId id="720" r:id="rId15"/>
    <p:sldId id="714" r:id="rId16"/>
    <p:sldId id="715" r:id="rId17"/>
    <p:sldId id="716" r:id="rId18"/>
    <p:sldId id="717" r:id="rId19"/>
    <p:sldId id="718" r:id="rId20"/>
    <p:sldId id="719" r:id="rId21"/>
    <p:sldId id="561" r:id="rId22"/>
    <p:sldId id="566" r:id="rId23"/>
    <p:sldId id="568" r:id="rId24"/>
    <p:sldId id="570" r:id="rId25"/>
    <p:sldId id="571" r:id="rId26"/>
    <p:sldId id="572" r:id="rId27"/>
    <p:sldId id="573" r:id="rId28"/>
    <p:sldId id="574" r:id="rId29"/>
    <p:sldId id="575" r:id="rId30"/>
    <p:sldId id="576" r:id="rId31"/>
    <p:sldId id="577" r:id="rId32"/>
    <p:sldId id="578" r:id="rId33"/>
    <p:sldId id="580" r:id="rId34"/>
    <p:sldId id="579" r:id="rId35"/>
    <p:sldId id="581" r:id="rId36"/>
    <p:sldId id="582" r:id="rId37"/>
    <p:sldId id="583" r:id="rId38"/>
    <p:sldId id="584" r:id="rId39"/>
    <p:sldId id="585" r:id="rId40"/>
    <p:sldId id="586" r:id="rId41"/>
    <p:sldId id="587" r:id="rId42"/>
    <p:sldId id="588" r:id="rId43"/>
    <p:sldId id="593" r:id="rId44"/>
    <p:sldId id="589" r:id="rId45"/>
    <p:sldId id="595" r:id="rId46"/>
    <p:sldId id="591" r:id="rId47"/>
    <p:sldId id="594" r:id="rId48"/>
    <p:sldId id="590" r:id="rId49"/>
    <p:sldId id="597" r:id="rId50"/>
    <p:sldId id="596" r:id="rId51"/>
    <p:sldId id="598" r:id="rId52"/>
    <p:sldId id="599" r:id="rId53"/>
    <p:sldId id="600" r:id="rId54"/>
    <p:sldId id="601" r:id="rId55"/>
    <p:sldId id="602" r:id="rId56"/>
    <p:sldId id="603" r:id="rId57"/>
    <p:sldId id="604" r:id="rId58"/>
    <p:sldId id="605" r:id="rId59"/>
    <p:sldId id="606" r:id="rId60"/>
    <p:sldId id="607" r:id="rId61"/>
    <p:sldId id="608" r:id="rId62"/>
    <p:sldId id="609" r:id="rId63"/>
    <p:sldId id="610" r:id="rId64"/>
    <p:sldId id="611" r:id="rId65"/>
    <p:sldId id="613" r:id="rId66"/>
    <p:sldId id="614" r:id="rId67"/>
    <p:sldId id="615" r:id="rId68"/>
    <p:sldId id="616" r:id="rId69"/>
    <p:sldId id="617" r:id="rId70"/>
    <p:sldId id="618" r:id="rId71"/>
    <p:sldId id="619" r:id="rId72"/>
    <p:sldId id="620" r:id="rId73"/>
    <p:sldId id="621" r:id="rId74"/>
    <p:sldId id="623" r:id="rId75"/>
    <p:sldId id="622" r:id="rId76"/>
    <p:sldId id="624" r:id="rId77"/>
    <p:sldId id="626" r:id="rId78"/>
    <p:sldId id="625" r:id="rId79"/>
    <p:sldId id="627" r:id="rId80"/>
    <p:sldId id="628" r:id="rId81"/>
    <p:sldId id="629" r:id="rId82"/>
    <p:sldId id="630" r:id="rId83"/>
    <p:sldId id="631" r:id="rId84"/>
    <p:sldId id="633" r:id="rId85"/>
    <p:sldId id="632" r:id="rId86"/>
    <p:sldId id="634" r:id="rId87"/>
    <p:sldId id="635" r:id="rId88"/>
    <p:sldId id="637" r:id="rId89"/>
    <p:sldId id="636" r:id="rId90"/>
    <p:sldId id="638" r:id="rId91"/>
    <p:sldId id="639" r:id="rId92"/>
    <p:sldId id="640" r:id="rId93"/>
    <p:sldId id="642" r:id="rId94"/>
    <p:sldId id="643" r:id="rId95"/>
    <p:sldId id="644" r:id="rId96"/>
    <p:sldId id="645" r:id="rId97"/>
    <p:sldId id="646" r:id="rId98"/>
    <p:sldId id="647" r:id="rId99"/>
    <p:sldId id="648" r:id="rId100"/>
    <p:sldId id="649" r:id="rId101"/>
    <p:sldId id="650" r:id="rId102"/>
    <p:sldId id="652" r:id="rId103"/>
    <p:sldId id="653" r:id="rId104"/>
    <p:sldId id="651" r:id="rId105"/>
    <p:sldId id="654" r:id="rId106"/>
    <p:sldId id="655" r:id="rId107"/>
    <p:sldId id="656" r:id="rId108"/>
    <p:sldId id="657" r:id="rId109"/>
    <p:sldId id="658" r:id="rId110"/>
    <p:sldId id="659" r:id="rId111"/>
    <p:sldId id="660" r:id="rId112"/>
    <p:sldId id="661" r:id="rId113"/>
    <p:sldId id="662" r:id="rId114"/>
    <p:sldId id="663" r:id="rId115"/>
    <p:sldId id="664" r:id="rId116"/>
    <p:sldId id="665" r:id="rId117"/>
    <p:sldId id="666" r:id="rId118"/>
    <p:sldId id="667" r:id="rId119"/>
    <p:sldId id="668" r:id="rId120"/>
    <p:sldId id="669" r:id="rId121"/>
    <p:sldId id="671" r:id="rId122"/>
    <p:sldId id="672" r:id="rId123"/>
    <p:sldId id="673" r:id="rId124"/>
    <p:sldId id="670" r:id="rId125"/>
    <p:sldId id="674" r:id="rId126"/>
    <p:sldId id="675" r:id="rId127"/>
    <p:sldId id="677" r:id="rId128"/>
    <p:sldId id="676" r:id="rId129"/>
    <p:sldId id="678" r:id="rId130"/>
    <p:sldId id="679" r:id="rId131"/>
    <p:sldId id="680" r:id="rId132"/>
    <p:sldId id="681" r:id="rId133"/>
    <p:sldId id="569" r:id="rId134"/>
    <p:sldId id="683" r:id="rId135"/>
    <p:sldId id="684" r:id="rId136"/>
    <p:sldId id="686" r:id="rId137"/>
    <p:sldId id="688" r:id="rId138"/>
    <p:sldId id="689" r:id="rId139"/>
    <p:sldId id="691" r:id="rId140"/>
    <p:sldId id="692" r:id="rId141"/>
    <p:sldId id="693" r:id="rId142"/>
    <p:sldId id="694" r:id="rId143"/>
    <p:sldId id="695" r:id="rId144"/>
    <p:sldId id="696" r:id="rId145"/>
    <p:sldId id="697" r:id="rId146"/>
    <p:sldId id="425" r:id="rId147"/>
  </p:sldIdLst>
  <p:sldSz cx="24323675" cy="13716000"/>
  <p:notesSz cx="6858000" cy="9144000"/>
  <p:defaultTextStyle>
    <a:defPPr>
      <a:defRPr lang="th-TH"/>
    </a:defPPr>
    <a:lvl1pPr marL="0" algn="l" defTabSz="2173204" rtl="0" eaLnBrk="1" latinLnBrk="0" hangingPunct="1">
      <a:defRPr sz="6700" kern="1200">
        <a:solidFill>
          <a:schemeClr val="tx1"/>
        </a:solidFill>
        <a:latin typeface="+mn-lt"/>
        <a:ea typeface="+mn-ea"/>
        <a:cs typeface="+mn-cs"/>
      </a:defRPr>
    </a:lvl1pPr>
    <a:lvl2pPr marL="1086601" algn="l" defTabSz="2173204" rtl="0" eaLnBrk="1" latinLnBrk="0" hangingPunct="1">
      <a:defRPr sz="6700" kern="1200">
        <a:solidFill>
          <a:schemeClr val="tx1"/>
        </a:solidFill>
        <a:latin typeface="+mn-lt"/>
        <a:ea typeface="+mn-ea"/>
        <a:cs typeface="+mn-cs"/>
      </a:defRPr>
    </a:lvl2pPr>
    <a:lvl3pPr marL="2173204" algn="l" defTabSz="2173204" rtl="0" eaLnBrk="1" latinLnBrk="0" hangingPunct="1">
      <a:defRPr sz="6700" kern="1200">
        <a:solidFill>
          <a:schemeClr val="tx1"/>
        </a:solidFill>
        <a:latin typeface="+mn-lt"/>
        <a:ea typeface="+mn-ea"/>
        <a:cs typeface="+mn-cs"/>
      </a:defRPr>
    </a:lvl3pPr>
    <a:lvl4pPr marL="3259805" algn="l" defTabSz="2173204" rtl="0" eaLnBrk="1" latinLnBrk="0" hangingPunct="1">
      <a:defRPr sz="6700" kern="1200">
        <a:solidFill>
          <a:schemeClr val="tx1"/>
        </a:solidFill>
        <a:latin typeface="+mn-lt"/>
        <a:ea typeface="+mn-ea"/>
        <a:cs typeface="+mn-cs"/>
      </a:defRPr>
    </a:lvl4pPr>
    <a:lvl5pPr marL="4346406" algn="l" defTabSz="2173204" rtl="0" eaLnBrk="1" latinLnBrk="0" hangingPunct="1">
      <a:defRPr sz="6700" kern="1200">
        <a:solidFill>
          <a:schemeClr val="tx1"/>
        </a:solidFill>
        <a:latin typeface="+mn-lt"/>
        <a:ea typeface="+mn-ea"/>
        <a:cs typeface="+mn-cs"/>
      </a:defRPr>
    </a:lvl5pPr>
    <a:lvl6pPr marL="5433009" algn="l" defTabSz="2173204" rtl="0" eaLnBrk="1" latinLnBrk="0" hangingPunct="1">
      <a:defRPr sz="6700" kern="1200">
        <a:solidFill>
          <a:schemeClr val="tx1"/>
        </a:solidFill>
        <a:latin typeface="+mn-lt"/>
        <a:ea typeface="+mn-ea"/>
        <a:cs typeface="+mn-cs"/>
      </a:defRPr>
    </a:lvl6pPr>
    <a:lvl7pPr marL="6519610" algn="l" defTabSz="2173204" rtl="0" eaLnBrk="1" latinLnBrk="0" hangingPunct="1">
      <a:defRPr sz="6700" kern="1200">
        <a:solidFill>
          <a:schemeClr val="tx1"/>
        </a:solidFill>
        <a:latin typeface="+mn-lt"/>
        <a:ea typeface="+mn-ea"/>
        <a:cs typeface="+mn-cs"/>
      </a:defRPr>
    </a:lvl7pPr>
    <a:lvl8pPr marL="7606211" algn="l" defTabSz="2173204" rtl="0" eaLnBrk="1" latinLnBrk="0" hangingPunct="1">
      <a:defRPr sz="6700" kern="1200">
        <a:solidFill>
          <a:schemeClr val="tx1"/>
        </a:solidFill>
        <a:latin typeface="+mn-lt"/>
        <a:ea typeface="+mn-ea"/>
        <a:cs typeface="+mn-cs"/>
      </a:defRPr>
    </a:lvl8pPr>
    <a:lvl9pPr marL="8692815" algn="l" defTabSz="2173204" rtl="0" eaLnBrk="1" latinLnBrk="0" hangingPunct="1">
      <a:defRPr sz="67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4320">
          <p15:clr>
            <a:srgbClr val="A4A3A4"/>
          </p15:clr>
        </p15:guide>
        <p15:guide id="2" pos="766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7BB7F"/>
    <a:srgbClr val="DBA467"/>
    <a:srgbClr val="FCF3D8"/>
    <a:srgbClr val="60DEAB"/>
    <a:srgbClr val="2FD2E3"/>
    <a:srgbClr val="FFF5E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147" autoAdjust="0"/>
    <p:restoredTop sz="78224" autoAdjust="0"/>
  </p:normalViewPr>
  <p:slideViewPr>
    <p:cSldViewPr>
      <p:cViewPr varScale="1">
        <p:scale>
          <a:sx n="26" d="100"/>
          <a:sy n="26" d="100"/>
        </p:scale>
        <p:origin x="1416" y="66"/>
      </p:cViewPr>
      <p:guideLst>
        <p:guide orient="horz" pos="4320"/>
        <p:guide pos="7661"/>
      </p:guideLst>
    </p:cSldViewPr>
  </p:slideViewPr>
  <p:outlineViewPr>
    <p:cViewPr>
      <p:scale>
        <a:sx n="33" d="100"/>
        <a:sy n="33" d="100"/>
      </p:scale>
      <p:origin x="0" y="14958"/>
    </p:cViewPr>
  </p:outlineViewPr>
  <p:notesTextViewPr>
    <p:cViewPr>
      <p:scale>
        <a:sx n="1" d="1"/>
        <a:sy n="1" d="1"/>
      </p:scale>
      <p:origin x="0" y="0"/>
    </p:cViewPr>
  </p:notesTextViewPr>
  <p:notesViewPr>
    <p:cSldViewPr>
      <p:cViewPr varScale="1">
        <p:scale>
          <a:sx n="51" d="100"/>
          <a:sy n="51" d="100"/>
        </p:scale>
        <p:origin x="-2400" y="-84"/>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handoutMaster" Target="handoutMasters/handoutMaster1.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presProps" Target="presProps.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slide" Target="slides/slide101.xml"/><Relationship Id="rId108" Type="http://schemas.openxmlformats.org/officeDocument/2006/relationships/slide" Target="slides/slide106.xml"/><Relationship Id="rId116" Type="http://schemas.openxmlformats.org/officeDocument/2006/relationships/slide" Target="slides/slide114.xml"/><Relationship Id="rId124" Type="http://schemas.openxmlformats.org/officeDocument/2006/relationships/slide" Target="slides/slide122.xml"/><Relationship Id="rId129" Type="http://schemas.openxmlformats.org/officeDocument/2006/relationships/slide" Target="slides/slide127.xml"/><Relationship Id="rId137" Type="http://schemas.openxmlformats.org/officeDocument/2006/relationships/slide" Target="slides/slide13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slide" Target="slides/slide138.xml"/><Relationship Id="rId145" Type="http://schemas.openxmlformats.org/officeDocument/2006/relationships/slide" Target="slides/slide143.xml"/><Relationship Id="rId15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143" Type="http://schemas.openxmlformats.org/officeDocument/2006/relationships/slide" Target="slides/slide141.xml"/><Relationship Id="rId148" Type="http://schemas.openxmlformats.org/officeDocument/2006/relationships/notesMaster" Target="notesMasters/notesMaster1.xml"/><Relationship Id="rId15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vi-V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0055062544185999E-2"/>
          <c:y val="0.135263697169207"/>
          <c:w val="0.72768904241501897"/>
          <c:h val="0.76144064589251603"/>
        </c:manualLayout>
      </c:layout>
      <c:barChart>
        <c:barDir val="col"/>
        <c:grouping val="clustered"/>
        <c:varyColors val="0"/>
        <c:ser>
          <c:idx val="0"/>
          <c:order val="0"/>
          <c:tx>
            <c:strRef>
              <c:f>Sheet1!$B$1</c:f>
              <c:strCache>
                <c:ptCount val="1"/>
                <c:pt idx="0">
                  <c:v>Mobile phone</c:v>
                </c:pt>
              </c:strCache>
            </c:strRef>
          </c:tx>
          <c:invertIfNegative val="0"/>
          <c:cat>
            <c:numRef>
              <c:f>Sheet1!$A$2:$A$5</c:f>
              <c:numCache>
                <c:formatCode>General</c:formatCode>
                <c:ptCount val="4"/>
                <c:pt idx="0">
                  <c:v>2014</c:v>
                </c:pt>
                <c:pt idx="1">
                  <c:v>2015</c:v>
                </c:pt>
                <c:pt idx="2">
                  <c:v>2016</c:v>
                </c:pt>
                <c:pt idx="3">
                  <c:v>2017</c:v>
                </c:pt>
              </c:numCache>
            </c:num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0A6E-4760-B52E-CD0F16ADE521}"/>
            </c:ext>
          </c:extLst>
        </c:ser>
        <c:ser>
          <c:idx val="1"/>
          <c:order val="1"/>
          <c:tx>
            <c:strRef>
              <c:f>Sheet1!$C$1</c:f>
              <c:strCache>
                <c:ptCount val="1"/>
                <c:pt idx="0">
                  <c:v>Computer</c:v>
                </c:pt>
              </c:strCache>
            </c:strRef>
          </c:tx>
          <c:invertIfNegative val="0"/>
          <c:cat>
            <c:numRef>
              <c:f>Sheet1!$A$2:$A$5</c:f>
              <c:numCache>
                <c:formatCode>General</c:formatCode>
                <c:ptCount val="4"/>
                <c:pt idx="0">
                  <c:v>2014</c:v>
                </c:pt>
                <c:pt idx="1">
                  <c:v>2015</c:v>
                </c:pt>
                <c:pt idx="2">
                  <c:v>2016</c:v>
                </c:pt>
                <c:pt idx="3">
                  <c:v>2017</c:v>
                </c:pt>
              </c:numCache>
            </c:num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0A6E-4760-B52E-CD0F16ADE521}"/>
            </c:ext>
          </c:extLst>
        </c:ser>
        <c:ser>
          <c:idx val="2"/>
          <c:order val="2"/>
          <c:tx>
            <c:strRef>
              <c:f>Sheet1!$D$1</c:f>
              <c:strCache>
                <c:ptCount val="1"/>
                <c:pt idx="0">
                  <c:v>Tablet-pc</c:v>
                </c:pt>
              </c:strCache>
            </c:strRef>
          </c:tx>
          <c:invertIfNegative val="0"/>
          <c:cat>
            <c:numRef>
              <c:f>Sheet1!$A$2:$A$5</c:f>
              <c:numCache>
                <c:formatCode>General</c:formatCode>
                <c:ptCount val="4"/>
                <c:pt idx="0">
                  <c:v>2014</c:v>
                </c:pt>
                <c:pt idx="1">
                  <c:v>2015</c:v>
                </c:pt>
                <c:pt idx="2">
                  <c:v>2016</c:v>
                </c:pt>
                <c:pt idx="3">
                  <c:v>2017</c:v>
                </c:pt>
              </c:numCache>
            </c:num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0A6E-4760-B52E-CD0F16ADE521}"/>
            </c:ext>
          </c:extLst>
        </c:ser>
        <c:ser>
          <c:idx val="3"/>
          <c:order val="3"/>
          <c:tx>
            <c:strRef>
              <c:f>Sheet1!$E$1</c:f>
              <c:strCache>
                <c:ptCount val="1"/>
                <c:pt idx="0">
                  <c:v>Laptop</c:v>
                </c:pt>
              </c:strCache>
            </c:strRef>
          </c:tx>
          <c:invertIfNegative val="0"/>
          <c:cat>
            <c:numRef>
              <c:f>Sheet1!$A$2:$A$5</c:f>
              <c:numCache>
                <c:formatCode>General</c:formatCode>
                <c:ptCount val="4"/>
                <c:pt idx="0">
                  <c:v>2014</c:v>
                </c:pt>
                <c:pt idx="1">
                  <c:v>2015</c:v>
                </c:pt>
                <c:pt idx="2">
                  <c:v>2016</c:v>
                </c:pt>
                <c:pt idx="3">
                  <c:v>2017</c:v>
                </c:pt>
              </c:numCache>
            </c:numRef>
          </c:cat>
          <c:val>
            <c:numRef>
              <c:f>Sheet1!$E$2:$E$5</c:f>
              <c:numCache>
                <c:formatCode>General</c:formatCode>
                <c:ptCount val="4"/>
              </c:numCache>
            </c:numRef>
          </c:val>
          <c:extLst>
            <c:ext xmlns:c16="http://schemas.microsoft.com/office/drawing/2014/chart" uri="{C3380CC4-5D6E-409C-BE32-E72D297353CC}">
              <c16:uniqueId val="{00000003-0A6E-4760-B52E-CD0F16ADE521}"/>
            </c:ext>
          </c:extLst>
        </c:ser>
        <c:dLbls>
          <c:showLegendKey val="0"/>
          <c:showVal val="0"/>
          <c:showCatName val="0"/>
          <c:showSerName val="0"/>
          <c:showPercent val="0"/>
          <c:showBubbleSize val="0"/>
        </c:dLbls>
        <c:gapWidth val="150"/>
        <c:axId val="1510015376"/>
        <c:axId val="1509987152"/>
      </c:barChart>
      <c:catAx>
        <c:axId val="1510015376"/>
        <c:scaling>
          <c:orientation val="minMax"/>
        </c:scaling>
        <c:delete val="0"/>
        <c:axPos val="b"/>
        <c:numFmt formatCode="General" sourceLinked="1"/>
        <c:majorTickMark val="out"/>
        <c:minorTickMark val="none"/>
        <c:tickLblPos val="nextTo"/>
        <c:txPr>
          <a:bodyPr/>
          <a:lstStyle/>
          <a:p>
            <a:pPr>
              <a:defRPr>
                <a:solidFill>
                  <a:schemeClr val="tx1">
                    <a:lumMod val="50000"/>
                    <a:lumOff val="50000"/>
                  </a:schemeClr>
                </a:solidFill>
                <a:latin typeface="Lato" pitchFamily="34" charset="0"/>
                <a:ea typeface="Lato" pitchFamily="34" charset="0"/>
                <a:cs typeface="Lato" pitchFamily="34" charset="0"/>
              </a:defRPr>
            </a:pPr>
            <a:endParaRPr lang="vi-VN"/>
          </a:p>
        </c:txPr>
        <c:crossAx val="1509987152"/>
        <c:crosses val="autoZero"/>
        <c:auto val="1"/>
        <c:lblAlgn val="ctr"/>
        <c:lblOffset val="100"/>
        <c:noMultiLvlLbl val="0"/>
      </c:catAx>
      <c:valAx>
        <c:axId val="1509987152"/>
        <c:scaling>
          <c:orientation val="minMax"/>
        </c:scaling>
        <c:delete val="0"/>
        <c:axPos val="l"/>
        <c:majorGridlines>
          <c:spPr>
            <a:ln>
              <a:solidFill>
                <a:schemeClr val="bg2"/>
              </a:solidFill>
            </a:ln>
          </c:spPr>
        </c:majorGridlines>
        <c:numFmt formatCode="General" sourceLinked="1"/>
        <c:majorTickMark val="out"/>
        <c:minorTickMark val="none"/>
        <c:tickLblPos val="nextTo"/>
        <c:spPr>
          <a:ln>
            <a:solidFill>
              <a:schemeClr val="bg2"/>
            </a:solidFill>
          </a:ln>
        </c:spPr>
        <c:txPr>
          <a:bodyPr/>
          <a:lstStyle/>
          <a:p>
            <a:pPr>
              <a:defRPr>
                <a:solidFill>
                  <a:schemeClr val="tx1">
                    <a:lumMod val="50000"/>
                    <a:lumOff val="50000"/>
                  </a:schemeClr>
                </a:solidFill>
                <a:latin typeface="Lato" pitchFamily="34" charset="0"/>
                <a:ea typeface="Lato" pitchFamily="34" charset="0"/>
                <a:cs typeface="Lato" pitchFamily="34" charset="0"/>
              </a:defRPr>
            </a:pPr>
            <a:endParaRPr lang="vi-VN"/>
          </a:p>
        </c:txPr>
        <c:crossAx val="1510015376"/>
        <c:crosses val="autoZero"/>
        <c:crossBetween val="between"/>
      </c:valAx>
    </c:plotArea>
    <c:legend>
      <c:legendPos val="r"/>
      <c:layout>
        <c:manualLayout>
          <c:xMode val="edge"/>
          <c:yMode val="edge"/>
          <c:x val="0.78827383039152599"/>
          <c:y val="0.11136970845166499"/>
          <c:w val="0.18314891629204999"/>
          <c:h val="0.459496853735743"/>
        </c:manualLayout>
      </c:layout>
      <c:overlay val="0"/>
      <c:txPr>
        <a:bodyPr/>
        <a:lstStyle/>
        <a:p>
          <a:pPr>
            <a:defRPr>
              <a:solidFill>
                <a:schemeClr val="tx1">
                  <a:lumMod val="50000"/>
                  <a:lumOff val="50000"/>
                </a:schemeClr>
              </a:solidFill>
              <a:latin typeface="Lato" pitchFamily="34" charset="0"/>
              <a:ea typeface="Lato" pitchFamily="34" charset="0"/>
              <a:cs typeface="Lato" pitchFamily="34" charset="0"/>
            </a:defRPr>
          </a:pPr>
          <a:endParaRPr lang="vi-VN"/>
        </a:p>
      </c:txPr>
    </c:legend>
    <c:plotVisOnly val="1"/>
    <c:dispBlanksAs val="gap"/>
    <c:showDLblsOverMax val="0"/>
  </c:chart>
  <c:txPr>
    <a:bodyPr/>
    <a:lstStyle/>
    <a:p>
      <a:pPr>
        <a:defRPr sz="1800"/>
      </a:pPr>
      <a:endParaRPr lang="vi-VN"/>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ตัวแทนวันที่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ADD9FE2F-AE6E-4FD8-BECB-DC8C512CD42F}" type="datetimeFigureOut">
              <a:rPr lang="th-TH" smtClean="0"/>
              <a:t>16/09/66</a:t>
            </a:fld>
            <a:endParaRPr lang="th-TH"/>
          </a:p>
        </p:txBody>
      </p:sp>
      <p:sp>
        <p:nvSpPr>
          <p:cNvPr id="4" name="ตัวแทนท้ายกระดาษ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th-TH"/>
          </a:p>
        </p:txBody>
      </p:sp>
      <p:sp>
        <p:nvSpPr>
          <p:cNvPr id="5" name="ตัวแทนหมายเลขภาพนิ่ง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0B8AE7EA-B5BD-4D93-8E46-73D2BC611ACE}" type="slidenum">
              <a:rPr lang="th-TH" smtClean="0"/>
              <a:t>‹#›</a:t>
            </a:fld>
            <a:endParaRPr lang="th-TH"/>
          </a:p>
        </p:txBody>
      </p:sp>
      <p:sp>
        <p:nvSpPr>
          <p:cNvPr id="6" name="ตัวแทนหัวกระดาษ 5"/>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th-TH"/>
          </a:p>
        </p:txBody>
      </p:sp>
    </p:spTree>
    <p:extLst>
      <p:ext uri="{BB962C8B-B14F-4D97-AF65-F5344CB8AC3E}">
        <p14:creationId xmlns:p14="http://schemas.microsoft.com/office/powerpoint/2010/main" val="111420403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ตัวแทนหัวกระดาษ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th-TH"/>
          </a:p>
        </p:txBody>
      </p:sp>
      <p:sp>
        <p:nvSpPr>
          <p:cNvPr id="3" name="ตัวแทนวันที่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D87E8A8-1621-45EB-AF69-A1465D0E4D1A}" type="datetimeFigureOut">
              <a:rPr lang="th-TH" smtClean="0"/>
              <a:t>16/09/66</a:t>
            </a:fld>
            <a:endParaRPr lang="th-TH"/>
          </a:p>
        </p:txBody>
      </p:sp>
      <p:sp>
        <p:nvSpPr>
          <p:cNvPr id="4" name="ตัวแทนรูปบนภาพนิ่ง 3"/>
          <p:cNvSpPr>
            <a:spLocks noGrp="1" noRot="1" noChangeAspect="1"/>
          </p:cNvSpPr>
          <p:nvPr>
            <p:ph type="sldImg" idx="2"/>
          </p:nvPr>
        </p:nvSpPr>
        <p:spPr>
          <a:xfrm>
            <a:off x="388938" y="685800"/>
            <a:ext cx="6080125" cy="3429000"/>
          </a:xfrm>
          <a:prstGeom prst="rect">
            <a:avLst/>
          </a:prstGeom>
          <a:noFill/>
          <a:ln w="12700">
            <a:solidFill>
              <a:prstClr val="black"/>
            </a:solidFill>
          </a:ln>
        </p:spPr>
        <p:txBody>
          <a:bodyPr vert="horz" lIns="91440" tIns="45720" rIns="91440" bIns="45720" rtlCol="0" anchor="ctr"/>
          <a:lstStyle/>
          <a:p>
            <a:endParaRPr lang="th-TH"/>
          </a:p>
        </p:txBody>
      </p:sp>
      <p:sp>
        <p:nvSpPr>
          <p:cNvPr id="5" name="ตัวแทนบันทึกย่อ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th-TH"/>
              <a:t>คลิกเพื่อแก้ไขลักษณะของข้อความต้นแบบ</a:t>
            </a:r>
          </a:p>
          <a:p>
            <a:pPr lvl="1"/>
            <a:r>
              <a:rPr lang="th-TH"/>
              <a:t>ระดับที่สอง</a:t>
            </a:r>
          </a:p>
          <a:p>
            <a:pPr lvl="2"/>
            <a:r>
              <a:rPr lang="th-TH"/>
              <a:t>ระดับที่สาม</a:t>
            </a:r>
          </a:p>
          <a:p>
            <a:pPr lvl="3"/>
            <a:r>
              <a:rPr lang="th-TH"/>
              <a:t>ระดับที่สี่</a:t>
            </a:r>
          </a:p>
          <a:p>
            <a:pPr lvl="4"/>
            <a:r>
              <a:rPr lang="th-TH"/>
              <a:t>ระดับที่ห้า</a:t>
            </a:r>
          </a:p>
        </p:txBody>
      </p:sp>
      <p:sp>
        <p:nvSpPr>
          <p:cNvPr id="6" name="ตัวแทนท้ายกระดาษ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th-TH"/>
          </a:p>
        </p:txBody>
      </p:sp>
      <p:sp>
        <p:nvSpPr>
          <p:cNvPr id="7" name="ตัวแทนหมายเลขภาพนิ่ง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6B8CD501-6BB7-45B6-B183-6435F0E3813A}" type="slidenum">
              <a:rPr lang="th-TH" smtClean="0"/>
              <a:t>‹#›</a:t>
            </a:fld>
            <a:endParaRPr lang="th-TH"/>
          </a:p>
        </p:txBody>
      </p:sp>
    </p:spTree>
    <p:extLst>
      <p:ext uri="{BB962C8B-B14F-4D97-AF65-F5344CB8AC3E}">
        <p14:creationId xmlns:p14="http://schemas.microsoft.com/office/powerpoint/2010/main" val="2234148546"/>
      </p:ext>
    </p:extLst>
  </p:cSld>
  <p:clrMap bg1="lt1" tx1="dk1" bg2="lt2" tx2="dk2" accent1="accent1" accent2="accent2" accent3="accent3" accent4="accent4" accent5="accent5" accent6="accent6" hlink="hlink" folHlink="folHlink"/>
  <p:notesStyle>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B8CD501-6BB7-45B6-B183-6435F0E3813A}" type="slidenum">
              <a:rPr lang="th-TH" smtClean="0"/>
              <a:t>1</a:t>
            </a:fld>
            <a:endParaRPr lang="th-TH"/>
          </a:p>
        </p:txBody>
      </p:sp>
    </p:spTree>
    <p:extLst>
      <p:ext uri="{BB962C8B-B14F-4D97-AF65-F5344CB8AC3E}">
        <p14:creationId xmlns:p14="http://schemas.microsoft.com/office/powerpoint/2010/main" val="193053785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43</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44</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45</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46</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47</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48</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49</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50</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51</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52</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B8CD501-6BB7-45B6-B183-6435F0E3813A}" type="slidenum">
              <a:rPr lang="th-TH" smtClean="0"/>
              <a:t>8</a:t>
            </a:fld>
            <a:endParaRPr lang="th-TH"/>
          </a:p>
        </p:txBody>
      </p:sp>
    </p:spTree>
    <p:extLst>
      <p:ext uri="{BB962C8B-B14F-4D97-AF65-F5344CB8AC3E}">
        <p14:creationId xmlns:p14="http://schemas.microsoft.com/office/powerpoint/2010/main" val="48181935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53</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54</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55</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56</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57</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58</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59</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60</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61</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62</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26</a:t>
            </a:fld>
            <a:endParaRPr lang="th-TH"/>
          </a:p>
        </p:txBody>
      </p:sp>
    </p:spTree>
    <p:extLst>
      <p:ext uri="{BB962C8B-B14F-4D97-AF65-F5344CB8AC3E}">
        <p14:creationId xmlns:p14="http://schemas.microsoft.com/office/powerpoint/2010/main" val="21536816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63</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64</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65</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66</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67</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68</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69</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70</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71</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72</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37</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73</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74</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75</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76</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77</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78</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79</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80</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81</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82</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38</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83</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84</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85</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86</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87</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88</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89</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90</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91</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97</a:t>
            </a:fld>
            <a:endParaRPr lang="th-TH"/>
          </a:p>
        </p:txBody>
      </p:sp>
    </p:spTree>
    <p:extLst>
      <p:ext uri="{BB962C8B-B14F-4D97-AF65-F5344CB8AC3E}">
        <p14:creationId xmlns:p14="http://schemas.microsoft.com/office/powerpoint/2010/main" val="12140756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39</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98</a:t>
            </a:fld>
            <a:endParaRPr lang="th-TH"/>
          </a:p>
        </p:txBody>
      </p:sp>
    </p:spTree>
    <p:extLst>
      <p:ext uri="{BB962C8B-B14F-4D97-AF65-F5344CB8AC3E}">
        <p14:creationId xmlns:p14="http://schemas.microsoft.com/office/powerpoint/2010/main" val="121407567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99</a:t>
            </a:fld>
            <a:endParaRPr lang="th-TH"/>
          </a:p>
        </p:txBody>
      </p:sp>
    </p:spTree>
    <p:extLst>
      <p:ext uri="{BB962C8B-B14F-4D97-AF65-F5344CB8AC3E}">
        <p14:creationId xmlns:p14="http://schemas.microsoft.com/office/powerpoint/2010/main" val="12140756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100</a:t>
            </a:fld>
            <a:endParaRPr lang="th-TH"/>
          </a:p>
        </p:txBody>
      </p:sp>
    </p:spTree>
    <p:extLst>
      <p:ext uri="{BB962C8B-B14F-4D97-AF65-F5344CB8AC3E}">
        <p14:creationId xmlns:p14="http://schemas.microsoft.com/office/powerpoint/2010/main" val="121407567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101</a:t>
            </a:fld>
            <a:endParaRPr lang="th-TH"/>
          </a:p>
        </p:txBody>
      </p:sp>
    </p:spTree>
    <p:extLst>
      <p:ext uri="{BB962C8B-B14F-4D97-AF65-F5344CB8AC3E}">
        <p14:creationId xmlns:p14="http://schemas.microsoft.com/office/powerpoint/2010/main" val="121407567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102</a:t>
            </a:fld>
            <a:endParaRPr lang="th-TH"/>
          </a:p>
        </p:txBody>
      </p:sp>
    </p:spTree>
    <p:extLst>
      <p:ext uri="{BB962C8B-B14F-4D97-AF65-F5344CB8AC3E}">
        <p14:creationId xmlns:p14="http://schemas.microsoft.com/office/powerpoint/2010/main" val="12140756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136</a:t>
            </a:fld>
            <a:endParaRPr lang="th-TH"/>
          </a:p>
        </p:txBody>
      </p:sp>
    </p:spTree>
    <p:extLst>
      <p:ext uri="{BB962C8B-B14F-4D97-AF65-F5344CB8AC3E}">
        <p14:creationId xmlns:p14="http://schemas.microsoft.com/office/powerpoint/2010/main" val="244771285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137</a:t>
            </a:fld>
            <a:endParaRPr lang="th-TH"/>
          </a:p>
        </p:txBody>
      </p:sp>
    </p:spTree>
    <p:extLst>
      <p:ext uri="{BB962C8B-B14F-4D97-AF65-F5344CB8AC3E}">
        <p14:creationId xmlns:p14="http://schemas.microsoft.com/office/powerpoint/2010/main" val="244771285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138</a:t>
            </a:fld>
            <a:endParaRPr lang="th-TH"/>
          </a:p>
        </p:txBody>
      </p:sp>
    </p:spTree>
    <p:extLst>
      <p:ext uri="{BB962C8B-B14F-4D97-AF65-F5344CB8AC3E}">
        <p14:creationId xmlns:p14="http://schemas.microsoft.com/office/powerpoint/2010/main" val="244771285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139</a:t>
            </a:fld>
            <a:endParaRPr lang="th-TH"/>
          </a:p>
        </p:txBody>
      </p:sp>
    </p:spTree>
    <p:extLst>
      <p:ext uri="{BB962C8B-B14F-4D97-AF65-F5344CB8AC3E}">
        <p14:creationId xmlns:p14="http://schemas.microsoft.com/office/powerpoint/2010/main" val="244771285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140</a:t>
            </a:fld>
            <a:endParaRPr lang="th-TH"/>
          </a:p>
        </p:txBody>
      </p:sp>
    </p:spTree>
    <p:extLst>
      <p:ext uri="{BB962C8B-B14F-4D97-AF65-F5344CB8AC3E}">
        <p14:creationId xmlns:p14="http://schemas.microsoft.com/office/powerpoint/2010/main" val="24477128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40</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141</a:t>
            </a:fld>
            <a:endParaRPr lang="th-TH"/>
          </a:p>
        </p:txBody>
      </p:sp>
    </p:spTree>
    <p:extLst>
      <p:ext uri="{BB962C8B-B14F-4D97-AF65-F5344CB8AC3E}">
        <p14:creationId xmlns:p14="http://schemas.microsoft.com/office/powerpoint/2010/main" val="244771285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142</a:t>
            </a:fld>
            <a:endParaRPr lang="th-TH"/>
          </a:p>
        </p:txBody>
      </p:sp>
    </p:spTree>
    <p:extLst>
      <p:ext uri="{BB962C8B-B14F-4D97-AF65-F5344CB8AC3E}">
        <p14:creationId xmlns:p14="http://schemas.microsoft.com/office/powerpoint/2010/main" val="244771285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143</a:t>
            </a:fld>
            <a:endParaRPr lang="th-TH"/>
          </a:p>
        </p:txBody>
      </p:sp>
    </p:spTree>
    <p:extLst>
      <p:ext uri="{BB962C8B-B14F-4D97-AF65-F5344CB8AC3E}">
        <p14:creationId xmlns:p14="http://schemas.microsoft.com/office/powerpoint/2010/main" val="244771285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144</a:t>
            </a:fld>
            <a:endParaRPr lang="th-TH"/>
          </a:p>
        </p:txBody>
      </p:sp>
    </p:spTree>
    <p:extLst>
      <p:ext uri="{BB962C8B-B14F-4D97-AF65-F5344CB8AC3E}">
        <p14:creationId xmlns:p14="http://schemas.microsoft.com/office/powerpoint/2010/main" val="24477128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41</a:t>
            </a:fld>
            <a:endParaRPr lang="th-TH"/>
          </a:p>
        </p:txBody>
      </p:sp>
    </p:spTree>
    <p:extLst>
      <p:ext uri="{BB962C8B-B14F-4D97-AF65-F5344CB8AC3E}">
        <p14:creationId xmlns:p14="http://schemas.microsoft.com/office/powerpoint/2010/main" val="16117870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42</a:t>
            </a:fld>
            <a:endParaRPr lang="th-TH"/>
          </a:p>
        </p:txBody>
      </p:sp>
    </p:spTree>
    <p:extLst>
      <p:ext uri="{BB962C8B-B14F-4D97-AF65-F5344CB8AC3E}">
        <p14:creationId xmlns:p14="http://schemas.microsoft.com/office/powerpoint/2010/main" val="16117870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37964649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ชื่อเรื่องและข้อความแนวตั้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492937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ข้อความและชื่อเรื่องแนวตั้ง">
    <p:spTree>
      <p:nvGrpSpPr>
        <p:cNvPr id="1" name=""/>
        <p:cNvGrpSpPr/>
        <p:nvPr/>
      </p:nvGrpSpPr>
      <p:grpSpPr>
        <a:xfrm>
          <a:off x="0" y="0"/>
          <a:ext cx="0" cy="0"/>
          <a:chOff x="0" y="0"/>
          <a:chExt cx="0" cy="0"/>
        </a:xfrm>
      </p:grpSpPr>
      <p:sp>
        <p:nvSpPr>
          <p:cNvPr id="8" name="ตัวแทนรูปภาพ 8"/>
          <p:cNvSpPr>
            <a:spLocks noGrp="1"/>
          </p:cNvSpPr>
          <p:nvPr>
            <p:ph type="pic" sz="quarter" idx="14"/>
          </p:nvPr>
        </p:nvSpPr>
        <p:spPr>
          <a:xfrm>
            <a:off x="6675438" y="0"/>
            <a:ext cx="17630117" cy="13716000"/>
          </a:xfrm>
          <a:prstGeom prst="rect">
            <a:avLst/>
          </a:prstGeom>
        </p:spPr>
        <p:txBody>
          <a:bodyPr/>
          <a:lstStyle/>
          <a:p>
            <a:endParaRPr lang="th-TH"/>
          </a:p>
        </p:txBody>
      </p:sp>
    </p:spTree>
    <p:extLst>
      <p:ext uri="{BB962C8B-B14F-4D97-AF65-F5344CB8AC3E}">
        <p14:creationId xmlns:p14="http://schemas.microsoft.com/office/powerpoint/2010/main" val="415417739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ชื่อเรื่องและเนื้อหา">
    <p:spTree>
      <p:nvGrpSpPr>
        <p:cNvPr id="1" name=""/>
        <p:cNvGrpSpPr/>
        <p:nvPr/>
      </p:nvGrpSpPr>
      <p:grpSpPr>
        <a:xfrm>
          <a:off x="0" y="0"/>
          <a:ext cx="0" cy="0"/>
          <a:chOff x="0" y="0"/>
          <a:chExt cx="0" cy="0"/>
        </a:xfrm>
      </p:grpSpPr>
      <p:sp>
        <p:nvSpPr>
          <p:cNvPr id="3" name="ตัวแทนรูปภาพ 2"/>
          <p:cNvSpPr>
            <a:spLocks noGrp="1"/>
          </p:cNvSpPr>
          <p:nvPr>
            <p:ph type="pic" sz="quarter" idx="10"/>
          </p:nvPr>
        </p:nvSpPr>
        <p:spPr>
          <a:xfrm>
            <a:off x="0" y="0"/>
            <a:ext cx="24323675" cy="9296400"/>
          </a:xfrm>
          <a:prstGeom prst="rect">
            <a:avLst/>
          </a:prstGeom>
        </p:spPr>
        <p:txBody>
          <a:bodyPr/>
          <a:lstStyle/>
          <a:p>
            <a:endParaRPr lang="th-TH"/>
          </a:p>
        </p:txBody>
      </p:sp>
    </p:spTree>
    <p:extLst>
      <p:ext uri="{BB962C8B-B14F-4D97-AF65-F5344CB8AC3E}">
        <p14:creationId xmlns:p14="http://schemas.microsoft.com/office/powerpoint/2010/main" val="8426379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ส่วนหัวของ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125179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_ส่วนหัวของ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12841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9_ส่วนหัวของ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8857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DE40F0A-CA60-4B85-B9D5-F51CCD21BB1F}"/>
              </a:ext>
            </a:extLst>
          </p:cNvPr>
          <p:cNvSpPr>
            <a:spLocks noGrp="1"/>
          </p:cNvSpPr>
          <p:nvPr>
            <p:ph type="ctrTitle"/>
          </p:nvPr>
        </p:nvSpPr>
        <p:spPr>
          <a:xfrm>
            <a:off x="3040460" y="2244726"/>
            <a:ext cx="18242756" cy="4775200"/>
          </a:xfrm>
        </p:spPr>
        <p:txBody>
          <a:bodyPr anchor="b"/>
          <a:lstStyle>
            <a:lvl1pPr algn="ctr">
              <a:defRPr sz="9000"/>
            </a:lvl1pPr>
          </a:lstStyle>
          <a:p>
            <a:r>
              <a:rPr lang="de-DE"/>
              <a:t>Mastertitelformat bearbeiten</a:t>
            </a:r>
            <a:endParaRPr lang="de-AT"/>
          </a:p>
        </p:txBody>
      </p:sp>
      <p:sp>
        <p:nvSpPr>
          <p:cNvPr id="3" name="Untertitel 2">
            <a:extLst>
              <a:ext uri="{FF2B5EF4-FFF2-40B4-BE49-F238E27FC236}">
                <a16:creationId xmlns:a16="http://schemas.microsoft.com/office/drawing/2014/main" id="{DD9573B9-9648-426C-A1CA-EFCF7E5DDCF4}"/>
              </a:ext>
            </a:extLst>
          </p:cNvPr>
          <p:cNvSpPr>
            <a:spLocks noGrp="1"/>
          </p:cNvSpPr>
          <p:nvPr>
            <p:ph type="subTitle" idx="1"/>
          </p:nvPr>
        </p:nvSpPr>
        <p:spPr>
          <a:xfrm>
            <a:off x="3040460" y="7204076"/>
            <a:ext cx="18242756" cy="3311524"/>
          </a:xfrm>
        </p:spPr>
        <p:txBody>
          <a:bodyPr/>
          <a:lstStyle>
            <a:lvl1pPr marL="0" indent="0" algn="ctr">
              <a:buNone/>
              <a:defRPr sz="3600"/>
            </a:lvl1pPr>
            <a:lvl2pPr marL="685800" indent="0" algn="ctr">
              <a:buNone/>
              <a:defRPr sz="3000"/>
            </a:lvl2pPr>
            <a:lvl3pPr marL="1371600" indent="0" algn="ctr">
              <a:buNone/>
              <a:defRPr sz="2700"/>
            </a:lvl3pPr>
            <a:lvl4pPr marL="2057400" indent="0" algn="ctr">
              <a:buNone/>
              <a:defRPr sz="2400"/>
            </a:lvl4pPr>
            <a:lvl5pPr marL="2743200" indent="0" algn="ctr">
              <a:buNone/>
              <a:defRPr sz="2400"/>
            </a:lvl5pPr>
            <a:lvl6pPr marL="3429000" indent="0" algn="ctr">
              <a:buNone/>
              <a:defRPr sz="2400"/>
            </a:lvl6pPr>
            <a:lvl7pPr marL="4114800" indent="0" algn="ctr">
              <a:buNone/>
              <a:defRPr sz="2400"/>
            </a:lvl7pPr>
            <a:lvl8pPr marL="4800600" indent="0" algn="ctr">
              <a:buNone/>
              <a:defRPr sz="2400"/>
            </a:lvl8pPr>
            <a:lvl9pPr marL="5486400" indent="0" algn="ctr">
              <a:buNone/>
              <a:defRPr sz="2400"/>
            </a:lvl9pPr>
          </a:lstStyle>
          <a:p>
            <a:r>
              <a:rPr lang="de-DE"/>
              <a:t>Master-Untertitelformat bearbeiten</a:t>
            </a:r>
            <a:endParaRPr lang="de-AT"/>
          </a:p>
        </p:txBody>
      </p:sp>
      <p:sp>
        <p:nvSpPr>
          <p:cNvPr id="4" name="Datumsplatzhalter 3">
            <a:extLst>
              <a:ext uri="{FF2B5EF4-FFF2-40B4-BE49-F238E27FC236}">
                <a16:creationId xmlns:a16="http://schemas.microsoft.com/office/drawing/2014/main" id="{554D7147-E393-4FF1-84F7-BE2C9C240840}"/>
              </a:ext>
            </a:extLst>
          </p:cNvPr>
          <p:cNvSpPr>
            <a:spLocks noGrp="1"/>
          </p:cNvSpPr>
          <p:nvPr>
            <p:ph type="dt" sz="half" idx="10"/>
          </p:nvPr>
        </p:nvSpPr>
        <p:spPr/>
        <p:txBody>
          <a:bodyPr/>
          <a:lstStyle/>
          <a:p>
            <a:fld id="{5B94CAB1-7F70-4FAA-83BB-7E489C0BCEFD}" type="datetimeFigureOut">
              <a:rPr lang="de-AT" smtClean="0"/>
              <a:t>16.09.2023</a:t>
            </a:fld>
            <a:endParaRPr lang="de-AT"/>
          </a:p>
        </p:txBody>
      </p:sp>
      <p:sp>
        <p:nvSpPr>
          <p:cNvPr id="5" name="Fußzeilenplatzhalter 4">
            <a:extLst>
              <a:ext uri="{FF2B5EF4-FFF2-40B4-BE49-F238E27FC236}">
                <a16:creationId xmlns:a16="http://schemas.microsoft.com/office/drawing/2014/main" id="{6E9E79D2-D47A-4B8C-AF14-50F5C0D4BD86}"/>
              </a:ext>
            </a:extLst>
          </p:cNvPr>
          <p:cNvSpPr>
            <a:spLocks noGrp="1"/>
          </p:cNvSpPr>
          <p:nvPr>
            <p:ph type="ftr" sz="quarter" idx="11"/>
          </p:nvPr>
        </p:nvSpPr>
        <p:spPr/>
        <p:txBody>
          <a:bodyPr/>
          <a:lstStyle/>
          <a:p>
            <a:endParaRPr lang="de-AT"/>
          </a:p>
        </p:txBody>
      </p:sp>
      <p:sp>
        <p:nvSpPr>
          <p:cNvPr id="6" name="Foliennummernplatzhalter 5">
            <a:extLst>
              <a:ext uri="{FF2B5EF4-FFF2-40B4-BE49-F238E27FC236}">
                <a16:creationId xmlns:a16="http://schemas.microsoft.com/office/drawing/2014/main" id="{5021F92C-E151-4886-ADC3-D2F0B4CA75CB}"/>
              </a:ext>
            </a:extLst>
          </p:cNvPr>
          <p:cNvSpPr>
            <a:spLocks noGrp="1"/>
          </p:cNvSpPr>
          <p:nvPr>
            <p:ph type="sldNum" sz="quarter" idx="12"/>
          </p:nvPr>
        </p:nvSpPr>
        <p:spPr/>
        <p:txBody>
          <a:bodyPr/>
          <a:lstStyle/>
          <a:p>
            <a:fld id="{D7C07A06-13F1-4B5A-B124-C4B70AF12CB9}" type="slidenum">
              <a:rPr lang="de-AT" smtClean="0"/>
              <a:t>‹#›</a:t>
            </a:fld>
            <a:endParaRPr lang="de-AT"/>
          </a:p>
        </p:txBody>
      </p:sp>
    </p:spTree>
    <p:extLst>
      <p:ext uri="{BB962C8B-B14F-4D97-AF65-F5344CB8AC3E}">
        <p14:creationId xmlns:p14="http://schemas.microsoft.com/office/powerpoint/2010/main" val="337414633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3E158FA-9462-4B11-9BBC-5A397833B0A3}"/>
              </a:ext>
            </a:extLst>
          </p:cNvPr>
          <p:cNvSpPr>
            <a:spLocks noGrp="1"/>
          </p:cNvSpPr>
          <p:nvPr>
            <p:ph type="title"/>
          </p:nvPr>
        </p:nvSpPr>
        <p:spPr/>
        <p:txBody>
          <a:bodyPr/>
          <a:lstStyle/>
          <a:p>
            <a:r>
              <a:rPr lang="de-DE"/>
              <a:t>Mastertitelformat bearbeiten</a:t>
            </a:r>
            <a:endParaRPr lang="de-AT"/>
          </a:p>
        </p:txBody>
      </p:sp>
      <p:sp>
        <p:nvSpPr>
          <p:cNvPr id="3" name="Inhaltsplatzhalter 2">
            <a:extLst>
              <a:ext uri="{FF2B5EF4-FFF2-40B4-BE49-F238E27FC236}">
                <a16:creationId xmlns:a16="http://schemas.microsoft.com/office/drawing/2014/main" id="{FE6B70C7-2991-4E5A-BEE5-153DF49FB690}"/>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Datumsplatzhalter 3">
            <a:extLst>
              <a:ext uri="{FF2B5EF4-FFF2-40B4-BE49-F238E27FC236}">
                <a16:creationId xmlns:a16="http://schemas.microsoft.com/office/drawing/2014/main" id="{5E51DF9C-A3CF-4902-9D08-A9D00D05CA90}"/>
              </a:ext>
            </a:extLst>
          </p:cNvPr>
          <p:cNvSpPr>
            <a:spLocks noGrp="1"/>
          </p:cNvSpPr>
          <p:nvPr>
            <p:ph type="dt" sz="half" idx="10"/>
          </p:nvPr>
        </p:nvSpPr>
        <p:spPr/>
        <p:txBody>
          <a:bodyPr/>
          <a:lstStyle/>
          <a:p>
            <a:fld id="{5B94CAB1-7F70-4FAA-83BB-7E489C0BCEFD}" type="datetimeFigureOut">
              <a:rPr lang="de-AT" smtClean="0"/>
              <a:t>16.09.2023</a:t>
            </a:fld>
            <a:endParaRPr lang="de-AT"/>
          </a:p>
        </p:txBody>
      </p:sp>
      <p:sp>
        <p:nvSpPr>
          <p:cNvPr id="5" name="Fußzeilenplatzhalter 4">
            <a:extLst>
              <a:ext uri="{FF2B5EF4-FFF2-40B4-BE49-F238E27FC236}">
                <a16:creationId xmlns:a16="http://schemas.microsoft.com/office/drawing/2014/main" id="{81BA2FBF-0F1F-492F-991A-EBB74AAD8F21}"/>
              </a:ext>
            </a:extLst>
          </p:cNvPr>
          <p:cNvSpPr>
            <a:spLocks noGrp="1"/>
          </p:cNvSpPr>
          <p:nvPr>
            <p:ph type="ftr" sz="quarter" idx="11"/>
          </p:nvPr>
        </p:nvSpPr>
        <p:spPr/>
        <p:txBody>
          <a:bodyPr/>
          <a:lstStyle/>
          <a:p>
            <a:endParaRPr lang="de-AT"/>
          </a:p>
        </p:txBody>
      </p:sp>
      <p:sp>
        <p:nvSpPr>
          <p:cNvPr id="6" name="Foliennummernplatzhalter 5">
            <a:extLst>
              <a:ext uri="{FF2B5EF4-FFF2-40B4-BE49-F238E27FC236}">
                <a16:creationId xmlns:a16="http://schemas.microsoft.com/office/drawing/2014/main" id="{5F5101AF-0122-4521-83D9-72169DEF5AA6}"/>
              </a:ext>
            </a:extLst>
          </p:cNvPr>
          <p:cNvSpPr>
            <a:spLocks noGrp="1"/>
          </p:cNvSpPr>
          <p:nvPr>
            <p:ph type="sldNum" sz="quarter" idx="12"/>
          </p:nvPr>
        </p:nvSpPr>
        <p:spPr/>
        <p:txBody>
          <a:bodyPr/>
          <a:lstStyle/>
          <a:p>
            <a:fld id="{D7C07A06-13F1-4B5A-B124-C4B70AF12CB9}" type="slidenum">
              <a:rPr lang="de-AT" smtClean="0"/>
              <a:t>‹#›</a:t>
            </a:fld>
            <a:endParaRPr lang="de-AT"/>
          </a:p>
        </p:txBody>
      </p:sp>
    </p:spTree>
    <p:extLst>
      <p:ext uri="{BB962C8B-B14F-4D97-AF65-F5344CB8AC3E}">
        <p14:creationId xmlns:p14="http://schemas.microsoft.com/office/powerpoint/2010/main" val="90249223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8CC1C82-651B-484B-999C-617A8C4783A7}"/>
              </a:ext>
            </a:extLst>
          </p:cNvPr>
          <p:cNvSpPr>
            <a:spLocks noGrp="1"/>
          </p:cNvSpPr>
          <p:nvPr>
            <p:ph type="title"/>
          </p:nvPr>
        </p:nvSpPr>
        <p:spPr>
          <a:xfrm>
            <a:off x="1659585" y="3419479"/>
            <a:ext cx="20979170" cy="5705474"/>
          </a:xfrm>
        </p:spPr>
        <p:txBody>
          <a:bodyPr anchor="b"/>
          <a:lstStyle>
            <a:lvl1pPr>
              <a:defRPr sz="9000"/>
            </a:lvl1pPr>
          </a:lstStyle>
          <a:p>
            <a:r>
              <a:rPr lang="de-DE"/>
              <a:t>Mastertitelformat bearbeiten</a:t>
            </a:r>
            <a:endParaRPr lang="de-AT"/>
          </a:p>
        </p:txBody>
      </p:sp>
      <p:sp>
        <p:nvSpPr>
          <p:cNvPr id="3" name="Textplatzhalter 2">
            <a:extLst>
              <a:ext uri="{FF2B5EF4-FFF2-40B4-BE49-F238E27FC236}">
                <a16:creationId xmlns:a16="http://schemas.microsoft.com/office/drawing/2014/main" id="{02A25B5D-19FE-45FB-8AE1-A791E959BCDA}"/>
              </a:ext>
            </a:extLst>
          </p:cNvPr>
          <p:cNvSpPr>
            <a:spLocks noGrp="1"/>
          </p:cNvSpPr>
          <p:nvPr>
            <p:ph type="body" idx="1"/>
          </p:nvPr>
        </p:nvSpPr>
        <p:spPr>
          <a:xfrm>
            <a:off x="1659585" y="9178929"/>
            <a:ext cx="20979170" cy="3000374"/>
          </a:xfrm>
        </p:spPr>
        <p:txBody>
          <a:bodyPr/>
          <a:lstStyle>
            <a:lvl1pPr marL="0" indent="0">
              <a:buNone/>
              <a:defRPr sz="3600">
                <a:solidFill>
                  <a:schemeClr val="tx1">
                    <a:tint val="75000"/>
                  </a:schemeClr>
                </a:solidFill>
              </a:defRPr>
            </a:lvl1pPr>
            <a:lvl2pPr marL="685800" indent="0">
              <a:buNone/>
              <a:defRPr sz="3000">
                <a:solidFill>
                  <a:schemeClr val="tx1">
                    <a:tint val="75000"/>
                  </a:schemeClr>
                </a:solidFill>
              </a:defRPr>
            </a:lvl2pPr>
            <a:lvl3pPr marL="1371600" indent="0">
              <a:buNone/>
              <a:defRPr sz="2700">
                <a:solidFill>
                  <a:schemeClr val="tx1">
                    <a:tint val="75000"/>
                  </a:schemeClr>
                </a:solidFill>
              </a:defRPr>
            </a:lvl3pPr>
            <a:lvl4pPr marL="2057400" indent="0">
              <a:buNone/>
              <a:defRPr sz="2400">
                <a:solidFill>
                  <a:schemeClr val="tx1">
                    <a:tint val="75000"/>
                  </a:schemeClr>
                </a:solidFill>
              </a:defRPr>
            </a:lvl4pPr>
            <a:lvl5pPr marL="2743200" indent="0">
              <a:buNone/>
              <a:defRPr sz="2400">
                <a:solidFill>
                  <a:schemeClr val="tx1">
                    <a:tint val="75000"/>
                  </a:schemeClr>
                </a:solidFill>
              </a:defRPr>
            </a:lvl5pPr>
            <a:lvl6pPr marL="3429000" indent="0">
              <a:buNone/>
              <a:defRPr sz="2400">
                <a:solidFill>
                  <a:schemeClr val="tx1">
                    <a:tint val="75000"/>
                  </a:schemeClr>
                </a:solidFill>
              </a:defRPr>
            </a:lvl6pPr>
            <a:lvl7pPr marL="4114800" indent="0">
              <a:buNone/>
              <a:defRPr sz="2400">
                <a:solidFill>
                  <a:schemeClr val="tx1">
                    <a:tint val="75000"/>
                  </a:schemeClr>
                </a:solidFill>
              </a:defRPr>
            </a:lvl7pPr>
            <a:lvl8pPr marL="4800600" indent="0">
              <a:buNone/>
              <a:defRPr sz="2400">
                <a:solidFill>
                  <a:schemeClr val="tx1">
                    <a:tint val="75000"/>
                  </a:schemeClr>
                </a:solidFill>
              </a:defRPr>
            </a:lvl8pPr>
            <a:lvl9pPr marL="5486400" indent="0">
              <a:buNone/>
              <a:defRPr sz="2400">
                <a:solidFill>
                  <a:schemeClr val="tx1">
                    <a:tint val="75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76F1E635-82F1-4C47-9DCA-FCC8FB7ADF53}"/>
              </a:ext>
            </a:extLst>
          </p:cNvPr>
          <p:cNvSpPr>
            <a:spLocks noGrp="1"/>
          </p:cNvSpPr>
          <p:nvPr>
            <p:ph type="dt" sz="half" idx="10"/>
          </p:nvPr>
        </p:nvSpPr>
        <p:spPr/>
        <p:txBody>
          <a:bodyPr/>
          <a:lstStyle/>
          <a:p>
            <a:fld id="{5B94CAB1-7F70-4FAA-83BB-7E489C0BCEFD}" type="datetimeFigureOut">
              <a:rPr lang="de-AT" smtClean="0"/>
              <a:t>16.09.2023</a:t>
            </a:fld>
            <a:endParaRPr lang="de-AT"/>
          </a:p>
        </p:txBody>
      </p:sp>
      <p:sp>
        <p:nvSpPr>
          <p:cNvPr id="5" name="Fußzeilenplatzhalter 4">
            <a:extLst>
              <a:ext uri="{FF2B5EF4-FFF2-40B4-BE49-F238E27FC236}">
                <a16:creationId xmlns:a16="http://schemas.microsoft.com/office/drawing/2014/main" id="{BDF1A0F6-54BC-4A22-B53C-39B9A25EFE9C}"/>
              </a:ext>
            </a:extLst>
          </p:cNvPr>
          <p:cNvSpPr>
            <a:spLocks noGrp="1"/>
          </p:cNvSpPr>
          <p:nvPr>
            <p:ph type="ftr" sz="quarter" idx="11"/>
          </p:nvPr>
        </p:nvSpPr>
        <p:spPr/>
        <p:txBody>
          <a:bodyPr/>
          <a:lstStyle/>
          <a:p>
            <a:endParaRPr lang="de-AT"/>
          </a:p>
        </p:txBody>
      </p:sp>
      <p:sp>
        <p:nvSpPr>
          <p:cNvPr id="6" name="Foliennummernplatzhalter 5">
            <a:extLst>
              <a:ext uri="{FF2B5EF4-FFF2-40B4-BE49-F238E27FC236}">
                <a16:creationId xmlns:a16="http://schemas.microsoft.com/office/drawing/2014/main" id="{21637EB1-BEAC-4B25-8305-6449B1427D4B}"/>
              </a:ext>
            </a:extLst>
          </p:cNvPr>
          <p:cNvSpPr>
            <a:spLocks noGrp="1"/>
          </p:cNvSpPr>
          <p:nvPr>
            <p:ph type="sldNum" sz="quarter" idx="12"/>
          </p:nvPr>
        </p:nvSpPr>
        <p:spPr/>
        <p:txBody>
          <a:bodyPr/>
          <a:lstStyle/>
          <a:p>
            <a:fld id="{D7C07A06-13F1-4B5A-B124-C4B70AF12CB9}" type="slidenum">
              <a:rPr lang="de-AT" smtClean="0"/>
              <a:t>‹#›</a:t>
            </a:fld>
            <a:endParaRPr lang="de-AT"/>
          </a:p>
        </p:txBody>
      </p:sp>
    </p:spTree>
    <p:extLst>
      <p:ext uri="{BB962C8B-B14F-4D97-AF65-F5344CB8AC3E}">
        <p14:creationId xmlns:p14="http://schemas.microsoft.com/office/powerpoint/2010/main" val="19927421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93E5E42-9FB1-446D-B9E9-D27F657D743E}"/>
              </a:ext>
            </a:extLst>
          </p:cNvPr>
          <p:cNvSpPr>
            <a:spLocks noGrp="1"/>
          </p:cNvSpPr>
          <p:nvPr>
            <p:ph type="title"/>
          </p:nvPr>
        </p:nvSpPr>
        <p:spPr/>
        <p:txBody>
          <a:bodyPr/>
          <a:lstStyle/>
          <a:p>
            <a:r>
              <a:rPr lang="de-DE"/>
              <a:t>Mastertitelformat bearbeiten</a:t>
            </a:r>
            <a:endParaRPr lang="de-AT"/>
          </a:p>
        </p:txBody>
      </p:sp>
      <p:sp>
        <p:nvSpPr>
          <p:cNvPr id="3" name="Inhaltsplatzhalter 2">
            <a:extLst>
              <a:ext uri="{FF2B5EF4-FFF2-40B4-BE49-F238E27FC236}">
                <a16:creationId xmlns:a16="http://schemas.microsoft.com/office/drawing/2014/main" id="{8351593C-7390-4DF3-A99A-355053796678}"/>
              </a:ext>
            </a:extLst>
          </p:cNvPr>
          <p:cNvSpPr>
            <a:spLocks noGrp="1"/>
          </p:cNvSpPr>
          <p:nvPr>
            <p:ph sz="half" idx="1"/>
          </p:nvPr>
        </p:nvSpPr>
        <p:spPr>
          <a:xfrm>
            <a:off x="1672253" y="3651250"/>
            <a:ext cx="10337562" cy="8702676"/>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Inhaltsplatzhalter 3">
            <a:extLst>
              <a:ext uri="{FF2B5EF4-FFF2-40B4-BE49-F238E27FC236}">
                <a16:creationId xmlns:a16="http://schemas.microsoft.com/office/drawing/2014/main" id="{EF1E6B09-6251-48A7-A878-45D2760D266A}"/>
              </a:ext>
            </a:extLst>
          </p:cNvPr>
          <p:cNvSpPr>
            <a:spLocks noGrp="1"/>
          </p:cNvSpPr>
          <p:nvPr>
            <p:ph sz="half" idx="2"/>
          </p:nvPr>
        </p:nvSpPr>
        <p:spPr>
          <a:xfrm>
            <a:off x="12313860" y="3651250"/>
            <a:ext cx="10337562" cy="8702676"/>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5" name="Datumsplatzhalter 4">
            <a:extLst>
              <a:ext uri="{FF2B5EF4-FFF2-40B4-BE49-F238E27FC236}">
                <a16:creationId xmlns:a16="http://schemas.microsoft.com/office/drawing/2014/main" id="{23E566C6-62A6-46D9-ACBD-282FBB291DD1}"/>
              </a:ext>
            </a:extLst>
          </p:cNvPr>
          <p:cNvSpPr>
            <a:spLocks noGrp="1"/>
          </p:cNvSpPr>
          <p:nvPr>
            <p:ph type="dt" sz="half" idx="10"/>
          </p:nvPr>
        </p:nvSpPr>
        <p:spPr/>
        <p:txBody>
          <a:bodyPr/>
          <a:lstStyle/>
          <a:p>
            <a:fld id="{5B94CAB1-7F70-4FAA-83BB-7E489C0BCEFD}" type="datetimeFigureOut">
              <a:rPr lang="de-AT" smtClean="0"/>
              <a:t>16.09.2023</a:t>
            </a:fld>
            <a:endParaRPr lang="de-AT"/>
          </a:p>
        </p:txBody>
      </p:sp>
      <p:sp>
        <p:nvSpPr>
          <p:cNvPr id="6" name="Fußzeilenplatzhalter 5">
            <a:extLst>
              <a:ext uri="{FF2B5EF4-FFF2-40B4-BE49-F238E27FC236}">
                <a16:creationId xmlns:a16="http://schemas.microsoft.com/office/drawing/2014/main" id="{AEEAF35F-E819-4AB4-8FF5-1FF52B6393A3}"/>
              </a:ext>
            </a:extLst>
          </p:cNvPr>
          <p:cNvSpPr>
            <a:spLocks noGrp="1"/>
          </p:cNvSpPr>
          <p:nvPr>
            <p:ph type="ftr" sz="quarter" idx="11"/>
          </p:nvPr>
        </p:nvSpPr>
        <p:spPr/>
        <p:txBody>
          <a:bodyPr/>
          <a:lstStyle/>
          <a:p>
            <a:endParaRPr lang="de-AT"/>
          </a:p>
        </p:txBody>
      </p:sp>
      <p:sp>
        <p:nvSpPr>
          <p:cNvPr id="7" name="Foliennummernplatzhalter 6">
            <a:extLst>
              <a:ext uri="{FF2B5EF4-FFF2-40B4-BE49-F238E27FC236}">
                <a16:creationId xmlns:a16="http://schemas.microsoft.com/office/drawing/2014/main" id="{50D57C17-6E8E-470D-9573-C6DE3195F324}"/>
              </a:ext>
            </a:extLst>
          </p:cNvPr>
          <p:cNvSpPr>
            <a:spLocks noGrp="1"/>
          </p:cNvSpPr>
          <p:nvPr>
            <p:ph type="sldNum" sz="quarter" idx="12"/>
          </p:nvPr>
        </p:nvSpPr>
        <p:spPr/>
        <p:txBody>
          <a:bodyPr/>
          <a:lstStyle/>
          <a:p>
            <a:fld id="{D7C07A06-13F1-4B5A-B124-C4B70AF12CB9}" type="slidenum">
              <a:rPr lang="de-AT" smtClean="0"/>
              <a:t>‹#›</a:t>
            </a:fld>
            <a:endParaRPr lang="de-AT"/>
          </a:p>
        </p:txBody>
      </p:sp>
    </p:spTree>
    <p:extLst>
      <p:ext uri="{BB962C8B-B14F-4D97-AF65-F5344CB8AC3E}">
        <p14:creationId xmlns:p14="http://schemas.microsoft.com/office/powerpoint/2010/main" val="105375456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ชื่อเรื่องและเนื้อหา">
    <p:spTree>
      <p:nvGrpSpPr>
        <p:cNvPr id="1" name=""/>
        <p:cNvGrpSpPr/>
        <p:nvPr/>
      </p:nvGrpSpPr>
      <p:grpSpPr>
        <a:xfrm>
          <a:off x="0" y="0"/>
          <a:ext cx="0" cy="0"/>
          <a:chOff x="0" y="0"/>
          <a:chExt cx="0" cy="0"/>
        </a:xfrm>
      </p:grpSpPr>
    </p:spTree>
    <p:extLst>
      <p:ext uri="{BB962C8B-B14F-4D97-AF65-F5344CB8AC3E}">
        <p14:creationId xmlns:p14="http://schemas.microsoft.com/office/powerpoint/2010/main" val="54427947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E63FD79-9555-417F-86A6-978B1B9F184B}"/>
              </a:ext>
            </a:extLst>
          </p:cNvPr>
          <p:cNvSpPr>
            <a:spLocks noGrp="1"/>
          </p:cNvSpPr>
          <p:nvPr>
            <p:ph type="title"/>
          </p:nvPr>
        </p:nvSpPr>
        <p:spPr>
          <a:xfrm>
            <a:off x="1675421" y="730253"/>
            <a:ext cx="20979170" cy="2651126"/>
          </a:xfrm>
        </p:spPr>
        <p:txBody>
          <a:bodyPr/>
          <a:lstStyle/>
          <a:p>
            <a:r>
              <a:rPr lang="de-DE"/>
              <a:t>Mastertitelformat bearbeiten</a:t>
            </a:r>
            <a:endParaRPr lang="de-AT"/>
          </a:p>
        </p:txBody>
      </p:sp>
      <p:sp>
        <p:nvSpPr>
          <p:cNvPr id="3" name="Textplatzhalter 2">
            <a:extLst>
              <a:ext uri="{FF2B5EF4-FFF2-40B4-BE49-F238E27FC236}">
                <a16:creationId xmlns:a16="http://schemas.microsoft.com/office/drawing/2014/main" id="{4245A696-4F53-47C3-BCA4-90CFC500F21B}"/>
              </a:ext>
            </a:extLst>
          </p:cNvPr>
          <p:cNvSpPr>
            <a:spLocks noGrp="1"/>
          </p:cNvSpPr>
          <p:nvPr>
            <p:ph type="body" idx="1"/>
          </p:nvPr>
        </p:nvSpPr>
        <p:spPr>
          <a:xfrm>
            <a:off x="1675423" y="3362326"/>
            <a:ext cx="10290053" cy="1647824"/>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de-DE"/>
              <a:t>Mastertextformat bearbeiten</a:t>
            </a:r>
          </a:p>
        </p:txBody>
      </p:sp>
      <p:sp>
        <p:nvSpPr>
          <p:cNvPr id="4" name="Inhaltsplatzhalter 3">
            <a:extLst>
              <a:ext uri="{FF2B5EF4-FFF2-40B4-BE49-F238E27FC236}">
                <a16:creationId xmlns:a16="http://schemas.microsoft.com/office/drawing/2014/main" id="{E67FEDD7-040E-4EDC-ABF1-BF9E8CC549BA}"/>
              </a:ext>
            </a:extLst>
          </p:cNvPr>
          <p:cNvSpPr>
            <a:spLocks noGrp="1"/>
          </p:cNvSpPr>
          <p:nvPr>
            <p:ph sz="half" idx="2"/>
          </p:nvPr>
        </p:nvSpPr>
        <p:spPr>
          <a:xfrm>
            <a:off x="1675423" y="5010150"/>
            <a:ext cx="10290053" cy="7369176"/>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5" name="Textplatzhalter 4">
            <a:extLst>
              <a:ext uri="{FF2B5EF4-FFF2-40B4-BE49-F238E27FC236}">
                <a16:creationId xmlns:a16="http://schemas.microsoft.com/office/drawing/2014/main" id="{B7FD5EA6-A546-4B0F-8596-4BF9A2C4A2C1}"/>
              </a:ext>
            </a:extLst>
          </p:cNvPr>
          <p:cNvSpPr>
            <a:spLocks noGrp="1"/>
          </p:cNvSpPr>
          <p:nvPr>
            <p:ph type="body" sz="quarter" idx="3"/>
          </p:nvPr>
        </p:nvSpPr>
        <p:spPr>
          <a:xfrm>
            <a:off x="12313862" y="3362326"/>
            <a:ext cx="10340730" cy="1647824"/>
          </a:xfrm>
        </p:spPr>
        <p:txBody>
          <a:bodyPr anchor="b"/>
          <a:lstStyle>
            <a:lvl1pPr marL="0" indent="0">
              <a:buNone/>
              <a:defRPr sz="3600" b="1"/>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de-DE"/>
              <a:t>Mastertextformat bearbeiten</a:t>
            </a:r>
          </a:p>
        </p:txBody>
      </p:sp>
      <p:sp>
        <p:nvSpPr>
          <p:cNvPr id="6" name="Inhaltsplatzhalter 5">
            <a:extLst>
              <a:ext uri="{FF2B5EF4-FFF2-40B4-BE49-F238E27FC236}">
                <a16:creationId xmlns:a16="http://schemas.microsoft.com/office/drawing/2014/main" id="{E3EE3323-65E0-4540-8D34-E0C0307DC2D6}"/>
              </a:ext>
            </a:extLst>
          </p:cNvPr>
          <p:cNvSpPr>
            <a:spLocks noGrp="1"/>
          </p:cNvSpPr>
          <p:nvPr>
            <p:ph sz="quarter" idx="4"/>
          </p:nvPr>
        </p:nvSpPr>
        <p:spPr>
          <a:xfrm>
            <a:off x="12313862" y="5010150"/>
            <a:ext cx="10340730" cy="7369176"/>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7" name="Datumsplatzhalter 6">
            <a:extLst>
              <a:ext uri="{FF2B5EF4-FFF2-40B4-BE49-F238E27FC236}">
                <a16:creationId xmlns:a16="http://schemas.microsoft.com/office/drawing/2014/main" id="{592B4223-DDE0-4BE6-9B90-23CB70AC0631}"/>
              </a:ext>
            </a:extLst>
          </p:cNvPr>
          <p:cNvSpPr>
            <a:spLocks noGrp="1"/>
          </p:cNvSpPr>
          <p:nvPr>
            <p:ph type="dt" sz="half" idx="10"/>
          </p:nvPr>
        </p:nvSpPr>
        <p:spPr/>
        <p:txBody>
          <a:bodyPr/>
          <a:lstStyle/>
          <a:p>
            <a:fld id="{5B94CAB1-7F70-4FAA-83BB-7E489C0BCEFD}" type="datetimeFigureOut">
              <a:rPr lang="de-AT" smtClean="0"/>
              <a:t>16.09.2023</a:t>
            </a:fld>
            <a:endParaRPr lang="de-AT"/>
          </a:p>
        </p:txBody>
      </p:sp>
      <p:sp>
        <p:nvSpPr>
          <p:cNvPr id="8" name="Fußzeilenplatzhalter 7">
            <a:extLst>
              <a:ext uri="{FF2B5EF4-FFF2-40B4-BE49-F238E27FC236}">
                <a16:creationId xmlns:a16="http://schemas.microsoft.com/office/drawing/2014/main" id="{062D05B7-BC5C-4FFF-9F40-F5DF29ED4A3B}"/>
              </a:ext>
            </a:extLst>
          </p:cNvPr>
          <p:cNvSpPr>
            <a:spLocks noGrp="1"/>
          </p:cNvSpPr>
          <p:nvPr>
            <p:ph type="ftr" sz="quarter" idx="11"/>
          </p:nvPr>
        </p:nvSpPr>
        <p:spPr/>
        <p:txBody>
          <a:bodyPr/>
          <a:lstStyle/>
          <a:p>
            <a:endParaRPr lang="de-AT"/>
          </a:p>
        </p:txBody>
      </p:sp>
      <p:sp>
        <p:nvSpPr>
          <p:cNvPr id="9" name="Foliennummernplatzhalter 8">
            <a:extLst>
              <a:ext uri="{FF2B5EF4-FFF2-40B4-BE49-F238E27FC236}">
                <a16:creationId xmlns:a16="http://schemas.microsoft.com/office/drawing/2014/main" id="{0EB32C7F-28CB-42A0-B20A-F40693F7A94A}"/>
              </a:ext>
            </a:extLst>
          </p:cNvPr>
          <p:cNvSpPr>
            <a:spLocks noGrp="1"/>
          </p:cNvSpPr>
          <p:nvPr>
            <p:ph type="sldNum" sz="quarter" idx="12"/>
          </p:nvPr>
        </p:nvSpPr>
        <p:spPr/>
        <p:txBody>
          <a:bodyPr/>
          <a:lstStyle/>
          <a:p>
            <a:fld id="{D7C07A06-13F1-4B5A-B124-C4B70AF12CB9}" type="slidenum">
              <a:rPr lang="de-AT" smtClean="0"/>
              <a:t>‹#›</a:t>
            </a:fld>
            <a:endParaRPr lang="de-AT"/>
          </a:p>
        </p:txBody>
      </p:sp>
    </p:spTree>
    <p:extLst>
      <p:ext uri="{BB962C8B-B14F-4D97-AF65-F5344CB8AC3E}">
        <p14:creationId xmlns:p14="http://schemas.microsoft.com/office/powerpoint/2010/main" val="41840872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3E2B99-741C-48A8-8E58-902ABCC2578F}"/>
              </a:ext>
            </a:extLst>
          </p:cNvPr>
          <p:cNvSpPr>
            <a:spLocks noGrp="1"/>
          </p:cNvSpPr>
          <p:nvPr>
            <p:ph type="title"/>
          </p:nvPr>
        </p:nvSpPr>
        <p:spPr/>
        <p:txBody>
          <a:bodyPr/>
          <a:lstStyle/>
          <a:p>
            <a:r>
              <a:rPr lang="de-DE"/>
              <a:t>Mastertitelformat bearbeiten</a:t>
            </a:r>
            <a:endParaRPr lang="de-AT"/>
          </a:p>
        </p:txBody>
      </p:sp>
      <p:sp>
        <p:nvSpPr>
          <p:cNvPr id="3" name="Datumsplatzhalter 2">
            <a:extLst>
              <a:ext uri="{FF2B5EF4-FFF2-40B4-BE49-F238E27FC236}">
                <a16:creationId xmlns:a16="http://schemas.microsoft.com/office/drawing/2014/main" id="{6F9A63CA-6B7D-483E-9F49-8B14F66A6220}"/>
              </a:ext>
            </a:extLst>
          </p:cNvPr>
          <p:cNvSpPr>
            <a:spLocks noGrp="1"/>
          </p:cNvSpPr>
          <p:nvPr>
            <p:ph type="dt" sz="half" idx="10"/>
          </p:nvPr>
        </p:nvSpPr>
        <p:spPr/>
        <p:txBody>
          <a:bodyPr/>
          <a:lstStyle/>
          <a:p>
            <a:fld id="{5B94CAB1-7F70-4FAA-83BB-7E489C0BCEFD}" type="datetimeFigureOut">
              <a:rPr lang="de-AT" smtClean="0"/>
              <a:t>16.09.2023</a:t>
            </a:fld>
            <a:endParaRPr lang="de-AT"/>
          </a:p>
        </p:txBody>
      </p:sp>
      <p:sp>
        <p:nvSpPr>
          <p:cNvPr id="4" name="Fußzeilenplatzhalter 3">
            <a:extLst>
              <a:ext uri="{FF2B5EF4-FFF2-40B4-BE49-F238E27FC236}">
                <a16:creationId xmlns:a16="http://schemas.microsoft.com/office/drawing/2014/main" id="{84685A2C-C38E-4AB5-A7F7-7BE7B3AE74C3}"/>
              </a:ext>
            </a:extLst>
          </p:cNvPr>
          <p:cNvSpPr>
            <a:spLocks noGrp="1"/>
          </p:cNvSpPr>
          <p:nvPr>
            <p:ph type="ftr" sz="quarter" idx="11"/>
          </p:nvPr>
        </p:nvSpPr>
        <p:spPr/>
        <p:txBody>
          <a:bodyPr/>
          <a:lstStyle/>
          <a:p>
            <a:endParaRPr lang="de-AT"/>
          </a:p>
        </p:txBody>
      </p:sp>
      <p:sp>
        <p:nvSpPr>
          <p:cNvPr id="5" name="Foliennummernplatzhalter 4">
            <a:extLst>
              <a:ext uri="{FF2B5EF4-FFF2-40B4-BE49-F238E27FC236}">
                <a16:creationId xmlns:a16="http://schemas.microsoft.com/office/drawing/2014/main" id="{3B280966-6384-49A5-9AED-E88D1BE7E16A}"/>
              </a:ext>
            </a:extLst>
          </p:cNvPr>
          <p:cNvSpPr>
            <a:spLocks noGrp="1"/>
          </p:cNvSpPr>
          <p:nvPr>
            <p:ph type="sldNum" sz="quarter" idx="12"/>
          </p:nvPr>
        </p:nvSpPr>
        <p:spPr/>
        <p:txBody>
          <a:bodyPr/>
          <a:lstStyle/>
          <a:p>
            <a:fld id="{D7C07A06-13F1-4B5A-B124-C4B70AF12CB9}" type="slidenum">
              <a:rPr lang="de-AT" smtClean="0"/>
              <a:t>‹#›</a:t>
            </a:fld>
            <a:endParaRPr lang="de-AT"/>
          </a:p>
        </p:txBody>
      </p:sp>
    </p:spTree>
    <p:extLst>
      <p:ext uri="{BB962C8B-B14F-4D97-AF65-F5344CB8AC3E}">
        <p14:creationId xmlns:p14="http://schemas.microsoft.com/office/powerpoint/2010/main" val="263872343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591284AF-5B3B-44BF-BF76-1B4A1A38F7EC}"/>
              </a:ext>
            </a:extLst>
          </p:cNvPr>
          <p:cNvSpPr>
            <a:spLocks noGrp="1"/>
          </p:cNvSpPr>
          <p:nvPr>
            <p:ph type="dt" sz="half" idx="10"/>
          </p:nvPr>
        </p:nvSpPr>
        <p:spPr/>
        <p:txBody>
          <a:bodyPr/>
          <a:lstStyle/>
          <a:p>
            <a:fld id="{5B94CAB1-7F70-4FAA-83BB-7E489C0BCEFD}" type="datetimeFigureOut">
              <a:rPr lang="de-AT" smtClean="0"/>
              <a:t>16.09.2023</a:t>
            </a:fld>
            <a:endParaRPr lang="de-AT"/>
          </a:p>
        </p:txBody>
      </p:sp>
      <p:sp>
        <p:nvSpPr>
          <p:cNvPr id="3" name="Fußzeilenplatzhalter 2">
            <a:extLst>
              <a:ext uri="{FF2B5EF4-FFF2-40B4-BE49-F238E27FC236}">
                <a16:creationId xmlns:a16="http://schemas.microsoft.com/office/drawing/2014/main" id="{2D00718F-2A17-41E8-A27B-B8234DA0C489}"/>
              </a:ext>
            </a:extLst>
          </p:cNvPr>
          <p:cNvSpPr>
            <a:spLocks noGrp="1"/>
          </p:cNvSpPr>
          <p:nvPr>
            <p:ph type="ftr" sz="quarter" idx="11"/>
          </p:nvPr>
        </p:nvSpPr>
        <p:spPr/>
        <p:txBody>
          <a:bodyPr/>
          <a:lstStyle/>
          <a:p>
            <a:endParaRPr lang="de-AT"/>
          </a:p>
        </p:txBody>
      </p:sp>
      <p:sp>
        <p:nvSpPr>
          <p:cNvPr id="4" name="Foliennummernplatzhalter 3">
            <a:extLst>
              <a:ext uri="{FF2B5EF4-FFF2-40B4-BE49-F238E27FC236}">
                <a16:creationId xmlns:a16="http://schemas.microsoft.com/office/drawing/2014/main" id="{524F0EC0-19A0-4307-A8A4-80AF108E1ED2}"/>
              </a:ext>
            </a:extLst>
          </p:cNvPr>
          <p:cNvSpPr>
            <a:spLocks noGrp="1"/>
          </p:cNvSpPr>
          <p:nvPr>
            <p:ph type="sldNum" sz="quarter" idx="12"/>
          </p:nvPr>
        </p:nvSpPr>
        <p:spPr/>
        <p:txBody>
          <a:bodyPr/>
          <a:lstStyle/>
          <a:p>
            <a:fld id="{D7C07A06-13F1-4B5A-B124-C4B70AF12CB9}" type="slidenum">
              <a:rPr lang="de-AT" smtClean="0"/>
              <a:t>‹#›</a:t>
            </a:fld>
            <a:endParaRPr lang="de-AT"/>
          </a:p>
        </p:txBody>
      </p:sp>
    </p:spTree>
    <p:extLst>
      <p:ext uri="{BB962C8B-B14F-4D97-AF65-F5344CB8AC3E}">
        <p14:creationId xmlns:p14="http://schemas.microsoft.com/office/powerpoint/2010/main" val="564854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D81A4C3-782E-4CC0-A711-06A9D8F574A9}"/>
              </a:ext>
            </a:extLst>
          </p:cNvPr>
          <p:cNvSpPr>
            <a:spLocks noGrp="1"/>
          </p:cNvSpPr>
          <p:nvPr>
            <p:ph type="title"/>
          </p:nvPr>
        </p:nvSpPr>
        <p:spPr>
          <a:xfrm>
            <a:off x="1675421" y="914400"/>
            <a:ext cx="7845018" cy="3200400"/>
          </a:xfrm>
        </p:spPr>
        <p:txBody>
          <a:bodyPr anchor="b"/>
          <a:lstStyle>
            <a:lvl1pPr>
              <a:defRPr sz="4800"/>
            </a:lvl1pPr>
          </a:lstStyle>
          <a:p>
            <a:r>
              <a:rPr lang="de-DE"/>
              <a:t>Mastertitelformat bearbeiten</a:t>
            </a:r>
            <a:endParaRPr lang="de-AT"/>
          </a:p>
        </p:txBody>
      </p:sp>
      <p:sp>
        <p:nvSpPr>
          <p:cNvPr id="3" name="Inhaltsplatzhalter 2">
            <a:extLst>
              <a:ext uri="{FF2B5EF4-FFF2-40B4-BE49-F238E27FC236}">
                <a16:creationId xmlns:a16="http://schemas.microsoft.com/office/drawing/2014/main" id="{B20D6914-DA57-4C20-B9AF-856222236938}"/>
              </a:ext>
            </a:extLst>
          </p:cNvPr>
          <p:cNvSpPr>
            <a:spLocks noGrp="1"/>
          </p:cNvSpPr>
          <p:nvPr>
            <p:ph idx="1"/>
          </p:nvPr>
        </p:nvSpPr>
        <p:spPr>
          <a:xfrm>
            <a:off x="10340730" y="1974853"/>
            <a:ext cx="12313860" cy="9747250"/>
          </a:xfrm>
        </p:spPr>
        <p:txBody>
          <a:bodyPr/>
          <a:lstStyle>
            <a:lvl1pPr>
              <a:defRPr sz="4800"/>
            </a:lvl1pPr>
            <a:lvl2pPr>
              <a:defRPr sz="4200"/>
            </a:lvl2pPr>
            <a:lvl3pPr>
              <a:defRPr sz="3600"/>
            </a:lvl3pPr>
            <a:lvl4pPr>
              <a:defRPr sz="3000"/>
            </a:lvl4pPr>
            <a:lvl5pPr>
              <a:defRPr sz="3000"/>
            </a:lvl5pPr>
            <a:lvl6pPr>
              <a:defRPr sz="3000"/>
            </a:lvl6pPr>
            <a:lvl7pPr>
              <a:defRPr sz="3000"/>
            </a:lvl7pPr>
            <a:lvl8pPr>
              <a:defRPr sz="3000"/>
            </a:lvl8pPr>
            <a:lvl9pPr>
              <a:defRPr sz="3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Textplatzhalter 3">
            <a:extLst>
              <a:ext uri="{FF2B5EF4-FFF2-40B4-BE49-F238E27FC236}">
                <a16:creationId xmlns:a16="http://schemas.microsoft.com/office/drawing/2014/main" id="{DAD126A2-9A18-4AB9-923C-73C486DDAB05}"/>
              </a:ext>
            </a:extLst>
          </p:cNvPr>
          <p:cNvSpPr>
            <a:spLocks noGrp="1"/>
          </p:cNvSpPr>
          <p:nvPr>
            <p:ph type="body" sz="half" idx="2"/>
          </p:nvPr>
        </p:nvSpPr>
        <p:spPr>
          <a:xfrm>
            <a:off x="1675421" y="4114800"/>
            <a:ext cx="7845018" cy="7623176"/>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de-DE"/>
              <a:t>Mastertextformat bearbeiten</a:t>
            </a:r>
          </a:p>
        </p:txBody>
      </p:sp>
      <p:sp>
        <p:nvSpPr>
          <p:cNvPr id="5" name="Datumsplatzhalter 4">
            <a:extLst>
              <a:ext uri="{FF2B5EF4-FFF2-40B4-BE49-F238E27FC236}">
                <a16:creationId xmlns:a16="http://schemas.microsoft.com/office/drawing/2014/main" id="{A43C310B-0324-4F9C-AADA-9DA2C4E2EC9B}"/>
              </a:ext>
            </a:extLst>
          </p:cNvPr>
          <p:cNvSpPr>
            <a:spLocks noGrp="1"/>
          </p:cNvSpPr>
          <p:nvPr>
            <p:ph type="dt" sz="half" idx="10"/>
          </p:nvPr>
        </p:nvSpPr>
        <p:spPr/>
        <p:txBody>
          <a:bodyPr/>
          <a:lstStyle/>
          <a:p>
            <a:fld id="{5B94CAB1-7F70-4FAA-83BB-7E489C0BCEFD}" type="datetimeFigureOut">
              <a:rPr lang="de-AT" smtClean="0"/>
              <a:t>16.09.2023</a:t>
            </a:fld>
            <a:endParaRPr lang="de-AT"/>
          </a:p>
        </p:txBody>
      </p:sp>
      <p:sp>
        <p:nvSpPr>
          <p:cNvPr id="6" name="Fußzeilenplatzhalter 5">
            <a:extLst>
              <a:ext uri="{FF2B5EF4-FFF2-40B4-BE49-F238E27FC236}">
                <a16:creationId xmlns:a16="http://schemas.microsoft.com/office/drawing/2014/main" id="{F5DEC1F9-6D7F-436E-9DFF-5DFF70294B58}"/>
              </a:ext>
            </a:extLst>
          </p:cNvPr>
          <p:cNvSpPr>
            <a:spLocks noGrp="1"/>
          </p:cNvSpPr>
          <p:nvPr>
            <p:ph type="ftr" sz="quarter" idx="11"/>
          </p:nvPr>
        </p:nvSpPr>
        <p:spPr/>
        <p:txBody>
          <a:bodyPr/>
          <a:lstStyle/>
          <a:p>
            <a:endParaRPr lang="de-AT"/>
          </a:p>
        </p:txBody>
      </p:sp>
      <p:sp>
        <p:nvSpPr>
          <p:cNvPr id="7" name="Foliennummernplatzhalter 6">
            <a:extLst>
              <a:ext uri="{FF2B5EF4-FFF2-40B4-BE49-F238E27FC236}">
                <a16:creationId xmlns:a16="http://schemas.microsoft.com/office/drawing/2014/main" id="{0EDA25C2-8C1C-4D1C-A4F0-24D46B1C575F}"/>
              </a:ext>
            </a:extLst>
          </p:cNvPr>
          <p:cNvSpPr>
            <a:spLocks noGrp="1"/>
          </p:cNvSpPr>
          <p:nvPr>
            <p:ph type="sldNum" sz="quarter" idx="12"/>
          </p:nvPr>
        </p:nvSpPr>
        <p:spPr/>
        <p:txBody>
          <a:bodyPr/>
          <a:lstStyle/>
          <a:p>
            <a:fld id="{D7C07A06-13F1-4B5A-B124-C4B70AF12CB9}" type="slidenum">
              <a:rPr lang="de-AT" smtClean="0"/>
              <a:t>‹#›</a:t>
            </a:fld>
            <a:endParaRPr lang="de-AT"/>
          </a:p>
        </p:txBody>
      </p:sp>
    </p:spTree>
    <p:extLst>
      <p:ext uri="{BB962C8B-B14F-4D97-AF65-F5344CB8AC3E}">
        <p14:creationId xmlns:p14="http://schemas.microsoft.com/office/powerpoint/2010/main" val="1891802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8CA5EA-E338-498B-AF7A-B45CCD521C59}"/>
              </a:ext>
            </a:extLst>
          </p:cNvPr>
          <p:cNvSpPr>
            <a:spLocks noGrp="1"/>
          </p:cNvSpPr>
          <p:nvPr>
            <p:ph type="title"/>
          </p:nvPr>
        </p:nvSpPr>
        <p:spPr>
          <a:xfrm>
            <a:off x="1675421" y="914400"/>
            <a:ext cx="7845018" cy="3200400"/>
          </a:xfrm>
        </p:spPr>
        <p:txBody>
          <a:bodyPr anchor="b"/>
          <a:lstStyle>
            <a:lvl1pPr>
              <a:defRPr sz="4800"/>
            </a:lvl1pPr>
          </a:lstStyle>
          <a:p>
            <a:r>
              <a:rPr lang="de-DE"/>
              <a:t>Mastertitelformat bearbeiten</a:t>
            </a:r>
            <a:endParaRPr lang="de-AT"/>
          </a:p>
        </p:txBody>
      </p:sp>
      <p:sp>
        <p:nvSpPr>
          <p:cNvPr id="3" name="Bildplatzhalter 2">
            <a:extLst>
              <a:ext uri="{FF2B5EF4-FFF2-40B4-BE49-F238E27FC236}">
                <a16:creationId xmlns:a16="http://schemas.microsoft.com/office/drawing/2014/main" id="{9A77D26C-FB79-443F-BABE-7097A6D08A32}"/>
              </a:ext>
            </a:extLst>
          </p:cNvPr>
          <p:cNvSpPr>
            <a:spLocks noGrp="1"/>
          </p:cNvSpPr>
          <p:nvPr>
            <p:ph type="pic" idx="1"/>
          </p:nvPr>
        </p:nvSpPr>
        <p:spPr>
          <a:xfrm>
            <a:off x="10340730" y="1974853"/>
            <a:ext cx="12313860" cy="9747250"/>
          </a:xfrm>
        </p:spPr>
        <p:txBody>
          <a:bodyPr/>
          <a:lstStyle>
            <a:lvl1pPr marL="0" indent="0">
              <a:buNone/>
              <a:defRPr sz="4800"/>
            </a:lvl1pPr>
            <a:lvl2pPr marL="685800" indent="0">
              <a:buNone/>
              <a:defRPr sz="4200"/>
            </a:lvl2pPr>
            <a:lvl3pPr marL="1371600" indent="0">
              <a:buNone/>
              <a:defRPr sz="3600"/>
            </a:lvl3pPr>
            <a:lvl4pPr marL="2057400" indent="0">
              <a:buNone/>
              <a:defRPr sz="3000"/>
            </a:lvl4pPr>
            <a:lvl5pPr marL="2743200" indent="0">
              <a:buNone/>
              <a:defRPr sz="3000"/>
            </a:lvl5pPr>
            <a:lvl6pPr marL="3429000" indent="0">
              <a:buNone/>
              <a:defRPr sz="3000"/>
            </a:lvl6pPr>
            <a:lvl7pPr marL="4114800" indent="0">
              <a:buNone/>
              <a:defRPr sz="3000"/>
            </a:lvl7pPr>
            <a:lvl8pPr marL="4800600" indent="0">
              <a:buNone/>
              <a:defRPr sz="3000"/>
            </a:lvl8pPr>
            <a:lvl9pPr marL="5486400" indent="0">
              <a:buNone/>
              <a:defRPr sz="3000"/>
            </a:lvl9pPr>
          </a:lstStyle>
          <a:p>
            <a:endParaRPr lang="de-AT"/>
          </a:p>
        </p:txBody>
      </p:sp>
      <p:sp>
        <p:nvSpPr>
          <p:cNvPr id="4" name="Textplatzhalter 3">
            <a:extLst>
              <a:ext uri="{FF2B5EF4-FFF2-40B4-BE49-F238E27FC236}">
                <a16:creationId xmlns:a16="http://schemas.microsoft.com/office/drawing/2014/main" id="{16260DA0-4A07-4FF1-AE22-2A48A360BC27}"/>
              </a:ext>
            </a:extLst>
          </p:cNvPr>
          <p:cNvSpPr>
            <a:spLocks noGrp="1"/>
          </p:cNvSpPr>
          <p:nvPr>
            <p:ph type="body" sz="half" idx="2"/>
          </p:nvPr>
        </p:nvSpPr>
        <p:spPr>
          <a:xfrm>
            <a:off x="1675421" y="4114800"/>
            <a:ext cx="7845018" cy="7623176"/>
          </a:xfrm>
        </p:spPr>
        <p:txBody>
          <a:bodyPr/>
          <a:lstStyle>
            <a:lvl1pPr marL="0" indent="0">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de-DE"/>
              <a:t>Mastertextformat bearbeiten</a:t>
            </a:r>
          </a:p>
        </p:txBody>
      </p:sp>
      <p:sp>
        <p:nvSpPr>
          <p:cNvPr id="5" name="Datumsplatzhalter 4">
            <a:extLst>
              <a:ext uri="{FF2B5EF4-FFF2-40B4-BE49-F238E27FC236}">
                <a16:creationId xmlns:a16="http://schemas.microsoft.com/office/drawing/2014/main" id="{0493A49D-A289-4D95-BA26-A7824E055A10}"/>
              </a:ext>
            </a:extLst>
          </p:cNvPr>
          <p:cNvSpPr>
            <a:spLocks noGrp="1"/>
          </p:cNvSpPr>
          <p:nvPr>
            <p:ph type="dt" sz="half" idx="10"/>
          </p:nvPr>
        </p:nvSpPr>
        <p:spPr/>
        <p:txBody>
          <a:bodyPr/>
          <a:lstStyle/>
          <a:p>
            <a:fld id="{5B94CAB1-7F70-4FAA-83BB-7E489C0BCEFD}" type="datetimeFigureOut">
              <a:rPr lang="de-AT" smtClean="0"/>
              <a:t>16.09.2023</a:t>
            </a:fld>
            <a:endParaRPr lang="de-AT"/>
          </a:p>
        </p:txBody>
      </p:sp>
      <p:sp>
        <p:nvSpPr>
          <p:cNvPr id="6" name="Fußzeilenplatzhalter 5">
            <a:extLst>
              <a:ext uri="{FF2B5EF4-FFF2-40B4-BE49-F238E27FC236}">
                <a16:creationId xmlns:a16="http://schemas.microsoft.com/office/drawing/2014/main" id="{D4F50531-B3F1-439A-BD0E-CC28C7497B1B}"/>
              </a:ext>
            </a:extLst>
          </p:cNvPr>
          <p:cNvSpPr>
            <a:spLocks noGrp="1"/>
          </p:cNvSpPr>
          <p:nvPr>
            <p:ph type="ftr" sz="quarter" idx="11"/>
          </p:nvPr>
        </p:nvSpPr>
        <p:spPr/>
        <p:txBody>
          <a:bodyPr/>
          <a:lstStyle/>
          <a:p>
            <a:endParaRPr lang="de-AT"/>
          </a:p>
        </p:txBody>
      </p:sp>
      <p:sp>
        <p:nvSpPr>
          <p:cNvPr id="7" name="Foliennummernplatzhalter 6">
            <a:extLst>
              <a:ext uri="{FF2B5EF4-FFF2-40B4-BE49-F238E27FC236}">
                <a16:creationId xmlns:a16="http://schemas.microsoft.com/office/drawing/2014/main" id="{6FAE9095-B7D3-4AA7-9F13-FDECB4818263}"/>
              </a:ext>
            </a:extLst>
          </p:cNvPr>
          <p:cNvSpPr>
            <a:spLocks noGrp="1"/>
          </p:cNvSpPr>
          <p:nvPr>
            <p:ph type="sldNum" sz="quarter" idx="12"/>
          </p:nvPr>
        </p:nvSpPr>
        <p:spPr/>
        <p:txBody>
          <a:bodyPr/>
          <a:lstStyle/>
          <a:p>
            <a:fld id="{D7C07A06-13F1-4B5A-B124-C4B70AF12CB9}" type="slidenum">
              <a:rPr lang="de-AT" smtClean="0"/>
              <a:t>‹#›</a:t>
            </a:fld>
            <a:endParaRPr lang="de-AT"/>
          </a:p>
        </p:txBody>
      </p:sp>
    </p:spTree>
    <p:extLst>
      <p:ext uri="{BB962C8B-B14F-4D97-AF65-F5344CB8AC3E}">
        <p14:creationId xmlns:p14="http://schemas.microsoft.com/office/powerpoint/2010/main" val="267479787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5D9E16F-A854-4517-B3A0-E8E9AB442A7F}"/>
              </a:ext>
            </a:extLst>
          </p:cNvPr>
          <p:cNvSpPr>
            <a:spLocks noGrp="1"/>
          </p:cNvSpPr>
          <p:nvPr>
            <p:ph type="title"/>
          </p:nvPr>
        </p:nvSpPr>
        <p:spPr/>
        <p:txBody>
          <a:bodyPr/>
          <a:lstStyle/>
          <a:p>
            <a:r>
              <a:rPr lang="de-DE"/>
              <a:t>Mastertitelformat bearbeiten</a:t>
            </a:r>
            <a:endParaRPr lang="de-AT"/>
          </a:p>
        </p:txBody>
      </p:sp>
      <p:sp>
        <p:nvSpPr>
          <p:cNvPr id="3" name="Vertikaler Textplatzhalter 2">
            <a:extLst>
              <a:ext uri="{FF2B5EF4-FFF2-40B4-BE49-F238E27FC236}">
                <a16:creationId xmlns:a16="http://schemas.microsoft.com/office/drawing/2014/main" id="{6A3E9848-0A69-450F-A620-3DF902B1D162}"/>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Datumsplatzhalter 3">
            <a:extLst>
              <a:ext uri="{FF2B5EF4-FFF2-40B4-BE49-F238E27FC236}">
                <a16:creationId xmlns:a16="http://schemas.microsoft.com/office/drawing/2014/main" id="{BFE4DF86-CE58-4FDA-A23D-ABCF4457BAA4}"/>
              </a:ext>
            </a:extLst>
          </p:cNvPr>
          <p:cNvSpPr>
            <a:spLocks noGrp="1"/>
          </p:cNvSpPr>
          <p:nvPr>
            <p:ph type="dt" sz="half" idx="10"/>
          </p:nvPr>
        </p:nvSpPr>
        <p:spPr/>
        <p:txBody>
          <a:bodyPr/>
          <a:lstStyle/>
          <a:p>
            <a:fld id="{5B94CAB1-7F70-4FAA-83BB-7E489C0BCEFD}" type="datetimeFigureOut">
              <a:rPr lang="de-AT" smtClean="0"/>
              <a:t>16.09.2023</a:t>
            </a:fld>
            <a:endParaRPr lang="de-AT"/>
          </a:p>
        </p:txBody>
      </p:sp>
      <p:sp>
        <p:nvSpPr>
          <p:cNvPr id="5" name="Fußzeilenplatzhalter 4">
            <a:extLst>
              <a:ext uri="{FF2B5EF4-FFF2-40B4-BE49-F238E27FC236}">
                <a16:creationId xmlns:a16="http://schemas.microsoft.com/office/drawing/2014/main" id="{19AC1661-75CA-4953-A2A5-31C3B786E8DF}"/>
              </a:ext>
            </a:extLst>
          </p:cNvPr>
          <p:cNvSpPr>
            <a:spLocks noGrp="1"/>
          </p:cNvSpPr>
          <p:nvPr>
            <p:ph type="ftr" sz="quarter" idx="11"/>
          </p:nvPr>
        </p:nvSpPr>
        <p:spPr/>
        <p:txBody>
          <a:bodyPr/>
          <a:lstStyle/>
          <a:p>
            <a:endParaRPr lang="de-AT"/>
          </a:p>
        </p:txBody>
      </p:sp>
      <p:sp>
        <p:nvSpPr>
          <p:cNvPr id="6" name="Foliennummernplatzhalter 5">
            <a:extLst>
              <a:ext uri="{FF2B5EF4-FFF2-40B4-BE49-F238E27FC236}">
                <a16:creationId xmlns:a16="http://schemas.microsoft.com/office/drawing/2014/main" id="{331E0D62-1379-4DA4-A6EB-97727ED86E9C}"/>
              </a:ext>
            </a:extLst>
          </p:cNvPr>
          <p:cNvSpPr>
            <a:spLocks noGrp="1"/>
          </p:cNvSpPr>
          <p:nvPr>
            <p:ph type="sldNum" sz="quarter" idx="12"/>
          </p:nvPr>
        </p:nvSpPr>
        <p:spPr/>
        <p:txBody>
          <a:bodyPr/>
          <a:lstStyle/>
          <a:p>
            <a:fld id="{D7C07A06-13F1-4B5A-B124-C4B70AF12CB9}" type="slidenum">
              <a:rPr lang="de-AT" smtClean="0"/>
              <a:t>‹#›</a:t>
            </a:fld>
            <a:endParaRPr lang="de-AT"/>
          </a:p>
        </p:txBody>
      </p:sp>
    </p:spTree>
    <p:extLst>
      <p:ext uri="{BB962C8B-B14F-4D97-AF65-F5344CB8AC3E}">
        <p14:creationId xmlns:p14="http://schemas.microsoft.com/office/powerpoint/2010/main" val="190672033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E32CD6A4-D367-42C9-8114-77A00BCD01B1}"/>
              </a:ext>
            </a:extLst>
          </p:cNvPr>
          <p:cNvSpPr>
            <a:spLocks noGrp="1"/>
          </p:cNvSpPr>
          <p:nvPr>
            <p:ph type="title" orient="vert"/>
          </p:nvPr>
        </p:nvSpPr>
        <p:spPr>
          <a:xfrm>
            <a:off x="17406631" y="730250"/>
            <a:ext cx="5244792" cy="11623676"/>
          </a:xfrm>
        </p:spPr>
        <p:txBody>
          <a:bodyPr vert="eaVert"/>
          <a:lstStyle/>
          <a:p>
            <a:r>
              <a:rPr lang="de-DE"/>
              <a:t>Mastertitelformat bearbeiten</a:t>
            </a:r>
            <a:endParaRPr lang="de-AT"/>
          </a:p>
        </p:txBody>
      </p:sp>
      <p:sp>
        <p:nvSpPr>
          <p:cNvPr id="3" name="Vertikaler Textplatzhalter 2">
            <a:extLst>
              <a:ext uri="{FF2B5EF4-FFF2-40B4-BE49-F238E27FC236}">
                <a16:creationId xmlns:a16="http://schemas.microsoft.com/office/drawing/2014/main" id="{896B18D1-37D0-4ABE-823A-2A7B87E5D419}"/>
              </a:ext>
            </a:extLst>
          </p:cNvPr>
          <p:cNvSpPr>
            <a:spLocks noGrp="1"/>
          </p:cNvSpPr>
          <p:nvPr>
            <p:ph type="body" orient="vert" idx="1"/>
          </p:nvPr>
        </p:nvSpPr>
        <p:spPr>
          <a:xfrm>
            <a:off x="1672254" y="730250"/>
            <a:ext cx="15430331" cy="11623676"/>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Datumsplatzhalter 3">
            <a:extLst>
              <a:ext uri="{FF2B5EF4-FFF2-40B4-BE49-F238E27FC236}">
                <a16:creationId xmlns:a16="http://schemas.microsoft.com/office/drawing/2014/main" id="{D8CF97D1-5572-4E0B-8D43-BC16B377CC82}"/>
              </a:ext>
            </a:extLst>
          </p:cNvPr>
          <p:cNvSpPr>
            <a:spLocks noGrp="1"/>
          </p:cNvSpPr>
          <p:nvPr>
            <p:ph type="dt" sz="half" idx="10"/>
          </p:nvPr>
        </p:nvSpPr>
        <p:spPr/>
        <p:txBody>
          <a:bodyPr/>
          <a:lstStyle/>
          <a:p>
            <a:fld id="{5B94CAB1-7F70-4FAA-83BB-7E489C0BCEFD}" type="datetimeFigureOut">
              <a:rPr lang="de-AT" smtClean="0"/>
              <a:t>16.09.2023</a:t>
            </a:fld>
            <a:endParaRPr lang="de-AT"/>
          </a:p>
        </p:txBody>
      </p:sp>
      <p:sp>
        <p:nvSpPr>
          <p:cNvPr id="5" name="Fußzeilenplatzhalter 4">
            <a:extLst>
              <a:ext uri="{FF2B5EF4-FFF2-40B4-BE49-F238E27FC236}">
                <a16:creationId xmlns:a16="http://schemas.microsoft.com/office/drawing/2014/main" id="{75D9AA64-A950-417A-80E9-D9BA02FE2AD5}"/>
              </a:ext>
            </a:extLst>
          </p:cNvPr>
          <p:cNvSpPr>
            <a:spLocks noGrp="1"/>
          </p:cNvSpPr>
          <p:nvPr>
            <p:ph type="ftr" sz="quarter" idx="11"/>
          </p:nvPr>
        </p:nvSpPr>
        <p:spPr/>
        <p:txBody>
          <a:bodyPr/>
          <a:lstStyle/>
          <a:p>
            <a:endParaRPr lang="de-AT"/>
          </a:p>
        </p:txBody>
      </p:sp>
      <p:sp>
        <p:nvSpPr>
          <p:cNvPr id="6" name="Foliennummernplatzhalter 5">
            <a:extLst>
              <a:ext uri="{FF2B5EF4-FFF2-40B4-BE49-F238E27FC236}">
                <a16:creationId xmlns:a16="http://schemas.microsoft.com/office/drawing/2014/main" id="{9D72D132-F4CC-4F67-BCF2-C4ABBE315F0A}"/>
              </a:ext>
            </a:extLst>
          </p:cNvPr>
          <p:cNvSpPr>
            <a:spLocks noGrp="1"/>
          </p:cNvSpPr>
          <p:nvPr>
            <p:ph type="sldNum" sz="quarter" idx="12"/>
          </p:nvPr>
        </p:nvSpPr>
        <p:spPr/>
        <p:txBody>
          <a:bodyPr/>
          <a:lstStyle/>
          <a:p>
            <a:fld id="{D7C07A06-13F1-4B5A-B124-C4B70AF12CB9}" type="slidenum">
              <a:rPr lang="de-AT" smtClean="0"/>
              <a:t>‹#›</a:t>
            </a:fld>
            <a:endParaRPr lang="de-AT"/>
          </a:p>
        </p:txBody>
      </p:sp>
    </p:spTree>
    <p:extLst>
      <p:ext uri="{BB962C8B-B14F-4D97-AF65-F5344CB8AC3E}">
        <p14:creationId xmlns:p14="http://schemas.microsoft.com/office/powerpoint/2010/main" val="29261640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ส่วนหัวของ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702181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เนื้อหา 2 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3189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การเปรียบเทียบ">
    <p:spTree>
      <p:nvGrpSpPr>
        <p:cNvPr id="1" name=""/>
        <p:cNvGrpSpPr/>
        <p:nvPr/>
      </p:nvGrpSpPr>
      <p:grpSpPr>
        <a:xfrm>
          <a:off x="0" y="0"/>
          <a:ext cx="0" cy="0"/>
          <a:chOff x="0" y="0"/>
          <a:chExt cx="0" cy="0"/>
        </a:xfrm>
      </p:grpSpPr>
    </p:spTree>
    <p:extLst>
      <p:ext uri="{BB962C8B-B14F-4D97-AF65-F5344CB8AC3E}">
        <p14:creationId xmlns:p14="http://schemas.microsoft.com/office/powerpoint/2010/main" val="4076619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เฉพาะ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344460121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ว่างเปล่า">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787408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เนื้อหาพร้อมคำอธิบายภาพ">
    <p:spTree>
      <p:nvGrpSpPr>
        <p:cNvPr id="1" name=""/>
        <p:cNvGrpSpPr/>
        <p:nvPr/>
      </p:nvGrpSpPr>
      <p:grpSpPr>
        <a:xfrm>
          <a:off x="0" y="0"/>
          <a:ext cx="0" cy="0"/>
          <a:chOff x="0" y="0"/>
          <a:chExt cx="0" cy="0"/>
        </a:xfrm>
      </p:grpSpPr>
    </p:spTree>
    <p:extLst>
      <p:ext uri="{BB962C8B-B14F-4D97-AF65-F5344CB8AC3E}">
        <p14:creationId xmlns:p14="http://schemas.microsoft.com/office/powerpoint/2010/main" val="92020359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รูปภาพพร้อมคำอธิบายภาพ">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54235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theme" Target="../theme/theme2.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Freeform 3"/>
          <p:cNvSpPr/>
          <p:nvPr userDrawn="1"/>
        </p:nvSpPr>
        <p:spPr>
          <a:xfrm>
            <a:off x="22869969" y="0"/>
            <a:ext cx="982800" cy="1112520"/>
          </a:xfrm>
          <a:custGeom>
            <a:avLst/>
            <a:gdLst>
              <a:gd name="connsiteX0" fmla="*/ 211267 w 1321676"/>
              <a:gd name="connsiteY0" fmla="*/ 0 h 1496125"/>
              <a:gd name="connsiteX1" fmla="*/ 1111465 w 1321676"/>
              <a:gd name="connsiteY1" fmla="*/ 0 h 1496125"/>
              <a:gd name="connsiteX2" fmla="*/ 1111465 w 1321676"/>
              <a:gd name="connsiteY2" fmla="*/ 165133 h 1496125"/>
              <a:gd name="connsiteX3" fmla="*/ 1114171 w 1321676"/>
              <a:gd name="connsiteY3" fmla="*/ 755854 h 1496125"/>
              <a:gd name="connsiteX4" fmla="*/ 1233813 w 1321676"/>
              <a:gd name="connsiteY4" fmla="*/ 755854 h 1496125"/>
              <a:gd name="connsiteX5" fmla="*/ 1293635 w 1321676"/>
              <a:gd name="connsiteY5" fmla="*/ 778287 h 1496125"/>
              <a:gd name="connsiteX6" fmla="*/ 1293635 w 1321676"/>
              <a:gd name="connsiteY6" fmla="*/ 897927 h 1496125"/>
              <a:gd name="connsiteX7" fmla="*/ 717855 w 1321676"/>
              <a:gd name="connsiteY7" fmla="*/ 1473693 h 1496125"/>
              <a:gd name="connsiteX8" fmla="*/ 658033 w 1321676"/>
              <a:gd name="connsiteY8" fmla="*/ 1496125 h 1496125"/>
              <a:gd name="connsiteX9" fmla="*/ 605691 w 1321676"/>
              <a:gd name="connsiteY9" fmla="*/ 1473693 h 1496125"/>
              <a:gd name="connsiteX10" fmla="*/ 22433 w 1321676"/>
              <a:gd name="connsiteY10" fmla="*/ 897927 h 1496125"/>
              <a:gd name="connsiteX11" fmla="*/ 22433 w 1321676"/>
              <a:gd name="connsiteY11" fmla="*/ 778287 h 1496125"/>
              <a:gd name="connsiteX12" fmla="*/ 82255 w 1321676"/>
              <a:gd name="connsiteY12" fmla="*/ 755854 h 1496125"/>
              <a:gd name="connsiteX13" fmla="*/ 209375 w 1321676"/>
              <a:gd name="connsiteY13" fmla="*/ 755854 h 1496125"/>
              <a:gd name="connsiteX14" fmla="*/ 209375 w 1321676"/>
              <a:gd name="connsiteY14" fmla="*/ 165133 h 1496125"/>
              <a:gd name="connsiteX15" fmla="*/ 211141 w 1321676"/>
              <a:gd name="connsiteY15" fmla="*/ 165133 h 1496125"/>
              <a:gd name="connsiteX16" fmla="*/ 211267 w 1321676"/>
              <a:gd name="connsiteY16" fmla="*/ 0 h 1496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1676" h="1496125">
                <a:moveTo>
                  <a:pt x="211267" y="0"/>
                </a:moveTo>
                <a:lnTo>
                  <a:pt x="1111465" y="0"/>
                </a:lnTo>
                <a:lnTo>
                  <a:pt x="1111465" y="165133"/>
                </a:lnTo>
                <a:cubicBezTo>
                  <a:pt x="1112367" y="362040"/>
                  <a:pt x="1113269" y="558947"/>
                  <a:pt x="1114171" y="755854"/>
                </a:cubicBezTo>
                <a:lnTo>
                  <a:pt x="1233813" y="755854"/>
                </a:lnTo>
                <a:cubicBezTo>
                  <a:pt x="1256247" y="755854"/>
                  <a:pt x="1278679" y="763332"/>
                  <a:pt x="1293635" y="778287"/>
                </a:cubicBezTo>
                <a:cubicBezTo>
                  <a:pt x="1331023" y="815674"/>
                  <a:pt x="1331023" y="860539"/>
                  <a:pt x="1293635" y="897927"/>
                </a:cubicBezTo>
                <a:lnTo>
                  <a:pt x="717855" y="1473693"/>
                </a:lnTo>
                <a:cubicBezTo>
                  <a:pt x="702899" y="1488648"/>
                  <a:pt x="680467" y="1496125"/>
                  <a:pt x="658033" y="1496125"/>
                </a:cubicBezTo>
                <a:cubicBezTo>
                  <a:pt x="643079" y="1496125"/>
                  <a:pt x="620645" y="1488648"/>
                  <a:pt x="605691" y="1473693"/>
                </a:cubicBezTo>
                <a:lnTo>
                  <a:pt x="22433" y="897927"/>
                </a:lnTo>
                <a:cubicBezTo>
                  <a:pt x="-7477" y="860539"/>
                  <a:pt x="-7477" y="815674"/>
                  <a:pt x="22433" y="778287"/>
                </a:cubicBezTo>
                <a:cubicBezTo>
                  <a:pt x="37387" y="763332"/>
                  <a:pt x="59821" y="755854"/>
                  <a:pt x="82255" y="755854"/>
                </a:cubicBezTo>
                <a:lnTo>
                  <a:pt x="209375" y="755854"/>
                </a:lnTo>
                <a:lnTo>
                  <a:pt x="209375" y="165133"/>
                </a:lnTo>
                <a:lnTo>
                  <a:pt x="211141" y="165133"/>
                </a:lnTo>
                <a:lnTo>
                  <a:pt x="211267"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userDrawn="1"/>
        </p:nvSpPr>
        <p:spPr>
          <a:xfrm>
            <a:off x="23033342" y="240842"/>
            <a:ext cx="656054" cy="630837"/>
          </a:xfrm>
          <a:prstGeom prst="rect">
            <a:avLst/>
          </a:prstGeom>
          <a:noFill/>
        </p:spPr>
        <p:txBody>
          <a:bodyPr wrap="none" lIns="182773" tIns="91388" rIns="182773" bIns="91388" rtlCol="0">
            <a:spAutoFit/>
          </a:bodyPr>
          <a:lstStyle/>
          <a:p>
            <a:pPr algn="ctr"/>
            <a:fld id="{260E2A6B-A809-4840-BF14-8648BC0BDF87}" type="slidenum">
              <a:rPr lang="id-ID" sz="2900" b="0" i="0" smtClean="0">
                <a:solidFill>
                  <a:schemeClr val="bg1"/>
                </a:solidFill>
                <a:latin typeface="Lato" charset="0"/>
                <a:ea typeface="Lato" charset="0"/>
                <a:cs typeface="Lato" charset="0"/>
              </a:rPr>
              <a:pPr algn="ctr"/>
              <a:t>‹#›</a:t>
            </a:fld>
            <a:endParaRPr lang="id-ID" sz="2900" b="0" i="0" dirty="0">
              <a:solidFill>
                <a:schemeClr val="bg1"/>
              </a:solidFill>
              <a:latin typeface="Lato" charset="0"/>
              <a:ea typeface="Lato" charset="0"/>
              <a:cs typeface="Lato" charset="0"/>
            </a:endParaRPr>
          </a:p>
        </p:txBody>
      </p:sp>
    </p:spTree>
    <p:extLst>
      <p:ext uri="{BB962C8B-B14F-4D97-AF65-F5344CB8AC3E}">
        <p14:creationId xmlns:p14="http://schemas.microsoft.com/office/powerpoint/2010/main" val="1012149558"/>
      </p:ext>
    </p:extLst>
  </p:cSld>
  <p:clrMap bg1="lt1" tx1="dk1" bg2="lt2" tx2="dk2" accent1="accent1" accent2="accent2" accent3="accent3" accent4="accent4" accent5="accent5" accent6="accent6" hlink="hlink" folHlink="folHlink"/>
  <p:sldLayoutIdLst>
    <p:sldLayoutId id="2147483653" r:id="rId1"/>
    <p:sldLayoutId id="2147483654" r:id="rId2"/>
    <p:sldLayoutId id="2147483655" r:id="rId3"/>
    <p:sldLayoutId id="2147483656" r:id="rId4"/>
    <p:sldLayoutId id="2147483657" r:id="rId5"/>
    <p:sldLayoutId id="2147483658" r:id="rId6"/>
    <p:sldLayoutId id="2147483659" r:id="rId7"/>
    <p:sldLayoutId id="2147483660" r:id="rId8"/>
    <p:sldLayoutId id="2147483661" r:id="rId9"/>
    <p:sldLayoutId id="2147483662" r:id="rId10"/>
    <p:sldLayoutId id="2147483727" r:id="rId11"/>
    <p:sldLayoutId id="2147483666" r:id="rId12"/>
    <p:sldLayoutId id="2147483651" r:id="rId13"/>
    <p:sldLayoutId id="2147483724" r:id="rId14"/>
    <p:sldLayoutId id="2147483728" r:id="rId15"/>
  </p:sldLayoutIdLst>
  <p:txStyles>
    <p:titleStyle>
      <a:lvl1pPr algn="ctr" defTabSz="2173204" rtl="0" eaLnBrk="1" latinLnBrk="0" hangingPunct="1">
        <a:spcBef>
          <a:spcPct val="0"/>
        </a:spcBef>
        <a:buNone/>
        <a:defRPr sz="10500" kern="1200">
          <a:solidFill>
            <a:schemeClr val="tx1"/>
          </a:solidFill>
          <a:latin typeface="+mj-lt"/>
          <a:ea typeface="+mj-ea"/>
          <a:cs typeface="+mj-cs"/>
        </a:defRPr>
      </a:lvl1pPr>
    </p:titleStyle>
    <p:bodyStyle>
      <a:lvl1pPr marL="814951" indent="-814951" algn="l" defTabSz="2173204" rtl="0" eaLnBrk="1" latinLnBrk="0" hangingPunct="1">
        <a:spcBef>
          <a:spcPct val="20000"/>
        </a:spcBef>
        <a:buFont typeface="Arial" pitchFamily="34" charset="0"/>
        <a:buChar char="•"/>
        <a:defRPr sz="7600" kern="1200">
          <a:solidFill>
            <a:schemeClr val="tx1"/>
          </a:solidFill>
          <a:latin typeface="+mn-lt"/>
          <a:ea typeface="+mn-ea"/>
          <a:cs typeface="+mn-cs"/>
        </a:defRPr>
      </a:lvl1pPr>
      <a:lvl2pPr marL="1765727" indent="-679126" algn="l" defTabSz="2173204" rtl="0" eaLnBrk="1" latinLnBrk="0" hangingPunct="1">
        <a:spcBef>
          <a:spcPct val="20000"/>
        </a:spcBef>
        <a:buFont typeface="Arial" pitchFamily="34" charset="0"/>
        <a:buChar char="–"/>
        <a:defRPr sz="6700" kern="1200">
          <a:solidFill>
            <a:schemeClr val="tx1"/>
          </a:solidFill>
          <a:latin typeface="+mn-lt"/>
          <a:ea typeface="+mn-ea"/>
          <a:cs typeface="+mn-cs"/>
        </a:defRPr>
      </a:lvl2pPr>
      <a:lvl3pPr marL="2716505" indent="-543300" algn="l" defTabSz="2173204" rtl="0" eaLnBrk="1" latinLnBrk="0" hangingPunct="1">
        <a:spcBef>
          <a:spcPct val="20000"/>
        </a:spcBef>
        <a:buFont typeface="Arial" pitchFamily="34" charset="0"/>
        <a:buChar char="•"/>
        <a:defRPr sz="5700" kern="1200">
          <a:solidFill>
            <a:schemeClr val="tx1"/>
          </a:solidFill>
          <a:latin typeface="+mn-lt"/>
          <a:ea typeface="+mn-ea"/>
          <a:cs typeface="+mn-cs"/>
        </a:defRPr>
      </a:lvl3pPr>
      <a:lvl4pPr marL="3803106" indent="-543300" algn="l" defTabSz="2173204" rtl="0" eaLnBrk="1" latinLnBrk="0" hangingPunct="1">
        <a:spcBef>
          <a:spcPct val="20000"/>
        </a:spcBef>
        <a:buFont typeface="Arial" pitchFamily="34" charset="0"/>
        <a:buChar char="–"/>
        <a:defRPr sz="4800" kern="1200">
          <a:solidFill>
            <a:schemeClr val="tx1"/>
          </a:solidFill>
          <a:latin typeface="+mn-lt"/>
          <a:ea typeface="+mn-ea"/>
          <a:cs typeface="+mn-cs"/>
        </a:defRPr>
      </a:lvl4pPr>
      <a:lvl5pPr marL="4889709" indent="-543300" algn="l" defTabSz="2173204" rtl="0" eaLnBrk="1" latinLnBrk="0" hangingPunct="1">
        <a:spcBef>
          <a:spcPct val="20000"/>
        </a:spcBef>
        <a:buFont typeface="Arial" pitchFamily="34" charset="0"/>
        <a:buChar char="»"/>
        <a:defRPr sz="4800" kern="1200">
          <a:solidFill>
            <a:schemeClr val="tx1"/>
          </a:solidFill>
          <a:latin typeface="+mn-lt"/>
          <a:ea typeface="+mn-ea"/>
          <a:cs typeface="+mn-cs"/>
        </a:defRPr>
      </a:lvl5pPr>
      <a:lvl6pPr marL="5976310" indent="-543300" algn="l" defTabSz="2173204" rtl="0" eaLnBrk="1" latinLnBrk="0" hangingPunct="1">
        <a:spcBef>
          <a:spcPct val="20000"/>
        </a:spcBef>
        <a:buFont typeface="Arial" pitchFamily="34" charset="0"/>
        <a:buChar char="•"/>
        <a:defRPr sz="4800" kern="1200">
          <a:solidFill>
            <a:schemeClr val="tx1"/>
          </a:solidFill>
          <a:latin typeface="+mn-lt"/>
          <a:ea typeface="+mn-ea"/>
          <a:cs typeface="+mn-cs"/>
        </a:defRPr>
      </a:lvl6pPr>
      <a:lvl7pPr marL="7062911" indent="-543300" algn="l" defTabSz="2173204" rtl="0" eaLnBrk="1" latinLnBrk="0" hangingPunct="1">
        <a:spcBef>
          <a:spcPct val="20000"/>
        </a:spcBef>
        <a:buFont typeface="Arial" pitchFamily="34" charset="0"/>
        <a:buChar char="•"/>
        <a:defRPr sz="4800" kern="1200">
          <a:solidFill>
            <a:schemeClr val="tx1"/>
          </a:solidFill>
          <a:latin typeface="+mn-lt"/>
          <a:ea typeface="+mn-ea"/>
          <a:cs typeface="+mn-cs"/>
        </a:defRPr>
      </a:lvl7pPr>
      <a:lvl8pPr marL="8149514" indent="-543300" algn="l" defTabSz="2173204" rtl="0" eaLnBrk="1" latinLnBrk="0" hangingPunct="1">
        <a:spcBef>
          <a:spcPct val="20000"/>
        </a:spcBef>
        <a:buFont typeface="Arial" pitchFamily="34" charset="0"/>
        <a:buChar char="•"/>
        <a:defRPr sz="4800" kern="1200">
          <a:solidFill>
            <a:schemeClr val="tx1"/>
          </a:solidFill>
          <a:latin typeface="+mn-lt"/>
          <a:ea typeface="+mn-ea"/>
          <a:cs typeface="+mn-cs"/>
        </a:defRPr>
      </a:lvl8pPr>
      <a:lvl9pPr marL="9236115" indent="-543300" algn="l" defTabSz="2173204" rtl="0" eaLnBrk="1" latinLnBrk="0" hangingPunct="1">
        <a:spcBef>
          <a:spcPct val="20000"/>
        </a:spcBef>
        <a:buFont typeface="Arial" pitchFamily="34" charset="0"/>
        <a:buChar char="•"/>
        <a:defRPr sz="4800" kern="1200">
          <a:solidFill>
            <a:schemeClr val="tx1"/>
          </a:solidFill>
          <a:latin typeface="+mn-lt"/>
          <a:ea typeface="+mn-ea"/>
          <a:cs typeface="+mn-cs"/>
        </a:defRPr>
      </a:lvl9pPr>
    </p:bodyStyle>
    <p:otherStyle>
      <a:defPPr>
        <a:defRPr lang="th-TH"/>
      </a:defPPr>
      <a:lvl1pPr marL="0" algn="l" defTabSz="2173204" rtl="0" eaLnBrk="1" latinLnBrk="0" hangingPunct="1">
        <a:defRPr sz="6700" kern="1200">
          <a:solidFill>
            <a:schemeClr val="tx1"/>
          </a:solidFill>
          <a:latin typeface="+mn-lt"/>
          <a:ea typeface="+mn-ea"/>
          <a:cs typeface="+mn-cs"/>
        </a:defRPr>
      </a:lvl1pPr>
      <a:lvl2pPr marL="1086601" algn="l" defTabSz="2173204" rtl="0" eaLnBrk="1" latinLnBrk="0" hangingPunct="1">
        <a:defRPr sz="6700" kern="1200">
          <a:solidFill>
            <a:schemeClr val="tx1"/>
          </a:solidFill>
          <a:latin typeface="+mn-lt"/>
          <a:ea typeface="+mn-ea"/>
          <a:cs typeface="+mn-cs"/>
        </a:defRPr>
      </a:lvl2pPr>
      <a:lvl3pPr marL="2173204" algn="l" defTabSz="2173204" rtl="0" eaLnBrk="1" latinLnBrk="0" hangingPunct="1">
        <a:defRPr sz="6700" kern="1200">
          <a:solidFill>
            <a:schemeClr val="tx1"/>
          </a:solidFill>
          <a:latin typeface="+mn-lt"/>
          <a:ea typeface="+mn-ea"/>
          <a:cs typeface="+mn-cs"/>
        </a:defRPr>
      </a:lvl3pPr>
      <a:lvl4pPr marL="3259805" algn="l" defTabSz="2173204" rtl="0" eaLnBrk="1" latinLnBrk="0" hangingPunct="1">
        <a:defRPr sz="6700" kern="1200">
          <a:solidFill>
            <a:schemeClr val="tx1"/>
          </a:solidFill>
          <a:latin typeface="+mn-lt"/>
          <a:ea typeface="+mn-ea"/>
          <a:cs typeface="+mn-cs"/>
        </a:defRPr>
      </a:lvl4pPr>
      <a:lvl5pPr marL="4346406" algn="l" defTabSz="2173204" rtl="0" eaLnBrk="1" latinLnBrk="0" hangingPunct="1">
        <a:defRPr sz="6700" kern="1200">
          <a:solidFill>
            <a:schemeClr val="tx1"/>
          </a:solidFill>
          <a:latin typeface="+mn-lt"/>
          <a:ea typeface="+mn-ea"/>
          <a:cs typeface="+mn-cs"/>
        </a:defRPr>
      </a:lvl5pPr>
      <a:lvl6pPr marL="5433009" algn="l" defTabSz="2173204" rtl="0" eaLnBrk="1" latinLnBrk="0" hangingPunct="1">
        <a:defRPr sz="6700" kern="1200">
          <a:solidFill>
            <a:schemeClr val="tx1"/>
          </a:solidFill>
          <a:latin typeface="+mn-lt"/>
          <a:ea typeface="+mn-ea"/>
          <a:cs typeface="+mn-cs"/>
        </a:defRPr>
      </a:lvl6pPr>
      <a:lvl7pPr marL="6519610" algn="l" defTabSz="2173204" rtl="0" eaLnBrk="1" latinLnBrk="0" hangingPunct="1">
        <a:defRPr sz="6700" kern="1200">
          <a:solidFill>
            <a:schemeClr val="tx1"/>
          </a:solidFill>
          <a:latin typeface="+mn-lt"/>
          <a:ea typeface="+mn-ea"/>
          <a:cs typeface="+mn-cs"/>
        </a:defRPr>
      </a:lvl7pPr>
      <a:lvl8pPr marL="7606211" algn="l" defTabSz="2173204" rtl="0" eaLnBrk="1" latinLnBrk="0" hangingPunct="1">
        <a:defRPr sz="6700" kern="1200">
          <a:solidFill>
            <a:schemeClr val="tx1"/>
          </a:solidFill>
          <a:latin typeface="+mn-lt"/>
          <a:ea typeface="+mn-ea"/>
          <a:cs typeface="+mn-cs"/>
        </a:defRPr>
      </a:lvl8pPr>
      <a:lvl9pPr marL="8692815" algn="l" defTabSz="2173204" rtl="0" eaLnBrk="1" latinLnBrk="0" hangingPunct="1">
        <a:defRPr sz="67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8DC0CBFB-787F-4339-B7CB-7924570FD04D}"/>
              </a:ext>
            </a:extLst>
          </p:cNvPr>
          <p:cNvSpPr>
            <a:spLocks noGrp="1"/>
          </p:cNvSpPr>
          <p:nvPr>
            <p:ph type="title"/>
          </p:nvPr>
        </p:nvSpPr>
        <p:spPr>
          <a:xfrm>
            <a:off x="1672253" y="730253"/>
            <a:ext cx="20979170" cy="2651126"/>
          </a:xfrm>
          <a:prstGeom prst="rect">
            <a:avLst/>
          </a:prstGeom>
        </p:spPr>
        <p:txBody>
          <a:bodyPr vert="horz" lIns="91440" tIns="45720" rIns="91440" bIns="45720" rtlCol="0" anchor="ctr">
            <a:normAutofit/>
          </a:bodyPr>
          <a:lstStyle/>
          <a:p>
            <a:r>
              <a:rPr lang="de-DE"/>
              <a:t>Mastertitelformat bearbeiten</a:t>
            </a:r>
            <a:endParaRPr lang="de-AT"/>
          </a:p>
        </p:txBody>
      </p:sp>
      <p:sp>
        <p:nvSpPr>
          <p:cNvPr id="3" name="Textplatzhalter 2">
            <a:extLst>
              <a:ext uri="{FF2B5EF4-FFF2-40B4-BE49-F238E27FC236}">
                <a16:creationId xmlns:a16="http://schemas.microsoft.com/office/drawing/2014/main" id="{9ACF4F62-C072-4F38-8D90-2154F1632505}"/>
              </a:ext>
            </a:extLst>
          </p:cNvPr>
          <p:cNvSpPr>
            <a:spLocks noGrp="1"/>
          </p:cNvSpPr>
          <p:nvPr>
            <p:ph type="body" idx="1"/>
          </p:nvPr>
        </p:nvSpPr>
        <p:spPr>
          <a:xfrm>
            <a:off x="1672253" y="3651250"/>
            <a:ext cx="20979170" cy="8702676"/>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de-AT"/>
          </a:p>
        </p:txBody>
      </p:sp>
      <p:sp>
        <p:nvSpPr>
          <p:cNvPr id="4" name="Datumsplatzhalter 3">
            <a:extLst>
              <a:ext uri="{FF2B5EF4-FFF2-40B4-BE49-F238E27FC236}">
                <a16:creationId xmlns:a16="http://schemas.microsoft.com/office/drawing/2014/main" id="{F57988C6-28B8-4EC4-BC7B-4038E30AF080}"/>
              </a:ext>
            </a:extLst>
          </p:cNvPr>
          <p:cNvSpPr>
            <a:spLocks noGrp="1"/>
          </p:cNvSpPr>
          <p:nvPr>
            <p:ph type="dt" sz="half" idx="2"/>
          </p:nvPr>
        </p:nvSpPr>
        <p:spPr>
          <a:xfrm>
            <a:off x="1672253" y="12712703"/>
            <a:ext cx="5472827" cy="730250"/>
          </a:xfrm>
          <a:prstGeom prst="rect">
            <a:avLst/>
          </a:prstGeom>
        </p:spPr>
        <p:txBody>
          <a:bodyPr vert="horz" lIns="91440" tIns="45720" rIns="91440" bIns="45720" rtlCol="0" anchor="ctr"/>
          <a:lstStyle>
            <a:lvl1pPr algn="l">
              <a:defRPr sz="1800">
                <a:solidFill>
                  <a:schemeClr val="tx1">
                    <a:tint val="75000"/>
                  </a:schemeClr>
                </a:solidFill>
              </a:defRPr>
            </a:lvl1pPr>
          </a:lstStyle>
          <a:p>
            <a:fld id="{5B94CAB1-7F70-4FAA-83BB-7E489C0BCEFD}" type="datetimeFigureOut">
              <a:rPr lang="de-AT" smtClean="0"/>
              <a:t>16.09.2023</a:t>
            </a:fld>
            <a:endParaRPr lang="de-AT"/>
          </a:p>
        </p:txBody>
      </p:sp>
      <p:sp>
        <p:nvSpPr>
          <p:cNvPr id="5" name="Fußzeilenplatzhalter 4">
            <a:extLst>
              <a:ext uri="{FF2B5EF4-FFF2-40B4-BE49-F238E27FC236}">
                <a16:creationId xmlns:a16="http://schemas.microsoft.com/office/drawing/2014/main" id="{8BFFB9B2-31F8-44F6-8C95-30C9D5DF99B0}"/>
              </a:ext>
            </a:extLst>
          </p:cNvPr>
          <p:cNvSpPr>
            <a:spLocks noGrp="1"/>
          </p:cNvSpPr>
          <p:nvPr>
            <p:ph type="ftr" sz="quarter" idx="3"/>
          </p:nvPr>
        </p:nvSpPr>
        <p:spPr>
          <a:xfrm>
            <a:off x="8057218" y="12712703"/>
            <a:ext cx="8209240" cy="730250"/>
          </a:xfrm>
          <a:prstGeom prst="rect">
            <a:avLst/>
          </a:prstGeom>
        </p:spPr>
        <p:txBody>
          <a:bodyPr vert="horz" lIns="91440" tIns="45720" rIns="91440" bIns="45720" rtlCol="0" anchor="ctr"/>
          <a:lstStyle>
            <a:lvl1pPr algn="ctr">
              <a:defRPr sz="1800">
                <a:solidFill>
                  <a:schemeClr val="tx1">
                    <a:tint val="75000"/>
                  </a:schemeClr>
                </a:solidFill>
              </a:defRPr>
            </a:lvl1pPr>
          </a:lstStyle>
          <a:p>
            <a:endParaRPr lang="de-AT"/>
          </a:p>
        </p:txBody>
      </p:sp>
      <p:sp>
        <p:nvSpPr>
          <p:cNvPr id="6" name="Foliennummernplatzhalter 5">
            <a:extLst>
              <a:ext uri="{FF2B5EF4-FFF2-40B4-BE49-F238E27FC236}">
                <a16:creationId xmlns:a16="http://schemas.microsoft.com/office/drawing/2014/main" id="{D0F1DB94-9BD4-4088-92F7-61F9AB6410DC}"/>
              </a:ext>
            </a:extLst>
          </p:cNvPr>
          <p:cNvSpPr>
            <a:spLocks noGrp="1"/>
          </p:cNvSpPr>
          <p:nvPr>
            <p:ph type="sldNum" sz="quarter" idx="4"/>
          </p:nvPr>
        </p:nvSpPr>
        <p:spPr>
          <a:xfrm>
            <a:off x="17178595" y="12712703"/>
            <a:ext cx="5472827" cy="730250"/>
          </a:xfrm>
          <a:prstGeom prst="rect">
            <a:avLst/>
          </a:prstGeom>
        </p:spPr>
        <p:txBody>
          <a:bodyPr vert="horz" lIns="91440" tIns="45720" rIns="91440" bIns="45720" rtlCol="0" anchor="ctr"/>
          <a:lstStyle>
            <a:lvl1pPr algn="r">
              <a:defRPr sz="1800">
                <a:solidFill>
                  <a:schemeClr val="tx1">
                    <a:tint val="75000"/>
                  </a:schemeClr>
                </a:solidFill>
              </a:defRPr>
            </a:lvl1pPr>
          </a:lstStyle>
          <a:p>
            <a:fld id="{D7C07A06-13F1-4B5A-B124-C4B70AF12CB9}" type="slidenum">
              <a:rPr lang="de-AT" smtClean="0"/>
              <a:t>‹#›</a:t>
            </a:fld>
            <a:endParaRPr lang="de-AT"/>
          </a:p>
        </p:txBody>
      </p:sp>
    </p:spTree>
    <p:extLst>
      <p:ext uri="{BB962C8B-B14F-4D97-AF65-F5344CB8AC3E}">
        <p14:creationId xmlns:p14="http://schemas.microsoft.com/office/powerpoint/2010/main" val="3125100678"/>
      </p:ext>
    </p:extLst>
  </p:cSld>
  <p:clrMap bg1="lt1" tx1="dk1" bg2="lt2" tx2="dk2" accent1="accent1" accent2="accent2" accent3="accent3" accent4="accent4" accent5="accent5" accent6="accent6" hlink="hlink" folHlink="folHlink"/>
  <p:sldLayoutIdLst>
    <p:sldLayoutId id="2147483730" r:id="rId1"/>
    <p:sldLayoutId id="2147483731" r:id="rId2"/>
    <p:sldLayoutId id="2147483732" r:id="rId3"/>
    <p:sldLayoutId id="2147483733" r:id="rId4"/>
    <p:sldLayoutId id="2147483734" r:id="rId5"/>
    <p:sldLayoutId id="2147483735" r:id="rId6"/>
    <p:sldLayoutId id="2147483736" r:id="rId7"/>
    <p:sldLayoutId id="2147483737" r:id="rId8"/>
    <p:sldLayoutId id="2147483738" r:id="rId9"/>
    <p:sldLayoutId id="2147483739" r:id="rId10"/>
    <p:sldLayoutId id="2147483740" r:id="rId11"/>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de-DE"/>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4.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3.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3.xml"/></Relationships>
</file>

<file path=ppt/slides/_rels/slide1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s://www.facebook.com/groups/299257004355186" TargetMode="External"/><Relationship Id="rId1" Type="http://schemas.openxmlformats.org/officeDocument/2006/relationships/slideLayout" Target="../slideLayouts/slideLayout22.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สี่เหลี่ยมผืนผ้า 11"/>
          <p:cNvSpPr/>
          <p:nvPr/>
        </p:nvSpPr>
        <p:spPr>
          <a:xfrm>
            <a:off x="0" y="0"/>
            <a:ext cx="24323675" cy="13716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a:off x="11749540" y="-2474098"/>
            <a:ext cx="1519604" cy="11192200"/>
          </a:xfrm>
          <a:prstGeom prst="rect">
            <a:avLst/>
          </a:prstGeom>
        </p:spPr>
      </p:pic>
      <p:grpSp>
        <p:nvGrpSpPr>
          <p:cNvPr id="208" name="Group 207"/>
          <p:cNvGrpSpPr/>
          <p:nvPr/>
        </p:nvGrpSpPr>
        <p:grpSpPr>
          <a:xfrm>
            <a:off x="6913241" y="3797740"/>
            <a:ext cx="11192196" cy="4431860"/>
            <a:chOff x="9600021" y="-30479"/>
            <a:chExt cx="4695416" cy="1859280"/>
          </a:xfrm>
        </p:grpSpPr>
        <p:sp>
          <p:nvSpPr>
            <p:cNvPr id="209"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10" name="TextBox 209"/>
            <p:cNvSpPr txBox="1"/>
            <p:nvPr/>
          </p:nvSpPr>
          <p:spPr>
            <a:xfrm>
              <a:off x="9643994" y="228600"/>
              <a:ext cx="4562879" cy="507415"/>
            </a:xfrm>
            <a:prstGeom prst="rect">
              <a:avLst/>
            </a:prstGeom>
            <a:noFill/>
          </p:spPr>
          <p:txBody>
            <a:bodyPr wrap="square" lIns="0" tIns="0" rIns="0" bIns="0" rtlCol="0">
              <a:spAutoFit/>
            </a:bodyPr>
            <a:lstStyle/>
            <a:p>
              <a:pPr algn="ctr"/>
              <a:r>
                <a:rPr lang="en-US" sz="10000" b="1" dirty="0">
                  <a:solidFill>
                    <a:schemeClr val="bg1"/>
                  </a:solidFill>
                  <a:latin typeface="Lato Regular"/>
                  <a:cs typeface="Lato Regular"/>
                </a:rPr>
                <a:t>INFOGRAPHICS</a:t>
              </a:r>
            </a:p>
          </p:txBody>
        </p:sp>
        <p:grpSp>
          <p:nvGrpSpPr>
            <p:cNvPr id="211" name="กลุ่ม 1"/>
            <p:cNvGrpSpPr/>
            <p:nvPr/>
          </p:nvGrpSpPr>
          <p:grpSpPr>
            <a:xfrm>
              <a:off x="10629638" y="960536"/>
              <a:ext cx="2675199" cy="191868"/>
              <a:chOff x="731836" y="7607630"/>
              <a:chExt cx="3043601" cy="240970"/>
            </a:xfrm>
          </p:grpSpPr>
          <p:sp>
            <p:nvSpPr>
              <p:cNvPr id="212"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13"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14"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15"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16"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217" name="กลุ่ม 653"/>
          <p:cNvGrpSpPr/>
          <p:nvPr/>
        </p:nvGrpSpPr>
        <p:grpSpPr>
          <a:xfrm>
            <a:off x="9429992" y="8831318"/>
            <a:ext cx="6864186" cy="4884682"/>
            <a:chOff x="12818775" y="7837910"/>
            <a:chExt cx="5503292" cy="3916245"/>
          </a:xfrm>
        </p:grpSpPr>
        <p:sp>
          <p:nvSpPr>
            <p:cNvPr id="218" name="Rectangle 480"/>
            <p:cNvSpPr>
              <a:spLocks noChangeArrowheads="1"/>
            </p:cNvSpPr>
            <p:nvPr/>
          </p:nvSpPr>
          <p:spPr bwMode="auto">
            <a:xfrm>
              <a:off x="12818775" y="7837910"/>
              <a:ext cx="5503292" cy="1625109"/>
            </a:xfrm>
            <a:prstGeom prst="rect">
              <a:avLst/>
            </a:prstGeom>
            <a:solidFill>
              <a:srgbClr val="ECF0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9" name="Rectangle 481"/>
            <p:cNvSpPr>
              <a:spLocks noChangeArrowheads="1"/>
            </p:cNvSpPr>
            <p:nvPr/>
          </p:nvSpPr>
          <p:spPr bwMode="auto">
            <a:xfrm>
              <a:off x="12818775" y="7837910"/>
              <a:ext cx="5503292" cy="1625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0" name="Rectangle 482"/>
            <p:cNvSpPr>
              <a:spLocks noChangeArrowheads="1"/>
            </p:cNvSpPr>
            <p:nvPr/>
          </p:nvSpPr>
          <p:spPr bwMode="auto">
            <a:xfrm>
              <a:off x="15490499" y="8043427"/>
              <a:ext cx="228353"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1" name="Rectangle 483"/>
            <p:cNvSpPr>
              <a:spLocks noChangeArrowheads="1"/>
            </p:cNvSpPr>
            <p:nvPr/>
          </p:nvSpPr>
          <p:spPr bwMode="auto">
            <a:xfrm>
              <a:off x="15878697" y="8043427"/>
              <a:ext cx="251188"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2" name="Rectangle 484"/>
            <p:cNvSpPr>
              <a:spLocks noChangeArrowheads="1"/>
            </p:cNvSpPr>
            <p:nvPr/>
          </p:nvSpPr>
          <p:spPr bwMode="auto">
            <a:xfrm>
              <a:off x="15559004" y="8366925"/>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3" name="Rectangle 485"/>
            <p:cNvSpPr>
              <a:spLocks noChangeArrowheads="1"/>
            </p:cNvSpPr>
            <p:nvPr/>
          </p:nvSpPr>
          <p:spPr bwMode="auto">
            <a:xfrm>
              <a:off x="15970038" y="8366925"/>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4" name="Rectangle 486"/>
            <p:cNvSpPr>
              <a:spLocks noChangeArrowheads="1"/>
            </p:cNvSpPr>
            <p:nvPr/>
          </p:nvSpPr>
          <p:spPr bwMode="auto">
            <a:xfrm>
              <a:off x="17522834" y="9029147"/>
              <a:ext cx="251188"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5" name="Rectangle 487"/>
            <p:cNvSpPr>
              <a:spLocks noChangeArrowheads="1"/>
            </p:cNvSpPr>
            <p:nvPr/>
          </p:nvSpPr>
          <p:spPr bwMode="auto">
            <a:xfrm>
              <a:off x="17933870" y="9029147"/>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6" name="Rectangle 488"/>
            <p:cNvSpPr>
              <a:spLocks noChangeArrowheads="1"/>
            </p:cNvSpPr>
            <p:nvPr/>
          </p:nvSpPr>
          <p:spPr bwMode="auto">
            <a:xfrm>
              <a:off x="15490499" y="8043427"/>
              <a:ext cx="228353"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7" name="Rectangle 489"/>
            <p:cNvSpPr>
              <a:spLocks noChangeArrowheads="1"/>
            </p:cNvSpPr>
            <p:nvPr/>
          </p:nvSpPr>
          <p:spPr bwMode="auto">
            <a:xfrm>
              <a:off x="15878697" y="8043427"/>
              <a:ext cx="251188"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8" name="Rectangle 490"/>
            <p:cNvSpPr>
              <a:spLocks noChangeArrowheads="1"/>
            </p:cNvSpPr>
            <p:nvPr/>
          </p:nvSpPr>
          <p:spPr bwMode="auto">
            <a:xfrm>
              <a:off x="15718850" y="8686619"/>
              <a:ext cx="228353"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9" name="Rectangle 491"/>
            <p:cNvSpPr>
              <a:spLocks noChangeArrowheads="1"/>
            </p:cNvSpPr>
            <p:nvPr/>
          </p:nvSpPr>
          <p:spPr bwMode="auto">
            <a:xfrm>
              <a:off x="16107050" y="8686619"/>
              <a:ext cx="251188"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0" name="Rectangle 492"/>
            <p:cNvSpPr>
              <a:spLocks noChangeArrowheads="1"/>
            </p:cNvSpPr>
            <p:nvPr/>
          </p:nvSpPr>
          <p:spPr bwMode="auto">
            <a:xfrm>
              <a:off x="15490499" y="9029147"/>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1" name="Rectangle 493"/>
            <p:cNvSpPr>
              <a:spLocks noChangeArrowheads="1"/>
            </p:cNvSpPr>
            <p:nvPr/>
          </p:nvSpPr>
          <p:spPr bwMode="auto">
            <a:xfrm>
              <a:off x="15878697" y="9029147"/>
              <a:ext cx="251188"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2" name="Rectangle 494"/>
            <p:cNvSpPr>
              <a:spLocks noChangeArrowheads="1"/>
            </p:cNvSpPr>
            <p:nvPr/>
          </p:nvSpPr>
          <p:spPr bwMode="auto">
            <a:xfrm>
              <a:off x="16312566" y="8043427"/>
              <a:ext cx="228353"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3" name="Rectangle 495"/>
            <p:cNvSpPr>
              <a:spLocks noChangeArrowheads="1"/>
            </p:cNvSpPr>
            <p:nvPr/>
          </p:nvSpPr>
          <p:spPr bwMode="auto">
            <a:xfrm>
              <a:off x="16700766" y="8043427"/>
              <a:ext cx="251188"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4" name="Rectangle 496"/>
            <p:cNvSpPr>
              <a:spLocks noChangeArrowheads="1"/>
            </p:cNvSpPr>
            <p:nvPr/>
          </p:nvSpPr>
          <p:spPr bwMode="auto">
            <a:xfrm>
              <a:off x="17111800" y="8043427"/>
              <a:ext cx="228353"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5" name="Rectangle 497"/>
            <p:cNvSpPr>
              <a:spLocks noChangeArrowheads="1"/>
            </p:cNvSpPr>
            <p:nvPr/>
          </p:nvSpPr>
          <p:spPr bwMode="auto">
            <a:xfrm>
              <a:off x="17111800" y="8043427"/>
              <a:ext cx="228353" cy="232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6" name="Rectangle 498"/>
            <p:cNvSpPr>
              <a:spLocks noChangeArrowheads="1"/>
            </p:cNvSpPr>
            <p:nvPr/>
          </p:nvSpPr>
          <p:spPr bwMode="auto">
            <a:xfrm>
              <a:off x="16358237" y="8366925"/>
              <a:ext cx="251188"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7" name="Rectangle 499"/>
            <p:cNvSpPr>
              <a:spLocks noChangeArrowheads="1"/>
            </p:cNvSpPr>
            <p:nvPr/>
          </p:nvSpPr>
          <p:spPr bwMode="auto">
            <a:xfrm>
              <a:off x="16769272" y="8366925"/>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8" name="Rectangle 500"/>
            <p:cNvSpPr>
              <a:spLocks noChangeArrowheads="1"/>
            </p:cNvSpPr>
            <p:nvPr/>
          </p:nvSpPr>
          <p:spPr bwMode="auto">
            <a:xfrm>
              <a:off x="17180306" y="8366925"/>
              <a:ext cx="228353" cy="570881"/>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9" name="Rectangle 501"/>
            <p:cNvSpPr>
              <a:spLocks noChangeArrowheads="1"/>
            </p:cNvSpPr>
            <p:nvPr/>
          </p:nvSpPr>
          <p:spPr bwMode="auto">
            <a:xfrm>
              <a:off x="17180306" y="8366925"/>
              <a:ext cx="228353" cy="570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0" name="Rectangle 502"/>
            <p:cNvSpPr>
              <a:spLocks noChangeArrowheads="1"/>
            </p:cNvSpPr>
            <p:nvPr/>
          </p:nvSpPr>
          <p:spPr bwMode="auto">
            <a:xfrm>
              <a:off x="16540919" y="8686619"/>
              <a:ext cx="228353"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1" name="Rectangle 503"/>
            <p:cNvSpPr>
              <a:spLocks noChangeArrowheads="1"/>
            </p:cNvSpPr>
            <p:nvPr/>
          </p:nvSpPr>
          <p:spPr bwMode="auto">
            <a:xfrm>
              <a:off x="16951953" y="8686619"/>
              <a:ext cx="274024"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2" name="Rectangle 504"/>
            <p:cNvSpPr>
              <a:spLocks noChangeArrowheads="1"/>
            </p:cNvSpPr>
            <p:nvPr/>
          </p:nvSpPr>
          <p:spPr bwMode="auto">
            <a:xfrm>
              <a:off x="16312566" y="9029147"/>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3" name="Rectangle 505"/>
            <p:cNvSpPr>
              <a:spLocks noChangeArrowheads="1"/>
            </p:cNvSpPr>
            <p:nvPr/>
          </p:nvSpPr>
          <p:spPr bwMode="auto">
            <a:xfrm>
              <a:off x="16700766" y="9029147"/>
              <a:ext cx="251188"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4" name="Rectangle 506"/>
            <p:cNvSpPr>
              <a:spLocks noChangeArrowheads="1"/>
            </p:cNvSpPr>
            <p:nvPr/>
          </p:nvSpPr>
          <p:spPr bwMode="auto">
            <a:xfrm>
              <a:off x="16700766" y="9029147"/>
              <a:ext cx="251188" cy="22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5" name="Rectangle 507"/>
            <p:cNvSpPr>
              <a:spLocks noChangeArrowheads="1"/>
            </p:cNvSpPr>
            <p:nvPr/>
          </p:nvSpPr>
          <p:spPr bwMode="auto">
            <a:xfrm>
              <a:off x="17111800" y="9029147"/>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6" name="Rectangle 508"/>
            <p:cNvSpPr>
              <a:spLocks noChangeArrowheads="1"/>
            </p:cNvSpPr>
            <p:nvPr/>
          </p:nvSpPr>
          <p:spPr bwMode="auto">
            <a:xfrm>
              <a:off x="13047128" y="8043427"/>
              <a:ext cx="228353"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7" name="Rectangle 509"/>
            <p:cNvSpPr>
              <a:spLocks noChangeArrowheads="1"/>
            </p:cNvSpPr>
            <p:nvPr/>
          </p:nvSpPr>
          <p:spPr bwMode="auto">
            <a:xfrm>
              <a:off x="13458161" y="8043427"/>
              <a:ext cx="228353"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8" name="Rectangle 510"/>
            <p:cNvSpPr>
              <a:spLocks noChangeArrowheads="1"/>
            </p:cNvSpPr>
            <p:nvPr/>
          </p:nvSpPr>
          <p:spPr bwMode="auto">
            <a:xfrm>
              <a:off x="13047128" y="8366925"/>
              <a:ext cx="296857"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9" name="Rectangle 511"/>
            <p:cNvSpPr>
              <a:spLocks noChangeArrowheads="1"/>
            </p:cNvSpPr>
            <p:nvPr/>
          </p:nvSpPr>
          <p:spPr bwMode="auto">
            <a:xfrm>
              <a:off x="13503832" y="8366925"/>
              <a:ext cx="251188"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0" name="Rectangle 512"/>
            <p:cNvSpPr>
              <a:spLocks noChangeArrowheads="1"/>
            </p:cNvSpPr>
            <p:nvPr/>
          </p:nvSpPr>
          <p:spPr bwMode="auto">
            <a:xfrm>
              <a:off x="13503832" y="8366925"/>
              <a:ext cx="251188" cy="22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1" name="Rectangle 513"/>
            <p:cNvSpPr>
              <a:spLocks noChangeArrowheads="1"/>
            </p:cNvSpPr>
            <p:nvPr/>
          </p:nvSpPr>
          <p:spPr bwMode="auto">
            <a:xfrm>
              <a:off x="13047128" y="8686619"/>
              <a:ext cx="456705"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2" name="Rectangle 514"/>
            <p:cNvSpPr>
              <a:spLocks noChangeArrowheads="1"/>
            </p:cNvSpPr>
            <p:nvPr/>
          </p:nvSpPr>
          <p:spPr bwMode="auto">
            <a:xfrm>
              <a:off x="13047128" y="8686619"/>
              <a:ext cx="456705" cy="25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3" name="Rectangle 515"/>
            <p:cNvSpPr>
              <a:spLocks noChangeArrowheads="1"/>
            </p:cNvSpPr>
            <p:nvPr/>
          </p:nvSpPr>
          <p:spPr bwMode="auto">
            <a:xfrm>
              <a:off x="13686514" y="8686619"/>
              <a:ext cx="228353"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4" name="Rectangle 516"/>
            <p:cNvSpPr>
              <a:spLocks noChangeArrowheads="1"/>
            </p:cNvSpPr>
            <p:nvPr/>
          </p:nvSpPr>
          <p:spPr bwMode="auto">
            <a:xfrm>
              <a:off x="13686514" y="8686619"/>
              <a:ext cx="228353" cy="25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5" name="Rectangle 517"/>
            <p:cNvSpPr>
              <a:spLocks noChangeArrowheads="1"/>
            </p:cNvSpPr>
            <p:nvPr/>
          </p:nvSpPr>
          <p:spPr bwMode="auto">
            <a:xfrm>
              <a:off x="13846361" y="8043427"/>
              <a:ext cx="228353"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6" name="Rectangle 518"/>
            <p:cNvSpPr>
              <a:spLocks noChangeArrowheads="1"/>
            </p:cNvSpPr>
            <p:nvPr/>
          </p:nvSpPr>
          <p:spPr bwMode="auto">
            <a:xfrm>
              <a:off x="13846361" y="8043427"/>
              <a:ext cx="228353" cy="232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7" name="Rectangle 519"/>
            <p:cNvSpPr>
              <a:spLocks noChangeArrowheads="1"/>
            </p:cNvSpPr>
            <p:nvPr/>
          </p:nvSpPr>
          <p:spPr bwMode="auto">
            <a:xfrm>
              <a:off x="14234560" y="8043427"/>
              <a:ext cx="251188"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8" name="Rectangle 520"/>
            <p:cNvSpPr>
              <a:spLocks noChangeArrowheads="1"/>
            </p:cNvSpPr>
            <p:nvPr/>
          </p:nvSpPr>
          <p:spPr bwMode="auto">
            <a:xfrm>
              <a:off x="14234560" y="8043427"/>
              <a:ext cx="251188" cy="232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9" name="Rectangle 521"/>
            <p:cNvSpPr>
              <a:spLocks noChangeArrowheads="1"/>
            </p:cNvSpPr>
            <p:nvPr/>
          </p:nvSpPr>
          <p:spPr bwMode="auto">
            <a:xfrm>
              <a:off x="13914867" y="8366925"/>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0" name="Rectangle 522"/>
            <p:cNvSpPr>
              <a:spLocks noChangeArrowheads="1"/>
            </p:cNvSpPr>
            <p:nvPr/>
          </p:nvSpPr>
          <p:spPr bwMode="auto">
            <a:xfrm>
              <a:off x="13914867" y="8366925"/>
              <a:ext cx="228353" cy="22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1" name="Rectangle 523"/>
            <p:cNvSpPr>
              <a:spLocks noChangeArrowheads="1"/>
            </p:cNvSpPr>
            <p:nvPr/>
          </p:nvSpPr>
          <p:spPr bwMode="auto">
            <a:xfrm>
              <a:off x="14303066" y="8366925"/>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2" name="Rectangle 524"/>
            <p:cNvSpPr>
              <a:spLocks noChangeArrowheads="1"/>
            </p:cNvSpPr>
            <p:nvPr/>
          </p:nvSpPr>
          <p:spPr bwMode="auto">
            <a:xfrm>
              <a:off x="14303066" y="8366925"/>
              <a:ext cx="228353" cy="22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3" name="Rectangle 525"/>
            <p:cNvSpPr>
              <a:spLocks noChangeArrowheads="1"/>
            </p:cNvSpPr>
            <p:nvPr/>
          </p:nvSpPr>
          <p:spPr bwMode="auto">
            <a:xfrm>
              <a:off x="14074713" y="8686619"/>
              <a:ext cx="228353"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4" name="Rectangle 526"/>
            <p:cNvSpPr>
              <a:spLocks noChangeArrowheads="1"/>
            </p:cNvSpPr>
            <p:nvPr/>
          </p:nvSpPr>
          <p:spPr bwMode="auto">
            <a:xfrm>
              <a:off x="14485748" y="8686619"/>
              <a:ext cx="228353"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7" name="Rectangle 527"/>
            <p:cNvSpPr>
              <a:spLocks noChangeArrowheads="1"/>
            </p:cNvSpPr>
            <p:nvPr/>
          </p:nvSpPr>
          <p:spPr bwMode="auto">
            <a:xfrm>
              <a:off x="13047128" y="9029147"/>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8" name="Rectangle 528"/>
            <p:cNvSpPr>
              <a:spLocks noChangeArrowheads="1"/>
            </p:cNvSpPr>
            <p:nvPr/>
          </p:nvSpPr>
          <p:spPr bwMode="auto">
            <a:xfrm>
              <a:off x="13458161" y="9029147"/>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9" name="Rectangle 529"/>
            <p:cNvSpPr>
              <a:spLocks noChangeArrowheads="1"/>
            </p:cNvSpPr>
            <p:nvPr/>
          </p:nvSpPr>
          <p:spPr bwMode="auto">
            <a:xfrm>
              <a:off x="13846361" y="9029147"/>
              <a:ext cx="1461455"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1" name="Rectangle 530"/>
            <p:cNvSpPr>
              <a:spLocks noChangeArrowheads="1"/>
            </p:cNvSpPr>
            <p:nvPr/>
          </p:nvSpPr>
          <p:spPr bwMode="auto">
            <a:xfrm>
              <a:off x="13846361" y="9029147"/>
              <a:ext cx="1461455" cy="22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6" name="Rectangle 531"/>
            <p:cNvSpPr>
              <a:spLocks noChangeArrowheads="1"/>
            </p:cNvSpPr>
            <p:nvPr/>
          </p:nvSpPr>
          <p:spPr bwMode="auto">
            <a:xfrm>
              <a:off x="14668429" y="8043427"/>
              <a:ext cx="251188"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8" name="Rectangle 532"/>
            <p:cNvSpPr>
              <a:spLocks noChangeArrowheads="1"/>
            </p:cNvSpPr>
            <p:nvPr/>
          </p:nvSpPr>
          <p:spPr bwMode="auto">
            <a:xfrm>
              <a:off x="15079463" y="8043427"/>
              <a:ext cx="228353"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9" name="Rectangle 533"/>
            <p:cNvSpPr>
              <a:spLocks noChangeArrowheads="1"/>
            </p:cNvSpPr>
            <p:nvPr/>
          </p:nvSpPr>
          <p:spPr bwMode="auto">
            <a:xfrm>
              <a:off x="14736935" y="8366925"/>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0" name="Rectangle 534"/>
            <p:cNvSpPr>
              <a:spLocks noChangeArrowheads="1"/>
            </p:cNvSpPr>
            <p:nvPr/>
          </p:nvSpPr>
          <p:spPr bwMode="auto">
            <a:xfrm>
              <a:off x="15147969" y="8366925"/>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1" name="Rectangle 535"/>
            <p:cNvSpPr>
              <a:spLocks noChangeArrowheads="1"/>
            </p:cNvSpPr>
            <p:nvPr/>
          </p:nvSpPr>
          <p:spPr bwMode="auto">
            <a:xfrm>
              <a:off x="14896782" y="8686619"/>
              <a:ext cx="251188"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6" name="Rectangle 536"/>
            <p:cNvSpPr>
              <a:spLocks noChangeArrowheads="1"/>
            </p:cNvSpPr>
            <p:nvPr/>
          </p:nvSpPr>
          <p:spPr bwMode="auto">
            <a:xfrm>
              <a:off x="15307816" y="8686619"/>
              <a:ext cx="228353"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7" name="Rectangle 537"/>
            <p:cNvSpPr>
              <a:spLocks noChangeArrowheads="1"/>
            </p:cNvSpPr>
            <p:nvPr/>
          </p:nvSpPr>
          <p:spPr bwMode="auto">
            <a:xfrm>
              <a:off x="17522834" y="8043427"/>
              <a:ext cx="251188"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8" name="Rectangle 538"/>
            <p:cNvSpPr>
              <a:spLocks noChangeArrowheads="1"/>
            </p:cNvSpPr>
            <p:nvPr/>
          </p:nvSpPr>
          <p:spPr bwMode="auto">
            <a:xfrm>
              <a:off x="17522834" y="8043427"/>
              <a:ext cx="251188" cy="232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9" name="Rectangle 539"/>
            <p:cNvSpPr>
              <a:spLocks noChangeArrowheads="1"/>
            </p:cNvSpPr>
            <p:nvPr/>
          </p:nvSpPr>
          <p:spPr bwMode="auto">
            <a:xfrm>
              <a:off x="17933870" y="8043427"/>
              <a:ext cx="228353" cy="232159"/>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0" name="Rectangle 540"/>
            <p:cNvSpPr>
              <a:spLocks noChangeArrowheads="1"/>
            </p:cNvSpPr>
            <p:nvPr/>
          </p:nvSpPr>
          <p:spPr bwMode="auto">
            <a:xfrm>
              <a:off x="17522834" y="8366925"/>
              <a:ext cx="251188"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1" name="Rectangle 541"/>
            <p:cNvSpPr>
              <a:spLocks noChangeArrowheads="1"/>
            </p:cNvSpPr>
            <p:nvPr/>
          </p:nvSpPr>
          <p:spPr bwMode="auto">
            <a:xfrm>
              <a:off x="17522834" y="8366925"/>
              <a:ext cx="251188" cy="22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2" name="Rectangle 542"/>
            <p:cNvSpPr>
              <a:spLocks noChangeArrowheads="1"/>
            </p:cNvSpPr>
            <p:nvPr/>
          </p:nvSpPr>
          <p:spPr bwMode="auto">
            <a:xfrm>
              <a:off x="17933870" y="8366925"/>
              <a:ext cx="228353" cy="228353"/>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3" name="Rectangle 543"/>
            <p:cNvSpPr>
              <a:spLocks noChangeArrowheads="1"/>
            </p:cNvSpPr>
            <p:nvPr/>
          </p:nvSpPr>
          <p:spPr bwMode="auto">
            <a:xfrm>
              <a:off x="17933870" y="8366925"/>
              <a:ext cx="228353" cy="22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4" name="Rectangle 544"/>
            <p:cNvSpPr>
              <a:spLocks noChangeArrowheads="1"/>
            </p:cNvSpPr>
            <p:nvPr/>
          </p:nvSpPr>
          <p:spPr bwMode="auto">
            <a:xfrm>
              <a:off x="17522834" y="8686619"/>
              <a:ext cx="251188"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5" name="Rectangle 545"/>
            <p:cNvSpPr>
              <a:spLocks noChangeArrowheads="1"/>
            </p:cNvSpPr>
            <p:nvPr/>
          </p:nvSpPr>
          <p:spPr bwMode="auto">
            <a:xfrm>
              <a:off x="17933870" y="8686619"/>
              <a:ext cx="228353" cy="251188"/>
            </a:xfrm>
            <a:prstGeom prst="rect">
              <a:avLst/>
            </a:prstGeom>
            <a:solidFill>
              <a:srgbClr val="152B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6" name="Rectangle 546"/>
            <p:cNvSpPr>
              <a:spLocks noChangeArrowheads="1"/>
            </p:cNvSpPr>
            <p:nvPr/>
          </p:nvSpPr>
          <p:spPr bwMode="auto">
            <a:xfrm>
              <a:off x="17933870" y="8686619"/>
              <a:ext cx="228353" cy="25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7" name="Freeform 547"/>
            <p:cNvSpPr>
              <a:spLocks/>
            </p:cNvSpPr>
            <p:nvPr/>
          </p:nvSpPr>
          <p:spPr bwMode="auto">
            <a:xfrm>
              <a:off x="13458161" y="8020592"/>
              <a:ext cx="1575631" cy="2702170"/>
            </a:xfrm>
            <a:custGeom>
              <a:avLst/>
              <a:gdLst>
                <a:gd name="T0" fmla="*/ 50 w 69"/>
                <a:gd name="T1" fmla="*/ 89 h 118"/>
                <a:gd name="T2" fmla="*/ 69 w 69"/>
                <a:gd name="T3" fmla="*/ 70 h 118"/>
                <a:gd name="T4" fmla="*/ 69 w 69"/>
                <a:gd name="T5" fmla="*/ 56 h 118"/>
                <a:gd name="T6" fmla="*/ 69 w 69"/>
                <a:gd name="T7" fmla="*/ 56 h 118"/>
                <a:gd name="T8" fmla="*/ 69 w 69"/>
                <a:gd name="T9" fmla="*/ 45 h 118"/>
                <a:gd name="T10" fmla="*/ 68 w 69"/>
                <a:gd name="T11" fmla="*/ 45 h 118"/>
                <a:gd name="T12" fmla="*/ 66 w 69"/>
                <a:gd name="T13" fmla="*/ 45 h 118"/>
                <a:gd name="T14" fmla="*/ 57 w 69"/>
                <a:gd name="T15" fmla="*/ 54 h 118"/>
                <a:gd name="T16" fmla="*/ 57 w 69"/>
                <a:gd name="T17" fmla="*/ 65 h 118"/>
                <a:gd name="T18" fmla="*/ 54 w 69"/>
                <a:gd name="T19" fmla="*/ 68 h 118"/>
                <a:gd name="T20" fmla="*/ 54 w 69"/>
                <a:gd name="T21" fmla="*/ 54 h 118"/>
                <a:gd name="T22" fmla="*/ 54 w 69"/>
                <a:gd name="T23" fmla="*/ 53 h 118"/>
                <a:gd name="T24" fmla="*/ 54 w 69"/>
                <a:gd name="T25" fmla="*/ 11 h 118"/>
                <a:gd name="T26" fmla="*/ 48 w 69"/>
                <a:gd name="T27" fmla="*/ 6 h 118"/>
                <a:gd name="T28" fmla="*/ 43 w 69"/>
                <a:gd name="T29" fmla="*/ 11 h 118"/>
                <a:gd name="T30" fmla="*/ 43 w 69"/>
                <a:gd name="T31" fmla="*/ 39 h 118"/>
                <a:gd name="T32" fmla="*/ 40 w 69"/>
                <a:gd name="T33" fmla="*/ 39 h 118"/>
                <a:gd name="T34" fmla="*/ 40 w 69"/>
                <a:gd name="T35" fmla="*/ 6 h 118"/>
                <a:gd name="T36" fmla="*/ 34 w 69"/>
                <a:gd name="T37" fmla="*/ 0 h 118"/>
                <a:gd name="T38" fmla="*/ 28 w 69"/>
                <a:gd name="T39" fmla="*/ 6 h 118"/>
                <a:gd name="T40" fmla="*/ 28 w 69"/>
                <a:gd name="T41" fmla="*/ 39 h 118"/>
                <a:gd name="T42" fmla="*/ 26 w 69"/>
                <a:gd name="T43" fmla="*/ 39 h 118"/>
                <a:gd name="T44" fmla="*/ 26 w 69"/>
                <a:gd name="T45" fmla="*/ 14 h 118"/>
                <a:gd name="T46" fmla="*/ 20 w 69"/>
                <a:gd name="T47" fmla="*/ 8 h 118"/>
                <a:gd name="T48" fmla="*/ 14 w 69"/>
                <a:gd name="T49" fmla="*/ 14 h 118"/>
                <a:gd name="T50" fmla="*/ 14 w 69"/>
                <a:gd name="T51" fmla="*/ 39 h 118"/>
                <a:gd name="T52" fmla="*/ 11 w 69"/>
                <a:gd name="T53" fmla="*/ 39 h 118"/>
                <a:gd name="T54" fmla="*/ 11 w 69"/>
                <a:gd name="T55" fmla="*/ 25 h 118"/>
                <a:gd name="T56" fmla="*/ 6 w 69"/>
                <a:gd name="T57" fmla="*/ 19 h 118"/>
                <a:gd name="T58" fmla="*/ 0 w 69"/>
                <a:gd name="T59" fmla="*/ 25 h 118"/>
                <a:gd name="T60" fmla="*/ 0 w 69"/>
                <a:gd name="T61" fmla="*/ 52 h 118"/>
                <a:gd name="T62" fmla="*/ 0 w 69"/>
                <a:gd name="T63" fmla="*/ 53 h 118"/>
                <a:gd name="T64" fmla="*/ 0 w 69"/>
                <a:gd name="T65" fmla="*/ 54 h 118"/>
                <a:gd name="T66" fmla="*/ 0 w 69"/>
                <a:gd name="T67" fmla="*/ 78 h 118"/>
                <a:gd name="T68" fmla="*/ 6 w 69"/>
                <a:gd name="T69" fmla="*/ 90 h 118"/>
                <a:gd name="T70" fmla="*/ 6 w 69"/>
                <a:gd name="T71" fmla="*/ 118 h 118"/>
                <a:gd name="T72" fmla="*/ 43 w 69"/>
                <a:gd name="T73" fmla="*/ 118 h 118"/>
                <a:gd name="T74" fmla="*/ 43 w 69"/>
                <a:gd name="T75" fmla="*/ 93 h 118"/>
                <a:gd name="T76" fmla="*/ 50 w 69"/>
                <a:gd name="T77" fmla="*/ 89 h 118"/>
                <a:gd name="T78" fmla="*/ 50 w 69"/>
                <a:gd name="T79" fmla="*/ 8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118">
                  <a:moveTo>
                    <a:pt x="50" y="89"/>
                  </a:moveTo>
                  <a:cubicBezTo>
                    <a:pt x="69" y="70"/>
                    <a:pt x="69" y="70"/>
                    <a:pt x="69" y="70"/>
                  </a:cubicBezTo>
                  <a:cubicBezTo>
                    <a:pt x="69" y="56"/>
                    <a:pt x="69" y="56"/>
                    <a:pt x="69" y="56"/>
                  </a:cubicBezTo>
                  <a:cubicBezTo>
                    <a:pt x="69" y="56"/>
                    <a:pt x="69" y="56"/>
                    <a:pt x="69" y="56"/>
                  </a:cubicBezTo>
                  <a:cubicBezTo>
                    <a:pt x="69" y="45"/>
                    <a:pt x="69" y="45"/>
                    <a:pt x="69" y="45"/>
                  </a:cubicBezTo>
                  <a:cubicBezTo>
                    <a:pt x="68" y="45"/>
                    <a:pt x="68" y="45"/>
                    <a:pt x="68" y="45"/>
                  </a:cubicBezTo>
                  <a:cubicBezTo>
                    <a:pt x="66" y="45"/>
                    <a:pt x="66" y="45"/>
                    <a:pt x="66" y="45"/>
                  </a:cubicBezTo>
                  <a:cubicBezTo>
                    <a:pt x="61" y="45"/>
                    <a:pt x="57" y="49"/>
                    <a:pt x="57" y="54"/>
                  </a:cubicBezTo>
                  <a:cubicBezTo>
                    <a:pt x="57" y="65"/>
                    <a:pt x="57" y="65"/>
                    <a:pt x="57" y="65"/>
                  </a:cubicBezTo>
                  <a:cubicBezTo>
                    <a:pt x="54" y="68"/>
                    <a:pt x="54" y="68"/>
                    <a:pt x="54" y="68"/>
                  </a:cubicBezTo>
                  <a:cubicBezTo>
                    <a:pt x="54" y="54"/>
                    <a:pt x="54" y="54"/>
                    <a:pt x="54" y="54"/>
                  </a:cubicBezTo>
                  <a:cubicBezTo>
                    <a:pt x="54" y="53"/>
                    <a:pt x="54" y="53"/>
                    <a:pt x="54" y="53"/>
                  </a:cubicBezTo>
                  <a:cubicBezTo>
                    <a:pt x="54" y="11"/>
                    <a:pt x="54" y="11"/>
                    <a:pt x="54" y="11"/>
                  </a:cubicBezTo>
                  <a:cubicBezTo>
                    <a:pt x="54" y="8"/>
                    <a:pt x="52" y="6"/>
                    <a:pt x="48" y="6"/>
                  </a:cubicBezTo>
                  <a:cubicBezTo>
                    <a:pt x="45" y="6"/>
                    <a:pt x="43" y="8"/>
                    <a:pt x="43" y="11"/>
                  </a:cubicBezTo>
                  <a:cubicBezTo>
                    <a:pt x="43" y="39"/>
                    <a:pt x="43" y="39"/>
                    <a:pt x="43" y="39"/>
                  </a:cubicBezTo>
                  <a:cubicBezTo>
                    <a:pt x="42" y="39"/>
                    <a:pt x="41" y="39"/>
                    <a:pt x="40" y="39"/>
                  </a:cubicBezTo>
                  <a:cubicBezTo>
                    <a:pt x="40" y="6"/>
                    <a:pt x="40" y="6"/>
                    <a:pt x="40" y="6"/>
                  </a:cubicBezTo>
                  <a:cubicBezTo>
                    <a:pt x="40" y="3"/>
                    <a:pt x="37" y="0"/>
                    <a:pt x="34" y="0"/>
                  </a:cubicBezTo>
                  <a:cubicBezTo>
                    <a:pt x="31" y="0"/>
                    <a:pt x="28" y="3"/>
                    <a:pt x="28" y="6"/>
                  </a:cubicBezTo>
                  <a:cubicBezTo>
                    <a:pt x="28" y="39"/>
                    <a:pt x="28" y="39"/>
                    <a:pt x="28" y="39"/>
                  </a:cubicBezTo>
                  <a:cubicBezTo>
                    <a:pt x="26" y="39"/>
                    <a:pt x="26" y="39"/>
                    <a:pt x="26" y="39"/>
                  </a:cubicBezTo>
                  <a:cubicBezTo>
                    <a:pt x="26" y="14"/>
                    <a:pt x="26" y="14"/>
                    <a:pt x="26" y="14"/>
                  </a:cubicBezTo>
                  <a:cubicBezTo>
                    <a:pt x="26" y="10"/>
                    <a:pt x="23" y="8"/>
                    <a:pt x="20" y="8"/>
                  </a:cubicBezTo>
                  <a:cubicBezTo>
                    <a:pt x="17" y="8"/>
                    <a:pt x="14" y="10"/>
                    <a:pt x="14" y="14"/>
                  </a:cubicBezTo>
                  <a:cubicBezTo>
                    <a:pt x="14" y="39"/>
                    <a:pt x="14" y="39"/>
                    <a:pt x="14" y="39"/>
                  </a:cubicBezTo>
                  <a:cubicBezTo>
                    <a:pt x="13" y="39"/>
                    <a:pt x="12" y="39"/>
                    <a:pt x="11" y="39"/>
                  </a:cubicBezTo>
                  <a:cubicBezTo>
                    <a:pt x="11" y="25"/>
                    <a:pt x="11" y="25"/>
                    <a:pt x="11" y="25"/>
                  </a:cubicBezTo>
                  <a:cubicBezTo>
                    <a:pt x="11" y="22"/>
                    <a:pt x="9" y="19"/>
                    <a:pt x="6" y="19"/>
                  </a:cubicBezTo>
                  <a:cubicBezTo>
                    <a:pt x="2" y="19"/>
                    <a:pt x="0" y="22"/>
                    <a:pt x="0" y="25"/>
                  </a:cubicBezTo>
                  <a:cubicBezTo>
                    <a:pt x="0" y="52"/>
                    <a:pt x="0" y="52"/>
                    <a:pt x="0" y="52"/>
                  </a:cubicBezTo>
                  <a:cubicBezTo>
                    <a:pt x="0" y="52"/>
                    <a:pt x="0" y="53"/>
                    <a:pt x="0" y="53"/>
                  </a:cubicBezTo>
                  <a:cubicBezTo>
                    <a:pt x="0" y="53"/>
                    <a:pt x="0" y="53"/>
                    <a:pt x="0" y="54"/>
                  </a:cubicBezTo>
                  <a:cubicBezTo>
                    <a:pt x="0" y="78"/>
                    <a:pt x="0" y="78"/>
                    <a:pt x="0" y="78"/>
                  </a:cubicBezTo>
                  <a:cubicBezTo>
                    <a:pt x="0" y="83"/>
                    <a:pt x="2" y="87"/>
                    <a:pt x="6" y="90"/>
                  </a:cubicBezTo>
                  <a:cubicBezTo>
                    <a:pt x="6" y="118"/>
                    <a:pt x="6" y="118"/>
                    <a:pt x="6" y="118"/>
                  </a:cubicBezTo>
                  <a:cubicBezTo>
                    <a:pt x="43" y="118"/>
                    <a:pt x="43" y="118"/>
                    <a:pt x="43" y="118"/>
                  </a:cubicBezTo>
                  <a:cubicBezTo>
                    <a:pt x="43" y="93"/>
                    <a:pt x="43" y="93"/>
                    <a:pt x="43" y="93"/>
                  </a:cubicBezTo>
                  <a:cubicBezTo>
                    <a:pt x="45" y="92"/>
                    <a:pt x="48" y="91"/>
                    <a:pt x="50" y="89"/>
                  </a:cubicBezTo>
                  <a:cubicBezTo>
                    <a:pt x="50" y="89"/>
                    <a:pt x="50" y="89"/>
                    <a:pt x="50" y="89"/>
                  </a:cubicBezTo>
                </a:path>
              </a:pathLst>
            </a:custGeom>
            <a:solidFill>
              <a:srgbClr val="F2C7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8" name="Freeform 548"/>
            <p:cNvSpPr>
              <a:spLocks/>
            </p:cNvSpPr>
            <p:nvPr/>
          </p:nvSpPr>
          <p:spPr bwMode="auto">
            <a:xfrm>
              <a:off x="14462913" y="8184244"/>
              <a:ext cx="205518" cy="228353"/>
            </a:xfrm>
            <a:custGeom>
              <a:avLst/>
              <a:gdLst>
                <a:gd name="T0" fmla="*/ 5 w 9"/>
                <a:gd name="T1" fmla="*/ 0 h 10"/>
                <a:gd name="T2" fmla="*/ 4 w 9"/>
                <a:gd name="T3" fmla="*/ 0 h 10"/>
                <a:gd name="T4" fmla="*/ 1 w 9"/>
                <a:gd name="T5" fmla="*/ 7 h 10"/>
                <a:gd name="T6" fmla="*/ 5 w 9"/>
                <a:gd name="T7" fmla="*/ 10 h 10"/>
                <a:gd name="T8" fmla="*/ 6 w 9"/>
                <a:gd name="T9" fmla="*/ 10 h 10"/>
                <a:gd name="T10" fmla="*/ 8 w 9"/>
                <a:gd name="T11" fmla="*/ 5 h 10"/>
                <a:gd name="T12" fmla="*/ 5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5" y="0"/>
                  </a:moveTo>
                  <a:cubicBezTo>
                    <a:pt x="5" y="0"/>
                    <a:pt x="5" y="0"/>
                    <a:pt x="4" y="0"/>
                  </a:cubicBezTo>
                  <a:cubicBezTo>
                    <a:pt x="1" y="1"/>
                    <a:pt x="0" y="4"/>
                    <a:pt x="1" y="7"/>
                  </a:cubicBezTo>
                  <a:cubicBezTo>
                    <a:pt x="2" y="10"/>
                    <a:pt x="4" y="10"/>
                    <a:pt x="5" y="10"/>
                  </a:cubicBezTo>
                  <a:cubicBezTo>
                    <a:pt x="5" y="10"/>
                    <a:pt x="5" y="10"/>
                    <a:pt x="6" y="10"/>
                  </a:cubicBezTo>
                  <a:cubicBezTo>
                    <a:pt x="8" y="10"/>
                    <a:pt x="8" y="8"/>
                    <a:pt x="8" y="5"/>
                  </a:cubicBezTo>
                  <a:cubicBezTo>
                    <a:pt x="9" y="3"/>
                    <a:pt x="8" y="0"/>
                    <a:pt x="5" y="0"/>
                  </a:cubicBezTo>
                </a:path>
              </a:pathLst>
            </a:custGeom>
            <a:solidFill>
              <a:srgbClr val="F5D2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9" name="Freeform 549"/>
            <p:cNvSpPr>
              <a:spLocks/>
            </p:cNvSpPr>
            <p:nvPr/>
          </p:nvSpPr>
          <p:spPr bwMode="auto">
            <a:xfrm>
              <a:off x="14143219" y="8066263"/>
              <a:ext cx="182682" cy="232159"/>
            </a:xfrm>
            <a:custGeom>
              <a:avLst/>
              <a:gdLst>
                <a:gd name="T0" fmla="*/ 5 w 8"/>
                <a:gd name="T1" fmla="*/ 0 h 10"/>
                <a:gd name="T2" fmla="*/ 4 w 8"/>
                <a:gd name="T3" fmla="*/ 0 h 10"/>
                <a:gd name="T4" fmla="*/ 1 w 8"/>
                <a:gd name="T5" fmla="*/ 6 h 10"/>
                <a:gd name="T6" fmla="*/ 5 w 8"/>
                <a:gd name="T7" fmla="*/ 10 h 10"/>
                <a:gd name="T8" fmla="*/ 5 w 8"/>
                <a:gd name="T9" fmla="*/ 9 h 10"/>
                <a:gd name="T10" fmla="*/ 8 w 8"/>
                <a:gd name="T11" fmla="*/ 5 h 10"/>
                <a:gd name="T12" fmla="*/ 5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5" y="0"/>
                  </a:moveTo>
                  <a:cubicBezTo>
                    <a:pt x="5" y="0"/>
                    <a:pt x="4" y="0"/>
                    <a:pt x="4" y="0"/>
                  </a:cubicBezTo>
                  <a:cubicBezTo>
                    <a:pt x="0" y="0"/>
                    <a:pt x="0" y="3"/>
                    <a:pt x="1" y="6"/>
                  </a:cubicBezTo>
                  <a:cubicBezTo>
                    <a:pt x="2" y="9"/>
                    <a:pt x="3" y="10"/>
                    <a:pt x="5" y="10"/>
                  </a:cubicBezTo>
                  <a:cubicBezTo>
                    <a:pt x="5" y="10"/>
                    <a:pt x="5" y="10"/>
                    <a:pt x="5" y="9"/>
                  </a:cubicBezTo>
                  <a:cubicBezTo>
                    <a:pt x="8" y="9"/>
                    <a:pt x="8" y="7"/>
                    <a:pt x="8" y="5"/>
                  </a:cubicBezTo>
                  <a:cubicBezTo>
                    <a:pt x="8" y="3"/>
                    <a:pt x="8" y="0"/>
                    <a:pt x="5" y="0"/>
                  </a:cubicBezTo>
                </a:path>
              </a:pathLst>
            </a:custGeom>
            <a:solidFill>
              <a:srgbClr val="F5D2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0" name="Freeform 550"/>
            <p:cNvSpPr>
              <a:spLocks/>
            </p:cNvSpPr>
            <p:nvPr/>
          </p:nvSpPr>
          <p:spPr bwMode="auto">
            <a:xfrm>
              <a:off x="13823526" y="8229914"/>
              <a:ext cx="182682" cy="228353"/>
            </a:xfrm>
            <a:custGeom>
              <a:avLst/>
              <a:gdLst>
                <a:gd name="T0" fmla="*/ 5 w 8"/>
                <a:gd name="T1" fmla="*/ 0 h 10"/>
                <a:gd name="T2" fmla="*/ 4 w 8"/>
                <a:gd name="T3" fmla="*/ 0 h 10"/>
                <a:gd name="T4" fmla="*/ 1 w 8"/>
                <a:gd name="T5" fmla="*/ 7 h 10"/>
                <a:gd name="T6" fmla="*/ 4 w 8"/>
                <a:gd name="T7" fmla="*/ 10 h 10"/>
                <a:gd name="T8" fmla="*/ 5 w 8"/>
                <a:gd name="T9" fmla="*/ 10 h 10"/>
                <a:gd name="T10" fmla="*/ 8 w 8"/>
                <a:gd name="T11" fmla="*/ 5 h 10"/>
                <a:gd name="T12" fmla="*/ 5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5" y="0"/>
                  </a:moveTo>
                  <a:cubicBezTo>
                    <a:pt x="4" y="0"/>
                    <a:pt x="4" y="0"/>
                    <a:pt x="4" y="0"/>
                  </a:cubicBezTo>
                  <a:cubicBezTo>
                    <a:pt x="0" y="1"/>
                    <a:pt x="0" y="4"/>
                    <a:pt x="1" y="7"/>
                  </a:cubicBezTo>
                  <a:cubicBezTo>
                    <a:pt x="1" y="10"/>
                    <a:pt x="3" y="10"/>
                    <a:pt x="4" y="10"/>
                  </a:cubicBezTo>
                  <a:cubicBezTo>
                    <a:pt x="5" y="10"/>
                    <a:pt x="5" y="10"/>
                    <a:pt x="5" y="10"/>
                  </a:cubicBezTo>
                  <a:cubicBezTo>
                    <a:pt x="7" y="10"/>
                    <a:pt x="8" y="8"/>
                    <a:pt x="8" y="5"/>
                  </a:cubicBezTo>
                  <a:cubicBezTo>
                    <a:pt x="8" y="3"/>
                    <a:pt x="7" y="0"/>
                    <a:pt x="5" y="0"/>
                  </a:cubicBezTo>
                </a:path>
              </a:pathLst>
            </a:custGeom>
            <a:solidFill>
              <a:srgbClr val="F5D2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1" name="Freeform 551"/>
            <p:cNvSpPr>
              <a:spLocks/>
            </p:cNvSpPr>
            <p:nvPr/>
          </p:nvSpPr>
          <p:spPr bwMode="auto">
            <a:xfrm>
              <a:off x="13480997" y="8481101"/>
              <a:ext cx="205518" cy="228353"/>
            </a:xfrm>
            <a:custGeom>
              <a:avLst/>
              <a:gdLst>
                <a:gd name="T0" fmla="*/ 5 w 9"/>
                <a:gd name="T1" fmla="*/ 0 h 10"/>
                <a:gd name="T2" fmla="*/ 5 w 9"/>
                <a:gd name="T3" fmla="*/ 0 h 10"/>
                <a:gd name="T4" fmla="*/ 1 w 9"/>
                <a:gd name="T5" fmla="*/ 7 h 10"/>
                <a:gd name="T6" fmla="*/ 5 w 9"/>
                <a:gd name="T7" fmla="*/ 10 h 10"/>
                <a:gd name="T8" fmla="*/ 6 w 9"/>
                <a:gd name="T9" fmla="*/ 10 h 10"/>
                <a:gd name="T10" fmla="*/ 9 w 9"/>
                <a:gd name="T11" fmla="*/ 5 h 10"/>
                <a:gd name="T12" fmla="*/ 5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5" y="0"/>
                  </a:moveTo>
                  <a:cubicBezTo>
                    <a:pt x="5" y="0"/>
                    <a:pt x="5" y="0"/>
                    <a:pt x="5" y="0"/>
                  </a:cubicBezTo>
                  <a:cubicBezTo>
                    <a:pt x="1" y="1"/>
                    <a:pt x="0" y="4"/>
                    <a:pt x="1" y="7"/>
                  </a:cubicBezTo>
                  <a:cubicBezTo>
                    <a:pt x="2" y="10"/>
                    <a:pt x="4" y="10"/>
                    <a:pt x="5" y="10"/>
                  </a:cubicBezTo>
                  <a:cubicBezTo>
                    <a:pt x="5" y="10"/>
                    <a:pt x="6" y="10"/>
                    <a:pt x="6" y="10"/>
                  </a:cubicBezTo>
                  <a:cubicBezTo>
                    <a:pt x="8" y="10"/>
                    <a:pt x="9" y="8"/>
                    <a:pt x="9" y="5"/>
                  </a:cubicBezTo>
                  <a:cubicBezTo>
                    <a:pt x="9" y="3"/>
                    <a:pt x="8" y="0"/>
                    <a:pt x="5" y="0"/>
                  </a:cubicBezTo>
                </a:path>
              </a:pathLst>
            </a:custGeom>
            <a:solidFill>
              <a:srgbClr val="F5D2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3" name="Freeform 552"/>
            <p:cNvSpPr>
              <a:spLocks/>
            </p:cNvSpPr>
            <p:nvPr/>
          </p:nvSpPr>
          <p:spPr bwMode="auto">
            <a:xfrm>
              <a:off x="15033794" y="9097653"/>
              <a:ext cx="0" cy="137012"/>
            </a:xfrm>
            <a:custGeom>
              <a:avLst/>
              <a:gdLst>
                <a:gd name="T0" fmla="*/ 0 h 36"/>
                <a:gd name="T1" fmla="*/ 36 h 36"/>
                <a:gd name="T2" fmla="*/ 0 h 36"/>
                <a:gd name="T3" fmla="*/ 0 h 36"/>
              </a:gdLst>
              <a:ahLst/>
              <a:cxnLst>
                <a:cxn ang="0">
                  <a:pos x="0" y="T0"/>
                </a:cxn>
                <a:cxn ang="0">
                  <a:pos x="0" y="T1"/>
                </a:cxn>
                <a:cxn ang="0">
                  <a:pos x="0" y="T2"/>
                </a:cxn>
                <a:cxn ang="0">
                  <a:pos x="0" y="T3"/>
                </a:cxn>
              </a:cxnLst>
              <a:rect l="0" t="0" r="r" b="b"/>
              <a:pathLst>
                <a:path h="36">
                  <a:moveTo>
                    <a:pt x="0" y="0"/>
                  </a:moveTo>
                  <a:lnTo>
                    <a:pt x="0" y="36"/>
                  </a:lnTo>
                  <a:lnTo>
                    <a:pt x="0" y="0"/>
                  </a:lnTo>
                  <a:lnTo>
                    <a:pt x="0" y="0"/>
                  </a:lnTo>
                  <a:close/>
                </a:path>
              </a:pathLst>
            </a:custGeom>
            <a:solidFill>
              <a:srgbClr val="3A4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4" name="Freeform 553"/>
            <p:cNvSpPr>
              <a:spLocks/>
            </p:cNvSpPr>
            <p:nvPr/>
          </p:nvSpPr>
          <p:spPr bwMode="auto">
            <a:xfrm>
              <a:off x="15033794" y="9097653"/>
              <a:ext cx="0" cy="137012"/>
            </a:xfrm>
            <a:custGeom>
              <a:avLst/>
              <a:gdLst>
                <a:gd name="T0" fmla="*/ 0 h 36"/>
                <a:gd name="T1" fmla="*/ 36 h 36"/>
                <a:gd name="T2" fmla="*/ 0 h 36"/>
                <a:gd name="T3" fmla="*/ 0 h 36"/>
              </a:gdLst>
              <a:ahLst/>
              <a:cxnLst>
                <a:cxn ang="0">
                  <a:pos x="0" y="T0"/>
                </a:cxn>
                <a:cxn ang="0">
                  <a:pos x="0" y="T1"/>
                </a:cxn>
                <a:cxn ang="0">
                  <a:pos x="0" y="T2"/>
                </a:cxn>
                <a:cxn ang="0">
                  <a:pos x="0" y="T3"/>
                </a:cxn>
              </a:cxnLst>
              <a:rect l="0" t="0" r="r" b="b"/>
              <a:pathLst>
                <a:path h="36">
                  <a:moveTo>
                    <a:pt x="0" y="0"/>
                  </a:moveTo>
                  <a:lnTo>
                    <a:pt x="0" y="36"/>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5" name="Freeform 554"/>
            <p:cNvSpPr>
              <a:spLocks/>
            </p:cNvSpPr>
            <p:nvPr/>
          </p:nvSpPr>
          <p:spPr bwMode="auto">
            <a:xfrm>
              <a:off x="14919618" y="9097653"/>
              <a:ext cx="114176" cy="205518"/>
            </a:xfrm>
            <a:custGeom>
              <a:avLst/>
              <a:gdLst>
                <a:gd name="T0" fmla="*/ 1 w 5"/>
                <a:gd name="T1" fmla="*/ 0 h 9"/>
                <a:gd name="T2" fmla="*/ 5 w 5"/>
                <a:gd name="T3" fmla="*/ 9 h 9"/>
                <a:gd name="T4" fmla="*/ 5 w 5"/>
                <a:gd name="T5" fmla="*/ 6 h 9"/>
                <a:gd name="T6" fmla="*/ 5 w 5"/>
                <a:gd name="T7" fmla="*/ 0 h 9"/>
                <a:gd name="T8" fmla="*/ 1 w 5"/>
                <a:gd name="T9" fmla="*/ 0 h 9"/>
              </a:gdLst>
              <a:ahLst/>
              <a:cxnLst>
                <a:cxn ang="0">
                  <a:pos x="T0" y="T1"/>
                </a:cxn>
                <a:cxn ang="0">
                  <a:pos x="T2" y="T3"/>
                </a:cxn>
                <a:cxn ang="0">
                  <a:pos x="T4" y="T5"/>
                </a:cxn>
                <a:cxn ang="0">
                  <a:pos x="T6" y="T7"/>
                </a:cxn>
                <a:cxn ang="0">
                  <a:pos x="T8" y="T9"/>
                </a:cxn>
              </a:cxnLst>
              <a:rect l="0" t="0" r="r" b="b"/>
              <a:pathLst>
                <a:path w="5" h="9">
                  <a:moveTo>
                    <a:pt x="1" y="0"/>
                  </a:moveTo>
                  <a:cubicBezTo>
                    <a:pt x="1" y="0"/>
                    <a:pt x="0" y="8"/>
                    <a:pt x="5" y="9"/>
                  </a:cubicBezTo>
                  <a:cubicBezTo>
                    <a:pt x="5" y="6"/>
                    <a:pt x="5" y="6"/>
                    <a:pt x="5" y="6"/>
                  </a:cubicBezTo>
                  <a:cubicBezTo>
                    <a:pt x="5" y="0"/>
                    <a:pt x="5" y="0"/>
                    <a:pt x="5" y="0"/>
                  </a:cubicBezTo>
                  <a:cubicBezTo>
                    <a:pt x="1" y="0"/>
                    <a:pt x="1" y="0"/>
                    <a:pt x="1" y="0"/>
                  </a:cubicBezTo>
                </a:path>
              </a:pathLst>
            </a:custGeom>
            <a:solidFill>
              <a:srgbClr val="F5D2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6" name="Rectangle 555"/>
            <p:cNvSpPr>
              <a:spLocks noChangeArrowheads="1"/>
            </p:cNvSpPr>
            <p:nvPr/>
          </p:nvSpPr>
          <p:spPr bwMode="auto">
            <a:xfrm>
              <a:off x="13503832" y="10540080"/>
              <a:ext cx="981915" cy="205518"/>
            </a:xfrm>
            <a:prstGeom prst="rect">
              <a:avLst/>
            </a:prstGeom>
            <a:solidFill>
              <a:srgbClr val="EEEF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7" name="Rectangle 556"/>
            <p:cNvSpPr>
              <a:spLocks noChangeArrowheads="1"/>
            </p:cNvSpPr>
            <p:nvPr/>
          </p:nvSpPr>
          <p:spPr bwMode="auto">
            <a:xfrm>
              <a:off x="13458161" y="10745597"/>
              <a:ext cx="1118927" cy="1008558"/>
            </a:xfrm>
            <a:prstGeom prst="rect">
              <a:avLst/>
            </a:prstGeom>
            <a:solidFill>
              <a:srgbClr val="3838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8" name="Rectangle 557"/>
            <p:cNvSpPr>
              <a:spLocks noChangeArrowheads="1"/>
            </p:cNvSpPr>
            <p:nvPr/>
          </p:nvSpPr>
          <p:spPr bwMode="auto">
            <a:xfrm>
              <a:off x="14006207" y="10745597"/>
              <a:ext cx="570881" cy="1008558"/>
            </a:xfrm>
            <a:prstGeom prst="rect">
              <a:avLst/>
            </a:prstGeom>
            <a:solidFill>
              <a:srgbClr val="2B2B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9" name="Freeform 558"/>
            <p:cNvSpPr>
              <a:spLocks/>
            </p:cNvSpPr>
            <p:nvPr/>
          </p:nvSpPr>
          <p:spPr bwMode="auto">
            <a:xfrm>
              <a:off x="14211725" y="10836939"/>
              <a:ext cx="251188" cy="251188"/>
            </a:xfrm>
            <a:custGeom>
              <a:avLst/>
              <a:gdLst>
                <a:gd name="T0" fmla="*/ 1 w 11"/>
                <a:gd name="T1" fmla="*/ 4 h 11"/>
                <a:gd name="T2" fmla="*/ 3 w 11"/>
                <a:gd name="T3" fmla="*/ 10 h 11"/>
                <a:gd name="T4" fmla="*/ 9 w 11"/>
                <a:gd name="T5" fmla="*/ 8 h 11"/>
                <a:gd name="T6" fmla="*/ 8 w 11"/>
                <a:gd name="T7" fmla="*/ 2 h 11"/>
                <a:gd name="T8" fmla="*/ 1 w 11"/>
                <a:gd name="T9" fmla="*/ 4 h 11"/>
              </a:gdLst>
              <a:ahLst/>
              <a:cxnLst>
                <a:cxn ang="0">
                  <a:pos x="T0" y="T1"/>
                </a:cxn>
                <a:cxn ang="0">
                  <a:pos x="T2" y="T3"/>
                </a:cxn>
                <a:cxn ang="0">
                  <a:pos x="T4" y="T5"/>
                </a:cxn>
                <a:cxn ang="0">
                  <a:pos x="T6" y="T7"/>
                </a:cxn>
                <a:cxn ang="0">
                  <a:pos x="T8" y="T9"/>
                </a:cxn>
              </a:cxnLst>
              <a:rect l="0" t="0" r="r" b="b"/>
              <a:pathLst>
                <a:path w="11" h="11">
                  <a:moveTo>
                    <a:pt x="1" y="4"/>
                  </a:moveTo>
                  <a:cubicBezTo>
                    <a:pt x="0" y="6"/>
                    <a:pt x="1" y="9"/>
                    <a:pt x="3" y="10"/>
                  </a:cubicBezTo>
                  <a:cubicBezTo>
                    <a:pt x="5" y="11"/>
                    <a:pt x="8" y="10"/>
                    <a:pt x="9" y="8"/>
                  </a:cubicBezTo>
                  <a:cubicBezTo>
                    <a:pt x="11" y="6"/>
                    <a:pt x="10" y="3"/>
                    <a:pt x="8" y="2"/>
                  </a:cubicBezTo>
                  <a:cubicBezTo>
                    <a:pt x="5" y="0"/>
                    <a:pt x="2" y="1"/>
                    <a:pt x="1" y="4"/>
                  </a:cubicBezTo>
                  <a:close/>
                </a:path>
              </a:pathLst>
            </a:custGeom>
            <a:solidFill>
              <a:srgbClr val="F8EE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0" name="Freeform 559"/>
            <p:cNvSpPr>
              <a:spLocks/>
            </p:cNvSpPr>
            <p:nvPr/>
          </p:nvSpPr>
          <p:spPr bwMode="auto">
            <a:xfrm>
              <a:off x="14348737" y="10928280"/>
              <a:ext cx="45671" cy="45671"/>
            </a:xfrm>
            <a:custGeom>
              <a:avLst/>
              <a:gdLst>
                <a:gd name="T0" fmla="*/ 0 w 2"/>
                <a:gd name="T1" fmla="*/ 1 h 2"/>
                <a:gd name="T2" fmla="*/ 1 w 2"/>
                <a:gd name="T3" fmla="*/ 2 h 2"/>
                <a:gd name="T4" fmla="*/ 2 w 2"/>
                <a:gd name="T5" fmla="*/ 2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2"/>
                    <a:pt x="1" y="2"/>
                  </a:cubicBezTo>
                  <a:cubicBezTo>
                    <a:pt x="1" y="2"/>
                    <a:pt x="2" y="2"/>
                    <a:pt x="2" y="2"/>
                  </a:cubicBezTo>
                  <a:cubicBezTo>
                    <a:pt x="2" y="1"/>
                    <a:pt x="2" y="1"/>
                    <a:pt x="1" y="1"/>
                  </a:cubicBezTo>
                  <a:cubicBezTo>
                    <a:pt x="1" y="0"/>
                    <a:pt x="0" y="1"/>
                    <a:pt x="0" y="1"/>
                  </a:cubicBezTo>
                  <a:close/>
                </a:path>
              </a:pathLst>
            </a:custGeom>
            <a:solidFill>
              <a:srgbClr val="091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1" name="Freeform 560"/>
            <p:cNvSpPr>
              <a:spLocks/>
            </p:cNvSpPr>
            <p:nvPr/>
          </p:nvSpPr>
          <p:spPr bwMode="auto">
            <a:xfrm>
              <a:off x="14303066" y="10905444"/>
              <a:ext cx="45671" cy="45671"/>
            </a:xfrm>
            <a:custGeom>
              <a:avLst/>
              <a:gdLst>
                <a:gd name="T0" fmla="*/ 0 w 2"/>
                <a:gd name="T1" fmla="*/ 1 h 2"/>
                <a:gd name="T2" fmla="*/ 0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2"/>
                    <a:pt x="0" y="2"/>
                  </a:cubicBezTo>
                  <a:cubicBezTo>
                    <a:pt x="1" y="2"/>
                    <a:pt x="1" y="2"/>
                    <a:pt x="2" y="2"/>
                  </a:cubicBezTo>
                  <a:cubicBezTo>
                    <a:pt x="2" y="1"/>
                    <a:pt x="2" y="1"/>
                    <a:pt x="1" y="0"/>
                  </a:cubicBezTo>
                  <a:cubicBezTo>
                    <a:pt x="1" y="0"/>
                    <a:pt x="0" y="0"/>
                    <a:pt x="0" y="1"/>
                  </a:cubicBezTo>
                  <a:close/>
                </a:path>
              </a:pathLst>
            </a:custGeom>
            <a:solidFill>
              <a:srgbClr val="091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2" name="Freeform 561"/>
            <p:cNvSpPr>
              <a:spLocks/>
            </p:cNvSpPr>
            <p:nvPr/>
          </p:nvSpPr>
          <p:spPr bwMode="auto">
            <a:xfrm>
              <a:off x="14325901" y="10996784"/>
              <a:ext cx="45671" cy="45671"/>
            </a:xfrm>
            <a:custGeom>
              <a:avLst/>
              <a:gdLst>
                <a:gd name="T0" fmla="*/ 0 w 2"/>
                <a:gd name="T1" fmla="*/ 0 h 2"/>
                <a:gd name="T2" fmla="*/ 0 w 2"/>
                <a:gd name="T3" fmla="*/ 1 h 2"/>
                <a:gd name="T4" fmla="*/ 2 w 2"/>
                <a:gd name="T5" fmla="*/ 1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1" y="2"/>
                    <a:pt x="1" y="1"/>
                    <a:pt x="2" y="1"/>
                  </a:cubicBezTo>
                  <a:cubicBezTo>
                    <a:pt x="2" y="1"/>
                    <a:pt x="2" y="0"/>
                    <a:pt x="1" y="0"/>
                  </a:cubicBezTo>
                  <a:cubicBezTo>
                    <a:pt x="1" y="0"/>
                    <a:pt x="0" y="0"/>
                    <a:pt x="0" y="0"/>
                  </a:cubicBezTo>
                  <a:close/>
                </a:path>
              </a:pathLst>
            </a:custGeom>
            <a:solidFill>
              <a:srgbClr val="091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3" name="Freeform 562"/>
            <p:cNvSpPr>
              <a:spLocks/>
            </p:cNvSpPr>
            <p:nvPr/>
          </p:nvSpPr>
          <p:spPr bwMode="auto">
            <a:xfrm>
              <a:off x="14280231" y="10951115"/>
              <a:ext cx="45671" cy="45671"/>
            </a:xfrm>
            <a:custGeom>
              <a:avLst/>
              <a:gdLst>
                <a:gd name="T0" fmla="*/ 0 w 2"/>
                <a:gd name="T1" fmla="*/ 1 h 2"/>
                <a:gd name="T2" fmla="*/ 0 w 2"/>
                <a:gd name="T3" fmla="*/ 2 h 2"/>
                <a:gd name="T4" fmla="*/ 1 w 2"/>
                <a:gd name="T5" fmla="*/ 2 h 2"/>
                <a:gd name="T6" fmla="*/ 1 w 2"/>
                <a:gd name="T7" fmla="*/ 1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2"/>
                    <a:pt x="0" y="2"/>
                  </a:cubicBezTo>
                  <a:cubicBezTo>
                    <a:pt x="1" y="2"/>
                    <a:pt x="1" y="2"/>
                    <a:pt x="1" y="2"/>
                  </a:cubicBezTo>
                  <a:cubicBezTo>
                    <a:pt x="2" y="1"/>
                    <a:pt x="2" y="1"/>
                    <a:pt x="1" y="1"/>
                  </a:cubicBezTo>
                  <a:cubicBezTo>
                    <a:pt x="1" y="0"/>
                    <a:pt x="0" y="0"/>
                    <a:pt x="0" y="1"/>
                  </a:cubicBezTo>
                  <a:close/>
                </a:path>
              </a:pathLst>
            </a:custGeom>
            <a:solidFill>
              <a:srgbClr val="091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4" name="Freeform 563"/>
            <p:cNvSpPr>
              <a:spLocks/>
            </p:cNvSpPr>
            <p:nvPr/>
          </p:nvSpPr>
          <p:spPr bwMode="auto">
            <a:xfrm>
              <a:off x="16632261" y="8020592"/>
              <a:ext cx="1575631" cy="2702170"/>
            </a:xfrm>
            <a:custGeom>
              <a:avLst/>
              <a:gdLst>
                <a:gd name="T0" fmla="*/ 19 w 69"/>
                <a:gd name="T1" fmla="*/ 89 h 118"/>
                <a:gd name="T2" fmla="*/ 0 w 69"/>
                <a:gd name="T3" fmla="*/ 70 h 118"/>
                <a:gd name="T4" fmla="*/ 0 w 69"/>
                <a:gd name="T5" fmla="*/ 56 h 118"/>
                <a:gd name="T6" fmla="*/ 0 w 69"/>
                <a:gd name="T7" fmla="*/ 56 h 118"/>
                <a:gd name="T8" fmla="*/ 0 w 69"/>
                <a:gd name="T9" fmla="*/ 45 h 118"/>
                <a:gd name="T10" fmla="*/ 0 w 69"/>
                <a:gd name="T11" fmla="*/ 45 h 118"/>
                <a:gd name="T12" fmla="*/ 3 w 69"/>
                <a:gd name="T13" fmla="*/ 45 h 118"/>
                <a:gd name="T14" fmla="*/ 12 w 69"/>
                <a:gd name="T15" fmla="*/ 54 h 118"/>
                <a:gd name="T16" fmla="*/ 12 w 69"/>
                <a:gd name="T17" fmla="*/ 65 h 118"/>
                <a:gd name="T18" fmla="*/ 14 w 69"/>
                <a:gd name="T19" fmla="*/ 68 h 118"/>
                <a:gd name="T20" fmla="*/ 14 w 69"/>
                <a:gd name="T21" fmla="*/ 54 h 118"/>
                <a:gd name="T22" fmla="*/ 14 w 69"/>
                <a:gd name="T23" fmla="*/ 53 h 118"/>
                <a:gd name="T24" fmla="*/ 14 w 69"/>
                <a:gd name="T25" fmla="*/ 11 h 118"/>
                <a:gd name="T26" fmla="*/ 20 w 69"/>
                <a:gd name="T27" fmla="*/ 6 h 118"/>
                <a:gd name="T28" fmla="*/ 26 w 69"/>
                <a:gd name="T29" fmla="*/ 11 h 118"/>
                <a:gd name="T30" fmla="*/ 26 w 69"/>
                <a:gd name="T31" fmla="*/ 39 h 118"/>
                <a:gd name="T32" fmla="*/ 29 w 69"/>
                <a:gd name="T33" fmla="*/ 39 h 118"/>
                <a:gd name="T34" fmla="*/ 29 w 69"/>
                <a:gd name="T35" fmla="*/ 6 h 118"/>
                <a:gd name="T36" fmla="*/ 35 w 69"/>
                <a:gd name="T37" fmla="*/ 0 h 118"/>
                <a:gd name="T38" fmla="*/ 40 w 69"/>
                <a:gd name="T39" fmla="*/ 6 h 118"/>
                <a:gd name="T40" fmla="*/ 40 w 69"/>
                <a:gd name="T41" fmla="*/ 39 h 118"/>
                <a:gd name="T42" fmla="*/ 43 w 69"/>
                <a:gd name="T43" fmla="*/ 39 h 118"/>
                <a:gd name="T44" fmla="*/ 43 w 69"/>
                <a:gd name="T45" fmla="*/ 14 h 118"/>
                <a:gd name="T46" fmla="*/ 49 w 69"/>
                <a:gd name="T47" fmla="*/ 8 h 118"/>
                <a:gd name="T48" fmla="*/ 55 w 69"/>
                <a:gd name="T49" fmla="*/ 14 h 118"/>
                <a:gd name="T50" fmla="*/ 55 w 69"/>
                <a:gd name="T51" fmla="*/ 39 h 118"/>
                <a:gd name="T52" fmla="*/ 57 w 69"/>
                <a:gd name="T53" fmla="*/ 39 h 118"/>
                <a:gd name="T54" fmla="*/ 57 w 69"/>
                <a:gd name="T55" fmla="*/ 25 h 118"/>
                <a:gd name="T56" fmla="*/ 63 w 69"/>
                <a:gd name="T57" fmla="*/ 19 h 118"/>
                <a:gd name="T58" fmla="*/ 69 w 69"/>
                <a:gd name="T59" fmla="*/ 25 h 118"/>
                <a:gd name="T60" fmla="*/ 69 w 69"/>
                <a:gd name="T61" fmla="*/ 52 h 118"/>
                <a:gd name="T62" fmla="*/ 69 w 69"/>
                <a:gd name="T63" fmla="*/ 53 h 118"/>
                <a:gd name="T64" fmla="*/ 69 w 69"/>
                <a:gd name="T65" fmla="*/ 54 h 118"/>
                <a:gd name="T66" fmla="*/ 69 w 69"/>
                <a:gd name="T67" fmla="*/ 78 h 118"/>
                <a:gd name="T68" fmla="*/ 63 w 69"/>
                <a:gd name="T69" fmla="*/ 90 h 118"/>
                <a:gd name="T70" fmla="*/ 63 w 69"/>
                <a:gd name="T71" fmla="*/ 118 h 118"/>
                <a:gd name="T72" fmla="*/ 26 w 69"/>
                <a:gd name="T73" fmla="*/ 118 h 118"/>
                <a:gd name="T74" fmla="*/ 26 w 69"/>
                <a:gd name="T75" fmla="*/ 93 h 118"/>
                <a:gd name="T76" fmla="*/ 19 w 69"/>
                <a:gd name="T77" fmla="*/ 89 h 118"/>
                <a:gd name="T78" fmla="*/ 19 w 69"/>
                <a:gd name="T79" fmla="*/ 8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118">
                  <a:moveTo>
                    <a:pt x="19" y="89"/>
                  </a:moveTo>
                  <a:cubicBezTo>
                    <a:pt x="0" y="70"/>
                    <a:pt x="0" y="70"/>
                    <a:pt x="0" y="70"/>
                  </a:cubicBezTo>
                  <a:cubicBezTo>
                    <a:pt x="0" y="56"/>
                    <a:pt x="0" y="56"/>
                    <a:pt x="0" y="56"/>
                  </a:cubicBezTo>
                  <a:cubicBezTo>
                    <a:pt x="0" y="56"/>
                    <a:pt x="0" y="56"/>
                    <a:pt x="0" y="56"/>
                  </a:cubicBezTo>
                  <a:cubicBezTo>
                    <a:pt x="0" y="45"/>
                    <a:pt x="0" y="45"/>
                    <a:pt x="0" y="45"/>
                  </a:cubicBezTo>
                  <a:cubicBezTo>
                    <a:pt x="0" y="45"/>
                    <a:pt x="0" y="45"/>
                    <a:pt x="0" y="45"/>
                  </a:cubicBezTo>
                  <a:cubicBezTo>
                    <a:pt x="3" y="45"/>
                    <a:pt x="3" y="45"/>
                    <a:pt x="3" y="45"/>
                  </a:cubicBezTo>
                  <a:cubicBezTo>
                    <a:pt x="8" y="45"/>
                    <a:pt x="12" y="49"/>
                    <a:pt x="12" y="54"/>
                  </a:cubicBezTo>
                  <a:cubicBezTo>
                    <a:pt x="12" y="65"/>
                    <a:pt x="12" y="65"/>
                    <a:pt x="12" y="65"/>
                  </a:cubicBezTo>
                  <a:cubicBezTo>
                    <a:pt x="14" y="68"/>
                    <a:pt x="14" y="68"/>
                    <a:pt x="14" y="68"/>
                  </a:cubicBezTo>
                  <a:cubicBezTo>
                    <a:pt x="14" y="54"/>
                    <a:pt x="14" y="54"/>
                    <a:pt x="14" y="54"/>
                  </a:cubicBezTo>
                  <a:cubicBezTo>
                    <a:pt x="14" y="53"/>
                    <a:pt x="14" y="53"/>
                    <a:pt x="14" y="53"/>
                  </a:cubicBezTo>
                  <a:cubicBezTo>
                    <a:pt x="14" y="11"/>
                    <a:pt x="14" y="11"/>
                    <a:pt x="14" y="11"/>
                  </a:cubicBezTo>
                  <a:cubicBezTo>
                    <a:pt x="14" y="8"/>
                    <a:pt x="17" y="6"/>
                    <a:pt x="20" y="6"/>
                  </a:cubicBezTo>
                  <a:cubicBezTo>
                    <a:pt x="23" y="6"/>
                    <a:pt x="26" y="8"/>
                    <a:pt x="26" y="11"/>
                  </a:cubicBezTo>
                  <a:cubicBezTo>
                    <a:pt x="26" y="39"/>
                    <a:pt x="26" y="39"/>
                    <a:pt x="26" y="39"/>
                  </a:cubicBezTo>
                  <a:cubicBezTo>
                    <a:pt x="27" y="39"/>
                    <a:pt x="28" y="39"/>
                    <a:pt x="29" y="39"/>
                  </a:cubicBezTo>
                  <a:cubicBezTo>
                    <a:pt x="29" y="6"/>
                    <a:pt x="29" y="6"/>
                    <a:pt x="29" y="6"/>
                  </a:cubicBezTo>
                  <a:cubicBezTo>
                    <a:pt x="29" y="3"/>
                    <a:pt x="31" y="0"/>
                    <a:pt x="35" y="0"/>
                  </a:cubicBezTo>
                  <a:cubicBezTo>
                    <a:pt x="38" y="0"/>
                    <a:pt x="40" y="3"/>
                    <a:pt x="40" y="6"/>
                  </a:cubicBezTo>
                  <a:cubicBezTo>
                    <a:pt x="40" y="39"/>
                    <a:pt x="40" y="39"/>
                    <a:pt x="40" y="39"/>
                  </a:cubicBezTo>
                  <a:cubicBezTo>
                    <a:pt x="43" y="39"/>
                    <a:pt x="43" y="39"/>
                    <a:pt x="43" y="39"/>
                  </a:cubicBezTo>
                  <a:cubicBezTo>
                    <a:pt x="43" y="14"/>
                    <a:pt x="43" y="14"/>
                    <a:pt x="43" y="14"/>
                  </a:cubicBezTo>
                  <a:cubicBezTo>
                    <a:pt x="43" y="10"/>
                    <a:pt x="46" y="8"/>
                    <a:pt x="49" y="8"/>
                  </a:cubicBezTo>
                  <a:cubicBezTo>
                    <a:pt x="52" y="8"/>
                    <a:pt x="55" y="10"/>
                    <a:pt x="55" y="14"/>
                  </a:cubicBezTo>
                  <a:cubicBezTo>
                    <a:pt x="55" y="39"/>
                    <a:pt x="55" y="39"/>
                    <a:pt x="55" y="39"/>
                  </a:cubicBezTo>
                  <a:cubicBezTo>
                    <a:pt x="56" y="39"/>
                    <a:pt x="57" y="39"/>
                    <a:pt x="57" y="39"/>
                  </a:cubicBezTo>
                  <a:cubicBezTo>
                    <a:pt x="57" y="25"/>
                    <a:pt x="57" y="25"/>
                    <a:pt x="57" y="25"/>
                  </a:cubicBezTo>
                  <a:cubicBezTo>
                    <a:pt x="57" y="22"/>
                    <a:pt x="60" y="19"/>
                    <a:pt x="63" y="19"/>
                  </a:cubicBezTo>
                  <a:cubicBezTo>
                    <a:pt x="66" y="19"/>
                    <a:pt x="69" y="22"/>
                    <a:pt x="69" y="25"/>
                  </a:cubicBezTo>
                  <a:cubicBezTo>
                    <a:pt x="69" y="52"/>
                    <a:pt x="69" y="52"/>
                    <a:pt x="69" y="52"/>
                  </a:cubicBezTo>
                  <a:cubicBezTo>
                    <a:pt x="69" y="52"/>
                    <a:pt x="69" y="53"/>
                    <a:pt x="69" y="53"/>
                  </a:cubicBezTo>
                  <a:cubicBezTo>
                    <a:pt x="69" y="53"/>
                    <a:pt x="69" y="53"/>
                    <a:pt x="69" y="54"/>
                  </a:cubicBezTo>
                  <a:cubicBezTo>
                    <a:pt x="69" y="78"/>
                    <a:pt x="69" y="78"/>
                    <a:pt x="69" y="78"/>
                  </a:cubicBezTo>
                  <a:cubicBezTo>
                    <a:pt x="69" y="83"/>
                    <a:pt x="67" y="87"/>
                    <a:pt x="63" y="90"/>
                  </a:cubicBezTo>
                  <a:cubicBezTo>
                    <a:pt x="63" y="118"/>
                    <a:pt x="63" y="118"/>
                    <a:pt x="63" y="118"/>
                  </a:cubicBezTo>
                  <a:cubicBezTo>
                    <a:pt x="26" y="118"/>
                    <a:pt x="26" y="118"/>
                    <a:pt x="26" y="118"/>
                  </a:cubicBezTo>
                  <a:cubicBezTo>
                    <a:pt x="26" y="93"/>
                    <a:pt x="26" y="93"/>
                    <a:pt x="26" y="93"/>
                  </a:cubicBezTo>
                  <a:cubicBezTo>
                    <a:pt x="23" y="92"/>
                    <a:pt x="21" y="91"/>
                    <a:pt x="19" y="89"/>
                  </a:cubicBezTo>
                  <a:cubicBezTo>
                    <a:pt x="19" y="89"/>
                    <a:pt x="19" y="89"/>
                    <a:pt x="19" y="89"/>
                  </a:cubicBezTo>
                </a:path>
              </a:pathLst>
            </a:custGeom>
            <a:solidFill>
              <a:srgbClr val="F2C7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5" name="Freeform 564"/>
            <p:cNvSpPr>
              <a:spLocks/>
            </p:cNvSpPr>
            <p:nvPr/>
          </p:nvSpPr>
          <p:spPr bwMode="auto">
            <a:xfrm>
              <a:off x="16997624" y="8184244"/>
              <a:ext cx="182682" cy="228353"/>
            </a:xfrm>
            <a:custGeom>
              <a:avLst/>
              <a:gdLst>
                <a:gd name="T0" fmla="*/ 4 w 8"/>
                <a:gd name="T1" fmla="*/ 0 h 10"/>
                <a:gd name="T2" fmla="*/ 0 w 8"/>
                <a:gd name="T3" fmla="*/ 5 h 10"/>
                <a:gd name="T4" fmla="*/ 3 w 8"/>
                <a:gd name="T5" fmla="*/ 10 h 10"/>
                <a:gd name="T6" fmla="*/ 4 w 8"/>
                <a:gd name="T7" fmla="*/ 10 h 10"/>
                <a:gd name="T8" fmla="*/ 8 w 8"/>
                <a:gd name="T9" fmla="*/ 7 h 10"/>
                <a:gd name="T10" fmla="*/ 4 w 8"/>
                <a:gd name="T11" fmla="*/ 0 h 10"/>
                <a:gd name="T12" fmla="*/ 4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4" y="0"/>
                  </a:moveTo>
                  <a:cubicBezTo>
                    <a:pt x="1" y="0"/>
                    <a:pt x="0" y="3"/>
                    <a:pt x="0" y="5"/>
                  </a:cubicBezTo>
                  <a:cubicBezTo>
                    <a:pt x="0" y="8"/>
                    <a:pt x="1" y="10"/>
                    <a:pt x="3" y="10"/>
                  </a:cubicBezTo>
                  <a:cubicBezTo>
                    <a:pt x="3" y="10"/>
                    <a:pt x="4" y="10"/>
                    <a:pt x="4" y="10"/>
                  </a:cubicBezTo>
                  <a:cubicBezTo>
                    <a:pt x="5" y="10"/>
                    <a:pt x="7" y="10"/>
                    <a:pt x="8" y="7"/>
                  </a:cubicBezTo>
                  <a:cubicBezTo>
                    <a:pt x="8" y="4"/>
                    <a:pt x="8" y="1"/>
                    <a:pt x="4" y="0"/>
                  </a:cubicBezTo>
                  <a:cubicBezTo>
                    <a:pt x="4" y="0"/>
                    <a:pt x="4" y="0"/>
                    <a:pt x="4" y="0"/>
                  </a:cubicBezTo>
                </a:path>
              </a:pathLst>
            </a:custGeom>
            <a:solidFill>
              <a:srgbClr val="F5D2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6" name="Freeform 565"/>
            <p:cNvSpPr>
              <a:spLocks/>
            </p:cNvSpPr>
            <p:nvPr/>
          </p:nvSpPr>
          <p:spPr bwMode="auto">
            <a:xfrm>
              <a:off x="17340153" y="8066263"/>
              <a:ext cx="182682" cy="232159"/>
            </a:xfrm>
            <a:custGeom>
              <a:avLst/>
              <a:gdLst>
                <a:gd name="T0" fmla="*/ 3 w 8"/>
                <a:gd name="T1" fmla="*/ 0 h 10"/>
                <a:gd name="T2" fmla="*/ 0 w 8"/>
                <a:gd name="T3" fmla="*/ 5 h 10"/>
                <a:gd name="T4" fmla="*/ 2 w 8"/>
                <a:gd name="T5" fmla="*/ 9 h 10"/>
                <a:gd name="T6" fmla="*/ 3 w 8"/>
                <a:gd name="T7" fmla="*/ 10 h 10"/>
                <a:gd name="T8" fmla="*/ 7 w 8"/>
                <a:gd name="T9" fmla="*/ 6 h 10"/>
                <a:gd name="T10" fmla="*/ 4 w 8"/>
                <a:gd name="T11" fmla="*/ 0 h 10"/>
                <a:gd name="T12" fmla="*/ 3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3" y="0"/>
                  </a:moveTo>
                  <a:cubicBezTo>
                    <a:pt x="0" y="0"/>
                    <a:pt x="0" y="3"/>
                    <a:pt x="0" y="5"/>
                  </a:cubicBezTo>
                  <a:cubicBezTo>
                    <a:pt x="0" y="7"/>
                    <a:pt x="0" y="9"/>
                    <a:pt x="2" y="9"/>
                  </a:cubicBezTo>
                  <a:cubicBezTo>
                    <a:pt x="3" y="10"/>
                    <a:pt x="3" y="10"/>
                    <a:pt x="3" y="10"/>
                  </a:cubicBezTo>
                  <a:cubicBezTo>
                    <a:pt x="4" y="10"/>
                    <a:pt x="6" y="9"/>
                    <a:pt x="7" y="6"/>
                  </a:cubicBezTo>
                  <a:cubicBezTo>
                    <a:pt x="8" y="3"/>
                    <a:pt x="7" y="0"/>
                    <a:pt x="4" y="0"/>
                  </a:cubicBezTo>
                  <a:cubicBezTo>
                    <a:pt x="3" y="0"/>
                    <a:pt x="3" y="0"/>
                    <a:pt x="3" y="0"/>
                  </a:cubicBezTo>
                </a:path>
              </a:pathLst>
            </a:custGeom>
            <a:solidFill>
              <a:srgbClr val="F5D2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7" name="Freeform 566"/>
            <p:cNvSpPr>
              <a:spLocks/>
            </p:cNvSpPr>
            <p:nvPr/>
          </p:nvSpPr>
          <p:spPr bwMode="auto">
            <a:xfrm>
              <a:off x="17659846" y="8229914"/>
              <a:ext cx="182682" cy="228353"/>
            </a:xfrm>
            <a:custGeom>
              <a:avLst/>
              <a:gdLst>
                <a:gd name="T0" fmla="*/ 3 w 8"/>
                <a:gd name="T1" fmla="*/ 0 h 10"/>
                <a:gd name="T2" fmla="*/ 0 w 8"/>
                <a:gd name="T3" fmla="*/ 5 h 10"/>
                <a:gd name="T4" fmla="*/ 3 w 8"/>
                <a:gd name="T5" fmla="*/ 10 h 10"/>
                <a:gd name="T6" fmla="*/ 3 w 8"/>
                <a:gd name="T7" fmla="*/ 10 h 10"/>
                <a:gd name="T8" fmla="*/ 7 w 8"/>
                <a:gd name="T9" fmla="*/ 7 h 10"/>
                <a:gd name="T10" fmla="*/ 4 w 8"/>
                <a:gd name="T11" fmla="*/ 0 h 10"/>
                <a:gd name="T12" fmla="*/ 3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3" y="0"/>
                  </a:moveTo>
                  <a:cubicBezTo>
                    <a:pt x="0" y="0"/>
                    <a:pt x="0" y="3"/>
                    <a:pt x="0" y="5"/>
                  </a:cubicBezTo>
                  <a:cubicBezTo>
                    <a:pt x="0" y="8"/>
                    <a:pt x="0" y="10"/>
                    <a:pt x="3" y="10"/>
                  </a:cubicBezTo>
                  <a:cubicBezTo>
                    <a:pt x="3" y="10"/>
                    <a:pt x="3" y="10"/>
                    <a:pt x="3" y="10"/>
                  </a:cubicBezTo>
                  <a:cubicBezTo>
                    <a:pt x="5" y="10"/>
                    <a:pt x="6" y="10"/>
                    <a:pt x="7" y="7"/>
                  </a:cubicBezTo>
                  <a:cubicBezTo>
                    <a:pt x="8" y="4"/>
                    <a:pt x="8" y="1"/>
                    <a:pt x="4" y="0"/>
                  </a:cubicBezTo>
                  <a:cubicBezTo>
                    <a:pt x="4" y="0"/>
                    <a:pt x="3" y="0"/>
                    <a:pt x="3" y="0"/>
                  </a:cubicBezTo>
                </a:path>
              </a:pathLst>
            </a:custGeom>
            <a:solidFill>
              <a:srgbClr val="F5D2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8" name="Freeform 567"/>
            <p:cNvSpPr>
              <a:spLocks/>
            </p:cNvSpPr>
            <p:nvPr/>
          </p:nvSpPr>
          <p:spPr bwMode="auto">
            <a:xfrm>
              <a:off x="17979539" y="8481101"/>
              <a:ext cx="182682" cy="228353"/>
            </a:xfrm>
            <a:custGeom>
              <a:avLst/>
              <a:gdLst>
                <a:gd name="T0" fmla="*/ 4 w 8"/>
                <a:gd name="T1" fmla="*/ 0 h 10"/>
                <a:gd name="T2" fmla="*/ 0 w 8"/>
                <a:gd name="T3" fmla="*/ 5 h 10"/>
                <a:gd name="T4" fmla="*/ 3 w 8"/>
                <a:gd name="T5" fmla="*/ 10 h 10"/>
                <a:gd name="T6" fmla="*/ 4 w 8"/>
                <a:gd name="T7" fmla="*/ 10 h 10"/>
                <a:gd name="T8" fmla="*/ 7 w 8"/>
                <a:gd name="T9" fmla="*/ 7 h 10"/>
                <a:gd name="T10" fmla="*/ 4 w 8"/>
                <a:gd name="T11" fmla="*/ 0 h 10"/>
                <a:gd name="T12" fmla="*/ 4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4" y="0"/>
                  </a:moveTo>
                  <a:cubicBezTo>
                    <a:pt x="1" y="0"/>
                    <a:pt x="0" y="3"/>
                    <a:pt x="0" y="5"/>
                  </a:cubicBezTo>
                  <a:cubicBezTo>
                    <a:pt x="0" y="8"/>
                    <a:pt x="1" y="10"/>
                    <a:pt x="3" y="10"/>
                  </a:cubicBezTo>
                  <a:cubicBezTo>
                    <a:pt x="3" y="10"/>
                    <a:pt x="3" y="10"/>
                    <a:pt x="4" y="10"/>
                  </a:cubicBezTo>
                  <a:cubicBezTo>
                    <a:pt x="5" y="10"/>
                    <a:pt x="7" y="10"/>
                    <a:pt x="7" y="7"/>
                  </a:cubicBezTo>
                  <a:cubicBezTo>
                    <a:pt x="8" y="4"/>
                    <a:pt x="8" y="1"/>
                    <a:pt x="4" y="0"/>
                  </a:cubicBezTo>
                  <a:cubicBezTo>
                    <a:pt x="4" y="0"/>
                    <a:pt x="4" y="0"/>
                    <a:pt x="4" y="0"/>
                  </a:cubicBezTo>
                </a:path>
              </a:pathLst>
            </a:custGeom>
            <a:solidFill>
              <a:srgbClr val="F5D2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9" name="Freeform 568"/>
            <p:cNvSpPr>
              <a:spLocks/>
            </p:cNvSpPr>
            <p:nvPr/>
          </p:nvSpPr>
          <p:spPr bwMode="auto">
            <a:xfrm>
              <a:off x="16632261" y="9097653"/>
              <a:ext cx="0" cy="137012"/>
            </a:xfrm>
            <a:custGeom>
              <a:avLst/>
              <a:gdLst>
                <a:gd name="T0" fmla="*/ 0 h 36"/>
                <a:gd name="T1" fmla="*/ 0 h 36"/>
                <a:gd name="T2" fmla="*/ 36 h 36"/>
                <a:gd name="T3" fmla="*/ 0 h 36"/>
              </a:gdLst>
              <a:ahLst/>
              <a:cxnLst>
                <a:cxn ang="0">
                  <a:pos x="0" y="T0"/>
                </a:cxn>
                <a:cxn ang="0">
                  <a:pos x="0" y="T1"/>
                </a:cxn>
                <a:cxn ang="0">
                  <a:pos x="0" y="T2"/>
                </a:cxn>
                <a:cxn ang="0">
                  <a:pos x="0" y="T3"/>
                </a:cxn>
              </a:cxnLst>
              <a:rect l="0" t="0" r="r" b="b"/>
              <a:pathLst>
                <a:path h="36">
                  <a:moveTo>
                    <a:pt x="0" y="0"/>
                  </a:moveTo>
                  <a:lnTo>
                    <a:pt x="0" y="0"/>
                  </a:lnTo>
                  <a:lnTo>
                    <a:pt x="0" y="36"/>
                  </a:lnTo>
                  <a:lnTo>
                    <a:pt x="0" y="0"/>
                  </a:lnTo>
                  <a:close/>
                </a:path>
              </a:pathLst>
            </a:custGeom>
            <a:solidFill>
              <a:srgbClr val="EFF2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0" name="Freeform 569"/>
            <p:cNvSpPr>
              <a:spLocks/>
            </p:cNvSpPr>
            <p:nvPr/>
          </p:nvSpPr>
          <p:spPr bwMode="auto">
            <a:xfrm>
              <a:off x="16632261" y="9097653"/>
              <a:ext cx="0" cy="137012"/>
            </a:xfrm>
            <a:custGeom>
              <a:avLst/>
              <a:gdLst>
                <a:gd name="T0" fmla="*/ 0 h 36"/>
                <a:gd name="T1" fmla="*/ 0 h 36"/>
                <a:gd name="T2" fmla="*/ 36 h 36"/>
                <a:gd name="T3" fmla="*/ 0 h 36"/>
              </a:gdLst>
              <a:ahLst/>
              <a:cxnLst>
                <a:cxn ang="0">
                  <a:pos x="0" y="T0"/>
                </a:cxn>
                <a:cxn ang="0">
                  <a:pos x="0" y="T1"/>
                </a:cxn>
                <a:cxn ang="0">
                  <a:pos x="0" y="T2"/>
                </a:cxn>
                <a:cxn ang="0">
                  <a:pos x="0" y="T3"/>
                </a:cxn>
              </a:cxnLst>
              <a:rect l="0" t="0" r="r" b="b"/>
              <a:pathLst>
                <a:path h="36">
                  <a:moveTo>
                    <a:pt x="0" y="0"/>
                  </a:moveTo>
                  <a:lnTo>
                    <a:pt x="0" y="0"/>
                  </a:lnTo>
                  <a:lnTo>
                    <a:pt x="0" y="3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1" name="Freeform 570"/>
            <p:cNvSpPr>
              <a:spLocks/>
            </p:cNvSpPr>
            <p:nvPr/>
          </p:nvSpPr>
          <p:spPr bwMode="auto">
            <a:xfrm>
              <a:off x="16632261" y="9097653"/>
              <a:ext cx="114176" cy="205518"/>
            </a:xfrm>
            <a:custGeom>
              <a:avLst/>
              <a:gdLst>
                <a:gd name="T0" fmla="*/ 4 w 5"/>
                <a:gd name="T1" fmla="*/ 0 h 9"/>
                <a:gd name="T2" fmla="*/ 0 w 5"/>
                <a:gd name="T3" fmla="*/ 0 h 9"/>
                <a:gd name="T4" fmla="*/ 0 w 5"/>
                <a:gd name="T5" fmla="*/ 6 h 9"/>
                <a:gd name="T6" fmla="*/ 0 w 5"/>
                <a:gd name="T7" fmla="*/ 9 h 9"/>
                <a:gd name="T8" fmla="*/ 4 w 5"/>
                <a:gd name="T9" fmla="*/ 0 h 9"/>
              </a:gdLst>
              <a:ahLst/>
              <a:cxnLst>
                <a:cxn ang="0">
                  <a:pos x="T0" y="T1"/>
                </a:cxn>
                <a:cxn ang="0">
                  <a:pos x="T2" y="T3"/>
                </a:cxn>
                <a:cxn ang="0">
                  <a:pos x="T4" y="T5"/>
                </a:cxn>
                <a:cxn ang="0">
                  <a:pos x="T6" y="T7"/>
                </a:cxn>
                <a:cxn ang="0">
                  <a:pos x="T8" y="T9"/>
                </a:cxn>
              </a:cxnLst>
              <a:rect l="0" t="0" r="r" b="b"/>
              <a:pathLst>
                <a:path w="5" h="9">
                  <a:moveTo>
                    <a:pt x="4" y="0"/>
                  </a:moveTo>
                  <a:cubicBezTo>
                    <a:pt x="0" y="0"/>
                    <a:pt x="0" y="0"/>
                    <a:pt x="0" y="0"/>
                  </a:cubicBezTo>
                  <a:cubicBezTo>
                    <a:pt x="0" y="6"/>
                    <a:pt x="0" y="6"/>
                    <a:pt x="0" y="6"/>
                  </a:cubicBezTo>
                  <a:cubicBezTo>
                    <a:pt x="0" y="9"/>
                    <a:pt x="0" y="9"/>
                    <a:pt x="0" y="9"/>
                  </a:cubicBezTo>
                  <a:cubicBezTo>
                    <a:pt x="5" y="8"/>
                    <a:pt x="4" y="0"/>
                    <a:pt x="4" y="0"/>
                  </a:cubicBezTo>
                </a:path>
              </a:pathLst>
            </a:custGeom>
            <a:solidFill>
              <a:srgbClr val="F5D2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2" name="Rectangle 571"/>
            <p:cNvSpPr>
              <a:spLocks noChangeArrowheads="1"/>
            </p:cNvSpPr>
            <p:nvPr/>
          </p:nvSpPr>
          <p:spPr bwMode="auto">
            <a:xfrm>
              <a:off x="17180306" y="10540080"/>
              <a:ext cx="981915" cy="205518"/>
            </a:xfrm>
            <a:prstGeom prst="rect">
              <a:avLst/>
            </a:prstGeom>
            <a:solidFill>
              <a:srgbClr val="EEEF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3" name="Rectangle 572"/>
            <p:cNvSpPr>
              <a:spLocks noChangeArrowheads="1"/>
            </p:cNvSpPr>
            <p:nvPr/>
          </p:nvSpPr>
          <p:spPr bwMode="auto">
            <a:xfrm>
              <a:off x="17088965" y="10745597"/>
              <a:ext cx="1118927" cy="1008558"/>
            </a:xfrm>
            <a:prstGeom prst="rect">
              <a:avLst/>
            </a:prstGeom>
            <a:solidFill>
              <a:srgbClr val="3838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4" name="Rectangle 573"/>
            <p:cNvSpPr>
              <a:spLocks noChangeArrowheads="1"/>
            </p:cNvSpPr>
            <p:nvPr/>
          </p:nvSpPr>
          <p:spPr bwMode="auto">
            <a:xfrm>
              <a:off x="17088965" y="10745597"/>
              <a:ext cx="548046" cy="1008558"/>
            </a:xfrm>
            <a:prstGeom prst="rect">
              <a:avLst/>
            </a:prstGeom>
            <a:solidFill>
              <a:srgbClr val="2B2B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5" name="Freeform 574"/>
            <p:cNvSpPr>
              <a:spLocks/>
            </p:cNvSpPr>
            <p:nvPr/>
          </p:nvSpPr>
          <p:spPr bwMode="auto">
            <a:xfrm>
              <a:off x="17203142" y="10836939"/>
              <a:ext cx="251188" cy="251188"/>
            </a:xfrm>
            <a:custGeom>
              <a:avLst/>
              <a:gdLst>
                <a:gd name="T0" fmla="*/ 10 w 11"/>
                <a:gd name="T1" fmla="*/ 4 h 11"/>
                <a:gd name="T2" fmla="*/ 8 w 11"/>
                <a:gd name="T3" fmla="*/ 10 h 11"/>
                <a:gd name="T4" fmla="*/ 1 w 11"/>
                <a:gd name="T5" fmla="*/ 8 h 11"/>
                <a:gd name="T6" fmla="*/ 3 w 11"/>
                <a:gd name="T7" fmla="*/ 2 h 11"/>
                <a:gd name="T8" fmla="*/ 10 w 11"/>
                <a:gd name="T9" fmla="*/ 4 h 11"/>
              </a:gdLst>
              <a:ahLst/>
              <a:cxnLst>
                <a:cxn ang="0">
                  <a:pos x="T0" y="T1"/>
                </a:cxn>
                <a:cxn ang="0">
                  <a:pos x="T2" y="T3"/>
                </a:cxn>
                <a:cxn ang="0">
                  <a:pos x="T4" y="T5"/>
                </a:cxn>
                <a:cxn ang="0">
                  <a:pos x="T6" y="T7"/>
                </a:cxn>
                <a:cxn ang="0">
                  <a:pos x="T8" y="T9"/>
                </a:cxn>
              </a:cxnLst>
              <a:rect l="0" t="0" r="r" b="b"/>
              <a:pathLst>
                <a:path w="11" h="11">
                  <a:moveTo>
                    <a:pt x="10" y="4"/>
                  </a:moveTo>
                  <a:cubicBezTo>
                    <a:pt x="11" y="6"/>
                    <a:pt x="10" y="9"/>
                    <a:pt x="8" y="10"/>
                  </a:cubicBezTo>
                  <a:cubicBezTo>
                    <a:pt x="5" y="11"/>
                    <a:pt x="3" y="10"/>
                    <a:pt x="1" y="8"/>
                  </a:cubicBezTo>
                  <a:cubicBezTo>
                    <a:pt x="0" y="6"/>
                    <a:pt x="1" y="3"/>
                    <a:pt x="3" y="2"/>
                  </a:cubicBezTo>
                  <a:cubicBezTo>
                    <a:pt x="5" y="0"/>
                    <a:pt x="8" y="1"/>
                    <a:pt x="10" y="4"/>
                  </a:cubicBezTo>
                  <a:close/>
                </a:path>
              </a:pathLst>
            </a:custGeom>
            <a:solidFill>
              <a:srgbClr val="F8EE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6" name="Freeform 575"/>
            <p:cNvSpPr>
              <a:spLocks/>
            </p:cNvSpPr>
            <p:nvPr/>
          </p:nvSpPr>
          <p:spPr bwMode="auto">
            <a:xfrm>
              <a:off x="17271647" y="10928280"/>
              <a:ext cx="45671" cy="45671"/>
            </a:xfrm>
            <a:custGeom>
              <a:avLst/>
              <a:gdLst>
                <a:gd name="T0" fmla="*/ 2 w 2"/>
                <a:gd name="T1" fmla="*/ 1 h 2"/>
                <a:gd name="T2" fmla="*/ 1 w 2"/>
                <a:gd name="T3" fmla="*/ 2 h 2"/>
                <a:gd name="T4" fmla="*/ 0 w 2"/>
                <a:gd name="T5" fmla="*/ 2 h 2"/>
                <a:gd name="T6" fmla="*/ 0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2"/>
                    <a:pt x="1" y="2"/>
                  </a:cubicBezTo>
                  <a:cubicBezTo>
                    <a:pt x="1" y="2"/>
                    <a:pt x="0" y="2"/>
                    <a:pt x="0" y="2"/>
                  </a:cubicBezTo>
                  <a:cubicBezTo>
                    <a:pt x="0" y="1"/>
                    <a:pt x="0" y="1"/>
                    <a:pt x="0" y="1"/>
                  </a:cubicBezTo>
                  <a:cubicBezTo>
                    <a:pt x="1" y="0"/>
                    <a:pt x="1" y="1"/>
                    <a:pt x="2" y="1"/>
                  </a:cubicBezTo>
                  <a:close/>
                </a:path>
              </a:pathLst>
            </a:custGeom>
            <a:solidFill>
              <a:srgbClr val="091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7" name="Freeform 576"/>
            <p:cNvSpPr>
              <a:spLocks/>
            </p:cNvSpPr>
            <p:nvPr/>
          </p:nvSpPr>
          <p:spPr bwMode="auto">
            <a:xfrm>
              <a:off x="17317318" y="10905444"/>
              <a:ext cx="45671" cy="45671"/>
            </a:xfrm>
            <a:custGeom>
              <a:avLst/>
              <a:gdLst>
                <a:gd name="T0" fmla="*/ 2 w 2"/>
                <a:gd name="T1" fmla="*/ 1 h 2"/>
                <a:gd name="T2" fmla="*/ 1 w 2"/>
                <a:gd name="T3" fmla="*/ 2 h 2"/>
                <a:gd name="T4" fmla="*/ 0 w 2"/>
                <a:gd name="T5" fmla="*/ 2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2"/>
                    <a:pt x="1" y="2"/>
                  </a:cubicBezTo>
                  <a:cubicBezTo>
                    <a:pt x="1" y="2"/>
                    <a:pt x="0" y="2"/>
                    <a:pt x="0" y="2"/>
                  </a:cubicBezTo>
                  <a:cubicBezTo>
                    <a:pt x="0" y="1"/>
                    <a:pt x="0" y="1"/>
                    <a:pt x="1" y="0"/>
                  </a:cubicBezTo>
                  <a:cubicBezTo>
                    <a:pt x="1" y="0"/>
                    <a:pt x="2" y="0"/>
                    <a:pt x="2" y="1"/>
                  </a:cubicBezTo>
                  <a:close/>
                </a:path>
              </a:pathLst>
            </a:custGeom>
            <a:solidFill>
              <a:srgbClr val="091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8" name="Freeform 577"/>
            <p:cNvSpPr>
              <a:spLocks/>
            </p:cNvSpPr>
            <p:nvPr/>
          </p:nvSpPr>
          <p:spPr bwMode="auto">
            <a:xfrm>
              <a:off x="17294483" y="10996784"/>
              <a:ext cx="45671" cy="45671"/>
            </a:xfrm>
            <a:custGeom>
              <a:avLst/>
              <a:gdLst>
                <a:gd name="T0" fmla="*/ 2 w 2"/>
                <a:gd name="T1" fmla="*/ 0 h 2"/>
                <a:gd name="T2" fmla="*/ 1 w 2"/>
                <a:gd name="T3" fmla="*/ 1 h 2"/>
                <a:gd name="T4" fmla="*/ 0 w 2"/>
                <a:gd name="T5" fmla="*/ 1 h 2"/>
                <a:gd name="T6" fmla="*/ 0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1"/>
                  </a:cubicBezTo>
                  <a:cubicBezTo>
                    <a:pt x="1" y="2"/>
                    <a:pt x="0" y="1"/>
                    <a:pt x="0" y="1"/>
                  </a:cubicBezTo>
                  <a:cubicBezTo>
                    <a:pt x="0" y="1"/>
                    <a:pt x="0" y="0"/>
                    <a:pt x="0" y="0"/>
                  </a:cubicBezTo>
                  <a:cubicBezTo>
                    <a:pt x="1" y="0"/>
                    <a:pt x="1" y="0"/>
                    <a:pt x="2" y="0"/>
                  </a:cubicBezTo>
                  <a:close/>
                </a:path>
              </a:pathLst>
            </a:custGeom>
            <a:solidFill>
              <a:srgbClr val="091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9" name="Freeform 578"/>
            <p:cNvSpPr>
              <a:spLocks/>
            </p:cNvSpPr>
            <p:nvPr/>
          </p:nvSpPr>
          <p:spPr bwMode="auto">
            <a:xfrm>
              <a:off x="17340153" y="10951115"/>
              <a:ext cx="45671" cy="45671"/>
            </a:xfrm>
            <a:custGeom>
              <a:avLst/>
              <a:gdLst>
                <a:gd name="T0" fmla="*/ 2 w 2"/>
                <a:gd name="T1" fmla="*/ 1 h 2"/>
                <a:gd name="T2" fmla="*/ 2 w 2"/>
                <a:gd name="T3" fmla="*/ 2 h 2"/>
                <a:gd name="T4" fmla="*/ 0 w 2"/>
                <a:gd name="T5" fmla="*/ 2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2"/>
                    <a:pt x="2" y="2"/>
                  </a:cubicBezTo>
                  <a:cubicBezTo>
                    <a:pt x="1" y="2"/>
                    <a:pt x="1" y="2"/>
                    <a:pt x="0" y="2"/>
                  </a:cubicBezTo>
                  <a:cubicBezTo>
                    <a:pt x="0" y="1"/>
                    <a:pt x="0" y="1"/>
                    <a:pt x="1" y="1"/>
                  </a:cubicBezTo>
                  <a:cubicBezTo>
                    <a:pt x="1" y="0"/>
                    <a:pt x="2" y="0"/>
                    <a:pt x="2" y="1"/>
                  </a:cubicBezTo>
                  <a:close/>
                </a:path>
              </a:pathLst>
            </a:custGeom>
            <a:solidFill>
              <a:srgbClr val="091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30" name="กลุ่ม 648"/>
          <p:cNvGrpSpPr/>
          <p:nvPr/>
        </p:nvGrpSpPr>
        <p:grpSpPr>
          <a:xfrm>
            <a:off x="6786377" y="397936"/>
            <a:ext cx="11319060" cy="2319303"/>
            <a:chOff x="10622787" y="3605779"/>
            <a:chExt cx="9937136" cy="2036143"/>
          </a:xfrm>
        </p:grpSpPr>
        <p:sp>
          <p:nvSpPr>
            <p:cNvPr id="331" name="Freeform 463"/>
            <p:cNvSpPr>
              <a:spLocks/>
            </p:cNvSpPr>
            <p:nvPr/>
          </p:nvSpPr>
          <p:spPr bwMode="auto">
            <a:xfrm>
              <a:off x="14280231" y="3605779"/>
              <a:ext cx="2511877" cy="2036143"/>
            </a:xfrm>
            <a:custGeom>
              <a:avLst/>
              <a:gdLst>
                <a:gd name="T0" fmla="*/ 110 w 110"/>
                <a:gd name="T1" fmla="*/ 83 h 89"/>
                <a:gd name="T2" fmla="*/ 104 w 110"/>
                <a:gd name="T3" fmla="*/ 89 h 89"/>
                <a:gd name="T4" fmla="*/ 7 w 110"/>
                <a:gd name="T5" fmla="*/ 89 h 89"/>
                <a:gd name="T6" fmla="*/ 0 w 110"/>
                <a:gd name="T7" fmla="*/ 83 h 89"/>
                <a:gd name="T8" fmla="*/ 13 w 110"/>
                <a:gd name="T9" fmla="*/ 6 h 89"/>
                <a:gd name="T10" fmla="*/ 20 w 110"/>
                <a:gd name="T11" fmla="*/ 0 h 89"/>
                <a:gd name="T12" fmla="*/ 91 w 110"/>
                <a:gd name="T13" fmla="*/ 0 h 89"/>
                <a:gd name="T14" fmla="*/ 97 w 110"/>
                <a:gd name="T15" fmla="*/ 6 h 89"/>
                <a:gd name="T16" fmla="*/ 110 w 110"/>
                <a:gd name="T17"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89">
                  <a:moveTo>
                    <a:pt x="110" y="83"/>
                  </a:moveTo>
                  <a:cubicBezTo>
                    <a:pt x="110" y="86"/>
                    <a:pt x="107" y="89"/>
                    <a:pt x="104" y="89"/>
                  </a:cubicBezTo>
                  <a:cubicBezTo>
                    <a:pt x="7" y="89"/>
                    <a:pt x="7" y="89"/>
                    <a:pt x="7" y="89"/>
                  </a:cubicBezTo>
                  <a:cubicBezTo>
                    <a:pt x="3" y="89"/>
                    <a:pt x="0" y="86"/>
                    <a:pt x="0" y="83"/>
                  </a:cubicBezTo>
                  <a:cubicBezTo>
                    <a:pt x="13" y="6"/>
                    <a:pt x="13" y="6"/>
                    <a:pt x="13" y="6"/>
                  </a:cubicBezTo>
                  <a:cubicBezTo>
                    <a:pt x="13" y="3"/>
                    <a:pt x="16" y="0"/>
                    <a:pt x="20" y="0"/>
                  </a:cubicBezTo>
                  <a:cubicBezTo>
                    <a:pt x="91" y="0"/>
                    <a:pt x="91" y="0"/>
                    <a:pt x="91" y="0"/>
                  </a:cubicBezTo>
                  <a:cubicBezTo>
                    <a:pt x="94" y="0"/>
                    <a:pt x="97" y="3"/>
                    <a:pt x="97" y="6"/>
                  </a:cubicBezTo>
                  <a:lnTo>
                    <a:pt x="110" y="83"/>
                  </a:lnTo>
                  <a:close/>
                </a:path>
              </a:pathLst>
            </a:custGeom>
            <a:solidFill>
              <a:srgbClr val="A8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2" name="Rectangle 464"/>
            <p:cNvSpPr>
              <a:spLocks noChangeArrowheads="1"/>
            </p:cNvSpPr>
            <p:nvPr/>
          </p:nvSpPr>
          <p:spPr bwMode="auto">
            <a:xfrm>
              <a:off x="10622787" y="4656200"/>
              <a:ext cx="9937136" cy="437677"/>
            </a:xfrm>
            <a:prstGeom prst="rect">
              <a:avLst/>
            </a:prstGeom>
            <a:solidFill>
              <a:srgbClr val="E7E7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3" name="Freeform 465"/>
            <p:cNvSpPr>
              <a:spLocks/>
            </p:cNvSpPr>
            <p:nvPr/>
          </p:nvSpPr>
          <p:spPr bwMode="auto">
            <a:xfrm>
              <a:off x="10622787" y="4199495"/>
              <a:ext cx="9937136" cy="456705"/>
            </a:xfrm>
            <a:custGeom>
              <a:avLst/>
              <a:gdLst>
                <a:gd name="T0" fmla="*/ 298 w 435"/>
                <a:gd name="T1" fmla="*/ 0 h 20"/>
                <a:gd name="T2" fmla="*/ 217 w 435"/>
                <a:gd name="T3" fmla="*/ 0 h 20"/>
                <a:gd name="T4" fmla="*/ 137 w 435"/>
                <a:gd name="T5" fmla="*/ 0 h 20"/>
                <a:gd name="T6" fmla="*/ 0 w 435"/>
                <a:gd name="T7" fmla="*/ 20 h 20"/>
                <a:gd name="T8" fmla="*/ 217 w 435"/>
                <a:gd name="T9" fmla="*/ 20 h 20"/>
                <a:gd name="T10" fmla="*/ 435 w 435"/>
                <a:gd name="T11" fmla="*/ 20 h 20"/>
                <a:gd name="T12" fmla="*/ 298 w 435"/>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435" h="20">
                  <a:moveTo>
                    <a:pt x="298" y="0"/>
                  </a:moveTo>
                  <a:cubicBezTo>
                    <a:pt x="217" y="0"/>
                    <a:pt x="217" y="0"/>
                    <a:pt x="217" y="0"/>
                  </a:cubicBezTo>
                  <a:cubicBezTo>
                    <a:pt x="137" y="0"/>
                    <a:pt x="137" y="0"/>
                    <a:pt x="137" y="0"/>
                  </a:cubicBezTo>
                  <a:cubicBezTo>
                    <a:pt x="36" y="7"/>
                    <a:pt x="0" y="20"/>
                    <a:pt x="0" y="20"/>
                  </a:cubicBezTo>
                  <a:cubicBezTo>
                    <a:pt x="217" y="20"/>
                    <a:pt x="217" y="20"/>
                    <a:pt x="217" y="20"/>
                  </a:cubicBezTo>
                  <a:cubicBezTo>
                    <a:pt x="435" y="20"/>
                    <a:pt x="435" y="20"/>
                    <a:pt x="435" y="20"/>
                  </a:cubicBezTo>
                  <a:cubicBezTo>
                    <a:pt x="435" y="20"/>
                    <a:pt x="401" y="7"/>
                    <a:pt x="298" y="0"/>
                  </a:cubicBezTo>
                  <a:close/>
                </a:path>
              </a:pathLst>
            </a:custGeom>
            <a:solidFill>
              <a:srgbClr val="CFCF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4" name="Freeform 466"/>
            <p:cNvSpPr>
              <a:spLocks/>
            </p:cNvSpPr>
            <p:nvPr/>
          </p:nvSpPr>
          <p:spPr bwMode="auto">
            <a:xfrm>
              <a:off x="14736935" y="3605779"/>
              <a:ext cx="1621302" cy="593716"/>
            </a:xfrm>
            <a:custGeom>
              <a:avLst/>
              <a:gdLst>
                <a:gd name="T0" fmla="*/ 210 w 426"/>
                <a:gd name="T1" fmla="*/ 0 h 156"/>
                <a:gd name="T2" fmla="*/ 0 w 426"/>
                <a:gd name="T3" fmla="*/ 0 h 156"/>
                <a:gd name="T4" fmla="*/ 60 w 426"/>
                <a:gd name="T5" fmla="*/ 156 h 156"/>
                <a:gd name="T6" fmla="*/ 234 w 426"/>
                <a:gd name="T7" fmla="*/ 156 h 156"/>
                <a:gd name="T8" fmla="*/ 366 w 426"/>
                <a:gd name="T9" fmla="*/ 156 h 156"/>
                <a:gd name="T10" fmla="*/ 426 w 426"/>
                <a:gd name="T11" fmla="*/ 0 h 156"/>
                <a:gd name="T12" fmla="*/ 210 w 426"/>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426" h="156">
                  <a:moveTo>
                    <a:pt x="210" y="0"/>
                  </a:moveTo>
                  <a:lnTo>
                    <a:pt x="0" y="0"/>
                  </a:lnTo>
                  <a:lnTo>
                    <a:pt x="60" y="156"/>
                  </a:lnTo>
                  <a:lnTo>
                    <a:pt x="234" y="156"/>
                  </a:lnTo>
                  <a:lnTo>
                    <a:pt x="366" y="156"/>
                  </a:lnTo>
                  <a:lnTo>
                    <a:pt x="426" y="0"/>
                  </a:lnTo>
                  <a:lnTo>
                    <a:pt x="210" y="0"/>
                  </a:lnTo>
                  <a:close/>
                </a:path>
              </a:pathLst>
            </a:custGeom>
            <a:solidFill>
              <a:srgbClr val="E7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18" name="กลุ่ม 107"/>
          <p:cNvGrpSpPr/>
          <p:nvPr/>
        </p:nvGrpSpPr>
        <p:grpSpPr>
          <a:xfrm>
            <a:off x="1285286" y="7048952"/>
            <a:ext cx="5114309" cy="6426359"/>
            <a:chOff x="8278202" y="6877767"/>
            <a:chExt cx="2823712" cy="3548121"/>
          </a:xfrm>
        </p:grpSpPr>
        <p:sp>
          <p:nvSpPr>
            <p:cNvPr id="119" name="Freeform 422"/>
            <p:cNvSpPr>
              <a:spLocks/>
            </p:cNvSpPr>
            <p:nvPr/>
          </p:nvSpPr>
          <p:spPr bwMode="auto">
            <a:xfrm>
              <a:off x="8278202" y="7025606"/>
              <a:ext cx="2454116" cy="3355931"/>
            </a:xfrm>
            <a:custGeom>
              <a:avLst/>
              <a:gdLst>
                <a:gd name="T0" fmla="*/ 798 w 996"/>
                <a:gd name="T1" fmla="*/ 0 h 1362"/>
                <a:gd name="T2" fmla="*/ 0 w 996"/>
                <a:gd name="T3" fmla="*/ 0 h 1362"/>
                <a:gd name="T4" fmla="*/ 0 w 996"/>
                <a:gd name="T5" fmla="*/ 1362 h 1362"/>
                <a:gd name="T6" fmla="*/ 996 w 996"/>
                <a:gd name="T7" fmla="*/ 1362 h 1362"/>
                <a:gd name="T8" fmla="*/ 996 w 996"/>
                <a:gd name="T9" fmla="*/ 138 h 1362"/>
                <a:gd name="T10" fmla="*/ 798 w 996"/>
                <a:gd name="T11" fmla="*/ 0 h 1362"/>
              </a:gdLst>
              <a:ahLst/>
              <a:cxnLst>
                <a:cxn ang="0">
                  <a:pos x="T0" y="T1"/>
                </a:cxn>
                <a:cxn ang="0">
                  <a:pos x="T2" y="T3"/>
                </a:cxn>
                <a:cxn ang="0">
                  <a:pos x="T4" y="T5"/>
                </a:cxn>
                <a:cxn ang="0">
                  <a:pos x="T6" y="T7"/>
                </a:cxn>
                <a:cxn ang="0">
                  <a:pos x="T8" y="T9"/>
                </a:cxn>
                <a:cxn ang="0">
                  <a:pos x="T10" y="T11"/>
                </a:cxn>
              </a:cxnLst>
              <a:rect l="0" t="0" r="r" b="b"/>
              <a:pathLst>
                <a:path w="996" h="1362">
                  <a:moveTo>
                    <a:pt x="798" y="0"/>
                  </a:moveTo>
                  <a:lnTo>
                    <a:pt x="0" y="0"/>
                  </a:lnTo>
                  <a:lnTo>
                    <a:pt x="0" y="1362"/>
                  </a:lnTo>
                  <a:lnTo>
                    <a:pt x="996" y="1362"/>
                  </a:lnTo>
                  <a:lnTo>
                    <a:pt x="996" y="138"/>
                  </a:lnTo>
                  <a:lnTo>
                    <a:pt x="798"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 name="Freeform 423"/>
            <p:cNvSpPr>
              <a:spLocks/>
            </p:cNvSpPr>
            <p:nvPr/>
          </p:nvSpPr>
          <p:spPr bwMode="auto">
            <a:xfrm>
              <a:off x="8278202" y="7025606"/>
              <a:ext cx="2454116" cy="3355931"/>
            </a:xfrm>
            <a:custGeom>
              <a:avLst/>
              <a:gdLst>
                <a:gd name="T0" fmla="*/ 798 w 996"/>
                <a:gd name="T1" fmla="*/ 0 h 1362"/>
                <a:gd name="T2" fmla="*/ 0 w 996"/>
                <a:gd name="T3" fmla="*/ 0 h 1362"/>
                <a:gd name="T4" fmla="*/ 0 w 996"/>
                <a:gd name="T5" fmla="*/ 1362 h 1362"/>
                <a:gd name="T6" fmla="*/ 996 w 996"/>
                <a:gd name="T7" fmla="*/ 1362 h 1362"/>
                <a:gd name="T8" fmla="*/ 996 w 996"/>
                <a:gd name="T9" fmla="*/ 138 h 1362"/>
                <a:gd name="T10" fmla="*/ 798 w 996"/>
                <a:gd name="T11" fmla="*/ 0 h 1362"/>
              </a:gdLst>
              <a:ahLst/>
              <a:cxnLst>
                <a:cxn ang="0">
                  <a:pos x="T0" y="T1"/>
                </a:cxn>
                <a:cxn ang="0">
                  <a:pos x="T2" y="T3"/>
                </a:cxn>
                <a:cxn ang="0">
                  <a:pos x="T4" y="T5"/>
                </a:cxn>
                <a:cxn ang="0">
                  <a:pos x="T6" y="T7"/>
                </a:cxn>
                <a:cxn ang="0">
                  <a:pos x="T8" y="T9"/>
                </a:cxn>
                <a:cxn ang="0">
                  <a:pos x="T10" y="T11"/>
                </a:cxn>
              </a:cxnLst>
              <a:rect l="0" t="0" r="r" b="b"/>
              <a:pathLst>
                <a:path w="996" h="1362">
                  <a:moveTo>
                    <a:pt x="798" y="0"/>
                  </a:moveTo>
                  <a:lnTo>
                    <a:pt x="0" y="0"/>
                  </a:lnTo>
                  <a:lnTo>
                    <a:pt x="0" y="1362"/>
                  </a:lnTo>
                  <a:lnTo>
                    <a:pt x="996" y="1362"/>
                  </a:lnTo>
                  <a:lnTo>
                    <a:pt x="996" y="138"/>
                  </a:lnTo>
                  <a:lnTo>
                    <a:pt x="7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 name="Freeform 424"/>
            <p:cNvSpPr>
              <a:spLocks/>
            </p:cNvSpPr>
            <p:nvPr/>
          </p:nvSpPr>
          <p:spPr bwMode="auto">
            <a:xfrm>
              <a:off x="10244452" y="7025606"/>
              <a:ext cx="487866" cy="340028"/>
            </a:xfrm>
            <a:custGeom>
              <a:avLst/>
              <a:gdLst>
                <a:gd name="T0" fmla="*/ 0 w 198"/>
                <a:gd name="T1" fmla="*/ 138 h 138"/>
                <a:gd name="T2" fmla="*/ 198 w 198"/>
                <a:gd name="T3" fmla="*/ 138 h 138"/>
                <a:gd name="T4" fmla="*/ 0 w 198"/>
                <a:gd name="T5" fmla="*/ 0 h 138"/>
                <a:gd name="T6" fmla="*/ 0 w 198"/>
                <a:gd name="T7" fmla="*/ 138 h 138"/>
              </a:gdLst>
              <a:ahLst/>
              <a:cxnLst>
                <a:cxn ang="0">
                  <a:pos x="T0" y="T1"/>
                </a:cxn>
                <a:cxn ang="0">
                  <a:pos x="T2" y="T3"/>
                </a:cxn>
                <a:cxn ang="0">
                  <a:pos x="T4" y="T5"/>
                </a:cxn>
                <a:cxn ang="0">
                  <a:pos x="T6" y="T7"/>
                </a:cxn>
              </a:cxnLst>
              <a:rect l="0" t="0" r="r" b="b"/>
              <a:pathLst>
                <a:path w="198" h="138">
                  <a:moveTo>
                    <a:pt x="0" y="138"/>
                  </a:moveTo>
                  <a:lnTo>
                    <a:pt x="198" y="138"/>
                  </a:lnTo>
                  <a:lnTo>
                    <a:pt x="0" y="0"/>
                  </a:lnTo>
                  <a:lnTo>
                    <a:pt x="0" y="138"/>
                  </a:lnTo>
                  <a:close/>
                </a:path>
              </a:pathLst>
            </a:custGeom>
            <a:solidFill>
              <a:srgbClr val="E9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 name="Rectangle 425"/>
            <p:cNvSpPr>
              <a:spLocks noChangeArrowheads="1"/>
            </p:cNvSpPr>
            <p:nvPr/>
          </p:nvSpPr>
          <p:spPr bwMode="auto">
            <a:xfrm>
              <a:off x="8396472" y="7188228"/>
              <a:ext cx="680056" cy="88703"/>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 name="Rectangle 426"/>
            <p:cNvSpPr>
              <a:spLocks noChangeArrowheads="1"/>
            </p:cNvSpPr>
            <p:nvPr/>
          </p:nvSpPr>
          <p:spPr bwMode="auto">
            <a:xfrm>
              <a:off x="8396472" y="7188228"/>
              <a:ext cx="680056" cy="88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 name="Rectangle 427"/>
            <p:cNvSpPr>
              <a:spLocks noChangeArrowheads="1"/>
            </p:cNvSpPr>
            <p:nvPr/>
          </p:nvSpPr>
          <p:spPr bwMode="auto">
            <a:xfrm>
              <a:off x="8396472" y="7321282"/>
              <a:ext cx="547002" cy="59135"/>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 name="Rectangle 428"/>
            <p:cNvSpPr>
              <a:spLocks noChangeArrowheads="1"/>
            </p:cNvSpPr>
            <p:nvPr/>
          </p:nvSpPr>
          <p:spPr bwMode="auto">
            <a:xfrm>
              <a:off x="8396472" y="7321282"/>
              <a:ext cx="547002" cy="59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 name="Rectangle 429"/>
            <p:cNvSpPr>
              <a:spLocks noChangeArrowheads="1"/>
            </p:cNvSpPr>
            <p:nvPr/>
          </p:nvSpPr>
          <p:spPr bwMode="auto">
            <a:xfrm>
              <a:off x="8396472" y="7424770"/>
              <a:ext cx="798327" cy="59135"/>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 name="Rectangle 430"/>
            <p:cNvSpPr>
              <a:spLocks noChangeArrowheads="1"/>
            </p:cNvSpPr>
            <p:nvPr/>
          </p:nvSpPr>
          <p:spPr bwMode="auto">
            <a:xfrm>
              <a:off x="8396472" y="7424770"/>
              <a:ext cx="798327" cy="59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 name="Rectangle 431"/>
            <p:cNvSpPr>
              <a:spLocks noChangeArrowheads="1"/>
            </p:cNvSpPr>
            <p:nvPr/>
          </p:nvSpPr>
          <p:spPr bwMode="auto">
            <a:xfrm>
              <a:off x="8928690" y="7631743"/>
              <a:ext cx="1138355" cy="88703"/>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 name="Rectangle 432"/>
            <p:cNvSpPr>
              <a:spLocks noChangeArrowheads="1"/>
            </p:cNvSpPr>
            <p:nvPr/>
          </p:nvSpPr>
          <p:spPr bwMode="auto">
            <a:xfrm>
              <a:off x="8928690" y="7764798"/>
              <a:ext cx="428731" cy="59135"/>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Rectangle 433"/>
            <p:cNvSpPr>
              <a:spLocks noChangeArrowheads="1"/>
            </p:cNvSpPr>
            <p:nvPr/>
          </p:nvSpPr>
          <p:spPr bwMode="auto">
            <a:xfrm>
              <a:off x="9446124" y="7764798"/>
              <a:ext cx="620921" cy="59135"/>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 name="Rectangle 434"/>
            <p:cNvSpPr>
              <a:spLocks noChangeArrowheads="1"/>
            </p:cNvSpPr>
            <p:nvPr/>
          </p:nvSpPr>
          <p:spPr bwMode="auto">
            <a:xfrm>
              <a:off x="8544310" y="8016123"/>
              <a:ext cx="1951466"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 name="Rectangle 435"/>
            <p:cNvSpPr>
              <a:spLocks noChangeArrowheads="1"/>
            </p:cNvSpPr>
            <p:nvPr/>
          </p:nvSpPr>
          <p:spPr bwMode="auto">
            <a:xfrm>
              <a:off x="8544310" y="8016123"/>
              <a:ext cx="1951466" cy="73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 name="Rectangle 436"/>
            <p:cNvSpPr>
              <a:spLocks noChangeArrowheads="1"/>
            </p:cNvSpPr>
            <p:nvPr/>
          </p:nvSpPr>
          <p:spPr bwMode="auto">
            <a:xfrm>
              <a:off x="8455607" y="8237880"/>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 name="Rectangle 437"/>
            <p:cNvSpPr>
              <a:spLocks noChangeArrowheads="1"/>
            </p:cNvSpPr>
            <p:nvPr/>
          </p:nvSpPr>
          <p:spPr bwMode="auto">
            <a:xfrm>
              <a:off x="8455607" y="8237880"/>
              <a:ext cx="2040169" cy="73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 name="Rectangle 438"/>
            <p:cNvSpPr>
              <a:spLocks noChangeArrowheads="1"/>
            </p:cNvSpPr>
            <p:nvPr/>
          </p:nvSpPr>
          <p:spPr bwMode="auto">
            <a:xfrm>
              <a:off x="8455607" y="8459638"/>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 name="Rectangle 439"/>
            <p:cNvSpPr>
              <a:spLocks noChangeArrowheads="1"/>
            </p:cNvSpPr>
            <p:nvPr/>
          </p:nvSpPr>
          <p:spPr bwMode="auto">
            <a:xfrm>
              <a:off x="8455607" y="8459638"/>
              <a:ext cx="2040169" cy="73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7" name="Rectangle 440"/>
            <p:cNvSpPr>
              <a:spLocks noChangeArrowheads="1"/>
            </p:cNvSpPr>
            <p:nvPr/>
          </p:nvSpPr>
          <p:spPr bwMode="auto">
            <a:xfrm>
              <a:off x="8455607" y="8696179"/>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8" name="Rectangle 441"/>
            <p:cNvSpPr>
              <a:spLocks noChangeArrowheads="1"/>
            </p:cNvSpPr>
            <p:nvPr/>
          </p:nvSpPr>
          <p:spPr bwMode="auto">
            <a:xfrm>
              <a:off x="8455607" y="8696179"/>
              <a:ext cx="2040169" cy="73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9" name="Rectangle 442"/>
            <p:cNvSpPr>
              <a:spLocks noChangeArrowheads="1"/>
            </p:cNvSpPr>
            <p:nvPr/>
          </p:nvSpPr>
          <p:spPr bwMode="auto">
            <a:xfrm>
              <a:off x="8455607" y="8917937"/>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0" name="Rectangle 443"/>
            <p:cNvSpPr>
              <a:spLocks noChangeArrowheads="1"/>
            </p:cNvSpPr>
            <p:nvPr/>
          </p:nvSpPr>
          <p:spPr bwMode="auto">
            <a:xfrm>
              <a:off x="8455607" y="8917937"/>
              <a:ext cx="2040169" cy="73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1" name="Rectangle 444"/>
            <p:cNvSpPr>
              <a:spLocks noChangeArrowheads="1"/>
            </p:cNvSpPr>
            <p:nvPr/>
          </p:nvSpPr>
          <p:spPr bwMode="auto">
            <a:xfrm>
              <a:off x="8455607" y="9154478"/>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2" name="Rectangle 445"/>
            <p:cNvSpPr>
              <a:spLocks noChangeArrowheads="1"/>
            </p:cNvSpPr>
            <p:nvPr/>
          </p:nvSpPr>
          <p:spPr bwMode="auto">
            <a:xfrm>
              <a:off x="8455607" y="9154478"/>
              <a:ext cx="2040169" cy="73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3" name="Rectangle 446"/>
            <p:cNvSpPr>
              <a:spLocks noChangeArrowheads="1"/>
            </p:cNvSpPr>
            <p:nvPr/>
          </p:nvSpPr>
          <p:spPr bwMode="auto">
            <a:xfrm>
              <a:off x="8455607" y="9376236"/>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4" name="Rectangle 447"/>
            <p:cNvSpPr>
              <a:spLocks noChangeArrowheads="1"/>
            </p:cNvSpPr>
            <p:nvPr/>
          </p:nvSpPr>
          <p:spPr bwMode="auto">
            <a:xfrm>
              <a:off x="8455607" y="9376236"/>
              <a:ext cx="2040169" cy="73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5" name="Rectangle 448"/>
            <p:cNvSpPr>
              <a:spLocks noChangeArrowheads="1"/>
            </p:cNvSpPr>
            <p:nvPr/>
          </p:nvSpPr>
          <p:spPr bwMode="auto">
            <a:xfrm>
              <a:off x="8455607" y="9612777"/>
              <a:ext cx="2040169" cy="88703"/>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6" name="Rectangle 449"/>
            <p:cNvSpPr>
              <a:spLocks noChangeArrowheads="1"/>
            </p:cNvSpPr>
            <p:nvPr/>
          </p:nvSpPr>
          <p:spPr bwMode="auto">
            <a:xfrm>
              <a:off x="8455607" y="9612777"/>
              <a:ext cx="2040169" cy="88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7" name="Rectangle 450"/>
            <p:cNvSpPr>
              <a:spLocks noChangeArrowheads="1"/>
            </p:cNvSpPr>
            <p:nvPr/>
          </p:nvSpPr>
          <p:spPr bwMode="auto">
            <a:xfrm>
              <a:off x="8455607" y="9849318"/>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8" name="Rectangle 451"/>
            <p:cNvSpPr>
              <a:spLocks noChangeArrowheads="1"/>
            </p:cNvSpPr>
            <p:nvPr/>
          </p:nvSpPr>
          <p:spPr bwMode="auto">
            <a:xfrm>
              <a:off x="8455607" y="9849318"/>
              <a:ext cx="2040169" cy="73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9" name="Freeform 458"/>
            <p:cNvSpPr>
              <a:spLocks/>
            </p:cNvSpPr>
            <p:nvPr/>
          </p:nvSpPr>
          <p:spPr bwMode="auto">
            <a:xfrm>
              <a:off x="8278202" y="7232580"/>
              <a:ext cx="0" cy="3148957"/>
            </a:xfrm>
            <a:custGeom>
              <a:avLst/>
              <a:gdLst>
                <a:gd name="T0" fmla="*/ 0 h 1278"/>
                <a:gd name="T1" fmla="*/ 0 h 1278"/>
                <a:gd name="T2" fmla="*/ 1266 h 1278"/>
                <a:gd name="T3" fmla="*/ 1278 h 1278"/>
                <a:gd name="T4" fmla="*/ 0 h 1278"/>
              </a:gdLst>
              <a:ahLst/>
              <a:cxnLst>
                <a:cxn ang="0">
                  <a:pos x="0" y="T0"/>
                </a:cxn>
                <a:cxn ang="0">
                  <a:pos x="0" y="T1"/>
                </a:cxn>
                <a:cxn ang="0">
                  <a:pos x="0" y="T2"/>
                </a:cxn>
                <a:cxn ang="0">
                  <a:pos x="0" y="T3"/>
                </a:cxn>
                <a:cxn ang="0">
                  <a:pos x="0" y="T4"/>
                </a:cxn>
              </a:cxnLst>
              <a:rect l="0" t="0" r="r" b="b"/>
              <a:pathLst>
                <a:path h="1278">
                  <a:moveTo>
                    <a:pt x="0" y="0"/>
                  </a:moveTo>
                  <a:lnTo>
                    <a:pt x="0" y="0"/>
                  </a:lnTo>
                  <a:lnTo>
                    <a:pt x="0" y="1266"/>
                  </a:lnTo>
                  <a:lnTo>
                    <a:pt x="0" y="1278"/>
                  </a:lnTo>
                  <a:lnTo>
                    <a:pt x="0" y="0"/>
                  </a:lnTo>
                  <a:close/>
                </a:path>
              </a:pathLst>
            </a:custGeom>
            <a:solidFill>
              <a:srgbClr val="DBD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0" name="Freeform 459"/>
            <p:cNvSpPr>
              <a:spLocks/>
            </p:cNvSpPr>
            <p:nvPr/>
          </p:nvSpPr>
          <p:spPr bwMode="auto">
            <a:xfrm>
              <a:off x="8278202" y="7232580"/>
              <a:ext cx="0" cy="3148957"/>
            </a:xfrm>
            <a:custGeom>
              <a:avLst/>
              <a:gdLst>
                <a:gd name="T0" fmla="*/ 0 h 1278"/>
                <a:gd name="T1" fmla="*/ 0 h 1278"/>
                <a:gd name="T2" fmla="*/ 1266 h 1278"/>
                <a:gd name="T3" fmla="*/ 1278 h 1278"/>
                <a:gd name="T4" fmla="*/ 0 h 1278"/>
              </a:gdLst>
              <a:ahLst/>
              <a:cxnLst>
                <a:cxn ang="0">
                  <a:pos x="0" y="T0"/>
                </a:cxn>
                <a:cxn ang="0">
                  <a:pos x="0" y="T1"/>
                </a:cxn>
                <a:cxn ang="0">
                  <a:pos x="0" y="T2"/>
                </a:cxn>
                <a:cxn ang="0">
                  <a:pos x="0" y="T3"/>
                </a:cxn>
                <a:cxn ang="0">
                  <a:pos x="0" y="T4"/>
                </a:cxn>
              </a:cxnLst>
              <a:rect l="0" t="0" r="r" b="b"/>
              <a:pathLst>
                <a:path h="1278">
                  <a:moveTo>
                    <a:pt x="0" y="0"/>
                  </a:moveTo>
                  <a:lnTo>
                    <a:pt x="0" y="0"/>
                  </a:lnTo>
                  <a:lnTo>
                    <a:pt x="0" y="1266"/>
                  </a:lnTo>
                  <a:lnTo>
                    <a:pt x="0" y="127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Rectangle 461"/>
            <p:cNvSpPr>
              <a:spLocks noChangeArrowheads="1"/>
            </p:cNvSpPr>
            <p:nvPr/>
          </p:nvSpPr>
          <p:spPr bwMode="auto">
            <a:xfrm>
              <a:off x="8278202" y="10381536"/>
              <a:ext cx="1877547" cy="44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2" name="Freeform 462"/>
            <p:cNvSpPr>
              <a:spLocks/>
            </p:cNvSpPr>
            <p:nvPr/>
          </p:nvSpPr>
          <p:spPr bwMode="auto">
            <a:xfrm>
              <a:off x="8662581" y="6877767"/>
              <a:ext cx="2439333" cy="3355931"/>
            </a:xfrm>
            <a:custGeom>
              <a:avLst/>
              <a:gdLst>
                <a:gd name="T0" fmla="*/ 798 w 990"/>
                <a:gd name="T1" fmla="*/ 0 h 1362"/>
                <a:gd name="T2" fmla="*/ 0 w 990"/>
                <a:gd name="T3" fmla="*/ 0 h 1362"/>
                <a:gd name="T4" fmla="*/ 0 w 990"/>
                <a:gd name="T5" fmla="*/ 1362 h 1362"/>
                <a:gd name="T6" fmla="*/ 990 w 990"/>
                <a:gd name="T7" fmla="*/ 1362 h 1362"/>
                <a:gd name="T8" fmla="*/ 990 w 990"/>
                <a:gd name="T9" fmla="*/ 138 h 1362"/>
                <a:gd name="T10" fmla="*/ 798 w 990"/>
                <a:gd name="T11" fmla="*/ 0 h 1362"/>
              </a:gdLst>
              <a:ahLst/>
              <a:cxnLst>
                <a:cxn ang="0">
                  <a:pos x="T0" y="T1"/>
                </a:cxn>
                <a:cxn ang="0">
                  <a:pos x="T2" y="T3"/>
                </a:cxn>
                <a:cxn ang="0">
                  <a:pos x="T4" y="T5"/>
                </a:cxn>
                <a:cxn ang="0">
                  <a:pos x="T6" y="T7"/>
                </a:cxn>
                <a:cxn ang="0">
                  <a:pos x="T8" y="T9"/>
                </a:cxn>
                <a:cxn ang="0">
                  <a:pos x="T10" y="T11"/>
                </a:cxn>
              </a:cxnLst>
              <a:rect l="0" t="0" r="r" b="b"/>
              <a:pathLst>
                <a:path w="990" h="1362">
                  <a:moveTo>
                    <a:pt x="798" y="0"/>
                  </a:moveTo>
                  <a:lnTo>
                    <a:pt x="0" y="0"/>
                  </a:lnTo>
                  <a:lnTo>
                    <a:pt x="0" y="1362"/>
                  </a:lnTo>
                  <a:lnTo>
                    <a:pt x="990" y="1362"/>
                  </a:lnTo>
                  <a:lnTo>
                    <a:pt x="990" y="138"/>
                  </a:lnTo>
                  <a:lnTo>
                    <a:pt x="798"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3" name="Freeform 463"/>
            <p:cNvSpPr>
              <a:spLocks/>
            </p:cNvSpPr>
            <p:nvPr/>
          </p:nvSpPr>
          <p:spPr bwMode="auto">
            <a:xfrm>
              <a:off x="8662581" y="6877767"/>
              <a:ext cx="2439333" cy="3355931"/>
            </a:xfrm>
            <a:custGeom>
              <a:avLst/>
              <a:gdLst>
                <a:gd name="T0" fmla="*/ 798 w 990"/>
                <a:gd name="T1" fmla="*/ 0 h 1362"/>
                <a:gd name="T2" fmla="*/ 0 w 990"/>
                <a:gd name="T3" fmla="*/ 0 h 1362"/>
                <a:gd name="T4" fmla="*/ 0 w 990"/>
                <a:gd name="T5" fmla="*/ 1362 h 1362"/>
                <a:gd name="T6" fmla="*/ 990 w 990"/>
                <a:gd name="T7" fmla="*/ 1362 h 1362"/>
                <a:gd name="T8" fmla="*/ 990 w 990"/>
                <a:gd name="T9" fmla="*/ 138 h 1362"/>
                <a:gd name="T10" fmla="*/ 798 w 990"/>
                <a:gd name="T11" fmla="*/ 0 h 1362"/>
              </a:gdLst>
              <a:ahLst/>
              <a:cxnLst>
                <a:cxn ang="0">
                  <a:pos x="T0" y="T1"/>
                </a:cxn>
                <a:cxn ang="0">
                  <a:pos x="T2" y="T3"/>
                </a:cxn>
                <a:cxn ang="0">
                  <a:pos x="T4" y="T5"/>
                </a:cxn>
                <a:cxn ang="0">
                  <a:pos x="T6" y="T7"/>
                </a:cxn>
                <a:cxn ang="0">
                  <a:pos x="T8" y="T9"/>
                </a:cxn>
                <a:cxn ang="0">
                  <a:pos x="T10" y="T11"/>
                </a:cxn>
              </a:cxnLst>
              <a:rect l="0" t="0" r="r" b="b"/>
              <a:pathLst>
                <a:path w="990" h="1362">
                  <a:moveTo>
                    <a:pt x="798" y="0"/>
                  </a:moveTo>
                  <a:lnTo>
                    <a:pt x="0" y="0"/>
                  </a:lnTo>
                  <a:lnTo>
                    <a:pt x="0" y="1362"/>
                  </a:lnTo>
                  <a:lnTo>
                    <a:pt x="990" y="1362"/>
                  </a:lnTo>
                  <a:lnTo>
                    <a:pt x="990" y="138"/>
                  </a:lnTo>
                  <a:lnTo>
                    <a:pt x="7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464"/>
            <p:cNvSpPr>
              <a:spLocks/>
            </p:cNvSpPr>
            <p:nvPr/>
          </p:nvSpPr>
          <p:spPr bwMode="auto">
            <a:xfrm>
              <a:off x="10628831" y="6877767"/>
              <a:ext cx="473083" cy="340028"/>
            </a:xfrm>
            <a:custGeom>
              <a:avLst/>
              <a:gdLst>
                <a:gd name="T0" fmla="*/ 0 w 192"/>
                <a:gd name="T1" fmla="*/ 138 h 138"/>
                <a:gd name="T2" fmla="*/ 192 w 192"/>
                <a:gd name="T3" fmla="*/ 138 h 138"/>
                <a:gd name="T4" fmla="*/ 0 w 192"/>
                <a:gd name="T5" fmla="*/ 0 h 138"/>
                <a:gd name="T6" fmla="*/ 0 w 192"/>
                <a:gd name="T7" fmla="*/ 138 h 138"/>
              </a:gdLst>
              <a:ahLst/>
              <a:cxnLst>
                <a:cxn ang="0">
                  <a:pos x="T0" y="T1"/>
                </a:cxn>
                <a:cxn ang="0">
                  <a:pos x="T2" y="T3"/>
                </a:cxn>
                <a:cxn ang="0">
                  <a:pos x="T4" y="T5"/>
                </a:cxn>
                <a:cxn ang="0">
                  <a:pos x="T6" y="T7"/>
                </a:cxn>
              </a:cxnLst>
              <a:rect l="0" t="0" r="r" b="b"/>
              <a:pathLst>
                <a:path w="192" h="138">
                  <a:moveTo>
                    <a:pt x="0" y="138"/>
                  </a:moveTo>
                  <a:lnTo>
                    <a:pt x="192" y="138"/>
                  </a:lnTo>
                  <a:lnTo>
                    <a:pt x="0" y="0"/>
                  </a:lnTo>
                  <a:lnTo>
                    <a:pt x="0" y="138"/>
                  </a:lnTo>
                  <a:close/>
                </a:path>
              </a:pathLst>
            </a:custGeom>
            <a:solidFill>
              <a:srgbClr val="E9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Rectangle 465"/>
            <p:cNvSpPr>
              <a:spLocks noChangeArrowheads="1"/>
            </p:cNvSpPr>
            <p:nvPr/>
          </p:nvSpPr>
          <p:spPr bwMode="auto">
            <a:xfrm>
              <a:off x="8766068" y="7040390"/>
              <a:ext cx="694840" cy="88703"/>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Rectangle 466"/>
            <p:cNvSpPr>
              <a:spLocks noChangeArrowheads="1"/>
            </p:cNvSpPr>
            <p:nvPr/>
          </p:nvSpPr>
          <p:spPr bwMode="auto">
            <a:xfrm>
              <a:off x="8766068" y="7173444"/>
              <a:ext cx="561785" cy="59135"/>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Rectangle 467"/>
            <p:cNvSpPr>
              <a:spLocks noChangeArrowheads="1"/>
            </p:cNvSpPr>
            <p:nvPr/>
          </p:nvSpPr>
          <p:spPr bwMode="auto">
            <a:xfrm>
              <a:off x="8766068" y="7276931"/>
              <a:ext cx="813111" cy="59135"/>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Rectangle 468"/>
            <p:cNvSpPr>
              <a:spLocks noChangeArrowheads="1"/>
            </p:cNvSpPr>
            <p:nvPr/>
          </p:nvSpPr>
          <p:spPr bwMode="auto">
            <a:xfrm>
              <a:off x="9313070" y="7483905"/>
              <a:ext cx="1138355" cy="88703"/>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Rectangle 469"/>
            <p:cNvSpPr>
              <a:spLocks noChangeArrowheads="1"/>
            </p:cNvSpPr>
            <p:nvPr/>
          </p:nvSpPr>
          <p:spPr bwMode="auto">
            <a:xfrm>
              <a:off x="9313070" y="7616959"/>
              <a:ext cx="428731" cy="59135"/>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0" name="Rectangle 470"/>
            <p:cNvSpPr>
              <a:spLocks noChangeArrowheads="1"/>
            </p:cNvSpPr>
            <p:nvPr/>
          </p:nvSpPr>
          <p:spPr bwMode="auto">
            <a:xfrm>
              <a:off x="9830504" y="7616959"/>
              <a:ext cx="620921" cy="59135"/>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1" name="Rectangle 471"/>
            <p:cNvSpPr>
              <a:spLocks noChangeArrowheads="1"/>
            </p:cNvSpPr>
            <p:nvPr/>
          </p:nvSpPr>
          <p:spPr bwMode="auto">
            <a:xfrm>
              <a:off x="8928690" y="7868284"/>
              <a:ext cx="1951466"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2" name="Rectangle 472"/>
            <p:cNvSpPr>
              <a:spLocks noChangeArrowheads="1"/>
            </p:cNvSpPr>
            <p:nvPr/>
          </p:nvSpPr>
          <p:spPr bwMode="auto">
            <a:xfrm>
              <a:off x="8839987" y="8090042"/>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3" name="Rectangle 473"/>
            <p:cNvSpPr>
              <a:spLocks noChangeArrowheads="1"/>
            </p:cNvSpPr>
            <p:nvPr/>
          </p:nvSpPr>
          <p:spPr bwMode="auto">
            <a:xfrm>
              <a:off x="8839987" y="8311799"/>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4" name="Rectangle 474"/>
            <p:cNvSpPr>
              <a:spLocks noChangeArrowheads="1"/>
            </p:cNvSpPr>
            <p:nvPr/>
          </p:nvSpPr>
          <p:spPr bwMode="auto">
            <a:xfrm>
              <a:off x="8839987" y="8548341"/>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5" name="Rectangle 475"/>
            <p:cNvSpPr>
              <a:spLocks noChangeArrowheads="1"/>
            </p:cNvSpPr>
            <p:nvPr/>
          </p:nvSpPr>
          <p:spPr bwMode="auto">
            <a:xfrm>
              <a:off x="8839987" y="8770098"/>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6" name="Rectangle 476"/>
            <p:cNvSpPr>
              <a:spLocks noChangeArrowheads="1"/>
            </p:cNvSpPr>
            <p:nvPr/>
          </p:nvSpPr>
          <p:spPr bwMode="auto">
            <a:xfrm>
              <a:off x="8839987" y="9006640"/>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7" name="Rectangle 477"/>
            <p:cNvSpPr>
              <a:spLocks noChangeArrowheads="1"/>
            </p:cNvSpPr>
            <p:nvPr/>
          </p:nvSpPr>
          <p:spPr bwMode="auto">
            <a:xfrm>
              <a:off x="8839987" y="9228397"/>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8" name="Rectangle 478"/>
            <p:cNvSpPr>
              <a:spLocks noChangeArrowheads="1"/>
            </p:cNvSpPr>
            <p:nvPr/>
          </p:nvSpPr>
          <p:spPr bwMode="auto">
            <a:xfrm>
              <a:off x="8839987" y="9464938"/>
              <a:ext cx="2040169" cy="88703"/>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9" name="Rectangle 479"/>
            <p:cNvSpPr>
              <a:spLocks noChangeArrowheads="1"/>
            </p:cNvSpPr>
            <p:nvPr/>
          </p:nvSpPr>
          <p:spPr bwMode="auto">
            <a:xfrm>
              <a:off x="8839987" y="9701480"/>
              <a:ext cx="2040169"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0" name="Rectangle 480"/>
            <p:cNvSpPr>
              <a:spLocks noChangeArrowheads="1"/>
            </p:cNvSpPr>
            <p:nvPr/>
          </p:nvSpPr>
          <p:spPr bwMode="auto">
            <a:xfrm>
              <a:off x="8839987" y="9938021"/>
              <a:ext cx="1478383" cy="73919"/>
            </a:xfrm>
            <a:prstGeom prst="rect">
              <a:avLst/>
            </a:prstGeom>
            <a:solidFill>
              <a:srgbClr val="E9E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1" name="Freeform 481"/>
            <p:cNvSpPr>
              <a:spLocks noEditPoints="1"/>
            </p:cNvSpPr>
            <p:nvPr/>
          </p:nvSpPr>
          <p:spPr bwMode="auto">
            <a:xfrm>
              <a:off x="8603446" y="7084741"/>
              <a:ext cx="59135" cy="3193308"/>
            </a:xfrm>
            <a:custGeom>
              <a:avLst/>
              <a:gdLst>
                <a:gd name="T0" fmla="*/ 0 w 24"/>
                <a:gd name="T1" fmla="*/ 1248 h 1296"/>
                <a:gd name="T2" fmla="*/ 24 w 24"/>
                <a:gd name="T3" fmla="*/ 1296 h 1296"/>
                <a:gd name="T4" fmla="*/ 24 w 24"/>
                <a:gd name="T5" fmla="*/ 1248 h 1296"/>
                <a:gd name="T6" fmla="*/ 0 w 24"/>
                <a:gd name="T7" fmla="*/ 1152 h 1296"/>
                <a:gd name="T8" fmla="*/ 24 w 24"/>
                <a:gd name="T9" fmla="*/ 1218 h 1296"/>
                <a:gd name="T10" fmla="*/ 24 w 24"/>
                <a:gd name="T11" fmla="*/ 1062 h 1296"/>
                <a:gd name="T12" fmla="*/ 0 w 24"/>
                <a:gd name="T13" fmla="*/ 1122 h 1296"/>
                <a:gd name="T14" fmla="*/ 24 w 24"/>
                <a:gd name="T15" fmla="*/ 1062 h 1296"/>
                <a:gd name="T16" fmla="*/ 0 w 24"/>
                <a:gd name="T17" fmla="*/ 960 h 1296"/>
                <a:gd name="T18" fmla="*/ 24 w 24"/>
                <a:gd name="T19" fmla="*/ 1026 h 1296"/>
                <a:gd name="T20" fmla="*/ 24 w 24"/>
                <a:gd name="T21" fmla="*/ 870 h 1296"/>
                <a:gd name="T22" fmla="*/ 0 w 24"/>
                <a:gd name="T23" fmla="*/ 930 h 1296"/>
                <a:gd name="T24" fmla="*/ 24 w 24"/>
                <a:gd name="T25" fmla="*/ 870 h 1296"/>
                <a:gd name="T26" fmla="*/ 0 w 24"/>
                <a:gd name="T27" fmla="*/ 774 h 1296"/>
                <a:gd name="T28" fmla="*/ 24 w 24"/>
                <a:gd name="T29" fmla="*/ 840 h 1296"/>
                <a:gd name="T30" fmla="*/ 24 w 24"/>
                <a:gd name="T31" fmla="*/ 684 h 1296"/>
                <a:gd name="T32" fmla="*/ 0 w 24"/>
                <a:gd name="T33" fmla="*/ 744 h 1296"/>
                <a:gd name="T34" fmla="*/ 24 w 24"/>
                <a:gd name="T35" fmla="*/ 684 h 1296"/>
                <a:gd name="T36" fmla="*/ 0 w 24"/>
                <a:gd name="T37" fmla="*/ 588 h 1296"/>
                <a:gd name="T38" fmla="*/ 24 w 24"/>
                <a:gd name="T39" fmla="*/ 654 h 1296"/>
                <a:gd name="T40" fmla="*/ 24 w 24"/>
                <a:gd name="T41" fmla="*/ 498 h 1296"/>
                <a:gd name="T42" fmla="*/ 0 w 24"/>
                <a:gd name="T43" fmla="*/ 558 h 1296"/>
                <a:gd name="T44" fmla="*/ 24 w 24"/>
                <a:gd name="T45" fmla="*/ 498 h 1296"/>
                <a:gd name="T46" fmla="*/ 0 w 24"/>
                <a:gd name="T47" fmla="*/ 408 h 1296"/>
                <a:gd name="T48" fmla="*/ 24 w 24"/>
                <a:gd name="T49" fmla="*/ 468 h 1296"/>
                <a:gd name="T50" fmla="*/ 24 w 24"/>
                <a:gd name="T51" fmla="*/ 162 h 1296"/>
                <a:gd name="T52" fmla="*/ 0 w 24"/>
                <a:gd name="T53" fmla="*/ 378 h 1296"/>
                <a:gd name="T54" fmla="*/ 24 w 24"/>
                <a:gd name="T55" fmla="*/ 162 h 1296"/>
                <a:gd name="T56" fmla="*/ 0 w 24"/>
                <a:gd name="T57" fmla="*/ 120 h 1296"/>
                <a:gd name="T58" fmla="*/ 24 w 24"/>
                <a:gd name="T59" fmla="*/ 138 h 1296"/>
                <a:gd name="T60" fmla="*/ 24 w 24"/>
                <a:gd name="T61" fmla="*/ 78 h 1296"/>
                <a:gd name="T62" fmla="*/ 0 w 24"/>
                <a:gd name="T63" fmla="*/ 96 h 1296"/>
                <a:gd name="T64" fmla="*/ 24 w 24"/>
                <a:gd name="T65" fmla="*/ 78 h 1296"/>
                <a:gd name="T66" fmla="*/ 0 w 24"/>
                <a:gd name="T67" fmla="*/ 0 h 1296"/>
                <a:gd name="T68" fmla="*/ 24 w 24"/>
                <a:gd name="T69" fmla="*/ 42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296">
                  <a:moveTo>
                    <a:pt x="24" y="1248"/>
                  </a:moveTo>
                  <a:lnTo>
                    <a:pt x="0" y="1248"/>
                  </a:lnTo>
                  <a:lnTo>
                    <a:pt x="0" y="1296"/>
                  </a:lnTo>
                  <a:lnTo>
                    <a:pt x="24" y="1296"/>
                  </a:lnTo>
                  <a:lnTo>
                    <a:pt x="24" y="1278"/>
                  </a:lnTo>
                  <a:lnTo>
                    <a:pt x="24" y="1248"/>
                  </a:lnTo>
                  <a:close/>
                  <a:moveTo>
                    <a:pt x="24" y="1152"/>
                  </a:moveTo>
                  <a:lnTo>
                    <a:pt x="0" y="1152"/>
                  </a:lnTo>
                  <a:lnTo>
                    <a:pt x="0" y="1218"/>
                  </a:lnTo>
                  <a:lnTo>
                    <a:pt x="24" y="1218"/>
                  </a:lnTo>
                  <a:lnTo>
                    <a:pt x="24" y="1152"/>
                  </a:lnTo>
                  <a:close/>
                  <a:moveTo>
                    <a:pt x="24" y="1062"/>
                  </a:moveTo>
                  <a:lnTo>
                    <a:pt x="0" y="1062"/>
                  </a:lnTo>
                  <a:lnTo>
                    <a:pt x="0" y="1122"/>
                  </a:lnTo>
                  <a:lnTo>
                    <a:pt x="24" y="1122"/>
                  </a:lnTo>
                  <a:lnTo>
                    <a:pt x="24" y="1062"/>
                  </a:lnTo>
                  <a:close/>
                  <a:moveTo>
                    <a:pt x="24" y="960"/>
                  </a:moveTo>
                  <a:lnTo>
                    <a:pt x="0" y="960"/>
                  </a:lnTo>
                  <a:lnTo>
                    <a:pt x="0" y="1026"/>
                  </a:lnTo>
                  <a:lnTo>
                    <a:pt x="24" y="1026"/>
                  </a:lnTo>
                  <a:lnTo>
                    <a:pt x="24" y="960"/>
                  </a:lnTo>
                  <a:close/>
                  <a:moveTo>
                    <a:pt x="24" y="870"/>
                  </a:moveTo>
                  <a:lnTo>
                    <a:pt x="0" y="870"/>
                  </a:lnTo>
                  <a:lnTo>
                    <a:pt x="0" y="930"/>
                  </a:lnTo>
                  <a:lnTo>
                    <a:pt x="24" y="930"/>
                  </a:lnTo>
                  <a:lnTo>
                    <a:pt x="24" y="870"/>
                  </a:lnTo>
                  <a:close/>
                  <a:moveTo>
                    <a:pt x="24" y="774"/>
                  </a:moveTo>
                  <a:lnTo>
                    <a:pt x="0" y="774"/>
                  </a:lnTo>
                  <a:lnTo>
                    <a:pt x="0" y="840"/>
                  </a:lnTo>
                  <a:lnTo>
                    <a:pt x="24" y="840"/>
                  </a:lnTo>
                  <a:lnTo>
                    <a:pt x="24" y="774"/>
                  </a:lnTo>
                  <a:close/>
                  <a:moveTo>
                    <a:pt x="24" y="684"/>
                  </a:moveTo>
                  <a:lnTo>
                    <a:pt x="0" y="684"/>
                  </a:lnTo>
                  <a:lnTo>
                    <a:pt x="0" y="744"/>
                  </a:lnTo>
                  <a:lnTo>
                    <a:pt x="24" y="744"/>
                  </a:lnTo>
                  <a:lnTo>
                    <a:pt x="24" y="684"/>
                  </a:lnTo>
                  <a:close/>
                  <a:moveTo>
                    <a:pt x="24" y="588"/>
                  </a:moveTo>
                  <a:lnTo>
                    <a:pt x="0" y="588"/>
                  </a:lnTo>
                  <a:lnTo>
                    <a:pt x="0" y="654"/>
                  </a:lnTo>
                  <a:lnTo>
                    <a:pt x="24" y="654"/>
                  </a:lnTo>
                  <a:lnTo>
                    <a:pt x="24" y="588"/>
                  </a:lnTo>
                  <a:close/>
                  <a:moveTo>
                    <a:pt x="24" y="498"/>
                  </a:moveTo>
                  <a:lnTo>
                    <a:pt x="0" y="498"/>
                  </a:lnTo>
                  <a:lnTo>
                    <a:pt x="0" y="558"/>
                  </a:lnTo>
                  <a:lnTo>
                    <a:pt x="24" y="558"/>
                  </a:lnTo>
                  <a:lnTo>
                    <a:pt x="24" y="498"/>
                  </a:lnTo>
                  <a:close/>
                  <a:moveTo>
                    <a:pt x="24" y="408"/>
                  </a:moveTo>
                  <a:lnTo>
                    <a:pt x="0" y="408"/>
                  </a:lnTo>
                  <a:lnTo>
                    <a:pt x="0" y="468"/>
                  </a:lnTo>
                  <a:lnTo>
                    <a:pt x="24" y="468"/>
                  </a:lnTo>
                  <a:lnTo>
                    <a:pt x="24" y="408"/>
                  </a:lnTo>
                  <a:close/>
                  <a:moveTo>
                    <a:pt x="24" y="162"/>
                  </a:moveTo>
                  <a:lnTo>
                    <a:pt x="0" y="162"/>
                  </a:lnTo>
                  <a:lnTo>
                    <a:pt x="0" y="378"/>
                  </a:lnTo>
                  <a:lnTo>
                    <a:pt x="24" y="378"/>
                  </a:lnTo>
                  <a:lnTo>
                    <a:pt x="24" y="162"/>
                  </a:lnTo>
                  <a:close/>
                  <a:moveTo>
                    <a:pt x="24" y="120"/>
                  </a:moveTo>
                  <a:lnTo>
                    <a:pt x="0" y="120"/>
                  </a:lnTo>
                  <a:lnTo>
                    <a:pt x="0" y="138"/>
                  </a:lnTo>
                  <a:lnTo>
                    <a:pt x="24" y="138"/>
                  </a:lnTo>
                  <a:lnTo>
                    <a:pt x="24" y="120"/>
                  </a:lnTo>
                  <a:close/>
                  <a:moveTo>
                    <a:pt x="24" y="78"/>
                  </a:moveTo>
                  <a:lnTo>
                    <a:pt x="0" y="78"/>
                  </a:lnTo>
                  <a:lnTo>
                    <a:pt x="0" y="96"/>
                  </a:lnTo>
                  <a:lnTo>
                    <a:pt x="24" y="96"/>
                  </a:lnTo>
                  <a:lnTo>
                    <a:pt x="24" y="78"/>
                  </a:lnTo>
                  <a:close/>
                  <a:moveTo>
                    <a:pt x="24" y="0"/>
                  </a:moveTo>
                  <a:lnTo>
                    <a:pt x="0" y="0"/>
                  </a:lnTo>
                  <a:lnTo>
                    <a:pt x="0" y="42"/>
                  </a:lnTo>
                  <a:lnTo>
                    <a:pt x="24" y="42"/>
                  </a:lnTo>
                  <a:lnTo>
                    <a:pt x="24" y="0"/>
                  </a:lnTo>
                  <a:close/>
                </a:path>
              </a:pathLst>
            </a:custGeom>
            <a:solidFill>
              <a:srgbClr val="DBD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2" name="Freeform 482"/>
            <p:cNvSpPr>
              <a:spLocks noEditPoints="1"/>
            </p:cNvSpPr>
            <p:nvPr/>
          </p:nvSpPr>
          <p:spPr bwMode="auto">
            <a:xfrm>
              <a:off x="8603446" y="7084741"/>
              <a:ext cx="59135" cy="3193308"/>
            </a:xfrm>
            <a:custGeom>
              <a:avLst/>
              <a:gdLst>
                <a:gd name="T0" fmla="*/ 0 w 24"/>
                <a:gd name="T1" fmla="*/ 1248 h 1296"/>
                <a:gd name="T2" fmla="*/ 24 w 24"/>
                <a:gd name="T3" fmla="*/ 1296 h 1296"/>
                <a:gd name="T4" fmla="*/ 24 w 24"/>
                <a:gd name="T5" fmla="*/ 1248 h 1296"/>
                <a:gd name="T6" fmla="*/ 0 w 24"/>
                <a:gd name="T7" fmla="*/ 1152 h 1296"/>
                <a:gd name="T8" fmla="*/ 24 w 24"/>
                <a:gd name="T9" fmla="*/ 1218 h 1296"/>
                <a:gd name="T10" fmla="*/ 24 w 24"/>
                <a:gd name="T11" fmla="*/ 1062 h 1296"/>
                <a:gd name="T12" fmla="*/ 0 w 24"/>
                <a:gd name="T13" fmla="*/ 1122 h 1296"/>
                <a:gd name="T14" fmla="*/ 24 w 24"/>
                <a:gd name="T15" fmla="*/ 1062 h 1296"/>
                <a:gd name="T16" fmla="*/ 0 w 24"/>
                <a:gd name="T17" fmla="*/ 960 h 1296"/>
                <a:gd name="T18" fmla="*/ 24 w 24"/>
                <a:gd name="T19" fmla="*/ 1026 h 1296"/>
                <a:gd name="T20" fmla="*/ 24 w 24"/>
                <a:gd name="T21" fmla="*/ 870 h 1296"/>
                <a:gd name="T22" fmla="*/ 0 w 24"/>
                <a:gd name="T23" fmla="*/ 930 h 1296"/>
                <a:gd name="T24" fmla="*/ 24 w 24"/>
                <a:gd name="T25" fmla="*/ 870 h 1296"/>
                <a:gd name="T26" fmla="*/ 0 w 24"/>
                <a:gd name="T27" fmla="*/ 774 h 1296"/>
                <a:gd name="T28" fmla="*/ 24 w 24"/>
                <a:gd name="T29" fmla="*/ 840 h 1296"/>
                <a:gd name="T30" fmla="*/ 24 w 24"/>
                <a:gd name="T31" fmla="*/ 684 h 1296"/>
                <a:gd name="T32" fmla="*/ 0 w 24"/>
                <a:gd name="T33" fmla="*/ 744 h 1296"/>
                <a:gd name="T34" fmla="*/ 24 w 24"/>
                <a:gd name="T35" fmla="*/ 684 h 1296"/>
                <a:gd name="T36" fmla="*/ 0 w 24"/>
                <a:gd name="T37" fmla="*/ 588 h 1296"/>
                <a:gd name="T38" fmla="*/ 24 w 24"/>
                <a:gd name="T39" fmla="*/ 654 h 1296"/>
                <a:gd name="T40" fmla="*/ 24 w 24"/>
                <a:gd name="T41" fmla="*/ 498 h 1296"/>
                <a:gd name="T42" fmla="*/ 0 w 24"/>
                <a:gd name="T43" fmla="*/ 558 h 1296"/>
                <a:gd name="T44" fmla="*/ 24 w 24"/>
                <a:gd name="T45" fmla="*/ 498 h 1296"/>
                <a:gd name="T46" fmla="*/ 0 w 24"/>
                <a:gd name="T47" fmla="*/ 408 h 1296"/>
                <a:gd name="T48" fmla="*/ 24 w 24"/>
                <a:gd name="T49" fmla="*/ 468 h 1296"/>
                <a:gd name="T50" fmla="*/ 24 w 24"/>
                <a:gd name="T51" fmla="*/ 162 h 1296"/>
                <a:gd name="T52" fmla="*/ 0 w 24"/>
                <a:gd name="T53" fmla="*/ 378 h 1296"/>
                <a:gd name="T54" fmla="*/ 24 w 24"/>
                <a:gd name="T55" fmla="*/ 162 h 1296"/>
                <a:gd name="T56" fmla="*/ 0 w 24"/>
                <a:gd name="T57" fmla="*/ 120 h 1296"/>
                <a:gd name="T58" fmla="*/ 24 w 24"/>
                <a:gd name="T59" fmla="*/ 138 h 1296"/>
                <a:gd name="T60" fmla="*/ 24 w 24"/>
                <a:gd name="T61" fmla="*/ 78 h 1296"/>
                <a:gd name="T62" fmla="*/ 0 w 24"/>
                <a:gd name="T63" fmla="*/ 96 h 1296"/>
                <a:gd name="T64" fmla="*/ 24 w 24"/>
                <a:gd name="T65" fmla="*/ 78 h 1296"/>
                <a:gd name="T66" fmla="*/ 0 w 24"/>
                <a:gd name="T67" fmla="*/ 0 h 1296"/>
                <a:gd name="T68" fmla="*/ 24 w 24"/>
                <a:gd name="T69" fmla="*/ 42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296">
                  <a:moveTo>
                    <a:pt x="24" y="1248"/>
                  </a:moveTo>
                  <a:lnTo>
                    <a:pt x="0" y="1248"/>
                  </a:lnTo>
                  <a:lnTo>
                    <a:pt x="0" y="1296"/>
                  </a:lnTo>
                  <a:lnTo>
                    <a:pt x="24" y="1296"/>
                  </a:lnTo>
                  <a:lnTo>
                    <a:pt x="24" y="1278"/>
                  </a:lnTo>
                  <a:lnTo>
                    <a:pt x="24" y="1248"/>
                  </a:lnTo>
                  <a:moveTo>
                    <a:pt x="24" y="1152"/>
                  </a:moveTo>
                  <a:lnTo>
                    <a:pt x="0" y="1152"/>
                  </a:lnTo>
                  <a:lnTo>
                    <a:pt x="0" y="1218"/>
                  </a:lnTo>
                  <a:lnTo>
                    <a:pt x="24" y="1218"/>
                  </a:lnTo>
                  <a:lnTo>
                    <a:pt x="24" y="1152"/>
                  </a:lnTo>
                  <a:moveTo>
                    <a:pt x="24" y="1062"/>
                  </a:moveTo>
                  <a:lnTo>
                    <a:pt x="0" y="1062"/>
                  </a:lnTo>
                  <a:lnTo>
                    <a:pt x="0" y="1122"/>
                  </a:lnTo>
                  <a:lnTo>
                    <a:pt x="24" y="1122"/>
                  </a:lnTo>
                  <a:lnTo>
                    <a:pt x="24" y="1062"/>
                  </a:lnTo>
                  <a:moveTo>
                    <a:pt x="24" y="960"/>
                  </a:moveTo>
                  <a:lnTo>
                    <a:pt x="0" y="960"/>
                  </a:lnTo>
                  <a:lnTo>
                    <a:pt x="0" y="1026"/>
                  </a:lnTo>
                  <a:lnTo>
                    <a:pt x="24" y="1026"/>
                  </a:lnTo>
                  <a:lnTo>
                    <a:pt x="24" y="960"/>
                  </a:lnTo>
                  <a:moveTo>
                    <a:pt x="24" y="870"/>
                  </a:moveTo>
                  <a:lnTo>
                    <a:pt x="0" y="870"/>
                  </a:lnTo>
                  <a:lnTo>
                    <a:pt x="0" y="930"/>
                  </a:lnTo>
                  <a:lnTo>
                    <a:pt x="24" y="930"/>
                  </a:lnTo>
                  <a:lnTo>
                    <a:pt x="24" y="870"/>
                  </a:lnTo>
                  <a:moveTo>
                    <a:pt x="24" y="774"/>
                  </a:moveTo>
                  <a:lnTo>
                    <a:pt x="0" y="774"/>
                  </a:lnTo>
                  <a:lnTo>
                    <a:pt x="0" y="840"/>
                  </a:lnTo>
                  <a:lnTo>
                    <a:pt x="24" y="840"/>
                  </a:lnTo>
                  <a:lnTo>
                    <a:pt x="24" y="774"/>
                  </a:lnTo>
                  <a:moveTo>
                    <a:pt x="24" y="684"/>
                  </a:moveTo>
                  <a:lnTo>
                    <a:pt x="0" y="684"/>
                  </a:lnTo>
                  <a:lnTo>
                    <a:pt x="0" y="744"/>
                  </a:lnTo>
                  <a:lnTo>
                    <a:pt x="24" y="744"/>
                  </a:lnTo>
                  <a:lnTo>
                    <a:pt x="24" y="684"/>
                  </a:lnTo>
                  <a:moveTo>
                    <a:pt x="24" y="588"/>
                  </a:moveTo>
                  <a:lnTo>
                    <a:pt x="0" y="588"/>
                  </a:lnTo>
                  <a:lnTo>
                    <a:pt x="0" y="654"/>
                  </a:lnTo>
                  <a:lnTo>
                    <a:pt x="24" y="654"/>
                  </a:lnTo>
                  <a:lnTo>
                    <a:pt x="24" y="588"/>
                  </a:lnTo>
                  <a:moveTo>
                    <a:pt x="24" y="498"/>
                  </a:moveTo>
                  <a:lnTo>
                    <a:pt x="0" y="498"/>
                  </a:lnTo>
                  <a:lnTo>
                    <a:pt x="0" y="558"/>
                  </a:lnTo>
                  <a:lnTo>
                    <a:pt x="24" y="558"/>
                  </a:lnTo>
                  <a:lnTo>
                    <a:pt x="24" y="498"/>
                  </a:lnTo>
                  <a:moveTo>
                    <a:pt x="24" y="408"/>
                  </a:moveTo>
                  <a:lnTo>
                    <a:pt x="0" y="408"/>
                  </a:lnTo>
                  <a:lnTo>
                    <a:pt x="0" y="468"/>
                  </a:lnTo>
                  <a:lnTo>
                    <a:pt x="24" y="468"/>
                  </a:lnTo>
                  <a:lnTo>
                    <a:pt x="24" y="408"/>
                  </a:lnTo>
                  <a:moveTo>
                    <a:pt x="24" y="162"/>
                  </a:moveTo>
                  <a:lnTo>
                    <a:pt x="0" y="162"/>
                  </a:lnTo>
                  <a:lnTo>
                    <a:pt x="0" y="378"/>
                  </a:lnTo>
                  <a:lnTo>
                    <a:pt x="24" y="378"/>
                  </a:lnTo>
                  <a:lnTo>
                    <a:pt x="24" y="162"/>
                  </a:lnTo>
                  <a:moveTo>
                    <a:pt x="24" y="120"/>
                  </a:moveTo>
                  <a:lnTo>
                    <a:pt x="0" y="120"/>
                  </a:lnTo>
                  <a:lnTo>
                    <a:pt x="0" y="138"/>
                  </a:lnTo>
                  <a:lnTo>
                    <a:pt x="24" y="138"/>
                  </a:lnTo>
                  <a:lnTo>
                    <a:pt x="24" y="120"/>
                  </a:lnTo>
                  <a:moveTo>
                    <a:pt x="24" y="78"/>
                  </a:moveTo>
                  <a:lnTo>
                    <a:pt x="0" y="78"/>
                  </a:lnTo>
                  <a:lnTo>
                    <a:pt x="0" y="96"/>
                  </a:lnTo>
                  <a:lnTo>
                    <a:pt x="24" y="96"/>
                  </a:lnTo>
                  <a:lnTo>
                    <a:pt x="24" y="78"/>
                  </a:lnTo>
                  <a:moveTo>
                    <a:pt x="24" y="0"/>
                  </a:moveTo>
                  <a:lnTo>
                    <a:pt x="0" y="0"/>
                  </a:lnTo>
                  <a:lnTo>
                    <a:pt x="0" y="42"/>
                  </a:lnTo>
                  <a:lnTo>
                    <a:pt x="24" y="4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3" name="Rectangle 483"/>
            <p:cNvSpPr>
              <a:spLocks noChangeArrowheads="1"/>
            </p:cNvSpPr>
            <p:nvPr/>
          </p:nvSpPr>
          <p:spPr bwMode="auto">
            <a:xfrm>
              <a:off x="8603446" y="7188228"/>
              <a:ext cx="59135" cy="88703"/>
            </a:xfrm>
            <a:prstGeom prst="rect">
              <a:avLst/>
            </a:prstGeom>
            <a:solidFill>
              <a:srgbClr val="CECE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4" name="Rectangle 484"/>
            <p:cNvSpPr>
              <a:spLocks noChangeArrowheads="1"/>
            </p:cNvSpPr>
            <p:nvPr/>
          </p:nvSpPr>
          <p:spPr bwMode="auto">
            <a:xfrm>
              <a:off x="8603446" y="7188228"/>
              <a:ext cx="59135" cy="88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5" name="Rectangle 485"/>
            <p:cNvSpPr>
              <a:spLocks noChangeArrowheads="1"/>
            </p:cNvSpPr>
            <p:nvPr/>
          </p:nvSpPr>
          <p:spPr bwMode="auto">
            <a:xfrm>
              <a:off x="8603446" y="7321282"/>
              <a:ext cx="59135" cy="59135"/>
            </a:xfrm>
            <a:prstGeom prst="rect">
              <a:avLst/>
            </a:prstGeom>
            <a:solidFill>
              <a:srgbClr val="CECE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6" name="Rectangle 486"/>
            <p:cNvSpPr>
              <a:spLocks noChangeArrowheads="1"/>
            </p:cNvSpPr>
            <p:nvPr/>
          </p:nvSpPr>
          <p:spPr bwMode="auto">
            <a:xfrm>
              <a:off x="8603446" y="7321282"/>
              <a:ext cx="59135" cy="59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7" name="Rectangle 487"/>
            <p:cNvSpPr>
              <a:spLocks noChangeArrowheads="1"/>
            </p:cNvSpPr>
            <p:nvPr/>
          </p:nvSpPr>
          <p:spPr bwMode="auto">
            <a:xfrm>
              <a:off x="8603446" y="7424770"/>
              <a:ext cx="59135" cy="59135"/>
            </a:xfrm>
            <a:prstGeom prst="rect">
              <a:avLst/>
            </a:prstGeom>
            <a:solidFill>
              <a:srgbClr val="CECE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8" name="Rectangle 488"/>
            <p:cNvSpPr>
              <a:spLocks noChangeArrowheads="1"/>
            </p:cNvSpPr>
            <p:nvPr/>
          </p:nvSpPr>
          <p:spPr bwMode="auto">
            <a:xfrm>
              <a:off x="8603446" y="7424770"/>
              <a:ext cx="59135" cy="59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9" name="Rectangle 489"/>
            <p:cNvSpPr>
              <a:spLocks noChangeArrowheads="1"/>
            </p:cNvSpPr>
            <p:nvPr/>
          </p:nvSpPr>
          <p:spPr bwMode="auto">
            <a:xfrm>
              <a:off x="8603446" y="8016123"/>
              <a:ext cx="59135" cy="73919"/>
            </a:xfrm>
            <a:prstGeom prst="rect">
              <a:avLst/>
            </a:prstGeom>
            <a:solidFill>
              <a:srgbClr val="CECE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0" name="Rectangle 490"/>
            <p:cNvSpPr>
              <a:spLocks noChangeArrowheads="1"/>
            </p:cNvSpPr>
            <p:nvPr/>
          </p:nvSpPr>
          <p:spPr bwMode="auto">
            <a:xfrm>
              <a:off x="8603446" y="8016123"/>
              <a:ext cx="59135" cy="73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1" name="Freeform 509"/>
            <p:cNvSpPr>
              <a:spLocks/>
            </p:cNvSpPr>
            <p:nvPr/>
          </p:nvSpPr>
          <p:spPr bwMode="auto">
            <a:xfrm>
              <a:off x="8662581" y="7084741"/>
              <a:ext cx="0" cy="3148957"/>
            </a:xfrm>
            <a:custGeom>
              <a:avLst/>
              <a:gdLst>
                <a:gd name="T0" fmla="*/ 0 h 1278"/>
                <a:gd name="T1" fmla="*/ 0 h 1278"/>
                <a:gd name="T2" fmla="*/ 42 h 1278"/>
                <a:gd name="T3" fmla="*/ 78 h 1278"/>
                <a:gd name="T4" fmla="*/ 96 h 1278"/>
                <a:gd name="T5" fmla="*/ 120 h 1278"/>
                <a:gd name="T6" fmla="*/ 138 h 1278"/>
                <a:gd name="T7" fmla="*/ 162 h 1278"/>
                <a:gd name="T8" fmla="*/ 378 h 1278"/>
                <a:gd name="T9" fmla="*/ 408 h 1278"/>
                <a:gd name="T10" fmla="*/ 468 h 1278"/>
                <a:gd name="T11" fmla="*/ 498 h 1278"/>
                <a:gd name="T12" fmla="*/ 558 h 1278"/>
                <a:gd name="T13" fmla="*/ 588 h 1278"/>
                <a:gd name="T14" fmla="*/ 654 h 1278"/>
                <a:gd name="T15" fmla="*/ 684 h 1278"/>
                <a:gd name="T16" fmla="*/ 744 h 1278"/>
                <a:gd name="T17" fmla="*/ 774 h 1278"/>
                <a:gd name="T18" fmla="*/ 840 h 1278"/>
                <a:gd name="T19" fmla="*/ 870 h 1278"/>
                <a:gd name="T20" fmla="*/ 930 h 1278"/>
                <a:gd name="T21" fmla="*/ 960 h 1278"/>
                <a:gd name="T22" fmla="*/ 1026 h 1278"/>
                <a:gd name="T23" fmla="*/ 1062 h 1278"/>
                <a:gd name="T24" fmla="*/ 1122 h 1278"/>
                <a:gd name="T25" fmla="*/ 1152 h 1278"/>
                <a:gd name="T26" fmla="*/ 1218 h 1278"/>
                <a:gd name="T27" fmla="*/ 1248 h 1278"/>
                <a:gd name="T28" fmla="*/ 1278 h 1278"/>
                <a:gd name="T29" fmla="*/ 0 h 1278"/>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Lst>
              <a:rect l="0" t="0" r="r" b="b"/>
              <a:pathLst>
                <a:path h="1278">
                  <a:moveTo>
                    <a:pt x="0" y="0"/>
                  </a:moveTo>
                  <a:lnTo>
                    <a:pt x="0" y="0"/>
                  </a:lnTo>
                  <a:lnTo>
                    <a:pt x="0" y="42"/>
                  </a:lnTo>
                  <a:lnTo>
                    <a:pt x="0" y="78"/>
                  </a:lnTo>
                  <a:lnTo>
                    <a:pt x="0" y="96"/>
                  </a:lnTo>
                  <a:lnTo>
                    <a:pt x="0" y="120"/>
                  </a:lnTo>
                  <a:lnTo>
                    <a:pt x="0" y="138"/>
                  </a:lnTo>
                  <a:lnTo>
                    <a:pt x="0" y="162"/>
                  </a:lnTo>
                  <a:lnTo>
                    <a:pt x="0" y="378"/>
                  </a:lnTo>
                  <a:lnTo>
                    <a:pt x="0" y="408"/>
                  </a:lnTo>
                  <a:lnTo>
                    <a:pt x="0" y="468"/>
                  </a:lnTo>
                  <a:lnTo>
                    <a:pt x="0" y="498"/>
                  </a:lnTo>
                  <a:lnTo>
                    <a:pt x="0" y="558"/>
                  </a:lnTo>
                  <a:lnTo>
                    <a:pt x="0" y="588"/>
                  </a:lnTo>
                  <a:lnTo>
                    <a:pt x="0" y="654"/>
                  </a:lnTo>
                  <a:lnTo>
                    <a:pt x="0" y="684"/>
                  </a:lnTo>
                  <a:lnTo>
                    <a:pt x="0" y="744"/>
                  </a:lnTo>
                  <a:lnTo>
                    <a:pt x="0" y="774"/>
                  </a:lnTo>
                  <a:lnTo>
                    <a:pt x="0" y="840"/>
                  </a:lnTo>
                  <a:lnTo>
                    <a:pt x="0" y="870"/>
                  </a:lnTo>
                  <a:lnTo>
                    <a:pt x="0" y="930"/>
                  </a:lnTo>
                  <a:lnTo>
                    <a:pt x="0" y="960"/>
                  </a:lnTo>
                  <a:lnTo>
                    <a:pt x="0" y="1026"/>
                  </a:lnTo>
                  <a:lnTo>
                    <a:pt x="0" y="1062"/>
                  </a:lnTo>
                  <a:lnTo>
                    <a:pt x="0" y="1122"/>
                  </a:lnTo>
                  <a:lnTo>
                    <a:pt x="0" y="1152"/>
                  </a:lnTo>
                  <a:lnTo>
                    <a:pt x="0" y="1218"/>
                  </a:lnTo>
                  <a:lnTo>
                    <a:pt x="0" y="1248"/>
                  </a:lnTo>
                  <a:lnTo>
                    <a:pt x="0" y="1278"/>
                  </a:lnTo>
                  <a:lnTo>
                    <a:pt x="0" y="0"/>
                  </a:lnTo>
                  <a:close/>
                </a:path>
              </a:pathLst>
            </a:custGeom>
            <a:solidFill>
              <a:srgbClr val="DBD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2" name="Freeform 510"/>
            <p:cNvSpPr>
              <a:spLocks/>
            </p:cNvSpPr>
            <p:nvPr/>
          </p:nvSpPr>
          <p:spPr bwMode="auto">
            <a:xfrm>
              <a:off x="8662581" y="7084741"/>
              <a:ext cx="0" cy="3148957"/>
            </a:xfrm>
            <a:custGeom>
              <a:avLst/>
              <a:gdLst>
                <a:gd name="T0" fmla="*/ 0 h 1278"/>
                <a:gd name="T1" fmla="*/ 0 h 1278"/>
                <a:gd name="T2" fmla="*/ 42 h 1278"/>
                <a:gd name="T3" fmla="*/ 78 h 1278"/>
                <a:gd name="T4" fmla="*/ 96 h 1278"/>
                <a:gd name="T5" fmla="*/ 120 h 1278"/>
                <a:gd name="T6" fmla="*/ 138 h 1278"/>
                <a:gd name="T7" fmla="*/ 162 h 1278"/>
                <a:gd name="T8" fmla="*/ 378 h 1278"/>
                <a:gd name="T9" fmla="*/ 408 h 1278"/>
                <a:gd name="T10" fmla="*/ 468 h 1278"/>
                <a:gd name="T11" fmla="*/ 498 h 1278"/>
                <a:gd name="T12" fmla="*/ 558 h 1278"/>
                <a:gd name="T13" fmla="*/ 588 h 1278"/>
                <a:gd name="T14" fmla="*/ 654 h 1278"/>
                <a:gd name="T15" fmla="*/ 684 h 1278"/>
                <a:gd name="T16" fmla="*/ 744 h 1278"/>
                <a:gd name="T17" fmla="*/ 774 h 1278"/>
                <a:gd name="T18" fmla="*/ 840 h 1278"/>
                <a:gd name="T19" fmla="*/ 870 h 1278"/>
                <a:gd name="T20" fmla="*/ 930 h 1278"/>
                <a:gd name="T21" fmla="*/ 960 h 1278"/>
                <a:gd name="T22" fmla="*/ 1026 h 1278"/>
                <a:gd name="T23" fmla="*/ 1062 h 1278"/>
                <a:gd name="T24" fmla="*/ 1122 h 1278"/>
                <a:gd name="T25" fmla="*/ 1152 h 1278"/>
                <a:gd name="T26" fmla="*/ 1218 h 1278"/>
                <a:gd name="T27" fmla="*/ 1248 h 1278"/>
                <a:gd name="T28" fmla="*/ 1278 h 1278"/>
                <a:gd name="T29" fmla="*/ 0 h 1278"/>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Lst>
              <a:rect l="0" t="0" r="r" b="b"/>
              <a:pathLst>
                <a:path h="1278">
                  <a:moveTo>
                    <a:pt x="0" y="0"/>
                  </a:moveTo>
                  <a:lnTo>
                    <a:pt x="0" y="0"/>
                  </a:lnTo>
                  <a:lnTo>
                    <a:pt x="0" y="42"/>
                  </a:lnTo>
                  <a:lnTo>
                    <a:pt x="0" y="78"/>
                  </a:lnTo>
                  <a:lnTo>
                    <a:pt x="0" y="96"/>
                  </a:lnTo>
                  <a:lnTo>
                    <a:pt x="0" y="120"/>
                  </a:lnTo>
                  <a:lnTo>
                    <a:pt x="0" y="138"/>
                  </a:lnTo>
                  <a:lnTo>
                    <a:pt x="0" y="162"/>
                  </a:lnTo>
                  <a:lnTo>
                    <a:pt x="0" y="378"/>
                  </a:lnTo>
                  <a:lnTo>
                    <a:pt x="0" y="408"/>
                  </a:lnTo>
                  <a:lnTo>
                    <a:pt x="0" y="468"/>
                  </a:lnTo>
                  <a:lnTo>
                    <a:pt x="0" y="498"/>
                  </a:lnTo>
                  <a:lnTo>
                    <a:pt x="0" y="558"/>
                  </a:lnTo>
                  <a:lnTo>
                    <a:pt x="0" y="588"/>
                  </a:lnTo>
                  <a:lnTo>
                    <a:pt x="0" y="654"/>
                  </a:lnTo>
                  <a:lnTo>
                    <a:pt x="0" y="684"/>
                  </a:lnTo>
                  <a:lnTo>
                    <a:pt x="0" y="744"/>
                  </a:lnTo>
                  <a:lnTo>
                    <a:pt x="0" y="774"/>
                  </a:lnTo>
                  <a:lnTo>
                    <a:pt x="0" y="840"/>
                  </a:lnTo>
                  <a:lnTo>
                    <a:pt x="0" y="870"/>
                  </a:lnTo>
                  <a:lnTo>
                    <a:pt x="0" y="930"/>
                  </a:lnTo>
                  <a:lnTo>
                    <a:pt x="0" y="960"/>
                  </a:lnTo>
                  <a:lnTo>
                    <a:pt x="0" y="1026"/>
                  </a:lnTo>
                  <a:lnTo>
                    <a:pt x="0" y="1062"/>
                  </a:lnTo>
                  <a:lnTo>
                    <a:pt x="0" y="1122"/>
                  </a:lnTo>
                  <a:lnTo>
                    <a:pt x="0" y="1152"/>
                  </a:lnTo>
                  <a:lnTo>
                    <a:pt x="0" y="1218"/>
                  </a:lnTo>
                  <a:lnTo>
                    <a:pt x="0" y="1248"/>
                  </a:lnTo>
                  <a:lnTo>
                    <a:pt x="0" y="127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3" name="Rectangle 511"/>
            <p:cNvSpPr>
              <a:spLocks noChangeArrowheads="1"/>
            </p:cNvSpPr>
            <p:nvPr/>
          </p:nvSpPr>
          <p:spPr bwMode="auto">
            <a:xfrm>
              <a:off x="8662581" y="10233698"/>
              <a:ext cx="1877547" cy="44352"/>
            </a:xfrm>
            <a:prstGeom prst="rect">
              <a:avLst/>
            </a:prstGeom>
            <a:solidFill>
              <a:srgbClr val="DBDAD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4" name="Rectangle 512"/>
            <p:cNvSpPr>
              <a:spLocks noChangeArrowheads="1"/>
            </p:cNvSpPr>
            <p:nvPr/>
          </p:nvSpPr>
          <p:spPr bwMode="auto">
            <a:xfrm>
              <a:off x="8662581" y="10233698"/>
              <a:ext cx="1877547" cy="44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85" name="กลุ่ม 1041"/>
          <p:cNvGrpSpPr/>
          <p:nvPr/>
        </p:nvGrpSpPr>
        <p:grpSpPr>
          <a:xfrm>
            <a:off x="18359316" y="2717239"/>
            <a:ext cx="3792177" cy="3803400"/>
            <a:chOff x="19204795" y="3092902"/>
            <a:chExt cx="1935474" cy="1941202"/>
          </a:xfrm>
        </p:grpSpPr>
        <p:sp>
          <p:nvSpPr>
            <p:cNvPr id="186" name="Freeform 642"/>
            <p:cNvSpPr>
              <a:spLocks/>
            </p:cNvSpPr>
            <p:nvPr/>
          </p:nvSpPr>
          <p:spPr bwMode="auto">
            <a:xfrm>
              <a:off x="19204795" y="3092902"/>
              <a:ext cx="1935474" cy="1941202"/>
            </a:xfrm>
            <a:custGeom>
              <a:avLst/>
              <a:gdLst>
                <a:gd name="T0" fmla="*/ 38 w 169"/>
                <a:gd name="T1" fmla="*/ 26 h 169"/>
                <a:gd name="T2" fmla="*/ 143 w 169"/>
                <a:gd name="T3" fmla="*/ 38 h 169"/>
                <a:gd name="T4" fmla="*/ 131 w 169"/>
                <a:gd name="T5" fmla="*/ 143 h 169"/>
                <a:gd name="T6" fmla="*/ 26 w 169"/>
                <a:gd name="T7" fmla="*/ 131 h 169"/>
                <a:gd name="T8" fmla="*/ 38 w 169"/>
                <a:gd name="T9" fmla="*/ 26 h 169"/>
              </a:gdLst>
              <a:ahLst/>
              <a:cxnLst>
                <a:cxn ang="0">
                  <a:pos x="T0" y="T1"/>
                </a:cxn>
                <a:cxn ang="0">
                  <a:pos x="T2" y="T3"/>
                </a:cxn>
                <a:cxn ang="0">
                  <a:pos x="T4" y="T5"/>
                </a:cxn>
                <a:cxn ang="0">
                  <a:pos x="T6" y="T7"/>
                </a:cxn>
                <a:cxn ang="0">
                  <a:pos x="T8" y="T9"/>
                </a:cxn>
              </a:cxnLst>
              <a:rect l="0" t="0" r="r" b="b"/>
              <a:pathLst>
                <a:path w="169" h="169">
                  <a:moveTo>
                    <a:pt x="38" y="26"/>
                  </a:moveTo>
                  <a:cubicBezTo>
                    <a:pt x="70" y="0"/>
                    <a:pt x="117" y="5"/>
                    <a:pt x="143" y="38"/>
                  </a:cubicBezTo>
                  <a:cubicBezTo>
                    <a:pt x="169" y="70"/>
                    <a:pt x="163" y="117"/>
                    <a:pt x="131" y="143"/>
                  </a:cubicBezTo>
                  <a:cubicBezTo>
                    <a:pt x="98" y="169"/>
                    <a:pt x="51" y="163"/>
                    <a:pt x="26" y="131"/>
                  </a:cubicBezTo>
                  <a:cubicBezTo>
                    <a:pt x="0" y="98"/>
                    <a:pt x="5" y="51"/>
                    <a:pt x="38" y="26"/>
                  </a:cubicBezTo>
                </a:path>
              </a:pathLst>
            </a:custGeom>
            <a:solidFill>
              <a:srgbClr val="FBC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87" name="กลุ่ม 1043"/>
            <p:cNvGrpSpPr/>
            <p:nvPr/>
          </p:nvGrpSpPr>
          <p:grpSpPr>
            <a:xfrm>
              <a:off x="19388035" y="3278050"/>
              <a:ext cx="1557541" cy="1561360"/>
              <a:chOff x="19388035" y="3278050"/>
              <a:chExt cx="1557541" cy="1561360"/>
            </a:xfrm>
          </p:grpSpPr>
          <p:sp>
            <p:nvSpPr>
              <p:cNvPr id="188" name="Freeform 643"/>
              <p:cNvSpPr>
                <a:spLocks noEditPoints="1"/>
              </p:cNvSpPr>
              <p:nvPr/>
            </p:nvSpPr>
            <p:spPr bwMode="auto">
              <a:xfrm>
                <a:off x="19388035" y="3278050"/>
                <a:ext cx="1557541" cy="1561360"/>
              </a:xfrm>
              <a:custGeom>
                <a:avLst/>
                <a:gdLst>
                  <a:gd name="T0" fmla="*/ 116 w 136"/>
                  <a:gd name="T1" fmla="*/ 31 h 136"/>
                  <a:gd name="T2" fmla="*/ 106 w 136"/>
                  <a:gd name="T3" fmla="*/ 116 h 136"/>
                  <a:gd name="T4" fmla="*/ 21 w 136"/>
                  <a:gd name="T5" fmla="*/ 106 h 136"/>
                  <a:gd name="T6" fmla="*/ 31 w 136"/>
                  <a:gd name="T7" fmla="*/ 21 h 136"/>
                  <a:gd name="T8" fmla="*/ 116 w 136"/>
                  <a:gd name="T9" fmla="*/ 31 h 136"/>
                  <a:gd name="T10" fmla="*/ 28 w 136"/>
                  <a:gd name="T11" fmla="*/ 100 h 136"/>
                  <a:gd name="T12" fmla="*/ 100 w 136"/>
                  <a:gd name="T13" fmla="*/ 108 h 136"/>
                  <a:gd name="T14" fmla="*/ 108 w 136"/>
                  <a:gd name="T15" fmla="*/ 37 h 136"/>
                  <a:gd name="T16" fmla="*/ 37 w 136"/>
                  <a:gd name="T17" fmla="*/ 28 h 136"/>
                  <a:gd name="T18" fmla="*/ 28 w 136"/>
                  <a:gd name="T19" fmla="*/ 10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36">
                    <a:moveTo>
                      <a:pt x="116" y="31"/>
                    </a:moveTo>
                    <a:cubicBezTo>
                      <a:pt x="136" y="57"/>
                      <a:pt x="132" y="95"/>
                      <a:pt x="106" y="116"/>
                    </a:cubicBezTo>
                    <a:cubicBezTo>
                      <a:pt x="80" y="136"/>
                      <a:pt x="42" y="132"/>
                      <a:pt x="21" y="106"/>
                    </a:cubicBezTo>
                    <a:cubicBezTo>
                      <a:pt x="0" y="80"/>
                      <a:pt x="5" y="42"/>
                      <a:pt x="31" y="21"/>
                    </a:cubicBezTo>
                    <a:cubicBezTo>
                      <a:pt x="57" y="0"/>
                      <a:pt x="95" y="5"/>
                      <a:pt x="116" y="31"/>
                    </a:cubicBezTo>
                    <a:moveTo>
                      <a:pt x="28" y="100"/>
                    </a:moveTo>
                    <a:cubicBezTo>
                      <a:pt x="46" y="122"/>
                      <a:pt x="78" y="126"/>
                      <a:pt x="100" y="108"/>
                    </a:cubicBezTo>
                    <a:cubicBezTo>
                      <a:pt x="122" y="91"/>
                      <a:pt x="126" y="59"/>
                      <a:pt x="108" y="37"/>
                    </a:cubicBezTo>
                    <a:cubicBezTo>
                      <a:pt x="91" y="15"/>
                      <a:pt x="59" y="11"/>
                      <a:pt x="37" y="28"/>
                    </a:cubicBezTo>
                    <a:cubicBezTo>
                      <a:pt x="15" y="46"/>
                      <a:pt x="11" y="78"/>
                      <a:pt x="28" y="100"/>
                    </a:cubicBezTo>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9" name="Freeform 644"/>
              <p:cNvSpPr>
                <a:spLocks/>
              </p:cNvSpPr>
              <p:nvPr/>
            </p:nvSpPr>
            <p:spPr bwMode="auto">
              <a:xfrm>
                <a:off x="19525465" y="3472744"/>
                <a:ext cx="1305586" cy="1170066"/>
              </a:xfrm>
              <a:custGeom>
                <a:avLst/>
                <a:gdLst>
                  <a:gd name="T0" fmla="*/ 56 w 114"/>
                  <a:gd name="T1" fmla="*/ 0 h 102"/>
                  <a:gd name="T2" fmla="*/ 29 w 114"/>
                  <a:gd name="T3" fmla="*/ 8 h 102"/>
                  <a:gd name="T4" fmla="*/ 25 w 114"/>
                  <a:gd name="T5" fmla="*/ 11 h 102"/>
                  <a:gd name="T6" fmla="*/ 21 w 114"/>
                  <a:gd name="T7" fmla="*/ 14 h 102"/>
                  <a:gd name="T8" fmla="*/ 16 w 114"/>
                  <a:gd name="T9" fmla="*/ 83 h 102"/>
                  <a:gd name="T10" fmla="*/ 16 w 114"/>
                  <a:gd name="T11" fmla="*/ 83 h 102"/>
                  <a:gd name="T12" fmla="*/ 16 w 114"/>
                  <a:gd name="T13" fmla="*/ 83 h 102"/>
                  <a:gd name="T14" fmla="*/ 56 w 114"/>
                  <a:gd name="T15" fmla="*/ 102 h 102"/>
                  <a:gd name="T16" fmla="*/ 88 w 114"/>
                  <a:gd name="T17" fmla="*/ 91 h 102"/>
                  <a:gd name="T18" fmla="*/ 96 w 114"/>
                  <a:gd name="T19" fmla="*/ 20 h 102"/>
                  <a:gd name="T20" fmla="*/ 96 w 114"/>
                  <a:gd name="T21" fmla="*/ 20 h 102"/>
                  <a:gd name="T22" fmla="*/ 96 w 114"/>
                  <a:gd name="T23" fmla="*/ 19 h 102"/>
                  <a:gd name="T24" fmla="*/ 56 w 114"/>
                  <a:gd name="T2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102">
                    <a:moveTo>
                      <a:pt x="56" y="0"/>
                    </a:moveTo>
                    <a:cubicBezTo>
                      <a:pt x="47" y="0"/>
                      <a:pt x="37" y="3"/>
                      <a:pt x="29" y="8"/>
                    </a:cubicBezTo>
                    <a:cubicBezTo>
                      <a:pt x="27" y="9"/>
                      <a:pt x="26" y="10"/>
                      <a:pt x="25" y="11"/>
                    </a:cubicBezTo>
                    <a:cubicBezTo>
                      <a:pt x="23" y="12"/>
                      <a:pt x="22" y="13"/>
                      <a:pt x="21" y="14"/>
                    </a:cubicBezTo>
                    <a:cubicBezTo>
                      <a:pt x="2" y="32"/>
                      <a:pt x="0" y="62"/>
                      <a:pt x="16" y="83"/>
                    </a:cubicBezTo>
                    <a:cubicBezTo>
                      <a:pt x="16" y="83"/>
                      <a:pt x="16" y="83"/>
                      <a:pt x="16" y="83"/>
                    </a:cubicBezTo>
                    <a:cubicBezTo>
                      <a:pt x="16" y="83"/>
                      <a:pt x="16" y="83"/>
                      <a:pt x="16" y="83"/>
                    </a:cubicBezTo>
                    <a:cubicBezTo>
                      <a:pt x="26" y="96"/>
                      <a:pt x="41" y="102"/>
                      <a:pt x="56" y="102"/>
                    </a:cubicBezTo>
                    <a:cubicBezTo>
                      <a:pt x="67" y="102"/>
                      <a:pt x="79" y="99"/>
                      <a:pt x="88" y="91"/>
                    </a:cubicBezTo>
                    <a:cubicBezTo>
                      <a:pt x="110" y="74"/>
                      <a:pt x="114" y="42"/>
                      <a:pt x="96" y="20"/>
                    </a:cubicBezTo>
                    <a:cubicBezTo>
                      <a:pt x="96" y="20"/>
                      <a:pt x="96" y="20"/>
                      <a:pt x="96" y="20"/>
                    </a:cubicBezTo>
                    <a:cubicBezTo>
                      <a:pt x="96" y="20"/>
                      <a:pt x="96" y="19"/>
                      <a:pt x="96" y="19"/>
                    </a:cubicBezTo>
                    <a:cubicBezTo>
                      <a:pt x="86" y="7"/>
                      <a:pt x="71" y="0"/>
                      <a:pt x="56" y="0"/>
                    </a:cubicBezTo>
                  </a:path>
                </a:pathLst>
              </a:custGeom>
              <a:solidFill>
                <a:srgbClr val="FDD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0" name="Freeform 645"/>
              <p:cNvSpPr>
                <a:spLocks noEditPoints="1"/>
              </p:cNvSpPr>
              <p:nvPr/>
            </p:nvSpPr>
            <p:spPr bwMode="auto">
              <a:xfrm>
                <a:off x="19525465" y="3472744"/>
                <a:ext cx="1305586" cy="1170066"/>
              </a:xfrm>
              <a:custGeom>
                <a:avLst/>
                <a:gdLst>
                  <a:gd name="T0" fmla="*/ 96 w 114"/>
                  <a:gd name="T1" fmla="*/ 20 h 102"/>
                  <a:gd name="T2" fmla="*/ 96 w 114"/>
                  <a:gd name="T3" fmla="*/ 20 h 102"/>
                  <a:gd name="T4" fmla="*/ 88 w 114"/>
                  <a:gd name="T5" fmla="*/ 91 h 102"/>
                  <a:gd name="T6" fmla="*/ 56 w 114"/>
                  <a:gd name="T7" fmla="*/ 102 h 102"/>
                  <a:gd name="T8" fmla="*/ 16 w 114"/>
                  <a:gd name="T9" fmla="*/ 83 h 102"/>
                  <a:gd name="T10" fmla="*/ 56 w 114"/>
                  <a:gd name="T11" fmla="*/ 102 h 102"/>
                  <a:gd name="T12" fmla="*/ 88 w 114"/>
                  <a:gd name="T13" fmla="*/ 91 h 102"/>
                  <a:gd name="T14" fmla="*/ 96 w 114"/>
                  <a:gd name="T15" fmla="*/ 20 h 102"/>
                  <a:gd name="T16" fmla="*/ 96 w 114"/>
                  <a:gd name="T17" fmla="*/ 20 h 102"/>
                  <a:gd name="T18" fmla="*/ 21 w 114"/>
                  <a:gd name="T19" fmla="*/ 14 h 102"/>
                  <a:gd name="T20" fmla="*/ 16 w 114"/>
                  <a:gd name="T21" fmla="*/ 83 h 102"/>
                  <a:gd name="T22" fmla="*/ 21 w 114"/>
                  <a:gd name="T23" fmla="*/ 14 h 102"/>
                  <a:gd name="T24" fmla="*/ 56 w 114"/>
                  <a:gd name="T25" fmla="*/ 0 h 102"/>
                  <a:gd name="T26" fmla="*/ 29 w 114"/>
                  <a:gd name="T27" fmla="*/ 8 h 102"/>
                  <a:gd name="T28" fmla="*/ 56 w 114"/>
                  <a:gd name="T29" fmla="*/ 0 h 102"/>
                  <a:gd name="T30" fmla="*/ 96 w 114"/>
                  <a:gd name="T31" fmla="*/ 19 h 102"/>
                  <a:gd name="T32" fmla="*/ 56 w 114"/>
                  <a:gd name="T3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02">
                    <a:moveTo>
                      <a:pt x="96" y="20"/>
                    </a:moveTo>
                    <a:cubicBezTo>
                      <a:pt x="96" y="20"/>
                      <a:pt x="96" y="20"/>
                      <a:pt x="96" y="20"/>
                    </a:cubicBezTo>
                    <a:cubicBezTo>
                      <a:pt x="114" y="42"/>
                      <a:pt x="110" y="74"/>
                      <a:pt x="88" y="91"/>
                    </a:cubicBezTo>
                    <a:cubicBezTo>
                      <a:pt x="79" y="99"/>
                      <a:pt x="67" y="102"/>
                      <a:pt x="56" y="102"/>
                    </a:cubicBezTo>
                    <a:cubicBezTo>
                      <a:pt x="41" y="102"/>
                      <a:pt x="26" y="96"/>
                      <a:pt x="16" y="83"/>
                    </a:cubicBezTo>
                    <a:cubicBezTo>
                      <a:pt x="26" y="96"/>
                      <a:pt x="41" y="102"/>
                      <a:pt x="56" y="102"/>
                    </a:cubicBezTo>
                    <a:cubicBezTo>
                      <a:pt x="67" y="102"/>
                      <a:pt x="79" y="99"/>
                      <a:pt x="88" y="91"/>
                    </a:cubicBezTo>
                    <a:cubicBezTo>
                      <a:pt x="110" y="74"/>
                      <a:pt x="114" y="42"/>
                      <a:pt x="96" y="20"/>
                    </a:cubicBezTo>
                    <a:cubicBezTo>
                      <a:pt x="96" y="20"/>
                      <a:pt x="96" y="20"/>
                      <a:pt x="96" y="20"/>
                    </a:cubicBezTo>
                    <a:moveTo>
                      <a:pt x="21" y="14"/>
                    </a:moveTo>
                    <a:cubicBezTo>
                      <a:pt x="2" y="32"/>
                      <a:pt x="0" y="62"/>
                      <a:pt x="16" y="83"/>
                    </a:cubicBezTo>
                    <a:cubicBezTo>
                      <a:pt x="0" y="62"/>
                      <a:pt x="2" y="32"/>
                      <a:pt x="21" y="14"/>
                    </a:cubicBezTo>
                    <a:moveTo>
                      <a:pt x="56" y="0"/>
                    </a:moveTo>
                    <a:cubicBezTo>
                      <a:pt x="47" y="0"/>
                      <a:pt x="37" y="3"/>
                      <a:pt x="29" y="8"/>
                    </a:cubicBezTo>
                    <a:cubicBezTo>
                      <a:pt x="37" y="3"/>
                      <a:pt x="47" y="0"/>
                      <a:pt x="56" y="0"/>
                    </a:cubicBezTo>
                    <a:cubicBezTo>
                      <a:pt x="71" y="0"/>
                      <a:pt x="86" y="7"/>
                      <a:pt x="96" y="19"/>
                    </a:cubicBezTo>
                    <a:cubicBezTo>
                      <a:pt x="86" y="7"/>
                      <a:pt x="71" y="0"/>
                      <a:pt x="56" y="0"/>
                    </a:cubicBezTo>
                  </a:path>
                </a:pathLst>
              </a:custGeom>
              <a:solidFill>
                <a:srgbClr val="DDB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1" name="Freeform 646"/>
              <p:cNvSpPr>
                <a:spLocks/>
              </p:cNvSpPr>
              <p:nvPr/>
            </p:nvSpPr>
            <p:spPr bwMode="auto">
              <a:xfrm>
                <a:off x="19811777" y="3736151"/>
                <a:ext cx="721508" cy="666155"/>
              </a:xfrm>
              <a:custGeom>
                <a:avLst/>
                <a:gdLst>
                  <a:gd name="T0" fmla="*/ 10 w 63"/>
                  <a:gd name="T1" fmla="*/ 23 h 58"/>
                  <a:gd name="T2" fmla="*/ 19 w 63"/>
                  <a:gd name="T3" fmla="*/ 35 h 58"/>
                  <a:gd name="T4" fmla="*/ 17 w 63"/>
                  <a:gd name="T5" fmla="*/ 37 h 58"/>
                  <a:gd name="T6" fmla="*/ 13 w 63"/>
                  <a:gd name="T7" fmla="*/ 40 h 58"/>
                  <a:gd name="T8" fmla="*/ 14 w 63"/>
                  <a:gd name="T9" fmla="*/ 43 h 58"/>
                  <a:gd name="T10" fmla="*/ 16 w 63"/>
                  <a:gd name="T11" fmla="*/ 44 h 58"/>
                  <a:gd name="T12" fmla="*/ 19 w 63"/>
                  <a:gd name="T13" fmla="*/ 42 h 58"/>
                  <a:gd name="T14" fmla="*/ 22 w 63"/>
                  <a:gd name="T15" fmla="*/ 38 h 58"/>
                  <a:gd name="T16" fmla="*/ 21 w 63"/>
                  <a:gd name="T17" fmla="*/ 28 h 58"/>
                  <a:gd name="T18" fmla="*/ 21 w 63"/>
                  <a:gd name="T19" fmla="*/ 18 h 58"/>
                  <a:gd name="T20" fmla="*/ 23 w 63"/>
                  <a:gd name="T21" fmla="*/ 12 h 58"/>
                  <a:gd name="T22" fmla="*/ 29 w 63"/>
                  <a:gd name="T23" fmla="*/ 5 h 58"/>
                  <a:gd name="T24" fmla="*/ 41 w 63"/>
                  <a:gd name="T25" fmla="*/ 0 h 58"/>
                  <a:gd name="T26" fmla="*/ 54 w 63"/>
                  <a:gd name="T27" fmla="*/ 6 h 58"/>
                  <a:gd name="T28" fmla="*/ 58 w 63"/>
                  <a:gd name="T29" fmla="*/ 2 h 58"/>
                  <a:gd name="T30" fmla="*/ 63 w 63"/>
                  <a:gd name="T31" fmla="*/ 8 h 58"/>
                  <a:gd name="T32" fmla="*/ 58 w 63"/>
                  <a:gd name="T33" fmla="*/ 12 h 58"/>
                  <a:gd name="T34" fmla="*/ 61 w 63"/>
                  <a:gd name="T35" fmla="*/ 23 h 58"/>
                  <a:gd name="T36" fmla="*/ 52 w 63"/>
                  <a:gd name="T37" fmla="*/ 36 h 58"/>
                  <a:gd name="T38" fmla="*/ 50 w 63"/>
                  <a:gd name="T39" fmla="*/ 38 h 58"/>
                  <a:gd name="T40" fmla="*/ 40 w 63"/>
                  <a:gd name="T41" fmla="*/ 26 h 58"/>
                  <a:gd name="T42" fmla="*/ 43 w 63"/>
                  <a:gd name="T43" fmla="*/ 23 h 58"/>
                  <a:gd name="T44" fmla="*/ 49 w 63"/>
                  <a:gd name="T45" fmla="*/ 18 h 58"/>
                  <a:gd name="T46" fmla="*/ 49 w 63"/>
                  <a:gd name="T47" fmla="*/ 15 h 58"/>
                  <a:gd name="T48" fmla="*/ 46 w 63"/>
                  <a:gd name="T49" fmla="*/ 14 h 58"/>
                  <a:gd name="T50" fmla="*/ 44 w 63"/>
                  <a:gd name="T51" fmla="*/ 16 h 58"/>
                  <a:gd name="T52" fmla="*/ 38 w 63"/>
                  <a:gd name="T53" fmla="*/ 21 h 58"/>
                  <a:gd name="T54" fmla="*/ 37 w 63"/>
                  <a:gd name="T55" fmla="*/ 28 h 58"/>
                  <a:gd name="T56" fmla="*/ 38 w 63"/>
                  <a:gd name="T57" fmla="*/ 40 h 58"/>
                  <a:gd name="T58" fmla="*/ 36 w 63"/>
                  <a:gd name="T59" fmla="*/ 47 h 58"/>
                  <a:gd name="T60" fmla="*/ 31 w 63"/>
                  <a:gd name="T61" fmla="*/ 54 h 58"/>
                  <a:gd name="T62" fmla="*/ 20 w 63"/>
                  <a:gd name="T63" fmla="*/ 57 h 58"/>
                  <a:gd name="T64" fmla="*/ 8 w 63"/>
                  <a:gd name="T65" fmla="*/ 51 h 58"/>
                  <a:gd name="T66" fmla="*/ 4 w 63"/>
                  <a:gd name="T67" fmla="*/ 54 h 58"/>
                  <a:gd name="T68" fmla="*/ 0 w 63"/>
                  <a:gd name="T69" fmla="*/ 49 h 58"/>
                  <a:gd name="T70" fmla="*/ 4 w 63"/>
                  <a:gd name="T71" fmla="*/ 45 h 58"/>
                  <a:gd name="T72" fmla="*/ 1 w 63"/>
                  <a:gd name="T73" fmla="*/ 34 h 58"/>
                  <a:gd name="T74" fmla="*/ 7 w 63"/>
                  <a:gd name="T75" fmla="*/ 24 h 58"/>
                  <a:gd name="T76" fmla="*/ 10 w 63"/>
                  <a:gd name="T77"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58">
                    <a:moveTo>
                      <a:pt x="10" y="23"/>
                    </a:moveTo>
                    <a:cubicBezTo>
                      <a:pt x="19" y="35"/>
                      <a:pt x="19" y="35"/>
                      <a:pt x="19" y="35"/>
                    </a:cubicBezTo>
                    <a:cubicBezTo>
                      <a:pt x="17" y="37"/>
                      <a:pt x="17" y="37"/>
                      <a:pt x="17" y="37"/>
                    </a:cubicBezTo>
                    <a:cubicBezTo>
                      <a:pt x="15" y="38"/>
                      <a:pt x="14" y="40"/>
                      <a:pt x="13" y="40"/>
                    </a:cubicBezTo>
                    <a:cubicBezTo>
                      <a:pt x="13" y="41"/>
                      <a:pt x="13" y="42"/>
                      <a:pt x="14" y="43"/>
                    </a:cubicBezTo>
                    <a:cubicBezTo>
                      <a:pt x="14" y="44"/>
                      <a:pt x="15" y="44"/>
                      <a:pt x="16" y="44"/>
                    </a:cubicBezTo>
                    <a:cubicBezTo>
                      <a:pt x="17" y="44"/>
                      <a:pt x="18" y="43"/>
                      <a:pt x="19" y="42"/>
                    </a:cubicBezTo>
                    <a:cubicBezTo>
                      <a:pt x="21" y="41"/>
                      <a:pt x="22" y="39"/>
                      <a:pt x="22" y="38"/>
                    </a:cubicBezTo>
                    <a:cubicBezTo>
                      <a:pt x="22" y="37"/>
                      <a:pt x="22" y="33"/>
                      <a:pt x="21" y="28"/>
                    </a:cubicBezTo>
                    <a:cubicBezTo>
                      <a:pt x="21" y="23"/>
                      <a:pt x="21" y="20"/>
                      <a:pt x="21" y="18"/>
                    </a:cubicBezTo>
                    <a:cubicBezTo>
                      <a:pt x="21" y="16"/>
                      <a:pt x="22" y="14"/>
                      <a:pt x="23" y="12"/>
                    </a:cubicBezTo>
                    <a:cubicBezTo>
                      <a:pt x="24" y="10"/>
                      <a:pt x="26" y="7"/>
                      <a:pt x="29" y="5"/>
                    </a:cubicBezTo>
                    <a:cubicBezTo>
                      <a:pt x="33" y="2"/>
                      <a:pt x="37" y="0"/>
                      <a:pt x="41" y="0"/>
                    </a:cubicBezTo>
                    <a:cubicBezTo>
                      <a:pt x="46" y="0"/>
                      <a:pt x="50" y="2"/>
                      <a:pt x="54" y="6"/>
                    </a:cubicBezTo>
                    <a:cubicBezTo>
                      <a:pt x="58" y="2"/>
                      <a:pt x="58" y="2"/>
                      <a:pt x="58" y="2"/>
                    </a:cubicBezTo>
                    <a:cubicBezTo>
                      <a:pt x="63" y="8"/>
                      <a:pt x="63" y="8"/>
                      <a:pt x="63" y="8"/>
                    </a:cubicBezTo>
                    <a:cubicBezTo>
                      <a:pt x="58" y="12"/>
                      <a:pt x="58" y="12"/>
                      <a:pt x="58" y="12"/>
                    </a:cubicBezTo>
                    <a:cubicBezTo>
                      <a:pt x="60" y="15"/>
                      <a:pt x="61" y="19"/>
                      <a:pt x="61" y="23"/>
                    </a:cubicBezTo>
                    <a:cubicBezTo>
                      <a:pt x="61" y="28"/>
                      <a:pt x="58" y="32"/>
                      <a:pt x="52" y="36"/>
                    </a:cubicBezTo>
                    <a:cubicBezTo>
                      <a:pt x="50" y="38"/>
                      <a:pt x="50" y="38"/>
                      <a:pt x="50" y="38"/>
                    </a:cubicBezTo>
                    <a:cubicBezTo>
                      <a:pt x="40" y="26"/>
                      <a:pt x="40" y="26"/>
                      <a:pt x="40" y="26"/>
                    </a:cubicBezTo>
                    <a:cubicBezTo>
                      <a:pt x="43" y="23"/>
                      <a:pt x="43" y="23"/>
                      <a:pt x="43" y="23"/>
                    </a:cubicBezTo>
                    <a:cubicBezTo>
                      <a:pt x="46" y="21"/>
                      <a:pt x="48" y="19"/>
                      <a:pt x="49" y="18"/>
                    </a:cubicBezTo>
                    <a:cubicBezTo>
                      <a:pt x="50" y="17"/>
                      <a:pt x="50" y="16"/>
                      <a:pt x="49" y="15"/>
                    </a:cubicBezTo>
                    <a:cubicBezTo>
                      <a:pt x="48" y="15"/>
                      <a:pt x="47" y="14"/>
                      <a:pt x="46" y="14"/>
                    </a:cubicBezTo>
                    <a:cubicBezTo>
                      <a:pt x="46" y="14"/>
                      <a:pt x="45" y="15"/>
                      <a:pt x="44" y="16"/>
                    </a:cubicBezTo>
                    <a:cubicBezTo>
                      <a:pt x="41" y="18"/>
                      <a:pt x="39" y="20"/>
                      <a:pt x="38" y="21"/>
                    </a:cubicBezTo>
                    <a:cubicBezTo>
                      <a:pt x="37" y="22"/>
                      <a:pt x="37" y="25"/>
                      <a:pt x="37" y="28"/>
                    </a:cubicBezTo>
                    <a:cubicBezTo>
                      <a:pt x="38" y="33"/>
                      <a:pt x="38" y="37"/>
                      <a:pt x="38" y="40"/>
                    </a:cubicBezTo>
                    <a:cubicBezTo>
                      <a:pt x="38" y="42"/>
                      <a:pt x="38" y="44"/>
                      <a:pt x="36" y="47"/>
                    </a:cubicBezTo>
                    <a:cubicBezTo>
                      <a:pt x="35" y="49"/>
                      <a:pt x="33" y="52"/>
                      <a:pt x="31" y="54"/>
                    </a:cubicBezTo>
                    <a:cubicBezTo>
                      <a:pt x="27" y="57"/>
                      <a:pt x="23" y="58"/>
                      <a:pt x="20" y="57"/>
                    </a:cubicBezTo>
                    <a:cubicBezTo>
                      <a:pt x="16" y="57"/>
                      <a:pt x="12" y="55"/>
                      <a:pt x="8" y="51"/>
                    </a:cubicBezTo>
                    <a:cubicBezTo>
                      <a:pt x="4" y="54"/>
                      <a:pt x="4" y="54"/>
                      <a:pt x="4" y="54"/>
                    </a:cubicBezTo>
                    <a:cubicBezTo>
                      <a:pt x="0" y="49"/>
                      <a:pt x="0" y="49"/>
                      <a:pt x="0" y="49"/>
                    </a:cubicBezTo>
                    <a:cubicBezTo>
                      <a:pt x="4" y="45"/>
                      <a:pt x="4" y="45"/>
                      <a:pt x="4" y="45"/>
                    </a:cubicBezTo>
                    <a:cubicBezTo>
                      <a:pt x="1" y="41"/>
                      <a:pt x="0" y="37"/>
                      <a:pt x="1" y="34"/>
                    </a:cubicBezTo>
                    <a:cubicBezTo>
                      <a:pt x="2" y="30"/>
                      <a:pt x="4" y="27"/>
                      <a:pt x="7" y="24"/>
                    </a:cubicBezTo>
                    <a:cubicBezTo>
                      <a:pt x="8" y="24"/>
                      <a:pt x="9" y="23"/>
                      <a:pt x="10" y="23"/>
                    </a:cubicBez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92" name="กลุ่ม 1048"/>
          <p:cNvGrpSpPr/>
          <p:nvPr/>
        </p:nvGrpSpPr>
        <p:grpSpPr>
          <a:xfrm rot="17499871">
            <a:off x="18497977" y="725763"/>
            <a:ext cx="1773391" cy="1778639"/>
            <a:chOff x="19204795" y="3092902"/>
            <a:chExt cx="1935474" cy="1941202"/>
          </a:xfrm>
        </p:grpSpPr>
        <p:sp>
          <p:nvSpPr>
            <p:cNvPr id="193" name="Freeform 642"/>
            <p:cNvSpPr>
              <a:spLocks/>
            </p:cNvSpPr>
            <p:nvPr/>
          </p:nvSpPr>
          <p:spPr bwMode="auto">
            <a:xfrm>
              <a:off x="19204795" y="3092902"/>
              <a:ext cx="1935474" cy="1941202"/>
            </a:xfrm>
            <a:custGeom>
              <a:avLst/>
              <a:gdLst>
                <a:gd name="T0" fmla="*/ 38 w 169"/>
                <a:gd name="T1" fmla="*/ 26 h 169"/>
                <a:gd name="T2" fmla="*/ 143 w 169"/>
                <a:gd name="T3" fmla="*/ 38 h 169"/>
                <a:gd name="T4" fmla="*/ 131 w 169"/>
                <a:gd name="T5" fmla="*/ 143 h 169"/>
                <a:gd name="T6" fmla="*/ 26 w 169"/>
                <a:gd name="T7" fmla="*/ 131 h 169"/>
                <a:gd name="T8" fmla="*/ 38 w 169"/>
                <a:gd name="T9" fmla="*/ 26 h 169"/>
              </a:gdLst>
              <a:ahLst/>
              <a:cxnLst>
                <a:cxn ang="0">
                  <a:pos x="T0" y="T1"/>
                </a:cxn>
                <a:cxn ang="0">
                  <a:pos x="T2" y="T3"/>
                </a:cxn>
                <a:cxn ang="0">
                  <a:pos x="T4" y="T5"/>
                </a:cxn>
                <a:cxn ang="0">
                  <a:pos x="T6" y="T7"/>
                </a:cxn>
                <a:cxn ang="0">
                  <a:pos x="T8" y="T9"/>
                </a:cxn>
              </a:cxnLst>
              <a:rect l="0" t="0" r="r" b="b"/>
              <a:pathLst>
                <a:path w="169" h="169">
                  <a:moveTo>
                    <a:pt x="38" y="26"/>
                  </a:moveTo>
                  <a:cubicBezTo>
                    <a:pt x="70" y="0"/>
                    <a:pt x="117" y="5"/>
                    <a:pt x="143" y="38"/>
                  </a:cubicBezTo>
                  <a:cubicBezTo>
                    <a:pt x="169" y="70"/>
                    <a:pt x="163" y="117"/>
                    <a:pt x="131" y="143"/>
                  </a:cubicBezTo>
                  <a:cubicBezTo>
                    <a:pt x="98" y="169"/>
                    <a:pt x="51" y="163"/>
                    <a:pt x="26" y="131"/>
                  </a:cubicBezTo>
                  <a:cubicBezTo>
                    <a:pt x="0" y="98"/>
                    <a:pt x="5" y="51"/>
                    <a:pt x="38" y="26"/>
                  </a:cubicBezTo>
                </a:path>
              </a:pathLst>
            </a:custGeom>
            <a:solidFill>
              <a:srgbClr val="FBC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94" name="กลุ่ม 1050"/>
            <p:cNvGrpSpPr/>
            <p:nvPr/>
          </p:nvGrpSpPr>
          <p:grpSpPr>
            <a:xfrm>
              <a:off x="19388035" y="3278050"/>
              <a:ext cx="1557541" cy="1561360"/>
              <a:chOff x="19388035" y="3278050"/>
              <a:chExt cx="1557541" cy="1561360"/>
            </a:xfrm>
          </p:grpSpPr>
          <p:sp>
            <p:nvSpPr>
              <p:cNvPr id="195" name="Freeform 643"/>
              <p:cNvSpPr>
                <a:spLocks noEditPoints="1"/>
              </p:cNvSpPr>
              <p:nvPr/>
            </p:nvSpPr>
            <p:spPr bwMode="auto">
              <a:xfrm>
                <a:off x="19388035" y="3278050"/>
                <a:ext cx="1557541" cy="1561360"/>
              </a:xfrm>
              <a:custGeom>
                <a:avLst/>
                <a:gdLst>
                  <a:gd name="T0" fmla="*/ 116 w 136"/>
                  <a:gd name="T1" fmla="*/ 31 h 136"/>
                  <a:gd name="T2" fmla="*/ 106 w 136"/>
                  <a:gd name="T3" fmla="*/ 116 h 136"/>
                  <a:gd name="T4" fmla="*/ 21 w 136"/>
                  <a:gd name="T5" fmla="*/ 106 h 136"/>
                  <a:gd name="T6" fmla="*/ 31 w 136"/>
                  <a:gd name="T7" fmla="*/ 21 h 136"/>
                  <a:gd name="T8" fmla="*/ 116 w 136"/>
                  <a:gd name="T9" fmla="*/ 31 h 136"/>
                  <a:gd name="T10" fmla="*/ 28 w 136"/>
                  <a:gd name="T11" fmla="*/ 100 h 136"/>
                  <a:gd name="T12" fmla="*/ 100 w 136"/>
                  <a:gd name="T13" fmla="*/ 108 h 136"/>
                  <a:gd name="T14" fmla="*/ 108 w 136"/>
                  <a:gd name="T15" fmla="*/ 37 h 136"/>
                  <a:gd name="T16" fmla="*/ 37 w 136"/>
                  <a:gd name="T17" fmla="*/ 28 h 136"/>
                  <a:gd name="T18" fmla="*/ 28 w 136"/>
                  <a:gd name="T19" fmla="*/ 10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36">
                    <a:moveTo>
                      <a:pt x="116" y="31"/>
                    </a:moveTo>
                    <a:cubicBezTo>
                      <a:pt x="136" y="57"/>
                      <a:pt x="132" y="95"/>
                      <a:pt x="106" y="116"/>
                    </a:cubicBezTo>
                    <a:cubicBezTo>
                      <a:pt x="80" y="136"/>
                      <a:pt x="42" y="132"/>
                      <a:pt x="21" y="106"/>
                    </a:cubicBezTo>
                    <a:cubicBezTo>
                      <a:pt x="0" y="80"/>
                      <a:pt x="5" y="42"/>
                      <a:pt x="31" y="21"/>
                    </a:cubicBezTo>
                    <a:cubicBezTo>
                      <a:pt x="57" y="0"/>
                      <a:pt x="95" y="5"/>
                      <a:pt x="116" y="31"/>
                    </a:cubicBezTo>
                    <a:moveTo>
                      <a:pt x="28" y="100"/>
                    </a:moveTo>
                    <a:cubicBezTo>
                      <a:pt x="46" y="122"/>
                      <a:pt x="78" y="126"/>
                      <a:pt x="100" y="108"/>
                    </a:cubicBezTo>
                    <a:cubicBezTo>
                      <a:pt x="122" y="91"/>
                      <a:pt x="126" y="59"/>
                      <a:pt x="108" y="37"/>
                    </a:cubicBezTo>
                    <a:cubicBezTo>
                      <a:pt x="91" y="15"/>
                      <a:pt x="59" y="11"/>
                      <a:pt x="37" y="28"/>
                    </a:cubicBezTo>
                    <a:cubicBezTo>
                      <a:pt x="15" y="46"/>
                      <a:pt x="11" y="78"/>
                      <a:pt x="28" y="100"/>
                    </a:cubicBezTo>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6" name="Freeform 644"/>
              <p:cNvSpPr>
                <a:spLocks/>
              </p:cNvSpPr>
              <p:nvPr/>
            </p:nvSpPr>
            <p:spPr bwMode="auto">
              <a:xfrm>
                <a:off x="19525465" y="3472744"/>
                <a:ext cx="1305586" cy="1170066"/>
              </a:xfrm>
              <a:custGeom>
                <a:avLst/>
                <a:gdLst>
                  <a:gd name="T0" fmla="*/ 56 w 114"/>
                  <a:gd name="T1" fmla="*/ 0 h 102"/>
                  <a:gd name="T2" fmla="*/ 29 w 114"/>
                  <a:gd name="T3" fmla="*/ 8 h 102"/>
                  <a:gd name="T4" fmla="*/ 25 w 114"/>
                  <a:gd name="T5" fmla="*/ 11 h 102"/>
                  <a:gd name="T6" fmla="*/ 21 w 114"/>
                  <a:gd name="T7" fmla="*/ 14 h 102"/>
                  <a:gd name="T8" fmla="*/ 16 w 114"/>
                  <a:gd name="T9" fmla="*/ 83 h 102"/>
                  <a:gd name="T10" fmla="*/ 16 w 114"/>
                  <a:gd name="T11" fmla="*/ 83 h 102"/>
                  <a:gd name="T12" fmla="*/ 16 w 114"/>
                  <a:gd name="T13" fmla="*/ 83 h 102"/>
                  <a:gd name="T14" fmla="*/ 56 w 114"/>
                  <a:gd name="T15" fmla="*/ 102 h 102"/>
                  <a:gd name="T16" fmla="*/ 88 w 114"/>
                  <a:gd name="T17" fmla="*/ 91 h 102"/>
                  <a:gd name="T18" fmla="*/ 96 w 114"/>
                  <a:gd name="T19" fmla="*/ 20 h 102"/>
                  <a:gd name="T20" fmla="*/ 96 w 114"/>
                  <a:gd name="T21" fmla="*/ 20 h 102"/>
                  <a:gd name="T22" fmla="*/ 96 w 114"/>
                  <a:gd name="T23" fmla="*/ 19 h 102"/>
                  <a:gd name="T24" fmla="*/ 56 w 114"/>
                  <a:gd name="T2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102">
                    <a:moveTo>
                      <a:pt x="56" y="0"/>
                    </a:moveTo>
                    <a:cubicBezTo>
                      <a:pt x="47" y="0"/>
                      <a:pt x="37" y="3"/>
                      <a:pt x="29" y="8"/>
                    </a:cubicBezTo>
                    <a:cubicBezTo>
                      <a:pt x="27" y="9"/>
                      <a:pt x="26" y="10"/>
                      <a:pt x="25" y="11"/>
                    </a:cubicBezTo>
                    <a:cubicBezTo>
                      <a:pt x="23" y="12"/>
                      <a:pt x="22" y="13"/>
                      <a:pt x="21" y="14"/>
                    </a:cubicBezTo>
                    <a:cubicBezTo>
                      <a:pt x="2" y="32"/>
                      <a:pt x="0" y="62"/>
                      <a:pt x="16" y="83"/>
                    </a:cubicBezTo>
                    <a:cubicBezTo>
                      <a:pt x="16" y="83"/>
                      <a:pt x="16" y="83"/>
                      <a:pt x="16" y="83"/>
                    </a:cubicBezTo>
                    <a:cubicBezTo>
                      <a:pt x="16" y="83"/>
                      <a:pt x="16" y="83"/>
                      <a:pt x="16" y="83"/>
                    </a:cubicBezTo>
                    <a:cubicBezTo>
                      <a:pt x="26" y="96"/>
                      <a:pt x="41" y="102"/>
                      <a:pt x="56" y="102"/>
                    </a:cubicBezTo>
                    <a:cubicBezTo>
                      <a:pt x="67" y="102"/>
                      <a:pt x="79" y="99"/>
                      <a:pt x="88" y="91"/>
                    </a:cubicBezTo>
                    <a:cubicBezTo>
                      <a:pt x="110" y="74"/>
                      <a:pt x="114" y="42"/>
                      <a:pt x="96" y="20"/>
                    </a:cubicBezTo>
                    <a:cubicBezTo>
                      <a:pt x="96" y="20"/>
                      <a:pt x="96" y="20"/>
                      <a:pt x="96" y="20"/>
                    </a:cubicBezTo>
                    <a:cubicBezTo>
                      <a:pt x="96" y="20"/>
                      <a:pt x="96" y="19"/>
                      <a:pt x="96" y="19"/>
                    </a:cubicBezTo>
                    <a:cubicBezTo>
                      <a:pt x="86" y="7"/>
                      <a:pt x="71" y="0"/>
                      <a:pt x="56" y="0"/>
                    </a:cubicBezTo>
                  </a:path>
                </a:pathLst>
              </a:custGeom>
              <a:solidFill>
                <a:srgbClr val="FDD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7" name="Freeform 645"/>
              <p:cNvSpPr>
                <a:spLocks noEditPoints="1"/>
              </p:cNvSpPr>
              <p:nvPr/>
            </p:nvSpPr>
            <p:spPr bwMode="auto">
              <a:xfrm>
                <a:off x="19525465" y="3472744"/>
                <a:ext cx="1305586" cy="1170066"/>
              </a:xfrm>
              <a:custGeom>
                <a:avLst/>
                <a:gdLst>
                  <a:gd name="T0" fmla="*/ 96 w 114"/>
                  <a:gd name="T1" fmla="*/ 20 h 102"/>
                  <a:gd name="T2" fmla="*/ 96 w 114"/>
                  <a:gd name="T3" fmla="*/ 20 h 102"/>
                  <a:gd name="T4" fmla="*/ 88 w 114"/>
                  <a:gd name="T5" fmla="*/ 91 h 102"/>
                  <a:gd name="T6" fmla="*/ 56 w 114"/>
                  <a:gd name="T7" fmla="*/ 102 h 102"/>
                  <a:gd name="T8" fmla="*/ 16 w 114"/>
                  <a:gd name="T9" fmla="*/ 83 h 102"/>
                  <a:gd name="T10" fmla="*/ 56 w 114"/>
                  <a:gd name="T11" fmla="*/ 102 h 102"/>
                  <a:gd name="T12" fmla="*/ 88 w 114"/>
                  <a:gd name="T13" fmla="*/ 91 h 102"/>
                  <a:gd name="T14" fmla="*/ 96 w 114"/>
                  <a:gd name="T15" fmla="*/ 20 h 102"/>
                  <a:gd name="T16" fmla="*/ 96 w 114"/>
                  <a:gd name="T17" fmla="*/ 20 h 102"/>
                  <a:gd name="T18" fmla="*/ 21 w 114"/>
                  <a:gd name="T19" fmla="*/ 14 h 102"/>
                  <a:gd name="T20" fmla="*/ 16 w 114"/>
                  <a:gd name="T21" fmla="*/ 83 h 102"/>
                  <a:gd name="T22" fmla="*/ 21 w 114"/>
                  <a:gd name="T23" fmla="*/ 14 h 102"/>
                  <a:gd name="T24" fmla="*/ 56 w 114"/>
                  <a:gd name="T25" fmla="*/ 0 h 102"/>
                  <a:gd name="T26" fmla="*/ 29 w 114"/>
                  <a:gd name="T27" fmla="*/ 8 h 102"/>
                  <a:gd name="T28" fmla="*/ 56 w 114"/>
                  <a:gd name="T29" fmla="*/ 0 h 102"/>
                  <a:gd name="T30" fmla="*/ 96 w 114"/>
                  <a:gd name="T31" fmla="*/ 19 h 102"/>
                  <a:gd name="T32" fmla="*/ 56 w 114"/>
                  <a:gd name="T3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02">
                    <a:moveTo>
                      <a:pt x="96" y="20"/>
                    </a:moveTo>
                    <a:cubicBezTo>
                      <a:pt x="96" y="20"/>
                      <a:pt x="96" y="20"/>
                      <a:pt x="96" y="20"/>
                    </a:cubicBezTo>
                    <a:cubicBezTo>
                      <a:pt x="114" y="42"/>
                      <a:pt x="110" y="74"/>
                      <a:pt x="88" y="91"/>
                    </a:cubicBezTo>
                    <a:cubicBezTo>
                      <a:pt x="79" y="99"/>
                      <a:pt x="67" y="102"/>
                      <a:pt x="56" y="102"/>
                    </a:cubicBezTo>
                    <a:cubicBezTo>
                      <a:pt x="41" y="102"/>
                      <a:pt x="26" y="96"/>
                      <a:pt x="16" y="83"/>
                    </a:cubicBezTo>
                    <a:cubicBezTo>
                      <a:pt x="26" y="96"/>
                      <a:pt x="41" y="102"/>
                      <a:pt x="56" y="102"/>
                    </a:cubicBezTo>
                    <a:cubicBezTo>
                      <a:pt x="67" y="102"/>
                      <a:pt x="79" y="99"/>
                      <a:pt x="88" y="91"/>
                    </a:cubicBezTo>
                    <a:cubicBezTo>
                      <a:pt x="110" y="74"/>
                      <a:pt x="114" y="42"/>
                      <a:pt x="96" y="20"/>
                    </a:cubicBezTo>
                    <a:cubicBezTo>
                      <a:pt x="96" y="20"/>
                      <a:pt x="96" y="20"/>
                      <a:pt x="96" y="20"/>
                    </a:cubicBezTo>
                    <a:moveTo>
                      <a:pt x="21" y="14"/>
                    </a:moveTo>
                    <a:cubicBezTo>
                      <a:pt x="2" y="32"/>
                      <a:pt x="0" y="62"/>
                      <a:pt x="16" y="83"/>
                    </a:cubicBezTo>
                    <a:cubicBezTo>
                      <a:pt x="0" y="62"/>
                      <a:pt x="2" y="32"/>
                      <a:pt x="21" y="14"/>
                    </a:cubicBezTo>
                    <a:moveTo>
                      <a:pt x="56" y="0"/>
                    </a:moveTo>
                    <a:cubicBezTo>
                      <a:pt x="47" y="0"/>
                      <a:pt x="37" y="3"/>
                      <a:pt x="29" y="8"/>
                    </a:cubicBezTo>
                    <a:cubicBezTo>
                      <a:pt x="37" y="3"/>
                      <a:pt x="47" y="0"/>
                      <a:pt x="56" y="0"/>
                    </a:cubicBezTo>
                    <a:cubicBezTo>
                      <a:pt x="71" y="0"/>
                      <a:pt x="86" y="7"/>
                      <a:pt x="96" y="19"/>
                    </a:cubicBezTo>
                    <a:cubicBezTo>
                      <a:pt x="86" y="7"/>
                      <a:pt x="71" y="0"/>
                      <a:pt x="56" y="0"/>
                    </a:cubicBezTo>
                  </a:path>
                </a:pathLst>
              </a:custGeom>
              <a:solidFill>
                <a:srgbClr val="DDB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8" name="Freeform 646"/>
              <p:cNvSpPr>
                <a:spLocks/>
              </p:cNvSpPr>
              <p:nvPr/>
            </p:nvSpPr>
            <p:spPr bwMode="auto">
              <a:xfrm>
                <a:off x="19811777" y="3736151"/>
                <a:ext cx="721508" cy="666155"/>
              </a:xfrm>
              <a:custGeom>
                <a:avLst/>
                <a:gdLst>
                  <a:gd name="T0" fmla="*/ 10 w 63"/>
                  <a:gd name="T1" fmla="*/ 23 h 58"/>
                  <a:gd name="T2" fmla="*/ 19 w 63"/>
                  <a:gd name="T3" fmla="*/ 35 h 58"/>
                  <a:gd name="T4" fmla="*/ 17 w 63"/>
                  <a:gd name="T5" fmla="*/ 37 h 58"/>
                  <a:gd name="T6" fmla="*/ 13 w 63"/>
                  <a:gd name="T7" fmla="*/ 40 h 58"/>
                  <a:gd name="T8" fmla="*/ 14 w 63"/>
                  <a:gd name="T9" fmla="*/ 43 h 58"/>
                  <a:gd name="T10" fmla="*/ 16 w 63"/>
                  <a:gd name="T11" fmla="*/ 44 h 58"/>
                  <a:gd name="T12" fmla="*/ 19 w 63"/>
                  <a:gd name="T13" fmla="*/ 42 h 58"/>
                  <a:gd name="T14" fmla="*/ 22 w 63"/>
                  <a:gd name="T15" fmla="*/ 38 h 58"/>
                  <a:gd name="T16" fmla="*/ 21 w 63"/>
                  <a:gd name="T17" fmla="*/ 28 h 58"/>
                  <a:gd name="T18" fmla="*/ 21 w 63"/>
                  <a:gd name="T19" fmla="*/ 18 h 58"/>
                  <a:gd name="T20" fmla="*/ 23 w 63"/>
                  <a:gd name="T21" fmla="*/ 12 h 58"/>
                  <a:gd name="T22" fmla="*/ 29 w 63"/>
                  <a:gd name="T23" fmla="*/ 5 h 58"/>
                  <a:gd name="T24" fmla="*/ 41 w 63"/>
                  <a:gd name="T25" fmla="*/ 0 h 58"/>
                  <a:gd name="T26" fmla="*/ 54 w 63"/>
                  <a:gd name="T27" fmla="*/ 6 h 58"/>
                  <a:gd name="T28" fmla="*/ 58 w 63"/>
                  <a:gd name="T29" fmla="*/ 2 h 58"/>
                  <a:gd name="T30" fmla="*/ 63 w 63"/>
                  <a:gd name="T31" fmla="*/ 8 h 58"/>
                  <a:gd name="T32" fmla="*/ 58 w 63"/>
                  <a:gd name="T33" fmla="*/ 12 h 58"/>
                  <a:gd name="T34" fmla="*/ 61 w 63"/>
                  <a:gd name="T35" fmla="*/ 23 h 58"/>
                  <a:gd name="T36" fmla="*/ 52 w 63"/>
                  <a:gd name="T37" fmla="*/ 36 h 58"/>
                  <a:gd name="T38" fmla="*/ 50 w 63"/>
                  <a:gd name="T39" fmla="*/ 38 h 58"/>
                  <a:gd name="T40" fmla="*/ 40 w 63"/>
                  <a:gd name="T41" fmla="*/ 26 h 58"/>
                  <a:gd name="T42" fmla="*/ 43 w 63"/>
                  <a:gd name="T43" fmla="*/ 23 h 58"/>
                  <a:gd name="T44" fmla="*/ 49 w 63"/>
                  <a:gd name="T45" fmla="*/ 18 h 58"/>
                  <a:gd name="T46" fmla="*/ 49 w 63"/>
                  <a:gd name="T47" fmla="*/ 15 h 58"/>
                  <a:gd name="T48" fmla="*/ 46 w 63"/>
                  <a:gd name="T49" fmla="*/ 14 h 58"/>
                  <a:gd name="T50" fmla="*/ 44 w 63"/>
                  <a:gd name="T51" fmla="*/ 16 h 58"/>
                  <a:gd name="T52" fmla="*/ 38 w 63"/>
                  <a:gd name="T53" fmla="*/ 21 h 58"/>
                  <a:gd name="T54" fmla="*/ 37 w 63"/>
                  <a:gd name="T55" fmla="*/ 28 h 58"/>
                  <a:gd name="T56" fmla="*/ 38 w 63"/>
                  <a:gd name="T57" fmla="*/ 40 h 58"/>
                  <a:gd name="T58" fmla="*/ 36 w 63"/>
                  <a:gd name="T59" fmla="*/ 47 h 58"/>
                  <a:gd name="T60" fmla="*/ 31 w 63"/>
                  <a:gd name="T61" fmla="*/ 54 h 58"/>
                  <a:gd name="T62" fmla="*/ 20 w 63"/>
                  <a:gd name="T63" fmla="*/ 57 h 58"/>
                  <a:gd name="T64" fmla="*/ 8 w 63"/>
                  <a:gd name="T65" fmla="*/ 51 h 58"/>
                  <a:gd name="T66" fmla="*/ 4 w 63"/>
                  <a:gd name="T67" fmla="*/ 54 h 58"/>
                  <a:gd name="T68" fmla="*/ 0 w 63"/>
                  <a:gd name="T69" fmla="*/ 49 h 58"/>
                  <a:gd name="T70" fmla="*/ 4 w 63"/>
                  <a:gd name="T71" fmla="*/ 45 h 58"/>
                  <a:gd name="T72" fmla="*/ 1 w 63"/>
                  <a:gd name="T73" fmla="*/ 34 h 58"/>
                  <a:gd name="T74" fmla="*/ 7 w 63"/>
                  <a:gd name="T75" fmla="*/ 24 h 58"/>
                  <a:gd name="T76" fmla="*/ 10 w 63"/>
                  <a:gd name="T77"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58">
                    <a:moveTo>
                      <a:pt x="10" y="23"/>
                    </a:moveTo>
                    <a:cubicBezTo>
                      <a:pt x="19" y="35"/>
                      <a:pt x="19" y="35"/>
                      <a:pt x="19" y="35"/>
                    </a:cubicBezTo>
                    <a:cubicBezTo>
                      <a:pt x="17" y="37"/>
                      <a:pt x="17" y="37"/>
                      <a:pt x="17" y="37"/>
                    </a:cubicBezTo>
                    <a:cubicBezTo>
                      <a:pt x="15" y="38"/>
                      <a:pt x="14" y="40"/>
                      <a:pt x="13" y="40"/>
                    </a:cubicBezTo>
                    <a:cubicBezTo>
                      <a:pt x="13" y="41"/>
                      <a:pt x="13" y="42"/>
                      <a:pt x="14" y="43"/>
                    </a:cubicBezTo>
                    <a:cubicBezTo>
                      <a:pt x="14" y="44"/>
                      <a:pt x="15" y="44"/>
                      <a:pt x="16" y="44"/>
                    </a:cubicBezTo>
                    <a:cubicBezTo>
                      <a:pt x="17" y="44"/>
                      <a:pt x="18" y="43"/>
                      <a:pt x="19" y="42"/>
                    </a:cubicBezTo>
                    <a:cubicBezTo>
                      <a:pt x="21" y="41"/>
                      <a:pt x="22" y="39"/>
                      <a:pt x="22" y="38"/>
                    </a:cubicBezTo>
                    <a:cubicBezTo>
                      <a:pt x="22" y="37"/>
                      <a:pt x="22" y="33"/>
                      <a:pt x="21" y="28"/>
                    </a:cubicBezTo>
                    <a:cubicBezTo>
                      <a:pt x="21" y="23"/>
                      <a:pt x="21" y="20"/>
                      <a:pt x="21" y="18"/>
                    </a:cubicBezTo>
                    <a:cubicBezTo>
                      <a:pt x="21" y="16"/>
                      <a:pt x="22" y="14"/>
                      <a:pt x="23" y="12"/>
                    </a:cubicBezTo>
                    <a:cubicBezTo>
                      <a:pt x="24" y="10"/>
                      <a:pt x="26" y="7"/>
                      <a:pt x="29" y="5"/>
                    </a:cubicBezTo>
                    <a:cubicBezTo>
                      <a:pt x="33" y="2"/>
                      <a:pt x="37" y="0"/>
                      <a:pt x="41" y="0"/>
                    </a:cubicBezTo>
                    <a:cubicBezTo>
                      <a:pt x="46" y="0"/>
                      <a:pt x="50" y="2"/>
                      <a:pt x="54" y="6"/>
                    </a:cubicBezTo>
                    <a:cubicBezTo>
                      <a:pt x="58" y="2"/>
                      <a:pt x="58" y="2"/>
                      <a:pt x="58" y="2"/>
                    </a:cubicBezTo>
                    <a:cubicBezTo>
                      <a:pt x="63" y="8"/>
                      <a:pt x="63" y="8"/>
                      <a:pt x="63" y="8"/>
                    </a:cubicBezTo>
                    <a:cubicBezTo>
                      <a:pt x="58" y="12"/>
                      <a:pt x="58" y="12"/>
                      <a:pt x="58" y="12"/>
                    </a:cubicBezTo>
                    <a:cubicBezTo>
                      <a:pt x="60" y="15"/>
                      <a:pt x="61" y="19"/>
                      <a:pt x="61" y="23"/>
                    </a:cubicBezTo>
                    <a:cubicBezTo>
                      <a:pt x="61" y="28"/>
                      <a:pt x="58" y="32"/>
                      <a:pt x="52" y="36"/>
                    </a:cubicBezTo>
                    <a:cubicBezTo>
                      <a:pt x="50" y="38"/>
                      <a:pt x="50" y="38"/>
                      <a:pt x="50" y="38"/>
                    </a:cubicBezTo>
                    <a:cubicBezTo>
                      <a:pt x="40" y="26"/>
                      <a:pt x="40" y="26"/>
                      <a:pt x="40" y="26"/>
                    </a:cubicBezTo>
                    <a:cubicBezTo>
                      <a:pt x="43" y="23"/>
                      <a:pt x="43" y="23"/>
                      <a:pt x="43" y="23"/>
                    </a:cubicBezTo>
                    <a:cubicBezTo>
                      <a:pt x="46" y="21"/>
                      <a:pt x="48" y="19"/>
                      <a:pt x="49" y="18"/>
                    </a:cubicBezTo>
                    <a:cubicBezTo>
                      <a:pt x="50" y="17"/>
                      <a:pt x="50" y="16"/>
                      <a:pt x="49" y="15"/>
                    </a:cubicBezTo>
                    <a:cubicBezTo>
                      <a:pt x="48" y="15"/>
                      <a:pt x="47" y="14"/>
                      <a:pt x="46" y="14"/>
                    </a:cubicBezTo>
                    <a:cubicBezTo>
                      <a:pt x="46" y="14"/>
                      <a:pt x="45" y="15"/>
                      <a:pt x="44" y="16"/>
                    </a:cubicBezTo>
                    <a:cubicBezTo>
                      <a:pt x="41" y="18"/>
                      <a:pt x="39" y="20"/>
                      <a:pt x="38" y="21"/>
                    </a:cubicBezTo>
                    <a:cubicBezTo>
                      <a:pt x="37" y="22"/>
                      <a:pt x="37" y="25"/>
                      <a:pt x="37" y="28"/>
                    </a:cubicBezTo>
                    <a:cubicBezTo>
                      <a:pt x="38" y="33"/>
                      <a:pt x="38" y="37"/>
                      <a:pt x="38" y="40"/>
                    </a:cubicBezTo>
                    <a:cubicBezTo>
                      <a:pt x="38" y="42"/>
                      <a:pt x="38" y="44"/>
                      <a:pt x="36" y="47"/>
                    </a:cubicBezTo>
                    <a:cubicBezTo>
                      <a:pt x="35" y="49"/>
                      <a:pt x="33" y="52"/>
                      <a:pt x="31" y="54"/>
                    </a:cubicBezTo>
                    <a:cubicBezTo>
                      <a:pt x="27" y="57"/>
                      <a:pt x="23" y="58"/>
                      <a:pt x="20" y="57"/>
                    </a:cubicBezTo>
                    <a:cubicBezTo>
                      <a:pt x="16" y="57"/>
                      <a:pt x="12" y="55"/>
                      <a:pt x="8" y="51"/>
                    </a:cubicBezTo>
                    <a:cubicBezTo>
                      <a:pt x="4" y="54"/>
                      <a:pt x="4" y="54"/>
                      <a:pt x="4" y="54"/>
                    </a:cubicBezTo>
                    <a:cubicBezTo>
                      <a:pt x="0" y="49"/>
                      <a:pt x="0" y="49"/>
                      <a:pt x="0" y="49"/>
                    </a:cubicBezTo>
                    <a:cubicBezTo>
                      <a:pt x="4" y="45"/>
                      <a:pt x="4" y="45"/>
                      <a:pt x="4" y="45"/>
                    </a:cubicBezTo>
                    <a:cubicBezTo>
                      <a:pt x="1" y="41"/>
                      <a:pt x="0" y="37"/>
                      <a:pt x="1" y="34"/>
                    </a:cubicBezTo>
                    <a:cubicBezTo>
                      <a:pt x="2" y="30"/>
                      <a:pt x="4" y="27"/>
                      <a:pt x="7" y="24"/>
                    </a:cubicBezTo>
                    <a:cubicBezTo>
                      <a:pt x="8" y="24"/>
                      <a:pt x="9" y="23"/>
                      <a:pt x="10" y="23"/>
                    </a:cubicBez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99" name="กลุ่ม 1048"/>
          <p:cNvGrpSpPr/>
          <p:nvPr/>
        </p:nvGrpSpPr>
        <p:grpSpPr>
          <a:xfrm rot="16492892">
            <a:off x="4834253" y="2150131"/>
            <a:ext cx="1773391" cy="1778639"/>
            <a:chOff x="19204795" y="3092902"/>
            <a:chExt cx="1935474" cy="1941202"/>
          </a:xfrm>
        </p:grpSpPr>
        <p:sp>
          <p:nvSpPr>
            <p:cNvPr id="200" name="Freeform 642"/>
            <p:cNvSpPr>
              <a:spLocks/>
            </p:cNvSpPr>
            <p:nvPr/>
          </p:nvSpPr>
          <p:spPr bwMode="auto">
            <a:xfrm>
              <a:off x="19204795" y="3092902"/>
              <a:ext cx="1935474" cy="1941202"/>
            </a:xfrm>
            <a:custGeom>
              <a:avLst/>
              <a:gdLst>
                <a:gd name="T0" fmla="*/ 38 w 169"/>
                <a:gd name="T1" fmla="*/ 26 h 169"/>
                <a:gd name="T2" fmla="*/ 143 w 169"/>
                <a:gd name="T3" fmla="*/ 38 h 169"/>
                <a:gd name="T4" fmla="*/ 131 w 169"/>
                <a:gd name="T5" fmla="*/ 143 h 169"/>
                <a:gd name="T6" fmla="*/ 26 w 169"/>
                <a:gd name="T7" fmla="*/ 131 h 169"/>
                <a:gd name="T8" fmla="*/ 38 w 169"/>
                <a:gd name="T9" fmla="*/ 26 h 169"/>
              </a:gdLst>
              <a:ahLst/>
              <a:cxnLst>
                <a:cxn ang="0">
                  <a:pos x="T0" y="T1"/>
                </a:cxn>
                <a:cxn ang="0">
                  <a:pos x="T2" y="T3"/>
                </a:cxn>
                <a:cxn ang="0">
                  <a:pos x="T4" y="T5"/>
                </a:cxn>
                <a:cxn ang="0">
                  <a:pos x="T6" y="T7"/>
                </a:cxn>
                <a:cxn ang="0">
                  <a:pos x="T8" y="T9"/>
                </a:cxn>
              </a:cxnLst>
              <a:rect l="0" t="0" r="r" b="b"/>
              <a:pathLst>
                <a:path w="169" h="169">
                  <a:moveTo>
                    <a:pt x="38" y="26"/>
                  </a:moveTo>
                  <a:cubicBezTo>
                    <a:pt x="70" y="0"/>
                    <a:pt x="117" y="5"/>
                    <a:pt x="143" y="38"/>
                  </a:cubicBezTo>
                  <a:cubicBezTo>
                    <a:pt x="169" y="70"/>
                    <a:pt x="163" y="117"/>
                    <a:pt x="131" y="143"/>
                  </a:cubicBezTo>
                  <a:cubicBezTo>
                    <a:pt x="98" y="169"/>
                    <a:pt x="51" y="163"/>
                    <a:pt x="26" y="131"/>
                  </a:cubicBezTo>
                  <a:cubicBezTo>
                    <a:pt x="0" y="98"/>
                    <a:pt x="5" y="51"/>
                    <a:pt x="38" y="26"/>
                  </a:cubicBezTo>
                </a:path>
              </a:pathLst>
            </a:custGeom>
            <a:solidFill>
              <a:srgbClr val="FBC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01" name="กลุ่ม 1050"/>
            <p:cNvGrpSpPr/>
            <p:nvPr/>
          </p:nvGrpSpPr>
          <p:grpSpPr>
            <a:xfrm>
              <a:off x="19388035" y="3278050"/>
              <a:ext cx="1557541" cy="1561360"/>
              <a:chOff x="19388035" y="3278050"/>
              <a:chExt cx="1557541" cy="1561360"/>
            </a:xfrm>
          </p:grpSpPr>
          <p:sp>
            <p:nvSpPr>
              <p:cNvPr id="202" name="Freeform 643"/>
              <p:cNvSpPr>
                <a:spLocks noEditPoints="1"/>
              </p:cNvSpPr>
              <p:nvPr/>
            </p:nvSpPr>
            <p:spPr bwMode="auto">
              <a:xfrm>
                <a:off x="19388035" y="3278050"/>
                <a:ext cx="1557541" cy="1561360"/>
              </a:xfrm>
              <a:custGeom>
                <a:avLst/>
                <a:gdLst>
                  <a:gd name="T0" fmla="*/ 116 w 136"/>
                  <a:gd name="T1" fmla="*/ 31 h 136"/>
                  <a:gd name="T2" fmla="*/ 106 w 136"/>
                  <a:gd name="T3" fmla="*/ 116 h 136"/>
                  <a:gd name="T4" fmla="*/ 21 w 136"/>
                  <a:gd name="T5" fmla="*/ 106 h 136"/>
                  <a:gd name="T6" fmla="*/ 31 w 136"/>
                  <a:gd name="T7" fmla="*/ 21 h 136"/>
                  <a:gd name="T8" fmla="*/ 116 w 136"/>
                  <a:gd name="T9" fmla="*/ 31 h 136"/>
                  <a:gd name="T10" fmla="*/ 28 w 136"/>
                  <a:gd name="T11" fmla="*/ 100 h 136"/>
                  <a:gd name="T12" fmla="*/ 100 w 136"/>
                  <a:gd name="T13" fmla="*/ 108 h 136"/>
                  <a:gd name="T14" fmla="*/ 108 w 136"/>
                  <a:gd name="T15" fmla="*/ 37 h 136"/>
                  <a:gd name="T16" fmla="*/ 37 w 136"/>
                  <a:gd name="T17" fmla="*/ 28 h 136"/>
                  <a:gd name="T18" fmla="*/ 28 w 136"/>
                  <a:gd name="T19" fmla="*/ 10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36">
                    <a:moveTo>
                      <a:pt x="116" y="31"/>
                    </a:moveTo>
                    <a:cubicBezTo>
                      <a:pt x="136" y="57"/>
                      <a:pt x="132" y="95"/>
                      <a:pt x="106" y="116"/>
                    </a:cubicBezTo>
                    <a:cubicBezTo>
                      <a:pt x="80" y="136"/>
                      <a:pt x="42" y="132"/>
                      <a:pt x="21" y="106"/>
                    </a:cubicBezTo>
                    <a:cubicBezTo>
                      <a:pt x="0" y="80"/>
                      <a:pt x="5" y="42"/>
                      <a:pt x="31" y="21"/>
                    </a:cubicBezTo>
                    <a:cubicBezTo>
                      <a:pt x="57" y="0"/>
                      <a:pt x="95" y="5"/>
                      <a:pt x="116" y="31"/>
                    </a:cubicBezTo>
                    <a:moveTo>
                      <a:pt x="28" y="100"/>
                    </a:moveTo>
                    <a:cubicBezTo>
                      <a:pt x="46" y="122"/>
                      <a:pt x="78" y="126"/>
                      <a:pt x="100" y="108"/>
                    </a:cubicBezTo>
                    <a:cubicBezTo>
                      <a:pt x="122" y="91"/>
                      <a:pt x="126" y="59"/>
                      <a:pt x="108" y="37"/>
                    </a:cubicBezTo>
                    <a:cubicBezTo>
                      <a:pt x="91" y="15"/>
                      <a:pt x="59" y="11"/>
                      <a:pt x="37" y="28"/>
                    </a:cubicBezTo>
                    <a:cubicBezTo>
                      <a:pt x="15" y="46"/>
                      <a:pt x="11" y="78"/>
                      <a:pt x="28" y="100"/>
                    </a:cubicBezTo>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3" name="Freeform 644"/>
              <p:cNvSpPr>
                <a:spLocks/>
              </p:cNvSpPr>
              <p:nvPr/>
            </p:nvSpPr>
            <p:spPr bwMode="auto">
              <a:xfrm>
                <a:off x="19525465" y="3472744"/>
                <a:ext cx="1305586" cy="1170066"/>
              </a:xfrm>
              <a:custGeom>
                <a:avLst/>
                <a:gdLst>
                  <a:gd name="T0" fmla="*/ 56 w 114"/>
                  <a:gd name="T1" fmla="*/ 0 h 102"/>
                  <a:gd name="T2" fmla="*/ 29 w 114"/>
                  <a:gd name="T3" fmla="*/ 8 h 102"/>
                  <a:gd name="T4" fmla="*/ 25 w 114"/>
                  <a:gd name="T5" fmla="*/ 11 h 102"/>
                  <a:gd name="T6" fmla="*/ 21 w 114"/>
                  <a:gd name="T7" fmla="*/ 14 h 102"/>
                  <a:gd name="T8" fmla="*/ 16 w 114"/>
                  <a:gd name="T9" fmla="*/ 83 h 102"/>
                  <a:gd name="T10" fmla="*/ 16 w 114"/>
                  <a:gd name="T11" fmla="*/ 83 h 102"/>
                  <a:gd name="T12" fmla="*/ 16 w 114"/>
                  <a:gd name="T13" fmla="*/ 83 h 102"/>
                  <a:gd name="T14" fmla="*/ 56 w 114"/>
                  <a:gd name="T15" fmla="*/ 102 h 102"/>
                  <a:gd name="T16" fmla="*/ 88 w 114"/>
                  <a:gd name="T17" fmla="*/ 91 h 102"/>
                  <a:gd name="T18" fmla="*/ 96 w 114"/>
                  <a:gd name="T19" fmla="*/ 20 h 102"/>
                  <a:gd name="T20" fmla="*/ 96 w 114"/>
                  <a:gd name="T21" fmla="*/ 20 h 102"/>
                  <a:gd name="T22" fmla="*/ 96 w 114"/>
                  <a:gd name="T23" fmla="*/ 19 h 102"/>
                  <a:gd name="T24" fmla="*/ 56 w 114"/>
                  <a:gd name="T2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102">
                    <a:moveTo>
                      <a:pt x="56" y="0"/>
                    </a:moveTo>
                    <a:cubicBezTo>
                      <a:pt x="47" y="0"/>
                      <a:pt x="37" y="3"/>
                      <a:pt x="29" y="8"/>
                    </a:cubicBezTo>
                    <a:cubicBezTo>
                      <a:pt x="27" y="9"/>
                      <a:pt x="26" y="10"/>
                      <a:pt x="25" y="11"/>
                    </a:cubicBezTo>
                    <a:cubicBezTo>
                      <a:pt x="23" y="12"/>
                      <a:pt x="22" y="13"/>
                      <a:pt x="21" y="14"/>
                    </a:cubicBezTo>
                    <a:cubicBezTo>
                      <a:pt x="2" y="32"/>
                      <a:pt x="0" y="62"/>
                      <a:pt x="16" y="83"/>
                    </a:cubicBezTo>
                    <a:cubicBezTo>
                      <a:pt x="16" y="83"/>
                      <a:pt x="16" y="83"/>
                      <a:pt x="16" y="83"/>
                    </a:cubicBezTo>
                    <a:cubicBezTo>
                      <a:pt x="16" y="83"/>
                      <a:pt x="16" y="83"/>
                      <a:pt x="16" y="83"/>
                    </a:cubicBezTo>
                    <a:cubicBezTo>
                      <a:pt x="26" y="96"/>
                      <a:pt x="41" y="102"/>
                      <a:pt x="56" y="102"/>
                    </a:cubicBezTo>
                    <a:cubicBezTo>
                      <a:pt x="67" y="102"/>
                      <a:pt x="79" y="99"/>
                      <a:pt x="88" y="91"/>
                    </a:cubicBezTo>
                    <a:cubicBezTo>
                      <a:pt x="110" y="74"/>
                      <a:pt x="114" y="42"/>
                      <a:pt x="96" y="20"/>
                    </a:cubicBezTo>
                    <a:cubicBezTo>
                      <a:pt x="96" y="20"/>
                      <a:pt x="96" y="20"/>
                      <a:pt x="96" y="20"/>
                    </a:cubicBezTo>
                    <a:cubicBezTo>
                      <a:pt x="96" y="20"/>
                      <a:pt x="96" y="19"/>
                      <a:pt x="96" y="19"/>
                    </a:cubicBezTo>
                    <a:cubicBezTo>
                      <a:pt x="86" y="7"/>
                      <a:pt x="71" y="0"/>
                      <a:pt x="56" y="0"/>
                    </a:cubicBezTo>
                  </a:path>
                </a:pathLst>
              </a:custGeom>
              <a:solidFill>
                <a:srgbClr val="FDD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4" name="Freeform 645"/>
              <p:cNvSpPr>
                <a:spLocks noEditPoints="1"/>
              </p:cNvSpPr>
              <p:nvPr/>
            </p:nvSpPr>
            <p:spPr bwMode="auto">
              <a:xfrm>
                <a:off x="19525465" y="3472744"/>
                <a:ext cx="1305586" cy="1170066"/>
              </a:xfrm>
              <a:custGeom>
                <a:avLst/>
                <a:gdLst>
                  <a:gd name="T0" fmla="*/ 96 w 114"/>
                  <a:gd name="T1" fmla="*/ 20 h 102"/>
                  <a:gd name="T2" fmla="*/ 96 w 114"/>
                  <a:gd name="T3" fmla="*/ 20 h 102"/>
                  <a:gd name="T4" fmla="*/ 88 w 114"/>
                  <a:gd name="T5" fmla="*/ 91 h 102"/>
                  <a:gd name="T6" fmla="*/ 56 w 114"/>
                  <a:gd name="T7" fmla="*/ 102 h 102"/>
                  <a:gd name="T8" fmla="*/ 16 w 114"/>
                  <a:gd name="T9" fmla="*/ 83 h 102"/>
                  <a:gd name="T10" fmla="*/ 56 w 114"/>
                  <a:gd name="T11" fmla="*/ 102 h 102"/>
                  <a:gd name="T12" fmla="*/ 88 w 114"/>
                  <a:gd name="T13" fmla="*/ 91 h 102"/>
                  <a:gd name="T14" fmla="*/ 96 w 114"/>
                  <a:gd name="T15" fmla="*/ 20 h 102"/>
                  <a:gd name="T16" fmla="*/ 96 w 114"/>
                  <a:gd name="T17" fmla="*/ 20 h 102"/>
                  <a:gd name="T18" fmla="*/ 21 w 114"/>
                  <a:gd name="T19" fmla="*/ 14 h 102"/>
                  <a:gd name="T20" fmla="*/ 16 w 114"/>
                  <a:gd name="T21" fmla="*/ 83 h 102"/>
                  <a:gd name="T22" fmla="*/ 21 w 114"/>
                  <a:gd name="T23" fmla="*/ 14 h 102"/>
                  <a:gd name="T24" fmla="*/ 56 w 114"/>
                  <a:gd name="T25" fmla="*/ 0 h 102"/>
                  <a:gd name="T26" fmla="*/ 29 w 114"/>
                  <a:gd name="T27" fmla="*/ 8 h 102"/>
                  <a:gd name="T28" fmla="*/ 56 w 114"/>
                  <a:gd name="T29" fmla="*/ 0 h 102"/>
                  <a:gd name="T30" fmla="*/ 96 w 114"/>
                  <a:gd name="T31" fmla="*/ 19 h 102"/>
                  <a:gd name="T32" fmla="*/ 56 w 114"/>
                  <a:gd name="T3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02">
                    <a:moveTo>
                      <a:pt x="96" y="20"/>
                    </a:moveTo>
                    <a:cubicBezTo>
                      <a:pt x="96" y="20"/>
                      <a:pt x="96" y="20"/>
                      <a:pt x="96" y="20"/>
                    </a:cubicBezTo>
                    <a:cubicBezTo>
                      <a:pt x="114" y="42"/>
                      <a:pt x="110" y="74"/>
                      <a:pt x="88" y="91"/>
                    </a:cubicBezTo>
                    <a:cubicBezTo>
                      <a:pt x="79" y="99"/>
                      <a:pt x="67" y="102"/>
                      <a:pt x="56" y="102"/>
                    </a:cubicBezTo>
                    <a:cubicBezTo>
                      <a:pt x="41" y="102"/>
                      <a:pt x="26" y="96"/>
                      <a:pt x="16" y="83"/>
                    </a:cubicBezTo>
                    <a:cubicBezTo>
                      <a:pt x="26" y="96"/>
                      <a:pt x="41" y="102"/>
                      <a:pt x="56" y="102"/>
                    </a:cubicBezTo>
                    <a:cubicBezTo>
                      <a:pt x="67" y="102"/>
                      <a:pt x="79" y="99"/>
                      <a:pt x="88" y="91"/>
                    </a:cubicBezTo>
                    <a:cubicBezTo>
                      <a:pt x="110" y="74"/>
                      <a:pt x="114" y="42"/>
                      <a:pt x="96" y="20"/>
                    </a:cubicBezTo>
                    <a:cubicBezTo>
                      <a:pt x="96" y="20"/>
                      <a:pt x="96" y="20"/>
                      <a:pt x="96" y="20"/>
                    </a:cubicBezTo>
                    <a:moveTo>
                      <a:pt x="21" y="14"/>
                    </a:moveTo>
                    <a:cubicBezTo>
                      <a:pt x="2" y="32"/>
                      <a:pt x="0" y="62"/>
                      <a:pt x="16" y="83"/>
                    </a:cubicBezTo>
                    <a:cubicBezTo>
                      <a:pt x="0" y="62"/>
                      <a:pt x="2" y="32"/>
                      <a:pt x="21" y="14"/>
                    </a:cubicBezTo>
                    <a:moveTo>
                      <a:pt x="56" y="0"/>
                    </a:moveTo>
                    <a:cubicBezTo>
                      <a:pt x="47" y="0"/>
                      <a:pt x="37" y="3"/>
                      <a:pt x="29" y="8"/>
                    </a:cubicBezTo>
                    <a:cubicBezTo>
                      <a:pt x="37" y="3"/>
                      <a:pt x="47" y="0"/>
                      <a:pt x="56" y="0"/>
                    </a:cubicBezTo>
                    <a:cubicBezTo>
                      <a:pt x="71" y="0"/>
                      <a:pt x="86" y="7"/>
                      <a:pt x="96" y="19"/>
                    </a:cubicBezTo>
                    <a:cubicBezTo>
                      <a:pt x="86" y="7"/>
                      <a:pt x="71" y="0"/>
                      <a:pt x="56" y="0"/>
                    </a:cubicBezTo>
                  </a:path>
                </a:pathLst>
              </a:custGeom>
              <a:solidFill>
                <a:srgbClr val="DDB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 name="Freeform 646"/>
              <p:cNvSpPr>
                <a:spLocks/>
              </p:cNvSpPr>
              <p:nvPr/>
            </p:nvSpPr>
            <p:spPr bwMode="auto">
              <a:xfrm>
                <a:off x="19811777" y="3736151"/>
                <a:ext cx="721508" cy="666155"/>
              </a:xfrm>
              <a:custGeom>
                <a:avLst/>
                <a:gdLst>
                  <a:gd name="T0" fmla="*/ 10 w 63"/>
                  <a:gd name="T1" fmla="*/ 23 h 58"/>
                  <a:gd name="T2" fmla="*/ 19 w 63"/>
                  <a:gd name="T3" fmla="*/ 35 h 58"/>
                  <a:gd name="T4" fmla="*/ 17 w 63"/>
                  <a:gd name="T5" fmla="*/ 37 h 58"/>
                  <a:gd name="T6" fmla="*/ 13 w 63"/>
                  <a:gd name="T7" fmla="*/ 40 h 58"/>
                  <a:gd name="T8" fmla="*/ 14 w 63"/>
                  <a:gd name="T9" fmla="*/ 43 h 58"/>
                  <a:gd name="T10" fmla="*/ 16 w 63"/>
                  <a:gd name="T11" fmla="*/ 44 h 58"/>
                  <a:gd name="T12" fmla="*/ 19 w 63"/>
                  <a:gd name="T13" fmla="*/ 42 h 58"/>
                  <a:gd name="T14" fmla="*/ 22 w 63"/>
                  <a:gd name="T15" fmla="*/ 38 h 58"/>
                  <a:gd name="T16" fmla="*/ 21 w 63"/>
                  <a:gd name="T17" fmla="*/ 28 h 58"/>
                  <a:gd name="T18" fmla="*/ 21 w 63"/>
                  <a:gd name="T19" fmla="*/ 18 h 58"/>
                  <a:gd name="T20" fmla="*/ 23 w 63"/>
                  <a:gd name="T21" fmla="*/ 12 h 58"/>
                  <a:gd name="T22" fmla="*/ 29 w 63"/>
                  <a:gd name="T23" fmla="*/ 5 h 58"/>
                  <a:gd name="T24" fmla="*/ 41 w 63"/>
                  <a:gd name="T25" fmla="*/ 0 h 58"/>
                  <a:gd name="T26" fmla="*/ 54 w 63"/>
                  <a:gd name="T27" fmla="*/ 6 h 58"/>
                  <a:gd name="T28" fmla="*/ 58 w 63"/>
                  <a:gd name="T29" fmla="*/ 2 h 58"/>
                  <a:gd name="T30" fmla="*/ 63 w 63"/>
                  <a:gd name="T31" fmla="*/ 8 h 58"/>
                  <a:gd name="T32" fmla="*/ 58 w 63"/>
                  <a:gd name="T33" fmla="*/ 12 h 58"/>
                  <a:gd name="T34" fmla="*/ 61 w 63"/>
                  <a:gd name="T35" fmla="*/ 23 h 58"/>
                  <a:gd name="T36" fmla="*/ 52 w 63"/>
                  <a:gd name="T37" fmla="*/ 36 h 58"/>
                  <a:gd name="T38" fmla="*/ 50 w 63"/>
                  <a:gd name="T39" fmla="*/ 38 h 58"/>
                  <a:gd name="T40" fmla="*/ 40 w 63"/>
                  <a:gd name="T41" fmla="*/ 26 h 58"/>
                  <a:gd name="T42" fmla="*/ 43 w 63"/>
                  <a:gd name="T43" fmla="*/ 23 h 58"/>
                  <a:gd name="T44" fmla="*/ 49 w 63"/>
                  <a:gd name="T45" fmla="*/ 18 h 58"/>
                  <a:gd name="T46" fmla="*/ 49 w 63"/>
                  <a:gd name="T47" fmla="*/ 15 h 58"/>
                  <a:gd name="T48" fmla="*/ 46 w 63"/>
                  <a:gd name="T49" fmla="*/ 14 h 58"/>
                  <a:gd name="T50" fmla="*/ 44 w 63"/>
                  <a:gd name="T51" fmla="*/ 16 h 58"/>
                  <a:gd name="T52" fmla="*/ 38 w 63"/>
                  <a:gd name="T53" fmla="*/ 21 h 58"/>
                  <a:gd name="T54" fmla="*/ 37 w 63"/>
                  <a:gd name="T55" fmla="*/ 28 h 58"/>
                  <a:gd name="T56" fmla="*/ 38 w 63"/>
                  <a:gd name="T57" fmla="*/ 40 h 58"/>
                  <a:gd name="T58" fmla="*/ 36 w 63"/>
                  <a:gd name="T59" fmla="*/ 47 h 58"/>
                  <a:gd name="T60" fmla="*/ 31 w 63"/>
                  <a:gd name="T61" fmla="*/ 54 h 58"/>
                  <a:gd name="T62" fmla="*/ 20 w 63"/>
                  <a:gd name="T63" fmla="*/ 57 h 58"/>
                  <a:gd name="T64" fmla="*/ 8 w 63"/>
                  <a:gd name="T65" fmla="*/ 51 h 58"/>
                  <a:gd name="T66" fmla="*/ 4 w 63"/>
                  <a:gd name="T67" fmla="*/ 54 h 58"/>
                  <a:gd name="T68" fmla="*/ 0 w 63"/>
                  <a:gd name="T69" fmla="*/ 49 h 58"/>
                  <a:gd name="T70" fmla="*/ 4 w 63"/>
                  <a:gd name="T71" fmla="*/ 45 h 58"/>
                  <a:gd name="T72" fmla="*/ 1 w 63"/>
                  <a:gd name="T73" fmla="*/ 34 h 58"/>
                  <a:gd name="T74" fmla="*/ 7 w 63"/>
                  <a:gd name="T75" fmla="*/ 24 h 58"/>
                  <a:gd name="T76" fmla="*/ 10 w 63"/>
                  <a:gd name="T77"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58">
                    <a:moveTo>
                      <a:pt x="10" y="23"/>
                    </a:moveTo>
                    <a:cubicBezTo>
                      <a:pt x="19" y="35"/>
                      <a:pt x="19" y="35"/>
                      <a:pt x="19" y="35"/>
                    </a:cubicBezTo>
                    <a:cubicBezTo>
                      <a:pt x="17" y="37"/>
                      <a:pt x="17" y="37"/>
                      <a:pt x="17" y="37"/>
                    </a:cubicBezTo>
                    <a:cubicBezTo>
                      <a:pt x="15" y="38"/>
                      <a:pt x="14" y="40"/>
                      <a:pt x="13" y="40"/>
                    </a:cubicBezTo>
                    <a:cubicBezTo>
                      <a:pt x="13" y="41"/>
                      <a:pt x="13" y="42"/>
                      <a:pt x="14" y="43"/>
                    </a:cubicBezTo>
                    <a:cubicBezTo>
                      <a:pt x="14" y="44"/>
                      <a:pt x="15" y="44"/>
                      <a:pt x="16" y="44"/>
                    </a:cubicBezTo>
                    <a:cubicBezTo>
                      <a:pt x="17" y="44"/>
                      <a:pt x="18" y="43"/>
                      <a:pt x="19" y="42"/>
                    </a:cubicBezTo>
                    <a:cubicBezTo>
                      <a:pt x="21" y="41"/>
                      <a:pt x="22" y="39"/>
                      <a:pt x="22" y="38"/>
                    </a:cubicBezTo>
                    <a:cubicBezTo>
                      <a:pt x="22" y="37"/>
                      <a:pt x="22" y="33"/>
                      <a:pt x="21" y="28"/>
                    </a:cubicBezTo>
                    <a:cubicBezTo>
                      <a:pt x="21" y="23"/>
                      <a:pt x="21" y="20"/>
                      <a:pt x="21" y="18"/>
                    </a:cubicBezTo>
                    <a:cubicBezTo>
                      <a:pt x="21" y="16"/>
                      <a:pt x="22" y="14"/>
                      <a:pt x="23" y="12"/>
                    </a:cubicBezTo>
                    <a:cubicBezTo>
                      <a:pt x="24" y="10"/>
                      <a:pt x="26" y="7"/>
                      <a:pt x="29" y="5"/>
                    </a:cubicBezTo>
                    <a:cubicBezTo>
                      <a:pt x="33" y="2"/>
                      <a:pt x="37" y="0"/>
                      <a:pt x="41" y="0"/>
                    </a:cubicBezTo>
                    <a:cubicBezTo>
                      <a:pt x="46" y="0"/>
                      <a:pt x="50" y="2"/>
                      <a:pt x="54" y="6"/>
                    </a:cubicBezTo>
                    <a:cubicBezTo>
                      <a:pt x="58" y="2"/>
                      <a:pt x="58" y="2"/>
                      <a:pt x="58" y="2"/>
                    </a:cubicBezTo>
                    <a:cubicBezTo>
                      <a:pt x="63" y="8"/>
                      <a:pt x="63" y="8"/>
                      <a:pt x="63" y="8"/>
                    </a:cubicBezTo>
                    <a:cubicBezTo>
                      <a:pt x="58" y="12"/>
                      <a:pt x="58" y="12"/>
                      <a:pt x="58" y="12"/>
                    </a:cubicBezTo>
                    <a:cubicBezTo>
                      <a:pt x="60" y="15"/>
                      <a:pt x="61" y="19"/>
                      <a:pt x="61" y="23"/>
                    </a:cubicBezTo>
                    <a:cubicBezTo>
                      <a:pt x="61" y="28"/>
                      <a:pt x="58" y="32"/>
                      <a:pt x="52" y="36"/>
                    </a:cubicBezTo>
                    <a:cubicBezTo>
                      <a:pt x="50" y="38"/>
                      <a:pt x="50" y="38"/>
                      <a:pt x="50" y="38"/>
                    </a:cubicBezTo>
                    <a:cubicBezTo>
                      <a:pt x="40" y="26"/>
                      <a:pt x="40" y="26"/>
                      <a:pt x="40" y="26"/>
                    </a:cubicBezTo>
                    <a:cubicBezTo>
                      <a:pt x="43" y="23"/>
                      <a:pt x="43" y="23"/>
                      <a:pt x="43" y="23"/>
                    </a:cubicBezTo>
                    <a:cubicBezTo>
                      <a:pt x="46" y="21"/>
                      <a:pt x="48" y="19"/>
                      <a:pt x="49" y="18"/>
                    </a:cubicBezTo>
                    <a:cubicBezTo>
                      <a:pt x="50" y="17"/>
                      <a:pt x="50" y="16"/>
                      <a:pt x="49" y="15"/>
                    </a:cubicBezTo>
                    <a:cubicBezTo>
                      <a:pt x="48" y="15"/>
                      <a:pt x="47" y="14"/>
                      <a:pt x="46" y="14"/>
                    </a:cubicBezTo>
                    <a:cubicBezTo>
                      <a:pt x="46" y="14"/>
                      <a:pt x="45" y="15"/>
                      <a:pt x="44" y="16"/>
                    </a:cubicBezTo>
                    <a:cubicBezTo>
                      <a:pt x="41" y="18"/>
                      <a:pt x="39" y="20"/>
                      <a:pt x="38" y="21"/>
                    </a:cubicBezTo>
                    <a:cubicBezTo>
                      <a:pt x="37" y="22"/>
                      <a:pt x="37" y="25"/>
                      <a:pt x="37" y="28"/>
                    </a:cubicBezTo>
                    <a:cubicBezTo>
                      <a:pt x="38" y="33"/>
                      <a:pt x="38" y="37"/>
                      <a:pt x="38" y="40"/>
                    </a:cubicBezTo>
                    <a:cubicBezTo>
                      <a:pt x="38" y="42"/>
                      <a:pt x="38" y="44"/>
                      <a:pt x="36" y="47"/>
                    </a:cubicBezTo>
                    <a:cubicBezTo>
                      <a:pt x="35" y="49"/>
                      <a:pt x="33" y="52"/>
                      <a:pt x="31" y="54"/>
                    </a:cubicBezTo>
                    <a:cubicBezTo>
                      <a:pt x="27" y="57"/>
                      <a:pt x="23" y="58"/>
                      <a:pt x="20" y="57"/>
                    </a:cubicBezTo>
                    <a:cubicBezTo>
                      <a:pt x="16" y="57"/>
                      <a:pt x="12" y="55"/>
                      <a:pt x="8" y="51"/>
                    </a:cubicBezTo>
                    <a:cubicBezTo>
                      <a:pt x="4" y="54"/>
                      <a:pt x="4" y="54"/>
                      <a:pt x="4" y="54"/>
                    </a:cubicBezTo>
                    <a:cubicBezTo>
                      <a:pt x="0" y="49"/>
                      <a:pt x="0" y="49"/>
                      <a:pt x="0" y="49"/>
                    </a:cubicBezTo>
                    <a:cubicBezTo>
                      <a:pt x="4" y="45"/>
                      <a:pt x="4" y="45"/>
                      <a:pt x="4" y="45"/>
                    </a:cubicBezTo>
                    <a:cubicBezTo>
                      <a:pt x="1" y="41"/>
                      <a:pt x="0" y="37"/>
                      <a:pt x="1" y="34"/>
                    </a:cubicBezTo>
                    <a:cubicBezTo>
                      <a:pt x="2" y="30"/>
                      <a:pt x="4" y="27"/>
                      <a:pt x="7" y="24"/>
                    </a:cubicBezTo>
                    <a:cubicBezTo>
                      <a:pt x="8" y="24"/>
                      <a:pt x="9" y="23"/>
                      <a:pt x="10" y="23"/>
                    </a:cubicBez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06" name="กลุ่ม 1048"/>
          <p:cNvGrpSpPr/>
          <p:nvPr/>
        </p:nvGrpSpPr>
        <p:grpSpPr>
          <a:xfrm rot="15807135">
            <a:off x="3850435" y="4027756"/>
            <a:ext cx="2774929" cy="2783141"/>
            <a:chOff x="19204795" y="3092902"/>
            <a:chExt cx="1935474" cy="1941202"/>
          </a:xfrm>
        </p:grpSpPr>
        <p:sp>
          <p:nvSpPr>
            <p:cNvPr id="207" name="Freeform 642"/>
            <p:cNvSpPr>
              <a:spLocks/>
            </p:cNvSpPr>
            <p:nvPr/>
          </p:nvSpPr>
          <p:spPr bwMode="auto">
            <a:xfrm>
              <a:off x="19204795" y="3092902"/>
              <a:ext cx="1935474" cy="1941202"/>
            </a:xfrm>
            <a:custGeom>
              <a:avLst/>
              <a:gdLst>
                <a:gd name="T0" fmla="*/ 38 w 169"/>
                <a:gd name="T1" fmla="*/ 26 h 169"/>
                <a:gd name="T2" fmla="*/ 143 w 169"/>
                <a:gd name="T3" fmla="*/ 38 h 169"/>
                <a:gd name="T4" fmla="*/ 131 w 169"/>
                <a:gd name="T5" fmla="*/ 143 h 169"/>
                <a:gd name="T6" fmla="*/ 26 w 169"/>
                <a:gd name="T7" fmla="*/ 131 h 169"/>
                <a:gd name="T8" fmla="*/ 38 w 169"/>
                <a:gd name="T9" fmla="*/ 26 h 169"/>
              </a:gdLst>
              <a:ahLst/>
              <a:cxnLst>
                <a:cxn ang="0">
                  <a:pos x="T0" y="T1"/>
                </a:cxn>
                <a:cxn ang="0">
                  <a:pos x="T2" y="T3"/>
                </a:cxn>
                <a:cxn ang="0">
                  <a:pos x="T4" y="T5"/>
                </a:cxn>
                <a:cxn ang="0">
                  <a:pos x="T6" y="T7"/>
                </a:cxn>
                <a:cxn ang="0">
                  <a:pos x="T8" y="T9"/>
                </a:cxn>
              </a:cxnLst>
              <a:rect l="0" t="0" r="r" b="b"/>
              <a:pathLst>
                <a:path w="169" h="169">
                  <a:moveTo>
                    <a:pt x="38" y="26"/>
                  </a:moveTo>
                  <a:cubicBezTo>
                    <a:pt x="70" y="0"/>
                    <a:pt x="117" y="5"/>
                    <a:pt x="143" y="38"/>
                  </a:cubicBezTo>
                  <a:cubicBezTo>
                    <a:pt x="169" y="70"/>
                    <a:pt x="163" y="117"/>
                    <a:pt x="131" y="143"/>
                  </a:cubicBezTo>
                  <a:cubicBezTo>
                    <a:pt x="98" y="169"/>
                    <a:pt x="51" y="163"/>
                    <a:pt x="26" y="131"/>
                  </a:cubicBezTo>
                  <a:cubicBezTo>
                    <a:pt x="0" y="98"/>
                    <a:pt x="5" y="51"/>
                    <a:pt x="38" y="26"/>
                  </a:cubicBezTo>
                </a:path>
              </a:pathLst>
            </a:custGeom>
            <a:solidFill>
              <a:srgbClr val="FBC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65" name="กลุ่ม 1050"/>
            <p:cNvGrpSpPr/>
            <p:nvPr/>
          </p:nvGrpSpPr>
          <p:grpSpPr>
            <a:xfrm>
              <a:off x="19388035" y="3278050"/>
              <a:ext cx="1557541" cy="1561360"/>
              <a:chOff x="19388035" y="3278050"/>
              <a:chExt cx="1557541" cy="1561360"/>
            </a:xfrm>
          </p:grpSpPr>
          <p:sp>
            <p:nvSpPr>
              <p:cNvPr id="266" name="Freeform 643"/>
              <p:cNvSpPr>
                <a:spLocks noEditPoints="1"/>
              </p:cNvSpPr>
              <p:nvPr/>
            </p:nvSpPr>
            <p:spPr bwMode="auto">
              <a:xfrm>
                <a:off x="19388035" y="3278050"/>
                <a:ext cx="1557541" cy="1561360"/>
              </a:xfrm>
              <a:custGeom>
                <a:avLst/>
                <a:gdLst>
                  <a:gd name="T0" fmla="*/ 116 w 136"/>
                  <a:gd name="T1" fmla="*/ 31 h 136"/>
                  <a:gd name="T2" fmla="*/ 106 w 136"/>
                  <a:gd name="T3" fmla="*/ 116 h 136"/>
                  <a:gd name="T4" fmla="*/ 21 w 136"/>
                  <a:gd name="T5" fmla="*/ 106 h 136"/>
                  <a:gd name="T6" fmla="*/ 31 w 136"/>
                  <a:gd name="T7" fmla="*/ 21 h 136"/>
                  <a:gd name="T8" fmla="*/ 116 w 136"/>
                  <a:gd name="T9" fmla="*/ 31 h 136"/>
                  <a:gd name="T10" fmla="*/ 28 w 136"/>
                  <a:gd name="T11" fmla="*/ 100 h 136"/>
                  <a:gd name="T12" fmla="*/ 100 w 136"/>
                  <a:gd name="T13" fmla="*/ 108 h 136"/>
                  <a:gd name="T14" fmla="*/ 108 w 136"/>
                  <a:gd name="T15" fmla="*/ 37 h 136"/>
                  <a:gd name="T16" fmla="*/ 37 w 136"/>
                  <a:gd name="T17" fmla="*/ 28 h 136"/>
                  <a:gd name="T18" fmla="*/ 28 w 136"/>
                  <a:gd name="T19" fmla="*/ 10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36">
                    <a:moveTo>
                      <a:pt x="116" y="31"/>
                    </a:moveTo>
                    <a:cubicBezTo>
                      <a:pt x="136" y="57"/>
                      <a:pt x="132" y="95"/>
                      <a:pt x="106" y="116"/>
                    </a:cubicBezTo>
                    <a:cubicBezTo>
                      <a:pt x="80" y="136"/>
                      <a:pt x="42" y="132"/>
                      <a:pt x="21" y="106"/>
                    </a:cubicBezTo>
                    <a:cubicBezTo>
                      <a:pt x="0" y="80"/>
                      <a:pt x="5" y="42"/>
                      <a:pt x="31" y="21"/>
                    </a:cubicBezTo>
                    <a:cubicBezTo>
                      <a:pt x="57" y="0"/>
                      <a:pt x="95" y="5"/>
                      <a:pt x="116" y="31"/>
                    </a:cubicBezTo>
                    <a:moveTo>
                      <a:pt x="28" y="100"/>
                    </a:moveTo>
                    <a:cubicBezTo>
                      <a:pt x="46" y="122"/>
                      <a:pt x="78" y="126"/>
                      <a:pt x="100" y="108"/>
                    </a:cubicBezTo>
                    <a:cubicBezTo>
                      <a:pt x="122" y="91"/>
                      <a:pt x="126" y="59"/>
                      <a:pt x="108" y="37"/>
                    </a:cubicBezTo>
                    <a:cubicBezTo>
                      <a:pt x="91" y="15"/>
                      <a:pt x="59" y="11"/>
                      <a:pt x="37" y="28"/>
                    </a:cubicBezTo>
                    <a:cubicBezTo>
                      <a:pt x="15" y="46"/>
                      <a:pt x="11" y="78"/>
                      <a:pt x="28" y="100"/>
                    </a:cubicBezTo>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0" name="Freeform 644"/>
              <p:cNvSpPr>
                <a:spLocks/>
              </p:cNvSpPr>
              <p:nvPr/>
            </p:nvSpPr>
            <p:spPr bwMode="auto">
              <a:xfrm>
                <a:off x="19525465" y="3472744"/>
                <a:ext cx="1305586" cy="1170066"/>
              </a:xfrm>
              <a:custGeom>
                <a:avLst/>
                <a:gdLst>
                  <a:gd name="T0" fmla="*/ 56 w 114"/>
                  <a:gd name="T1" fmla="*/ 0 h 102"/>
                  <a:gd name="T2" fmla="*/ 29 w 114"/>
                  <a:gd name="T3" fmla="*/ 8 h 102"/>
                  <a:gd name="T4" fmla="*/ 25 w 114"/>
                  <a:gd name="T5" fmla="*/ 11 h 102"/>
                  <a:gd name="T6" fmla="*/ 21 w 114"/>
                  <a:gd name="T7" fmla="*/ 14 h 102"/>
                  <a:gd name="T8" fmla="*/ 16 w 114"/>
                  <a:gd name="T9" fmla="*/ 83 h 102"/>
                  <a:gd name="T10" fmla="*/ 16 w 114"/>
                  <a:gd name="T11" fmla="*/ 83 h 102"/>
                  <a:gd name="T12" fmla="*/ 16 w 114"/>
                  <a:gd name="T13" fmla="*/ 83 h 102"/>
                  <a:gd name="T14" fmla="*/ 56 w 114"/>
                  <a:gd name="T15" fmla="*/ 102 h 102"/>
                  <a:gd name="T16" fmla="*/ 88 w 114"/>
                  <a:gd name="T17" fmla="*/ 91 h 102"/>
                  <a:gd name="T18" fmla="*/ 96 w 114"/>
                  <a:gd name="T19" fmla="*/ 20 h 102"/>
                  <a:gd name="T20" fmla="*/ 96 w 114"/>
                  <a:gd name="T21" fmla="*/ 20 h 102"/>
                  <a:gd name="T22" fmla="*/ 96 w 114"/>
                  <a:gd name="T23" fmla="*/ 19 h 102"/>
                  <a:gd name="T24" fmla="*/ 56 w 114"/>
                  <a:gd name="T2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102">
                    <a:moveTo>
                      <a:pt x="56" y="0"/>
                    </a:moveTo>
                    <a:cubicBezTo>
                      <a:pt x="47" y="0"/>
                      <a:pt x="37" y="3"/>
                      <a:pt x="29" y="8"/>
                    </a:cubicBezTo>
                    <a:cubicBezTo>
                      <a:pt x="27" y="9"/>
                      <a:pt x="26" y="10"/>
                      <a:pt x="25" y="11"/>
                    </a:cubicBezTo>
                    <a:cubicBezTo>
                      <a:pt x="23" y="12"/>
                      <a:pt x="22" y="13"/>
                      <a:pt x="21" y="14"/>
                    </a:cubicBezTo>
                    <a:cubicBezTo>
                      <a:pt x="2" y="32"/>
                      <a:pt x="0" y="62"/>
                      <a:pt x="16" y="83"/>
                    </a:cubicBezTo>
                    <a:cubicBezTo>
                      <a:pt x="16" y="83"/>
                      <a:pt x="16" y="83"/>
                      <a:pt x="16" y="83"/>
                    </a:cubicBezTo>
                    <a:cubicBezTo>
                      <a:pt x="16" y="83"/>
                      <a:pt x="16" y="83"/>
                      <a:pt x="16" y="83"/>
                    </a:cubicBezTo>
                    <a:cubicBezTo>
                      <a:pt x="26" y="96"/>
                      <a:pt x="41" y="102"/>
                      <a:pt x="56" y="102"/>
                    </a:cubicBezTo>
                    <a:cubicBezTo>
                      <a:pt x="67" y="102"/>
                      <a:pt x="79" y="99"/>
                      <a:pt x="88" y="91"/>
                    </a:cubicBezTo>
                    <a:cubicBezTo>
                      <a:pt x="110" y="74"/>
                      <a:pt x="114" y="42"/>
                      <a:pt x="96" y="20"/>
                    </a:cubicBezTo>
                    <a:cubicBezTo>
                      <a:pt x="96" y="20"/>
                      <a:pt x="96" y="20"/>
                      <a:pt x="96" y="20"/>
                    </a:cubicBezTo>
                    <a:cubicBezTo>
                      <a:pt x="96" y="20"/>
                      <a:pt x="96" y="19"/>
                      <a:pt x="96" y="19"/>
                    </a:cubicBezTo>
                    <a:cubicBezTo>
                      <a:pt x="86" y="7"/>
                      <a:pt x="71" y="0"/>
                      <a:pt x="56" y="0"/>
                    </a:cubicBezTo>
                  </a:path>
                </a:pathLst>
              </a:custGeom>
              <a:solidFill>
                <a:srgbClr val="FDD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2" name="Freeform 645"/>
              <p:cNvSpPr>
                <a:spLocks noEditPoints="1"/>
              </p:cNvSpPr>
              <p:nvPr/>
            </p:nvSpPr>
            <p:spPr bwMode="auto">
              <a:xfrm>
                <a:off x="19525465" y="3472744"/>
                <a:ext cx="1305586" cy="1170066"/>
              </a:xfrm>
              <a:custGeom>
                <a:avLst/>
                <a:gdLst>
                  <a:gd name="T0" fmla="*/ 96 w 114"/>
                  <a:gd name="T1" fmla="*/ 20 h 102"/>
                  <a:gd name="T2" fmla="*/ 96 w 114"/>
                  <a:gd name="T3" fmla="*/ 20 h 102"/>
                  <a:gd name="T4" fmla="*/ 88 w 114"/>
                  <a:gd name="T5" fmla="*/ 91 h 102"/>
                  <a:gd name="T6" fmla="*/ 56 w 114"/>
                  <a:gd name="T7" fmla="*/ 102 h 102"/>
                  <a:gd name="T8" fmla="*/ 16 w 114"/>
                  <a:gd name="T9" fmla="*/ 83 h 102"/>
                  <a:gd name="T10" fmla="*/ 56 w 114"/>
                  <a:gd name="T11" fmla="*/ 102 h 102"/>
                  <a:gd name="T12" fmla="*/ 88 w 114"/>
                  <a:gd name="T13" fmla="*/ 91 h 102"/>
                  <a:gd name="T14" fmla="*/ 96 w 114"/>
                  <a:gd name="T15" fmla="*/ 20 h 102"/>
                  <a:gd name="T16" fmla="*/ 96 w 114"/>
                  <a:gd name="T17" fmla="*/ 20 h 102"/>
                  <a:gd name="T18" fmla="*/ 21 w 114"/>
                  <a:gd name="T19" fmla="*/ 14 h 102"/>
                  <a:gd name="T20" fmla="*/ 16 w 114"/>
                  <a:gd name="T21" fmla="*/ 83 h 102"/>
                  <a:gd name="T22" fmla="*/ 21 w 114"/>
                  <a:gd name="T23" fmla="*/ 14 h 102"/>
                  <a:gd name="T24" fmla="*/ 56 w 114"/>
                  <a:gd name="T25" fmla="*/ 0 h 102"/>
                  <a:gd name="T26" fmla="*/ 29 w 114"/>
                  <a:gd name="T27" fmla="*/ 8 h 102"/>
                  <a:gd name="T28" fmla="*/ 56 w 114"/>
                  <a:gd name="T29" fmla="*/ 0 h 102"/>
                  <a:gd name="T30" fmla="*/ 96 w 114"/>
                  <a:gd name="T31" fmla="*/ 19 h 102"/>
                  <a:gd name="T32" fmla="*/ 56 w 114"/>
                  <a:gd name="T3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02">
                    <a:moveTo>
                      <a:pt x="96" y="20"/>
                    </a:moveTo>
                    <a:cubicBezTo>
                      <a:pt x="96" y="20"/>
                      <a:pt x="96" y="20"/>
                      <a:pt x="96" y="20"/>
                    </a:cubicBezTo>
                    <a:cubicBezTo>
                      <a:pt x="114" y="42"/>
                      <a:pt x="110" y="74"/>
                      <a:pt x="88" y="91"/>
                    </a:cubicBezTo>
                    <a:cubicBezTo>
                      <a:pt x="79" y="99"/>
                      <a:pt x="67" y="102"/>
                      <a:pt x="56" y="102"/>
                    </a:cubicBezTo>
                    <a:cubicBezTo>
                      <a:pt x="41" y="102"/>
                      <a:pt x="26" y="96"/>
                      <a:pt x="16" y="83"/>
                    </a:cubicBezTo>
                    <a:cubicBezTo>
                      <a:pt x="26" y="96"/>
                      <a:pt x="41" y="102"/>
                      <a:pt x="56" y="102"/>
                    </a:cubicBezTo>
                    <a:cubicBezTo>
                      <a:pt x="67" y="102"/>
                      <a:pt x="79" y="99"/>
                      <a:pt x="88" y="91"/>
                    </a:cubicBezTo>
                    <a:cubicBezTo>
                      <a:pt x="110" y="74"/>
                      <a:pt x="114" y="42"/>
                      <a:pt x="96" y="20"/>
                    </a:cubicBezTo>
                    <a:cubicBezTo>
                      <a:pt x="96" y="20"/>
                      <a:pt x="96" y="20"/>
                      <a:pt x="96" y="20"/>
                    </a:cubicBezTo>
                    <a:moveTo>
                      <a:pt x="21" y="14"/>
                    </a:moveTo>
                    <a:cubicBezTo>
                      <a:pt x="2" y="32"/>
                      <a:pt x="0" y="62"/>
                      <a:pt x="16" y="83"/>
                    </a:cubicBezTo>
                    <a:cubicBezTo>
                      <a:pt x="0" y="62"/>
                      <a:pt x="2" y="32"/>
                      <a:pt x="21" y="14"/>
                    </a:cubicBezTo>
                    <a:moveTo>
                      <a:pt x="56" y="0"/>
                    </a:moveTo>
                    <a:cubicBezTo>
                      <a:pt x="47" y="0"/>
                      <a:pt x="37" y="3"/>
                      <a:pt x="29" y="8"/>
                    </a:cubicBezTo>
                    <a:cubicBezTo>
                      <a:pt x="37" y="3"/>
                      <a:pt x="47" y="0"/>
                      <a:pt x="56" y="0"/>
                    </a:cubicBezTo>
                    <a:cubicBezTo>
                      <a:pt x="71" y="0"/>
                      <a:pt x="86" y="7"/>
                      <a:pt x="96" y="19"/>
                    </a:cubicBezTo>
                    <a:cubicBezTo>
                      <a:pt x="86" y="7"/>
                      <a:pt x="71" y="0"/>
                      <a:pt x="56" y="0"/>
                    </a:cubicBezTo>
                  </a:path>
                </a:pathLst>
              </a:custGeom>
              <a:solidFill>
                <a:srgbClr val="DDB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3" name="Freeform 646"/>
              <p:cNvSpPr>
                <a:spLocks/>
              </p:cNvSpPr>
              <p:nvPr/>
            </p:nvSpPr>
            <p:spPr bwMode="auto">
              <a:xfrm>
                <a:off x="19811777" y="3736151"/>
                <a:ext cx="721508" cy="666155"/>
              </a:xfrm>
              <a:custGeom>
                <a:avLst/>
                <a:gdLst>
                  <a:gd name="T0" fmla="*/ 10 w 63"/>
                  <a:gd name="T1" fmla="*/ 23 h 58"/>
                  <a:gd name="T2" fmla="*/ 19 w 63"/>
                  <a:gd name="T3" fmla="*/ 35 h 58"/>
                  <a:gd name="T4" fmla="*/ 17 w 63"/>
                  <a:gd name="T5" fmla="*/ 37 h 58"/>
                  <a:gd name="T6" fmla="*/ 13 w 63"/>
                  <a:gd name="T7" fmla="*/ 40 h 58"/>
                  <a:gd name="T8" fmla="*/ 14 w 63"/>
                  <a:gd name="T9" fmla="*/ 43 h 58"/>
                  <a:gd name="T10" fmla="*/ 16 w 63"/>
                  <a:gd name="T11" fmla="*/ 44 h 58"/>
                  <a:gd name="T12" fmla="*/ 19 w 63"/>
                  <a:gd name="T13" fmla="*/ 42 h 58"/>
                  <a:gd name="T14" fmla="*/ 22 w 63"/>
                  <a:gd name="T15" fmla="*/ 38 h 58"/>
                  <a:gd name="T16" fmla="*/ 21 w 63"/>
                  <a:gd name="T17" fmla="*/ 28 h 58"/>
                  <a:gd name="T18" fmla="*/ 21 w 63"/>
                  <a:gd name="T19" fmla="*/ 18 h 58"/>
                  <a:gd name="T20" fmla="*/ 23 w 63"/>
                  <a:gd name="T21" fmla="*/ 12 h 58"/>
                  <a:gd name="T22" fmla="*/ 29 w 63"/>
                  <a:gd name="T23" fmla="*/ 5 h 58"/>
                  <a:gd name="T24" fmla="*/ 41 w 63"/>
                  <a:gd name="T25" fmla="*/ 0 h 58"/>
                  <a:gd name="T26" fmla="*/ 54 w 63"/>
                  <a:gd name="T27" fmla="*/ 6 h 58"/>
                  <a:gd name="T28" fmla="*/ 58 w 63"/>
                  <a:gd name="T29" fmla="*/ 2 h 58"/>
                  <a:gd name="T30" fmla="*/ 63 w 63"/>
                  <a:gd name="T31" fmla="*/ 8 h 58"/>
                  <a:gd name="T32" fmla="*/ 58 w 63"/>
                  <a:gd name="T33" fmla="*/ 12 h 58"/>
                  <a:gd name="T34" fmla="*/ 61 w 63"/>
                  <a:gd name="T35" fmla="*/ 23 h 58"/>
                  <a:gd name="T36" fmla="*/ 52 w 63"/>
                  <a:gd name="T37" fmla="*/ 36 h 58"/>
                  <a:gd name="T38" fmla="*/ 50 w 63"/>
                  <a:gd name="T39" fmla="*/ 38 h 58"/>
                  <a:gd name="T40" fmla="*/ 40 w 63"/>
                  <a:gd name="T41" fmla="*/ 26 h 58"/>
                  <a:gd name="T42" fmla="*/ 43 w 63"/>
                  <a:gd name="T43" fmla="*/ 23 h 58"/>
                  <a:gd name="T44" fmla="*/ 49 w 63"/>
                  <a:gd name="T45" fmla="*/ 18 h 58"/>
                  <a:gd name="T46" fmla="*/ 49 w 63"/>
                  <a:gd name="T47" fmla="*/ 15 h 58"/>
                  <a:gd name="T48" fmla="*/ 46 w 63"/>
                  <a:gd name="T49" fmla="*/ 14 h 58"/>
                  <a:gd name="T50" fmla="*/ 44 w 63"/>
                  <a:gd name="T51" fmla="*/ 16 h 58"/>
                  <a:gd name="T52" fmla="*/ 38 w 63"/>
                  <a:gd name="T53" fmla="*/ 21 h 58"/>
                  <a:gd name="T54" fmla="*/ 37 w 63"/>
                  <a:gd name="T55" fmla="*/ 28 h 58"/>
                  <a:gd name="T56" fmla="*/ 38 w 63"/>
                  <a:gd name="T57" fmla="*/ 40 h 58"/>
                  <a:gd name="T58" fmla="*/ 36 w 63"/>
                  <a:gd name="T59" fmla="*/ 47 h 58"/>
                  <a:gd name="T60" fmla="*/ 31 w 63"/>
                  <a:gd name="T61" fmla="*/ 54 h 58"/>
                  <a:gd name="T62" fmla="*/ 20 w 63"/>
                  <a:gd name="T63" fmla="*/ 57 h 58"/>
                  <a:gd name="T64" fmla="*/ 8 w 63"/>
                  <a:gd name="T65" fmla="*/ 51 h 58"/>
                  <a:gd name="T66" fmla="*/ 4 w 63"/>
                  <a:gd name="T67" fmla="*/ 54 h 58"/>
                  <a:gd name="T68" fmla="*/ 0 w 63"/>
                  <a:gd name="T69" fmla="*/ 49 h 58"/>
                  <a:gd name="T70" fmla="*/ 4 w 63"/>
                  <a:gd name="T71" fmla="*/ 45 h 58"/>
                  <a:gd name="T72" fmla="*/ 1 w 63"/>
                  <a:gd name="T73" fmla="*/ 34 h 58"/>
                  <a:gd name="T74" fmla="*/ 7 w 63"/>
                  <a:gd name="T75" fmla="*/ 24 h 58"/>
                  <a:gd name="T76" fmla="*/ 10 w 63"/>
                  <a:gd name="T77"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58">
                    <a:moveTo>
                      <a:pt x="10" y="23"/>
                    </a:moveTo>
                    <a:cubicBezTo>
                      <a:pt x="19" y="35"/>
                      <a:pt x="19" y="35"/>
                      <a:pt x="19" y="35"/>
                    </a:cubicBezTo>
                    <a:cubicBezTo>
                      <a:pt x="17" y="37"/>
                      <a:pt x="17" y="37"/>
                      <a:pt x="17" y="37"/>
                    </a:cubicBezTo>
                    <a:cubicBezTo>
                      <a:pt x="15" y="38"/>
                      <a:pt x="14" y="40"/>
                      <a:pt x="13" y="40"/>
                    </a:cubicBezTo>
                    <a:cubicBezTo>
                      <a:pt x="13" y="41"/>
                      <a:pt x="13" y="42"/>
                      <a:pt x="14" y="43"/>
                    </a:cubicBezTo>
                    <a:cubicBezTo>
                      <a:pt x="14" y="44"/>
                      <a:pt x="15" y="44"/>
                      <a:pt x="16" y="44"/>
                    </a:cubicBezTo>
                    <a:cubicBezTo>
                      <a:pt x="17" y="44"/>
                      <a:pt x="18" y="43"/>
                      <a:pt x="19" y="42"/>
                    </a:cubicBezTo>
                    <a:cubicBezTo>
                      <a:pt x="21" y="41"/>
                      <a:pt x="22" y="39"/>
                      <a:pt x="22" y="38"/>
                    </a:cubicBezTo>
                    <a:cubicBezTo>
                      <a:pt x="22" y="37"/>
                      <a:pt x="22" y="33"/>
                      <a:pt x="21" y="28"/>
                    </a:cubicBezTo>
                    <a:cubicBezTo>
                      <a:pt x="21" y="23"/>
                      <a:pt x="21" y="20"/>
                      <a:pt x="21" y="18"/>
                    </a:cubicBezTo>
                    <a:cubicBezTo>
                      <a:pt x="21" y="16"/>
                      <a:pt x="22" y="14"/>
                      <a:pt x="23" y="12"/>
                    </a:cubicBezTo>
                    <a:cubicBezTo>
                      <a:pt x="24" y="10"/>
                      <a:pt x="26" y="7"/>
                      <a:pt x="29" y="5"/>
                    </a:cubicBezTo>
                    <a:cubicBezTo>
                      <a:pt x="33" y="2"/>
                      <a:pt x="37" y="0"/>
                      <a:pt x="41" y="0"/>
                    </a:cubicBezTo>
                    <a:cubicBezTo>
                      <a:pt x="46" y="0"/>
                      <a:pt x="50" y="2"/>
                      <a:pt x="54" y="6"/>
                    </a:cubicBezTo>
                    <a:cubicBezTo>
                      <a:pt x="58" y="2"/>
                      <a:pt x="58" y="2"/>
                      <a:pt x="58" y="2"/>
                    </a:cubicBezTo>
                    <a:cubicBezTo>
                      <a:pt x="63" y="8"/>
                      <a:pt x="63" y="8"/>
                      <a:pt x="63" y="8"/>
                    </a:cubicBezTo>
                    <a:cubicBezTo>
                      <a:pt x="58" y="12"/>
                      <a:pt x="58" y="12"/>
                      <a:pt x="58" y="12"/>
                    </a:cubicBezTo>
                    <a:cubicBezTo>
                      <a:pt x="60" y="15"/>
                      <a:pt x="61" y="19"/>
                      <a:pt x="61" y="23"/>
                    </a:cubicBezTo>
                    <a:cubicBezTo>
                      <a:pt x="61" y="28"/>
                      <a:pt x="58" y="32"/>
                      <a:pt x="52" y="36"/>
                    </a:cubicBezTo>
                    <a:cubicBezTo>
                      <a:pt x="50" y="38"/>
                      <a:pt x="50" y="38"/>
                      <a:pt x="50" y="38"/>
                    </a:cubicBezTo>
                    <a:cubicBezTo>
                      <a:pt x="40" y="26"/>
                      <a:pt x="40" y="26"/>
                      <a:pt x="40" y="26"/>
                    </a:cubicBezTo>
                    <a:cubicBezTo>
                      <a:pt x="43" y="23"/>
                      <a:pt x="43" y="23"/>
                      <a:pt x="43" y="23"/>
                    </a:cubicBezTo>
                    <a:cubicBezTo>
                      <a:pt x="46" y="21"/>
                      <a:pt x="48" y="19"/>
                      <a:pt x="49" y="18"/>
                    </a:cubicBezTo>
                    <a:cubicBezTo>
                      <a:pt x="50" y="17"/>
                      <a:pt x="50" y="16"/>
                      <a:pt x="49" y="15"/>
                    </a:cubicBezTo>
                    <a:cubicBezTo>
                      <a:pt x="48" y="15"/>
                      <a:pt x="47" y="14"/>
                      <a:pt x="46" y="14"/>
                    </a:cubicBezTo>
                    <a:cubicBezTo>
                      <a:pt x="46" y="14"/>
                      <a:pt x="45" y="15"/>
                      <a:pt x="44" y="16"/>
                    </a:cubicBezTo>
                    <a:cubicBezTo>
                      <a:pt x="41" y="18"/>
                      <a:pt x="39" y="20"/>
                      <a:pt x="38" y="21"/>
                    </a:cubicBezTo>
                    <a:cubicBezTo>
                      <a:pt x="37" y="22"/>
                      <a:pt x="37" y="25"/>
                      <a:pt x="37" y="28"/>
                    </a:cubicBezTo>
                    <a:cubicBezTo>
                      <a:pt x="38" y="33"/>
                      <a:pt x="38" y="37"/>
                      <a:pt x="38" y="40"/>
                    </a:cubicBezTo>
                    <a:cubicBezTo>
                      <a:pt x="38" y="42"/>
                      <a:pt x="38" y="44"/>
                      <a:pt x="36" y="47"/>
                    </a:cubicBezTo>
                    <a:cubicBezTo>
                      <a:pt x="35" y="49"/>
                      <a:pt x="33" y="52"/>
                      <a:pt x="31" y="54"/>
                    </a:cubicBezTo>
                    <a:cubicBezTo>
                      <a:pt x="27" y="57"/>
                      <a:pt x="23" y="58"/>
                      <a:pt x="20" y="57"/>
                    </a:cubicBezTo>
                    <a:cubicBezTo>
                      <a:pt x="16" y="57"/>
                      <a:pt x="12" y="55"/>
                      <a:pt x="8" y="51"/>
                    </a:cubicBezTo>
                    <a:cubicBezTo>
                      <a:pt x="4" y="54"/>
                      <a:pt x="4" y="54"/>
                      <a:pt x="4" y="54"/>
                    </a:cubicBezTo>
                    <a:cubicBezTo>
                      <a:pt x="0" y="49"/>
                      <a:pt x="0" y="49"/>
                      <a:pt x="0" y="49"/>
                    </a:cubicBezTo>
                    <a:cubicBezTo>
                      <a:pt x="4" y="45"/>
                      <a:pt x="4" y="45"/>
                      <a:pt x="4" y="45"/>
                    </a:cubicBezTo>
                    <a:cubicBezTo>
                      <a:pt x="1" y="41"/>
                      <a:pt x="0" y="37"/>
                      <a:pt x="1" y="34"/>
                    </a:cubicBezTo>
                    <a:cubicBezTo>
                      <a:pt x="2" y="30"/>
                      <a:pt x="4" y="27"/>
                      <a:pt x="7" y="24"/>
                    </a:cubicBezTo>
                    <a:cubicBezTo>
                      <a:pt x="8" y="24"/>
                      <a:pt x="9" y="23"/>
                      <a:pt x="10" y="23"/>
                    </a:cubicBez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74" name="กลุ่ม 806"/>
          <p:cNvGrpSpPr/>
          <p:nvPr/>
        </p:nvGrpSpPr>
        <p:grpSpPr>
          <a:xfrm rot="2281342">
            <a:off x="5668555" y="8978978"/>
            <a:ext cx="3311449" cy="1435845"/>
            <a:chOff x="10714128" y="10471574"/>
            <a:chExt cx="2378673" cy="1031393"/>
          </a:xfrm>
        </p:grpSpPr>
        <p:sp>
          <p:nvSpPr>
            <p:cNvPr id="275" name="Freeform 584"/>
            <p:cNvSpPr>
              <a:spLocks/>
            </p:cNvSpPr>
            <p:nvPr/>
          </p:nvSpPr>
          <p:spPr bwMode="auto">
            <a:xfrm>
              <a:off x="10805469" y="10631421"/>
              <a:ext cx="2264496" cy="780205"/>
            </a:xfrm>
            <a:custGeom>
              <a:avLst/>
              <a:gdLst>
                <a:gd name="T0" fmla="*/ 2 w 99"/>
                <a:gd name="T1" fmla="*/ 0 h 34"/>
                <a:gd name="T2" fmla="*/ 67 w 99"/>
                <a:gd name="T3" fmla="*/ 9 h 34"/>
                <a:gd name="T4" fmla="*/ 81 w 99"/>
                <a:gd name="T5" fmla="*/ 15 h 34"/>
                <a:gd name="T6" fmla="*/ 98 w 99"/>
                <a:gd name="T7" fmla="*/ 30 h 34"/>
                <a:gd name="T8" fmla="*/ 96 w 99"/>
                <a:gd name="T9" fmla="*/ 33 h 34"/>
                <a:gd name="T10" fmla="*/ 93 w 99"/>
                <a:gd name="T11" fmla="*/ 32 h 34"/>
                <a:gd name="T12" fmla="*/ 78 w 99"/>
                <a:gd name="T13" fmla="*/ 18 h 34"/>
                <a:gd name="T14" fmla="*/ 64 w 99"/>
                <a:gd name="T15" fmla="*/ 14 h 34"/>
                <a:gd name="T16" fmla="*/ 0 w 99"/>
                <a:gd name="T17" fmla="*/ 8 h 34"/>
                <a:gd name="T18" fmla="*/ 2 w 99"/>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34">
                  <a:moveTo>
                    <a:pt x="2" y="0"/>
                  </a:moveTo>
                  <a:cubicBezTo>
                    <a:pt x="67" y="9"/>
                    <a:pt x="67" y="9"/>
                    <a:pt x="67" y="9"/>
                  </a:cubicBezTo>
                  <a:cubicBezTo>
                    <a:pt x="67" y="9"/>
                    <a:pt x="75" y="10"/>
                    <a:pt x="81" y="15"/>
                  </a:cubicBezTo>
                  <a:cubicBezTo>
                    <a:pt x="98" y="30"/>
                    <a:pt x="98" y="30"/>
                    <a:pt x="98" y="30"/>
                  </a:cubicBezTo>
                  <a:cubicBezTo>
                    <a:pt x="98" y="30"/>
                    <a:pt x="99" y="31"/>
                    <a:pt x="96" y="33"/>
                  </a:cubicBezTo>
                  <a:cubicBezTo>
                    <a:pt x="94" y="34"/>
                    <a:pt x="93" y="32"/>
                    <a:pt x="93" y="32"/>
                  </a:cubicBezTo>
                  <a:cubicBezTo>
                    <a:pt x="78" y="18"/>
                    <a:pt x="78" y="18"/>
                    <a:pt x="78" y="18"/>
                  </a:cubicBezTo>
                  <a:cubicBezTo>
                    <a:pt x="78" y="18"/>
                    <a:pt x="74" y="15"/>
                    <a:pt x="64" y="14"/>
                  </a:cubicBezTo>
                  <a:cubicBezTo>
                    <a:pt x="0" y="8"/>
                    <a:pt x="0" y="8"/>
                    <a:pt x="0" y="8"/>
                  </a:cubicBezTo>
                  <a:cubicBezTo>
                    <a:pt x="2" y="0"/>
                    <a:pt x="2" y="0"/>
                    <a:pt x="2"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7" name="Freeform 585"/>
            <p:cNvSpPr>
              <a:spLocks/>
            </p:cNvSpPr>
            <p:nvPr/>
          </p:nvSpPr>
          <p:spPr bwMode="auto">
            <a:xfrm>
              <a:off x="10805469" y="10608586"/>
              <a:ext cx="2241661" cy="848711"/>
            </a:xfrm>
            <a:custGeom>
              <a:avLst/>
              <a:gdLst>
                <a:gd name="T0" fmla="*/ 96 w 98"/>
                <a:gd name="T1" fmla="*/ 0 h 37"/>
                <a:gd name="T2" fmla="*/ 31 w 98"/>
                <a:gd name="T3" fmla="*/ 11 h 37"/>
                <a:gd name="T4" fmla="*/ 18 w 98"/>
                <a:gd name="T5" fmla="*/ 17 h 37"/>
                <a:gd name="T6" fmla="*/ 1 w 98"/>
                <a:gd name="T7" fmla="*/ 32 h 37"/>
                <a:gd name="T8" fmla="*/ 3 w 98"/>
                <a:gd name="T9" fmla="*/ 35 h 37"/>
                <a:gd name="T10" fmla="*/ 6 w 98"/>
                <a:gd name="T11" fmla="*/ 35 h 37"/>
                <a:gd name="T12" fmla="*/ 20 w 98"/>
                <a:gd name="T13" fmla="*/ 20 h 37"/>
                <a:gd name="T14" fmla="*/ 34 w 98"/>
                <a:gd name="T15" fmla="*/ 15 h 37"/>
                <a:gd name="T16" fmla="*/ 98 w 98"/>
                <a:gd name="T17" fmla="*/ 8 h 37"/>
                <a:gd name="T18" fmla="*/ 96 w 98"/>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37">
                  <a:moveTo>
                    <a:pt x="96" y="0"/>
                  </a:moveTo>
                  <a:cubicBezTo>
                    <a:pt x="31" y="11"/>
                    <a:pt x="31" y="11"/>
                    <a:pt x="31" y="11"/>
                  </a:cubicBezTo>
                  <a:cubicBezTo>
                    <a:pt x="31" y="11"/>
                    <a:pt x="23" y="12"/>
                    <a:pt x="18" y="17"/>
                  </a:cubicBezTo>
                  <a:cubicBezTo>
                    <a:pt x="1" y="32"/>
                    <a:pt x="1" y="32"/>
                    <a:pt x="1" y="32"/>
                  </a:cubicBezTo>
                  <a:cubicBezTo>
                    <a:pt x="1" y="32"/>
                    <a:pt x="0" y="33"/>
                    <a:pt x="3" y="35"/>
                  </a:cubicBezTo>
                  <a:cubicBezTo>
                    <a:pt x="5" y="37"/>
                    <a:pt x="6" y="35"/>
                    <a:pt x="6" y="35"/>
                  </a:cubicBezTo>
                  <a:cubicBezTo>
                    <a:pt x="20" y="20"/>
                    <a:pt x="20" y="20"/>
                    <a:pt x="20" y="20"/>
                  </a:cubicBezTo>
                  <a:cubicBezTo>
                    <a:pt x="20" y="20"/>
                    <a:pt x="25" y="16"/>
                    <a:pt x="34" y="15"/>
                  </a:cubicBezTo>
                  <a:cubicBezTo>
                    <a:pt x="98" y="8"/>
                    <a:pt x="98" y="8"/>
                    <a:pt x="98" y="8"/>
                  </a:cubicBezTo>
                  <a:cubicBezTo>
                    <a:pt x="96" y="0"/>
                    <a:pt x="96" y="0"/>
                    <a:pt x="96"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2" name="Freeform 586"/>
            <p:cNvSpPr>
              <a:spLocks noEditPoints="1"/>
            </p:cNvSpPr>
            <p:nvPr/>
          </p:nvSpPr>
          <p:spPr bwMode="auto">
            <a:xfrm>
              <a:off x="10714128" y="10471574"/>
              <a:ext cx="2378673" cy="1031393"/>
            </a:xfrm>
            <a:custGeom>
              <a:avLst/>
              <a:gdLst>
                <a:gd name="T0" fmla="*/ 57 w 104"/>
                <a:gd name="T1" fmla="*/ 8 h 45"/>
                <a:gd name="T2" fmla="*/ 52 w 104"/>
                <a:gd name="T3" fmla="*/ 9 h 45"/>
                <a:gd name="T4" fmla="*/ 46 w 104"/>
                <a:gd name="T5" fmla="*/ 8 h 45"/>
                <a:gd name="T6" fmla="*/ 0 w 104"/>
                <a:gd name="T7" fmla="*/ 7 h 45"/>
                <a:gd name="T8" fmla="*/ 0 w 104"/>
                <a:gd name="T9" fmla="*/ 14 h 45"/>
                <a:gd name="T10" fmla="*/ 3 w 104"/>
                <a:gd name="T11" fmla="*/ 17 h 45"/>
                <a:gd name="T12" fmla="*/ 6 w 104"/>
                <a:gd name="T13" fmla="*/ 29 h 45"/>
                <a:gd name="T14" fmla="*/ 15 w 104"/>
                <a:gd name="T15" fmla="*/ 39 h 45"/>
                <a:gd name="T16" fmla="*/ 45 w 104"/>
                <a:gd name="T17" fmla="*/ 27 h 45"/>
                <a:gd name="T18" fmla="*/ 46 w 104"/>
                <a:gd name="T19" fmla="*/ 25 h 45"/>
                <a:gd name="T20" fmla="*/ 50 w 104"/>
                <a:gd name="T21" fmla="*/ 15 h 45"/>
                <a:gd name="T22" fmla="*/ 52 w 104"/>
                <a:gd name="T23" fmla="*/ 15 h 45"/>
                <a:gd name="T24" fmla="*/ 54 w 104"/>
                <a:gd name="T25" fmla="*/ 15 h 45"/>
                <a:gd name="T26" fmla="*/ 58 w 104"/>
                <a:gd name="T27" fmla="*/ 26 h 45"/>
                <a:gd name="T28" fmla="*/ 89 w 104"/>
                <a:gd name="T29" fmla="*/ 38 h 45"/>
                <a:gd name="T30" fmla="*/ 98 w 104"/>
                <a:gd name="T31" fmla="*/ 28 h 45"/>
                <a:gd name="T32" fmla="*/ 101 w 104"/>
                <a:gd name="T33" fmla="*/ 16 h 45"/>
                <a:gd name="T34" fmla="*/ 104 w 104"/>
                <a:gd name="T35" fmla="*/ 13 h 45"/>
                <a:gd name="T36" fmla="*/ 104 w 104"/>
                <a:gd name="T37" fmla="*/ 6 h 45"/>
                <a:gd name="T38" fmla="*/ 57 w 104"/>
                <a:gd name="T39" fmla="*/ 8 h 45"/>
                <a:gd name="T40" fmla="*/ 44 w 104"/>
                <a:gd name="T41" fmla="*/ 18 h 45"/>
                <a:gd name="T42" fmla="*/ 26 w 104"/>
                <a:gd name="T43" fmla="*/ 37 h 45"/>
                <a:gd name="T44" fmla="*/ 9 w 104"/>
                <a:gd name="T45" fmla="*/ 30 h 45"/>
                <a:gd name="T46" fmla="*/ 11 w 104"/>
                <a:gd name="T47" fmla="*/ 9 h 45"/>
                <a:gd name="T48" fmla="*/ 44 w 104"/>
                <a:gd name="T49" fmla="*/ 18 h 45"/>
                <a:gd name="T50" fmla="*/ 95 w 104"/>
                <a:gd name="T51" fmla="*/ 29 h 45"/>
                <a:gd name="T52" fmla="*/ 79 w 104"/>
                <a:gd name="T53" fmla="*/ 37 h 45"/>
                <a:gd name="T54" fmla="*/ 59 w 104"/>
                <a:gd name="T55" fmla="*/ 18 h 45"/>
                <a:gd name="T56" fmla="*/ 92 w 104"/>
                <a:gd name="T57" fmla="*/ 8 h 45"/>
                <a:gd name="T58" fmla="*/ 92 w 104"/>
                <a:gd name="T59" fmla="*/ 8 h 45"/>
                <a:gd name="T60" fmla="*/ 95 w 104"/>
                <a:gd name="T61"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45">
                  <a:moveTo>
                    <a:pt x="57" y="8"/>
                  </a:moveTo>
                  <a:cubicBezTo>
                    <a:pt x="56" y="8"/>
                    <a:pt x="53" y="9"/>
                    <a:pt x="52" y="9"/>
                  </a:cubicBezTo>
                  <a:cubicBezTo>
                    <a:pt x="50" y="9"/>
                    <a:pt x="47" y="8"/>
                    <a:pt x="46" y="8"/>
                  </a:cubicBezTo>
                  <a:cubicBezTo>
                    <a:pt x="46" y="8"/>
                    <a:pt x="24" y="1"/>
                    <a:pt x="0" y="7"/>
                  </a:cubicBezTo>
                  <a:cubicBezTo>
                    <a:pt x="0" y="14"/>
                    <a:pt x="0" y="14"/>
                    <a:pt x="0" y="14"/>
                  </a:cubicBezTo>
                  <a:cubicBezTo>
                    <a:pt x="0" y="14"/>
                    <a:pt x="2" y="14"/>
                    <a:pt x="3" y="17"/>
                  </a:cubicBezTo>
                  <a:cubicBezTo>
                    <a:pt x="6" y="29"/>
                    <a:pt x="6" y="29"/>
                    <a:pt x="6" y="29"/>
                  </a:cubicBezTo>
                  <a:cubicBezTo>
                    <a:pt x="6" y="29"/>
                    <a:pt x="8" y="38"/>
                    <a:pt x="15" y="39"/>
                  </a:cubicBezTo>
                  <a:cubicBezTo>
                    <a:pt x="15" y="39"/>
                    <a:pt x="39" y="45"/>
                    <a:pt x="45" y="27"/>
                  </a:cubicBezTo>
                  <a:cubicBezTo>
                    <a:pt x="45" y="26"/>
                    <a:pt x="46" y="25"/>
                    <a:pt x="46" y="25"/>
                  </a:cubicBezTo>
                  <a:cubicBezTo>
                    <a:pt x="50" y="15"/>
                    <a:pt x="50" y="15"/>
                    <a:pt x="50" y="15"/>
                  </a:cubicBezTo>
                  <a:cubicBezTo>
                    <a:pt x="50" y="15"/>
                    <a:pt x="50" y="15"/>
                    <a:pt x="52" y="15"/>
                  </a:cubicBezTo>
                  <a:cubicBezTo>
                    <a:pt x="53" y="15"/>
                    <a:pt x="54" y="15"/>
                    <a:pt x="54" y="15"/>
                  </a:cubicBezTo>
                  <a:cubicBezTo>
                    <a:pt x="58" y="26"/>
                    <a:pt x="58" y="26"/>
                    <a:pt x="58" y="26"/>
                  </a:cubicBezTo>
                  <a:cubicBezTo>
                    <a:pt x="65" y="45"/>
                    <a:pt x="89" y="38"/>
                    <a:pt x="89" y="38"/>
                  </a:cubicBezTo>
                  <a:cubicBezTo>
                    <a:pt x="96" y="36"/>
                    <a:pt x="98" y="28"/>
                    <a:pt x="98" y="28"/>
                  </a:cubicBezTo>
                  <a:cubicBezTo>
                    <a:pt x="101" y="16"/>
                    <a:pt x="101" y="16"/>
                    <a:pt x="101" y="16"/>
                  </a:cubicBezTo>
                  <a:cubicBezTo>
                    <a:pt x="101" y="12"/>
                    <a:pt x="104" y="13"/>
                    <a:pt x="104" y="13"/>
                  </a:cubicBezTo>
                  <a:cubicBezTo>
                    <a:pt x="104" y="6"/>
                    <a:pt x="104" y="6"/>
                    <a:pt x="104" y="6"/>
                  </a:cubicBezTo>
                  <a:cubicBezTo>
                    <a:pt x="79" y="0"/>
                    <a:pt x="57" y="8"/>
                    <a:pt x="57" y="8"/>
                  </a:cubicBezTo>
                  <a:moveTo>
                    <a:pt x="44" y="18"/>
                  </a:moveTo>
                  <a:cubicBezTo>
                    <a:pt x="44" y="18"/>
                    <a:pt x="42" y="37"/>
                    <a:pt x="26" y="37"/>
                  </a:cubicBezTo>
                  <a:cubicBezTo>
                    <a:pt x="26" y="37"/>
                    <a:pt x="12" y="39"/>
                    <a:pt x="9" y="30"/>
                  </a:cubicBezTo>
                  <a:cubicBezTo>
                    <a:pt x="9" y="30"/>
                    <a:pt x="4" y="12"/>
                    <a:pt x="11" y="9"/>
                  </a:cubicBezTo>
                  <a:cubicBezTo>
                    <a:pt x="15" y="8"/>
                    <a:pt x="46" y="4"/>
                    <a:pt x="44" y="18"/>
                  </a:cubicBezTo>
                  <a:moveTo>
                    <a:pt x="95" y="29"/>
                  </a:moveTo>
                  <a:cubicBezTo>
                    <a:pt x="92" y="38"/>
                    <a:pt x="79" y="37"/>
                    <a:pt x="79" y="37"/>
                  </a:cubicBezTo>
                  <a:cubicBezTo>
                    <a:pt x="62" y="37"/>
                    <a:pt x="59" y="18"/>
                    <a:pt x="59" y="18"/>
                  </a:cubicBezTo>
                  <a:cubicBezTo>
                    <a:pt x="57" y="2"/>
                    <a:pt x="88" y="7"/>
                    <a:pt x="92" y="8"/>
                  </a:cubicBezTo>
                  <a:cubicBezTo>
                    <a:pt x="92" y="8"/>
                    <a:pt x="92" y="8"/>
                    <a:pt x="92" y="8"/>
                  </a:cubicBezTo>
                  <a:cubicBezTo>
                    <a:pt x="100" y="11"/>
                    <a:pt x="95" y="29"/>
                    <a:pt x="95" y="29"/>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3" name="Freeform 587"/>
            <p:cNvSpPr>
              <a:spLocks noEditPoints="1"/>
            </p:cNvSpPr>
            <p:nvPr/>
          </p:nvSpPr>
          <p:spPr bwMode="auto">
            <a:xfrm>
              <a:off x="10873975" y="10654256"/>
              <a:ext cx="844905" cy="688865"/>
            </a:xfrm>
            <a:custGeom>
              <a:avLst/>
              <a:gdLst>
                <a:gd name="T0" fmla="*/ 37 w 37"/>
                <a:gd name="T1" fmla="*/ 13 h 30"/>
                <a:gd name="T2" fmla="*/ 31 w 37"/>
                <a:gd name="T3" fmla="*/ 13 h 30"/>
                <a:gd name="T4" fmla="*/ 17 w 37"/>
                <a:gd name="T5" fmla="*/ 18 h 30"/>
                <a:gd name="T6" fmla="*/ 8 w 37"/>
                <a:gd name="T7" fmla="*/ 28 h 30"/>
                <a:gd name="T8" fmla="*/ 16 w 37"/>
                <a:gd name="T9" fmla="*/ 30 h 30"/>
                <a:gd name="T10" fmla="*/ 16 w 37"/>
                <a:gd name="T11" fmla="*/ 30 h 30"/>
                <a:gd name="T12" fmla="*/ 16 w 37"/>
                <a:gd name="T13" fmla="*/ 30 h 30"/>
                <a:gd name="T14" fmla="*/ 19 w 37"/>
                <a:gd name="T15" fmla="*/ 29 h 30"/>
                <a:gd name="T16" fmla="*/ 19 w 37"/>
                <a:gd name="T17" fmla="*/ 29 h 30"/>
                <a:gd name="T18" fmla="*/ 37 w 37"/>
                <a:gd name="T19" fmla="*/ 13 h 30"/>
                <a:gd name="T20" fmla="*/ 0 w 37"/>
                <a:gd name="T21" fmla="*/ 7 h 30"/>
                <a:gd name="T22" fmla="*/ 0 w 37"/>
                <a:gd name="T23" fmla="*/ 10 h 30"/>
                <a:gd name="T24" fmla="*/ 2 w 37"/>
                <a:gd name="T25" fmla="*/ 22 h 30"/>
                <a:gd name="T26" fmla="*/ 2 w 37"/>
                <a:gd name="T27" fmla="*/ 22 h 30"/>
                <a:gd name="T28" fmla="*/ 2 w 37"/>
                <a:gd name="T29" fmla="*/ 22 h 30"/>
                <a:gd name="T30" fmla="*/ 3 w 37"/>
                <a:gd name="T31" fmla="*/ 23 h 30"/>
                <a:gd name="T32" fmla="*/ 3 w 37"/>
                <a:gd name="T33" fmla="*/ 23 h 30"/>
                <a:gd name="T34" fmla="*/ 4 w 37"/>
                <a:gd name="T35" fmla="*/ 25 h 30"/>
                <a:gd name="T36" fmla="*/ 15 w 37"/>
                <a:gd name="T37" fmla="*/ 15 h 30"/>
                <a:gd name="T38" fmla="*/ 24 w 37"/>
                <a:gd name="T39" fmla="*/ 10 h 30"/>
                <a:gd name="T40" fmla="*/ 0 w 37"/>
                <a:gd name="T41" fmla="*/ 7 h 30"/>
                <a:gd name="T42" fmla="*/ 18 w 37"/>
                <a:gd name="T43" fmla="*/ 0 h 30"/>
                <a:gd name="T44" fmla="*/ 18 w 37"/>
                <a:gd name="T45" fmla="*/ 0 h 30"/>
                <a:gd name="T46" fmla="*/ 8 w 37"/>
                <a:gd name="T47" fmla="*/ 1 h 30"/>
                <a:gd name="T48" fmla="*/ 35 w 37"/>
                <a:gd name="T49" fmla="*/ 4 h 30"/>
                <a:gd name="T50" fmla="*/ 18 w 37"/>
                <a:gd name="T51" fmla="*/ 0 h 30"/>
                <a:gd name="T52" fmla="*/ 18 w 37"/>
                <a:gd name="T5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30">
                  <a:moveTo>
                    <a:pt x="37" y="13"/>
                  </a:moveTo>
                  <a:cubicBezTo>
                    <a:pt x="31" y="13"/>
                    <a:pt x="31" y="13"/>
                    <a:pt x="31" y="13"/>
                  </a:cubicBezTo>
                  <a:cubicBezTo>
                    <a:pt x="22" y="14"/>
                    <a:pt x="17" y="18"/>
                    <a:pt x="17" y="18"/>
                  </a:cubicBezTo>
                  <a:cubicBezTo>
                    <a:pt x="8" y="28"/>
                    <a:pt x="8" y="28"/>
                    <a:pt x="8" y="28"/>
                  </a:cubicBezTo>
                  <a:cubicBezTo>
                    <a:pt x="10" y="29"/>
                    <a:pt x="14" y="30"/>
                    <a:pt x="16" y="30"/>
                  </a:cubicBezTo>
                  <a:cubicBezTo>
                    <a:pt x="16" y="30"/>
                    <a:pt x="16" y="30"/>
                    <a:pt x="16" y="30"/>
                  </a:cubicBezTo>
                  <a:cubicBezTo>
                    <a:pt x="16" y="30"/>
                    <a:pt x="16" y="30"/>
                    <a:pt x="16" y="30"/>
                  </a:cubicBezTo>
                  <a:cubicBezTo>
                    <a:pt x="18" y="30"/>
                    <a:pt x="19" y="29"/>
                    <a:pt x="19" y="29"/>
                  </a:cubicBezTo>
                  <a:cubicBezTo>
                    <a:pt x="19" y="29"/>
                    <a:pt x="19" y="29"/>
                    <a:pt x="19" y="29"/>
                  </a:cubicBezTo>
                  <a:cubicBezTo>
                    <a:pt x="31" y="29"/>
                    <a:pt x="36" y="18"/>
                    <a:pt x="37" y="13"/>
                  </a:cubicBezTo>
                  <a:moveTo>
                    <a:pt x="0" y="7"/>
                  </a:moveTo>
                  <a:cubicBezTo>
                    <a:pt x="0" y="8"/>
                    <a:pt x="0" y="9"/>
                    <a:pt x="0" y="10"/>
                  </a:cubicBezTo>
                  <a:cubicBezTo>
                    <a:pt x="0" y="16"/>
                    <a:pt x="2" y="22"/>
                    <a:pt x="2" y="22"/>
                  </a:cubicBezTo>
                  <a:cubicBezTo>
                    <a:pt x="2" y="22"/>
                    <a:pt x="2" y="22"/>
                    <a:pt x="2" y="22"/>
                  </a:cubicBezTo>
                  <a:cubicBezTo>
                    <a:pt x="2" y="22"/>
                    <a:pt x="2" y="22"/>
                    <a:pt x="2" y="22"/>
                  </a:cubicBezTo>
                  <a:cubicBezTo>
                    <a:pt x="2" y="22"/>
                    <a:pt x="2" y="23"/>
                    <a:pt x="3" y="23"/>
                  </a:cubicBezTo>
                  <a:cubicBezTo>
                    <a:pt x="3" y="23"/>
                    <a:pt x="3" y="23"/>
                    <a:pt x="3" y="23"/>
                  </a:cubicBezTo>
                  <a:cubicBezTo>
                    <a:pt x="3" y="24"/>
                    <a:pt x="3" y="24"/>
                    <a:pt x="4" y="25"/>
                  </a:cubicBezTo>
                  <a:cubicBezTo>
                    <a:pt x="15" y="15"/>
                    <a:pt x="15" y="15"/>
                    <a:pt x="15" y="15"/>
                  </a:cubicBezTo>
                  <a:cubicBezTo>
                    <a:pt x="17" y="12"/>
                    <a:pt x="21" y="11"/>
                    <a:pt x="24" y="10"/>
                  </a:cubicBezTo>
                  <a:cubicBezTo>
                    <a:pt x="0" y="7"/>
                    <a:pt x="0" y="7"/>
                    <a:pt x="0" y="7"/>
                  </a:cubicBezTo>
                  <a:moveTo>
                    <a:pt x="18" y="0"/>
                  </a:moveTo>
                  <a:cubicBezTo>
                    <a:pt x="18" y="0"/>
                    <a:pt x="18" y="0"/>
                    <a:pt x="18" y="0"/>
                  </a:cubicBezTo>
                  <a:cubicBezTo>
                    <a:pt x="14" y="0"/>
                    <a:pt x="10" y="0"/>
                    <a:pt x="8" y="1"/>
                  </a:cubicBezTo>
                  <a:cubicBezTo>
                    <a:pt x="35" y="4"/>
                    <a:pt x="35" y="4"/>
                    <a:pt x="35" y="4"/>
                  </a:cubicBezTo>
                  <a:cubicBezTo>
                    <a:pt x="32" y="1"/>
                    <a:pt x="25" y="0"/>
                    <a:pt x="18" y="0"/>
                  </a:cubicBezTo>
                  <a:cubicBezTo>
                    <a:pt x="18" y="0"/>
                    <a:pt x="18" y="0"/>
                    <a:pt x="18" y="0"/>
                  </a:cubicBezTo>
                </a:path>
              </a:pathLst>
            </a:custGeom>
            <a:solidFill>
              <a:srgbClr val="CBD6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4" name="Freeform 588"/>
            <p:cNvSpPr>
              <a:spLocks/>
            </p:cNvSpPr>
            <p:nvPr/>
          </p:nvSpPr>
          <p:spPr bwMode="auto">
            <a:xfrm>
              <a:off x="10873975" y="10677091"/>
              <a:ext cx="844905" cy="205518"/>
            </a:xfrm>
            <a:custGeom>
              <a:avLst/>
              <a:gdLst>
                <a:gd name="T0" fmla="*/ 8 w 37"/>
                <a:gd name="T1" fmla="*/ 0 h 9"/>
                <a:gd name="T2" fmla="*/ 5 w 37"/>
                <a:gd name="T3" fmla="*/ 0 h 9"/>
                <a:gd name="T4" fmla="*/ 5 w 37"/>
                <a:gd name="T5" fmla="*/ 0 h 9"/>
                <a:gd name="T6" fmla="*/ 4 w 37"/>
                <a:gd name="T7" fmla="*/ 0 h 9"/>
                <a:gd name="T8" fmla="*/ 4 w 37"/>
                <a:gd name="T9" fmla="*/ 0 h 9"/>
                <a:gd name="T10" fmla="*/ 4 w 37"/>
                <a:gd name="T11" fmla="*/ 0 h 9"/>
                <a:gd name="T12" fmla="*/ 0 w 37"/>
                <a:gd name="T13" fmla="*/ 6 h 9"/>
                <a:gd name="T14" fmla="*/ 24 w 37"/>
                <a:gd name="T15" fmla="*/ 9 h 9"/>
                <a:gd name="T16" fmla="*/ 28 w 37"/>
                <a:gd name="T17" fmla="*/ 8 h 9"/>
                <a:gd name="T18" fmla="*/ 37 w 37"/>
                <a:gd name="T19" fmla="*/ 6 h 9"/>
                <a:gd name="T20" fmla="*/ 35 w 37"/>
                <a:gd name="T21" fmla="*/ 3 h 9"/>
                <a:gd name="T22" fmla="*/ 8 w 3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9">
                  <a:moveTo>
                    <a:pt x="8" y="0"/>
                  </a:moveTo>
                  <a:cubicBezTo>
                    <a:pt x="6" y="0"/>
                    <a:pt x="5" y="0"/>
                    <a:pt x="5" y="0"/>
                  </a:cubicBezTo>
                  <a:cubicBezTo>
                    <a:pt x="5" y="0"/>
                    <a:pt x="5" y="0"/>
                    <a:pt x="5" y="0"/>
                  </a:cubicBezTo>
                  <a:cubicBezTo>
                    <a:pt x="4" y="0"/>
                    <a:pt x="4" y="0"/>
                    <a:pt x="4" y="0"/>
                  </a:cubicBezTo>
                  <a:cubicBezTo>
                    <a:pt x="4" y="0"/>
                    <a:pt x="4" y="0"/>
                    <a:pt x="4" y="0"/>
                  </a:cubicBezTo>
                  <a:cubicBezTo>
                    <a:pt x="4" y="0"/>
                    <a:pt x="4" y="0"/>
                    <a:pt x="4" y="0"/>
                  </a:cubicBezTo>
                  <a:cubicBezTo>
                    <a:pt x="2" y="1"/>
                    <a:pt x="1" y="4"/>
                    <a:pt x="0" y="6"/>
                  </a:cubicBezTo>
                  <a:cubicBezTo>
                    <a:pt x="24" y="9"/>
                    <a:pt x="24" y="9"/>
                    <a:pt x="24" y="9"/>
                  </a:cubicBezTo>
                  <a:cubicBezTo>
                    <a:pt x="26" y="8"/>
                    <a:pt x="28" y="8"/>
                    <a:pt x="28" y="8"/>
                  </a:cubicBezTo>
                  <a:cubicBezTo>
                    <a:pt x="37" y="6"/>
                    <a:pt x="37" y="6"/>
                    <a:pt x="37" y="6"/>
                  </a:cubicBezTo>
                  <a:cubicBezTo>
                    <a:pt x="37" y="5"/>
                    <a:pt x="36" y="4"/>
                    <a:pt x="35" y="3"/>
                  </a:cubicBezTo>
                  <a:cubicBezTo>
                    <a:pt x="8" y="0"/>
                    <a:pt x="8" y="0"/>
                    <a:pt x="8" y="0"/>
                  </a:cubicBezTo>
                </a:path>
              </a:pathLst>
            </a:custGeom>
            <a:solidFill>
              <a:srgbClr val="9A9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5" name="Freeform 589"/>
            <p:cNvSpPr>
              <a:spLocks/>
            </p:cNvSpPr>
            <p:nvPr/>
          </p:nvSpPr>
          <p:spPr bwMode="auto">
            <a:xfrm>
              <a:off x="10965316" y="10814103"/>
              <a:ext cx="753563" cy="483347"/>
            </a:xfrm>
            <a:custGeom>
              <a:avLst/>
              <a:gdLst>
                <a:gd name="T0" fmla="*/ 33 w 33"/>
                <a:gd name="T1" fmla="*/ 0 h 21"/>
                <a:gd name="T2" fmla="*/ 24 w 33"/>
                <a:gd name="T3" fmla="*/ 2 h 21"/>
                <a:gd name="T4" fmla="*/ 20 w 33"/>
                <a:gd name="T5" fmla="*/ 3 h 21"/>
                <a:gd name="T6" fmla="*/ 11 w 33"/>
                <a:gd name="T7" fmla="*/ 8 h 21"/>
                <a:gd name="T8" fmla="*/ 0 w 33"/>
                <a:gd name="T9" fmla="*/ 18 h 21"/>
                <a:gd name="T10" fmla="*/ 4 w 33"/>
                <a:gd name="T11" fmla="*/ 21 h 21"/>
                <a:gd name="T12" fmla="*/ 13 w 33"/>
                <a:gd name="T13" fmla="*/ 11 h 21"/>
                <a:gd name="T14" fmla="*/ 27 w 33"/>
                <a:gd name="T15" fmla="*/ 6 h 21"/>
                <a:gd name="T16" fmla="*/ 33 w 33"/>
                <a:gd name="T17" fmla="*/ 6 h 21"/>
                <a:gd name="T18" fmla="*/ 33 w 33"/>
                <a:gd name="T19" fmla="*/ 3 h 21"/>
                <a:gd name="T20" fmla="*/ 33 w 33"/>
                <a:gd name="T21" fmla="*/ 3 h 21"/>
                <a:gd name="T22" fmla="*/ 33 w 33"/>
                <a:gd name="T23" fmla="*/ 3 h 21"/>
                <a:gd name="T24" fmla="*/ 33 w 33"/>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1">
                  <a:moveTo>
                    <a:pt x="33" y="0"/>
                  </a:moveTo>
                  <a:cubicBezTo>
                    <a:pt x="24" y="2"/>
                    <a:pt x="24" y="2"/>
                    <a:pt x="24" y="2"/>
                  </a:cubicBezTo>
                  <a:cubicBezTo>
                    <a:pt x="24" y="2"/>
                    <a:pt x="22" y="2"/>
                    <a:pt x="20" y="3"/>
                  </a:cubicBezTo>
                  <a:cubicBezTo>
                    <a:pt x="17" y="4"/>
                    <a:pt x="13" y="5"/>
                    <a:pt x="11" y="8"/>
                  </a:cubicBezTo>
                  <a:cubicBezTo>
                    <a:pt x="0" y="18"/>
                    <a:pt x="0" y="18"/>
                    <a:pt x="0" y="18"/>
                  </a:cubicBezTo>
                  <a:cubicBezTo>
                    <a:pt x="1" y="19"/>
                    <a:pt x="2" y="20"/>
                    <a:pt x="4" y="21"/>
                  </a:cubicBezTo>
                  <a:cubicBezTo>
                    <a:pt x="13" y="11"/>
                    <a:pt x="13" y="11"/>
                    <a:pt x="13" y="11"/>
                  </a:cubicBezTo>
                  <a:cubicBezTo>
                    <a:pt x="13" y="11"/>
                    <a:pt x="18" y="7"/>
                    <a:pt x="27" y="6"/>
                  </a:cubicBezTo>
                  <a:cubicBezTo>
                    <a:pt x="33" y="6"/>
                    <a:pt x="33" y="6"/>
                    <a:pt x="33" y="6"/>
                  </a:cubicBezTo>
                  <a:cubicBezTo>
                    <a:pt x="33" y="4"/>
                    <a:pt x="33" y="3"/>
                    <a:pt x="33" y="3"/>
                  </a:cubicBezTo>
                  <a:cubicBezTo>
                    <a:pt x="33" y="3"/>
                    <a:pt x="33" y="3"/>
                    <a:pt x="33" y="3"/>
                  </a:cubicBezTo>
                  <a:cubicBezTo>
                    <a:pt x="33" y="3"/>
                    <a:pt x="33" y="3"/>
                    <a:pt x="33" y="3"/>
                  </a:cubicBezTo>
                  <a:cubicBezTo>
                    <a:pt x="33" y="2"/>
                    <a:pt x="33" y="1"/>
                    <a:pt x="33" y="0"/>
                  </a:cubicBezTo>
                </a:path>
              </a:pathLst>
            </a:custGeom>
            <a:solidFill>
              <a:srgbClr val="9A9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2" name="Freeform 590"/>
            <p:cNvSpPr>
              <a:spLocks noEditPoints="1"/>
            </p:cNvSpPr>
            <p:nvPr/>
          </p:nvSpPr>
          <p:spPr bwMode="auto">
            <a:xfrm>
              <a:off x="10873975" y="10654256"/>
              <a:ext cx="844905" cy="688865"/>
            </a:xfrm>
            <a:custGeom>
              <a:avLst/>
              <a:gdLst>
                <a:gd name="T0" fmla="*/ 16 w 37"/>
                <a:gd name="T1" fmla="*/ 30 h 30"/>
                <a:gd name="T2" fmla="*/ 16 w 37"/>
                <a:gd name="T3" fmla="*/ 30 h 30"/>
                <a:gd name="T4" fmla="*/ 16 w 37"/>
                <a:gd name="T5" fmla="*/ 30 h 30"/>
                <a:gd name="T6" fmla="*/ 16 w 37"/>
                <a:gd name="T7" fmla="*/ 30 h 30"/>
                <a:gd name="T8" fmla="*/ 19 w 37"/>
                <a:gd name="T9" fmla="*/ 29 h 30"/>
                <a:gd name="T10" fmla="*/ 16 w 37"/>
                <a:gd name="T11" fmla="*/ 30 h 30"/>
                <a:gd name="T12" fmla="*/ 19 w 37"/>
                <a:gd name="T13" fmla="*/ 29 h 30"/>
                <a:gd name="T14" fmla="*/ 3 w 37"/>
                <a:gd name="T15" fmla="*/ 23 h 30"/>
                <a:gd name="T16" fmla="*/ 3 w 37"/>
                <a:gd name="T17" fmla="*/ 23 h 30"/>
                <a:gd name="T18" fmla="*/ 3 w 37"/>
                <a:gd name="T19" fmla="*/ 23 h 30"/>
                <a:gd name="T20" fmla="*/ 2 w 37"/>
                <a:gd name="T21" fmla="*/ 22 h 30"/>
                <a:gd name="T22" fmla="*/ 2 w 37"/>
                <a:gd name="T23" fmla="*/ 22 h 30"/>
                <a:gd name="T24" fmla="*/ 2 w 37"/>
                <a:gd name="T25" fmla="*/ 22 h 30"/>
                <a:gd name="T26" fmla="*/ 37 w 37"/>
                <a:gd name="T27" fmla="*/ 10 h 30"/>
                <a:gd name="T28" fmla="*/ 37 w 37"/>
                <a:gd name="T29" fmla="*/ 10 h 30"/>
                <a:gd name="T30" fmla="*/ 37 w 37"/>
                <a:gd name="T31" fmla="*/ 10 h 30"/>
                <a:gd name="T32" fmla="*/ 4 w 37"/>
                <a:gd name="T33" fmla="*/ 1 h 30"/>
                <a:gd name="T34" fmla="*/ 4 w 37"/>
                <a:gd name="T35" fmla="*/ 1 h 30"/>
                <a:gd name="T36" fmla="*/ 0 w 37"/>
                <a:gd name="T37" fmla="*/ 10 h 30"/>
                <a:gd name="T38" fmla="*/ 0 w 37"/>
                <a:gd name="T39" fmla="*/ 7 h 30"/>
                <a:gd name="T40" fmla="*/ 4 w 37"/>
                <a:gd name="T41" fmla="*/ 1 h 30"/>
                <a:gd name="T42" fmla="*/ 4 w 37"/>
                <a:gd name="T43" fmla="*/ 1 h 30"/>
                <a:gd name="T44" fmla="*/ 5 w 37"/>
                <a:gd name="T45" fmla="*/ 1 h 30"/>
                <a:gd name="T46" fmla="*/ 4 w 37"/>
                <a:gd name="T47" fmla="*/ 1 h 30"/>
                <a:gd name="T48" fmla="*/ 5 w 37"/>
                <a:gd name="T49" fmla="*/ 1 h 30"/>
                <a:gd name="T50" fmla="*/ 18 w 37"/>
                <a:gd name="T51" fmla="*/ 0 h 30"/>
                <a:gd name="T52" fmla="*/ 5 w 37"/>
                <a:gd name="T53" fmla="*/ 1 h 30"/>
                <a:gd name="T54" fmla="*/ 8 w 37"/>
                <a:gd name="T55" fmla="*/ 1 h 30"/>
                <a:gd name="T56" fmla="*/ 18 w 37"/>
                <a:gd name="T57" fmla="*/ 0 h 30"/>
                <a:gd name="T58" fmla="*/ 18 w 37"/>
                <a:gd name="T59" fmla="*/ 0 h 30"/>
                <a:gd name="T60" fmla="*/ 18 w 37"/>
                <a:gd name="T61" fmla="*/ 0 h 30"/>
                <a:gd name="T62" fmla="*/ 18 w 37"/>
                <a:gd name="T63" fmla="*/ 0 h 30"/>
                <a:gd name="T64" fmla="*/ 18 w 37"/>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30">
                  <a:moveTo>
                    <a:pt x="16" y="30"/>
                  </a:moveTo>
                  <a:cubicBezTo>
                    <a:pt x="16" y="30"/>
                    <a:pt x="16" y="30"/>
                    <a:pt x="16" y="30"/>
                  </a:cubicBezTo>
                  <a:cubicBezTo>
                    <a:pt x="16" y="30"/>
                    <a:pt x="16" y="30"/>
                    <a:pt x="16" y="30"/>
                  </a:cubicBezTo>
                  <a:cubicBezTo>
                    <a:pt x="16" y="30"/>
                    <a:pt x="16" y="30"/>
                    <a:pt x="16" y="30"/>
                  </a:cubicBezTo>
                  <a:moveTo>
                    <a:pt x="19" y="29"/>
                  </a:moveTo>
                  <a:cubicBezTo>
                    <a:pt x="19" y="29"/>
                    <a:pt x="18" y="30"/>
                    <a:pt x="16" y="30"/>
                  </a:cubicBezTo>
                  <a:cubicBezTo>
                    <a:pt x="18" y="30"/>
                    <a:pt x="19" y="29"/>
                    <a:pt x="19" y="29"/>
                  </a:cubicBezTo>
                  <a:moveTo>
                    <a:pt x="3" y="23"/>
                  </a:moveTo>
                  <a:cubicBezTo>
                    <a:pt x="3" y="23"/>
                    <a:pt x="3" y="23"/>
                    <a:pt x="3" y="23"/>
                  </a:cubicBezTo>
                  <a:cubicBezTo>
                    <a:pt x="3" y="23"/>
                    <a:pt x="3" y="23"/>
                    <a:pt x="3" y="23"/>
                  </a:cubicBezTo>
                  <a:moveTo>
                    <a:pt x="2" y="22"/>
                  </a:moveTo>
                  <a:cubicBezTo>
                    <a:pt x="2" y="22"/>
                    <a:pt x="2" y="22"/>
                    <a:pt x="2" y="22"/>
                  </a:cubicBezTo>
                  <a:cubicBezTo>
                    <a:pt x="2" y="22"/>
                    <a:pt x="2" y="22"/>
                    <a:pt x="2" y="22"/>
                  </a:cubicBezTo>
                  <a:moveTo>
                    <a:pt x="37" y="10"/>
                  </a:moveTo>
                  <a:cubicBezTo>
                    <a:pt x="37" y="10"/>
                    <a:pt x="37" y="10"/>
                    <a:pt x="37" y="10"/>
                  </a:cubicBezTo>
                  <a:cubicBezTo>
                    <a:pt x="37" y="10"/>
                    <a:pt x="37" y="10"/>
                    <a:pt x="37" y="10"/>
                  </a:cubicBezTo>
                  <a:moveTo>
                    <a:pt x="4" y="1"/>
                  </a:moveTo>
                  <a:cubicBezTo>
                    <a:pt x="4" y="1"/>
                    <a:pt x="4" y="1"/>
                    <a:pt x="4" y="1"/>
                  </a:cubicBezTo>
                  <a:cubicBezTo>
                    <a:pt x="1" y="2"/>
                    <a:pt x="0" y="6"/>
                    <a:pt x="0" y="10"/>
                  </a:cubicBezTo>
                  <a:cubicBezTo>
                    <a:pt x="0" y="9"/>
                    <a:pt x="0" y="8"/>
                    <a:pt x="0" y="7"/>
                  </a:cubicBezTo>
                  <a:cubicBezTo>
                    <a:pt x="1" y="5"/>
                    <a:pt x="2" y="2"/>
                    <a:pt x="4" y="1"/>
                  </a:cubicBezTo>
                  <a:cubicBezTo>
                    <a:pt x="4" y="1"/>
                    <a:pt x="4" y="1"/>
                    <a:pt x="4" y="1"/>
                  </a:cubicBezTo>
                  <a:moveTo>
                    <a:pt x="5" y="1"/>
                  </a:moveTo>
                  <a:cubicBezTo>
                    <a:pt x="4" y="1"/>
                    <a:pt x="4" y="1"/>
                    <a:pt x="4" y="1"/>
                  </a:cubicBezTo>
                  <a:cubicBezTo>
                    <a:pt x="4" y="1"/>
                    <a:pt x="4" y="1"/>
                    <a:pt x="5" y="1"/>
                  </a:cubicBezTo>
                  <a:moveTo>
                    <a:pt x="18" y="0"/>
                  </a:moveTo>
                  <a:cubicBezTo>
                    <a:pt x="12" y="0"/>
                    <a:pt x="6" y="1"/>
                    <a:pt x="5" y="1"/>
                  </a:cubicBezTo>
                  <a:cubicBezTo>
                    <a:pt x="5" y="1"/>
                    <a:pt x="6" y="1"/>
                    <a:pt x="8" y="1"/>
                  </a:cubicBezTo>
                  <a:cubicBezTo>
                    <a:pt x="10" y="0"/>
                    <a:pt x="14" y="0"/>
                    <a:pt x="18" y="0"/>
                  </a:cubicBezTo>
                  <a:moveTo>
                    <a:pt x="18" y="0"/>
                  </a:moveTo>
                  <a:cubicBezTo>
                    <a:pt x="18" y="0"/>
                    <a:pt x="18" y="0"/>
                    <a:pt x="18" y="0"/>
                  </a:cubicBezTo>
                  <a:cubicBezTo>
                    <a:pt x="18" y="0"/>
                    <a:pt x="18" y="0"/>
                    <a:pt x="18" y="0"/>
                  </a:cubicBezTo>
                  <a:cubicBezTo>
                    <a:pt x="18" y="0"/>
                    <a:pt x="18" y="0"/>
                    <a:pt x="18" y="0"/>
                  </a:cubicBezTo>
                </a:path>
              </a:pathLst>
            </a:custGeom>
            <a:solidFill>
              <a:srgbClr val="9A9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5" name="Freeform 591"/>
            <p:cNvSpPr>
              <a:spLocks noEditPoints="1"/>
            </p:cNvSpPr>
            <p:nvPr/>
          </p:nvSpPr>
          <p:spPr bwMode="auto">
            <a:xfrm>
              <a:off x="12088048" y="10631421"/>
              <a:ext cx="822069" cy="688865"/>
            </a:xfrm>
            <a:custGeom>
              <a:avLst/>
              <a:gdLst>
                <a:gd name="T0" fmla="*/ 0 w 36"/>
                <a:gd name="T1" fmla="*/ 13 h 30"/>
                <a:gd name="T2" fmla="*/ 19 w 36"/>
                <a:gd name="T3" fmla="*/ 30 h 30"/>
                <a:gd name="T4" fmla="*/ 19 w 36"/>
                <a:gd name="T5" fmla="*/ 30 h 30"/>
                <a:gd name="T6" fmla="*/ 19 w 36"/>
                <a:gd name="T7" fmla="*/ 30 h 30"/>
                <a:gd name="T8" fmla="*/ 20 w 36"/>
                <a:gd name="T9" fmla="*/ 30 h 30"/>
                <a:gd name="T10" fmla="*/ 20 w 36"/>
                <a:gd name="T11" fmla="*/ 30 h 30"/>
                <a:gd name="T12" fmla="*/ 21 w 36"/>
                <a:gd name="T13" fmla="*/ 30 h 30"/>
                <a:gd name="T14" fmla="*/ 31 w 36"/>
                <a:gd name="T15" fmla="*/ 27 h 30"/>
                <a:gd name="T16" fmla="*/ 22 w 36"/>
                <a:gd name="T17" fmla="*/ 18 h 30"/>
                <a:gd name="T18" fmla="*/ 8 w 36"/>
                <a:gd name="T19" fmla="*/ 14 h 30"/>
                <a:gd name="T20" fmla="*/ 0 w 36"/>
                <a:gd name="T21" fmla="*/ 13 h 30"/>
                <a:gd name="T22" fmla="*/ 36 w 36"/>
                <a:gd name="T23" fmla="*/ 7 h 30"/>
                <a:gd name="T24" fmla="*/ 15 w 36"/>
                <a:gd name="T25" fmla="*/ 10 h 30"/>
                <a:gd name="T26" fmla="*/ 25 w 36"/>
                <a:gd name="T27" fmla="*/ 15 h 30"/>
                <a:gd name="T28" fmla="*/ 34 w 36"/>
                <a:gd name="T29" fmla="*/ 23 h 30"/>
                <a:gd name="T30" fmla="*/ 34 w 36"/>
                <a:gd name="T31" fmla="*/ 23 h 30"/>
                <a:gd name="T32" fmla="*/ 34 w 36"/>
                <a:gd name="T33" fmla="*/ 23 h 30"/>
                <a:gd name="T34" fmla="*/ 34 w 36"/>
                <a:gd name="T35" fmla="*/ 23 h 30"/>
                <a:gd name="T36" fmla="*/ 35 w 36"/>
                <a:gd name="T37" fmla="*/ 23 h 30"/>
                <a:gd name="T38" fmla="*/ 35 w 36"/>
                <a:gd name="T39" fmla="*/ 22 h 30"/>
                <a:gd name="T40" fmla="*/ 35 w 36"/>
                <a:gd name="T41" fmla="*/ 22 h 30"/>
                <a:gd name="T42" fmla="*/ 35 w 36"/>
                <a:gd name="T43" fmla="*/ 22 h 30"/>
                <a:gd name="T44" fmla="*/ 35 w 36"/>
                <a:gd name="T45" fmla="*/ 22 h 30"/>
                <a:gd name="T46" fmla="*/ 35 w 36"/>
                <a:gd name="T47" fmla="*/ 22 h 30"/>
                <a:gd name="T48" fmla="*/ 35 w 36"/>
                <a:gd name="T49" fmla="*/ 22 h 30"/>
                <a:gd name="T50" fmla="*/ 36 w 36"/>
                <a:gd name="T51" fmla="*/ 10 h 30"/>
                <a:gd name="T52" fmla="*/ 36 w 36"/>
                <a:gd name="T53" fmla="*/ 7 h 30"/>
                <a:gd name="T54" fmla="*/ 17 w 36"/>
                <a:gd name="T55" fmla="*/ 0 h 30"/>
                <a:gd name="T56" fmla="*/ 17 w 36"/>
                <a:gd name="T57" fmla="*/ 0 h 30"/>
                <a:gd name="T58" fmla="*/ 0 w 36"/>
                <a:gd name="T59" fmla="*/ 6 h 30"/>
                <a:gd name="T60" fmla="*/ 30 w 36"/>
                <a:gd name="T61" fmla="*/ 1 h 30"/>
                <a:gd name="T62" fmla="*/ 17 w 36"/>
                <a:gd name="T63" fmla="*/ 0 h 30"/>
                <a:gd name="T64" fmla="*/ 17 w 36"/>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0">
                  <a:moveTo>
                    <a:pt x="0" y="13"/>
                  </a:moveTo>
                  <a:cubicBezTo>
                    <a:pt x="1" y="18"/>
                    <a:pt x="6" y="30"/>
                    <a:pt x="19" y="30"/>
                  </a:cubicBezTo>
                  <a:cubicBezTo>
                    <a:pt x="19" y="30"/>
                    <a:pt x="19" y="30"/>
                    <a:pt x="19" y="30"/>
                  </a:cubicBezTo>
                  <a:cubicBezTo>
                    <a:pt x="19" y="30"/>
                    <a:pt x="19" y="30"/>
                    <a:pt x="19" y="30"/>
                  </a:cubicBezTo>
                  <a:cubicBezTo>
                    <a:pt x="19" y="30"/>
                    <a:pt x="19" y="30"/>
                    <a:pt x="20" y="30"/>
                  </a:cubicBezTo>
                  <a:cubicBezTo>
                    <a:pt x="20" y="30"/>
                    <a:pt x="20" y="30"/>
                    <a:pt x="20" y="30"/>
                  </a:cubicBezTo>
                  <a:cubicBezTo>
                    <a:pt x="20" y="30"/>
                    <a:pt x="21" y="30"/>
                    <a:pt x="21" y="30"/>
                  </a:cubicBezTo>
                  <a:cubicBezTo>
                    <a:pt x="23" y="30"/>
                    <a:pt x="28" y="29"/>
                    <a:pt x="31" y="27"/>
                  </a:cubicBezTo>
                  <a:cubicBezTo>
                    <a:pt x="22" y="18"/>
                    <a:pt x="22" y="18"/>
                    <a:pt x="22" y="18"/>
                  </a:cubicBezTo>
                  <a:cubicBezTo>
                    <a:pt x="22" y="18"/>
                    <a:pt x="18" y="15"/>
                    <a:pt x="8" y="14"/>
                  </a:cubicBezTo>
                  <a:cubicBezTo>
                    <a:pt x="0" y="13"/>
                    <a:pt x="0" y="13"/>
                    <a:pt x="0" y="13"/>
                  </a:cubicBezTo>
                  <a:moveTo>
                    <a:pt x="36" y="7"/>
                  </a:moveTo>
                  <a:cubicBezTo>
                    <a:pt x="15" y="10"/>
                    <a:pt x="15" y="10"/>
                    <a:pt x="15" y="10"/>
                  </a:cubicBezTo>
                  <a:cubicBezTo>
                    <a:pt x="18" y="11"/>
                    <a:pt x="22" y="12"/>
                    <a:pt x="25" y="15"/>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5" y="23"/>
                    <a:pt x="35" y="23"/>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6" y="16"/>
                    <a:pt x="36" y="10"/>
                  </a:cubicBezTo>
                  <a:cubicBezTo>
                    <a:pt x="36" y="9"/>
                    <a:pt x="36" y="8"/>
                    <a:pt x="36" y="7"/>
                  </a:cubicBezTo>
                  <a:moveTo>
                    <a:pt x="17" y="0"/>
                  </a:moveTo>
                  <a:cubicBezTo>
                    <a:pt x="17" y="0"/>
                    <a:pt x="17" y="0"/>
                    <a:pt x="17" y="0"/>
                  </a:cubicBezTo>
                  <a:cubicBezTo>
                    <a:pt x="10" y="0"/>
                    <a:pt x="2" y="1"/>
                    <a:pt x="0" y="6"/>
                  </a:cubicBezTo>
                  <a:cubicBezTo>
                    <a:pt x="30" y="1"/>
                    <a:pt x="30" y="1"/>
                    <a:pt x="30" y="1"/>
                  </a:cubicBezTo>
                  <a:cubicBezTo>
                    <a:pt x="27" y="0"/>
                    <a:pt x="22" y="0"/>
                    <a:pt x="17" y="0"/>
                  </a:cubicBezTo>
                  <a:cubicBezTo>
                    <a:pt x="17" y="0"/>
                    <a:pt x="17" y="0"/>
                    <a:pt x="17" y="0"/>
                  </a:cubicBezTo>
                </a:path>
              </a:pathLst>
            </a:custGeom>
            <a:solidFill>
              <a:srgbClr val="CBD6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6" name="Freeform 592"/>
            <p:cNvSpPr>
              <a:spLocks/>
            </p:cNvSpPr>
            <p:nvPr/>
          </p:nvSpPr>
          <p:spPr bwMode="auto">
            <a:xfrm>
              <a:off x="12088048" y="10859774"/>
              <a:ext cx="776399" cy="392006"/>
            </a:xfrm>
            <a:custGeom>
              <a:avLst/>
              <a:gdLst>
                <a:gd name="T0" fmla="*/ 15 w 34"/>
                <a:gd name="T1" fmla="*/ 0 h 17"/>
                <a:gd name="T2" fmla="*/ 0 w 34"/>
                <a:gd name="T3" fmla="*/ 2 h 17"/>
                <a:gd name="T4" fmla="*/ 0 w 34"/>
                <a:gd name="T5" fmla="*/ 3 h 17"/>
                <a:gd name="T6" fmla="*/ 8 w 34"/>
                <a:gd name="T7" fmla="*/ 4 h 17"/>
                <a:gd name="T8" fmla="*/ 22 w 34"/>
                <a:gd name="T9" fmla="*/ 8 h 17"/>
                <a:gd name="T10" fmla="*/ 31 w 34"/>
                <a:gd name="T11" fmla="*/ 17 h 17"/>
                <a:gd name="T12" fmla="*/ 34 w 34"/>
                <a:gd name="T13" fmla="*/ 13 h 17"/>
                <a:gd name="T14" fmla="*/ 25 w 34"/>
                <a:gd name="T15" fmla="*/ 5 h 17"/>
                <a:gd name="T16" fmla="*/ 15 w 34"/>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7">
                  <a:moveTo>
                    <a:pt x="15" y="0"/>
                  </a:moveTo>
                  <a:cubicBezTo>
                    <a:pt x="0" y="2"/>
                    <a:pt x="0" y="2"/>
                    <a:pt x="0" y="2"/>
                  </a:cubicBezTo>
                  <a:cubicBezTo>
                    <a:pt x="0" y="2"/>
                    <a:pt x="0" y="3"/>
                    <a:pt x="0" y="3"/>
                  </a:cubicBezTo>
                  <a:cubicBezTo>
                    <a:pt x="8" y="4"/>
                    <a:pt x="8" y="4"/>
                    <a:pt x="8" y="4"/>
                  </a:cubicBezTo>
                  <a:cubicBezTo>
                    <a:pt x="18" y="5"/>
                    <a:pt x="22" y="8"/>
                    <a:pt x="22" y="8"/>
                  </a:cubicBezTo>
                  <a:cubicBezTo>
                    <a:pt x="31" y="17"/>
                    <a:pt x="31" y="17"/>
                    <a:pt x="31" y="17"/>
                  </a:cubicBezTo>
                  <a:cubicBezTo>
                    <a:pt x="32" y="16"/>
                    <a:pt x="33" y="15"/>
                    <a:pt x="34" y="13"/>
                  </a:cubicBezTo>
                  <a:cubicBezTo>
                    <a:pt x="25" y="5"/>
                    <a:pt x="25" y="5"/>
                    <a:pt x="25" y="5"/>
                  </a:cubicBezTo>
                  <a:cubicBezTo>
                    <a:pt x="22" y="2"/>
                    <a:pt x="18" y="1"/>
                    <a:pt x="15" y="0"/>
                  </a:cubicBezTo>
                </a:path>
              </a:pathLst>
            </a:custGeom>
            <a:solidFill>
              <a:srgbClr val="9A9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7" name="Freeform 593"/>
            <p:cNvSpPr>
              <a:spLocks/>
            </p:cNvSpPr>
            <p:nvPr/>
          </p:nvSpPr>
          <p:spPr bwMode="auto">
            <a:xfrm>
              <a:off x="12065213" y="10654256"/>
              <a:ext cx="844905" cy="251188"/>
            </a:xfrm>
            <a:custGeom>
              <a:avLst/>
              <a:gdLst>
                <a:gd name="T0" fmla="*/ 31 w 37"/>
                <a:gd name="T1" fmla="*/ 0 h 11"/>
                <a:gd name="T2" fmla="*/ 1 w 37"/>
                <a:gd name="T3" fmla="*/ 5 h 11"/>
                <a:gd name="T4" fmla="*/ 0 w 37"/>
                <a:gd name="T5" fmla="*/ 10 h 11"/>
                <a:gd name="T6" fmla="*/ 0 w 37"/>
                <a:gd name="T7" fmla="*/ 10 h 11"/>
                <a:gd name="T8" fmla="*/ 1 w 37"/>
                <a:gd name="T9" fmla="*/ 11 h 11"/>
                <a:gd name="T10" fmla="*/ 16 w 37"/>
                <a:gd name="T11" fmla="*/ 9 h 11"/>
                <a:gd name="T12" fmla="*/ 37 w 37"/>
                <a:gd name="T13" fmla="*/ 6 h 11"/>
                <a:gd name="T14" fmla="*/ 33 w 37"/>
                <a:gd name="T15" fmla="*/ 0 h 11"/>
                <a:gd name="T16" fmla="*/ 33 w 37"/>
                <a:gd name="T17" fmla="*/ 0 h 11"/>
                <a:gd name="T18" fmla="*/ 32 w 37"/>
                <a:gd name="T19" fmla="*/ 0 h 11"/>
                <a:gd name="T20" fmla="*/ 32 w 37"/>
                <a:gd name="T21" fmla="*/ 0 h 11"/>
                <a:gd name="T22" fmla="*/ 32 w 37"/>
                <a:gd name="T23" fmla="*/ 0 h 11"/>
                <a:gd name="T24" fmla="*/ 31 w 37"/>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11">
                  <a:moveTo>
                    <a:pt x="31" y="0"/>
                  </a:moveTo>
                  <a:cubicBezTo>
                    <a:pt x="1" y="5"/>
                    <a:pt x="1" y="5"/>
                    <a:pt x="1" y="5"/>
                  </a:cubicBezTo>
                  <a:cubicBezTo>
                    <a:pt x="0" y="6"/>
                    <a:pt x="0" y="8"/>
                    <a:pt x="0" y="10"/>
                  </a:cubicBezTo>
                  <a:cubicBezTo>
                    <a:pt x="0" y="10"/>
                    <a:pt x="0" y="10"/>
                    <a:pt x="0" y="10"/>
                  </a:cubicBezTo>
                  <a:cubicBezTo>
                    <a:pt x="0" y="10"/>
                    <a:pt x="0" y="10"/>
                    <a:pt x="1" y="11"/>
                  </a:cubicBezTo>
                  <a:cubicBezTo>
                    <a:pt x="16" y="9"/>
                    <a:pt x="16" y="9"/>
                    <a:pt x="16" y="9"/>
                  </a:cubicBezTo>
                  <a:cubicBezTo>
                    <a:pt x="37" y="6"/>
                    <a:pt x="37" y="6"/>
                    <a:pt x="37" y="6"/>
                  </a:cubicBezTo>
                  <a:cubicBezTo>
                    <a:pt x="37" y="3"/>
                    <a:pt x="36" y="1"/>
                    <a:pt x="33" y="0"/>
                  </a:cubicBezTo>
                  <a:cubicBezTo>
                    <a:pt x="33" y="0"/>
                    <a:pt x="33" y="0"/>
                    <a:pt x="33" y="0"/>
                  </a:cubicBezTo>
                  <a:cubicBezTo>
                    <a:pt x="33" y="0"/>
                    <a:pt x="33" y="0"/>
                    <a:pt x="32" y="0"/>
                  </a:cubicBezTo>
                  <a:cubicBezTo>
                    <a:pt x="32" y="0"/>
                    <a:pt x="32" y="0"/>
                    <a:pt x="32" y="0"/>
                  </a:cubicBezTo>
                  <a:cubicBezTo>
                    <a:pt x="32" y="0"/>
                    <a:pt x="32" y="0"/>
                    <a:pt x="32" y="0"/>
                  </a:cubicBezTo>
                  <a:cubicBezTo>
                    <a:pt x="32" y="0"/>
                    <a:pt x="31" y="0"/>
                    <a:pt x="31" y="0"/>
                  </a:cubicBezTo>
                </a:path>
              </a:pathLst>
            </a:custGeom>
            <a:solidFill>
              <a:srgbClr val="9A9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8" name="Freeform 594"/>
            <p:cNvSpPr>
              <a:spLocks noEditPoints="1"/>
            </p:cNvSpPr>
            <p:nvPr/>
          </p:nvSpPr>
          <p:spPr bwMode="auto">
            <a:xfrm>
              <a:off x="12042377" y="10631421"/>
              <a:ext cx="867738" cy="688865"/>
            </a:xfrm>
            <a:custGeom>
              <a:avLst/>
              <a:gdLst>
                <a:gd name="T0" fmla="*/ 22 w 38"/>
                <a:gd name="T1" fmla="*/ 30 h 30"/>
                <a:gd name="T2" fmla="*/ 22 w 38"/>
                <a:gd name="T3" fmla="*/ 30 h 30"/>
                <a:gd name="T4" fmla="*/ 22 w 38"/>
                <a:gd name="T5" fmla="*/ 30 h 30"/>
                <a:gd name="T6" fmla="*/ 22 w 38"/>
                <a:gd name="T7" fmla="*/ 30 h 30"/>
                <a:gd name="T8" fmla="*/ 21 w 38"/>
                <a:gd name="T9" fmla="*/ 30 h 30"/>
                <a:gd name="T10" fmla="*/ 21 w 38"/>
                <a:gd name="T11" fmla="*/ 30 h 30"/>
                <a:gd name="T12" fmla="*/ 21 w 38"/>
                <a:gd name="T13" fmla="*/ 30 h 30"/>
                <a:gd name="T14" fmla="*/ 21 w 38"/>
                <a:gd name="T15" fmla="*/ 30 h 30"/>
                <a:gd name="T16" fmla="*/ 36 w 38"/>
                <a:gd name="T17" fmla="*/ 23 h 30"/>
                <a:gd name="T18" fmla="*/ 36 w 38"/>
                <a:gd name="T19" fmla="*/ 23 h 30"/>
                <a:gd name="T20" fmla="*/ 33 w 38"/>
                <a:gd name="T21" fmla="*/ 27 h 30"/>
                <a:gd name="T22" fmla="*/ 23 w 38"/>
                <a:gd name="T23" fmla="*/ 30 h 30"/>
                <a:gd name="T24" fmla="*/ 36 w 38"/>
                <a:gd name="T25" fmla="*/ 23 h 30"/>
                <a:gd name="T26" fmla="*/ 36 w 38"/>
                <a:gd name="T27" fmla="*/ 23 h 30"/>
                <a:gd name="T28" fmla="*/ 36 w 38"/>
                <a:gd name="T29" fmla="*/ 23 h 30"/>
                <a:gd name="T30" fmla="*/ 36 w 38"/>
                <a:gd name="T31" fmla="*/ 23 h 30"/>
                <a:gd name="T32" fmla="*/ 37 w 38"/>
                <a:gd name="T33" fmla="*/ 22 h 30"/>
                <a:gd name="T34" fmla="*/ 37 w 38"/>
                <a:gd name="T35" fmla="*/ 23 h 30"/>
                <a:gd name="T36" fmla="*/ 37 w 38"/>
                <a:gd name="T37" fmla="*/ 22 h 30"/>
                <a:gd name="T38" fmla="*/ 37 w 38"/>
                <a:gd name="T39" fmla="*/ 22 h 30"/>
                <a:gd name="T40" fmla="*/ 37 w 38"/>
                <a:gd name="T41" fmla="*/ 22 h 30"/>
                <a:gd name="T42" fmla="*/ 37 w 38"/>
                <a:gd name="T43" fmla="*/ 22 h 30"/>
                <a:gd name="T44" fmla="*/ 37 w 38"/>
                <a:gd name="T45" fmla="*/ 22 h 30"/>
                <a:gd name="T46" fmla="*/ 37 w 38"/>
                <a:gd name="T47" fmla="*/ 22 h 30"/>
                <a:gd name="T48" fmla="*/ 37 w 38"/>
                <a:gd name="T49" fmla="*/ 22 h 30"/>
                <a:gd name="T50" fmla="*/ 33 w 38"/>
                <a:gd name="T51" fmla="*/ 1 h 30"/>
                <a:gd name="T52" fmla="*/ 34 w 38"/>
                <a:gd name="T53" fmla="*/ 1 h 30"/>
                <a:gd name="T54" fmla="*/ 34 w 38"/>
                <a:gd name="T55" fmla="*/ 1 h 30"/>
                <a:gd name="T56" fmla="*/ 38 w 38"/>
                <a:gd name="T57" fmla="*/ 7 h 30"/>
                <a:gd name="T58" fmla="*/ 38 w 38"/>
                <a:gd name="T59" fmla="*/ 10 h 30"/>
                <a:gd name="T60" fmla="*/ 34 w 38"/>
                <a:gd name="T61" fmla="*/ 1 h 30"/>
                <a:gd name="T62" fmla="*/ 34 w 38"/>
                <a:gd name="T63" fmla="*/ 1 h 30"/>
                <a:gd name="T64" fmla="*/ 33 w 38"/>
                <a:gd name="T65" fmla="*/ 1 h 30"/>
                <a:gd name="T66" fmla="*/ 33 w 38"/>
                <a:gd name="T67" fmla="*/ 1 h 30"/>
                <a:gd name="T68" fmla="*/ 33 w 38"/>
                <a:gd name="T69" fmla="*/ 1 h 30"/>
                <a:gd name="T70" fmla="*/ 33 w 38"/>
                <a:gd name="T71" fmla="*/ 1 h 30"/>
                <a:gd name="T72" fmla="*/ 19 w 38"/>
                <a:gd name="T73" fmla="*/ 0 h 30"/>
                <a:gd name="T74" fmla="*/ 1 w 38"/>
                <a:gd name="T75" fmla="*/ 11 h 30"/>
                <a:gd name="T76" fmla="*/ 2 w 38"/>
                <a:gd name="T77" fmla="*/ 6 h 30"/>
                <a:gd name="T78" fmla="*/ 19 w 38"/>
                <a:gd name="T79" fmla="*/ 0 h 30"/>
                <a:gd name="T80" fmla="*/ 19 w 38"/>
                <a:gd name="T81" fmla="*/ 0 h 30"/>
                <a:gd name="T82" fmla="*/ 19 w 38"/>
                <a:gd name="T83" fmla="*/ 0 h 30"/>
                <a:gd name="T84" fmla="*/ 19 w 38"/>
                <a:gd name="T85" fmla="*/ 0 h 30"/>
                <a:gd name="T86" fmla="*/ 19 w 38"/>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30">
                  <a:moveTo>
                    <a:pt x="22" y="30"/>
                  </a:moveTo>
                  <a:cubicBezTo>
                    <a:pt x="22" y="30"/>
                    <a:pt x="22" y="30"/>
                    <a:pt x="22" y="30"/>
                  </a:cubicBezTo>
                  <a:cubicBezTo>
                    <a:pt x="22" y="30"/>
                    <a:pt x="22" y="30"/>
                    <a:pt x="22" y="30"/>
                  </a:cubicBezTo>
                  <a:cubicBezTo>
                    <a:pt x="22" y="30"/>
                    <a:pt x="22" y="30"/>
                    <a:pt x="22" y="30"/>
                  </a:cubicBezTo>
                  <a:moveTo>
                    <a:pt x="21" y="30"/>
                  </a:moveTo>
                  <a:cubicBezTo>
                    <a:pt x="21" y="30"/>
                    <a:pt x="21" y="30"/>
                    <a:pt x="21" y="30"/>
                  </a:cubicBezTo>
                  <a:cubicBezTo>
                    <a:pt x="21" y="30"/>
                    <a:pt x="21" y="30"/>
                    <a:pt x="21" y="30"/>
                  </a:cubicBezTo>
                  <a:cubicBezTo>
                    <a:pt x="21" y="30"/>
                    <a:pt x="21" y="30"/>
                    <a:pt x="21" y="30"/>
                  </a:cubicBezTo>
                  <a:moveTo>
                    <a:pt x="36" y="23"/>
                  </a:moveTo>
                  <a:cubicBezTo>
                    <a:pt x="36" y="23"/>
                    <a:pt x="36" y="23"/>
                    <a:pt x="36" y="23"/>
                  </a:cubicBezTo>
                  <a:cubicBezTo>
                    <a:pt x="35" y="25"/>
                    <a:pt x="34" y="26"/>
                    <a:pt x="33" y="27"/>
                  </a:cubicBezTo>
                  <a:cubicBezTo>
                    <a:pt x="30" y="29"/>
                    <a:pt x="25" y="30"/>
                    <a:pt x="23" y="30"/>
                  </a:cubicBezTo>
                  <a:cubicBezTo>
                    <a:pt x="27" y="30"/>
                    <a:pt x="34" y="29"/>
                    <a:pt x="36" y="23"/>
                  </a:cubicBezTo>
                  <a:moveTo>
                    <a:pt x="36" y="23"/>
                  </a:moveTo>
                  <a:cubicBezTo>
                    <a:pt x="36" y="23"/>
                    <a:pt x="36" y="23"/>
                    <a:pt x="36" y="23"/>
                  </a:cubicBezTo>
                  <a:cubicBezTo>
                    <a:pt x="36" y="23"/>
                    <a:pt x="36" y="23"/>
                    <a:pt x="36" y="23"/>
                  </a:cubicBezTo>
                  <a:moveTo>
                    <a:pt x="37" y="22"/>
                  </a:moveTo>
                  <a:cubicBezTo>
                    <a:pt x="37" y="22"/>
                    <a:pt x="37" y="22"/>
                    <a:pt x="37" y="23"/>
                  </a:cubicBezTo>
                  <a:cubicBezTo>
                    <a:pt x="37" y="22"/>
                    <a:pt x="37" y="22"/>
                    <a:pt x="37" y="22"/>
                  </a:cubicBezTo>
                  <a:moveTo>
                    <a:pt x="37" y="22"/>
                  </a:moveTo>
                  <a:cubicBezTo>
                    <a:pt x="37" y="22"/>
                    <a:pt x="37" y="22"/>
                    <a:pt x="37" y="22"/>
                  </a:cubicBezTo>
                  <a:cubicBezTo>
                    <a:pt x="37" y="22"/>
                    <a:pt x="37" y="22"/>
                    <a:pt x="37" y="22"/>
                  </a:cubicBezTo>
                  <a:moveTo>
                    <a:pt x="37" y="22"/>
                  </a:moveTo>
                  <a:cubicBezTo>
                    <a:pt x="37" y="22"/>
                    <a:pt x="37" y="22"/>
                    <a:pt x="37" y="22"/>
                  </a:cubicBezTo>
                  <a:cubicBezTo>
                    <a:pt x="37" y="22"/>
                    <a:pt x="37" y="22"/>
                    <a:pt x="37" y="22"/>
                  </a:cubicBezTo>
                  <a:moveTo>
                    <a:pt x="33" y="1"/>
                  </a:moveTo>
                  <a:cubicBezTo>
                    <a:pt x="34" y="1"/>
                    <a:pt x="34" y="1"/>
                    <a:pt x="34" y="1"/>
                  </a:cubicBezTo>
                  <a:cubicBezTo>
                    <a:pt x="34" y="1"/>
                    <a:pt x="34" y="1"/>
                    <a:pt x="34" y="1"/>
                  </a:cubicBezTo>
                  <a:cubicBezTo>
                    <a:pt x="37" y="2"/>
                    <a:pt x="38" y="4"/>
                    <a:pt x="38" y="7"/>
                  </a:cubicBezTo>
                  <a:cubicBezTo>
                    <a:pt x="38" y="8"/>
                    <a:pt x="38" y="9"/>
                    <a:pt x="38" y="10"/>
                  </a:cubicBezTo>
                  <a:cubicBezTo>
                    <a:pt x="38" y="6"/>
                    <a:pt x="37" y="2"/>
                    <a:pt x="34" y="1"/>
                  </a:cubicBezTo>
                  <a:cubicBezTo>
                    <a:pt x="34" y="1"/>
                    <a:pt x="34" y="1"/>
                    <a:pt x="34" y="1"/>
                  </a:cubicBezTo>
                  <a:cubicBezTo>
                    <a:pt x="34" y="1"/>
                    <a:pt x="34" y="1"/>
                    <a:pt x="33" y="1"/>
                  </a:cubicBezTo>
                  <a:moveTo>
                    <a:pt x="33" y="1"/>
                  </a:moveTo>
                  <a:cubicBezTo>
                    <a:pt x="33" y="1"/>
                    <a:pt x="33" y="1"/>
                    <a:pt x="33" y="1"/>
                  </a:cubicBezTo>
                  <a:cubicBezTo>
                    <a:pt x="33" y="1"/>
                    <a:pt x="33" y="1"/>
                    <a:pt x="33" y="1"/>
                  </a:cubicBezTo>
                  <a:moveTo>
                    <a:pt x="19" y="0"/>
                  </a:moveTo>
                  <a:cubicBezTo>
                    <a:pt x="10" y="0"/>
                    <a:pt x="0" y="2"/>
                    <a:pt x="1" y="11"/>
                  </a:cubicBezTo>
                  <a:cubicBezTo>
                    <a:pt x="1" y="9"/>
                    <a:pt x="1" y="7"/>
                    <a:pt x="2" y="6"/>
                  </a:cubicBezTo>
                  <a:cubicBezTo>
                    <a:pt x="4" y="1"/>
                    <a:pt x="12" y="0"/>
                    <a:pt x="19" y="0"/>
                  </a:cubicBezTo>
                  <a:moveTo>
                    <a:pt x="19" y="0"/>
                  </a:moveTo>
                  <a:cubicBezTo>
                    <a:pt x="19" y="0"/>
                    <a:pt x="19" y="0"/>
                    <a:pt x="19" y="0"/>
                  </a:cubicBezTo>
                  <a:cubicBezTo>
                    <a:pt x="19" y="0"/>
                    <a:pt x="19" y="0"/>
                    <a:pt x="19" y="0"/>
                  </a:cubicBezTo>
                  <a:cubicBezTo>
                    <a:pt x="19" y="0"/>
                    <a:pt x="19" y="0"/>
                    <a:pt x="19" y="0"/>
                  </a:cubicBezTo>
                </a:path>
              </a:pathLst>
            </a:custGeom>
            <a:solidFill>
              <a:srgbClr val="9A9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39" name="กลุ่ม 818"/>
          <p:cNvGrpSpPr/>
          <p:nvPr/>
        </p:nvGrpSpPr>
        <p:grpSpPr>
          <a:xfrm rot="13041841">
            <a:off x="18424926" y="6983163"/>
            <a:ext cx="4712187" cy="4598640"/>
            <a:chOff x="20509500" y="5419184"/>
            <a:chExt cx="2339702" cy="2283323"/>
          </a:xfrm>
        </p:grpSpPr>
        <p:sp>
          <p:nvSpPr>
            <p:cNvPr id="340" name="Freeform 90639"/>
            <p:cNvSpPr>
              <a:spLocks/>
            </p:cNvSpPr>
            <p:nvPr/>
          </p:nvSpPr>
          <p:spPr bwMode="auto">
            <a:xfrm>
              <a:off x="20565879" y="5419184"/>
              <a:ext cx="2283323" cy="2283323"/>
            </a:xfrm>
            <a:custGeom>
              <a:avLst/>
              <a:gdLst>
                <a:gd name="T0" fmla="*/ 4 w 80"/>
                <a:gd name="T1" fmla="*/ 48 h 80"/>
                <a:gd name="T2" fmla="*/ 32 w 80"/>
                <a:gd name="T3" fmla="*/ 5 h 80"/>
                <a:gd name="T4" fmla="*/ 75 w 80"/>
                <a:gd name="T5" fmla="*/ 33 h 80"/>
                <a:gd name="T6" fmla="*/ 47 w 80"/>
                <a:gd name="T7" fmla="*/ 76 h 80"/>
                <a:gd name="T8" fmla="*/ 4 w 80"/>
                <a:gd name="T9" fmla="*/ 48 h 80"/>
              </a:gdLst>
              <a:ahLst/>
              <a:cxnLst>
                <a:cxn ang="0">
                  <a:pos x="T0" y="T1"/>
                </a:cxn>
                <a:cxn ang="0">
                  <a:pos x="T2" y="T3"/>
                </a:cxn>
                <a:cxn ang="0">
                  <a:pos x="T4" y="T5"/>
                </a:cxn>
                <a:cxn ang="0">
                  <a:pos x="T6" y="T7"/>
                </a:cxn>
                <a:cxn ang="0">
                  <a:pos x="T8" y="T9"/>
                </a:cxn>
              </a:cxnLst>
              <a:rect l="0" t="0" r="r" b="b"/>
              <a:pathLst>
                <a:path w="80" h="80">
                  <a:moveTo>
                    <a:pt x="4" y="48"/>
                  </a:moveTo>
                  <a:cubicBezTo>
                    <a:pt x="0" y="28"/>
                    <a:pt x="12" y="9"/>
                    <a:pt x="32" y="5"/>
                  </a:cubicBezTo>
                  <a:cubicBezTo>
                    <a:pt x="52" y="0"/>
                    <a:pt x="71" y="13"/>
                    <a:pt x="75" y="33"/>
                  </a:cubicBezTo>
                  <a:cubicBezTo>
                    <a:pt x="80" y="52"/>
                    <a:pt x="67" y="72"/>
                    <a:pt x="47" y="76"/>
                  </a:cubicBezTo>
                  <a:cubicBezTo>
                    <a:pt x="28" y="80"/>
                    <a:pt x="8" y="68"/>
                    <a:pt x="4" y="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1" name="Freeform 90640"/>
            <p:cNvSpPr>
              <a:spLocks/>
            </p:cNvSpPr>
            <p:nvPr/>
          </p:nvSpPr>
          <p:spPr bwMode="auto">
            <a:xfrm>
              <a:off x="20509500" y="6675616"/>
              <a:ext cx="600026" cy="253701"/>
            </a:xfrm>
            <a:custGeom>
              <a:avLst/>
              <a:gdLst>
                <a:gd name="T0" fmla="*/ 0 w 21"/>
                <a:gd name="T1" fmla="*/ 7 h 9"/>
                <a:gd name="T2" fmla="*/ 0 w 21"/>
                <a:gd name="T3" fmla="*/ 6 h 9"/>
                <a:gd name="T4" fmla="*/ 1 w 21"/>
                <a:gd name="T5" fmla="*/ 4 h 9"/>
                <a:gd name="T6" fmla="*/ 18 w 21"/>
                <a:gd name="T7" fmla="*/ 0 h 9"/>
                <a:gd name="T8" fmla="*/ 20 w 21"/>
                <a:gd name="T9" fmla="*/ 1 h 9"/>
                <a:gd name="T10" fmla="*/ 21 w 21"/>
                <a:gd name="T11" fmla="*/ 3 h 9"/>
                <a:gd name="T12" fmla="*/ 19 w 21"/>
                <a:gd name="T13" fmla="*/ 5 h 9"/>
                <a:gd name="T14" fmla="*/ 2 w 21"/>
                <a:gd name="T15" fmla="*/ 9 h 9"/>
                <a:gd name="T16" fmla="*/ 0 w 21"/>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0" y="7"/>
                  </a:moveTo>
                  <a:cubicBezTo>
                    <a:pt x="0" y="6"/>
                    <a:pt x="0" y="6"/>
                    <a:pt x="0" y="6"/>
                  </a:cubicBezTo>
                  <a:cubicBezTo>
                    <a:pt x="0" y="5"/>
                    <a:pt x="0" y="4"/>
                    <a:pt x="1" y="4"/>
                  </a:cubicBezTo>
                  <a:cubicBezTo>
                    <a:pt x="18" y="0"/>
                    <a:pt x="18" y="0"/>
                    <a:pt x="18" y="0"/>
                  </a:cubicBezTo>
                  <a:cubicBezTo>
                    <a:pt x="19" y="0"/>
                    <a:pt x="20" y="0"/>
                    <a:pt x="20" y="1"/>
                  </a:cubicBezTo>
                  <a:cubicBezTo>
                    <a:pt x="21" y="3"/>
                    <a:pt x="21" y="3"/>
                    <a:pt x="21" y="3"/>
                  </a:cubicBezTo>
                  <a:cubicBezTo>
                    <a:pt x="21" y="4"/>
                    <a:pt x="20" y="5"/>
                    <a:pt x="19" y="5"/>
                  </a:cubicBezTo>
                  <a:cubicBezTo>
                    <a:pt x="2" y="9"/>
                    <a:pt x="2" y="9"/>
                    <a:pt x="2" y="9"/>
                  </a:cubicBezTo>
                  <a:cubicBezTo>
                    <a:pt x="1" y="9"/>
                    <a:pt x="1" y="8"/>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2" name="Freeform 90641"/>
            <p:cNvSpPr>
              <a:spLocks/>
            </p:cNvSpPr>
            <p:nvPr/>
          </p:nvSpPr>
          <p:spPr bwMode="auto">
            <a:xfrm>
              <a:off x="20795420" y="5676914"/>
              <a:ext cx="1796054" cy="1796054"/>
            </a:xfrm>
            <a:custGeom>
              <a:avLst/>
              <a:gdLst>
                <a:gd name="T0" fmla="*/ 3 w 63"/>
                <a:gd name="T1" fmla="*/ 38 h 63"/>
                <a:gd name="T2" fmla="*/ 25 w 63"/>
                <a:gd name="T3" fmla="*/ 3 h 63"/>
                <a:gd name="T4" fmla="*/ 60 w 63"/>
                <a:gd name="T5" fmla="*/ 25 h 63"/>
                <a:gd name="T6" fmla="*/ 38 w 63"/>
                <a:gd name="T7" fmla="*/ 60 h 63"/>
                <a:gd name="T8" fmla="*/ 3 w 63"/>
                <a:gd name="T9" fmla="*/ 38 h 63"/>
              </a:gdLst>
              <a:ahLst/>
              <a:cxnLst>
                <a:cxn ang="0">
                  <a:pos x="T0" y="T1"/>
                </a:cxn>
                <a:cxn ang="0">
                  <a:pos x="T2" y="T3"/>
                </a:cxn>
                <a:cxn ang="0">
                  <a:pos x="T4" y="T5"/>
                </a:cxn>
                <a:cxn ang="0">
                  <a:pos x="T6" y="T7"/>
                </a:cxn>
                <a:cxn ang="0">
                  <a:pos x="T8" y="T9"/>
                </a:cxn>
              </a:cxnLst>
              <a:rect l="0" t="0" r="r" b="b"/>
              <a:pathLst>
                <a:path w="63" h="63">
                  <a:moveTo>
                    <a:pt x="3" y="38"/>
                  </a:moveTo>
                  <a:cubicBezTo>
                    <a:pt x="0" y="22"/>
                    <a:pt x="10" y="6"/>
                    <a:pt x="25" y="3"/>
                  </a:cubicBezTo>
                  <a:cubicBezTo>
                    <a:pt x="41" y="0"/>
                    <a:pt x="57" y="10"/>
                    <a:pt x="60" y="25"/>
                  </a:cubicBezTo>
                  <a:cubicBezTo>
                    <a:pt x="63" y="41"/>
                    <a:pt x="53" y="56"/>
                    <a:pt x="38" y="60"/>
                  </a:cubicBezTo>
                  <a:cubicBezTo>
                    <a:pt x="22" y="63"/>
                    <a:pt x="7" y="53"/>
                    <a:pt x="3"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3" name="Freeform 90642"/>
            <p:cNvSpPr>
              <a:spLocks/>
            </p:cNvSpPr>
            <p:nvPr/>
          </p:nvSpPr>
          <p:spPr bwMode="auto">
            <a:xfrm>
              <a:off x="20879987" y="5761480"/>
              <a:ext cx="1626919" cy="1626919"/>
            </a:xfrm>
            <a:custGeom>
              <a:avLst/>
              <a:gdLst>
                <a:gd name="T0" fmla="*/ 3 w 57"/>
                <a:gd name="T1" fmla="*/ 34 h 57"/>
                <a:gd name="T2" fmla="*/ 23 w 57"/>
                <a:gd name="T3" fmla="*/ 3 h 57"/>
                <a:gd name="T4" fmla="*/ 54 w 57"/>
                <a:gd name="T5" fmla="*/ 23 h 57"/>
                <a:gd name="T6" fmla="*/ 34 w 57"/>
                <a:gd name="T7" fmla="*/ 54 h 57"/>
                <a:gd name="T8" fmla="*/ 3 w 57"/>
                <a:gd name="T9" fmla="*/ 34 h 57"/>
              </a:gdLst>
              <a:ahLst/>
              <a:cxnLst>
                <a:cxn ang="0">
                  <a:pos x="T0" y="T1"/>
                </a:cxn>
                <a:cxn ang="0">
                  <a:pos x="T2" y="T3"/>
                </a:cxn>
                <a:cxn ang="0">
                  <a:pos x="T4" y="T5"/>
                </a:cxn>
                <a:cxn ang="0">
                  <a:pos x="T6" y="T7"/>
                </a:cxn>
                <a:cxn ang="0">
                  <a:pos x="T8" y="T9"/>
                </a:cxn>
              </a:cxnLst>
              <a:rect l="0" t="0" r="r" b="b"/>
              <a:pathLst>
                <a:path w="57" h="57">
                  <a:moveTo>
                    <a:pt x="3" y="34"/>
                  </a:moveTo>
                  <a:cubicBezTo>
                    <a:pt x="0" y="20"/>
                    <a:pt x="9" y="6"/>
                    <a:pt x="23" y="3"/>
                  </a:cubicBezTo>
                  <a:cubicBezTo>
                    <a:pt x="37" y="0"/>
                    <a:pt x="51" y="9"/>
                    <a:pt x="54" y="23"/>
                  </a:cubicBezTo>
                  <a:cubicBezTo>
                    <a:pt x="57" y="37"/>
                    <a:pt x="48" y="51"/>
                    <a:pt x="34" y="54"/>
                  </a:cubicBezTo>
                  <a:cubicBezTo>
                    <a:pt x="20" y="57"/>
                    <a:pt x="6" y="48"/>
                    <a:pt x="3" y="34"/>
                  </a:cubicBezTo>
                  <a:close/>
                </a:path>
              </a:pathLst>
            </a:custGeom>
            <a:solidFill>
              <a:srgbClr val="CDCB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4" name="Freeform 90643"/>
            <p:cNvSpPr>
              <a:spLocks/>
            </p:cNvSpPr>
            <p:nvPr/>
          </p:nvSpPr>
          <p:spPr bwMode="auto">
            <a:xfrm>
              <a:off x="20964555" y="5846049"/>
              <a:ext cx="1457784" cy="1457784"/>
            </a:xfrm>
            <a:custGeom>
              <a:avLst/>
              <a:gdLst>
                <a:gd name="T0" fmla="*/ 16 w 51"/>
                <a:gd name="T1" fmla="*/ 6 h 51"/>
                <a:gd name="T2" fmla="*/ 45 w 51"/>
                <a:gd name="T3" fmla="*/ 15 h 51"/>
                <a:gd name="T4" fmla="*/ 36 w 51"/>
                <a:gd name="T5" fmla="*/ 45 h 51"/>
                <a:gd name="T6" fmla="*/ 6 w 51"/>
                <a:gd name="T7" fmla="*/ 36 h 51"/>
                <a:gd name="T8" fmla="*/ 16 w 51"/>
                <a:gd name="T9" fmla="*/ 6 h 51"/>
              </a:gdLst>
              <a:ahLst/>
              <a:cxnLst>
                <a:cxn ang="0">
                  <a:pos x="T0" y="T1"/>
                </a:cxn>
                <a:cxn ang="0">
                  <a:pos x="T2" y="T3"/>
                </a:cxn>
                <a:cxn ang="0">
                  <a:pos x="T4" y="T5"/>
                </a:cxn>
                <a:cxn ang="0">
                  <a:pos x="T6" y="T7"/>
                </a:cxn>
                <a:cxn ang="0">
                  <a:pos x="T8" y="T9"/>
                </a:cxn>
              </a:cxnLst>
              <a:rect l="0" t="0" r="r" b="b"/>
              <a:pathLst>
                <a:path w="51" h="51">
                  <a:moveTo>
                    <a:pt x="16" y="6"/>
                  </a:moveTo>
                  <a:cubicBezTo>
                    <a:pt x="27" y="0"/>
                    <a:pt x="40" y="4"/>
                    <a:pt x="45" y="15"/>
                  </a:cubicBezTo>
                  <a:cubicBezTo>
                    <a:pt x="51" y="26"/>
                    <a:pt x="47" y="40"/>
                    <a:pt x="36" y="45"/>
                  </a:cubicBezTo>
                  <a:cubicBezTo>
                    <a:pt x="25" y="51"/>
                    <a:pt x="11" y="46"/>
                    <a:pt x="6" y="36"/>
                  </a:cubicBezTo>
                  <a:cubicBezTo>
                    <a:pt x="0" y="25"/>
                    <a:pt x="5" y="11"/>
                    <a:pt x="16" y="6"/>
                  </a:cubicBezTo>
                  <a:close/>
                </a:path>
              </a:pathLst>
            </a:custGeom>
            <a:solidFill>
              <a:srgbClr val="896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5" name="Freeform 90644"/>
            <p:cNvSpPr>
              <a:spLocks/>
            </p:cNvSpPr>
            <p:nvPr/>
          </p:nvSpPr>
          <p:spPr bwMode="auto">
            <a:xfrm>
              <a:off x="21165907" y="6047400"/>
              <a:ext cx="1055081" cy="1055081"/>
            </a:xfrm>
            <a:custGeom>
              <a:avLst/>
              <a:gdLst>
                <a:gd name="T0" fmla="*/ 11 w 37"/>
                <a:gd name="T1" fmla="*/ 4 h 37"/>
                <a:gd name="T2" fmla="*/ 33 w 37"/>
                <a:gd name="T3" fmla="*/ 11 h 37"/>
                <a:gd name="T4" fmla="*/ 26 w 37"/>
                <a:gd name="T5" fmla="*/ 33 h 37"/>
                <a:gd name="T6" fmla="*/ 4 w 37"/>
                <a:gd name="T7" fmla="*/ 26 h 37"/>
                <a:gd name="T8" fmla="*/ 11 w 37"/>
                <a:gd name="T9" fmla="*/ 4 h 37"/>
              </a:gdLst>
              <a:ahLst/>
              <a:cxnLst>
                <a:cxn ang="0">
                  <a:pos x="T0" y="T1"/>
                </a:cxn>
                <a:cxn ang="0">
                  <a:pos x="T2" y="T3"/>
                </a:cxn>
                <a:cxn ang="0">
                  <a:pos x="T4" y="T5"/>
                </a:cxn>
                <a:cxn ang="0">
                  <a:pos x="T6" y="T7"/>
                </a:cxn>
                <a:cxn ang="0">
                  <a:pos x="T8" y="T9"/>
                </a:cxn>
              </a:cxnLst>
              <a:rect l="0" t="0" r="r" b="b"/>
              <a:pathLst>
                <a:path w="37" h="37">
                  <a:moveTo>
                    <a:pt x="11" y="4"/>
                  </a:moveTo>
                  <a:cubicBezTo>
                    <a:pt x="19" y="0"/>
                    <a:pt x="29" y="3"/>
                    <a:pt x="33" y="11"/>
                  </a:cubicBezTo>
                  <a:cubicBezTo>
                    <a:pt x="37" y="19"/>
                    <a:pt x="34" y="29"/>
                    <a:pt x="26" y="33"/>
                  </a:cubicBezTo>
                  <a:cubicBezTo>
                    <a:pt x="18" y="37"/>
                    <a:pt x="8" y="34"/>
                    <a:pt x="4" y="26"/>
                  </a:cubicBezTo>
                  <a:cubicBezTo>
                    <a:pt x="0" y="18"/>
                    <a:pt x="3" y="8"/>
                    <a:pt x="11" y="4"/>
                  </a:cubicBezTo>
                  <a:close/>
                </a:path>
              </a:pathLst>
            </a:custGeom>
            <a:solidFill>
              <a:srgbClr val="6A50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6" name="Freeform 90645"/>
            <p:cNvSpPr>
              <a:spLocks/>
            </p:cNvSpPr>
            <p:nvPr/>
          </p:nvSpPr>
          <p:spPr bwMode="auto">
            <a:xfrm>
              <a:off x="21592772" y="6075588"/>
              <a:ext cx="744999" cy="1083269"/>
            </a:xfrm>
            <a:custGeom>
              <a:avLst/>
              <a:gdLst>
                <a:gd name="T0" fmla="*/ 12 w 26"/>
                <a:gd name="T1" fmla="*/ 0 h 38"/>
                <a:gd name="T2" fmla="*/ 21 w 26"/>
                <a:gd name="T3" fmla="*/ 9 h 38"/>
                <a:gd name="T4" fmla="*/ 13 w 26"/>
                <a:gd name="T5" fmla="*/ 35 h 38"/>
                <a:gd name="T6" fmla="*/ 0 w 26"/>
                <a:gd name="T7" fmla="*/ 37 h 38"/>
                <a:gd name="T8" fmla="*/ 11 w 26"/>
                <a:gd name="T9" fmla="*/ 35 h 38"/>
                <a:gd name="T10" fmla="*/ 20 w 26"/>
                <a:gd name="T11" fmla="*/ 8 h 38"/>
                <a:gd name="T12" fmla="*/ 12 w 2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6" h="38">
                  <a:moveTo>
                    <a:pt x="12" y="0"/>
                  </a:moveTo>
                  <a:cubicBezTo>
                    <a:pt x="16" y="1"/>
                    <a:pt x="19" y="4"/>
                    <a:pt x="21" y="9"/>
                  </a:cubicBezTo>
                  <a:cubicBezTo>
                    <a:pt x="26" y="18"/>
                    <a:pt x="22" y="30"/>
                    <a:pt x="13" y="35"/>
                  </a:cubicBezTo>
                  <a:cubicBezTo>
                    <a:pt x="8" y="37"/>
                    <a:pt x="4" y="38"/>
                    <a:pt x="0" y="37"/>
                  </a:cubicBezTo>
                  <a:cubicBezTo>
                    <a:pt x="3" y="37"/>
                    <a:pt x="7" y="37"/>
                    <a:pt x="11" y="35"/>
                  </a:cubicBezTo>
                  <a:cubicBezTo>
                    <a:pt x="21" y="30"/>
                    <a:pt x="25" y="18"/>
                    <a:pt x="20" y="8"/>
                  </a:cubicBezTo>
                  <a:cubicBezTo>
                    <a:pt x="18" y="4"/>
                    <a:pt x="15" y="1"/>
                    <a:pt x="12" y="0"/>
                  </a:cubicBezTo>
                  <a:close/>
                </a:path>
              </a:pathLst>
            </a:custGeom>
            <a:solidFill>
              <a:srgbClr val="BA9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47" name="กลุ่ม 826"/>
          <p:cNvGrpSpPr/>
          <p:nvPr/>
        </p:nvGrpSpPr>
        <p:grpSpPr>
          <a:xfrm rot="20142492">
            <a:off x="17213660" y="10224953"/>
            <a:ext cx="1370115" cy="2241661"/>
            <a:chOff x="18641761" y="8184244"/>
            <a:chExt cx="1370115" cy="2241661"/>
          </a:xfrm>
        </p:grpSpPr>
        <p:sp>
          <p:nvSpPr>
            <p:cNvPr id="348" name="Freeform 467"/>
            <p:cNvSpPr>
              <a:spLocks/>
            </p:cNvSpPr>
            <p:nvPr/>
          </p:nvSpPr>
          <p:spPr bwMode="auto">
            <a:xfrm>
              <a:off x="18641761" y="8184244"/>
              <a:ext cx="1370115" cy="2241661"/>
            </a:xfrm>
            <a:custGeom>
              <a:avLst/>
              <a:gdLst>
                <a:gd name="T0" fmla="*/ 60 w 60"/>
                <a:gd name="T1" fmla="*/ 69 h 98"/>
                <a:gd name="T2" fmla="*/ 30 w 60"/>
                <a:gd name="T3" fmla="*/ 98 h 98"/>
                <a:gd name="T4" fmla="*/ 0 w 60"/>
                <a:gd name="T5" fmla="*/ 69 h 98"/>
                <a:gd name="T6" fmla="*/ 0 w 60"/>
                <a:gd name="T7" fmla="*/ 30 h 98"/>
                <a:gd name="T8" fmla="*/ 30 w 60"/>
                <a:gd name="T9" fmla="*/ 0 h 98"/>
                <a:gd name="T10" fmla="*/ 60 w 60"/>
                <a:gd name="T11" fmla="*/ 30 h 98"/>
                <a:gd name="T12" fmla="*/ 60 w 60"/>
                <a:gd name="T13" fmla="*/ 69 h 98"/>
              </a:gdLst>
              <a:ahLst/>
              <a:cxnLst>
                <a:cxn ang="0">
                  <a:pos x="T0" y="T1"/>
                </a:cxn>
                <a:cxn ang="0">
                  <a:pos x="T2" y="T3"/>
                </a:cxn>
                <a:cxn ang="0">
                  <a:pos x="T4" y="T5"/>
                </a:cxn>
                <a:cxn ang="0">
                  <a:pos x="T6" y="T7"/>
                </a:cxn>
                <a:cxn ang="0">
                  <a:pos x="T8" y="T9"/>
                </a:cxn>
                <a:cxn ang="0">
                  <a:pos x="T10" y="T11"/>
                </a:cxn>
                <a:cxn ang="0">
                  <a:pos x="T12" y="T13"/>
                </a:cxn>
              </a:cxnLst>
              <a:rect l="0" t="0" r="r" b="b"/>
              <a:pathLst>
                <a:path w="60" h="98">
                  <a:moveTo>
                    <a:pt x="60" y="69"/>
                  </a:moveTo>
                  <a:cubicBezTo>
                    <a:pt x="60" y="85"/>
                    <a:pt x="46" y="98"/>
                    <a:pt x="30" y="98"/>
                  </a:cubicBezTo>
                  <a:cubicBezTo>
                    <a:pt x="14" y="98"/>
                    <a:pt x="0" y="85"/>
                    <a:pt x="0" y="69"/>
                  </a:cubicBezTo>
                  <a:cubicBezTo>
                    <a:pt x="0" y="30"/>
                    <a:pt x="0" y="30"/>
                    <a:pt x="0" y="30"/>
                  </a:cubicBezTo>
                  <a:cubicBezTo>
                    <a:pt x="0" y="14"/>
                    <a:pt x="14" y="0"/>
                    <a:pt x="30" y="0"/>
                  </a:cubicBezTo>
                  <a:cubicBezTo>
                    <a:pt x="46" y="0"/>
                    <a:pt x="60" y="14"/>
                    <a:pt x="60" y="30"/>
                  </a:cubicBezTo>
                  <a:lnTo>
                    <a:pt x="60" y="69"/>
                  </a:lnTo>
                  <a:close/>
                </a:path>
              </a:pathLst>
            </a:custGeom>
            <a:solidFill>
              <a:srgbClr val="E7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9" name="Freeform 468"/>
            <p:cNvSpPr>
              <a:spLocks/>
            </p:cNvSpPr>
            <p:nvPr/>
          </p:nvSpPr>
          <p:spPr bwMode="auto">
            <a:xfrm>
              <a:off x="19258313" y="8435431"/>
              <a:ext cx="137012" cy="411034"/>
            </a:xfrm>
            <a:custGeom>
              <a:avLst/>
              <a:gdLst>
                <a:gd name="T0" fmla="*/ 6 w 6"/>
                <a:gd name="T1" fmla="*/ 15 h 18"/>
                <a:gd name="T2" fmla="*/ 3 w 6"/>
                <a:gd name="T3" fmla="*/ 18 h 18"/>
                <a:gd name="T4" fmla="*/ 0 w 6"/>
                <a:gd name="T5" fmla="*/ 15 h 18"/>
                <a:gd name="T6" fmla="*/ 0 w 6"/>
                <a:gd name="T7" fmla="*/ 3 h 18"/>
                <a:gd name="T8" fmla="*/ 3 w 6"/>
                <a:gd name="T9" fmla="*/ 0 h 18"/>
                <a:gd name="T10" fmla="*/ 6 w 6"/>
                <a:gd name="T11" fmla="*/ 3 h 18"/>
                <a:gd name="T12" fmla="*/ 6 w 6"/>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6" h="18">
                  <a:moveTo>
                    <a:pt x="6" y="15"/>
                  </a:moveTo>
                  <a:cubicBezTo>
                    <a:pt x="6" y="17"/>
                    <a:pt x="5" y="18"/>
                    <a:pt x="3" y="18"/>
                  </a:cubicBezTo>
                  <a:cubicBezTo>
                    <a:pt x="1" y="18"/>
                    <a:pt x="0" y="17"/>
                    <a:pt x="0" y="15"/>
                  </a:cubicBezTo>
                  <a:cubicBezTo>
                    <a:pt x="0" y="3"/>
                    <a:pt x="0" y="3"/>
                    <a:pt x="0" y="3"/>
                  </a:cubicBezTo>
                  <a:cubicBezTo>
                    <a:pt x="0" y="1"/>
                    <a:pt x="1" y="0"/>
                    <a:pt x="3" y="0"/>
                  </a:cubicBezTo>
                  <a:cubicBezTo>
                    <a:pt x="5" y="0"/>
                    <a:pt x="6" y="1"/>
                    <a:pt x="6" y="3"/>
                  </a:cubicBezTo>
                  <a:lnTo>
                    <a:pt x="6" y="15"/>
                  </a:lnTo>
                  <a:close/>
                </a:path>
              </a:pathLst>
            </a:custGeom>
            <a:solidFill>
              <a:srgbClr val="A8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Tree>
    <p:extLst>
      <p:ext uri="{BB962C8B-B14F-4D97-AF65-F5344CB8AC3E}">
        <p14:creationId xmlns:p14="http://schemas.microsoft.com/office/powerpoint/2010/main" val="119568840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17"/>
                                        </p:tgtEl>
                                        <p:attrNameLst>
                                          <p:attrName>style.visibility</p:attrName>
                                        </p:attrNameLst>
                                      </p:cBhvr>
                                      <p:to>
                                        <p:strVal val="visible"/>
                                      </p:to>
                                    </p:set>
                                    <p:anim calcmode="lin" valueType="num">
                                      <p:cBhvr additive="base">
                                        <p:cTn id="7" dur="500" fill="hold"/>
                                        <p:tgtEl>
                                          <p:spTgt spid="217"/>
                                        </p:tgtEl>
                                        <p:attrNameLst>
                                          <p:attrName>ppt_x</p:attrName>
                                        </p:attrNameLst>
                                      </p:cBhvr>
                                      <p:tavLst>
                                        <p:tav tm="0">
                                          <p:val>
                                            <p:strVal val="#ppt_x"/>
                                          </p:val>
                                        </p:tav>
                                        <p:tav tm="100000">
                                          <p:val>
                                            <p:strVal val="#ppt_x"/>
                                          </p:val>
                                        </p:tav>
                                      </p:tavLst>
                                    </p:anim>
                                    <p:anim calcmode="lin" valueType="num">
                                      <p:cBhvr additive="base">
                                        <p:cTn id="8" dur="500" fill="hold"/>
                                        <p:tgtEl>
                                          <p:spTgt spid="2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330"/>
                                        </p:tgtEl>
                                        <p:attrNameLst>
                                          <p:attrName>style.visibility</p:attrName>
                                        </p:attrNameLst>
                                      </p:cBhvr>
                                      <p:to>
                                        <p:strVal val="visible"/>
                                      </p:to>
                                    </p:set>
                                    <p:anim calcmode="lin" valueType="num">
                                      <p:cBhvr>
                                        <p:cTn id="12" dur="500" fill="hold"/>
                                        <p:tgtEl>
                                          <p:spTgt spid="330"/>
                                        </p:tgtEl>
                                        <p:attrNameLst>
                                          <p:attrName>ppt_w</p:attrName>
                                        </p:attrNameLst>
                                      </p:cBhvr>
                                      <p:tavLst>
                                        <p:tav tm="0">
                                          <p:val>
                                            <p:fltVal val="0"/>
                                          </p:val>
                                        </p:tav>
                                        <p:tav tm="100000">
                                          <p:val>
                                            <p:strVal val="#ppt_w"/>
                                          </p:val>
                                        </p:tav>
                                      </p:tavLst>
                                    </p:anim>
                                    <p:anim calcmode="lin" valueType="num">
                                      <p:cBhvr>
                                        <p:cTn id="13" dur="500" fill="hold"/>
                                        <p:tgtEl>
                                          <p:spTgt spid="330"/>
                                        </p:tgtEl>
                                        <p:attrNameLst>
                                          <p:attrName>ppt_h</p:attrName>
                                        </p:attrNameLst>
                                      </p:cBhvr>
                                      <p:tavLst>
                                        <p:tav tm="0">
                                          <p:val>
                                            <p:fltVal val="0"/>
                                          </p:val>
                                        </p:tav>
                                        <p:tav tm="100000">
                                          <p:val>
                                            <p:strVal val="#ppt_h"/>
                                          </p:val>
                                        </p:tav>
                                      </p:tavLst>
                                    </p:anim>
                                    <p:animEffect transition="in" filter="fade">
                                      <p:cBhvr>
                                        <p:cTn id="14" dur="500"/>
                                        <p:tgtEl>
                                          <p:spTgt spid="330"/>
                                        </p:tgtEl>
                                      </p:cBhvr>
                                    </p:animEffect>
                                  </p:childTnLst>
                                </p:cTn>
                              </p:par>
                              <p:par>
                                <p:cTn id="15" presetID="2" presetClass="entr" presetSubtype="1" fill="hold" nodeType="withEffect">
                                  <p:stCondLst>
                                    <p:cond delay="0"/>
                                  </p:stCondLst>
                                  <p:childTnLst>
                                    <p:set>
                                      <p:cBhvr>
                                        <p:cTn id="16" dur="1" fill="hold">
                                          <p:stCondLst>
                                            <p:cond delay="0"/>
                                          </p:stCondLst>
                                        </p:cTn>
                                        <p:tgtEl>
                                          <p:spTgt spid="118"/>
                                        </p:tgtEl>
                                        <p:attrNameLst>
                                          <p:attrName>style.visibility</p:attrName>
                                        </p:attrNameLst>
                                      </p:cBhvr>
                                      <p:to>
                                        <p:strVal val="visible"/>
                                      </p:to>
                                    </p:set>
                                    <p:anim calcmode="lin" valueType="num">
                                      <p:cBhvr additive="base">
                                        <p:cTn id="17" dur="500" fill="hold"/>
                                        <p:tgtEl>
                                          <p:spTgt spid="118"/>
                                        </p:tgtEl>
                                        <p:attrNameLst>
                                          <p:attrName>ppt_x</p:attrName>
                                        </p:attrNameLst>
                                      </p:cBhvr>
                                      <p:tavLst>
                                        <p:tav tm="0">
                                          <p:val>
                                            <p:strVal val="#ppt_x"/>
                                          </p:val>
                                        </p:tav>
                                        <p:tav tm="100000">
                                          <p:val>
                                            <p:strVal val="#ppt_x"/>
                                          </p:val>
                                        </p:tav>
                                      </p:tavLst>
                                    </p:anim>
                                    <p:anim calcmode="lin" valueType="num">
                                      <p:cBhvr additive="base">
                                        <p:cTn id="18" dur="500" fill="hold"/>
                                        <p:tgtEl>
                                          <p:spTgt spid="118"/>
                                        </p:tgtEl>
                                        <p:attrNameLst>
                                          <p:attrName>ppt_y</p:attrName>
                                        </p:attrNameLst>
                                      </p:cBhvr>
                                      <p:tavLst>
                                        <p:tav tm="0">
                                          <p:val>
                                            <p:strVal val="0-#ppt_h/2"/>
                                          </p:val>
                                        </p:tav>
                                        <p:tav tm="100000">
                                          <p:val>
                                            <p:strVal val="#ppt_y"/>
                                          </p:val>
                                        </p:tav>
                                      </p:tavLst>
                                    </p:anim>
                                  </p:childTnLst>
                                </p:cTn>
                              </p:par>
                              <p:par>
                                <p:cTn id="19" presetID="53" presetClass="entr" presetSubtype="16" fill="hold" nodeType="withEffect">
                                  <p:stCondLst>
                                    <p:cond delay="0"/>
                                  </p:stCondLst>
                                  <p:childTnLst>
                                    <p:set>
                                      <p:cBhvr>
                                        <p:cTn id="20" dur="1" fill="hold">
                                          <p:stCondLst>
                                            <p:cond delay="0"/>
                                          </p:stCondLst>
                                        </p:cTn>
                                        <p:tgtEl>
                                          <p:spTgt spid="185"/>
                                        </p:tgtEl>
                                        <p:attrNameLst>
                                          <p:attrName>style.visibility</p:attrName>
                                        </p:attrNameLst>
                                      </p:cBhvr>
                                      <p:to>
                                        <p:strVal val="visible"/>
                                      </p:to>
                                    </p:set>
                                    <p:anim calcmode="lin" valueType="num">
                                      <p:cBhvr>
                                        <p:cTn id="21" dur="750" fill="hold"/>
                                        <p:tgtEl>
                                          <p:spTgt spid="185"/>
                                        </p:tgtEl>
                                        <p:attrNameLst>
                                          <p:attrName>ppt_w</p:attrName>
                                        </p:attrNameLst>
                                      </p:cBhvr>
                                      <p:tavLst>
                                        <p:tav tm="0">
                                          <p:val>
                                            <p:fltVal val="0"/>
                                          </p:val>
                                        </p:tav>
                                        <p:tav tm="100000">
                                          <p:val>
                                            <p:strVal val="#ppt_w"/>
                                          </p:val>
                                        </p:tav>
                                      </p:tavLst>
                                    </p:anim>
                                    <p:anim calcmode="lin" valueType="num">
                                      <p:cBhvr>
                                        <p:cTn id="22" dur="750" fill="hold"/>
                                        <p:tgtEl>
                                          <p:spTgt spid="185"/>
                                        </p:tgtEl>
                                        <p:attrNameLst>
                                          <p:attrName>ppt_h</p:attrName>
                                        </p:attrNameLst>
                                      </p:cBhvr>
                                      <p:tavLst>
                                        <p:tav tm="0">
                                          <p:val>
                                            <p:fltVal val="0"/>
                                          </p:val>
                                        </p:tav>
                                        <p:tav tm="100000">
                                          <p:val>
                                            <p:strVal val="#ppt_h"/>
                                          </p:val>
                                        </p:tav>
                                      </p:tavLst>
                                    </p:anim>
                                    <p:animEffect transition="in" filter="fade">
                                      <p:cBhvr>
                                        <p:cTn id="23" dur="750"/>
                                        <p:tgtEl>
                                          <p:spTgt spid="185"/>
                                        </p:tgtEl>
                                      </p:cBhvr>
                                    </p:animEffect>
                                  </p:childTnLst>
                                </p:cTn>
                              </p:par>
                              <p:par>
                                <p:cTn id="24" presetID="53" presetClass="entr" presetSubtype="16" fill="hold" nodeType="withEffect">
                                  <p:stCondLst>
                                    <p:cond delay="0"/>
                                  </p:stCondLst>
                                  <p:childTnLst>
                                    <p:set>
                                      <p:cBhvr>
                                        <p:cTn id="25" dur="1" fill="hold">
                                          <p:stCondLst>
                                            <p:cond delay="0"/>
                                          </p:stCondLst>
                                        </p:cTn>
                                        <p:tgtEl>
                                          <p:spTgt spid="192"/>
                                        </p:tgtEl>
                                        <p:attrNameLst>
                                          <p:attrName>style.visibility</p:attrName>
                                        </p:attrNameLst>
                                      </p:cBhvr>
                                      <p:to>
                                        <p:strVal val="visible"/>
                                      </p:to>
                                    </p:set>
                                    <p:anim calcmode="lin" valueType="num">
                                      <p:cBhvr>
                                        <p:cTn id="26" dur="500" fill="hold"/>
                                        <p:tgtEl>
                                          <p:spTgt spid="192"/>
                                        </p:tgtEl>
                                        <p:attrNameLst>
                                          <p:attrName>ppt_w</p:attrName>
                                        </p:attrNameLst>
                                      </p:cBhvr>
                                      <p:tavLst>
                                        <p:tav tm="0">
                                          <p:val>
                                            <p:fltVal val="0"/>
                                          </p:val>
                                        </p:tav>
                                        <p:tav tm="100000">
                                          <p:val>
                                            <p:strVal val="#ppt_w"/>
                                          </p:val>
                                        </p:tav>
                                      </p:tavLst>
                                    </p:anim>
                                    <p:anim calcmode="lin" valueType="num">
                                      <p:cBhvr>
                                        <p:cTn id="27" dur="500" fill="hold"/>
                                        <p:tgtEl>
                                          <p:spTgt spid="192"/>
                                        </p:tgtEl>
                                        <p:attrNameLst>
                                          <p:attrName>ppt_h</p:attrName>
                                        </p:attrNameLst>
                                      </p:cBhvr>
                                      <p:tavLst>
                                        <p:tav tm="0">
                                          <p:val>
                                            <p:fltVal val="0"/>
                                          </p:val>
                                        </p:tav>
                                        <p:tav tm="100000">
                                          <p:val>
                                            <p:strVal val="#ppt_h"/>
                                          </p:val>
                                        </p:tav>
                                      </p:tavLst>
                                    </p:anim>
                                    <p:animEffect transition="in" filter="fade">
                                      <p:cBhvr>
                                        <p:cTn id="28" dur="500"/>
                                        <p:tgtEl>
                                          <p:spTgt spid="192"/>
                                        </p:tgtEl>
                                      </p:cBhvr>
                                    </p:animEffect>
                                  </p:childTnLst>
                                </p:cTn>
                              </p:par>
                              <p:par>
                                <p:cTn id="29" presetID="53" presetClass="entr" presetSubtype="16" fill="hold" nodeType="withEffect">
                                  <p:stCondLst>
                                    <p:cond delay="0"/>
                                  </p:stCondLst>
                                  <p:childTnLst>
                                    <p:set>
                                      <p:cBhvr>
                                        <p:cTn id="30" dur="1" fill="hold">
                                          <p:stCondLst>
                                            <p:cond delay="0"/>
                                          </p:stCondLst>
                                        </p:cTn>
                                        <p:tgtEl>
                                          <p:spTgt spid="199"/>
                                        </p:tgtEl>
                                        <p:attrNameLst>
                                          <p:attrName>style.visibility</p:attrName>
                                        </p:attrNameLst>
                                      </p:cBhvr>
                                      <p:to>
                                        <p:strVal val="visible"/>
                                      </p:to>
                                    </p:set>
                                    <p:anim calcmode="lin" valueType="num">
                                      <p:cBhvr>
                                        <p:cTn id="31" dur="500" fill="hold"/>
                                        <p:tgtEl>
                                          <p:spTgt spid="199"/>
                                        </p:tgtEl>
                                        <p:attrNameLst>
                                          <p:attrName>ppt_w</p:attrName>
                                        </p:attrNameLst>
                                      </p:cBhvr>
                                      <p:tavLst>
                                        <p:tav tm="0">
                                          <p:val>
                                            <p:fltVal val="0"/>
                                          </p:val>
                                        </p:tav>
                                        <p:tav tm="100000">
                                          <p:val>
                                            <p:strVal val="#ppt_w"/>
                                          </p:val>
                                        </p:tav>
                                      </p:tavLst>
                                    </p:anim>
                                    <p:anim calcmode="lin" valueType="num">
                                      <p:cBhvr>
                                        <p:cTn id="32" dur="500" fill="hold"/>
                                        <p:tgtEl>
                                          <p:spTgt spid="199"/>
                                        </p:tgtEl>
                                        <p:attrNameLst>
                                          <p:attrName>ppt_h</p:attrName>
                                        </p:attrNameLst>
                                      </p:cBhvr>
                                      <p:tavLst>
                                        <p:tav tm="0">
                                          <p:val>
                                            <p:fltVal val="0"/>
                                          </p:val>
                                        </p:tav>
                                        <p:tav tm="100000">
                                          <p:val>
                                            <p:strVal val="#ppt_h"/>
                                          </p:val>
                                        </p:tav>
                                      </p:tavLst>
                                    </p:anim>
                                    <p:animEffect transition="in" filter="fade">
                                      <p:cBhvr>
                                        <p:cTn id="33" dur="500"/>
                                        <p:tgtEl>
                                          <p:spTgt spid="199"/>
                                        </p:tgtEl>
                                      </p:cBhvr>
                                    </p:animEffect>
                                  </p:childTnLst>
                                </p:cTn>
                              </p:par>
                              <p:par>
                                <p:cTn id="34" presetID="53" presetClass="entr" presetSubtype="16" fill="hold" nodeType="withEffect">
                                  <p:stCondLst>
                                    <p:cond delay="0"/>
                                  </p:stCondLst>
                                  <p:childTnLst>
                                    <p:set>
                                      <p:cBhvr>
                                        <p:cTn id="35" dur="1" fill="hold">
                                          <p:stCondLst>
                                            <p:cond delay="0"/>
                                          </p:stCondLst>
                                        </p:cTn>
                                        <p:tgtEl>
                                          <p:spTgt spid="206"/>
                                        </p:tgtEl>
                                        <p:attrNameLst>
                                          <p:attrName>style.visibility</p:attrName>
                                        </p:attrNameLst>
                                      </p:cBhvr>
                                      <p:to>
                                        <p:strVal val="visible"/>
                                      </p:to>
                                    </p:set>
                                    <p:anim calcmode="lin" valueType="num">
                                      <p:cBhvr>
                                        <p:cTn id="36" dur="500" fill="hold"/>
                                        <p:tgtEl>
                                          <p:spTgt spid="206"/>
                                        </p:tgtEl>
                                        <p:attrNameLst>
                                          <p:attrName>ppt_w</p:attrName>
                                        </p:attrNameLst>
                                      </p:cBhvr>
                                      <p:tavLst>
                                        <p:tav tm="0">
                                          <p:val>
                                            <p:fltVal val="0"/>
                                          </p:val>
                                        </p:tav>
                                        <p:tav tm="100000">
                                          <p:val>
                                            <p:strVal val="#ppt_w"/>
                                          </p:val>
                                        </p:tav>
                                      </p:tavLst>
                                    </p:anim>
                                    <p:anim calcmode="lin" valueType="num">
                                      <p:cBhvr>
                                        <p:cTn id="37" dur="500" fill="hold"/>
                                        <p:tgtEl>
                                          <p:spTgt spid="206"/>
                                        </p:tgtEl>
                                        <p:attrNameLst>
                                          <p:attrName>ppt_h</p:attrName>
                                        </p:attrNameLst>
                                      </p:cBhvr>
                                      <p:tavLst>
                                        <p:tav tm="0">
                                          <p:val>
                                            <p:fltVal val="0"/>
                                          </p:val>
                                        </p:tav>
                                        <p:tav tm="100000">
                                          <p:val>
                                            <p:strVal val="#ppt_h"/>
                                          </p:val>
                                        </p:tav>
                                      </p:tavLst>
                                    </p:anim>
                                    <p:animEffect transition="in" filter="fade">
                                      <p:cBhvr>
                                        <p:cTn id="38" dur="500"/>
                                        <p:tgtEl>
                                          <p:spTgt spid="206"/>
                                        </p:tgtEl>
                                      </p:cBhvr>
                                    </p:animEffect>
                                  </p:childTnLst>
                                </p:cTn>
                              </p:par>
                            </p:childTnLst>
                          </p:cTn>
                        </p:par>
                        <p:par>
                          <p:cTn id="39" fill="hold">
                            <p:stCondLst>
                              <p:cond delay="1250"/>
                            </p:stCondLst>
                            <p:childTnLst>
                              <p:par>
                                <p:cTn id="40" presetID="53" presetClass="entr" presetSubtype="16" fill="hold" nodeType="afterEffect">
                                  <p:stCondLst>
                                    <p:cond delay="0"/>
                                  </p:stCondLst>
                                  <p:childTnLst>
                                    <p:set>
                                      <p:cBhvr>
                                        <p:cTn id="41" dur="1" fill="hold">
                                          <p:stCondLst>
                                            <p:cond delay="0"/>
                                          </p:stCondLst>
                                        </p:cTn>
                                        <p:tgtEl>
                                          <p:spTgt spid="274"/>
                                        </p:tgtEl>
                                        <p:attrNameLst>
                                          <p:attrName>style.visibility</p:attrName>
                                        </p:attrNameLst>
                                      </p:cBhvr>
                                      <p:to>
                                        <p:strVal val="visible"/>
                                      </p:to>
                                    </p:set>
                                    <p:anim calcmode="lin" valueType="num">
                                      <p:cBhvr>
                                        <p:cTn id="42" dur="500" fill="hold"/>
                                        <p:tgtEl>
                                          <p:spTgt spid="274"/>
                                        </p:tgtEl>
                                        <p:attrNameLst>
                                          <p:attrName>ppt_w</p:attrName>
                                        </p:attrNameLst>
                                      </p:cBhvr>
                                      <p:tavLst>
                                        <p:tav tm="0">
                                          <p:val>
                                            <p:fltVal val="0"/>
                                          </p:val>
                                        </p:tav>
                                        <p:tav tm="100000">
                                          <p:val>
                                            <p:strVal val="#ppt_w"/>
                                          </p:val>
                                        </p:tav>
                                      </p:tavLst>
                                    </p:anim>
                                    <p:anim calcmode="lin" valueType="num">
                                      <p:cBhvr>
                                        <p:cTn id="43" dur="500" fill="hold"/>
                                        <p:tgtEl>
                                          <p:spTgt spid="274"/>
                                        </p:tgtEl>
                                        <p:attrNameLst>
                                          <p:attrName>ppt_h</p:attrName>
                                        </p:attrNameLst>
                                      </p:cBhvr>
                                      <p:tavLst>
                                        <p:tav tm="0">
                                          <p:val>
                                            <p:fltVal val="0"/>
                                          </p:val>
                                        </p:tav>
                                        <p:tav tm="100000">
                                          <p:val>
                                            <p:strVal val="#ppt_h"/>
                                          </p:val>
                                        </p:tav>
                                      </p:tavLst>
                                    </p:anim>
                                    <p:animEffect transition="in" filter="fade">
                                      <p:cBhvr>
                                        <p:cTn id="44" dur="500"/>
                                        <p:tgtEl>
                                          <p:spTgt spid="274"/>
                                        </p:tgtEl>
                                      </p:cBhvr>
                                    </p:animEffect>
                                  </p:childTnLst>
                                </p:cTn>
                              </p:par>
                            </p:childTnLst>
                          </p:cTn>
                        </p:par>
                        <p:par>
                          <p:cTn id="45" fill="hold">
                            <p:stCondLst>
                              <p:cond delay="1750"/>
                            </p:stCondLst>
                            <p:childTnLst>
                              <p:par>
                                <p:cTn id="46" presetID="31" presetClass="entr" presetSubtype="0" fill="hold" nodeType="afterEffect">
                                  <p:stCondLst>
                                    <p:cond delay="0"/>
                                  </p:stCondLst>
                                  <p:childTnLst>
                                    <p:set>
                                      <p:cBhvr>
                                        <p:cTn id="47" dur="1" fill="hold">
                                          <p:stCondLst>
                                            <p:cond delay="0"/>
                                          </p:stCondLst>
                                        </p:cTn>
                                        <p:tgtEl>
                                          <p:spTgt spid="339"/>
                                        </p:tgtEl>
                                        <p:attrNameLst>
                                          <p:attrName>style.visibility</p:attrName>
                                        </p:attrNameLst>
                                      </p:cBhvr>
                                      <p:to>
                                        <p:strVal val="visible"/>
                                      </p:to>
                                    </p:set>
                                    <p:anim calcmode="lin" valueType="num">
                                      <p:cBhvr>
                                        <p:cTn id="48" dur="1000" fill="hold"/>
                                        <p:tgtEl>
                                          <p:spTgt spid="339"/>
                                        </p:tgtEl>
                                        <p:attrNameLst>
                                          <p:attrName>ppt_w</p:attrName>
                                        </p:attrNameLst>
                                      </p:cBhvr>
                                      <p:tavLst>
                                        <p:tav tm="0">
                                          <p:val>
                                            <p:fltVal val="0"/>
                                          </p:val>
                                        </p:tav>
                                        <p:tav tm="100000">
                                          <p:val>
                                            <p:strVal val="#ppt_w"/>
                                          </p:val>
                                        </p:tav>
                                      </p:tavLst>
                                    </p:anim>
                                    <p:anim calcmode="lin" valueType="num">
                                      <p:cBhvr>
                                        <p:cTn id="49" dur="1000" fill="hold"/>
                                        <p:tgtEl>
                                          <p:spTgt spid="339"/>
                                        </p:tgtEl>
                                        <p:attrNameLst>
                                          <p:attrName>ppt_h</p:attrName>
                                        </p:attrNameLst>
                                      </p:cBhvr>
                                      <p:tavLst>
                                        <p:tav tm="0">
                                          <p:val>
                                            <p:fltVal val="0"/>
                                          </p:val>
                                        </p:tav>
                                        <p:tav tm="100000">
                                          <p:val>
                                            <p:strVal val="#ppt_h"/>
                                          </p:val>
                                        </p:tav>
                                      </p:tavLst>
                                    </p:anim>
                                    <p:anim calcmode="lin" valueType="num">
                                      <p:cBhvr>
                                        <p:cTn id="50" dur="1000" fill="hold"/>
                                        <p:tgtEl>
                                          <p:spTgt spid="339"/>
                                        </p:tgtEl>
                                        <p:attrNameLst>
                                          <p:attrName>style.rotation</p:attrName>
                                        </p:attrNameLst>
                                      </p:cBhvr>
                                      <p:tavLst>
                                        <p:tav tm="0">
                                          <p:val>
                                            <p:fltVal val="90"/>
                                          </p:val>
                                        </p:tav>
                                        <p:tav tm="100000">
                                          <p:val>
                                            <p:fltVal val="0"/>
                                          </p:val>
                                        </p:tav>
                                      </p:tavLst>
                                    </p:anim>
                                    <p:animEffect transition="in" filter="fade">
                                      <p:cBhvr>
                                        <p:cTn id="51" dur="1000"/>
                                        <p:tgtEl>
                                          <p:spTgt spid="339"/>
                                        </p:tgtEl>
                                      </p:cBhvr>
                                    </p:animEffect>
                                  </p:childTnLst>
                                </p:cTn>
                              </p:par>
                            </p:childTnLst>
                          </p:cTn>
                        </p:par>
                        <p:par>
                          <p:cTn id="52" fill="hold">
                            <p:stCondLst>
                              <p:cond delay="2750"/>
                            </p:stCondLst>
                            <p:childTnLst>
                              <p:par>
                                <p:cTn id="53" presetID="53" presetClass="entr" presetSubtype="16" fill="hold" nodeType="afterEffect">
                                  <p:stCondLst>
                                    <p:cond delay="0"/>
                                  </p:stCondLst>
                                  <p:childTnLst>
                                    <p:set>
                                      <p:cBhvr>
                                        <p:cTn id="54" dur="1" fill="hold">
                                          <p:stCondLst>
                                            <p:cond delay="0"/>
                                          </p:stCondLst>
                                        </p:cTn>
                                        <p:tgtEl>
                                          <p:spTgt spid="347"/>
                                        </p:tgtEl>
                                        <p:attrNameLst>
                                          <p:attrName>style.visibility</p:attrName>
                                        </p:attrNameLst>
                                      </p:cBhvr>
                                      <p:to>
                                        <p:strVal val="visible"/>
                                      </p:to>
                                    </p:set>
                                    <p:anim calcmode="lin" valueType="num">
                                      <p:cBhvr>
                                        <p:cTn id="55" dur="500" fill="hold"/>
                                        <p:tgtEl>
                                          <p:spTgt spid="347"/>
                                        </p:tgtEl>
                                        <p:attrNameLst>
                                          <p:attrName>ppt_w</p:attrName>
                                        </p:attrNameLst>
                                      </p:cBhvr>
                                      <p:tavLst>
                                        <p:tav tm="0">
                                          <p:val>
                                            <p:fltVal val="0"/>
                                          </p:val>
                                        </p:tav>
                                        <p:tav tm="100000">
                                          <p:val>
                                            <p:strVal val="#ppt_w"/>
                                          </p:val>
                                        </p:tav>
                                      </p:tavLst>
                                    </p:anim>
                                    <p:anim calcmode="lin" valueType="num">
                                      <p:cBhvr>
                                        <p:cTn id="56" dur="500" fill="hold"/>
                                        <p:tgtEl>
                                          <p:spTgt spid="347"/>
                                        </p:tgtEl>
                                        <p:attrNameLst>
                                          <p:attrName>ppt_h</p:attrName>
                                        </p:attrNameLst>
                                      </p:cBhvr>
                                      <p:tavLst>
                                        <p:tav tm="0">
                                          <p:val>
                                            <p:fltVal val="0"/>
                                          </p:val>
                                        </p:tav>
                                        <p:tav tm="100000">
                                          <p:val>
                                            <p:strVal val="#ppt_h"/>
                                          </p:val>
                                        </p:tav>
                                      </p:tavLst>
                                    </p:anim>
                                    <p:animEffect transition="in" filter="fade">
                                      <p:cBhvr>
                                        <p:cTn id="57" dur="500"/>
                                        <p:tgtEl>
                                          <p:spTgt spid="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rot="5400000" flipH="1">
            <a:off x="433235" y="5548896"/>
            <a:ext cx="8564738" cy="2481134"/>
            <a:chOff x="1223719" y="4037259"/>
            <a:chExt cx="8902509" cy="3209614"/>
          </a:xfrm>
        </p:grpSpPr>
        <p:sp>
          <p:nvSpPr>
            <p:cNvPr id="3" name="Freeform 2"/>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5" name="Group 4"/>
          <p:cNvGrpSpPr/>
          <p:nvPr/>
        </p:nvGrpSpPr>
        <p:grpSpPr>
          <a:xfrm>
            <a:off x="9342437" y="0"/>
            <a:ext cx="5121981" cy="1859280"/>
            <a:chOff x="9266237" y="-30479"/>
            <a:chExt cx="5121981" cy="1859280"/>
          </a:xfrm>
        </p:grpSpPr>
        <p:sp>
          <p:nvSpPr>
            <p:cNvPr id="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 name="TextBox 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8" name="กลุ่ม 1"/>
            <p:cNvGrpSpPr/>
            <p:nvPr/>
          </p:nvGrpSpPr>
          <p:grpSpPr>
            <a:xfrm>
              <a:off x="10629638" y="960536"/>
              <a:ext cx="2675199" cy="191868"/>
              <a:chOff x="731836" y="7607630"/>
              <a:chExt cx="3043601" cy="240970"/>
            </a:xfrm>
          </p:grpSpPr>
          <p:sp>
            <p:nvSpPr>
              <p:cNvPr id="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19" name="Group 18"/>
          <p:cNvGrpSpPr/>
          <p:nvPr/>
        </p:nvGrpSpPr>
        <p:grpSpPr>
          <a:xfrm rot="16200000">
            <a:off x="1782665" y="5691523"/>
            <a:ext cx="5657185" cy="1537557"/>
            <a:chOff x="11551985" y="2729643"/>
            <a:chExt cx="5657185" cy="1537557"/>
          </a:xfrm>
        </p:grpSpPr>
        <p:sp>
          <p:nvSpPr>
            <p:cNvPr id="17" name="TextBox 16"/>
            <p:cNvSpPr txBox="1"/>
            <p:nvPr/>
          </p:nvSpPr>
          <p:spPr>
            <a:xfrm>
              <a:off x="11551985" y="3306973"/>
              <a:ext cx="5657185"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18" name="TextBox 17"/>
            <p:cNvSpPr txBox="1"/>
            <p:nvPr/>
          </p:nvSpPr>
          <p:spPr>
            <a:xfrm>
              <a:off x="11642274" y="2729643"/>
              <a:ext cx="4195296" cy="677072"/>
            </a:xfrm>
            <a:prstGeom prst="rect">
              <a:avLst/>
            </a:prstGeom>
            <a:noFill/>
          </p:spPr>
          <p:txBody>
            <a:bodyPr wrap="square" lIns="182843" tIns="91422" rIns="182843" bIns="91422" rtlCol="0">
              <a:spAutoFit/>
            </a:bodyPr>
            <a:lstStyle/>
            <a:p>
              <a:r>
                <a:rPr lang="en-US" sz="3200" b="1" dirty="0">
                  <a:solidFill>
                    <a:schemeClr val="bg1"/>
                  </a:solidFill>
                  <a:latin typeface="Lato" pitchFamily="34" charset="0"/>
                  <a:ea typeface="Lato" pitchFamily="34" charset="0"/>
                  <a:cs typeface="Lato" pitchFamily="34" charset="0"/>
                </a:rPr>
                <a:t>Data Here</a:t>
              </a:r>
              <a:endParaRPr lang="id-ID" sz="3200" b="1" dirty="0">
                <a:solidFill>
                  <a:schemeClr val="bg1"/>
                </a:solidFill>
                <a:latin typeface="Lato" pitchFamily="34" charset="0"/>
                <a:ea typeface="Lato" pitchFamily="34" charset="0"/>
                <a:cs typeface="Lato" pitchFamily="34" charset="0"/>
              </a:endParaRPr>
            </a:p>
          </p:txBody>
        </p:sp>
      </p:grpSp>
      <p:grpSp>
        <p:nvGrpSpPr>
          <p:cNvPr id="26" name="Group 25"/>
          <p:cNvGrpSpPr/>
          <p:nvPr/>
        </p:nvGrpSpPr>
        <p:grpSpPr>
          <a:xfrm rot="5400000" flipH="1">
            <a:off x="5114901" y="5548896"/>
            <a:ext cx="8564738" cy="2481134"/>
            <a:chOff x="1223719" y="4037259"/>
            <a:chExt cx="8902509" cy="3209614"/>
          </a:xfrm>
        </p:grpSpPr>
        <p:sp>
          <p:nvSpPr>
            <p:cNvPr id="27" name="Freeform 26"/>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28" name="Picture 2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29" name="Group 28"/>
          <p:cNvGrpSpPr/>
          <p:nvPr/>
        </p:nvGrpSpPr>
        <p:grpSpPr>
          <a:xfrm rot="16200000">
            <a:off x="6464331" y="5691523"/>
            <a:ext cx="5657185" cy="1537557"/>
            <a:chOff x="11551985" y="2729643"/>
            <a:chExt cx="5657185" cy="1537557"/>
          </a:xfrm>
        </p:grpSpPr>
        <p:sp>
          <p:nvSpPr>
            <p:cNvPr id="30" name="TextBox 29"/>
            <p:cNvSpPr txBox="1"/>
            <p:nvPr/>
          </p:nvSpPr>
          <p:spPr>
            <a:xfrm>
              <a:off x="11551985" y="3306973"/>
              <a:ext cx="5657185"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31" name="TextBox 30"/>
            <p:cNvSpPr txBox="1"/>
            <p:nvPr/>
          </p:nvSpPr>
          <p:spPr>
            <a:xfrm>
              <a:off x="11642274" y="2729643"/>
              <a:ext cx="4195296" cy="677072"/>
            </a:xfrm>
            <a:prstGeom prst="rect">
              <a:avLst/>
            </a:prstGeom>
            <a:noFill/>
          </p:spPr>
          <p:txBody>
            <a:bodyPr wrap="square" lIns="182843" tIns="91422" rIns="182843" bIns="91422" rtlCol="0">
              <a:spAutoFit/>
            </a:bodyPr>
            <a:lstStyle/>
            <a:p>
              <a:r>
                <a:rPr lang="en-US" sz="3200" b="1" dirty="0">
                  <a:solidFill>
                    <a:schemeClr val="bg1"/>
                  </a:solidFill>
                  <a:latin typeface="Lato" pitchFamily="34" charset="0"/>
                  <a:ea typeface="Lato" pitchFamily="34" charset="0"/>
                  <a:cs typeface="Lato" pitchFamily="34" charset="0"/>
                </a:rPr>
                <a:t>Data Here</a:t>
              </a:r>
              <a:endParaRPr lang="id-ID" sz="3200" b="1" dirty="0">
                <a:solidFill>
                  <a:schemeClr val="bg1"/>
                </a:solidFill>
                <a:latin typeface="Lato" pitchFamily="34" charset="0"/>
                <a:ea typeface="Lato" pitchFamily="34" charset="0"/>
                <a:cs typeface="Lato" pitchFamily="34" charset="0"/>
              </a:endParaRPr>
            </a:p>
          </p:txBody>
        </p:sp>
      </p:grpSp>
      <p:grpSp>
        <p:nvGrpSpPr>
          <p:cNvPr id="32" name="Group 31"/>
          <p:cNvGrpSpPr/>
          <p:nvPr/>
        </p:nvGrpSpPr>
        <p:grpSpPr>
          <a:xfrm rot="5400000" flipH="1">
            <a:off x="11101235" y="5667377"/>
            <a:ext cx="8564738" cy="2481134"/>
            <a:chOff x="1223719" y="4037259"/>
            <a:chExt cx="8902509" cy="3209614"/>
          </a:xfrm>
        </p:grpSpPr>
        <p:sp>
          <p:nvSpPr>
            <p:cNvPr id="33" name="Freeform 32"/>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34" name="Picture 3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35" name="Group 34"/>
          <p:cNvGrpSpPr/>
          <p:nvPr/>
        </p:nvGrpSpPr>
        <p:grpSpPr>
          <a:xfrm rot="16200000">
            <a:off x="12450665" y="5810004"/>
            <a:ext cx="5657185" cy="1537557"/>
            <a:chOff x="11551985" y="2729643"/>
            <a:chExt cx="5657185" cy="1537557"/>
          </a:xfrm>
        </p:grpSpPr>
        <p:sp>
          <p:nvSpPr>
            <p:cNvPr id="36" name="TextBox 35"/>
            <p:cNvSpPr txBox="1"/>
            <p:nvPr/>
          </p:nvSpPr>
          <p:spPr>
            <a:xfrm>
              <a:off x="11551985" y="3306973"/>
              <a:ext cx="5657185"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37" name="TextBox 36"/>
            <p:cNvSpPr txBox="1"/>
            <p:nvPr/>
          </p:nvSpPr>
          <p:spPr>
            <a:xfrm>
              <a:off x="11642274" y="2729643"/>
              <a:ext cx="4195296" cy="677072"/>
            </a:xfrm>
            <a:prstGeom prst="rect">
              <a:avLst/>
            </a:prstGeom>
            <a:noFill/>
          </p:spPr>
          <p:txBody>
            <a:bodyPr wrap="square" lIns="182843" tIns="91422" rIns="182843" bIns="91422" rtlCol="0">
              <a:spAutoFit/>
            </a:bodyPr>
            <a:lstStyle/>
            <a:p>
              <a:r>
                <a:rPr lang="en-US" sz="3200" b="1" dirty="0">
                  <a:solidFill>
                    <a:schemeClr val="bg1"/>
                  </a:solidFill>
                  <a:latin typeface="Lato" pitchFamily="34" charset="0"/>
                  <a:ea typeface="Lato" pitchFamily="34" charset="0"/>
                  <a:cs typeface="Lato" pitchFamily="34" charset="0"/>
                </a:rPr>
                <a:t>Data Here</a:t>
              </a:r>
              <a:endParaRPr lang="id-ID" sz="3200" b="1" dirty="0">
                <a:solidFill>
                  <a:schemeClr val="bg1"/>
                </a:solidFill>
                <a:latin typeface="Lato" pitchFamily="34" charset="0"/>
                <a:ea typeface="Lato" pitchFamily="34" charset="0"/>
                <a:cs typeface="Lato" pitchFamily="34" charset="0"/>
              </a:endParaRPr>
            </a:p>
          </p:txBody>
        </p:sp>
      </p:grpSp>
      <p:grpSp>
        <p:nvGrpSpPr>
          <p:cNvPr id="38" name="Group 37"/>
          <p:cNvGrpSpPr/>
          <p:nvPr/>
        </p:nvGrpSpPr>
        <p:grpSpPr>
          <a:xfrm rot="5400000" flipH="1">
            <a:off x="15782901" y="5667377"/>
            <a:ext cx="8564738" cy="2481134"/>
            <a:chOff x="1223719" y="4037259"/>
            <a:chExt cx="8902509" cy="3209614"/>
          </a:xfrm>
          <a:solidFill>
            <a:schemeClr val="accent2"/>
          </a:solidFill>
        </p:grpSpPr>
        <p:sp>
          <p:nvSpPr>
            <p:cNvPr id="39" name="Freeform 38"/>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grp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40" name="Picture 3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a:grpFill/>
          </p:spPr>
        </p:pic>
      </p:grpSp>
      <p:grpSp>
        <p:nvGrpSpPr>
          <p:cNvPr id="41" name="Group 40"/>
          <p:cNvGrpSpPr/>
          <p:nvPr/>
        </p:nvGrpSpPr>
        <p:grpSpPr>
          <a:xfrm rot="16200000">
            <a:off x="17132331" y="5810004"/>
            <a:ext cx="5657185" cy="1537557"/>
            <a:chOff x="11551985" y="2729643"/>
            <a:chExt cx="5657185" cy="1537557"/>
          </a:xfrm>
        </p:grpSpPr>
        <p:sp>
          <p:nvSpPr>
            <p:cNvPr id="42" name="TextBox 41"/>
            <p:cNvSpPr txBox="1"/>
            <p:nvPr/>
          </p:nvSpPr>
          <p:spPr>
            <a:xfrm>
              <a:off x="11551985" y="3306973"/>
              <a:ext cx="5657185"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43" name="TextBox 42"/>
            <p:cNvSpPr txBox="1"/>
            <p:nvPr/>
          </p:nvSpPr>
          <p:spPr>
            <a:xfrm>
              <a:off x="11642274" y="2729643"/>
              <a:ext cx="4195296" cy="677072"/>
            </a:xfrm>
            <a:prstGeom prst="rect">
              <a:avLst/>
            </a:prstGeom>
            <a:noFill/>
          </p:spPr>
          <p:txBody>
            <a:bodyPr wrap="square" lIns="182843" tIns="91422" rIns="182843" bIns="91422" rtlCol="0">
              <a:spAutoFit/>
            </a:bodyPr>
            <a:lstStyle/>
            <a:p>
              <a:r>
                <a:rPr lang="en-US" sz="3200" b="1" dirty="0">
                  <a:solidFill>
                    <a:schemeClr val="bg1"/>
                  </a:solidFill>
                  <a:latin typeface="Lato" pitchFamily="34" charset="0"/>
                  <a:ea typeface="Lato" pitchFamily="34" charset="0"/>
                  <a:cs typeface="Lato" pitchFamily="34" charset="0"/>
                </a:rPr>
                <a:t>Data Here</a:t>
              </a:r>
              <a:endParaRPr lang="id-ID" sz="3200" b="1" dirty="0">
                <a:solidFill>
                  <a:schemeClr val="bg1"/>
                </a:solidFill>
                <a:latin typeface="Lato" pitchFamily="34" charset="0"/>
                <a:ea typeface="Lato" pitchFamily="34" charset="0"/>
                <a:cs typeface="Lato" pitchFamily="34" charset="0"/>
              </a:endParaRPr>
            </a:p>
          </p:txBody>
        </p:sp>
      </p:grpSp>
      <p:grpSp>
        <p:nvGrpSpPr>
          <p:cNvPr id="44" name="Group 43"/>
          <p:cNvGrpSpPr/>
          <p:nvPr/>
        </p:nvGrpSpPr>
        <p:grpSpPr>
          <a:xfrm>
            <a:off x="18334037" y="9906000"/>
            <a:ext cx="3352800" cy="3352800"/>
            <a:chOff x="17008473" y="8263156"/>
            <a:chExt cx="5452844" cy="5452844"/>
          </a:xfrm>
        </p:grpSpPr>
        <p:pic>
          <p:nvPicPr>
            <p:cNvPr id="45" name="Picture 4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008473" y="8263156"/>
              <a:ext cx="5452844" cy="5452844"/>
            </a:xfrm>
            <a:prstGeom prst="rect">
              <a:avLst/>
            </a:prstGeom>
          </p:spPr>
        </p:pic>
        <p:sp>
          <p:nvSpPr>
            <p:cNvPr id="46" name="Rectangle 139"/>
            <p:cNvSpPr/>
            <p:nvPr/>
          </p:nvSpPr>
          <p:spPr>
            <a:xfrm>
              <a:off x="18298236" y="9029202"/>
              <a:ext cx="3019661" cy="30204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47" name="กลุ่ม 63"/>
            <p:cNvGrpSpPr/>
            <p:nvPr/>
          </p:nvGrpSpPr>
          <p:grpSpPr>
            <a:xfrm>
              <a:off x="19136773" y="9762392"/>
              <a:ext cx="1483264" cy="1486955"/>
              <a:chOff x="17129509" y="11525195"/>
              <a:chExt cx="638175" cy="639763"/>
            </a:xfrm>
            <a:solidFill>
              <a:schemeClr val="bg1"/>
            </a:solidFill>
          </p:grpSpPr>
          <p:sp>
            <p:nvSpPr>
              <p:cNvPr id="48"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55" name="Group 54"/>
          <p:cNvGrpSpPr/>
          <p:nvPr/>
        </p:nvGrpSpPr>
        <p:grpSpPr>
          <a:xfrm>
            <a:off x="7666037" y="9906000"/>
            <a:ext cx="3352800" cy="3352800"/>
            <a:chOff x="5684837" y="8229600"/>
            <a:chExt cx="5452844" cy="5452844"/>
          </a:xfrm>
        </p:grpSpPr>
        <p:pic>
          <p:nvPicPr>
            <p:cNvPr id="56" name="Picture 5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84837" y="8229600"/>
              <a:ext cx="5452844" cy="5452844"/>
            </a:xfrm>
            <a:prstGeom prst="rect">
              <a:avLst/>
            </a:prstGeom>
          </p:spPr>
        </p:pic>
        <p:sp>
          <p:nvSpPr>
            <p:cNvPr id="57" name="Rectangle 139"/>
            <p:cNvSpPr/>
            <p:nvPr/>
          </p:nvSpPr>
          <p:spPr>
            <a:xfrm>
              <a:off x="6974600" y="8995646"/>
              <a:ext cx="3019661" cy="302044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8" name="Freeform 102"/>
            <p:cNvSpPr>
              <a:spLocks noEditPoints="1"/>
            </p:cNvSpPr>
            <p:nvPr/>
          </p:nvSpPr>
          <p:spPr bwMode="auto">
            <a:xfrm>
              <a:off x="7782973" y="9762392"/>
              <a:ext cx="1483264" cy="1372573"/>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59" name="Group 58"/>
          <p:cNvGrpSpPr/>
          <p:nvPr/>
        </p:nvGrpSpPr>
        <p:grpSpPr>
          <a:xfrm>
            <a:off x="2932905" y="9906000"/>
            <a:ext cx="3352800" cy="3352800"/>
            <a:chOff x="24266" y="8229600"/>
            <a:chExt cx="5452844" cy="5452844"/>
          </a:xfrm>
        </p:grpSpPr>
        <p:pic>
          <p:nvPicPr>
            <p:cNvPr id="60" name="Picture 5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266" y="8229600"/>
              <a:ext cx="5452844" cy="5452844"/>
            </a:xfrm>
            <a:prstGeom prst="rect">
              <a:avLst/>
            </a:prstGeom>
          </p:spPr>
        </p:pic>
        <p:sp>
          <p:nvSpPr>
            <p:cNvPr id="61" name="Rectangle 139"/>
            <p:cNvSpPr/>
            <p:nvPr/>
          </p:nvSpPr>
          <p:spPr>
            <a:xfrm>
              <a:off x="1314029" y="8995646"/>
              <a:ext cx="3019661" cy="30204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62" name="Freeform 191"/>
            <p:cNvSpPr>
              <a:spLocks noEditPoints="1"/>
            </p:cNvSpPr>
            <p:nvPr/>
          </p:nvSpPr>
          <p:spPr bwMode="auto">
            <a:xfrm>
              <a:off x="2213156" y="9905028"/>
              <a:ext cx="1261881" cy="1372572"/>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63" name="Group 62"/>
          <p:cNvGrpSpPr/>
          <p:nvPr/>
        </p:nvGrpSpPr>
        <p:grpSpPr>
          <a:xfrm>
            <a:off x="13685837" y="9906000"/>
            <a:ext cx="3352800" cy="3352800"/>
            <a:chOff x="11347902" y="8263156"/>
            <a:chExt cx="5452844" cy="5452844"/>
          </a:xfrm>
        </p:grpSpPr>
        <p:pic>
          <p:nvPicPr>
            <p:cNvPr id="64" name="Picture 6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347902" y="8263156"/>
              <a:ext cx="5452844" cy="5452844"/>
            </a:xfrm>
            <a:prstGeom prst="rect">
              <a:avLst/>
            </a:prstGeom>
          </p:spPr>
        </p:pic>
        <p:sp>
          <p:nvSpPr>
            <p:cNvPr id="65" name="Rectangle 139"/>
            <p:cNvSpPr/>
            <p:nvPr/>
          </p:nvSpPr>
          <p:spPr>
            <a:xfrm>
              <a:off x="12637665" y="9029202"/>
              <a:ext cx="3019661" cy="30204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66" name="กลุ่ม 79"/>
            <p:cNvGrpSpPr/>
            <p:nvPr/>
          </p:nvGrpSpPr>
          <p:grpSpPr>
            <a:xfrm>
              <a:off x="13627245" y="9762741"/>
              <a:ext cx="1040499" cy="1553370"/>
              <a:chOff x="9260948" y="10553700"/>
              <a:chExt cx="447675" cy="668338"/>
            </a:xfrm>
            <a:solidFill>
              <a:schemeClr val="bg1"/>
            </a:solidFill>
          </p:grpSpPr>
          <p:sp>
            <p:nvSpPr>
              <p:cNvPr id="67"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77" name="Group 76"/>
          <p:cNvGrpSpPr/>
          <p:nvPr/>
        </p:nvGrpSpPr>
        <p:grpSpPr>
          <a:xfrm>
            <a:off x="10723470" y="4527567"/>
            <a:ext cx="3419567" cy="3854433"/>
            <a:chOff x="10723470" y="4527567"/>
            <a:chExt cx="3419567" cy="3854433"/>
          </a:xfrm>
        </p:grpSpPr>
        <p:sp>
          <p:nvSpPr>
            <p:cNvPr id="73" name="TextBox 72"/>
            <p:cNvSpPr txBox="1"/>
            <p:nvPr/>
          </p:nvSpPr>
          <p:spPr>
            <a:xfrm>
              <a:off x="10723470" y="5944446"/>
              <a:ext cx="3419567" cy="2437554"/>
            </a:xfrm>
            <a:prstGeom prst="rect">
              <a:avLst/>
            </a:prstGeom>
            <a:noFill/>
          </p:spPr>
          <p:txBody>
            <a:bodyPr wrap="square" lIns="219419" tIns="109710" rIns="219419" bIns="109710" rtlCol="0">
              <a:spAutoFit/>
            </a:bodyPr>
            <a:lstStyle/>
            <a:p>
              <a:pPr algn="ctr"/>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75" name="TextBox 31"/>
            <p:cNvSpPr txBox="1">
              <a:spLocks noChangeArrowheads="1"/>
            </p:cNvSpPr>
            <p:nvPr/>
          </p:nvSpPr>
          <p:spPr bwMode="auto">
            <a:xfrm>
              <a:off x="11256712" y="4527567"/>
              <a:ext cx="222448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accent6"/>
                  </a:solidFill>
                  <a:latin typeface="Lato Black" pitchFamily="34" charset="0"/>
                  <a:ea typeface="Lato Black" pitchFamily="34" charset="0"/>
                  <a:cs typeface="Lato Black" pitchFamily="34" charset="0"/>
                </a:rPr>
                <a:t>100%</a:t>
              </a:r>
              <a:endParaRPr lang="id-ID" sz="6000" b="1" dirty="0">
                <a:solidFill>
                  <a:schemeClr val="accent6"/>
                </a:solidFill>
                <a:latin typeface="Lato Black" pitchFamily="34" charset="0"/>
                <a:ea typeface="Lato Black" pitchFamily="34" charset="0"/>
                <a:cs typeface="Lato Black" pitchFamily="34" charset="0"/>
              </a:endParaRPr>
            </a:p>
          </p:txBody>
        </p:sp>
        <p:sp>
          <p:nvSpPr>
            <p:cNvPr id="76" name="Round Same Side Corner Rectangle 58"/>
            <p:cNvSpPr/>
            <p:nvPr/>
          </p:nvSpPr>
          <p:spPr>
            <a:xfrm rot="16200000" flipH="1">
              <a:off x="12300127" y="5217427"/>
              <a:ext cx="115230" cy="959671"/>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spTree>
    <p:extLst>
      <p:ext uri="{BB962C8B-B14F-4D97-AF65-F5344CB8AC3E}">
        <p14:creationId xmlns:p14="http://schemas.microsoft.com/office/powerpoint/2010/main" val="248407212"/>
      </p:ext>
    </p:extLst>
  </p:cSld>
  <p:clrMapOvr>
    <a:masterClrMapping/>
  </p:clrMapOvr>
  <p:transition spd="slow">
    <p:push/>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กลุ่ม 71"/>
          <p:cNvGrpSpPr/>
          <p:nvPr/>
        </p:nvGrpSpPr>
        <p:grpSpPr>
          <a:xfrm>
            <a:off x="10887411" y="3962400"/>
            <a:ext cx="3255626" cy="3273365"/>
            <a:chOff x="9929508" y="6583760"/>
            <a:chExt cx="2681829" cy="2696441"/>
          </a:xfrm>
        </p:grpSpPr>
        <p:sp>
          <p:nvSpPr>
            <p:cNvPr id="73" name="Freeform 8"/>
            <p:cNvSpPr>
              <a:spLocks/>
            </p:cNvSpPr>
            <p:nvPr/>
          </p:nvSpPr>
          <p:spPr bwMode="auto">
            <a:xfrm>
              <a:off x="9929508" y="6583760"/>
              <a:ext cx="2674064" cy="2696441"/>
            </a:xfrm>
            <a:custGeom>
              <a:avLst/>
              <a:gdLst>
                <a:gd name="T0" fmla="*/ 0 w 120"/>
                <a:gd name="T1" fmla="*/ 121 h 121"/>
                <a:gd name="T2" fmla="*/ 120 w 120"/>
                <a:gd name="T3" fmla="*/ 121 h 121"/>
                <a:gd name="T4" fmla="*/ 120 w 120"/>
                <a:gd name="T5" fmla="*/ 0 h 121"/>
                <a:gd name="T6" fmla="*/ 0 w 120"/>
                <a:gd name="T7" fmla="*/ 121 h 121"/>
              </a:gdLst>
              <a:ahLst/>
              <a:cxnLst>
                <a:cxn ang="0">
                  <a:pos x="T0" y="T1"/>
                </a:cxn>
                <a:cxn ang="0">
                  <a:pos x="T2" y="T3"/>
                </a:cxn>
                <a:cxn ang="0">
                  <a:pos x="T4" y="T5"/>
                </a:cxn>
                <a:cxn ang="0">
                  <a:pos x="T6" y="T7"/>
                </a:cxn>
              </a:cxnLst>
              <a:rect l="0" t="0" r="r" b="b"/>
              <a:pathLst>
                <a:path w="120" h="121">
                  <a:moveTo>
                    <a:pt x="0" y="121"/>
                  </a:moveTo>
                  <a:cubicBezTo>
                    <a:pt x="120" y="121"/>
                    <a:pt x="120" y="121"/>
                    <a:pt x="120" y="121"/>
                  </a:cubicBezTo>
                  <a:cubicBezTo>
                    <a:pt x="120" y="0"/>
                    <a:pt x="120" y="0"/>
                    <a:pt x="120" y="0"/>
                  </a:cubicBezTo>
                  <a:cubicBezTo>
                    <a:pt x="54" y="0"/>
                    <a:pt x="0" y="54"/>
                    <a:pt x="0" y="12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4" name="TextBox 31"/>
            <p:cNvSpPr txBox="1">
              <a:spLocks noChangeArrowheads="1"/>
            </p:cNvSpPr>
            <p:nvPr/>
          </p:nvSpPr>
          <p:spPr bwMode="auto">
            <a:xfrm>
              <a:off x="10421551" y="7451194"/>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45</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75" name="กลุ่ม 74"/>
          <p:cNvGrpSpPr/>
          <p:nvPr/>
        </p:nvGrpSpPr>
        <p:grpSpPr>
          <a:xfrm>
            <a:off x="10887411" y="7450820"/>
            <a:ext cx="3246200" cy="3246200"/>
            <a:chOff x="9929508" y="9457353"/>
            <a:chExt cx="2674064" cy="2674064"/>
          </a:xfrm>
        </p:grpSpPr>
        <p:sp>
          <p:nvSpPr>
            <p:cNvPr id="76" name="Freeform 11"/>
            <p:cNvSpPr>
              <a:spLocks/>
            </p:cNvSpPr>
            <p:nvPr/>
          </p:nvSpPr>
          <p:spPr bwMode="auto">
            <a:xfrm>
              <a:off x="9929508" y="9457353"/>
              <a:ext cx="2674064" cy="2674064"/>
            </a:xfrm>
            <a:custGeom>
              <a:avLst/>
              <a:gdLst>
                <a:gd name="T0" fmla="*/ 0 w 120"/>
                <a:gd name="T1" fmla="*/ 120 h 120"/>
                <a:gd name="T2" fmla="*/ 120 w 120"/>
                <a:gd name="T3" fmla="*/ 0 h 120"/>
                <a:gd name="T4" fmla="*/ 0 w 120"/>
                <a:gd name="T5" fmla="*/ 0 h 120"/>
                <a:gd name="T6" fmla="*/ 0 w 120"/>
                <a:gd name="T7" fmla="*/ 120 h 120"/>
              </a:gdLst>
              <a:ahLst/>
              <a:cxnLst>
                <a:cxn ang="0">
                  <a:pos x="T0" y="T1"/>
                </a:cxn>
                <a:cxn ang="0">
                  <a:pos x="T2" y="T3"/>
                </a:cxn>
                <a:cxn ang="0">
                  <a:pos x="T4" y="T5"/>
                </a:cxn>
                <a:cxn ang="0">
                  <a:pos x="T6" y="T7"/>
                </a:cxn>
              </a:cxnLst>
              <a:rect l="0" t="0" r="r" b="b"/>
              <a:pathLst>
                <a:path w="120" h="120">
                  <a:moveTo>
                    <a:pt x="0" y="120"/>
                  </a:moveTo>
                  <a:cubicBezTo>
                    <a:pt x="66" y="120"/>
                    <a:pt x="120" y="66"/>
                    <a:pt x="120" y="0"/>
                  </a:cubicBezTo>
                  <a:cubicBezTo>
                    <a:pt x="0" y="0"/>
                    <a:pt x="0" y="0"/>
                    <a:pt x="0" y="0"/>
                  </a:cubicBezTo>
                  <a:lnTo>
                    <a:pt x="0" y="12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7" name="TextBox 31"/>
            <p:cNvSpPr txBox="1">
              <a:spLocks noChangeArrowheads="1"/>
            </p:cNvSpPr>
            <p:nvPr/>
          </p:nvSpPr>
          <p:spPr bwMode="auto">
            <a:xfrm>
              <a:off x="10028237" y="9900665"/>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69</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78" name="กลุ่ม 77"/>
          <p:cNvGrpSpPr/>
          <p:nvPr/>
        </p:nvGrpSpPr>
        <p:grpSpPr>
          <a:xfrm>
            <a:off x="7208837" y="7439443"/>
            <a:ext cx="3463519" cy="3246200"/>
            <a:chOff x="6899275" y="9457353"/>
            <a:chExt cx="2853081" cy="2674064"/>
          </a:xfrm>
        </p:grpSpPr>
        <p:sp>
          <p:nvSpPr>
            <p:cNvPr id="79" name="Freeform 10"/>
            <p:cNvSpPr>
              <a:spLocks/>
            </p:cNvSpPr>
            <p:nvPr/>
          </p:nvSpPr>
          <p:spPr bwMode="auto">
            <a:xfrm>
              <a:off x="6899275" y="9457353"/>
              <a:ext cx="2853081" cy="2674064"/>
            </a:xfrm>
            <a:custGeom>
              <a:avLst/>
              <a:gdLst>
                <a:gd name="T0" fmla="*/ 0 w 128"/>
                <a:gd name="T1" fmla="*/ 60 h 120"/>
                <a:gd name="T2" fmla="*/ 60 w 128"/>
                <a:gd name="T3" fmla="*/ 120 h 120"/>
                <a:gd name="T4" fmla="*/ 128 w 128"/>
                <a:gd name="T5" fmla="*/ 120 h 120"/>
                <a:gd name="T6" fmla="*/ 128 w 128"/>
                <a:gd name="T7" fmla="*/ 0 h 120"/>
                <a:gd name="T8" fmla="*/ 60 w 128"/>
                <a:gd name="T9" fmla="*/ 0 h 120"/>
                <a:gd name="T10" fmla="*/ 0 w 128"/>
                <a:gd name="T11" fmla="*/ 60 h 120"/>
              </a:gdLst>
              <a:ahLst/>
              <a:cxnLst>
                <a:cxn ang="0">
                  <a:pos x="T0" y="T1"/>
                </a:cxn>
                <a:cxn ang="0">
                  <a:pos x="T2" y="T3"/>
                </a:cxn>
                <a:cxn ang="0">
                  <a:pos x="T4" y="T5"/>
                </a:cxn>
                <a:cxn ang="0">
                  <a:pos x="T6" y="T7"/>
                </a:cxn>
                <a:cxn ang="0">
                  <a:pos x="T8" y="T9"/>
                </a:cxn>
                <a:cxn ang="0">
                  <a:pos x="T10" y="T11"/>
                </a:cxn>
              </a:cxnLst>
              <a:rect l="0" t="0" r="r" b="b"/>
              <a:pathLst>
                <a:path w="128" h="120">
                  <a:moveTo>
                    <a:pt x="0" y="60"/>
                  </a:moveTo>
                  <a:cubicBezTo>
                    <a:pt x="0" y="93"/>
                    <a:pt x="27" y="120"/>
                    <a:pt x="60" y="120"/>
                  </a:cubicBezTo>
                  <a:cubicBezTo>
                    <a:pt x="128" y="120"/>
                    <a:pt x="128" y="120"/>
                    <a:pt x="128" y="120"/>
                  </a:cubicBezTo>
                  <a:cubicBezTo>
                    <a:pt x="128" y="0"/>
                    <a:pt x="128" y="0"/>
                    <a:pt x="128" y="0"/>
                  </a:cubicBezTo>
                  <a:cubicBezTo>
                    <a:pt x="60" y="0"/>
                    <a:pt x="60" y="0"/>
                    <a:pt x="60" y="0"/>
                  </a:cubicBezTo>
                  <a:cubicBezTo>
                    <a:pt x="27" y="0"/>
                    <a:pt x="0" y="27"/>
                    <a:pt x="0" y="6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0" name="TextBox 31"/>
            <p:cNvSpPr txBox="1">
              <a:spLocks noChangeArrowheads="1"/>
            </p:cNvSpPr>
            <p:nvPr/>
          </p:nvSpPr>
          <p:spPr bwMode="auto">
            <a:xfrm>
              <a:off x="7381251" y="10296370"/>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32</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2" name="กลุ่ม 1"/>
          <p:cNvGrpSpPr/>
          <p:nvPr/>
        </p:nvGrpSpPr>
        <p:grpSpPr>
          <a:xfrm>
            <a:off x="14337118" y="3962400"/>
            <a:ext cx="3463519" cy="3246200"/>
            <a:chOff x="14081344" y="3993779"/>
            <a:chExt cx="2853081" cy="2674064"/>
          </a:xfrm>
        </p:grpSpPr>
        <p:sp>
          <p:nvSpPr>
            <p:cNvPr id="82" name="Freeform 10"/>
            <p:cNvSpPr>
              <a:spLocks/>
            </p:cNvSpPr>
            <p:nvPr/>
          </p:nvSpPr>
          <p:spPr bwMode="auto">
            <a:xfrm rot="10800000">
              <a:off x="14081344" y="3993779"/>
              <a:ext cx="2853081" cy="2674064"/>
            </a:xfrm>
            <a:custGeom>
              <a:avLst/>
              <a:gdLst>
                <a:gd name="T0" fmla="*/ 0 w 128"/>
                <a:gd name="T1" fmla="*/ 60 h 120"/>
                <a:gd name="T2" fmla="*/ 60 w 128"/>
                <a:gd name="T3" fmla="*/ 120 h 120"/>
                <a:gd name="T4" fmla="*/ 128 w 128"/>
                <a:gd name="T5" fmla="*/ 120 h 120"/>
                <a:gd name="T6" fmla="*/ 128 w 128"/>
                <a:gd name="T7" fmla="*/ 0 h 120"/>
                <a:gd name="T8" fmla="*/ 60 w 128"/>
                <a:gd name="T9" fmla="*/ 0 h 120"/>
                <a:gd name="T10" fmla="*/ 0 w 128"/>
                <a:gd name="T11" fmla="*/ 60 h 120"/>
              </a:gdLst>
              <a:ahLst/>
              <a:cxnLst>
                <a:cxn ang="0">
                  <a:pos x="T0" y="T1"/>
                </a:cxn>
                <a:cxn ang="0">
                  <a:pos x="T2" y="T3"/>
                </a:cxn>
                <a:cxn ang="0">
                  <a:pos x="T4" y="T5"/>
                </a:cxn>
                <a:cxn ang="0">
                  <a:pos x="T6" y="T7"/>
                </a:cxn>
                <a:cxn ang="0">
                  <a:pos x="T8" y="T9"/>
                </a:cxn>
                <a:cxn ang="0">
                  <a:pos x="T10" y="T11"/>
                </a:cxn>
              </a:cxnLst>
              <a:rect l="0" t="0" r="r" b="b"/>
              <a:pathLst>
                <a:path w="128" h="120">
                  <a:moveTo>
                    <a:pt x="0" y="60"/>
                  </a:moveTo>
                  <a:cubicBezTo>
                    <a:pt x="0" y="93"/>
                    <a:pt x="27" y="120"/>
                    <a:pt x="60" y="120"/>
                  </a:cubicBezTo>
                  <a:cubicBezTo>
                    <a:pt x="128" y="120"/>
                    <a:pt x="128" y="120"/>
                    <a:pt x="128" y="120"/>
                  </a:cubicBezTo>
                  <a:cubicBezTo>
                    <a:pt x="128" y="0"/>
                    <a:pt x="128" y="0"/>
                    <a:pt x="128" y="0"/>
                  </a:cubicBezTo>
                  <a:cubicBezTo>
                    <a:pt x="60" y="0"/>
                    <a:pt x="60" y="0"/>
                    <a:pt x="60" y="0"/>
                  </a:cubicBezTo>
                  <a:cubicBezTo>
                    <a:pt x="27" y="0"/>
                    <a:pt x="0" y="27"/>
                    <a:pt x="0" y="6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84" name="TextBox 31"/>
            <p:cNvSpPr txBox="1">
              <a:spLocks noChangeArrowheads="1"/>
            </p:cNvSpPr>
            <p:nvPr/>
          </p:nvSpPr>
          <p:spPr bwMode="auto">
            <a:xfrm>
              <a:off x="14210576" y="4800600"/>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84</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6" name="กลุ่ม 5"/>
          <p:cNvGrpSpPr/>
          <p:nvPr/>
        </p:nvGrpSpPr>
        <p:grpSpPr>
          <a:xfrm>
            <a:off x="7071782" y="2707433"/>
            <a:ext cx="3413655" cy="4020798"/>
            <a:chOff x="7071782" y="2707433"/>
            <a:chExt cx="3413655" cy="4020798"/>
          </a:xfrm>
        </p:grpSpPr>
        <p:sp>
          <p:nvSpPr>
            <p:cNvPr id="126" name="Oval 16"/>
            <p:cNvSpPr>
              <a:spLocks noChangeArrowheads="1"/>
            </p:cNvSpPr>
            <p:nvPr/>
          </p:nvSpPr>
          <p:spPr bwMode="auto">
            <a:xfrm>
              <a:off x="7925631" y="2707433"/>
              <a:ext cx="1541964" cy="154196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7" name="TextBox 126"/>
            <p:cNvSpPr txBox="1"/>
            <p:nvPr/>
          </p:nvSpPr>
          <p:spPr bwMode="auto">
            <a:xfrm>
              <a:off x="7739138" y="4366031"/>
              <a:ext cx="206979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Analysis</a:t>
              </a:r>
              <a:endParaRPr lang="id-ID" sz="4000" b="1" dirty="0">
                <a:solidFill>
                  <a:schemeClr val="accent4"/>
                </a:solidFill>
                <a:latin typeface="Lato" pitchFamily="34" charset="0"/>
                <a:ea typeface="Lato" pitchFamily="34" charset="0"/>
                <a:cs typeface="Lato" pitchFamily="34" charset="0"/>
              </a:endParaRPr>
            </a:p>
          </p:txBody>
        </p:sp>
        <p:sp>
          <p:nvSpPr>
            <p:cNvPr id="128" name="TextBox 127"/>
            <p:cNvSpPr txBox="1"/>
            <p:nvPr/>
          </p:nvSpPr>
          <p:spPr>
            <a:xfrm>
              <a:off x="7071782" y="5029341"/>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35" name="กลุ่ม 134"/>
            <p:cNvGrpSpPr/>
            <p:nvPr/>
          </p:nvGrpSpPr>
          <p:grpSpPr>
            <a:xfrm>
              <a:off x="8351837" y="3145040"/>
              <a:ext cx="647700" cy="582613"/>
              <a:chOff x="19924713" y="3349461"/>
              <a:chExt cx="647700" cy="582613"/>
            </a:xfrm>
            <a:solidFill>
              <a:schemeClr val="bg1"/>
            </a:solidFill>
          </p:grpSpPr>
          <p:sp>
            <p:nvSpPr>
              <p:cNvPr id="137" name="Freeform 6"/>
              <p:cNvSpPr>
                <a:spLocks/>
              </p:cNvSpPr>
              <p:nvPr/>
            </p:nvSpPr>
            <p:spPr bwMode="auto">
              <a:xfrm>
                <a:off x="19924713" y="3903499"/>
                <a:ext cx="647700" cy="28575"/>
              </a:xfrm>
              <a:custGeom>
                <a:avLst/>
                <a:gdLst>
                  <a:gd name="T0" fmla="*/ 67 w 68"/>
                  <a:gd name="T1" fmla="*/ 0 h 3"/>
                  <a:gd name="T2" fmla="*/ 2 w 68"/>
                  <a:gd name="T3" fmla="*/ 0 h 3"/>
                  <a:gd name="T4" fmla="*/ 0 w 68"/>
                  <a:gd name="T5" fmla="*/ 1 h 3"/>
                  <a:gd name="T6" fmla="*/ 2 w 68"/>
                  <a:gd name="T7" fmla="*/ 3 h 3"/>
                  <a:gd name="T8" fmla="*/ 67 w 68"/>
                  <a:gd name="T9" fmla="*/ 3 h 3"/>
                  <a:gd name="T10" fmla="*/ 68 w 68"/>
                  <a:gd name="T11" fmla="*/ 1 h 3"/>
                  <a:gd name="T12" fmla="*/ 67 w 6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8" h="3">
                    <a:moveTo>
                      <a:pt x="67" y="0"/>
                    </a:moveTo>
                    <a:cubicBezTo>
                      <a:pt x="2" y="0"/>
                      <a:pt x="2" y="0"/>
                      <a:pt x="2" y="0"/>
                    </a:cubicBezTo>
                    <a:cubicBezTo>
                      <a:pt x="1" y="0"/>
                      <a:pt x="0" y="1"/>
                      <a:pt x="0" y="1"/>
                    </a:cubicBezTo>
                    <a:cubicBezTo>
                      <a:pt x="0" y="2"/>
                      <a:pt x="1" y="3"/>
                      <a:pt x="2" y="3"/>
                    </a:cubicBezTo>
                    <a:cubicBezTo>
                      <a:pt x="67" y="3"/>
                      <a:pt x="67" y="3"/>
                      <a:pt x="67" y="3"/>
                    </a:cubicBezTo>
                    <a:cubicBezTo>
                      <a:pt x="68" y="3"/>
                      <a:pt x="68" y="2"/>
                      <a:pt x="68" y="1"/>
                    </a:cubicBezTo>
                    <a:cubicBezTo>
                      <a:pt x="68" y="1"/>
                      <a:pt x="68"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38" name="กลุ่ม 137"/>
              <p:cNvGrpSpPr/>
              <p:nvPr/>
            </p:nvGrpSpPr>
            <p:grpSpPr>
              <a:xfrm>
                <a:off x="19972338" y="3349461"/>
                <a:ext cx="561975" cy="534988"/>
                <a:chOff x="19972338" y="3349461"/>
                <a:chExt cx="561975" cy="534988"/>
              </a:xfrm>
              <a:grpFill/>
            </p:grpSpPr>
            <p:sp>
              <p:nvSpPr>
                <p:cNvPr id="139" name="Freeform 7"/>
                <p:cNvSpPr>
                  <a:spLocks noEditPoints="1"/>
                </p:cNvSpPr>
                <p:nvPr/>
              </p:nvSpPr>
              <p:spPr bwMode="auto">
                <a:xfrm>
                  <a:off x="19972338" y="3663786"/>
                  <a:ext cx="114300" cy="220663"/>
                </a:xfrm>
                <a:custGeom>
                  <a:avLst/>
                  <a:gdLst>
                    <a:gd name="T0" fmla="*/ 1 w 12"/>
                    <a:gd name="T1" fmla="*/ 23 h 23"/>
                    <a:gd name="T2" fmla="*/ 11 w 12"/>
                    <a:gd name="T3" fmla="*/ 23 h 23"/>
                    <a:gd name="T4" fmla="*/ 12 w 12"/>
                    <a:gd name="T5" fmla="*/ 22 h 23"/>
                    <a:gd name="T6" fmla="*/ 12 w 12"/>
                    <a:gd name="T7" fmla="*/ 1 h 23"/>
                    <a:gd name="T8" fmla="*/ 11 w 12"/>
                    <a:gd name="T9" fmla="*/ 0 h 23"/>
                    <a:gd name="T10" fmla="*/ 1 w 12"/>
                    <a:gd name="T11" fmla="*/ 0 h 23"/>
                    <a:gd name="T12" fmla="*/ 0 w 12"/>
                    <a:gd name="T13" fmla="*/ 1 h 23"/>
                    <a:gd name="T14" fmla="*/ 0 w 12"/>
                    <a:gd name="T15" fmla="*/ 22 h 23"/>
                    <a:gd name="T16" fmla="*/ 1 w 12"/>
                    <a:gd name="T17" fmla="*/ 23 h 23"/>
                    <a:gd name="T18" fmla="*/ 2 w 12"/>
                    <a:gd name="T19" fmla="*/ 2 h 23"/>
                    <a:gd name="T20" fmla="*/ 10 w 12"/>
                    <a:gd name="T21" fmla="*/ 2 h 23"/>
                    <a:gd name="T22" fmla="*/ 10 w 12"/>
                    <a:gd name="T23" fmla="*/ 21 h 23"/>
                    <a:gd name="T24" fmla="*/ 2 w 12"/>
                    <a:gd name="T25" fmla="*/ 21 h 23"/>
                    <a:gd name="T26" fmla="*/ 2 w 12"/>
                    <a:gd name="T2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
                      <a:moveTo>
                        <a:pt x="1" y="23"/>
                      </a:moveTo>
                      <a:cubicBezTo>
                        <a:pt x="11" y="23"/>
                        <a:pt x="11" y="23"/>
                        <a:pt x="11" y="23"/>
                      </a:cubicBezTo>
                      <a:cubicBezTo>
                        <a:pt x="12" y="23"/>
                        <a:pt x="12" y="23"/>
                        <a:pt x="12" y="22"/>
                      </a:cubicBezTo>
                      <a:cubicBezTo>
                        <a:pt x="12" y="1"/>
                        <a:pt x="12" y="1"/>
                        <a:pt x="12" y="1"/>
                      </a:cubicBezTo>
                      <a:cubicBezTo>
                        <a:pt x="12" y="0"/>
                        <a:pt x="12" y="0"/>
                        <a:pt x="11" y="0"/>
                      </a:cubicBezTo>
                      <a:cubicBezTo>
                        <a:pt x="1" y="0"/>
                        <a:pt x="1" y="0"/>
                        <a:pt x="1" y="0"/>
                      </a:cubicBezTo>
                      <a:cubicBezTo>
                        <a:pt x="1" y="0"/>
                        <a:pt x="0" y="0"/>
                        <a:pt x="0" y="1"/>
                      </a:cubicBezTo>
                      <a:cubicBezTo>
                        <a:pt x="0" y="22"/>
                        <a:pt x="0" y="22"/>
                        <a:pt x="0" y="22"/>
                      </a:cubicBezTo>
                      <a:cubicBezTo>
                        <a:pt x="0" y="23"/>
                        <a:pt x="1" y="23"/>
                        <a:pt x="1" y="23"/>
                      </a:cubicBezTo>
                      <a:close/>
                      <a:moveTo>
                        <a:pt x="2" y="2"/>
                      </a:moveTo>
                      <a:cubicBezTo>
                        <a:pt x="10" y="2"/>
                        <a:pt x="10" y="2"/>
                        <a:pt x="10" y="2"/>
                      </a:cubicBezTo>
                      <a:cubicBezTo>
                        <a:pt x="10" y="21"/>
                        <a:pt x="10" y="21"/>
                        <a:pt x="10" y="21"/>
                      </a:cubicBezTo>
                      <a:cubicBezTo>
                        <a:pt x="2" y="21"/>
                        <a:pt x="2" y="21"/>
                        <a:pt x="2" y="21"/>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0" name="Freeform 8"/>
                <p:cNvSpPr>
                  <a:spLocks noEditPoints="1"/>
                </p:cNvSpPr>
                <p:nvPr/>
              </p:nvSpPr>
              <p:spPr bwMode="auto">
                <a:xfrm>
                  <a:off x="20124738" y="3559011"/>
                  <a:ext cx="104775" cy="325438"/>
                </a:xfrm>
                <a:custGeom>
                  <a:avLst/>
                  <a:gdLst>
                    <a:gd name="T0" fmla="*/ 1 w 11"/>
                    <a:gd name="T1" fmla="*/ 34 h 34"/>
                    <a:gd name="T2" fmla="*/ 11 w 11"/>
                    <a:gd name="T3" fmla="*/ 34 h 34"/>
                    <a:gd name="T4" fmla="*/ 11 w 11"/>
                    <a:gd name="T5" fmla="*/ 33 h 34"/>
                    <a:gd name="T6" fmla="*/ 11 w 11"/>
                    <a:gd name="T7" fmla="*/ 0 h 34"/>
                    <a:gd name="T8" fmla="*/ 11 w 11"/>
                    <a:gd name="T9" fmla="*/ 0 h 34"/>
                    <a:gd name="T10" fmla="*/ 1 w 11"/>
                    <a:gd name="T11" fmla="*/ 0 h 34"/>
                    <a:gd name="T12" fmla="*/ 0 w 11"/>
                    <a:gd name="T13" fmla="*/ 0 h 34"/>
                    <a:gd name="T14" fmla="*/ 0 w 11"/>
                    <a:gd name="T15" fmla="*/ 33 h 34"/>
                    <a:gd name="T16" fmla="*/ 1 w 11"/>
                    <a:gd name="T17" fmla="*/ 34 h 34"/>
                    <a:gd name="T18" fmla="*/ 1 w 11"/>
                    <a:gd name="T19" fmla="*/ 1 h 34"/>
                    <a:gd name="T20" fmla="*/ 10 w 11"/>
                    <a:gd name="T21" fmla="*/ 1 h 34"/>
                    <a:gd name="T22" fmla="*/ 10 w 11"/>
                    <a:gd name="T23" fmla="*/ 32 h 34"/>
                    <a:gd name="T24" fmla="*/ 1 w 11"/>
                    <a:gd name="T25" fmla="*/ 32 h 34"/>
                    <a:gd name="T26" fmla="*/ 1 w 11"/>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4">
                      <a:moveTo>
                        <a:pt x="1" y="34"/>
                      </a:moveTo>
                      <a:cubicBezTo>
                        <a:pt x="11" y="34"/>
                        <a:pt x="11" y="34"/>
                        <a:pt x="11" y="34"/>
                      </a:cubicBezTo>
                      <a:cubicBezTo>
                        <a:pt x="11" y="34"/>
                        <a:pt x="11" y="34"/>
                        <a:pt x="11" y="33"/>
                      </a:cubicBezTo>
                      <a:cubicBezTo>
                        <a:pt x="11" y="0"/>
                        <a:pt x="11" y="0"/>
                        <a:pt x="11" y="0"/>
                      </a:cubicBezTo>
                      <a:cubicBezTo>
                        <a:pt x="11" y="0"/>
                        <a:pt x="11" y="0"/>
                        <a:pt x="11" y="0"/>
                      </a:cubicBezTo>
                      <a:cubicBezTo>
                        <a:pt x="1" y="0"/>
                        <a:pt x="1" y="0"/>
                        <a:pt x="1" y="0"/>
                      </a:cubicBezTo>
                      <a:cubicBezTo>
                        <a:pt x="0" y="0"/>
                        <a:pt x="0" y="0"/>
                        <a:pt x="0" y="0"/>
                      </a:cubicBezTo>
                      <a:cubicBezTo>
                        <a:pt x="0" y="33"/>
                        <a:pt x="0" y="33"/>
                        <a:pt x="0" y="33"/>
                      </a:cubicBezTo>
                      <a:cubicBezTo>
                        <a:pt x="0" y="34"/>
                        <a:pt x="0" y="34"/>
                        <a:pt x="1" y="34"/>
                      </a:cubicBezTo>
                      <a:close/>
                      <a:moveTo>
                        <a:pt x="1" y="1"/>
                      </a:moveTo>
                      <a:cubicBezTo>
                        <a:pt x="10" y="1"/>
                        <a:pt x="10" y="1"/>
                        <a:pt x="10" y="1"/>
                      </a:cubicBezTo>
                      <a:cubicBezTo>
                        <a:pt x="10" y="32"/>
                        <a:pt x="10" y="32"/>
                        <a:pt x="10" y="32"/>
                      </a:cubicBezTo>
                      <a:cubicBezTo>
                        <a:pt x="1" y="32"/>
                        <a:pt x="1" y="32"/>
                        <a:pt x="1" y="3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1" name="Freeform 9"/>
                <p:cNvSpPr>
                  <a:spLocks noEditPoints="1"/>
                </p:cNvSpPr>
                <p:nvPr/>
              </p:nvSpPr>
              <p:spPr bwMode="auto">
                <a:xfrm>
                  <a:off x="20267613" y="3425661"/>
                  <a:ext cx="114300" cy="458788"/>
                </a:xfrm>
                <a:custGeom>
                  <a:avLst/>
                  <a:gdLst>
                    <a:gd name="T0" fmla="*/ 1 w 12"/>
                    <a:gd name="T1" fmla="*/ 48 h 48"/>
                    <a:gd name="T2" fmla="*/ 11 w 12"/>
                    <a:gd name="T3" fmla="*/ 48 h 48"/>
                    <a:gd name="T4" fmla="*/ 12 w 12"/>
                    <a:gd name="T5" fmla="*/ 47 h 48"/>
                    <a:gd name="T6" fmla="*/ 12 w 12"/>
                    <a:gd name="T7" fmla="*/ 1 h 48"/>
                    <a:gd name="T8" fmla="*/ 11 w 12"/>
                    <a:gd name="T9" fmla="*/ 0 h 48"/>
                    <a:gd name="T10" fmla="*/ 1 w 12"/>
                    <a:gd name="T11" fmla="*/ 0 h 48"/>
                    <a:gd name="T12" fmla="*/ 0 w 12"/>
                    <a:gd name="T13" fmla="*/ 1 h 48"/>
                    <a:gd name="T14" fmla="*/ 0 w 12"/>
                    <a:gd name="T15" fmla="*/ 47 h 48"/>
                    <a:gd name="T16" fmla="*/ 1 w 12"/>
                    <a:gd name="T17" fmla="*/ 48 h 48"/>
                    <a:gd name="T18" fmla="*/ 2 w 12"/>
                    <a:gd name="T19" fmla="*/ 2 h 48"/>
                    <a:gd name="T20" fmla="*/ 10 w 12"/>
                    <a:gd name="T21" fmla="*/ 2 h 48"/>
                    <a:gd name="T22" fmla="*/ 10 w 12"/>
                    <a:gd name="T23" fmla="*/ 46 h 48"/>
                    <a:gd name="T24" fmla="*/ 2 w 12"/>
                    <a:gd name="T25" fmla="*/ 46 h 48"/>
                    <a:gd name="T26" fmla="*/ 2 w 12"/>
                    <a:gd name="T2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8">
                      <a:moveTo>
                        <a:pt x="1" y="48"/>
                      </a:moveTo>
                      <a:cubicBezTo>
                        <a:pt x="11" y="48"/>
                        <a:pt x="11" y="48"/>
                        <a:pt x="11" y="48"/>
                      </a:cubicBezTo>
                      <a:cubicBezTo>
                        <a:pt x="11" y="48"/>
                        <a:pt x="12" y="48"/>
                        <a:pt x="12" y="47"/>
                      </a:cubicBezTo>
                      <a:cubicBezTo>
                        <a:pt x="12" y="1"/>
                        <a:pt x="12" y="1"/>
                        <a:pt x="12" y="1"/>
                      </a:cubicBezTo>
                      <a:cubicBezTo>
                        <a:pt x="12" y="1"/>
                        <a:pt x="11" y="0"/>
                        <a:pt x="11" y="0"/>
                      </a:cubicBezTo>
                      <a:cubicBezTo>
                        <a:pt x="1" y="0"/>
                        <a:pt x="1" y="0"/>
                        <a:pt x="1" y="0"/>
                      </a:cubicBezTo>
                      <a:cubicBezTo>
                        <a:pt x="0" y="0"/>
                        <a:pt x="0" y="1"/>
                        <a:pt x="0" y="1"/>
                      </a:cubicBezTo>
                      <a:cubicBezTo>
                        <a:pt x="0" y="47"/>
                        <a:pt x="0" y="47"/>
                        <a:pt x="0" y="47"/>
                      </a:cubicBezTo>
                      <a:cubicBezTo>
                        <a:pt x="0" y="48"/>
                        <a:pt x="0" y="48"/>
                        <a:pt x="1" y="48"/>
                      </a:cubicBezTo>
                      <a:close/>
                      <a:moveTo>
                        <a:pt x="2" y="2"/>
                      </a:moveTo>
                      <a:cubicBezTo>
                        <a:pt x="10" y="2"/>
                        <a:pt x="10" y="2"/>
                        <a:pt x="10" y="2"/>
                      </a:cubicBezTo>
                      <a:cubicBezTo>
                        <a:pt x="10" y="46"/>
                        <a:pt x="10" y="46"/>
                        <a:pt x="10" y="46"/>
                      </a:cubicBezTo>
                      <a:cubicBezTo>
                        <a:pt x="2" y="46"/>
                        <a:pt x="2" y="46"/>
                        <a:pt x="2" y="46"/>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2" name="Freeform 10"/>
                <p:cNvSpPr>
                  <a:spLocks noEditPoints="1"/>
                </p:cNvSpPr>
                <p:nvPr/>
              </p:nvSpPr>
              <p:spPr bwMode="auto">
                <a:xfrm>
                  <a:off x="20420013" y="3349461"/>
                  <a:ext cx="114300" cy="534988"/>
                </a:xfrm>
                <a:custGeom>
                  <a:avLst/>
                  <a:gdLst>
                    <a:gd name="T0" fmla="*/ 1 w 12"/>
                    <a:gd name="T1" fmla="*/ 56 h 56"/>
                    <a:gd name="T2" fmla="*/ 11 w 12"/>
                    <a:gd name="T3" fmla="*/ 56 h 56"/>
                    <a:gd name="T4" fmla="*/ 12 w 12"/>
                    <a:gd name="T5" fmla="*/ 55 h 56"/>
                    <a:gd name="T6" fmla="*/ 12 w 12"/>
                    <a:gd name="T7" fmla="*/ 1 h 56"/>
                    <a:gd name="T8" fmla="*/ 11 w 12"/>
                    <a:gd name="T9" fmla="*/ 0 h 56"/>
                    <a:gd name="T10" fmla="*/ 1 w 12"/>
                    <a:gd name="T11" fmla="*/ 0 h 56"/>
                    <a:gd name="T12" fmla="*/ 0 w 12"/>
                    <a:gd name="T13" fmla="*/ 1 h 56"/>
                    <a:gd name="T14" fmla="*/ 0 w 12"/>
                    <a:gd name="T15" fmla="*/ 55 h 56"/>
                    <a:gd name="T16" fmla="*/ 1 w 12"/>
                    <a:gd name="T17" fmla="*/ 56 h 56"/>
                    <a:gd name="T18" fmla="*/ 2 w 12"/>
                    <a:gd name="T19" fmla="*/ 2 h 56"/>
                    <a:gd name="T20" fmla="*/ 10 w 12"/>
                    <a:gd name="T21" fmla="*/ 2 h 56"/>
                    <a:gd name="T22" fmla="*/ 10 w 12"/>
                    <a:gd name="T23" fmla="*/ 54 h 56"/>
                    <a:gd name="T24" fmla="*/ 2 w 12"/>
                    <a:gd name="T25" fmla="*/ 54 h 56"/>
                    <a:gd name="T26" fmla="*/ 2 w 12"/>
                    <a:gd name="T2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56">
                      <a:moveTo>
                        <a:pt x="1" y="56"/>
                      </a:moveTo>
                      <a:cubicBezTo>
                        <a:pt x="11" y="56"/>
                        <a:pt x="11" y="56"/>
                        <a:pt x="11" y="56"/>
                      </a:cubicBezTo>
                      <a:cubicBezTo>
                        <a:pt x="11" y="56"/>
                        <a:pt x="12" y="56"/>
                        <a:pt x="12" y="55"/>
                      </a:cubicBezTo>
                      <a:cubicBezTo>
                        <a:pt x="12" y="1"/>
                        <a:pt x="12" y="1"/>
                        <a:pt x="12" y="1"/>
                      </a:cubicBezTo>
                      <a:cubicBezTo>
                        <a:pt x="12" y="1"/>
                        <a:pt x="11" y="0"/>
                        <a:pt x="11" y="0"/>
                      </a:cubicBezTo>
                      <a:cubicBezTo>
                        <a:pt x="1" y="0"/>
                        <a:pt x="1" y="0"/>
                        <a:pt x="1" y="0"/>
                      </a:cubicBezTo>
                      <a:cubicBezTo>
                        <a:pt x="0" y="0"/>
                        <a:pt x="0" y="1"/>
                        <a:pt x="0" y="1"/>
                      </a:cubicBezTo>
                      <a:cubicBezTo>
                        <a:pt x="0" y="55"/>
                        <a:pt x="0" y="55"/>
                        <a:pt x="0" y="55"/>
                      </a:cubicBezTo>
                      <a:cubicBezTo>
                        <a:pt x="0" y="56"/>
                        <a:pt x="0" y="56"/>
                        <a:pt x="1" y="56"/>
                      </a:cubicBezTo>
                      <a:close/>
                      <a:moveTo>
                        <a:pt x="2" y="2"/>
                      </a:moveTo>
                      <a:cubicBezTo>
                        <a:pt x="10" y="2"/>
                        <a:pt x="10" y="2"/>
                        <a:pt x="10" y="2"/>
                      </a:cubicBezTo>
                      <a:cubicBezTo>
                        <a:pt x="10" y="54"/>
                        <a:pt x="10" y="54"/>
                        <a:pt x="10" y="54"/>
                      </a:cubicBezTo>
                      <a:cubicBezTo>
                        <a:pt x="2" y="54"/>
                        <a:pt x="2" y="54"/>
                        <a:pt x="2" y="54"/>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grpSp>
        <p:nvGrpSpPr>
          <p:cNvPr id="5" name="กลุ่ม 4"/>
          <p:cNvGrpSpPr/>
          <p:nvPr/>
        </p:nvGrpSpPr>
        <p:grpSpPr>
          <a:xfrm>
            <a:off x="3203241" y="7439443"/>
            <a:ext cx="3413655" cy="4020798"/>
            <a:chOff x="3203241" y="7439443"/>
            <a:chExt cx="3413655" cy="4020798"/>
          </a:xfrm>
        </p:grpSpPr>
        <p:sp>
          <p:nvSpPr>
            <p:cNvPr id="100" name="Oval 16"/>
            <p:cNvSpPr>
              <a:spLocks noChangeArrowheads="1"/>
            </p:cNvSpPr>
            <p:nvPr/>
          </p:nvSpPr>
          <p:spPr bwMode="auto">
            <a:xfrm>
              <a:off x="4057090" y="7439443"/>
              <a:ext cx="1541964" cy="154196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21" name="TextBox 120"/>
            <p:cNvSpPr txBox="1"/>
            <p:nvPr/>
          </p:nvSpPr>
          <p:spPr bwMode="auto">
            <a:xfrm>
              <a:off x="3925097" y="9098041"/>
              <a:ext cx="1960793"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Process</a:t>
              </a:r>
              <a:endParaRPr lang="id-ID" sz="4000" b="1" dirty="0">
                <a:solidFill>
                  <a:schemeClr val="accent3"/>
                </a:solidFill>
                <a:latin typeface="Lato" pitchFamily="34" charset="0"/>
                <a:ea typeface="Lato" pitchFamily="34" charset="0"/>
                <a:cs typeface="Lato" pitchFamily="34" charset="0"/>
              </a:endParaRPr>
            </a:p>
          </p:txBody>
        </p:sp>
        <p:sp>
          <p:nvSpPr>
            <p:cNvPr id="122" name="TextBox 121"/>
            <p:cNvSpPr txBox="1"/>
            <p:nvPr/>
          </p:nvSpPr>
          <p:spPr>
            <a:xfrm>
              <a:off x="3203241" y="9761351"/>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43" name="กลุ่ม 142"/>
            <p:cNvGrpSpPr/>
            <p:nvPr/>
          </p:nvGrpSpPr>
          <p:grpSpPr>
            <a:xfrm>
              <a:off x="4528034" y="7985375"/>
              <a:ext cx="600075" cy="476250"/>
              <a:chOff x="19010313" y="6589713"/>
              <a:chExt cx="600075" cy="476250"/>
            </a:xfrm>
            <a:solidFill>
              <a:schemeClr val="bg1"/>
            </a:solidFill>
          </p:grpSpPr>
          <p:sp>
            <p:nvSpPr>
              <p:cNvPr id="144" name="Freeform 135"/>
              <p:cNvSpPr>
                <a:spLocks noEditPoints="1"/>
              </p:cNvSpPr>
              <p:nvPr/>
            </p:nvSpPr>
            <p:spPr bwMode="auto">
              <a:xfrm>
                <a:off x="19010313" y="6589713"/>
                <a:ext cx="600075" cy="476250"/>
              </a:xfrm>
              <a:custGeom>
                <a:avLst/>
                <a:gdLst>
                  <a:gd name="T0" fmla="*/ 61 w 63"/>
                  <a:gd name="T1" fmla="*/ 0 h 50"/>
                  <a:gd name="T2" fmla="*/ 1 w 63"/>
                  <a:gd name="T3" fmla="*/ 0 h 50"/>
                  <a:gd name="T4" fmla="*/ 0 w 63"/>
                  <a:gd name="T5" fmla="*/ 2 h 50"/>
                  <a:gd name="T6" fmla="*/ 0 w 63"/>
                  <a:gd name="T7" fmla="*/ 48 h 50"/>
                  <a:gd name="T8" fmla="*/ 1 w 63"/>
                  <a:gd name="T9" fmla="*/ 50 h 50"/>
                  <a:gd name="T10" fmla="*/ 61 w 63"/>
                  <a:gd name="T11" fmla="*/ 50 h 50"/>
                  <a:gd name="T12" fmla="*/ 63 w 63"/>
                  <a:gd name="T13" fmla="*/ 48 h 50"/>
                  <a:gd name="T14" fmla="*/ 63 w 63"/>
                  <a:gd name="T15" fmla="*/ 2 h 50"/>
                  <a:gd name="T16" fmla="*/ 61 w 63"/>
                  <a:gd name="T17" fmla="*/ 0 h 50"/>
                  <a:gd name="T18" fmla="*/ 50 w 63"/>
                  <a:gd name="T19" fmla="*/ 3 h 50"/>
                  <a:gd name="T20" fmla="*/ 54 w 63"/>
                  <a:gd name="T21" fmla="*/ 3 h 50"/>
                  <a:gd name="T22" fmla="*/ 54 w 63"/>
                  <a:gd name="T23" fmla="*/ 7 h 50"/>
                  <a:gd name="T24" fmla="*/ 50 w 63"/>
                  <a:gd name="T25" fmla="*/ 7 h 50"/>
                  <a:gd name="T26" fmla="*/ 50 w 63"/>
                  <a:gd name="T27" fmla="*/ 3 h 50"/>
                  <a:gd name="T28" fmla="*/ 3 w 63"/>
                  <a:gd name="T29" fmla="*/ 3 h 50"/>
                  <a:gd name="T30" fmla="*/ 47 w 63"/>
                  <a:gd name="T31" fmla="*/ 3 h 50"/>
                  <a:gd name="T32" fmla="*/ 47 w 63"/>
                  <a:gd name="T33" fmla="*/ 7 h 50"/>
                  <a:gd name="T34" fmla="*/ 3 w 63"/>
                  <a:gd name="T35" fmla="*/ 7 h 50"/>
                  <a:gd name="T36" fmla="*/ 3 w 63"/>
                  <a:gd name="T37" fmla="*/ 3 h 50"/>
                  <a:gd name="T38" fmla="*/ 60 w 63"/>
                  <a:gd name="T39" fmla="*/ 46 h 50"/>
                  <a:gd name="T40" fmla="*/ 3 w 63"/>
                  <a:gd name="T41" fmla="*/ 46 h 50"/>
                  <a:gd name="T42" fmla="*/ 3 w 63"/>
                  <a:gd name="T43" fmla="*/ 10 h 50"/>
                  <a:gd name="T44" fmla="*/ 60 w 63"/>
                  <a:gd name="T45" fmla="*/ 10 h 50"/>
                  <a:gd name="T46" fmla="*/ 60 w 63"/>
                  <a:gd name="T47" fmla="*/ 46 h 50"/>
                  <a:gd name="T48" fmla="*/ 60 w 63"/>
                  <a:gd name="T49" fmla="*/ 7 h 50"/>
                  <a:gd name="T50" fmla="*/ 57 w 63"/>
                  <a:gd name="T51" fmla="*/ 7 h 50"/>
                  <a:gd name="T52" fmla="*/ 57 w 63"/>
                  <a:gd name="T53" fmla="*/ 3 h 50"/>
                  <a:gd name="T54" fmla="*/ 60 w 63"/>
                  <a:gd name="T55" fmla="*/ 3 h 50"/>
                  <a:gd name="T56" fmla="*/ 60 w 63"/>
                  <a:gd name="T5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 h="50">
                    <a:moveTo>
                      <a:pt x="61" y="0"/>
                    </a:moveTo>
                    <a:cubicBezTo>
                      <a:pt x="1" y="0"/>
                      <a:pt x="1" y="0"/>
                      <a:pt x="1" y="0"/>
                    </a:cubicBezTo>
                    <a:cubicBezTo>
                      <a:pt x="0" y="0"/>
                      <a:pt x="0" y="1"/>
                      <a:pt x="0" y="2"/>
                    </a:cubicBezTo>
                    <a:cubicBezTo>
                      <a:pt x="0" y="48"/>
                      <a:pt x="0" y="48"/>
                      <a:pt x="0" y="48"/>
                    </a:cubicBezTo>
                    <a:cubicBezTo>
                      <a:pt x="0" y="49"/>
                      <a:pt x="0" y="50"/>
                      <a:pt x="1" y="50"/>
                    </a:cubicBezTo>
                    <a:cubicBezTo>
                      <a:pt x="61" y="50"/>
                      <a:pt x="61" y="50"/>
                      <a:pt x="61" y="50"/>
                    </a:cubicBezTo>
                    <a:cubicBezTo>
                      <a:pt x="62" y="50"/>
                      <a:pt x="63" y="49"/>
                      <a:pt x="63" y="48"/>
                    </a:cubicBezTo>
                    <a:cubicBezTo>
                      <a:pt x="63" y="2"/>
                      <a:pt x="63" y="2"/>
                      <a:pt x="63" y="2"/>
                    </a:cubicBezTo>
                    <a:cubicBezTo>
                      <a:pt x="63" y="1"/>
                      <a:pt x="62" y="0"/>
                      <a:pt x="61" y="0"/>
                    </a:cubicBezTo>
                    <a:close/>
                    <a:moveTo>
                      <a:pt x="50" y="3"/>
                    </a:moveTo>
                    <a:cubicBezTo>
                      <a:pt x="54" y="3"/>
                      <a:pt x="54" y="3"/>
                      <a:pt x="54" y="3"/>
                    </a:cubicBezTo>
                    <a:cubicBezTo>
                      <a:pt x="54" y="7"/>
                      <a:pt x="54" y="7"/>
                      <a:pt x="54" y="7"/>
                    </a:cubicBezTo>
                    <a:cubicBezTo>
                      <a:pt x="50" y="7"/>
                      <a:pt x="50" y="7"/>
                      <a:pt x="50" y="7"/>
                    </a:cubicBezTo>
                    <a:lnTo>
                      <a:pt x="50" y="3"/>
                    </a:lnTo>
                    <a:close/>
                    <a:moveTo>
                      <a:pt x="3" y="3"/>
                    </a:moveTo>
                    <a:cubicBezTo>
                      <a:pt x="47" y="3"/>
                      <a:pt x="47" y="3"/>
                      <a:pt x="47" y="3"/>
                    </a:cubicBezTo>
                    <a:cubicBezTo>
                      <a:pt x="47" y="7"/>
                      <a:pt x="47" y="7"/>
                      <a:pt x="47" y="7"/>
                    </a:cubicBezTo>
                    <a:cubicBezTo>
                      <a:pt x="3" y="7"/>
                      <a:pt x="3" y="7"/>
                      <a:pt x="3" y="7"/>
                    </a:cubicBezTo>
                    <a:lnTo>
                      <a:pt x="3" y="3"/>
                    </a:lnTo>
                    <a:close/>
                    <a:moveTo>
                      <a:pt x="60" y="46"/>
                    </a:moveTo>
                    <a:cubicBezTo>
                      <a:pt x="3" y="46"/>
                      <a:pt x="3" y="46"/>
                      <a:pt x="3" y="46"/>
                    </a:cubicBezTo>
                    <a:cubicBezTo>
                      <a:pt x="3" y="10"/>
                      <a:pt x="3" y="10"/>
                      <a:pt x="3" y="10"/>
                    </a:cubicBezTo>
                    <a:cubicBezTo>
                      <a:pt x="60" y="10"/>
                      <a:pt x="60" y="10"/>
                      <a:pt x="60" y="10"/>
                    </a:cubicBezTo>
                    <a:lnTo>
                      <a:pt x="60" y="46"/>
                    </a:lnTo>
                    <a:close/>
                    <a:moveTo>
                      <a:pt x="60" y="7"/>
                    </a:moveTo>
                    <a:cubicBezTo>
                      <a:pt x="57" y="7"/>
                      <a:pt x="57" y="7"/>
                      <a:pt x="57" y="7"/>
                    </a:cubicBezTo>
                    <a:cubicBezTo>
                      <a:pt x="57" y="3"/>
                      <a:pt x="57" y="3"/>
                      <a:pt x="57" y="3"/>
                    </a:cubicBezTo>
                    <a:cubicBezTo>
                      <a:pt x="60" y="3"/>
                      <a:pt x="60" y="3"/>
                      <a:pt x="60" y="3"/>
                    </a:cubicBezTo>
                    <a:lnTo>
                      <a:pt x="6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5" name="Freeform 136"/>
              <p:cNvSpPr>
                <a:spLocks/>
              </p:cNvSpPr>
              <p:nvPr/>
            </p:nvSpPr>
            <p:spPr bwMode="auto">
              <a:xfrm>
                <a:off x="19219863" y="6761163"/>
                <a:ext cx="295275" cy="19050"/>
              </a:xfrm>
              <a:custGeom>
                <a:avLst/>
                <a:gdLst>
                  <a:gd name="T0" fmla="*/ 1 w 31"/>
                  <a:gd name="T1" fmla="*/ 2 h 2"/>
                  <a:gd name="T2" fmla="*/ 30 w 31"/>
                  <a:gd name="T3" fmla="*/ 2 h 2"/>
                  <a:gd name="T4" fmla="*/ 31 w 31"/>
                  <a:gd name="T5" fmla="*/ 1 h 2"/>
                  <a:gd name="T6" fmla="*/ 30 w 31"/>
                  <a:gd name="T7" fmla="*/ 0 h 2"/>
                  <a:gd name="T8" fmla="*/ 1 w 31"/>
                  <a:gd name="T9" fmla="*/ 0 h 2"/>
                  <a:gd name="T10" fmla="*/ 0 w 31"/>
                  <a:gd name="T11" fmla="*/ 1 h 2"/>
                  <a:gd name="T12" fmla="*/ 1 w 3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1" y="2"/>
                    </a:moveTo>
                    <a:cubicBezTo>
                      <a:pt x="30" y="2"/>
                      <a:pt x="30" y="2"/>
                      <a:pt x="30" y="2"/>
                    </a:cubicBezTo>
                    <a:cubicBezTo>
                      <a:pt x="31" y="2"/>
                      <a:pt x="31" y="2"/>
                      <a:pt x="31" y="1"/>
                    </a:cubicBezTo>
                    <a:cubicBezTo>
                      <a:pt x="31" y="0"/>
                      <a:pt x="31" y="0"/>
                      <a:pt x="30"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6" name="Freeform 137"/>
              <p:cNvSpPr>
                <a:spLocks/>
              </p:cNvSpPr>
              <p:nvPr/>
            </p:nvSpPr>
            <p:spPr bwMode="auto">
              <a:xfrm>
                <a:off x="19219863" y="6818313"/>
                <a:ext cx="295275" cy="28575"/>
              </a:xfrm>
              <a:custGeom>
                <a:avLst/>
                <a:gdLst>
                  <a:gd name="T0" fmla="*/ 30 w 31"/>
                  <a:gd name="T1" fmla="*/ 0 h 3"/>
                  <a:gd name="T2" fmla="*/ 1 w 31"/>
                  <a:gd name="T3" fmla="*/ 0 h 3"/>
                  <a:gd name="T4" fmla="*/ 0 w 31"/>
                  <a:gd name="T5" fmla="*/ 2 h 3"/>
                  <a:gd name="T6" fmla="*/ 1 w 31"/>
                  <a:gd name="T7" fmla="*/ 3 h 3"/>
                  <a:gd name="T8" fmla="*/ 30 w 31"/>
                  <a:gd name="T9" fmla="*/ 3 h 3"/>
                  <a:gd name="T10" fmla="*/ 31 w 31"/>
                  <a:gd name="T11" fmla="*/ 2 h 3"/>
                  <a:gd name="T12" fmla="*/ 30 w 3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1" h="3">
                    <a:moveTo>
                      <a:pt x="30" y="0"/>
                    </a:moveTo>
                    <a:cubicBezTo>
                      <a:pt x="1" y="0"/>
                      <a:pt x="1" y="0"/>
                      <a:pt x="1" y="0"/>
                    </a:cubicBezTo>
                    <a:cubicBezTo>
                      <a:pt x="0" y="0"/>
                      <a:pt x="0" y="1"/>
                      <a:pt x="0" y="2"/>
                    </a:cubicBezTo>
                    <a:cubicBezTo>
                      <a:pt x="0" y="2"/>
                      <a:pt x="0" y="3"/>
                      <a:pt x="1" y="3"/>
                    </a:cubicBezTo>
                    <a:cubicBezTo>
                      <a:pt x="30" y="3"/>
                      <a:pt x="30" y="3"/>
                      <a:pt x="30" y="3"/>
                    </a:cubicBezTo>
                    <a:cubicBezTo>
                      <a:pt x="31" y="3"/>
                      <a:pt x="31" y="2"/>
                      <a:pt x="31" y="2"/>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7" name="Freeform 138"/>
              <p:cNvSpPr>
                <a:spLocks/>
              </p:cNvSpPr>
              <p:nvPr/>
            </p:nvSpPr>
            <p:spPr bwMode="auto">
              <a:xfrm>
                <a:off x="19219863" y="6884988"/>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1"/>
                      <a:pt x="0" y="1"/>
                    </a:cubicBezTo>
                    <a:cubicBezTo>
                      <a:pt x="0" y="2"/>
                      <a:pt x="0" y="2"/>
                      <a:pt x="1" y="2"/>
                    </a:cubicBezTo>
                    <a:cubicBezTo>
                      <a:pt x="30" y="2"/>
                      <a:pt x="30" y="2"/>
                      <a:pt x="30" y="2"/>
                    </a:cubicBezTo>
                    <a:cubicBezTo>
                      <a:pt x="31" y="2"/>
                      <a:pt x="31" y="2"/>
                      <a:pt x="31" y="1"/>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8" name="Freeform 139"/>
              <p:cNvSpPr>
                <a:spLocks/>
              </p:cNvSpPr>
              <p:nvPr/>
            </p:nvSpPr>
            <p:spPr bwMode="auto">
              <a:xfrm>
                <a:off x="19219863" y="6951663"/>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0"/>
                      <a:pt x="0" y="1"/>
                    </a:cubicBezTo>
                    <a:cubicBezTo>
                      <a:pt x="0" y="1"/>
                      <a:pt x="0" y="2"/>
                      <a:pt x="1" y="2"/>
                    </a:cubicBezTo>
                    <a:cubicBezTo>
                      <a:pt x="30" y="2"/>
                      <a:pt x="30" y="2"/>
                      <a:pt x="30" y="2"/>
                    </a:cubicBezTo>
                    <a:cubicBezTo>
                      <a:pt x="31" y="2"/>
                      <a:pt x="31" y="1"/>
                      <a:pt x="31" y="1"/>
                    </a:cubicBezTo>
                    <a:cubicBezTo>
                      <a:pt x="31" y="0"/>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9" name="Freeform 140"/>
              <p:cNvSpPr>
                <a:spLocks noEditPoints="1"/>
              </p:cNvSpPr>
              <p:nvPr/>
            </p:nvSpPr>
            <p:spPr bwMode="auto">
              <a:xfrm>
                <a:off x="19096038" y="6884988"/>
                <a:ext cx="85725" cy="85725"/>
              </a:xfrm>
              <a:custGeom>
                <a:avLst/>
                <a:gdLst>
                  <a:gd name="T0" fmla="*/ 8 w 9"/>
                  <a:gd name="T1" fmla="*/ 0 h 9"/>
                  <a:gd name="T2" fmla="*/ 1 w 9"/>
                  <a:gd name="T3" fmla="*/ 0 h 9"/>
                  <a:gd name="T4" fmla="*/ 0 w 9"/>
                  <a:gd name="T5" fmla="*/ 1 h 9"/>
                  <a:gd name="T6" fmla="*/ 0 w 9"/>
                  <a:gd name="T7" fmla="*/ 8 h 9"/>
                  <a:gd name="T8" fmla="*/ 1 w 9"/>
                  <a:gd name="T9" fmla="*/ 9 h 9"/>
                  <a:gd name="T10" fmla="*/ 8 w 9"/>
                  <a:gd name="T11" fmla="*/ 9 h 9"/>
                  <a:gd name="T12" fmla="*/ 9 w 9"/>
                  <a:gd name="T13" fmla="*/ 8 h 9"/>
                  <a:gd name="T14" fmla="*/ 9 w 9"/>
                  <a:gd name="T15" fmla="*/ 1 h 9"/>
                  <a:gd name="T16" fmla="*/ 8 w 9"/>
                  <a:gd name="T17" fmla="*/ 0 h 9"/>
                  <a:gd name="T18" fmla="*/ 7 w 9"/>
                  <a:gd name="T19" fmla="*/ 7 h 9"/>
                  <a:gd name="T20" fmla="*/ 2 w 9"/>
                  <a:gd name="T21" fmla="*/ 7 h 9"/>
                  <a:gd name="T22" fmla="*/ 2 w 9"/>
                  <a:gd name="T23" fmla="*/ 2 h 9"/>
                  <a:gd name="T24" fmla="*/ 7 w 9"/>
                  <a:gd name="T25" fmla="*/ 2 h 9"/>
                  <a:gd name="T26" fmla="*/ 7 w 9"/>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1"/>
                      <a:pt x="0" y="1"/>
                    </a:cubicBezTo>
                    <a:cubicBezTo>
                      <a:pt x="0" y="8"/>
                      <a:pt x="0" y="8"/>
                      <a:pt x="0" y="8"/>
                    </a:cubicBezTo>
                    <a:cubicBezTo>
                      <a:pt x="0" y="8"/>
                      <a:pt x="1" y="9"/>
                      <a:pt x="1" y="9"/>
                    </a:cubicBezTo>
                    <a:cubicBezTo>
                      <a:pt x="8" y="9"/>
                      <a:pt x="8" y="9"/>
                      <a:pt x="8" y="9"/>
                    </a:cubicBezTo>
                    <a:cubicBezTo>
                      <a:pt x="8" y="9"/>
                      <a:pt x="9" y="8"/>
                      <a:pt x="9" y="8"/>
                    </a:cubicBezTo>
                    <a:cubicBezTo>
                      <a:pt x="9" y="1"/>
                      <a:pt x="9" y="1"/>
                      <a:pt x="9" y="1"/>
                    </a:cubicBezTo>
                    <a:cubicBezTo>
                      <a:pt x="9" y="1"/>
                      <a:pt x="8" y="0"/>
                      <a:pt x="8" y="0"/>
                    </a:cubicBezTo>
                    <a:close/>
                    <a:moveTo>
                      <a:pt x="7" y="7"/>
                    </a:moveTo>
                    <a:cubicBezTo>
                      <a:pt x="2" y="7"/>
                      <a:pt x="2" y="7"/>
                      <a:pt x="2" y="7"/>
                    </a:cubicBezTo>
                    <a:cubicBezTo>
                      <a:pt x="2" y="2"/>
                      <a:pt x="2" y="2"/>
                      <a:pt x="2" y="2"/>
                    </a:cubicBezTo>
                    <a:cubicBezTo>
                      <a:pt x="7" y="2"/>
                      <a:pt x="7" y="2"/>
                      <a:pt x="7" y="2"/>
                    </a:cubicBez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0" name="Freeform 141"/>
              <p:cNvSpPr>
                <a:spLocks noEditPoints="1"/>
              </p:cNvSpPr>
              <p:nvPr/>
            </p:nvSpPr>
            <p:spPr bwMode="auto">
              <a:xfrm>
                <a:off x="19096038" y="6761163"/>
                <a:ext cx="85725" cy="85725"/>
              </a:xfrm>
              <a:custGeom>
                <a:avLst/>
                <a:gdLst>
                  <a:gd name="T0" fmla="*/ 8 w 9"/>
                  <a:gd name="T1" fmla="*/ 0 h 9"/>
                  <a:gd name="T2" fmla="*/ 1 w 9"/>
                  <a:gd name="T3" fmla="*/ 0 h 9"/>
                  <a:gd name="T4" fmla="*/ 0 w 9"/>
                  <a:gd name="T5" fmla="*/ 1 h 9"/>
                  <a:gd name="T6" fmla="*/ 0 w 9"/>
                  <a:gd name="T7" fmla="*/ 7 h 9"/>
                  <a:gd name="T8" fmla="*/ 1 w 9"/>
                  <a:gd name="T9" fmla="*/ 9 h 9"/>
                  <a:gd name="T10" fmla="*/ 8 w 9"/>
                  <a:gd name="T11" fmla="*/ 9 h 9"/>
                  <a:gd name="T12" fmla="*/ 9 w 9"/>
                  <a:gd name="T13" fmla="*/ 7 h 9"/>
                  <a:gd name="T14" fmla="*/ 9 w 9"/>
                  <a:gd name="T15" fmla="*/ 1 h 9"/>
                  <a:gd name="T16" fmla="*/ 8 w 9"/>
                  <a:gd name="T17" fmla="*/ 0 h 9"/>
                  <a:gd name="T18" fmla="*/ 7 w 9"/>
                  <a:gd name="T19" fmla="*/ 6 h 9"/>
                  <a:gd name="T20" fmla="*/ 2 w 9"/>
                  <a:gd name="T21" fmla="*/ 6 h 9"/>
                  <a:gd name="T22" fmla="*/ 2 w 9"/>
                  <a:gd name="T23" fmla="*/ 2 h 9"/>
                  <a:gd name="T24" fmla="*/ 7 w 9"/>
                  <a:gd name="T25" fmla="*/ 2 h 9"/>
                  <a:gd name="T26" fmla="*/ 7 w 9"/>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0"/>
                      <a:pt x="0" y="1"/>
                    </a:cubicBezTo>
                    <a:cubicBezTo>
                      <a:pt x="0" y="7"/>
                      <a:pt x="0" y="7"/>
                      <a:pt x="0" y="7"/>
                    </a:cubicBezTo>
                    <a:cubicBezTo>
                      <a:pt x="0" y="8"/>
                      <a:pt x="1" y="9"/>
                      <a:pt x="1" y="9"/>
                    </a:cubicBezTo>
                    <a:cubicBezTo>
                      <a:pt x="8" y="9"/>
                      <a:pt x="8" y="9"/>
                      <a:pt x="8" y="9"/>
                    </a:cubicBezTo>
                    <a:cubicBezTo>
                      <a:pt x="8" y="9"/>
                      <a:pt x="9" y="8"/>
                      <a:pt x="9" y="7"/>
                    </a:cubicBezTo>
                    <a:cubicBezTo>
                      <a:pt x="9" y="1"/>
                      <a:pt x="9" y="1"/>
                      <a:pt x="9" y="1"/>
                    </a:cubicBezTo>
                    <a:cubicBezTo>
                      <a:pt x="9" y="0"/>
                      <a:pt x="8" y="0"/>
                      <a:pt x="8" y="0"/>
                    </a:cubicBezTo>
                    <a:close/>
                    <a:moveTo>
                      <a:pt x="7" y="6"/>
                    </a:moveTo>
                    <a:cubicBezTo>
                      <a:pt x="2" y="6"/>
                      <a:pt x="2" y="6"/>
                      <a:pt x="2" y="6"/>
                    </a:cubicBezTo>
                    <a:cubicBezTo>
                      <a:pt x="2" y="2"/>
                      <a:pt x="2" y="2"/>
                      <a:pt x="2" y="2"/>
                    </a:cubicBezTo>
                    <a:cubicBezTo>
                      <a:pt x="7" y="2"/>
                      <a:pt x="7" y="2"/>
                      <a:pt x="7" y="2"/>
                    </a:cubicBez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9" name="กลุ่ม 8"/>
          <p:cNvGrpSpPr/>
          <p:nvPr/>
        </p:nvGrpSpPr>
        <p:grpSpPr>
          <a:xfrm>
            <a:off x="14756494" y="7772400"/>
            <a:ext cx="3413655" cy="4020798"/>
            <a:chOff x="14756494" y="7772400"/>
            <a:chExt cx="3413655" cy="4020798"/>
          </a:xfrm>
        </p:grpSpPr>
        <p:sp>
          <p:nvSpPr>
            <p:cNvPr id="132" name="Oval 16"/>
            <p:cNvSpPr>
              <a:spLocks noChangeArrowheads="1"/>
            </p:cNvSpPr>
            <p:nvPr/>
          </p:nvSpPr>
          <p:spPr bwMode="auto">
            <a:xfrm>
              <a:off x="15610343" y="7772400"/>
              <a:ext cx="1541964" cy="154196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3" name="TextBox 132"/>
            <p:cNvSpPr txBox="1"/>
            <p:nvPr/>
          </p:nvSpPr>
          <p:spPr bwMode="auto">
            <a:xfrm>
              <a:off x="15706779" y="9430998"/>
              <a:ext cx="150393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Event</a:t>
              </a:r>
              <a:endParaRPr lang="id-ID" sz="4000" b="1" dirty="0">
                <a:solidFill>
                  <a:schemeClr val="accent5"/>
                </a:solidFill>
                <a:latin typeface="Lato" pitchFamily="34" charset="0"/>
                <a:ea typeface="Lato" pitchFamily="34" charset="0"/>
                <a:cs typeface="Lato" pitchFamily="34" charset="0"/>
              </a:endParaRPr>
            </a:p>
          </p:txBody>
        </p:sp>
        <p:sp>
          <p:nvSpPr>
            <p:cNvPr id="134" name="TextBox 133"/>
            <p:cNvSpPr txBox="1"/>
            <p:nvPr/>
          </p:nvSpPr>
          <p:spPr>
            <a:xfrm>
              <a:off x="14756494" y="10094308"/>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56" name="กลุ่ม 155"/>
            <p:cNvGrpSpPr/>
            <p:nvPr/>
          </p:nvGrpSpPr>
          <p:grpSpPr>
            <a:xfrm>
              <a:off x="16062237" y="8223500"/>
              <a:ext cx="638175" cy="639763"/>
              <a:chOff x="17129509" y="11525195"/>
              <a:chExt cx="638175" cy="639763"/>
            </a:xfrm>
            <a:solidFill>
              <a:schemeClr val="bg1"/>
            </a:solidFill>
          </p:grpSpPr>
          <p:sp>
            <p:nvSpPr>
              <p:cNvPr id="157"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0"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1"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2"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3"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64" name="กลุ่ม 163"/>
          <p:cNvGrpSpPr/>
          <p:nvPr/>
        </p:nvGrpSpPr>
        <p:grpSpPr>
          <a:xfrm>
            <a:off x="18334037" y="2761002"/>
            <a:ext cx="3413655" cy="4020798"/>
            <a:chOff x="18334037" y="2761002"/>
            <a:chExt cx="3413655" cy="4020798"/>
          </a:xfrm>
        </p:grpSpPr>
        <p:sp>
          <p:nvSpPr>
            <p:cNvPr id="165" name="Oval 16"/>
            <p:cNvSpPr>
              <a:spLocks noChangeArrowheads="1"/>
            </p:cNvSpPr>
            <p:nvPr/>
          </p:nvSpPr>
          <p:spPr bwMode="auto">
            <a:xfrm>
              <a:off x="19187886" y="2761002"/>
              <a:ext cx="1541964" cy="154196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66" name="TextBox 165"/>
            <p:cNvSpPr txBox="1"/>
            <p:nvPr/>
          </p:nvSpPr>
          <p:spPr bwMode="auto">
            <a:xfrm>
              <a:off x="18826664" y="4419600"/>
              <a:ext cx="2419253"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Customer</a:t>
              </a:r>
              <a:endParaRPr lang="id-ID" sz="4000" b="1" dirty="0">
                <a:solidFill>
                  <a:schemeClr val="accent6"/>
                </a:solidFill>
                <a:latin typeface="Lato" pitchFamily="34" charset="0"/>
                <a:ea typeface="Lato" pitchFamily="34" charset="0"/>
                <a:cs typeface="Lato" pitchFamily="34" charset="0"/>
              </a:endParaRPr>
            </a:p>
          </p:txBody>
        </p:sp>
        <p:sp>
          <p:nvSpPr>
            <p:cNvPr id="167" name="TextBox 166"/>
            <p:cNvSpPr txBox="1"/>
            <p:nvPr/>
          </p:nvSpPr>
          <p:spPr>
            <a:xfrm>
              <a:off x="18334037" y="508291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68" name="กลุ่ม 167"/>
            <p:cNvGrpSpPr/>
            <p:nvPr/>
          </p:nvGrpSpPr>
          <p:grpSpPr>
            <a:xfrm>
              <a:off x="19620730" y="3145040"/>
              <a:ext cx="676275" cy="666750"/>
              <a:chOff x="18196309" y="10372670"/>
              <a:chExt cx="676275" cy="666750"/>
            </a:xfrm>
            <a:solidFill>
              <a:schemeClr val="bg1"/>
            </a:solidFill>
          </p:grpSpPr>
          <p:sp>
            <p:nvSpPr>
              <p:cNvPr id="169" name="Freeform 174"/>
              <p:cNvSpPr>
                <a:spLocks noEditPoints="1"/>
              </p:cNvSpPr>
              <p:nvPr/>
            </p:nvSpPr>
            <p:spPr bwMode="auto">
              <a:xfrm>
                <a:off x="18196309" y="10372670"/>
                <a:ext cx="676275" cy="666750"/>
              </a:xfrm>
              <a:custGeom>
                <a:avLst/>
                <a:gdLst>
                  <a:gd name="T0" fmla="*/ 36 w 71"/>
                  <a:gd name="T1" fmla="*/ 0 h 70"/>
                  <a:gd name="T2" fmla="*/ 0 w 71"/>
                  <a:gd name="T3" fmla="*/ 35 h 70"/>
                  <a:gd name="T4" fmla="*/ 36 w 71"/>
                  <a:gd name="T5" fmla="*/ 70 h 70"/>
                  <a:gd name="T6" fmla="*/ 71 w 71"/>
                  <a:gd name="T7" fmla="*/ 35 h 70"/>
                  <a:gd name="T8" fmla="*/ 36 w 71"/>
                  <a:gd name="T9" fmla="*/ 0 h 70"/>
                  <a:gd name="T10" fmla="*/ 36 w 71"/>
                  <a:gd name="T11" fmla="*/ 67 h 70"/>
                  <a:gd name="T12" fmla="*/ 4 w 71"/>
                  <a:gd name="T13" fmla="*/ 35 h 70"/>
                  <a:gd name="T14" fmla="*/ 36 w 71"/>
                  <a:gd name="T15" fmla="*/ 3 h 70"/>
                  <a:gd name="T16" fmla="*/ 67 w 71"/>
                  <a:gd name="T17" fmla="*/ 35 h 70"/>
                  <a:gd name="T18" fmla="*/ 36 w 71"/>
                  <a:gd name="T19"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36" y="0"/>
                    </a:moveTo>
                    <a:cubicBezTo>
                      <a:pt x="16" y="0"/>
                      <a:pt x="0" y="16"/>
                      <a:pt x="0" y="35"/>
                    </a:cubicBezTo>
                    <a:cubicBezTo>
                      <a:pt x="0" y="55"/>
                      <a:pt x="16" y="70"/>
                      <a:pt x="36" y="70"/>
                    </a:cubicBezTo>
                    <a:cubicBezTo>
                      <a:pt x="55" y="70"/>
                      <a:pt x="71" y="55"/>
                      <a:pt x="71" y="35"/>
                    </a:cubicBezTo>
                    <a:cubicBezTo>
                      <a:pt x="71" y="16"/>
                      <a:pt x="55" y="0"/>
                      <a:pt x="36" y="0"/>
                    </a:cubicBezTo>
                    <a:close/>
                    <a:moveTo>
                      <a:pt x="36" y="67"/>
                    </a:moveTo>
                    <a:cubicBezTo>
                      <a:pt x="18" y="67"/>
                      <a:pt x="4" y="53"/>
                      <a:pt x="4" y="35"/>
                    </a:cubicBezTo>
                    <a:cubicBezTo>
                      <a:pt x="4" y="18"/>
                      <a:pt x="18" y="3"/>
                      <a:pt x="36" y="3"/>
                    </a:cubicBezTo>
                    <a:cubicBezTo>
                      <a:pt x="53" y="3"/>
                      <a:pt x="67" y="18"/>
                      <a:pt x="67" y="35"/>
                    </a:cubicBezTo>
                    <a:cubicBezTo>
                      <a:pt x="67" y="53"/>
                      <a:pt x="53" y="67"/>
                      <a:pt x="36"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0" name="Oval 175"/>
              <p:cNvSpPr>
                <a:spLocks noChangeArrowheads="1"/>
              </p:cNvSpPr>
              <p:nvPr/>
            </p:nvSpPr>
            <p:spPr bwMode="auto">
              <a:xfrm>
                <a:off x="18605884" y="10572695"/>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1" name="Oval 176"/>
              <p:cNvSpPr>
                <a:spLocks noChangeArrowheads="1"/>
              </p:cNvSpPr>
              <p:nvPr/>
            </p:nvSpPr>
            <p:spPr bwMode="auto">
              <a:xfrm>
                <a:off x="18405859" y="10572695"/>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2" name="Freeform 177"/>
              <p:cNvSpPr>
                <a:spLocks/>
              </p:cNvSpPr>
              <p:nvPr/>
            </p:nvSpPr>
            <p:spPr bwMode="auto">
              <a:xfrm>
                <a:off x="18377284" y="10753670"/>
                <a:ext cx="314325" cy="142875"/>
              </a:xfrm>
              <a:custGeom>
                <a:avLst/>
                <a:gdLst>
                  <a:gd name="T0" fmla="*/ 32 w 33"/>
                  <a:gd name="T1" fmla="*/ 0 h 15"/>
                  <a:gd name="T2" fmla="*/ 30 w 33"/>
                  <a:gd name="T3" fmla="*/ 2 h 15"/>
                  <a:gd name="T4" fmla="*/ 17 w 33"/>
                  <a:gd name="T5" fmla="*/ 12 h 15"/>
                  <a:gd name="T6" fmla="*/ 4 w 33"/>
                  <a:gd name="T7" fmla="*/ 2 h 15"/>
                  <a:gd name="T8" fmla="*/ 2 w 33"/>
                  <a:gd name="T9" fmla="*/ 0 h 15"/>
                  <a:gd name="T10" fmla="*/ 0 w 33"/>
                  <a:gd name="T11" fmla="*/ 2 h 15"/>
                  <a:gd name="T12" fmla="*/ 17 w 33"/>
                  <a:gd name="T13" fmla="*/ 15 h 15"/>
                  <a:gd name="T14" fmla="*/ 33 w 33"/>
                  <a:gd name="T15" fmla="*/ 2 h 15"/>
                  <a:gd name="T16" fmla="*/ 32 w 3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5">
                    <a:moveTo>
                      <a:pt x="32" y="0"/>
                    </a:moveTo>
                    <a:cubicBezTo>
                      <a:pt x="31" y="0"/>
                      <a:pt x="30" y="1"/>
                      <a:pt x="30" y="2"/>
                    </a:cubicBezTo>
                    <a:cubicBezTo>
                      <a:pt x="28" y="8"/>
                      <a:pt x="23" y="12"/>
                      <a:pt x="17" y="12"/>
                    </a:cubicBezTo>
                    <a:cubicBezTo>
                      <a:pt x="11" y="12"/>
                      <a:pt x="5" y="8"/>
                      <a:pt x="4" y="2"/>
                    </a:cubicBezTo>
                    <a:cubicBezTo>
                      <a:pt x="3" y="1"/>
                      <a:pt x="2" y="0"/>
                      <a:pt x="2" y="0"/>
                    </a:cubicBezTo>
                    <a:cubicBezTo>
                      <a:pt x="1" y="1"/>
                      <a:pt x="0" y="2"/>
                      <a:pt x="0" y="2"/>
                    </a:cubicBezTo>
                    <a:cubicBezTo>
                      <a:pt x="2" y="10"/>
                      <a:pt x="9" y="15"/>
                      <a:pt x="17" y="15"/>
                    </a:cubicBezTo>
                    <a:cubicBezTo>
                      <a:pt x="24" y="15"/>
                      <a:pt x="31" y="10"/>
                      <a:pt x="33" y="2"/>
                    </a:cubicBezTo>
                    <a:cubicBezTo>
                      <a:pt x="33" y="2"/>
                      <a:pt x="33" y="1"/>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81" name="Group 80"/>
          <p:cNvGrpSpPr/>
          <p:nvPr/>
        </p:nvGrpSpPr>
        <p:grpSpPr>
          <a:xfrm>
            <a:off x="9342437" y="0"/>
            <a:ext cx="5121981" cy="1859280"/>
            <a:chOff x="9266237" y="-30479"/>
            <a:chExt cx="5121981" cy="1859280"/>
          </a:xfrm>
        </p:grpSpPr>
        <p:sp>
          <p:nvSpPr>
            <p:cNvPr id="8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5" name="TextBox 84"/>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86" name="กลุ่ม 1"/>
            <p:cNvGrpSpPr/>
            <p:nvPr/>
          </p:nvGrpSpPr>
          <p:grpSpPr>
            <a:xfrm>
              <a:off x="10629638" y="960536"/>
              <a:ext cx="2675199" cy="191868"/>
              <a:chOff x="731836" y="7607630"/>
              <a:chExt cx="3043601" cy="240970"/>
            </a:xfrm>
          </p:grpSpPr>
          <p:sp>
            <p:nvSpPr>
              <p:cNvPr id="87"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770593843"/>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500"/>
                                        <p:tgtEl>
                                          <p:spTgt spid="7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wipe(left)">
                                      <p:cBhvr>
                                        <p:cTn id="11" dur="500"/>
                                        <p:tgtEl>
                                          <p:spTgt spid="7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72"/>
                                        </p:tgtEl>
                                        <p:attrNameLst>
                                          <p:attrName>style.visibility</p:attrName>
                                        </p:attrNameLst>
                                      </p:cBhvr>
                                      <p:to>
                                        <p:strVal val="visible"/>
                                      </p:to>
                                    </p:set>
                                    <p:animEffect transition="in" filter="wipe(down)">
                                      <p:cBhvr>
                                        <p:cTn id="15" dur="500"/>
                                        <p:tgtEl>
                                          <p:spTgt spid="7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0">
                                          <p:val>
                                            <p:fltVal val="0"/>
                                          </p:val>
                                        </p:tav>
                                        <p:tav tm="100000">
                                          <p:val>
                                            <p:strVal val="#ppt_w"/>
                                          </p:val>
                                        </p:tav>
                                      </p:tavLst>
                                    </p:anim>
                                    <p:anim calcmode="lin" valueType="num">
                                      <p:cBhvr>
                                        <p:cTn id="24" dur="500" fill="hold"/>
                                        <p:tgtEl>
                                          <p:spTgt spid="5"/>
                                        </p:tgtEl>
                                        <p:attrNameLst>
                                          <p:attrName>ppt_h</p:attrName>
                                        </p:attrNameLst>
                                      </p:cBhvr>
                                      <p:tavLst>
                                        <p:tav tm="0">
                                          <p:val>
                                            <p:fltVal val="0"/>
                                          </p:val>
                                        </p:tav>
                                        <p:tav tm="100000">
                                          <p:val>
                                            <p:strVal val="#ppt_h"/>
                                          </p:val>
                                        </p:tav>
                                      </p:tavLst>
                                    </p:anim>
                                    <p:animEffect transition="in" filter="fade">
                                      <p:cBhvr>
                                        <p:cTn id="25" dur="500"/>
                                        <p:tgtEl>
                                          <p:spTgt spid="5"/>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p:cTn id="35" dur="500" fill="hold"/>
                                        <p:tgtEl>
                                          <p:spTgt spid="9"/>
                                        </p:tgtEl>
                                        <p:attrNameLst>
                                          <p:attrName>ppt_w</p:attrName>
                                        </p:attrNameLst>
                                      </p:cBhvr>
                                      <p:tavLst>
                                        <p:tav tm="0">
                                          <p:val>
                                            <p:fltVal val="0"/>
                                          </p:val>
                                        </p:tav>
                                        <p:tav tm="100000">
                                          <p:val>
                                            <p:strVal val="#ppt_w"/>
                                          </p:val>
                                        </p:tav>
                                      </p:tavLst>
                                    </p:anim>
                                    <p:anim calcmode="lin" valueType="num">
                                      <p:cBhvr>
                                        <p:cTn id="36" dur="500" fill="hold"/>
                                        <p:tgtEl>
                                          <p:spTgt spid="9"/>
                                        </p:tgtEl>
                                        <p:attrNameLst>
                                          <p:attrName>ppt_h</p:attrName>
                                        </p:attrNameLst>
                                      </p:cBhvr>
                                      <p:tavLst>
                                        <p:tav tm="0">
                                          <p:val>
                                            <p:fltVal val="0"/>
                                          </p:val>
                                        </p:tav>
                                        <p:tav tm="100000">
                                          <p:val>
                                            <p:strVal val="#ppt_h"/>
                                          </p:val>
                                        </p:tav>
                                      </p:tavLst>
                                    </p:anim>
                                    <p:animEffect transition="in" filter="fade">
                                      <p:cBhvr>
                                        <p:cTn id="37" dur="500"/>
                                        <p:tgtEl>
                                          <p:spTgt spid="9"/>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164"/>
                                        </p:tgtEl>
                                        <p:attrNameLst>
                                          <p:attrName>style.visibility</p:attrName>
                                        </p:attrNameLst>
                                      </p:cBhvr>
                                      <p:to>
                                        <p:strVal val="visible"/>
                                      </p:to>
                                    </p:set>
                                    <p:anim calcmode="lin" valueType="num">
                                      <p:cBhvr>
                                        <p:cTn id="41" dur="500" fill="hold"/>
                                        <p:tgtEl>
                                          <p:spTgt spid="164"/>
                                        </p:tgtEl>
                                        <p:attrNameLst>
                                          <p:attrName>ppt_w</p:attrName>
                                        </p:attrNameLst>
                                      </p:cBhvr>
                                      <p:tavLst>
                                        <p:tav tm="0">
                                          <p:val>
                                            <p:fltVal val="0"/>
                                          </p:val>
                                        </p:tav>
                                        <p:tav tm="100000">
                                          <p:val>
                                            <p:strVal val="#ppt_w"/>
                                          </p:val>
                                        </p:tav>
                                      </p:tavLst>
                                    </p:anim>
                                    <p:anim calcmode="lin" valueType="num">
                                      <p:cBhvr>
                                        <p:cTn id="42" dur="500" fill="hold"/>
                                        <p:tgtEl>
                                          <p:spTgt spid="164"/>
                                        </p:tgtEl>
                                        <p:attrNameLst>
                                          <p:attrName>ppt_h</p:attrName>
                                        </p:attrNameLst>
                                      </p:cBhvr>
                                      <p:tavLst>
                                        <p:tav tm="0">
                                          <p:val>
                                            <p:fltVal val="0"/>
                                          </p:val>
                                        </p:tav>
                                        <p:tav tm="100000">
                                          <p:val>
                                            <p:strVal val="#ppt_h"/>
                                          </p:val>
                                        </p:tav>
                                      </p:tavLst>
                                    </p:anim>
                                    <p:animEffect transition="in" filter="fade">
                                      <p:cBhvr>
                                        <p:cTn id="43"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กลุ่ม 3"/>
          <p:cNvGrpSpPr/>
          <p:nvPr/>
        </p:nvGrpSpPr>
        <p:grpSpPr>
          <a:xfrm>
            <a:off x="6827837" y="7391400"/>
            <a:ext cx="3569472" cy="3273365"/>
            <a:chOff x="7440672" y="7470835"/>
            <a:chExt cx="3569472" cy="3273365"/>
          </a:xfrm>
        </p:grpSpPr>
        <p:grpSp>
          <p:nvGrpSpPr>
            <p:cNvPr id="3" name="กลุ่ม 2"/>
            <p:cNvGrpSpPr/>
            <p:nvPr/>
          </p:nvGrpSpPr>
          <p:grpSpPr>
            <a:xfrm>
              <a:off x="7440672" y="7470835"/>
              <a:ext cx="3569472" cy="3273365"/>
              <a:chOff x="7434290" y="7486324"/>
              <a:chExt cx="3569472" cy="3273365"/>
            </a:xfrm>
          </p:grpSpPr>
          <p:sp>
            <p:nvSpPr>
              <p:cNvPr id="90" name="Freeform 9"/>
              <p:cNvSpPr>
                <a:spLocks/>
              </p:cNvSpPr>
              <p:nvPr/>
            </p:nvSpPr>
            <p:spPr bwMode="auto">
              <a:xfrm rot="10800000">
                <a:off x="7434290" y="7486324"/>
                <a:ext cx="3273365" cy="3273365"/>
              </a:xfrm>
              <a:custGeom>
                <a:avLst/>
                <a:gdLst>
                  <a:gd name="T0" fmla="*/ 0 w 121"/>
                  <a:gd name="T1" fmla="*/ 121 h 121"/>
                  <a:gd name="T2" fmla="*/ 121 w 121"/>
                  <a:gd name="T3" fmla="*/ 0 h 121"/>
                  <a:gd name="T4" fmla="*/ 0 w 121"/>
                  <a:gd name="T5" fmla="*/ 0 h 121"/>
                  <a:gd name="T6" fmla="*/ 0 w 121"/>
                  <a:gd name="T7" fmla="*/ 121 h 121"/>
                </a:gdLst>
                <a:ahLst/>
                <a:cxnLst>
                  <a:cxn ang="0">
                    <a:pos x="T0" y="T1"/>
                  </a:cxn>
                  <a:cxn ang="0">
                    <a:pos x="T2" y="T3"/>
                  </a:cxn>
                  <a:cxn ang="0">
                    <a:pos x="T4" y="T5"/>
                  </a:cxn>
                  <a:cxn ang="0">
                    <a:pos x="T6" y="T7"/>
                  </a:cxn>
                </a:cxnLst>
                <a:rect l="0" t="0" r="r" b="b"/>
                <a:pathLst>
                  <a:path w="121" h="121">
                    <a:moveTo>
                      <a:pt x="0" y="121"/>
                    </a:moveTo>
                    <a:cubicBezTo>
                      <a:pt x="67" y="121"/>
                      <a:pt x="121" y="67"/>
                      <a:pt x="121" y="0"/>
                    </a:cubicBezTo>
                    <a:cubicBezTo>
                      <a:pt x="0" y="0"/>
                      <a:pt x="0" y="0"/>
                      <a:pt x="0" y="0"/>
                    </a:cubicBezTo>
                    <a:lnTo>
                      <a:pt x="0" y="12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92" name="TextBox 31"/>
              <p:cNvSpPr txBox="1">
                <a:spLocks noChangeArrowheads="1"/>
              </p:cNvSpPr>
              <p:nvPr/>
            </p:nvSpPr>
            <p:spPr bwMode="auto">
              <a:xfrm>
                <a:off x="8345455" y="8016489"/>
                <a:ext cx="265830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43</a:t>
                </a:r>
                <a:r>
                  <a:rPr lang="id-ID" sz="6000" b="1" dirty="0">
                    <a:solidFill>
                      <a:schemeClr val="bg1"/>
                    </a:solidFill>
                    <a:latin typeface="Lato Black" pitchFamily="34" charset="0"/>
                    <a:ea typeface="Lato Black" pitchFamily="34" charset="0"/>
                    <a:cs typeface="Lato Black" pitchFamily="34" charset="0"/>
                  </a:rPr>
                  <a:t>%</a:t>
                </a:r>
              </a:p>
            </p:txBody>
          </p:sp>
        </p:grpSp>
        <p:sp>
          <p:nvSpPr>
            <p:cNvPr id="96" name="TextBox 95"/>
            <p:cNvSpPr txBox="1"/>
            <p:nvPr/>
          </p:nvSpPr>
          <p:spPr>
            <a:xfrm>
              <a:off x="7970837" y="8915400"/>
              <a:ext cx="28073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this summarizes.</a:t>
              </a:r>
            </a:p>
          </p:txBody>
        </p:sp>
      </p:grpSp>
      <p:grpSp>
        <p:nvGrpSpPr>
          <p:cNvPr id="98" name="กลุ่ม 97"/>
          <p:cNvGrpSpPr/>
          <p:nvPr/>
        </p:nvGrpSpPr>
        <p:grpSpPr>
          <a:xfrm>
            <a:off x="10274576" y="7371385"/>
            <a:ext cx="3246200" cy="3246200"/>
            <a:chOff x="10887411" y="7450820"/>
            <a:chExt cx="3246200" cy="3246200"/>
          </a:xfrm>
        </p:grpSpPr>
        <p:grpSp>
          <p:nvGrpSpPr>
            <p:cNvPr id="99" name="กลุ่ม 98"/>
            <p:cNvGrpSpPr/>
            <p:nvPr/>
          </p:nvGrpSpPr>
          <p:grpSpPr>
            <a:xfrm>
              <a:off x="10887411" y="7450820"/>
              <a:ext cx="3246200" cy="3246200"/>
              <a:chOff x="9929508" y="9457353"/>
              <a:chExt cx="2674064" cy="2674064"/>
            </a:xfrm>
          </p:grpSpPr>
          <p:sp>
            <p:nvSpPr>
              <p:cNvPr id="102" name="Freeform 11"/>
              <p:cNvSpPr>
                <a:spLocks/>
              </p:cNvSpPr>
              <p:nvPr/>
            </p:nvSpPr>
            <p:spPr bwMode="auto">
              <a:xfrm>
                <a:off x="9929508" y="9457353"/>
                <a:ext cx="2674064" cy="2674064"/>
              </a:xfrm>
              <a:custGeom>
                <a:avLst/>
                <a:gdLst>
                  <a:gd name="T0" fmla="*/ 0 w 120"/>
                  <a:gd name="T1" fmla="*/ 120 h 120"/>
                  <a:gd name="T2" fmla="*/ 120 w 120"/>
                  <a:gd name="T3" fmla="*/ 0 h 120"/>
                  <a:gd name="T4" fmla="*/ 0 w 120"/>
                  <a:gd name="T5" fmla="*/ 0 h 120"/>
                  <a:gd name="T6" fmla="*/ 0 w 120"/>
                  <a:gd name="T7" fmla="*/ 120 h 120"/>
                </a:gdLst>
                <a:ahLst/>
                <a:cxnLst>
                  <a:cxn ang="0">
                    <a:pos x="T0" y="T1"/>
                  </a:cxn>
                  <a:cxn ang="0">
                    <a:pos x="T2" y="T3"/>
                  </a:cxn>
                  <a:cxn ang="0">
                    <a:pos x="T4" y="T5"/>
                  </a:cxn>
                  <a:cxn ang="0">
                    <a:pos x="T6" y="T7"/>
                  </a:cxn>
                </a:cxnLst>
                <a:rect l="0" t="0" r="r" b="b"/>
                <a:pathLst>
                  <a:path w="120" h="120">
                    <a:moveTo>
                      <a:pt x="0" y="120"/>
                    </a:moveTo>
                    <a:cubicBezTo>
                      <a:pt x="66" y="120"/>
                      <a:pt x="120" y="66"/>
                      <a:pt x="120" y="0"/>
                    </a:cubicBezTo>
                    <a:cubicBezTo>
                      <a:pt x="0" y="0"/>
                      <a:pt x="0" y="0"/>
                      <a:pt x="0" y="0"/>
                    </a:cubicBezTo>
                    <a:lnTo>
                      <a:pt x="0" y="12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03" name="TextBox 31"/>
              <p:cNvSpPr txBox="1">
                <a:spLocks noChangeArrowheads="1"/>
              </p:cNvSpPr>
              <p:nvPr/>
            </p:nvSpPr>
            <p:spPr bwMode="auto">
              <a:xfrm>
                <a:off x="10028237" y="9722255"/>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69</a:t>
                </a:r>
                <a:r>
                  <a:rPr lang="id-ID" sz="6000" b="1" dirty="0">
                    <a:solidFill>
                      <a:schemeClr val="bg1"/>
                    </a:solidFill>
                    <a:latin typeface="Lato Black" pitchFamily="34" charset="0"/>
                    <a:ea typeface="Lato Black" pitchFamily="34" charset="0"/>
                    <a:cs typeface="Lato Black" pitchFamily="34" charset="0"/>
                  </a:rPr>
                  <a:t>%</a:t>
                </a:r>
              </a:p>
            </p:txBody>
          </p:sp>
        </p:grpSp>
        <p:sp>
          <p:nvSpPr>
            <p:cNvPr id="101" name="TextBox 100"/>
            <p:cNvSpPr txBox="1"/>
            <p:nvPr/>
          </p:nvSpPr>
          <p:spPr>
            <a:xfrm>
              <a:off x="11323637" y="8610600"/>
              <a:ext cx="18167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a:t>
              </a:r>
            </a:p>
          </p:txBody>
        </p:sp>
      </p:grpSp>
      <p:grpSp>
        <p:nvGrpSpPr>
          <p:cNvPr id="104" name="กลุ่ม 103"/>
          <p:cNvGrpSpPr/>
          <p:nvPr/>
        </p:nvGrpSpPr>
        <p:grpSpPr>
          <a:xfrm>
            <a:off x="10274576" y="3962400"/>
            <a:ext cx="3408026" cy="3273365"/>
            <a:chOff x="10887411" y="4041835"/>
            <a:chExt cx="3408026" cy="3273365"/>
          </a:xfrm>
        </p:grpSpPr>
        <p:grpSp>
          <p:nvGrpSpPr>
            <p:cNvPr id="105" name="กลุ่ม 104"/>
            <p:cNvGrpSpPr/>
            <p:nvPr/>
          </p:nvGrpSpPr>
          <p:grpSpPr>
            <a:xfrm>
              <a:off x="10887411" y="4041835"/>
              <a:ext cx="3408026" cy="3273365"/>
              <a:chOff x="9929508" y="6583760"/>
              <a:chExt cx="2807369" cy="2696441"/>
            </a:xfrm>
          </p:grpSpPr>
          <p:sp>
            <p:nvSpPr>
              <p:cNvPr id="107" name="Freeform 8"/>
              <p:cNvSpPr>
                <a:spLocks/>
              </p:cNvSpPr>
              <p:nvPr/>
            </p:nvSpPr>
            <p:spPr bwMode="auto">
              <a:xfrm>
                <a:off x="9929508" y="6583760"/>
                <a:ext cx="2674064" cy="2696441"/>
              </a:xfrm>
              <a:custGeom>
                <a:avLst/>
                <a:gdLst>
                  <a:gd name="T0" fmla="*/ 0 w 120"/>
                  <a:gd name="T1" fmla="*/ 121 h 121"/>
                  <a:gd name="T2" fmla="*/ 120 w 120"/>
                  <a:gd name="T3" fmla="*/ 121 h 121"/>
                  <a:gd name="T4" fmla="*/ 120 w 120"/>
                  <a:gd name="T5" fmla="*/ 0 h 121"/>
                  <a:gd name="T6" fmla="*/ 0 w 120"/>
                  <a:gd name="T7" fmla="*/ 121 h 121"/>
                </a:gdLst>
                <a:ahLst/>
                <a:cxnLst>
                  <a:cxn ang="0">
                    <a:pos x="T0" y="T1"/>
                  </a:cxn>
                  <a:cxn ang="0">
                    <a:pos x="T2" y="T3"/>
                  </a:cxn>
                  <a:cxn ang="0">
                    <a:pos x="T4" y="T5"/>
                  </a:cxn>
                  <a:cxn ang="0">
                    <a:pos x="T6" y="T7"/>
                  </a:cxn>
                </a:cxnLst>
                <a:rect l="0" t="0" r="r" b="b"/>
                <a:pathLst>
                  <a:path w="120" h="121">
                    <a:moveTo>
                      <a:pt x="0" y="121"/>
                    </a:moveTo>
                    <a:cubicBezTo>
                      <a:pt x="120" y="121"/>
                      <a:pt x="120" y="121"/>
                      <a:pt x="120" y="121"/>
                    </a:cubicBezTo>
                    <a:cubicBezTo>
                      <a:pt x="120" y="0"/>
                      <a:pt x="120" y="0"/>
                      <a:pt x="120" y="0"/>
                    </a:cubicBezTo>
                    <a:cubicBezTo>
                      <a:pt x="54" y="0"/>
                      <a:pt x="0" y="54"/>
                      <a:pt x="0" y="12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08" name="TextBox 31"/>
              <p:cNvSpPr txBox="1">
                <a:spLocks noChangeArrowheads="1"/>
              </p:cNvSpPr>
              <p:nvPr/>
            </p:nvSpPr>
            <p:spPr bwMode="auto">
              <a:xfrm>
                <a:off x="10547091" y="7083254"/>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45</a:t>
                </a:r>
                <a:r>
                  <a:rPr lang="id-ID" sz="6000" b="1" dirty="0">
                    <a:solidFill>
                      <a:schemeClr val="bg1"/>
                    </a:solidFill>
                    <a:latin typeface="Lato Black" pitchFamily="34" charset="0"/>
                    <a:ea typeface="Lato Black" pitchFamily="34" charset="0"/>
                    <a:cs typeface="Lato Black" pitchFamily="34" charset="0"/>
                  </a:rPr>
                  <a:t>%</a:t>
                </a:r>
              </a:p>
            </p:txBody>
          </p:sp>
        </p:grpSp>
        <p:sp>
          <p:nvSpPr>
            <p:cNvPr id="106" name="TextBox 105"/>
            <p:cNvSpPr txBox="1"/>
            <p:nvPr/>
          </p:nvSpPr>
          <p:spPr>
            <a:xfrm>
              <a:off x="11335654" y="5680842"/>
              <a:ext cx="28073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this summarizes.</a:t>
              </a:r>
            </a:p>
          </p:txBody>
        </p:sp>
      </p:grpSp>
      <p:grpSp>
        <p:nvGrpSpPr>
          <p:cNvPr id="109" name="กลุ่ม 108"/>
          <p:cNvGrpSpPr/>
          <p:nvPr/>
        </p:nvGrpSpPr>
        <p:grpSpPr>
          <a:xfrm>
            <a:off x="13682602" y="3962400"/>
            <a:ext cx="3273365" cy="3273365"/>
            <a:chOff x="14295437" y="4041835"/>
            <a:chExt cx="3273365" cy="3273365"/>
          </a:xfrm>
        </p:grpSpPr>
        <p:grpSp>
          <p:nvGrpSpPr>
            <p:cNvPr id="110" name="กลุ่ม 109"/>
            <p:cNvGrpSpPr/>
            <p:nvPr/>
          </p:nvGrpSpPr>
          <p:grpSpPr>
            <a:xfrm>
              <a:off x="14295437" y="4041835"/>
              <a:ext cx="3273365" cy="3273365"/>
              <a:chOff x="12782589" y="6583760"/>
              <a:chExt cx="2696441" cy="2696441"/>
            </a:xfrm>
          </p:grpSpPr>
          <p:sp>
            <p:nvSpPr>
              <p:cNvPr id="112" name="Freeform 9"/>
              <p:cNvSpPr>
                <a:spLocks/>
              </p:cNvSpPr>
              <p:nvPr/>
            </p:nvSpPr>
            <p:spPr bwMode="auto">
              <a:xfrm>
                <a:off x="12782589" y="6583760"/>
                <a:ext cx="2696441" cy="2696441"/>
              </a:xfrm>
              <a:custGeom>
                <a:avLst/>
                <a:gdLst>
                  <a:gd name="T0" fmla="*/ 0 w 121"/>
                  <a:gd name="T1" fmla="*/ 121 h 121"/>
                  <a:gd name="T2" fmla="*/ 121 w 121"/>
                  <a:gd name="T3" fmla="*/ 0 h 121"/>
                  <a:gd name="T4" fmla="*/ 0 w 121"/>
                  <a:gd name="T5" fmla="*/ 0 h 121"/>
                  <a:gd name="T6" fmla="*/ 0 w 121"/>
                  <a:gd name="T7" fmla="*/ 121 h 121"/>
                </a:gdLst>
                <a:ahLst/>
                <a:cxnLst>
                  <a:cxn ang="0">
                    <a:pos x="T0" y="T1"/>
                  </a:cxn>
                  <a:cxn ang="0">
                    <a:pos x="T2" y="T3"/>
                  </a:cxn>
                  <a:cxn ang="0">
                    <a:pos x="T4" y="T5"/>
                  </a:cxn>
                  <a:cxn ang="0">
                    <a:pos x="T6" y="T7"/>
                  </a:cxn>
                </a:cxnLst>
                <a:rect l="0" t="0" r="r" b="b"/>
                <a:pathLst>
                  <a:path w="121" h="121">
                    <a:moveTo>
                      <a:pt x="0" y="121"/>
                    </a:moveTo>
                    <a:cubicBezTo>
                      <a:pt x="67" y="121"/>
                      <a:pt x="121" y="67"/>
                      <a:pt x="121" y="0"/>
                    </a:cubicBezTo>
                    <a:cubicBezTo>
                      <a:pt x="0" y="0"/>
                      <a:pt x="0" y="0"/>
                      <a:pt x="0" y="0"/>
                    </a:cubicBezTo>
                    <a:lnTo>
                      <a:pt x="0" y="1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3" name="TextBox 31"/>
              <p:cNvSpPr txBox="1">
                <a:spLocks noChangeArrowheads="1"/>
              </p:cNvSpPr>
              <p:nvPr/>
            </p:nvSpPr>
            <p:spPr bwMode="auto">
              <a:xfrm>
                <a:off x="12782589" y="7049835"/>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82</a:t>
                </a:r>
                <a:r>
                  <a:rPr lang="id-ID" sz="6000" b="1" dirty="0">
                    <a:solidFill>
                      <a:schemeClr val="bg1"/>
                    </a:solidFill>
                    <a:latin typeface="Lato Black" pitchFamily="34" charset="0"/>
                    <a:ea typeface="Lato Black" pitchFamily="34" charset="0"/>
                    <a:cs typeface="Lato Black" pitchFamily="34" charset="0"/>
                  </a:rPr>
                  <a:t>%</a:t>
                </a:r>
              </a:p>
            </p:txBody>
          </p:sp>
        </p:grpSp>
        <p:sp>
          <p:nvSpPr>
            <p:cNvPr id="111" name="TextBox 110"/>
            <p:cNvSpPr txBox="1"/>
            <p:nvPr/>
          </p:nvSpPr>
          <p:spPr>
            <a:xfrm>
              <a:off x="14600237" y="5398673"/>
              <a:ext cx="18167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a:t>
              </a:r>
            </a:p>
          </p:txBody>
        </p:sp>
      </p:grpSp>
      <p:grpSp>
        <p:nvGrpSpPr>
          <p:cNvPr id="114" name="กลุ่ม 113"/>
          <p:cNvGrpSpPr/>
          <p:nvPr/>
        </p:nvGrpSpPr>
        <p:grpSpPr>
          <a:xfrm>
            <a:off x="2572246" y="7686104"/>
            <a:ext cx="3413655" cy="4020798"/>
            <a:chOff x="3203241" y="7439443"/>
            <a:chExt cx="3413655" cy="4020798"/>
          </a:xfrm>
        </p:grpSpPr>
        <p:sp>
          <p:nvSpPr>
            <p:cNvPr id="115" name="Oval 16"/>
            <p:cNvSpPr>
              <a:spLocks noChangeArrowheads="1"/>
            </p:cNvSpPr>
            <p:nvPr/>
          </p:nvSpPr>
          <p:spPr bwMode="auto">
            <a:xfrm>
              <a:off x="4057090" y="7439443"/>
              <a:ext cx="1541964" cy="154196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6" name="TextBox 115"/>
            <p:cNvSpPr txBox="1"/>
            <p:nvPr/>
          </p:nvSpPr>
          <p:spPr bwMode="auto">
            <a:xfrm>
              <a:off x="3925097" y="9098041"/>
              <a:ext cx="1960793"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Process</a:t>
              </a:r>
              <a:endParaRPr lang="id-ID" sz="4000" b="1" dirty="0">
                <a:solidFill>
                  <a:schemeClr val="accent6"/>
                </a:solidFill>
                <a:latin typeface="Lato" pitchFamily="34" charset="0"/>
                <a:ea typeface="Lato" pitchFamily="34" charset="0"/>
                <a:cs typeface="Lato" pitchFamily="34" charset="0"/>
              </a:endParaRPr>
            </a:p>
          </p:txBody>
        </p:sp>
        <p:sp>
          <p:nvSpPr>
            <p:cNvPr id="117" name="TextBox 116"/>
            <p:cNvSpPr txBox="1"/>
            <p:nvPr/>
          </p:nvSpPr>
          <p:spPr>
            <a:xfrm>
              <a:off x="3203241" y="9761351"/>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18" name="กลุ่ม 117"/>
            <p:cNvGrpSpPr/>
            <p:nvPr/>
          </p:nvGrpSpPr>
          <p:grpSpPr>
            <a:xfrm>
              <a:off x="4528034" y="7985375"/>
              <a:ext cx="600075" cy="476250"/>
              <a:chOff x="19010313" y="6589713"/>
              <a:chExt cx="600075" cy="476250"/>
            </a:xfrm>
            <a:solidFill>
              <a:schemeClr val="bg1"/>
            </a:solidFill>
          </p:grpSpPr>
          <p:sp>
            <p:nvSpPr>
              <p:cNvPr id="119" name="Freeform 135"/>
              <p:cNvSpPr>
                <a:spLocks noEditPoints="1"/>
              </p:cNvSpPr>
              <p:nvPr/>
            </p:nvSpPr>
            <p:spPr bwMode="auto">
              <a:xfrm>
                <a:off x="19010313" y="6589713"/>
                <a:ext cx="600075" cy="476250"/>
              </a:xfrm>
              <a:custGeom>
                <a:avLst/>
                <a:gdLst>
                  <a:gd name="T0" fmla="*/ 61 w 63"/>
                  <a:gd name="T1" fmla="*/ 0 h 50"/>
                  <a:gd name="T2" fmla="*/ 1 w 63"/>
                  <a:gd name="T3" fmla="*/ 0 h 50"/>
                  <a:gd name="T4" fmla="*/ 0 w 63"/>
                  <a:gd name="T5" fmla="*/ 2 h 50"/>
                  <a:gd name="T6" fmla="*/ 0 w 63"/>
                  <a:gd name="T7" fmla="*/ 48 h 50"/>
                  <a:gd name="T8" fmla="*/ 1 w 63"/>
                  <a:gd name="T9" fmla="*/ 50 h 50"/>
                  <a:gd name="T10" fmla="*/ 61 w 63"/>
                  <a:gd name="T11" fmla="*/ 50 h 50"/>
                  <a:gd name="T12" fmla="*/ 63 w 63"/>
                  <a:gd name="T13" fmla="*/ 48 h 50"/>
                  <a:gd name="T14" fmla="*/ 63 w 63"/>
                  <a:gd name="T15" fmla="*/ 2 h 50"/>
                  <a:gd name="T16" fmla="*/ 61 w 63"/>
                  <a:gd name="T17" fmla="*/ 0 h 50"/>
                  <a:gd name="T18" fmla="*/ 50 w 63"/>
                  <a:gd name="T19" fmla="*/ 3 h 50"/>
                  <a:gd name="T20" fmla="*/ 54 w 63"/>
                  <a:gd name="T21" fmla="*/ 3 h 50"/>
                  <a:gd name="T22" fmla="*/ 54 w 63"/>
                  <a:gd name="T23" fmla="*/ 7 h 50"/>
                  <a:gd name="T24" fmla="*/ 50 w 63"/>
                  <a:gd name="T25" fmla="*/ 7 h 50"/>
                  <a:gd name="T26" fmla="*/ 50 w 63"/>
                  <a:gd name="T27" fmla="*/ 3 h 50"/>
                  <a:gd name="T28" fmla="*/ 3 w 63"/>
                  <a:gd name="T29" fmla="*/ 3 h 50"/>
                  <a:gd name="T30" fmla="*/ 47 w 63"/>
                  <a:gd name="T31" fmla="*/ 3 h 50"/>
                  <a:gd name="T32" fmla="*/ 47 w 63"/>
                  <a:gd name="T33" fmla="*/ 7 h 50"/>
                  <a:gd name="T34" fmla="*/ 3 w 63"/>
                  <a:gd name="T35" fmla="*/ 7 h 50"/>
                  <a:gd name="T36" fmla="*/ 3 w 63"/>
                  <a:gd name="T37" fmla="*/ 3 h 50"/>
                  <a:gd name="T38" fmla="*/ 60 w 63"/>
                  <a:gd name="T39" fmla="*/ 46 h 50"/>
                  <a:gd name="T40" fmla="*/ 3 w 63"/>
                  <a:gd name="T41" fmla="*/ 46 h 50"/>
                  <a:gd name="T42" fmla="*/ 3 w 63"/>
                  <a:gd name="T43" fmla="*/ 10 h 50"/>
                  <a:gd name="T44" fmla="*/ 60 w 63"/>
                  <a:gd name="T45" fmla="*/ 10 h 50"/>
                  <a:gd name="T46" fmla="*/ 60 w 63"/>
                  <a:gd name="T47" fmla="*/ 46 h 50"/>
                  <a:gd name="T48" fmla="*/ 60 w 63"/>
                  <a:gd name="T49" fmla="*/ 7 h 50"/>
                  <a:gd name="T50" fmla="*/ 57 w 63"/>
                  <a:gd name="T51" fmla="*/ 7 h 50"/>
                  <a:gd name="T52" fmla="*/ 57 w 63"/>
                  <a:gd name="T53" fmla="*/ 3 h 50"/>
                  <a:gd name="T54" fmla="*/ 60 w 63"/>
                  <a:gd name="T55" fmla="*/ 3 h 50"/>
                  <a:gd name="T56" fmla="*/ 60 w 63"/>
                  <a:gd name="T5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 h="50">
                    <a:moveTo>
                      <a:pt x="61" y="0"/>
                    </a:moveTo>
                    <a:cubicBezTo>
                      <a:pt x="1" y="0"/>
                      <a:pt x="1" y="0"/>
                      <a:pt x="1" y="0"/>
                    </a:cubicBezTo>
                    <a:cubicBezTo>
                      <a:pt x="0" y="0"/>
                      <a:pt x="0" y="1"/>
                      <a:pt x="0" y="2"/>
                    </a:cubicBezTo>
                    <a:cubicBezTo>
                      <a:pt x="0" y="48"/>
                      <a:pt x="0" y="48"/>
                      <a:pt x="0" y="48"/>
                    </a:cubicBezTo>
                    <a:cubicBezTo>
                      <a:pt x="0" y="49"/>
                      <a:pt x="0" y="50"/>
                      <a:pt x="1" y="50"/>
                    </a:cubicBezTo>
                    <a:cubicBezTo>
                      <a:pt x="61" y="50"/>
                      <a:pt x="61" y="50"/>
                      <a:pt x="61" y="50"/>
                    </a:cubicBezTo>
                    <a:cubicBezTo>
                      <a:pt x="62" y="50"/>
                      <a:pt x="63" y="49"/>
                      <a:pt x="63" y="48"/>
                    </a:cubicBezTo>
                    <a:cubicBezTo>
                      <a:pt x="63" y="2"/>
                      <a:pt x="63" y="2"/>
                      <a:pt x="63" y="2"/>
                    </a:cubicBezTo>
                    <a:cubicBezTo>
                      <a:pt x="63" y="1"/>
                      <a:pt x="62" y="0"/>
                      <a:pt x="61" y="0"/>
                    </a:cubicBezTo>
                    <a:close/>
                    <a:moveTo>
                      <a:pt x="50" y="3"/>
                    </a:moveTo>
                    <a:cubicBezTo>
                      <a:pt x="54" y="3"/>
                      <a:pt x="54" y="3"/>
                      <a:pt x="54" y="3"/>
                    </a:cubicBezTo>
                    <a:cubicBezTo>
                      <a:pt x="54" y="7"/>
                      <a:pt x="54" y="7"/>
                      <a:pt x="54" y="7"/>
                    </a:cubicBezTo>
                    <a:cubicBezTo>
                      <a:pt x="50" y="7"/>
                      <a:pt x="50" y="7"/>
                      <a:pt x="50" y="7"/>
                    </a:cubicBezTo>
                    <a:lnTo>
                      <a:pt x="50" y="3"/>
                    </a:lnTo>
                    <a:close/>
                    <a:moveTo>
                      <a:pt x="3" y="3"/>
                    </a:moveTo>
                    <a:cubicBezTo>
                      <a:pt x="47" y="3"/>
                      <a:pt x="47" y="3"/>
                      <a:pt x="47" y="3"/>
                    </a:cubicBezTo>
                    <a:cubicBezTo>
                      <a:pt x="47" y="7"/>
                      <a:pt x="47" y="7"/>
                      <a:pt x="47" y="7"/>
                    </a:cubicBezTo>
                    <a:cubicBezTo>
                      <a:pt x="3" y="7"/>
                      <a:pt x="3" y="7"/>
                      <a:pt x="3" y="7"/>
                    </a:cubicBezTo>
                    <a:lnTo>
                      <a:pt x="3" y="3"/>
                    </a:lnTo>
                    <a:close/>
                    <a:moveTo>
                      <a:pt x="60" y="46"/>
                    </a:moveTo>
                    <a:cubicBezTo>
                      <a:pt x="3" y="46"/>
                      <a:pt x="3" y="46"/>
                      <a:pt x="3" y="46"/>
                    </a:cubicBezTo>
                    <a:cubicBezTo>
                      <a:pt x="3" y="10"/>
                      <a:pt x="3" y="10"/>
                      <a:pt x="3" y="10"/>
                    </a:cubicBezTo>
                    <a:cubicBezTo>
                      <a:pt x="60" y="10"/>
                      <a:pt x="60" y="10"/>
                      <a:pt x="60" y="10"/>
                    </a:cubicBezTo>
                    <a:lnTo>
                      <a:pt x="60" y="46"/>
                    </a:lnTo>
                    <a:close/>
                    <a:moveTo>
                      <a:pt x="60" y="7"/>
                    </a:moveTo>
                    <a:cubicBezTo>
                      <a:pt x="57" y="7"/>
                      <a:pt x="57" y="7"/>
                      <a:pt x="57" y="7"/>
                    </a:cubicBezTo>
                    <a:cubicBezTo>
                      <a:pt x="57" y="3"/>
                      <a:pt x="57" y="3"/>
                      <a:pt x="57" y="3"/>
                    </a:cubicBezTo>
                    <a:cubicBezTo>
                      <a:pt x="60" y="3"/>
                      <a:pt x="60" y="3"/>
                      <a:pt x="60" y="3"/>
                    </a:cubicBezTo>
                    <a:lnTo>
                      <a:pt x="6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 name="Freeform 136"/>
              <p:cNvSpPr>
                <a:spLocks/>
              </p:cNvSpPr>
              <p:nvPr/>
            </p:nvSpPr>
            <p:spPr bwMode="auto">
              <a:xfrm>
                <a:off x="19219863" y="6761163"/>
                <a:ext cx="295275" cy="19050"/>
              </a:xfrm>
              <a:custGeom>
                <a:avLst/>
                <a:gdLst>
                  <a:gd name="T0" fmla="*/ 1 w 31"/>
                  <a:gd name="T1" fmla="*/ 2 h 2"/>
                  <a:gd name="T2" fmla="*/ 30 w 31"/>
                  <a:gd name="T3" fmla="*/ 2 h 2"/>
                  <a:gd name="T4" fmla="*/ 31 w 31"/>
                  <a:gd name="T5" fmla="*/ 1 h 2"/>
                  <a:gd name="T6" fmla="*/ 30 w 31"/>
                  <a:gd name="T7" fmla="*/ 0 h 2"/>
                  <a:gd name="T8" fmla="*/ 1 w 31"/>
                  <a:gd name="T9" fmla="*/ 0 h 2"/>
                  <a:gd name="T10" fmla="*/ 0 w 31"/>
                  <a:gd name="T11" fmla="*/ 1 h 2"/>
                  <a:gd name="T12" fmla="*/ 1 w 3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1" y="2"/>
                    </a:moveTo>
                    <a:cubicBezTo>
                      <a:pt x="30" y="2"/>
                      <a:pt x="30" y="2"/>
                      <a:pt x="30" y="2"/>
                    </a:cubicBezTo>
                    <a:cubicBezTo>
                      <a:pt x="31" y="2"/>
                      <a:pt x="31" y="2"/>
                      <a:pt x="31" y="1"/>
                    </a:cubicBezTo>
                    <a:cubicBezTo>
                      <a:pt x="31" y="0"/>
                      <a:pt x="31" y="0"/>
                      <a:pt x="30"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 name="Freeform 137"/>
              <p:cNvSpPr>
                <a:spLocks/>
              </p:cNvSpPr>
              <p:nvPr/>
            </p:nvSpPr>
            <p:spPr bwMode="auto">
              <a:xfrm>
                <a:off x="19219863" y="6818313"/>
                <a:ext cx="295275" cy="28575"/>
              </a:xfrm>
              <a:custGeom>
                <a:avLst/>
                <a:gdLst>
                  <a:gd name="T0" fmla="*/ 30 w 31"/>
                  <a:gd name="T1" fmla="*/ 0 h 3"/>
                  <a:gd name="T2" fmla="*/ 1 w 31"/>
                  <a:gd name="T3" fmla="*/ 0 h 3"/>
                  <a:gd name="T4" fmla="*/ 0 w 31"/>
                  <a:gd name="T5" fmla="*/ 2 h 3"/>
                  <a:gd name="T6" fmla="*/ 1 w 31"/>
                  <a:gd name="T7" fmla="*/ 3 h 3"/>
                  <a:gd name="T8" fmla="*/ 30 w 31"/>
                  <a:gd name="T9" fmla="*/ 3 h 3"/>
                  <a:gd name="T10" fmla="*/ 31 w 31"/>
                  <a:gd name="T11" fmla="*/ 2 h 3"/>
                  <a:gd name="T12" fmla="*/ 30 w 3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1" h="3">
                    <a:moveTo>
                      <a:pt x="30" y="0"/>
                    </a:moveTo>
                    <a:cubicBezTo>
                      <a:pt x="1" y="0"/>
                      <a:pt x="1" y="0"/>
                      <a:pt x="1" y="0"/>
                    </a:cubicBezTo>
                    <a:cubicBezTo>
                      <a:pt x="0" y="0"/>
                      <a:pt x="0" y="1"/>
                      <a:pt x="0" y="2"/>
                    </a:cubicBezTo>
                    <a:cubicBezTo>
                      <a:pt x="0" y="2"/>
                      <a:pt x="0" y="3"/>
                      <a:pt x="1" y="3"/>
                    </a:cubicBezTo>
                    <a:cubicBezTo>
                      <a:pt x="30" y="3"/>
                      <a:pt x="30" y="3"/>
                      <a:pt x="30" y="3"/>
                    </a:cubicBezTo>
                    <a:cubicBezTo>
                      <a:pt x="31" y="3"/>
                      <a:pt x="31" y="2"/>
                      <a:pt x="31" y="2"/>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 name="Freeform 138"/>
              <p:cNvSpPr>
                <a:spLocks/>
              </p:cNvSpPr>
              <p:nvPr/>
            </p:nvSpPr>
            <p:spPr bwMode="auto">
              <a:xfrm>
                <a:off x="19219863" y="6884988"/>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1"/>
                      <a:pt x="0" y="1"/>
                    </a:cubicBezTo>
                    <a:cubicBezTo>
                      <a:pt x="0" y="2"/>
                      <a:pt x="0" y="2"/>
                      <a:pt x="1" y="2"/>
                    </a:cubicBezTo>
                    <a:cubicBezTo>
                      <a:pt x="30" y="2"/>
                      <a:pt x="30" y="2"/>
                      <a:pt x="30" y="2"/>
                    </a:cubicBezTo>
                    <a:cubicBezTo>
                      <a:pt x="31" y="2"/>
                      <a:pt x="31" y="2"/>
                      <a:pt x="31" y="1"/>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 name="Freeform 139"/>
              <p:cNvSpPr>
                <a:spLocks/>
              </p:cNvSpPr>
              <p:nvPr/>
            </p:nvSpPr>
            <p:spPr bwMode="auto">
              <a:xfrm>
                <a:off x="19219863" y="6951663"/>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0"/>
                      <a:pt x="0" y="1"/>
                    </a:cubicBezTo>
                    <a:cubicBezTo>
                      <a:pt x="0" y="1"/>
                      <a:pt x="0" y="2"/>
                      <a:pt x="1" y="2"/>
                    </a:cubicBezTo>
                    <a:cubicBezTo>
                      <a:pt x="30" y="2"/>
                      <a:pt x="30" y="2"/>
                      <a:pt x="30" y="2"/>
                    </a:cubicBezTo>
                    <a:cubicBezTo>
                      <a:pt x="31" y="2"/>
                      <a:pt x="31" y="1"/>
                      <a:pt x="31" y="1"/>
                    </a:cubicBezTo>
                    <a:cubicBezTo>
                      <a:pt x="31" y="0"/>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 name="Freeform 140"/>
              <p:cNvSpPr>
                <a:spLocks noEditPoints="1"/>
              </p:cNvSpPr>
              <p:nvPr/>
            </p:nvSpPr>
            <p:spPr bwMode="auto">
              <a:xfrm>
                <a:off x="19096038" y="6884988"/>
                <a:ext cx="85725" cy="85725"/>
              </a:xfrm>
              <a:custGeom>
                <a:avLst/>
                <a:gdLst>
                  <a:gd name="T0" fmla="*/ 8 w 9"/>
                  <a:gd name="T1" fmla="*/ 0 h 9"/>
                  <a:gd name="T2" fmla="*/ 1 w 9"/>
                  <a:gd name="T3" fmla="*/ 0 h 9"/>
                  <a:gd name="T4" fmla="*/ 0 w 9"/>
                  <a:gd name="T5" fmla="*/ 1 h 9"/>
                  <a:gd name="T6" fmla="*/ 0 w 9"/>
                  <a:gd name="T7" fmla="*/ 8 h 9"/>
                  <a:gd name="T8" fmla="*/ 1 w 9"/>
                  <a:gd name="T9" fmla="*/ 9 h 9"/>
                  <a:gd name="T10" fmla="*/ 8 w 9"/>
                  <a:gd name="T11" fmla="*/ 9 h 9"/>
                  <a:gd name="T12" fmla="*/ 9 w 9"/>
                  <a:gd name="T13" fmla="*/ 8 h 9"/>
                  <a:gd name="T14" fmla="*/ 9 w 9"/>
                  <a:gd name="T15" fmla="*/ 1 h 9"/>
                  <a:gd name="T16" fmla="*/ 8 w 9"/>
                  <a:gd name="T17" fmla="*/ 0 h 9"/>
                  <a:gd name="T18" fmla="*/ 7 w 9"/>
                  <a:gd name="T19" fmla="*/ 7 h 9"/>
                  <a:gd name="T20" fmla="*/ 2 w 9"/>
                  <a:gd name="T21" fmla="*/ 7 h 9"/>
                  <a:gd name="T22" fmla="*/ 2 w 9"/>
                  <a:gd name="T23" fmla="*/ 2 h 9"/>
                  <a:gd name="T24" fmla="*/ 7 w 9"/>
                  <a:gd name="T25" fmla="*/ 2 h 9"/>
                  <a:gd name="T26" fmla="*/ 7 w 9"/>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1"/>
                      <a:pt x="0" y="1"/>
                    </a:cubicBezTo>
                    <a:cubicBezTo>
                      <a:pt x="0" y="8"/>
                      <a:pt x="0" y="8"/>
                      <a:pt x="0" y="8"/>
                    </a:cubicBezTo>
                    <a:cubicBezTo>
                      <a:pt x="0" y="8"/>
                      <a:pt x="1" y="9"/>
                      <a:pt x="1" y="9"/>
                    </a:cubicBezTo>
                    <a:cubicBezTo>
                      <a:pt x="8" y="9"/>
                      <a:pt x="8" y="9"/>
                      <a:pt x="8" y="9"/>
                    </a:cubicBezTo>
                    <a:cubicBezTo>
                      <a:pt x="8" y="9"/>
                      <a:pt x="9" y="8"/>
                      <a:pt x="9" y="8"/>
                    </a:cubicBezTo>
                    <a:cubicBezTo>
                      <a:pt x="9" y="1"/>
                      <a:pt x="9" y="1"/>
                      <a:pt x="9" y="1"/>
                    </a:cubicBezTo>
                    <a:cubicBezTo>
                      <a:pt x="9" y="1"/>
                      <a:pt x="8" y="0"/>
                      <a:pt x="8" y="0"/>
                    </a:cubicBezTo>
                    <a:close/>
                    <a:moveTo>
                      <a:pt x="7" y="7"/>
                    </a:moveTo>
                    <a:cubicBezTo>
                      <a:pt x="2" y="7"/>
                      <a:pt x="2" y="7"/>
                      <a:pt x="2" y="7"/>
                    </a:cubicBezTo>
                    <a:cubicBezTo>
                      <a:pt x="2" y="2"/>
                      <a:pt x="2" y="2"/>
                      <a:pt x="2" y="2"/>
                    </a:cubicBezTo>
                    <a:cubicBezTo>
                      <a:pt x="7" y="2"/>
                      <a:pt x="7" y="2"/>
                      <a:pt x="7" y="2"/>
                    </a:cubicBez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Freeform 141"/>
              <p:cNvSpPr>
                <a:spLocks noEditPoints="1"/>
              </p:cNvSpPr>
              <p:nvPr/>
            </p:nvSpPr>
            <p:spPr bwMode="auto">
              <a:xfrm>
                <a:off x="19096038" y="6761163"/>
                <a:ext cx="85725" cy="85725"/>
              </a:xfrm>
              <a:custGeom>
                <a:avLst/>
                <a:gdLst>
                  <a:gd name="T0" fmla="*/ 8 w 9"/>
                  <a:gd name="T1" fmla="*/ 0 h 9"/>
                  <a:gd name="T2" fmla="*/ 1 w 9"/>
                  <a:gd name="T3" fmla="*/ 0 h 9"/>
                  <a:gd name="T4" fmla="*/ 0 w 9"/>
                  <a:gd name="T5" fmla="*/ 1 h 9"/>
                  <a:gd name="T6" fmla="*/ 0 w 9"/>
                  <a:gd name="T7" fmla="*/ 7 h 9"/>
                  <a:gd name="T8" fmla="*/ 1 w 9"/>
                  <a:gd name="T9" fmla="*/ 9 h 9"/>
                  <a:gd name="T10" fmla="*/ 8 w 9"/>
                  <a:gd name="T11" fmla="*/ 9 h 9"/>
                  <a:gd name="T12" fmla="*/ 9 w 9"/>
                  <a:gd name="T13" fmla="*/ 7 h 9"/>
                  <a:gd name="T14" fmla="*/ 9 w 9"/>
                  <a:gd name="T15" fmla="*/ 1 h 9"/>
                  <a:gd name="T16" fmla="*/ 8 w 9"/>
                  <a:gd name="T17" fmla="*/ 0 h 9"/>
                  <a:gd name="T18" fmla="*/ 7 w 9"/>
                  <a:gd name="T19" fmla="*/ 6 h 9"/>
                  <a:gd name="T20" fmla="*/ 2 w 9"/>
                  <a:gd name="T21" fmla="*/ 6 h 9"/>
                  <a:gd name="T22" fmla="*/ 2 w 9"/>
                  <a:gd name="T23" fmla="*/ 2 h 9"/>
                  <a:gd name="T24" fmla="*/ 7 w 9"/>
                  <a:gd name="T25" fmla="*/ 2 h 9"/>
                  <a:gd name="T26" fmla="*/ 7 w 9"/>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0"/>
                      <a:pt x="0" y="1"/>
                    </a:cubicBezTo>
                    <a:cubicBezTo>
                      <a:pt x="0" y="7"/>
                      <a:pt x="0" y="7"/>
                      <a:pt x="0" y="7"/>
                    </a:cubicBezTo>
                    <a:cubicBezTo>
                      <a:pt x="0" y="8"/>
                      <a:pt x="1" y="9"/>
                      <a:pt x="1" y="9"/>
                    </a:cubicBezTo>
                    <a:cubicBezTo>
                      <a:pt x="8" y="9"/>
                      <a:pt x="8" y="9"/>
                      <a:pt x="8" y="9"/>
                    </a:cubicBezTo>
                    <a:cubicBezTo>
                      <a:pt x="8" y="9"/>
                      <a:pt x="9" y="8"/>
                      <a:pt x="9" y="7"/>
                    </a:cubicBezTo>
                    <a:cubicBezTo>
                      <a:pt x="9" y="1"/>
                      <a:pt x="9" y="1"/>
                      <a:pt x="9" y="1"/>
                    </a:cubicBezTo>
                    <a:cubicBezTo>
                      <a:pt x="9" y="0"/>
                      <a:pt x="8" y="0"/>
                      <a:pt x="8" y="0"/>
                    </a:cubicBezTo>
                    <a:close/>
                    <a:moveTo>
                      <a:pt x="7" y="6"/>
                    </a:moveTo>
                    <a:cubicBezTo>
                      <a:pt x="2" y="6"/>
                      <a:pt x="2" y="6"/>
                      <a:pt x="2" y="6"/>
                    </a:cubicBezTo>
                    <a:cubicBezTo>
                      <a:pt x="2" y="2"/>
                      <a:pt x="2" y="2"/>
                      <a:pt x="2" y="2"/>
                    </a:cubicBezTo>
                    <a:cubicBezTo>
                      <a:pt x="7" y="2"/>
                      <a:pt x="7" y="2"/>
                      <a:pt x="7" y="2"/>
                    </a:cubicBez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31" name="กลุ่ม 130"/>
          <p:cNvGrpSpPr/>
          <p:nvPr/>
        </p:nvGrpSpPr>
        <p:grpSpPr>
          <a:xfrm>
            <a:off x="18273182" y="7848600"/>
            <a:ext cx="3413655" cy="4020798"/>
            <a:chOff x="14756494" y="7772400"/>
            <a:chExt cx="3413655" cy="4020798"/>
          </a:xfrm>
        </p:grpSpPr>
        <p:sp>
          <p:nvSpPr>
            <p:cNvPr id="136" name="Oval 16"/>
            <p:cNvSpPr>
              <a:spLocks noChangeArrowheads="1"/>
            </p:cNvSpPr>
            <p:nvPr/>
          </p:nvSpPr>
          <p:spPr bwMode="auto">
            <a:xfrm>
              <a:off x="15610343" y="7772400"/>
              <a:ext cx="1541964" cy="154196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51" name="TextBox 150"/>
            <p:cNvSpPr txBox="1"/>
            <p:nvPr/>
          </p:nvSpPr>
          <p:spPr bwMode="auto">
            <a:xfrm>
              <a:off x="15706779" y="9430998"/>
              <a:ext cx="150393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Event</a:t>
              </a:r>
              <a:endParaRPr lang="id-ID" sz="4000" b="1" dirty="0">
                <a:solidFill>
                  <a:schemeClr val="accent5"/>
                </a:solidFill>
                <a:latin typeface="Lato" pitchFamily="34" charset="0"/>
                <a:ea typeface="Lato" pitchFamily="34" charset="0"/>
                <a:cs typeface="Lato" pitchFamily="34" charset="0"/>
              </a:endParaRPr>
            </a:p>
          </p:txBody>
        </p:sp>
        <p:sp>
          <p:nvSpPr>
            <p:cNvPr id="152" name="TextBox 151"/>
            <p:cNvSpPr txBox="1"/>
            <p:nvPr/>
          </p:nvSpPr>
          <p:spPr>
            <a:xfrm>
              <a:off x="14756494" y="10094308"/>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53" name="กลุ่ม 152"/>
            <p:cNvGrpSpPr/>
            <p:nvPr/>
          </p:nvGrpSpPr>
          <p:grpSpPr>
            <a:xfrm>
              <a:off x="16062237" y="8223500"/>
              <a:ext cx="638175" cy="639763"/>
              <a:chOff x="17129509" y="11525195"/>
              <a:chExt cx="638175" cy="639763"/>
            </a:xfrm>
            <a:solidFill>
              <a:schemeClr val="bg1"/>
            </a:solidFill>
          </p:grpSpPr>
          <p:sp>
            <p:nvSpPr>
              <p:cNvPr id="154"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3"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4"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5"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6"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7"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78" name="กลุ่ม 177"/>
          <p:cNvGrpSpPr/>
          <p:nvPr/>
        </p:nvGrpSpPr>
        <p:grpSpPr>
          <a:xfrm>
            <a:off x="2575982" y="2580704"/>
            <a:ext cx="3413655" cy="4020798"/>
            <a:chOff x="7071782" y="2707433"/>
            <a:chExt cx="3413655" cy="4020798"/>
          </a:xfrm>
        </p:grpSpPr>
        <p:sp>
          <p:nvSpPr>
            <p:cNvPr id="179" name="Oval 16"/>
            <p:cNvSpPr>
              <a:spLocks noChangeArrowheads="1"/>
            </p:cNvSpPr>
            <p:nvPr/>
          </p:nvSpPr>
          <p:spPr bwMode="auto">
            <a:xfrm>
              <a:off x="7925631" y="2707433"/>
              <a:ext cx="1541964" cy="154196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80" name="TextBox 179"/>
            <p:cNvSpPr txBox="1"/>
            <p:nvPr/>
          </p:nvSpPr>
          <p:spPr bwMode="auto">
            <a:xfrm>
              <a:off x="7739138" y="4366031"/>
              <a:ext cx="206979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Analysis</a:t>
              </a:r>
              <a:endParaRPr lang="id-ID" sz="4000" b="1" dirty="0">
                <a:solidFill>
                  <a:schemeClr val="accent4"/>
                </a:solidFill>
                <a:latin typeface="Lato" pitchFamily="34" charset="0"/>
                <a:ea typeface="Lato" pitchFamily="34" charset="0"/>
                <a:cs typeface="Lato" pitchFamily="34" charset="0"/>
              </a:endParaRPr>
            </a:p>
          </p:txBody>
        </p:sp>
        <p:sp>
          <p:nvSpPr>
            <p:cNvPr id="181" name="TextBox 180"/>
            <p:cNvSpPr txBox="1"/>
            <p:nvPr/>
          </p:nvSpPr>
          <p:spPr>
            <a:xfrm>
              <a:off x="7071782" y="5029341"/>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82" name="กลุ่ม 181"/>
            <p:cNvGrpSpPr/>
            <p:nvPr/>
          </p:nvGrpSpPr>
          <p:grpSpPr>
            <a:xfrm>
              <a:off x="8351837" y="3145040"/>
              <a:ext cx="647700" cy="582613"/>
              <a:chOff x="19924713" y="3349461"/>
              <a:chExt cx="647700" cy="582613"/>
            </a:xfrm>
            <a:solidFill>
              <a:schemeClr val="bg1"/>
            </a:solidFill>
          </p:grpSpPr>
          <p:sp>
            <p:nvSpPr>
              <p:cNvPr id="183" name="Freeform 6"/>
              <p:cNvSpPr>
                <a:spLocks/>
              </p:cNvSpPr>
              <p:nvPr/>
            </p:nvSpPr>
            <p:spPr bwMode="auto">
              <a:xfrm>
                <a:off x="19924713" y="3903499"/>
                <a:ext cx="647700" cy="28575"/>
              </a:xfrm>
              <a:custGeom>
                <a:avLst/>
                <a:gdLst>
                  <a:gd name="T0" fmla="*/ 67 w 68"/>
                  <a:gd name="T1" fmla="*/ 0 h 3"/>
                  <a:gd name="T2" fmla="*/ 2 w 68"/>
                  <a:gd name="T3" fmla="*/ 0 h 3"/>
                  <a:gd name="T4" fmla="*/ 0 w 68"/>
                  <a:gd name="T5" fmla="*/ 1 h 3"/>
                  <a:gd name="T6" fmla="*/ 2 w 68"/>
                  <a:gd name="T7" fmla="*/ 3 h 3"/>
                  <a:gd name="T8" fmla="*/ 67 w 68"/>
                  <a:gd name="T9" fmla="*/ 3 h 3"/>
                  <a:gd name="T10" fmla="*/ 68 w 68"/>
                  <a:gd name="T11" fmla="*/ 1 h 3"/>
                  <a:gd name="T12" fmla="*/ 67 w 6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8" h="3">
                    <a:moveTo>
                      <a:pt x="67" y="0"/>
                    </a:moveTo>
                    <a:cubicBezTo>
                      <a:pt x="2" y="0"/>
                      <a:pt x="2" y="0"/>
                      <a:pt x="2" y="0"/>
                    </a:cubicBezTo>
                    <a:cubicBezTo>
                      <a:pt x="1" y="0"/>
                      <a:pt x="0" y="1"/>
                      <a:pt x="0" y="1"/>
                    </a:cubicBezTo>
                    <a:cubicBezTo>
                      <a:pt x="0" y="2"/>
                      <a:pt x="1" y="3"/>
                      <a:pt x="2" y="3"/>
                    </a:cubicBezTo>
                    <a:cubicBezTo>
                      <a:pt x="67" y="3"/>
                      <a:pt x="67" y="3"/>
                      <a:pt x="67" y="3"/>
                    </a:cubicBezTo>
                    <a:cubicBezTo>
                      <a:pt x="68" y="3"/>
                      <a:pt x="68" y="2"/>
                      <a:pt x="68" y="1"/>
                    </a:cubicBezTo>
                    <a:cubicBezTo>
                      <a:pt x="68" y="1"/>
                      <a:pt x="68"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84" name="กลุ่ม 183"/>
              <p:cNvGrpSpPr/>
              <p:nvPr/>
            </p:nvGrpSpPr>
            <p:grpSpPr>
              <a:xfrm>
                <a:off x="19972338" y="3349461"/>
                <a:ext cx="561975" cy="534988"/>
                <a:chOff x="19972338" y="3349461"/>
                <a:chExt cx="561975" cy="534988"/>
              </a:xfrm>
              <a:grpFill/>
            </p:grpSpPr>
            <p:sp>
              <p:nvSpPr>
                <p:cNvPr id="185" name="Freeform 7"/>
                <p:cNvSpPr>
                  <a:spLocks noEditPoints="1"/>
                </p:cNvSpPr>
                <p:nvPr/>
              </p:nvSpPr>
              <p:spPr bwMode="auto">
                <a:xfrm>
                  <a:off x="19972338" y="3663786"/>
                  <a:ext cx="114300" cy="220663"/>
                </a:xfrm>
                <a:custGeom>
                  <a:avLst/>
                  <a:gdLst>
                    <a:gd name="T0" fmla="*/ 1 w 12"/>
                    <a:gd name="T1" fmla="*/ 23 h 23"/>
                    <a:gd name="T2" fmla="*/ 11 w 12"/>
                    <a:gd name="T3" fmla="*/ 23 h 23"/>
                    <a:gd name="T4" fmla="*/ 12 w 12"/>
                    <a:gd name="T5" fmla="*/ 22 h 23"/>
                    <a:gd name="T6" fmla="*/ 12 w 12"/>
                    <a:gd name="T7" fmla="*/ 1 h 23"/>
                    <a:gd name="T8" fmla="*/ 11 w 12"/>
                    <a:gd name="T9" fmla="*/ 0 h 23"/>
                    <a:gd name="T10" fmla="*/ 1 w 12"/>
                    <a:gd name="T11" fmla="*/ 0 h 23"/>
                    <a:gd name="T12" fmla="*/ 0 w 12"/>
                    <a:gd name="T13" fmla="*/ 1 h 23"/>
                    <a:gd name="T14" fmla="*/ 0 w 12"/>
                    <a:gd name="T15" fmla="*/ 22 h 23"/>
                    <a:gd name="T16" fmla="*/ 1 w 12"/>
                    <a:gd name="T17" fmla="*/ 23 h 23"/>
                    <a:gd name="T18" fmla="*/ 2 w 12"/>
                    <a:gd name="T19" fmla="*/ 2 h 23"/>
                    <a:gd name="T20" fmla="*/ 10 w 12"/>
                    <a:gd name="T21" fmla="*/ 2 h 23"/>
                    <a:gd name="T22" fmla="*/ 10 w 12"/>
                    <a:gd name="T23" fmla="*/ 21 h 23"/>
                    <a:gd name="T24" fmla="*/ 2 w 12"/>
                    <a:gd name="T25" fmla="*/ 21 h 23"/>
                    <a:gd name="T26" fmla="*/ 2 w 12"/>
                    <a:gd name="T2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
                      <a:moveTo>
                        <a:pt x="1" y="23"/>
                      </a:moveTo>
                      <a:cubicBezTo>
                        <a:pt x="11" y="23"/>
                        <a:pt x="11" y="23"/>
                        <a:pt x="11" y="23"/>
                      </a:cubicBezTo>
                      <a:cubicBezTo>
                        <a:pt x="12" y="23"/>
                        <a:pt x="12" y="23"/>
                        <a:pt x="12" y="22"/>
                      </a:cubicBezTo>
                      <a:cubicBezTo>
                        <a:pt x="12" y="1"/>
                        <a:pt x="12" y="1"/>
                        <a:pt x="12" y="1"/>
                      </a:cubicBezTo>
                      <a:cubicBezTo>
                        <a:pt x="12" y="0"/>
                        <a:pt x="12" y="0"/>
                        <a:pt x="11" y="0"/>
                      </a:cubicBezTo>
                      <a:cubicBezTo>
                        <a:pt x="1" y="0"/>
                        <a:pt x="1" y="0"/>
                        <a:pt x="1" y="0"/>
                      </a:cubicBezTo>
                      <a:cubicBezTo>
                        <a:pt x="1" y="0"/>
                        <a:pt x="0" y="0"/>
                        <a:pt x="0" y="1"/>
                      </a:cubicBezTo>
                      <a:cubicBezTo>
                        <a:pt x="0" y="22"/>
                        <a:pt x="0" y="22"/>
                        <a:pt x="0" y="22"/>
                      </a:cubicBezTo>
                      <a:cubicBezTo>
                        <a:pt x="0" y="23"/>
                        <a:pt x="1" y="23"/>
                        <a:pt x="1" y="23"/>
                      </a:cubicBezTo>
                      <a:close/>
                      <a:moveTo>
                        <a:pt x="2" y="2"/>
                      </a:moveTo>
                      <a:cubicBezTo>
                        <a:pt x="10" y="2"/>
                        <a:pt x="10" y="2"/>
                        <a:pt x="10" y="2"/>
                      </a:cubicBezTo>
                      <a:cubicBezTo>
                        <a:pt x="10" y="21"/>
                        <a:pt x="10" y="21"/>
                        <a:pt x="10" y="21"/>
                      </a:cubicBezTo>
                      <a:cubicBezTo>
                        <a:pt x="2" y="21"/>
                        <a:pt x="2" y="21"/>
                        <a:pt x="2" y="21"/>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6" name="Freeform 8"/>
                <p:cNvSpPr>
                  <a:spLocks noEditPoints="1"/>
                </p:cNvSpPr>
                <p:nvPr/>
              </p:nvSpPr>
              <p:spPr bwMode="auto">
                <a:xfrm>
                  <a:off x="20124738" y="3559011"/>
                  <a:ext cx="104775" cy="325438"/>
                </a:xfrm>
                <a:custGeom>
                  <a:avLst/>
                  <a:gdLst>
                    <a:gd name="T0" fmla="*/ 1 w 11"/>
                    <a:gd name="T1" fmla="*/ 34 h 34"/>
                    <a:gd name="T2" fmla="*/ 11 w 11"/>
                    <a:gd name="T3" fmla="*/ 34 h 34"/>
                    <a:gd name="T4" fmla="*/ 11 w 11"/>
                    <a:gd name="T5" fmla="*/ 33 h 34"/>
                    <a:gd name="T6" fmla="*/ 11 w 11"/>
                    <a:gd name="T7" fmla="*/ 0 h 34"/>
                    <a:gd name="T8" fmla="*/ 11 w 11"/>
                    <a:gd name="T9" fmla="*/ 0 h 34"/>
                    <a:gd name="T10" fmla="*/ 1 w 11"/>
                    <a:gd name="T11" fmla="*/ 0 h 34"/>
                    <a:gd name="T12" fmla="*/ 0 w 11"/>
                    <a:gd name="T13" fmla="*/ 0 h 34"/>
                    <a:gd name="T14" fmla="*/ 0 w 11"/>
                    <a:gd name="T15" fmla="*/ 33 h 34"/>
                    <a:gd name="T16" fmla="*/ 1 w 11"/>
                    <a:gd name="T17" fmla="*/ 34 h 34"/>
                    <a:gd name="T18" fmla="*/ 1 w 11"/>
                    <a:gd name="T19" fmla="*/ 1 h 34"/>
                    <a:gd name="T20" fmla="*/ 10 w 11"/>
                    <a:gd name="T21" fmla="*/ 1 h 34"/>
                    <a:gd name="T22" fmla="*/ 10 w 11"/>
                    <a:gd name="T23" fmla="*/ 32 h 34"/>
                    <a:gd name="T24" fmla="*/ 1 w 11"/>
                    <a:gd name="T25" fmla="*/ 32 h 34"/>
                    <a:gd name="T26" fmla="*/ 1 w 11"/>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4">
                      <a:moveTo>
                        <a:pt x="1" y="34"/>
                      </a:moveTo>
                      <a:cubicBezTo>
                        <a:pt x="11" y="34"/>
                        <a:pt x="11" y="34"/>
                        <a:pt x="11" y="34"/>
                      </a:cubicBezTo>
                      <a:cubicBezTo>
                        <a:pt x="11" y="34"/>
                        <a:pt x="11" y="34"/>
                        <a:pt x="11" y="33"/>
                      </a:cubicBezTo>
                      <a:cubicBezTo>
                        <a:pt x="11" y="0"/>
                        <a:pt x="11" y="0"/>
                        <a:pt x="11" y="0"/>
                      </a:cubicBezTo>
                      <a:cubicBezTo>
                        <a:pt x="11" y="0"/>
                        <a:pt x="11" y="0"/>
                        <a:pt x="11" y="0"/>
                      </a:cubicBezTo>
                      <a:cubicBezTo>
                        <a:pt x="1" y="0"/>
                        <a:pt x="1" y="0"/>
                        <a:pt x="1" y="0"/>
                      </a:cubicBezTo>
                      <a:cubicBezTo>
                        <a:pt x="0" y="0"/>
                        <a:pt x="0" y="0"/>
                        <a:pt x="0" y="0"/>
                      </a:cubicBezTo>
                      <a:cubicBezTo>
                        <a:pt x="0" y="33"/>
                        <a:pt x="0" y="33"/>
                        <a:pt x="0" y="33"/>
                      </a:cubicBezTo>
                      <a:cubicBezTo>
                        <a:pt x="0" y="34"/>
                        <a:pt x="0" y="34"/>
                        <a:pt x="1" y="34"/>
                      </a:cubicBezTo>
                      <a:close/>
                      <a:moveTo>
                        <a:pt x="1" y="1"/>
                      </a:moveTo>
                      <a:cubicBezTo>
                        <a:pt x="10" y="1"/>
                        <a:pt x="10" y="1"/>
                        <a:pt x="10" y="1"/>
                      </a:cubicBezTo>
                      <a:cubicBezTo>
                        <a:pt x="10" y="32"/>
                        <a:pt x="10" y="32"/>
                        <a:pt x="10" y="32"/>
                      </a:cubicBezTo>
                      <a:cubicBezTo>
                        <a:pt x="1" y="32"/>
                        <a:pt x="1" y="32"/>
                        <a:pt x="1" y="3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7" name="Freeform 9"/>
                <p:cNvSpPr>
                  <a:spLocks noEditPoints="1"/>
                </p:cNvSpPr>
                <p:nvPr/>
              </p:nvSpPr>
              <p:spPr bwMode="auto">
                <a:xfrm>
                  <a:off x="20267613" y="3425661"/>
                  <a:ext cx="114300" cy="458788"/>
                </a:xfrm>
                <a:custGeom>
                  <a:avLst/>
                  <a:gdLst>
                    <a:gd name="T0" fmla="*/ 1 w 12"/>
                    <a:gd name="T1" fmla="*/ 48 h 48"/>
                    <a:gd name="T2" fmla="*/ 11 w 12"/>
                    <a:gd name="T3" fmla="*/ 48 h 48"/>
                    <a:gd name="T4" fmla="*/ 12 w 12"/>
                    <a:gd name="T5" fmla="*/ 47 h 48"/>
                    <a:gd name="T6" fmla="*/ 12 w 12"/>
                    <a:gd name="T7" fmla="*/ 1 h 48"/>
                    <a:gd name="T8" fmla="*/ 11 w 12"/>
                    <a:gd name="T9" fmla="*/ 0 h 48"/>
                    <a:gd name="T10" fmla="*/ 1 w 12"/>
                    <a:gd name="T11" fmla="*/ 0 h 48"/>
                    <a:gd name="T12" fmla="*/ 0 w 12"/>
                    <a:gd name="T13" fmla="*/ 1 h 48"/>
                    <a:gd name="T14" fmla="*/ 0 w 12"/>
                    <a:gd name="T15" fmla="*/ 47 h 48"/>
                    <a:gd name="T16" fmla="*/ 1 w 12"/>
                    <a:gd name="T17" fmla="*/ 48 h 48"/>
                    <a:gd name="T18" fmla="*/ 2 w 12"/>
                    <a:gd name="T19" fmla="*/ 2 h 48"/>
                    <a:gd name="T20" fmla="*/ 10 w 12"/>
                    <a:gd name="T21" fmla="*/ 2 h 48"/>
                    <a:gd name="T22" fmla="*/ 10 w 12"/>
                    <a:gd name="T23" fmla="*/ 46 h 48"/>
                    <a:gd name="T24" fmla="*/ 2 w 12"/>
                    <a:gd name="T25" fmla="*/ 46 h 48"/>
                    <a:gd name="T26" fmla="*/ 2 w 12"/>
                    <a:gd name="T2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8">
                      <a:moveTo>
                        <a:pt x="1" y="48"/>
                      </a:moveTo>
                      <a:cubicBezTo>
                        <a:pt x="11" y="48"/>
                        <a:pt x="11" y="48"/>
                        <a:pt x="11" y="48"/>
                      </a:cubicBezTo>
                      <a:cubicBezTo>
                        <a:pt x="11" y="48"/>
                        <a:pt x="12" y="48"/>
                        <a:pt x="12" y="47"/>
                      </a:cubicBezTo>
                      <a:cubicBezTo>
                        <a:pt x="12" y="1"/>
                        <a:pt x="12" y="1"/>
                        <a:pt x="12" y="1"/>
                      </a:cubicBezTo>
                      <a:cubicBezTo>
                        <a:pt x="12" y="1"/>
                        <a:pt x="11" y="0"/>
                        <a:pt x="11" y="0"/>
                      </a:cubicBezTo>
                      <a:cubicBezTo>
                        <a:pt x="1" y="0"/>
                        <a:pt x="1" y="0"/>
                        <a:pt x="1" y="0"/>
                      </a:cubicBezTo>
                      <a:cubicBezTo>
                        <a:pt x="0" y="0"/>
                        <a:pt x="0" y="1"/>
                        <a:pt x="0" y="1"/>
                      </a:cubicBezTo>
                      <a:cubicBezTo>
                        <a:pt x="0" y="47"/>
                        <a:pt x="0" y="47"/>
                        <a:pt x="0" y="47"/>
                      </a:cubicBezTo>
                      <a:cubicBezTo>
                        <a:pt x="0" y="48"/>
                        <a:pt x="0" y="48"/>
                        <a:pt x="1" y="48"/>
                      </a:cubicBezTo>
                      <a:close/>
                      <a:moveTo>
                        <a:pt x="2" y="2"/>
                      </a:moveTo>
                      <a:cubicBezTo>
                        <a:pt x="10" y="2"/>
                        <a:pt x="10" y="2"/>
                        <a:pt x="10" y="2"/>
                      </a:cubicBezTo>
                      <a:cubicBezTo>
                        <a:pt x="10" y="46"/>
                        <a:pt x="10" y="46"/>
                        <a:pt x="10" y="46"/>
                      </a:cubicBezTo>
                      <a:cubicBezTo>
                        <a:pt x="2" y="46"/>
                        <a:pt x="2" y="46"/>
                        <a:pt x="2" y="46"/>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8" name="Freeform 10"/>
                <p:cNvSpPr>
                  <a:spLocks noEditPoints="1"/>
                </p:cNvSpPr>
                <p:nvPr/>
              </p:nvSpPr>
              <p:spPr bwMode="auto">
                <a:xfrm>
                  <a:off x="20420013" y="3349461"/>
                  <a:ext cx="114300" cy="534988"/>
                </a:xfrm>
                <a:custGeom>
                  <a:avLst/>
                  <a:gdLst>
                    <a:gd name="T0" fmla="*/ 1 w 12"/>
                    <a:gd name="T1" fmla="*/ 56 h 56"/>
                    <a:gd name="T2" fmla="*/ 11 w 12"/>
                    <a:gd name="T3" fmla="*/ 56 h 56"/>
                    <a:gd name="T4" fmla="*/ 12 w 12"/>
                    <a:gd name="T5" fmla="*/ 55 h 56"/>
                    <a:gd name="T6" fmla="*/ 12 w 12"/>
                    <a:gd name="T7" fmla="*/ 1 h 56"/>
                    <a:gd name="T8" fmla="*/ 11 w 12"/>
                    <a:gd name="T9" fmla="*/ 0 h 56"/>
                    <a:gd name="T10" fmla="*/ 1 w 12"/>
                    <a:gd name="T11" fmla="*/ 0 h 56"/>
                    <a:gd name="T12" fmla="*/ 0 w 12"/>
                    <a:gd name="T13" fmla="*/ 1 h 56"/>
                    <a:gd name="T14" fmla="*/ 0 w 12"/>
                    <a:gd name="T15" fmla="*/ 55 h 56"/>
                    <a:gd name="T16" fmla="*/ 1 w 12"/>
                    <a:gd name="T17" fmla="*/ 56 h 56"/>
                    <a:gd name="T18" fmla="*/ 2 w 12"/>
                    <a:gd name="T19" fmla="*/ 2 h 56"/>
                    <a:gd name="T20" fmla="*/ 10 w 12"/>
                    <a:gd name="T21" fmla="*/ 2 h 56"/>
                    <a:gd name="T22" fmla="*/ 10 w 12"/>
                    <a:gd name="T23" fmla="*/ 54 h 56"/>
                    <a:gd name="T24" fmla="*/ 2 w 12"/>
                    <a:gd name="T25" fmla="*/ 54 h 56"/>
                    <a:gd name="T26" fmla="*/ 2 w 12"/>
                    <a:gd name="T2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56">
                      <a:moveTo>
                        <a:pt x="1" y="56"/>
                      </a:moveTo>
                      <a:cubicBezTo>
                        <a:pt x="11" y="56"/>
                        <a:pt x="11" y="56"/>
                        <a:pt x="11" y="56"/>
                      </a:cubicBezTo>
                      <a:cubicBezTo>
                        <a:pt x="11" y="56"/>
                        <a:pt x="12" y="56"/>
                        <a:pt x="12" y="55"/>
                      </a:cubicBezTo>
                      <a:cubicBezTo>
                        <a:pt x="12" y="1"/>
                        <a:pt x="12" y="1"/>
                        <a:pt x="12" y="1"/>
                      </a:cubicBezTo>
                      <a:cubicBezTo>
                        <a:pt x="12" y="1"/>
                        <a:pt x="11" y="0"/>
                        <a:pt x="11" y="0"/>
                      </a:cubicBezTo>
                      <a:cubicBezTo>
                        <a:pt x="1" y="0"/>
                        <a:pt x="1" y="0"/>
                        <a:pt x="1" y="0"/>
                      </a:cubicBezTo>
                      <a:cubicBezTo>
                        <a:pt x="0" y="0"/>
                        <a:pt x="0" y="1"/>
                        <a:pt x="0" y="1"/>
                      </a:cubicBezTo>
                      <a:cubicBezTo>
                        <a:pt x="0" y="55"/>
                        <a:pt x="0" y="55"/>
                        <a:pt x="0" y="55"/>
                      </a:cubicBezTo>
                      <a:cubicBezTo>
                        <a:pt x="0" y="56"/>
                        <a:pt x="0" y="56"/>
                        <a:pt x="1" y="56"/>
                      </a:cubicBezTo>
                      <a:close/>
                      <a:moveTo>
                        <a:pt x="2" y="2"/>
                      </a:moveTo>
                      <a:cubicBezTo>
                        <a:pt x="10" y="2"/>
                        <a:pt x="10" y="2"/>
                        <a:pt x="10" y="2"/>
                      </a:cubicBezTo>
                      <a:cubicBezTo>
                        <a:pt x="10" y="54"/>
                        <a:pt x="10" y="54"/>
                        <a:pt x="10" y="54"/>
                      </a:cubicBezTo>
                      <a:cubicBezTo>
                        <a:pt x="2" y="54"/>
                        <a:pt x="2" y="54"/>
                        <a:pt x="2" y="54"/>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grpSp>
        <p:nvGrpSpPr>
          <p:cNvPr id="189" name="กลุ่ม 188"/>
          <p:cNvGrpSpPr/>
          <p:nvPr/>
        </p:nvGrpSpPr>
        <p:grpSpPr>
          <a:xfrm>
            <a:off x="18334037" y="2608602"/>
            <a:ext cx="3413655" cy="4020798"/>
            <a:chOff x="18334037" y="2761002"/>
            <a:chExt cx="3413655" cy="4020798"/>
          </a:xfrm>
        </p:grpSpPr>
        <p:sp>
          <p:nvSpPr>
            <p:cNvPr id="190" name="Oval 16"/>
            <p:cNvSpPr>
              <a:spLocks noChangeArrowheads="1"/>
            </p:cNvSpPr>
            <p:nvPr/>
          </p:nvSpPr>
          <p:spPr bwMode="auto">
            <a:xfrm>
              <a:off x="19187886" y="2761002"/>
              <a:ext cx="1541964" cy="154196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91" name="TextBox 190"/>
            <p:cNvSpPr txBox="1"/>
            <p:nvPr/>
          </p:nvSpPr>
          <p:spPr bwMode="auto">
            <a:xfrm>
              <a:off x="18826664" y="4419600"/>
              <a:ext cx="2419253"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Customer</a:t>
              </a:r>
              <a:endParaRPr lang="id-ID" sz="4000" b="1" dirty="0">
                <a:solidFill>
                  <a:schemeClr val="accent3"/>
                </a:solidFill>
                <a:latin typeface="Lato" pitchFamily="34" charset="0"/>
                <a:ea typeface="Lato" pitchFamily="34" charset="0"/>
                <a:cs typeface="Lato" pitchFamily="34" charset="0"/>
              </a:endParaRPr>
            </a:p>
          </p:txBody>
        </p:sp>
        <p:sp>
          <p:nvSpPr>
            <p:cNvPr id="192" name="TextBox 191"/>
            <p:cNvSpPr txBox="1"/>
            <p:nvPr/>
          </p:nvSpPr>
          <p:spPr>
            <a:xfrm>
              <a:off x="18334037" y="508291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93" name="กลุ่ม 192"/>
            <p:cNvGrpSpPr/>
            <p:nvPr/>
          </p:nvGrpSpPr>
          <p:grpSpPr>
            <a:xfrm>
              <a:off x="19620730" y="3145040"/>
              <a:ext cx="676275" cy="666750"/>
              <a:chOff x="18196309" y="10372670"/>
              <a:chExt cx="676275" cy="666750"/>
            </a:xfrm>
            <a:solidFill>
              <a:schemeClr val="bg1"/>
            </a:solidFill>
          </p:grpSpPr>
          <p:sp>
            <p:nvSpPr>
              <p:cNvPr id="194" name="Freeform 174"/>
              <p:cNvSpPr>
                <a:spLocks noEditPoints="1"/>
              </p:cNvSpPr>
              <p:nvPr/>
            </p:nvSpPr>
            <p:spPr bwMode="auto">
              <a:xfrm>
                <a:off x="18196309" y="10372670"/>
                <a:ext cx="676275" cy="666750"/>
              </a:xfrm>
              <a:custGeom>
                <a:avLst/>
                <a:gdLst>
                  <a:gd name="T0" fmla="*/ 36 w 71"/>
                  <a:gd name="T1" fmla="*/ 0 h 70"/>
                  <a:gd name="T2" fmla="*/ 0 w 71"/>
                  <a:gd name="T3" fmla="*/ 35 h 70"/>
                  <a:gd name="T4" fmla="*/ 36 w 71"/>
                  <a:gd name="T5" fmla="*/ 70 h 70"/>
                  <a:gd name="T6" fmla="*/ 71 w 71"/>
                  <a:gd name="T7" fmla="*/ 35 h 70"/>
                  <a:gd name="T8" fmla="*/ 36 w 71"/>
                  <a:gd name="T9" fmla="*/ 0 h 70"/>
                  <a:gd name="T10" fmla="*/ 36 w 71"/>
                  <a:gd name="T11" fmla="*/ 67 h 70"/>
                  <a:gd name="T12" fmla="*/ 4 w 71"/>
                  <a:gd name="T13" fmla="*/ 35 h 70"/>
                  <a:gd name="T14" fmla="*/ 36 w 71"/>
                  <a:gd name="T15" fmla="*/ 3 h 70"/>
                  <a:gd name="T16" fmla="*/ 67 w 71"/>
                  <a:gd name="T17" fmla="*/ 35 h 70"/>
                  <a:gd name="T18" fmla="*/ 36 w 71"/>
                  <a:gd name="T19"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36" y="0"/>
                    </a:moveTo>
                    <a:cubicBezTo>
                      <a:pt x="16" y="0"/>
                      <a:pt x="0" y="16"/>
                      <a:pt x="0" y="35"/>
                    </a:cubicBezTo>
                    <a:cubicBezTo>
                      <a:pt x="0" y="55"/>
                      <a:pt x="16" y="70"/>
                      <a:pt x="36" y="70"/>
                    </a:cubicBezTo>
                    <a:cubicBezTo>
                      <a:pt x="55" y="70"/>
                      <a:pt x="71" y="55"/>
                      <a:pt x="71" y="35"/>
                    </a:cubicBezTo>
                    <a:cubicBezTo>
                      <a:pt x="71" y="16"/>
                      <a:pt x="55" y="0"/>
                      <a:pt x="36" y="0"/>
                    </a:cubicBezTo>
                    <a:close/>
                    <a:moveTo>
                      <a:pt x="36" y="67"/>
                    </a:moveTo>
                    <a:cubicBezTo>
                      <a:pt x="18" y="67"/>
                      <a:pt x="4" y="53"/>
                      <a:pt x="4" y="35"/>
                    </a:cubicBezTo>
                    <a:cubicBezTo>
                      <a:pt x="4" y="18"/>
                      <a:pt x="18" y="3"/>
                      <a:pt x="36" y="3"/>
                    </a:cubicBezTo>
                    <a:cubicBezTo>
                      <a:pt x="53" y="3"/>
                      <a:pt x="67" y="18"/>
                      <a:pt x="67" y="35"/>
                    </a:cubicBezTo>
                    <a:cubicBezTo>
                      <a:pt x="67" y="53"/>
                      <a:pt x="53" y="67"/>
                      <a:pt x="36"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5" name="Oval 175"/>
              <p:cNvSpPr>
                <a:spLocks noChangeArrowheads="1"/>
              </p:cNvSpPr>
              <p:nvPr/>
            </p:nvSpPr>
            <p:spPr bwMode="auto">
              <a:xfrm>
                <a:off x="18605884" y="10572695"/>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6" name="Oval 176"/>
              <p:cNvSpPr>
                <a:spLocks noChangeArrowheads="1"/>
              </p:cNvSpPr>
              <p:nvPr/>
            </p:nvSpPr>
            <p:spPr bwMode="auto">
              <a:xfrm>
                <a:off x="18405859" y="10572695"/>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7" name="Freeform 177"/>
              <p:cNvSpPr>
                <a:spLocks/>
              </p:cNvSpPr>
              <p:nvPr/>
            </p:nvSpPr>
            <p:spPr bwMode="auto">
              <a:xfrm>
                <a:off x="18377284" y="10753670"/>
                <a:ext cx="314325" cy="142875"/>
              </a:xfrm>
              <a:custGeom>
                <a:avLst/>
                <a:gdLst>
                  <a:gd name="T0" fmla="*/ 32 w 33"/>
                  <a:gd name="T1" fmla="*/ 0 h 15"/>
                  <a:gd name="T2" fmla="*/ 30 w 33"/>
                  <a:gd name="T3" fmla="*/ 2 h 15"/>
                  <a:gd name="T4" fmla="*/ 17 w 33"/>
                  <a:gd name="T5" fmla="*/ 12 h 15"/>
                  <a:gd name="T6" fmla="*/ 4 w 33"/>
                  <a:gd name="T7" fmla="*/ 2 h 15"/>
                  <a:gd name="T8" fmla="*/ 2 w 33"/>
                  <a:gd name="T9" fmla="*/ 0 h 15"/>
                  <a:gd name="T10" fmla="*/ 0 w 33"/>
                  <a:gd name="T11" fmla="*/ 2 h 15"/>
                  <a:gd name="T12" fmla="*/ 17 w 33"/>
                  <a:gd name="T13" fmla="*/ 15 h 15"/>
                  <a:gd name="T14" fmla="*/ 33 w 33"/>
                  <a:gd name="T15" fmla="*/ 2 h 15"/>
                  <a:gd name="T16" fmla="*/ 32 w 3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5">
                    <a:moveTo>
                      <a:pt x="32" y="0"/>
                    </a:moveTo>
                    <a:cubicBezTo>
                      <a:pt x="31" y="0"/>
                      <a:pt x="30" y="1"/>
                      <a:pt x="30" y="2"/>
                    </a:cubicBezTo>
                    <a:cubicBezTo>
                      <a:pt x="28" y="8"/>
                      <a:pt x="23" y="12"/>
                      <a:pt x="17" y="12"/>
                    </a:cubicBezTo>
                    <a:cubicBezTo>
                      <a:pt x="11" y="12"/>
                      <a:pt x="5" y="8"/>
                      <a:pt x="4" y="2"/>
                    </a:cubicBezTo>
                    <a:cubicBezTo>
                      <a:pt x="3" y="1"/>
                      <a:pt x="2" y="0"/>
                      <a:pt x="2" y="0"/>
                    </a:cubicBezTo>
                    <a:cubicBezTo>
                      <a:pt x="1" y="1"/>
                      <a:pt x="0" y="2"/>
                      <a:pt x="0" y="2"/>
                    </a:cubicBezTo>
                    <a:cubicBezTo>
                      <a:pt x="2" y="10"/>
                      <a:pt x="9" y="15"/>
                      <a:pt x="17" y="15"/>
                    </a:cubicBezTo>
                    <a:cubicBezTo>
                      <a:pt x="24" y="15"/>
                      <a:pt x="31" y="10"/>
                      <a:pt x="33" y="2"/>
                    </a:cubicBezTo>
                    <a:cubicBezTo>
                      <a:pt x="33" y="2"/>
                      <a:pt x="33" y="1"/>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76" name="Group 75"/>
          <p:cNvGrpSpPr/>
          <p:nvPr/>
        </p:nvGrpSpPr>
        <p:grpSpPr>
          <a:xfrm>
            <a:off x="9342437" y="0"/>
            <a:ext cx="5121981" cy="1859280"/>
            <a:chOff x="9266237" y="-30479"/>
            <a:chExt cx="5121981" cy="1859280"/>
          </a:xfrm>
        </p:grpSpPr>
        <p:sp>
          <p:nvSpPr>
            <p:cNvPr id="7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8" name="TextBox 7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9" name="กลุ่ม 1"/>
            <p:cNvGrpSpPr/>
            <p:nvPr/>
          </p:nvGrpSpPr>
          <p:grpSpPr>
            <a:xfrm>
              <a:off x="10629638" y="960536"/>
              <a:ext cx="2675199" cy="191868"/>
              <a:chOff x="731836" y="7607630"/>
              <a:chExt cx="3043601" cy="240970"/>
            </a:xfrm>
          </p:grpSpPr>
          <p:sp>
            <p:nvSpPr>
              <p:cNvPr id="8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2"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3"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649261560"/>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wipe(down)">
                                      <p:cBhvr>
                                        <p:cTn id="11" dur="500"/>
                                        <p:tgtEl>
                                          <p:spTgt spid="98"/>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wipe(down)">
                                      <p:cBhvr>
                                        <p:cTn id="15" dur="500"/>
                                        <p:tgtEl>
                                          <p:spTgt spid="10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wipe(down)">
                                      <p:cBhvr>
                                        <p:cTn id="19" dur="500"/>
                                        <p:tgtEl>
                                          <p:spTgt spid="109"/>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114"/>
                                        </p:tgtEl>
                                        <p:attrNameLst>
                                          <p:attrName>style.visibility</p:attrName>
                                        </p:attrNameLst>
                                      </p:cBhvr>
                                      <p:to>
                                        <p:strVal val="visible"/>
                                      </p:to>
                                    </p:set>
                                    <p:anim calcmode="lin" valueType="num">
                                      <p:cBhvr>
                                        <p:cTn id="23" dur="500" fill="hold"/>
                                        <p:tgtEl>
                                          <p:spTgt spid="114"/>
                                        </p:tgtEl>
                                        <p:attrNameLst>
                                          <p:attrName>ppt_w</p:attrName>
                                        </p:attrNameLst>
                                      </p:cBhvr>
                                      <p:tavLst>
                                        <p:tav tm="0">
                                          <p:val>
                                            <p:fltVal val="0"/>
                                          </p:val>
                                        </p:tav>
                                        <p:tav tm="100000">
                                          <p:val>
                                            <p:strVal val="#ppt_w"/>
                                          </p:val>
                                        </p:tav>
                                      </p:tavLst>
                                    </p:anim>
                                    <p:anim calcmode="lin" valueType="num">
                                      <p:cBhvr>
                                        <p:cTn id="24" dur="500" fill="hold"/>
                                        <p:tgtEl>
                                          <p:spTgt spid="114"/>
                                        </p:tgtEl>
                                        <p:attrNameLst>
                                          <p:attrName>ppt_h</p:attrName>
                                        </p:attrNameLst>
                                      </p:cBhvr>
                                      <p:tavLst>
                                        <p:tav tm="0">
                                          <p:val>
                                            <p:fltVal val="0"/>
                                          </p:val>
                                        </p:tav>
                                        <p:tav tm="100000">
                                          <p:val>
                                            <p:strVal val="#ppt_h"/>
                                          </p:val>
                                        </p:tav>
                                      </p:tavLst>
                                    </p:anim>
                                    <p:animEffect transition="in" filter="fade">
                                      <p:cBhvr>
                                        <p:cTn id="25" dur="500"/>
                                        <p:tgtEl>
                                          <p:spTgt spid="114"/>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131"/>
                                        </p:tgtEl>
                                        <p:attrNameLst>
                                          <p:attrName>style.visibility</p:attrName>
                                        </p:attrNameLst>
                                      </p:cBhvr>
                                      <p:to>
                                        <p:strVal val="visible"/>
                                      </p:to>
                                    </p:set>
                                    <p:anim calcmode="lin" valueType="num">
                                      <p:cBhvr>
                                        <p:cTn id="29" dur="500" fill="hold"/>
                                        <p:tgtEl>
                                          <p:spTgt spid="131"/>
                                        </p:tgtEl>
                                        <p:attrNameLst>
                                          <p:attrName>ppt_w</p:attrName>
                                        </p:attrNameLst>
                                      </p:cBhvr>
                                      <p:tavLst>
                                        <p:tav tm="0">
                                          <p:val>
                                            <p:fltVal val="0"/>
                                          </p:val>
                                        </p:tav>
                                        <p:tav tm="100000">
                                          <p:val>
                                            <p:strVal val="#ppt_w"/>
                                          </p:val>
                                        </p:tav>
                                      </p:tavLst>
                                    </p:anim>
                                    <p:anim calcmode="lin" valueType="num">
                                      <p:cBhvr>
                                        <p:cTn id="30" dur="500" fill="hold"/>
                                        <p:tgtEl>
                                          <p:spTgt spid="131"/>
                                        </p:tgtEl>
                                        <p:attrNameLst>
                                          <p:attrName>ppt_h</p:attrName>
                                        </p:attrNameLst>
                                      </p:cBhvr>
                                      <p:tavLst>
                                        <p:tav tm="0">
                                          <p:val>
                                            <p:fltVal val="0"/>
                                          </p:val>
                                        </p:tav>
                                        <p:tav tm="100000">
                                          <p:val>
                                            <p:strVal val="#ppt_h"/>
                                          </p:val>
                                        </p:tav>
                                      </p:tavLst>
                                    </p:anim>
                                    <p:animEffect transition="in" filter="fade">
                                      <p:cBhvr>
                                        <p:cTn id="31" dur="500"/>
                                        <p:tgtEl>
                                          <p:spTgt spid="131"/>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178"/>
                                        </p:tgtEl>
                                        <p:attrNameLst>
                                          <p:attrName>style.visibility</p:attrName>
                                        </p:attrNameLst>
                                      </p:cBhvr>
                                      <p:to>
                                        <p:strVal val="visible"/>
                                      </p:to>
                                    </p:set>
                                    <p:anim calcmode="lin" valueType="num">
                                      <p:cBhvr>
                                        <p:cTn id="35" dur="500" fill="hold"/>
                                        <p:tgtEl>
                                          <p:spTgt spid="178"/>
                                        </p:tgtEl>
                                        <p:attrNameLst>
                                          <p:attrName>ppt_w</p:attrName>
                                        </p:attrNameLst>
                                      </p:cBhvr>
                                      <p:tavLst>
                                        <p:tav tm="0">
                                          <p:val>
                                            <p:fltVal val="0"/>
                                          </p:val>
                                        </p:tav>
                                        <p:tav tm="100000">
                                          <p:val>
                                            <p:strVal val="#ppt_w"/>
                                          </p:val>
                                        </p:tav>
                                      </p:tavLst>
                                    </p:anim>
                                    <p:anim calcmode="lin" valueType="num">
                                      <p:cBhvr>
                                        <p:cTn id="36" dur="500" fill="hold"/>
                                        <p:tgtEl>
                                          <p:spTgt spid="178"/>
                                        </p:tgtEl>
                                        <p:attrNameLst>
                                          <p:attrName>ppt_h</p:attrName>
                                        </p:attrNameLst>
                                      </p:cBhvr>
                                      <p:tavLst>
                                        <p:tav tm="0">
                                          <p:val>
                                            <p:fltVal val="0"/>
                                          </p:val>
                                        </p:tav>
                                        <p:tav tm="100000">
                                          <p:val>
                                            <p:strVal val="#ppt_h"/>
                                          </p:val>
                                        </p:tav>
                                      </p:tavLst>
                                    </p:anim>
                                    <p:animEffect transition="in" filter="fade">
                                      <p:cBhvr>
                                        <p:cTn id="37" dur="500"/>
                                        <p:tgtEl>
                                          <p:spTgt spid="178"/>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189"/>
                                        </p:tgtEl>
                                        <p:attrNameLst>
                                          <p:attrName>style.visibility</p:attrName>
                                        </p:attrNameLst>
                                      </p:cBhvr>
                                      <p:to>
                                        <p:strVal val="visible"/>
                                      </p:to>
                                    </p:set>
                                    <p:anim calcmode="lin" valueType="num">
                                      <p:cBhvr>
                                        <p:cTn id="41" dur="500" fill="hold"/>
                                        <p:tgtEl>
                                          <p:spTgt spid="189"/>
                                        </p:tgtEl>
                                        <p:attrNameLst>
                                          <p:attrName>ppt_w</p:attrName>
                                        </p:attrNameLst>
                                      </p:cBhvr>
                                      <p:tavLst>
                                        <p:tav tm="0">
                                          <p:val>
                                            <p:fltVal val="0"/>
                                          </p:val>
                                        </p:tav>
                                        <p:tav tm="100000">
                                          <p:val>
                                            <p:strVal val="#ppt_w"/>
                                          </p:val>
                                        </p:tav>
                                      </p:tavLst>
                                    </p:anim>
                                    <p:anim calcmode="lin" valueType="num">
                                      <p:cBhvr>
                                        <p:cTn id="42" dur="500" fill="hold"/>
                                        <p:tgtEl>
                                          <p:spTgt spid="189"/>
                                        </p:tgtEl>
                                        <p:attrNameLst>
                                          <p:attrName>ppt_h</p:attrName>
                                        </p:attrNameLst>
                                      </p:cBhvr>
                                      <p:tavLst>
                                        <p:tav tm="0">
                                          <p:val>
                                            <p:fltVal val="0"/>
                                          </p:val>
                                        </p:tav>
                                        <p:tav tm="100000">
                                          <p:val>
                                            <p:strVal val="#ppt_h"/>
                                          </p:val>
                                        </p:tav>
                                      </p:tavLst>
                                    </p:anim>
                                    <p:animEffect transition="in" filter="fade">
                                      <p:cBhvr>
                                        <p:cTn id="43" dur="500"/>
                                        <p:tgtEl>
                                          <p:spTgt spid="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9" name="กลุ่ม 238"/>
          <p:cNvGrpSpPr/>
          <p:nvPr/>
        </p:nvGrpSpPr>
        <p:grpSpPr>
          <a:xfrm>
            <a:off x="5737641" y="9179049"/>
            <a:ext cx="3376196" cy="3246200"/>
            <a:chOff x="5737641" y="9179049"/>
            <a:chExt cx="3376196" cy="3246200"/>
          </a:xfrm>
        </p:grpSpPr>
        <p:sp>
          <p:nvSpPr>
            <p:cNvPr id="240" name="Freeform 11"/>
            <p:cNvSpPr>
              <a:spLocks/>
            </p:cNvSpPr>
            <p:nvPr/>
          </p:nvSpPr>
          <p:spPr bwMode="auto">
            <a:xfrm rot="5400000">
              <a:off x="5737641" y="9179049"/>
              <a:ext cx="3246200" cy="3246200"/>
            </a:xfrm>
            <a:custGeom>
              <a:avLst/>
              <a:gdLst>
                <a:gd name="T0" fmla="*/ 0 w 120"/>
                <a:gd name="T1" fmla="*/ 120 h 120"/>
                <a:gd name="T2" fmla="*/ 120 w 120"/>
                <a:gd name="T3" fmla="*/ 0 h 120"/>
                <a:gd name="T4" fmla="*/ 0 w 120"/>
                <a:gd name="T5" fmla="*/ 0 h 120"/>
                <a:gd name="T6" fmla="*/ 0 w 120"/>
                <a:gd name="T7" fmla="*/ 120 h 120"/>
              </a:gdLst>
              <a:ahLst/>
              <a:cxnLst>
                <a:cxn ang="0">
                  <a:pos x="T0" y="T1"/>
                </a:cxn>
                <a:cxn ang="0">
                  <a:pos x="T2" y="T3"/>
                </a:cxn>
                <a:cxn ang="0">
                  <a:pos x="T4" y="T5"/>
                </a:cxn>
                <a:cxn ang="0">
                  <a:pos x="T6" y="T7"/>
                </a:cxn>
              </a:cxnLst>
              <a:rect l="0" t="0" r="r" b="b"/>
              <a:pathLst>
                <a:path w="120" h="120">
                  <a:moveTo>
                    <a:pt x="0" y="120"/>
                  </a:moveTo>
                  <a:cubicBezTo>
                    <a:pt x="66" y="120"/>
                    <a:pt x="120" y="66"/>
                    <a:pt x="120" y="0"/>
                  </a:cubicBezTo>
                  <a:cubicBezTo>
                    <a:pt x="0" y="0"/>
                    <a:pt x="0" y="0"/>
                    <a:pt x="0" y="0"/>
                  </a:cubicBezTo>
                  <a:lnTo>
                    <a:pt x="0" y="12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41" name="TextBox 31"/>
            <p:cNvSpPr txBox="1">
              <a:spLocks noChangeArrowheads="1"/>
            </p:cNvSpPr>
            <p:nvPr/>
          </p:nvSpPr>
          <p:spPr bwMode="auto">
            <a:xfrm>
              <a:off x="6455530" y="9541979"/>
              <a:ext cx="265830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72</a:t>
              </a:r>
              <a:r>
                <a:rPr lang="id-ID" sz="5400" b="1" dirty="0">
                  <a:solidFill>
                    <a:schemeClr val="bg1"/>
                  </a:solidFill>
                  <a:latin typeface="Lato Black" pitchFamily="34" charset="0"/>
                  <a:ea typeface="Lato Black" pitchFamily="34" charset="0"/>
                  <a:cs typeface="Lato Black" pitchFamily="34" charset="0"/>
                </a:rPr>
                <a:t>%</a:t>
              </a:r>
            </a:p>
          </p:txBody>
        </p:sp>
        <p:sp>
          <p:nvSpPr>
            <p:cNvPr id="242" name="TextBox 241"/>
            <p:cNvSpPr txBox="1"/>
            <p:nvPr/>
          </p:nvSpPr>
          <p:spPr>
            <a:xfrm>
              <a:off x="6236393" y="10252842"/>
              <a:ext cx="28073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this summarizes.</a:t>
              </a:r>
            </a:p>
          </p:txBody>
        </p:sp>
      </p:grpSp>
      <p:grpSp>
        <p:nvGrpSpPr>
          <p:cNvPr id="243" name="กลุ่ม 242"/>
          <p:cNvGrpSpPr/>
          <p:nvPr/>
        </p:nvGrpSpPr>
        <p:grpSpPr>
          <a:xfrm>
            <a:off x="9037637" y="9171166"/>
            <a:ext cx="3250339" cy="3246200"/>
            <a:chOff x="9037637" y="9171166"/>
            <a:chExt cx="3250339" cy="3246200"/>
          </a:xfrm>
        </p:grpSpPr>
        <p:sp>
          <p:nvSpPr>
            <p:cNvPr id="244" name="Freeform 11"/>
            <p:cNvSpPr>
              <a:spLocks/>
            </p:cNvSpPr>
            <p:nvPr/>
          </p:nvSpPr>
          <p:spPr bwMode="auto">
            <a:xfrm>
              <a:off x="9041776" y="9171166"/>
              <a:ext cx="3246200" cy="3246200"/>
            </a:xfrm>
            <a:custGeom>
              <a:avLst/>
              <a:gdLst>
                <a:gd name="T0" fmla="*/ 0 w 120"/>
                <a:gd name="T1" fmla="*/ 120 h 120"/>
                <a:gd name="T2" fmla="*/ 120 w 120"/>
                <a:gd name="T3" fmla="*/ 0 h 120"/>
                <a:gd name="T4" fmla="*/ 0 w 120"/>
                <a:gd name="T5" fmla="*/ 0 h 120"/>
                <a:gd name="T6" fmla="*/ 0 w 120"/>
                <a:gd name="T7" fmla="*/ 120 h 120"/>
              </a:gdLst>
              <a:ahLst/>
              <a:cxnLst>
                <a:cxn ang="0">
                  <a:pos x="T0" y="T1"/>
                </a:cxn>
                <a:cxn ang="0">
                  <a:pos x="T2" y="T3"/>
                </a:cxn>
                <a:cxn ang="0">
                  <a:pos x="T4" y="T5"/>
                </a:cxn>
                <a:cxn ang="0">
                  <a:pos x="T6" y="T7"/>
                </a:cxn>
              </a:cxnLst>
              <a:rect l="0" t="0" r="r" b="b"/>
              <a:pathLst>
                <a:path w="120" h="120">
                  <a:moveTo>
                    <a:pt x="0" y="120"/>
                  </a:moveTo>
                  <a:cubicBezTo>
                    <a:pt x="66" y="120"/>
                    <a:pt x="120" y="66"/>
                    <a:pt x="120" y="0"/>
                  </a:cubicBezTo>
                  <a:cubicBezTo>
                    <a:pt x="0" y="0"/>
                    <a:pt x="0" y="0"/>
                    <a:pt x="0" y="0"/>
                  </a:cubicBezTo>
                  <a:lnTo>
                    <a:pt x="0" y="12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45" name="TextBox 31"/>
            <p:cNvSpPr txBox="1">
              <a:spLocks noChangeArrowheads="1"/>
            </p:cNvSpPr>
            <p:nvPr/>
          </p:nvSpPr>
          <p:spPr bwMode="auto">
            <a:xfrm>
              <a:off x="9256774" y="9465779"/>
              <a:ext cx="265830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35</a:t>
              </a:r>
              <a:r>
                <a:rPr lang="id-ID" sz="5400" b="1" dirty="0">
                  <a:solidFill>
                    <a:schemeClr val="bg1"/>
                  </a:solidFill>
                  <a:latin typeface="Lato Black" pitchFamily="34" charset="0"/>
                  <a:ea typeface="Lato Black" pitchFamily="34" charset="0"/>
                  <a:cs typeface="Lato Black" pitchFamily="34" charset="0"/>
                </a:rPr>
                <a:t>%</a:t>
              </a:r>
            </a:p>
          </p:txBody>
        </p:sp>
        <p:sp>
          <p:nvSpPr>
            <p:cNvPr id="246" name="TextBox 245"/>
            <p:cNvSpPr txBox="1"/>
            <p:nvPr/>
          </p:nvSpPr>
          <p:spPr>
            <a:xfrm>
              <a:off x="9037637" y="10176642"/>
              <a:ext cx="28073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this summarizes.</a:t>
              </a:r>
            </a:p>
          </p:txBody>
        </p:sp>
      </p:grpSp>
      <p:grpSp>
        <p:nvGrpSpPr>
          <p:cNvPr id="247" name="กลุ่ม 246"/>
          <p:cNvGrpSpPr/>
          <p:nvPr/>
        </p:nvGrpSpPr>
        <p:grpSpPr>
          <a:xfrm>
            <a:off x="9011376" y="5815131"/>
            <a:ext cx="3370368" cy="3273365"/>
            <a:chOff x="9011376" y="5815131"/>
            <a:chExt cx="3370368" cy="3273365"/>
          </a:xfrm>
        </p:grpSpPr>
        <p:sp>
          <p:nvSpPr>
            <p:cNvPr id="248" name="Freeform 8"/>
            <p:cNvSpPr>
              <a:spLocks/>
            </p:cNvSpPr>
            <p:nvPr/>
          </p:nvSpPr>
          <p:spPr bwMode="auto">
            <a:xfrm>
              <a:off x="9011376" y="5815131"/>
              <a:ext cx="3246199" cy="3273365"/>
            </a:xfrm>
            <a:custGeom>
              <a:avLst/>
              <a:gdLst>
                <a:gd name="T0" fmla="*/ 0 w 120"/>
                <a:gd name="T1" fmla="*/ 121 h 121"/>
                <a:gd name="T2" fmla="*/ 120 w 120"/>
                <a:gd name="T3" fmla="*/ 121 h 121"/>
                <a:gd name="T4" fmla="*/ 120 w 120"/>
                <a:gd name="T5" fmla="*/ 0 h 121"/>
                <a:gd name="T6" fmla="*/ 0 w 120"/>
                <a:gd name="T7" fmla="*/ 121 h 121"/>
              </a:gdLst>
              <a:ahLst/>
              <a:cxnLst>
                <a:cxn ang="0">
                  <a:pos x="T0" y="T1"/>
                </a:cxn>
                <a:cxn ang="0">
                  <a:pos x="T2" y="T3"/>
                </a:cxn>
                <a:cxn ang="0">
                  <a:pos x="T4" y="T5"/>
                </a:cxn>
                <a:cxn ang="0">
                  <a:pos x="T6" y="T7"/>
                </a:cxn>
              </a:cxnLst>
              <a:rect l="0" t="0" r="r" b="b"/>
              <a:pathLst>
                <a:path w="120" h="121">
                  <a:moveTo>
                    <a:pt x="0" y="121"/>
                  </a:moveTo>
                  <a:cubicBezTo>
                    <a:pt x="120" y="121"/>
                    <a:pt x="120" y="121"/>
                    <a:pt x="120" y="121"/>
                  </a:cubicBezTo>
                  <a:cubicBezTo>
                    <a:pt x="120" y="0"/>
                    <a:pt x="120" y="0"/>
                    <a:pt x="120" y="0"/>
                  </a:cubicBezTo>
                  <a:cubicBezTo>
                    <a:pt x="54" y="0"/>
                    <a:pt x="0" y="54"/>
                    <a:pt x="0" y="12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49" name="TextBox 31"/>
            <p:cNvSpPr txBox="1">
              <a:spLocks noChangeArrowheads="1"/>
            </p:cNvSpPr>
            <p:nvPr/>
          </p:nvSpPr>
          <p:spPr bwMode="auto">
            <a:xfrm>
              <a:off x="9723437" y="6680537"/>
              <a:ext cx="265830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49</a:t>
              </a:r>
              <a:r>
                <a:rPr lang="id-ID" sz="5400" b="1" dirty="0">
                  <a:solidFill>
                    <a:schemeClr val="bg1"/>
                  </a:solidFill>
                  <a:latin typeface="Lato Black" pitchFamily="34" charset="0"/>
                  <a:ea typeface="Lato Black" pitchFamily="34" charset="0"/>
                  <a:cs typeface="Lato Black" pitchFamily="34" charset="0"/>
                </a:rPr>
                <a:t>%</a:t>
              </a:r>
            </a:p>
          </p:txBody>
        </p:sp>
        <p:sp>
          <p:nvSpPr>
            <p:cNvPr id="250" name="TextBox 249"/>
            <p:cNvSpPr txBox="1"/>
            <p:nvPr/>
          </p:nvSpPr>
          <p:spPr>
            <a:xfrm>
              <a:off x="9504300" y="7391400"/>
              <a:ext cx="28073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this summarizes.</a:t>
              </a:r>
            </a:p>
          </p:txBody>
        </p:sp>
      </p:grpSp>
      <p:grpSp>
        <p:nvGrpSpPr>
          <p:cNvPr id="251" name="กลุ่ม 250"/>
          <p:cNvGrpSpPr/>
          <p:nvPr/>
        </p:nvGrpSpPr>
        <p:grpSpPr>
          <a:xfrm>
            <a:off x="12238037" y="5798351"/>
            <a:ext cx="3322400" cy="3246200"/>
            <a:chOff x="12238037" y="5798351"/>
            <a:chExt cx="3322400" cy="3246200"/>
          </a:xfrm>
        </p:grpSpPr>
        <p:sp>
          <p:nvSpPr>
            <p:cNvPr id="252" name="Freeform 11"/>
            <p:cNvSpPr>
              <a:spLocks/>
            </p:cNvSpPr>
            <p:nvPr/>
          </p:nvSpPr>
          <p:spPr bwMode="auto">
            <a:xfrm>
              <a:off x="12314237" y="5798351"/>
              <a:ext cx="3246200" cy="3246200"/>
            </a:xfrm>
            <a:custGeom>
              <a:avLst/>
              <a:gdLst>
                <a:gd name="T0" fmla="*/ 0 w 120"/>
                <a:gd name="T1" fmla="*/ 120 h 120"/>
                <a:gd name="T2" fmla="*/ 120 w 120"/>
                <a:gd name="T3" fmla="*/ 0 h 120"/>
                <a:gd name="T4" fmla="*/ 0 w 120"/>
                <a:gd name="T5" fmla="*/ 0 h 120"/>
                <a:gd name="T6" fmla="*/ 0 w 120"/>
                <a:gd name="T7" fmla="*/ 120 h 120"/>
              </a:gdLst>
              <a:ahLst/>
              <a:cxnLst>
                <a:cxn ang="0">
                  <a:pos x="T0" y="T1"/>
                </a:cxn>
                <a:cxn ang="0">
                  <a:pos x="T2" y="T3"/>
                </a:cxn>
                <a:cxn ang="0">
                  <a:pos x="T4" y="T5"/>
                </a:cxn>
                <a:cxn ang="0">
                  <a:pos x="T6" y="T7"/>
                </a:cxn>
              </a:cxnLst>
              <a:rect l="0" t="0" r="r" b="b"/>
              <a:pathLst>
                <a:path w="120" h="120">
                  <a:moveTo>
                    <a:pt x="0" y="120"/>
                  </a:moveTo>
                  <a:cubicBezTo>
                    <a:pt x="66" y="120"/>
                    <a:pt x="120" y="66"/>
                    <a:pt x="120" y="0"/>
                  </a:cubicBezTo>
                  <a:cubicBezTo>
                    <a:pt x="0" y="0"/>
                    <a:pt x="0" y="0"/>
                    <a:pt x="0" y="0"/>
                  </a:cubicBezTo>
                  <a:lnTo>
                    <a:pt x="0" y="1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253" name="TextBox 31"/>
            <p:cNvSpPr txBox="1">
              <a:spLocks noChangeArrowheads="1"/>
            </p:cNvSpPr>
            <p:nvPr/>
          </p:nvSpPr>
          <p:spPr bwMode="auto">
            <a:xfrm>
              <a:off x="12457174" y="6112979"/>
              <a:ext cx="265830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34</a:t>
              </a:r>
              <a:r>
                <a:rPr lang="id-ID" sz="5400" b="1" dirty="0">
                  <a:solidFill>
                    <a:schemeClr val="bg1"/>
                  </a:solidFill>
                  <a:latin typeface="Lato Black" pitchFamily="34" charset="0"/>
                  <a:ea typeface="Lato Black" pitchFamily="34" charset="0"/>
                  <a:cs typeface="Lato Black" pitchFamily="34" charset="0"/>
                </a:rPr>
                <a:t>%</a:t>
              </a:r>
            </a:p>
          </p:txBody>
        </p:sp>
        <p:sp>
          <p:nvSpPr>
            <p:cNvPr id="254" name="TextBox 253"/>
            <p:cNvSpPr txBox="1"/>
            <p:nvPr/>
          </p:nvSpPr>
          <p:spPr>
            <a:xfrm>
              <a:off x="12238037" y="6823842"/>
              <a:ext cx="28073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this summarizes.</a:t>
              </a:r>
            </a:p>
          </p:txBody>
        </p:sp>
      </p:grpSp>
      <p:grpSp>
        <p:nvGrpSpPr>
          <p:cNvPr id="255" name="กลุ่ม 254"/>
          <p:cNvGrpSpPr/>
          <p:nvPr/>
        </p:nvGrpSpPr>
        <p:grpSpPr>
          <a:xfrm>
            <a:off x="12314237" y="2438401"/>
            <a:ext cx="3334644" cy="3273365"/>
            <a:chOff x="12314237" y="2438401"/>
            <a:chExt cx="3334644" cy="3273365"/>
          </a:xfrm>
        </p:grpSpPr>
        <p:sp>
          <p:nvSpPr>
            <p:cNvPr id="256" name="Freeform 8"/>
            <p:cNvSpPr>
              <a:spLocks/>
            </p:cNvSpPr>
            <p:nvPr/>
          </p:nvSpPr>
          <p:spPr bwMode="auto">
            <a:xfrm>
              <a:off x="12314237" y="2438401"/>
              <a:ext cx="3246199" cy="3273365"/>
            </a:xfrm>
            <a:custGeom>
              <a:avLst/>
              <a:gdLst>
                <a:gd name="T0" fmla="*/ 0 w 120"/>
                <a:gd name="T1" fmla="*/ 121 h 121"/>
                <a:gd name="T2" fmla="*/ 120 w 120"/>
                <a:gd name="T3" fmla="*/ 121 h 121"/>
                <a:gd name="T4" fmla="*/ 120 w 120"/>
                <a:gd name="T5" fmla="*/ 0 h 121"/>
                <a:gd name="T6" fmla="*/ 0 w 120"/>
                <a:gd name="T7" fmla="*/ 121 h 121"/>
              </a:gdLst>
              <a:ahLst/>
              <a:cxnLst>
                <a:cxn ang="0">
                  <a:pos x="T0" y="T1"/>
                </a:cxn>
                <a:cxn ang="0">
                  <a:pos x="T2" y="T3"/>
                </a:cxn>
                <a:cxn ang="0">
                  <a:pos x="T4" y="T5"/>
                </a:cxn>
                <a:cxn ang="0">
                  <a:pos x="T6" y="T7"/>
                </a:cxn>
              </a:cxnLst>
              <a:rect l="0" t="0" r="r" b="b"/>
              <a:pathLst>
                <a:path w="120" h="121">
                  <a:moveTo>
                    <a:pt x="0" y="121"/>
                  </a:moveTo>
                  <a:cubicBezTo>
                    <a:pt x="120" y="121"/>
                    <a:pt x="120" y="121"/>
                    <a:pt x="120" y="121"/>
                  </a:cubicBezTo>
                  <a:cubicBezTo>
                    <a:pt x="120" y="0"/>
                    <a:pt x="120" y="0"/>
                    <a:pt x="120" y="0"/>
                  </a:cubicBezTo>
                  <a:cubicBezTo>
                    <a:pt x="54" y="0"/>
                    <a:pt x="0" y="54"/>
                    <a:pt x="0" y="12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57" name="TextBox 31"/>
            <p:cNvSpPr txBox="1">
              <a:spLocks noChangeArrowheads="1"/>
            </p:cNvSpPr>
            <p:nvPr/>
          </p:nvSpPr>
          <p:spPr bwMode="auto">
            <a:xfrm>
              <a:off x="12990574" y="3352800"/>
              <a:ext cx="265830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69</a:t>
              </a:r>
              <a:r>
                <a:rPr lang="id-ID" sz="5400" b="1" dirty="0">
                  <a:solidFill>
                    <a:schemeClr val="bg1"/>
                  </a:solidFill>
                  <a:latin typeface="Lato Black" pitchFamily="34" charset="0"/>
                  <a:ea typeface="Lato Black" pitchFamily="34" charset="0"/>
                  <a:cs typeface="Lato Black" pitchFamily="34" charset="0"/>
                </a:rPr>
                <a:t>%</a:t>
              </a:r>
            </a:p>
          </p:txBody>
        </p:sp>
        <p:sp>
          <p:nvSpPr>
            <p:cNvPr id="258" name="TextBox 257"/>
            <p:cNvSpPr txBox="1"/>
            <p:nvPr/>
          </p:nvSpPr>
          <p:spPr>
            <a:xfrm>
              <a:off x="12771437" y="4063663"/>
              <a:ext cx="28073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this summarizes.</a:t>
              </a:r>
            </a:p>
          </p:txBody>
        </p:sp>
      </p:grpSp>
      <p:grpSp>
        <p:nvGrpSpPr>
          <p:cNvPr id="259" name="กลุ่ม 258"/>
          <p:cNvGrpSpPr/>
          <p:nvPr/>
        </p:nvGrpSpPr>
        <p:grpSpPr>
          <a:xfrm>
            <a:off x="15362237" y="2438401"/>
            <a:ext cx="3505200" cy="3246200"/>
            <a:chOff x="15362237" y="2438401"/>
            <a:chExt cx="3505200" cy="3246200"/>
          </a:xfrm>
        </p:grpSpPr>
        <p:sp>
          <p:nvSpPr>
            <p:cNvPr id="260" name="Freeform 11"/>
            <p:cNvSpPr>
              <a:spLocks/>
            </p:cNvSpPr>
            <p:nvPr/>
          </p:nvSpPr>
          <p:spPr bwMode="auto">
            <a:xfrm rot="16200000">
              <a:off x="15621237" y="2438401"/>
              <a:ext cx="3246200" cy="3246200"/>
            </a:xfrm>
            <a:custGeom>
              <a:avLst/>
              <a:gdLst>
                <a:gd name="T0" fmla="*/ 0 w 120"/>
                <a:gd name="T1" fmla="*/ 120 h 120"/>
                <a:gd name="T2" fmla="*/ 120 w 120"/>
                <a:gd name="T3" fmla="*/ 0 h 120"/>
                <a:gd name="T4" fmla="*/ 0 w 120"/>
                <a:gd name="T5" fmla="*/ 0 h 120"/>
                <a:gd name="T6" fmla="*/ 0 w 120"/>
                <a:gd name="T7" fmla="*/ 120 h 120"/>
              </a:gdLst>
              <a:ahLst/>
              <a:cxnLst>
                <a:cxn ang="0">
                  <a:pos x="T0" y="T1"/>
                </a:cxn>
                <a:cxn ang="0">
                  <a:pos x="T2" y="T3"/>
                </a:cxn>
                <a:cxn ang="0">
                  <a:pos x="T4" y="T5"/>
                </a:cxn>
                <a:cxn ang="0">
                  <a:pos x="T6" y="T7"/>
                </a:cxn>
              </a:cxnLst>
              <a:rect l="0" t="0" r="r" b="b"/>
              <a:pathLst>
                <a:path w="120" h="120">
                  <a:moveTo>
                    <a:pt x="0" y="120"/>
                  </a:moveTo>
                  <a:cubicBezTo>
                    <a:pt x="66" y="120"/>
                    <a:pt x="120" y="66"/>
                    <a:pt x="120" y="0"/>
                  </a:cubicBezTo>
                  <a:cubicBezTo>
                    <a:pt x="0" y="0"/>
                    <a:pt x="0" y="0"/>
                    <a:pt x="0" y="0"/>
                  </a:cubicBezTo>
                  <a:lnTo>
                    <a:pt x="0" y="12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261" name="TextBox 31"/>
            <p:cNvSpPr txBox="1">
              <a:spLocks noChangeArrowheads="1"/>
            </p:cNvSpPr>
            <p:nvPr/>
          </p:nvSpPr>
          <p:spPr bwMode="auto">
            <a:xfrm>
              <a:off x="15581374" y="3352800"/>
              <a:ext cx="265830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87</a:t>
              </a:r>
              <a:r>
                <a:rPr lang="id-ID" sz="5400" b="1" dirty="0">
                  <a:solidFill>
                    <a:schemeClr val="bg1"/>
                  </a:solidFill>
                  <a:latin typeface="Lato Black" pitchFamily="34" charset="0"/>
                  <a:ea typeface="Lato Black" pitchFamily="34" charset="0"/>
                  <a:cs typeface="Lato Black" pitchFamily="34" charset="0"/>
                </a:rPr>
                <a:t>%</a:t>
              </a:r>
            </a:p>
          </p:txBody>
        </p:sp>
        <p:sp>
          <p:nvSpPr>
            <p:cNvPr id="262" name="TextBox 261"/>
            <p:cNvSpPr txBox="1"/>
            <p:nvPr/>
          </p:nvSpPr>
          <p:spPr>
            <a:xfrm>
              <a:off x="15362237" y="4063663"/>
              <a:ext cx="28073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this summarizes.</a:t>
              </a:r>
            </a:p>
          </p:txBody>
        </p:sp>
      </p:grpSp>
      <p:grpSp>
        <p:nvGrpSpPr>
          <p:cNvPr id="263" name="กลุ่ม 262"/>
          <p:cNvGrpSpPr/>
          <p:nvPr/>
        </p:nvGrpSpPr>
        <p:grpSpPr>
          <a:xfrm>
            <a:off x="14905037" y="6096000"/>
            <a:ext cx="4572000" cy="5791200"/>
            <a:chOff x="14905037" y="6096000"/>
            <a:chExt cx="4572000" cy="5791200"/>
          </a:xfrm>
        </p:grpSpPr>
        <p:sp>
          <p:nvSpPr>
            <p:cNvPr id="264" name="Freeform 9"/>
            <p:cNvSpPr>
              <a:spLocks noEditPoints="1"/>
            </p:cNvSpPr>
            <p:nvPr/>
          </p:nvSpPr>
          <p:spPr bwMode="auto">
            <a:xfrm>
              <a:off x="17224977" y="6358640"/>
              <a:ext cx="2252060" cy="5155407"/>
            </a:xfrm>
            <a:custGeom>
              <a:avLst/>
              <a:gdLst>
                <a:gd name="T0" fmla="*/ 33 w 149"/>
                <a:gd name="T1" fmla="*/ 255 h 341"/>
                <a:gd name="T2" fmla="*/ 38 w 149"/>
                <a:gd name="T3" fmla="*/ 302 h 341"/>
                <a:gd name="T4" fmla="*/ 39 w 149"/>
                <a:gd name="T5" fmla="*/ 319 h 341"/>
                <a:gd name="T6" fmla="*/ 44 w 149"/>
                <a:gd name="T7" fmla="*/ 334 h 341"/>
                <a:gd name="T8" fmla="*/ 67 w 149"/>
                <a:gd name="T9" fmla="*/ 334 h 341"/>
                <a:gd name="T10" fmla="*/ 61 w 149"/>
                <a:gd name="T11" fmla="*/ 324 h 341"/>
                <a:gd name="T12" fmla="*/ 60 w 149"/>
                <a:gd name="T13" fmla="*/ 301 h 341"/>
                <a:gd name="T14" fmla="*/ 57 w 149"/>
                <a:gd name="T15" fmla="*/ 280 h 341"/>
                <a:gd name="T16" fmla="*/ 67 w 149"/>
                <a:gd name="T17" fmla="*/ 257 h 341"/>
                <a:gd name="T18" fmla="*/ 75 w 149"/>
                <a:gd name="T19" fmla="*/ 271 h 341"/>
                <a:gd name="T20" fmla="*/ 83 w 149"/>
                <a:gd name="T21" fmla="*/ 301 h 341"/>
                <a:gd name="T22" fmla="*/ 91 w 149"/>
                <a:gd name="T23" fmla="*/ 324 h 341"/>
                <a:gd name="T24" fmla="*/ 107 w 149"/>
                <a:gd name="T25" fmla="*/ 334 h 341"/>
                <a:gd name="T26" fmla="*/ 127 w 149"/>
                <a:gd name="T27" fmla="*/ 335 h 341"/>
                <a:gd name="T28" fmla="*/ 135 w 149"/>
                <a:gd name="T29" fmla="*/ 326 h 341"/>
                <a:gd name="T30" fmla="*/ 115 w 149"/>
                <a:gd name="T31" fmla="*/ 307 h 341"/>
                <a:gd name="T32" fmla="*/ 105 w 149"/>
                <a:gd name="T33" fmla="*/ 282 h 341"/>
                <a:gd name="T34" fmla="*/ 101 w 149"/>
                <a:gd name="T35" fmla="*/ 246 h 341"/>
                <a:gd name="T36" fmla="*/ 101 w 149"/>
                <a:gd name="T37" fmla="*/ 187 h 341"/>
                <a:gd name="T38" fmla="*/ 102 w 149"/>
                <a:gd name="T39" fmla="*/ 154 h 341"/>
                <a:gd name="T40" fmla="*/ 98 w 149"/>
                <a:gd name="T41" fmla="*/ 122 h 341"/>
                <a:gd name="T42" fmla="*/ 88 w 149"/>
                <a:gd name="T43" fmla="*/ 66 h 341"/>
                <a:gd name="T44" fmla="*/ 72 w 149"/>
                <a:gd name="T45" fmla="*/ 48 h 341"/>
                <a:gd name="T46" fmla="*/ 80 w 149"/>
                <a:gd name="T47" fmla="*/ 30 h 341"/>
                <a:gd name="T48" fmla="*/ 80 w 149"/>
                <a:gd name="T49" fmla="*/ 13 h 341"/>
                <a:gd name="T50" fmla="*/ 58 w 149"/>
                <a:gd name="T51" fmla="*/ 3 h 341"/>
                <a:gd name="T52" fmla="*/ 46 w 149"/>
                <a:gd name="T53" fmla="*/ 23 h 341"/>
                <a:gd name="T54" fmla="*/ 49 w 149"/>
                <a:gd name="T55" fmla="*/ 35 h 341"/>
                <a:gd name="T56" fmla="*/ 50 w 149"/>
                <a:gd name="T57" fmla="*/ 44 h 341"/>
                <a:gd name="T58" fmla="*/ 42 w 149"/>
                <a:gd name="T59" fmla="*/ 54 h 341"/>
                <a:gd name="T60" fmla="*/ 19 w 149"/>
                <a:gd name="T61" fmla="*/ 71 h 341"/>
                <a:gd name="T62" fmla="*/ 16 w 149"/>
                <a:gd name="T63" fmla="*/ 95 h 341"/>
                <a:gd name="T64" fmla="*/ 19 w 149"/>
                <a:gd name="T65" fmla="*/ 124 h 341"/>
                <a:gd name="T66" fmla="*/ 20 w 149"/>
                <a:gd name="T67" fmla="*/ 151 h 341"/>
                <a:gd name="T68" fmla="*/ 26 w 149"/>
                <a:gd name="T69" fmla="*/ 188 h 341"/>
                <a:gd name="T70" fmla="*/ 25 w 149"/>
                <a:gd name="T71" fmla="*/ 197 h 341"/>
                <a:gd name="T72" fmla="*/ 3 w 149"/>
                <a:gd name="T73" fmla="*/ 198 h 341"/>
                <a:gd name="T74" fmla="*/ 1 w 149"/>
                <a:gd name="T75" fmla="*/ 251 h 341"/>
                <a:gd name="T76" fmla="*/ 50 w 149"/>
                <a:gd name="T77" fmla="*/ 54 h 341"/>
                <a:gd name="T78" fmla="*/ 78 w 149"/>
                <a:gd name="T79" fmla="*/ 86 h 341"/>
                <a:gd name="T80" fmla="*/ 92 w 149"/>
                <a:gd name="T81" fmla="*/ 163 h 341"/>
                <a:gd name="T82" fmla="*/ 65 w 149"/>
                <a:gd name="T83" fmla="*/ 73 h 341"/>
                <a:gd name="T84" fmla="*/ 50 w 149"/>
                <a:gd name="T85" fmla="*/ 17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341">
                  <a:moveTo>
                    <a:pt x="1" y="251"/>
                  </a:moveTo>
                  <a:cubicBezTo>
                    <a:pt x="1" y="253"/>
                    <a:pt x="2" y="253"/>
                    <a:pt x="4" y="253"/>
                  </a:cubicBezTo>
                  <a:cubicBezTo>
                    <a:pt x="5" y="253"/>
                    <a:pt x="33" y="255"/>
                    <a:pt x="33" y="255"/>
                  </a:cubicBezTo>
                  <a:cubicBezTo>
                    <a:pt x="33" y="255"/>
                    <a:pt x="33" y="262"/>
                    <a:pt x="33" y="265"/>
                  </a:cubicBezTo>
                  <a:cubicBezTo>
                    <a:pt x="33" y="267"/>
                    <a:pt x="33" y="289"/>
                    <a:pt x="35" y="292"/>
                  </a:cubicBezTo>
                  <a:cubicBezTo>
                    <a:pt x="37" y="295"/>
                    <a:pt x="35" y="300"/>
                    <a:pt x="38" y="302"/>
                  </a:cubicBezTo>
                  <a:cubicBezTo>
                    <a:pt x="41" y="303"/>
                    <a:pt x="39" y="307"/>
                    <a:pt x="38" y="307"/>
                  </a:cubicBezTo>
                  <a:cubicBezTo>
                    <a:pt x="38" y="308"/>
                    <a:pt x="38" y="310"/>
                    <a:pt x="38" y="311"/>
                  </a:cubicBezTo>
                  <a:cubicBezTo>
                    <a:pt x="37" y="312"/>
                    <a:pt x="39" y="319"/>
                    <a:pt x="39" y="319"/>
                  </a:cubicBezTo>
                  <a:cubicBezTo>
                    <a:pt x="39" y="327"/>
                    <a:pt x="39" y="327"/>
                    <a:pt x="39" y="327"/>
                  </a:cubicBezTo>
                  <a:cubicBezTo>
                    <a:pt x="42" y="330"/>
                    <a:pt x="42" y="330"/>
                    <a:pt x="42" y="330"/>
                  </a:cubicBezTo>
                  <a:cubicBezTo>
                    <a:pt x="42" y="330"/>
                    <a:pt x="44" y="334"/>
                    <a:pt x="44" y="334"/>
                  </a:cubicBezTo>
                  <a:cubicBezTo>
                    <a:pt x="44" y="335"/>
                    <a:pt x="53" y="341"/>
                    <a:pt x="59" y="340"/>
                  </a:cubicBezTo>
                  <a:cubicBezTo>
                    <a:pt x="59" y="340"/>
                    <a:pt x="66" y="341"/>
                    <a:pt x="67" y="340"/>
                  </a:cubicBezTo>
                  <a:cubicBezTo>
                    <a:pt x="68" y="340"/>
                    <a:pt x="68" y="335"/>
                    <a:pt x="67" y="334"/>
                  </a:cubicBezTo>
                  <a:cubicBezTo>
                    <a:pt x="65" y="334"/>
                    <a:pt x="65" y="333"/>
                    <a:pt x="65" y="333"/>
                  </a:cubicBezTo>
                  <a:cubicBezTo>
                    <a:pt x="65" y="333"/>
                    <a:pt x="66" y="328"/>
                    <a:pt x="65" y="328"/>
                  </a:cubicBezTo>
                  <a:cubicBezTo>
                    <a:pt x="64" y="328"/>
                    <a:pt x="62" y="324"/>
                    <a:pt x="61" y="324"/>
                  </a:cubicBezTo>
                  <a:cubicBezTo>
                    <a:pt x="61" y="323"/>
                    <a:pt x="58" y="319"/>
                    <a:pt x="59" y="319"/>
                  </a:cubicBezTo>
                  <a:cubicBezTo>
                    <a:pt x="59" y="318"/>
                    <a:pt x="63" y="308"/>
                    <a:pt x="62" y="307"/>
                  </a:cubicBezTo>
                  <a:cubicBezTo>
                    <a:pt x="62" y="306"/>
                    <a:pt x="61" y="301"/>
                    <a:pt x="60" y="301"/>
                  </a:cubicBezTo>
                  <a:cubicBezTo>
                    <a:pt x="59" y="301"/>
                    <a:pt x="55" y="292"/>
                    <a:pt x="55" y="292"/>
                  </a:cubicBezTo>
                  <a:cubicBezTo>
                    <a:pt x="55" y="291"/>
                    <a:pt x="57" y="285"/>
                    <a:pt x="57" y="285"/>
                  </a:cubicBezTo>
                  <a:cubicBezTo>
                    <a:pt x="57" y="285"/>
                    <a:pt x="58" y="280"/>
                    <a:pt x="57" y="280"/>
                  </a:cubicBezTo>
                  <a:cubicBezTo>
                    <a:pt x="56" y="280"/>
                    <a:pt x="54" y="276"/>
                    <a:pt x="54" y="275"/>
                  </a:cubicBezTo>
                  <a:cubicBezTo>
                    <a:pt x="54" y="274"/>
                    <a:pt x="58" y="258"/>
                    <a:pt x="58" y="258"/>
                  </a:cubicBezTo>
                  <a:cubicBezTo>
                    <a:pt x="58" y="258"/>
                    <a:pt x="66" y="257"/>
                    <a:pt x="67" y="257"/>
                  </a:cubicBezTo>
                  <a:cubicBezTo>
                    <a:pt x="68" y="257"/>
                    <a:pt x="69" y="255"/>
                    <a:pt x="70" y="255"/>
                  </a:cubicBezTo>
                  <a:cubicBezTo>
                    <a:pt x="72" y="255"/>
                    <a:pt x="72" y="260"/>
                    <a:pt x="72" y="261"/>
                  </a:cubicBezTo>
                  <a:cubicBezTo>
                    <a:pt x="72" y="262"/>
                    <a:pt x="74" y="270"/>
                    <a:pt x="75" y="271"/>
                  </a:cubicBezTo>
                  <a:cubicBezTo>
                    <a:pt x="75" y="271"/>
                    <a:pt x="77" y="281"/>
                    <a:pt x="77" y="282"/>
                  </a:cubicBezTo>
                  <a:cubicBezTo>
                    <a:pt x="77" y="284"/>
                    <a:pt x="80" y="291"/>
                    <a:pt x="80" y="292"/>
                  </a:cubicBezTo>
                  <a:cubicBezTo>
                    <a:pt x="80" y="293"/>
                    <a:pt x="82" y="300"/>
                    <a:pt x="83" y="301"/>
                  </a:cubicBezTo>
                  <a:cubicBezTo>
                    <a:pt x="84" y="302"/>
                    <a:pt x="87" y="307"/>
                    <a:pt x="87" y="309"/>
                  </a:cubicBezTo>
                  <a:cubicBezTo>
                    <a:pt x="87" y="312"/>
                    <a:pt x="91" y="317"/>
                    <a:pt x="90" y="318"/>
                  </a:cubicBezTo>
                  <a:cubicBezTo>
                    <a:pt x="90" y="319"/>
                    <a:pt x="91" y="324"/>
                    <a:pt x="91" y="324"/>
                  </a:cubicBezTo>
                  <a:cubicBezTo>
                    <a:pt x="91" y="325"/>
                    <a:pt x="93" y="325"/>
                    <a:pt x="93" y="325"/>
                  </a:cubicBezTo>
                  <a:cubicBezTo>
                    <a:pt x="93" y="325"/>
                    <a:pt x="92" y="331"/>
                    <a:pt x="92" y="331"/>
                  </a:cubicBezTo>
                  <a:cubicBezTo>
                    <a:pt x="92" y="332"/>
                    <a:pt x="98" y="335"/>
                    <a:pt x="107" y="334"/>
                  </a:cubicBezTo>
                  <a:cubicBezTo>
                    <a:pt x="107" y="332"/>
                    <a:pt x="107" y="332"/>
                    <a:pt x="107" y="332"/>
                  </a:cubicBezTo>
                  <a:cubicBezTo>
                    <a:pt x="107" y="332"/>
                    <a:pt x="112" y="331"/>
                    <a:pt x="114" y="333"/>
                  </a:cubicBezTo>
                  <a:cubicBezTo>
                    <a:pt x="115" y="334"/>
                    <a:pt x="124" y="336"/>
                    <a:pt x="127" y="335"/>
                  </a:cubicBezTo>
                  <a:cubicBezTo>
                    <a:pt x="130" y="335"/>
                    <a:pt x="137" y="337"/>
                    <a:pt x="149" y="330"/>
                  </a:cubicBezTo>
                  <a:cubicBezTo>
                    <a:pt x="149" y="330"/>
                    <a:pt x="148" y="327"/>
                    <a:pt x="147" y="327"/>
                  </a:cubicBezTo>
                  <a:cubicBezTo>
                    <a:pt x="146" y="327"/>
                    <a:pt x="137" y="327"/>
                    <a:pt x="135" y="326"/>
                  </a:cubicBezTo>
                  <a:cubicBezTo>
                    <a:pt x="132" y="326"/>
                    <a:pt x="126" y="321"/>
                    <a:pt x="125" y="321"/>
                  </a:cubicBezTo>
                  <a:cubicBezTo>
                    <a:pt x="125" y="321"/>
                    <a:pt x="121" y="315"/>
                    <a:pt x="120" y="316"/>
                  </a:cubicBezTo>
                  <a:cubicBezTo>
                    <a:pt x="119" y="316"/>
                    <a:pt x="116" y="307"/>
                    <a:pt x="115" y="307"/>
                  </a:cubicBezTo>
                  <a:cubicBezTo>
                    <a:pt x="114" y="307"/>
                    <a:pt x="115" y="301"/>
                    <a:pt x="114" y="301"/>
                  </a:cubicBezTo>
                  <a:cubicBezTo>
                    <a:pt x="114" y="301"/>
                    <a:pt x="109" y="300"/>
                    <a:pt x="109" y="299"/>
                  </a:cubicBezTo>
                  <a:cubicBezTo>
                    <a:pt x="108" y="298"/>
                    <a:pt x="105" y="282"/>
                    <a:pt x="105" y="282"/>
                  </a:cubicBezTo>
                  <a:cubicBezTo>
                    <a:pt x="105" y="282"/>
                    <a:pt x="108" y="278"/>
                    <a:pt x="103" y="274"/>
                  </a:cubicBezTo>
                  <a:cubicBezTo>
                    <a:pt x="103" y="274"/>
                    <a:pt x="102" y="258"/>
                    <a:pt x="101" y="257"/>
                  </a:cubicBezTo>
                  <a:cubicBezTo>
                    <a:pt x="101" y="255"/>
                    <a:pt x="101" y="246"/>
                    <a:pt x="101" y="246"/>
                  </a:cubicBezTo>
                  <a:cubicBezTo>
                    <a:pt x="101" y="246"/>
                    <a:pt x="100" y="220"/>
                    <a:pt x="100" y="220"/>
                  </a:cubicBezTo>
                  <a:cubicBezTo>
                    <a:pt x="99" y="221"/>
                    <a:pt x="97" y="217"/>
                    <a:pt x="97" y="216"/>
                  </a:cubicBezTo>
                  <a:cubicBezTo>
                    <a:pt x="97" y="216"/>
                    <a:pt x="102" y="192"/>
                    <a:pt x="101" y="187"/>
                  </a:cubicBezTo>
                  <a:cubicBezTo>
                    <a:pt x="101" y="187"/>
                    <a:pt x="106" y="178"/>
                    <a:pt x="105" y="177"/>
                  </a:cubicBezTo>
                  <a:cubicBezTo>
                    <a:pt x="105" y="176"/>
                    <a:pt x="107" y="165"/>
                    <a:pt x="107" y="165"/>
                  </a:cubicBezTo>
                  <a:cubicBezTo>
                    <a:pt x="107" y="165"/>
                    <a:pt x="104" y="155"/>
                    <a:pt x="102" y="154"/>
                  </a:cubicBezTo>
                  <a:cubicBezTo>
                    <a:pt x="101" y="153"/>
                    <a:pt x="98" y="146"/>
                    <a:pt x="99" y="144"/>
                  </a:cubicBezTo>
                  <a:cubicBezTo>
                    <a:pt x="99" y="142"/>
                    <a:pt x="99" y="137"/>
                    <a:pt x="99" y="137"/>
                  </a:cubicBezTo>
                  <a:cubicBezTo>
                    <a:pt x="98" y="122"/>
                    <a:pt x="98" y="122"/>
                    <a:pt x="98" y="122"/>
                  </a:cubicBezTo>
                  <a:cubicBezTo>
                    <a:pt x="94" y="106"/>
                    <a:pt x="94" y="106"/>
                    <a:pt x="94" y="106"/>
                  </a:cubicBezTo>
                  <a:cubicBezTo>
                    <a:pt x="94" y="106"/>
                    <a:pt x="94" y="75"/>
                    <a:pt x="93" y="75"/>
                  </a:cubicBezTo>
                  <a:cubicBezTo>
                    <a:pt x="92" y="75"/>
                    <a:pt x="90" y="66"/>
                    <a:pt x="88" y="66"/>
                  </a:cubicBezTo>
                  <a:cubicBezTo>
                    <a:pt x="86" y="66"/>
                    <a:pt x="75" y="57"/>
                    <a:pt x="75" y="57"/>
                  </a:cubicBezTo>
                  <a:cubicBezTo>
                    <a:pt x="75" y="57"/>
                    <a:pt x="72" y="55"/>
                    <a:pt x="72" y="54"/>
                  </a:cubicBezTo>
                  <a:cubicBezTo>
                    <a:pt x="72" y="53"/>
                    <a:pt x="72" y="48"/>
                    <a:pt x="72" y="48"/>
                  </a:cubicBezTo>
                  <a:cubicBezTo>
                    <a:pt x="72" y="48"/>
                    <a:pt x="77" y="42"/>
                    <a:pt x="78" y="39"/>
                  </a:cubicBezTo>
                  <a:cubicBezTo>
                    <a:pt x="79" y="33"/>
                    <a:pt x="79" y="33"/>
                    <a:pt x="79" y="33"/>
                  </a:cubicBezTo>
                  <a:cubicBezTo>
                    <a:pt x="80" y="30"/>
                    <a:pt x="80" y="30"/>
                    <a:pt x="80" y="30"/>
                  </a:cubicBezTo>
                  <a:cubicBezTo>
                    <a:pt x="80" y="26"/>
                    <a:pt x="80" y="26"/>
                    <a:pt x="80" y="26"/>
                  </a:cubicBezTo>
                  <a:cubicBezTo>
                    <a:pt x="80" y="23"/>
                    <a:pt x="80" y="23"/>
                    <a:pt x="80" y="23"/>
                  </a:cubicBezTo>
                  <a:cubicBezTo>
                    <a:pt x="80" y="13"/>
                    <a:pt x="80" y="13"/>
                    <a:pt x="80" y="13"/>
                  </a:cubicBezTo>
                  <a:cubicBezTo>
                    <a:pt x="80" y="13"/>
                    <a:pt x="79" y="9"/>
                    <a:pt x="78" y="8"/>
                  </a:cubicBezTo>
                  <a:cubicBezTo>
                    <a:pt x="76" y="7"/>
                    <a:pt x="68" y="0"/>
                    <a:pt x="65" y="1"/>
                  </a:cubicBezTo>
                  <a:cubicBezTo>
                    <a:pt x="63" y="2"/>
                    <a:pt x="58" y="2"/>
                    <a:pt x="58" y="3"/>
                  </a:cubicBezTo>
                  <a:cubicBezTo>
                    <a:pt x="58" y="4"/>
                    <a:pt x="49" y="6"/>
                    <a:pt x="49" y="8"/>
                  </a:cubicBezTo>
                  <a:cubicBezTo>
                    <a:pt x="49" y="11"/>
                    <a:pt x="46" y="17"/>
                    <a:pt x="46" y="18"/>
                  </a:cubicBezTo>
                  <a:cubicBezTo>
                    <a:pt x="46" y="20"/>
                    <a:pt x="46" y="23"/>
                    <a:pt x="46" y="23"/>
                  </a:cubicBezTo>
                  <a:cubicBezTo>
                    <a:pt x="47" y="24"/>
                    <a:pt x="47" y="24"/>
                    <a:pt x="47" y="24"/>
                  </a:cubicBezTo>
                  <a:cubicBezTo>
                    <a:pt x="47" y="24"/>
                    <a:pt x="45" y="29"/>
                    <a:pt x="47" y="32"/>
                  </a:cubicBezTo>
                  <a:cubicBezTo>
                    <a:pt x="49" y="35"/>
                    <a:pt x="49" y="35"/>
                    <a:pt x="49" y="35"/>
                  </a:cubicBezTo>
                  <a:cubicBezTo>
                    <a:pt x="49" y="39"/>
                    <a:pt x="49" y="39"/>
                    <a:pt x="49" y="39"/>
                  </a:cubicBezTo>
                  <a:cubicBezTo>
                    <a:pt x="49" y="39"/>
                    <a:pt x="49" y="42"/>
                    <a:pt x="50" y="42"/>
                  </a:cubicBezTo>
                  <a:cubicBezTo>
                    <a:pt x="50" y="42"/>
                    <a:pt x="50" y="43"/>
                    <a:pt x="50" y="44"/>
                  </a:cubicBezTo>
                  <a:cubicBezTo>
                    <a:pt x="50" y="45"/>
                    <a:pt x="50" y="46"/>
                    <a:pt x="50" y="47"/>
                  </a:cubicBezTo>
                  <a:cubicBezTo>
                    <a:pt x="50" y="48"/>
                    <a:pt x="45" y="48"/>
                    <a:pt x="45" y="51"/>
                  </a:cubicBezTo>
                  <a:cubicBezTo>
                    <a:pt x="45" y="53"/>
                    <a:pt x="42" y="54"/>
                    <a:pt x="42" y="54"/>
                  </a:cubicBezTo>
                  <a:cubicBezTo>
                    <a:pt x="33" y="59"/>
                    <a:pt x="33" y="59"/>
                    <a:pt x="33" y="59"/>
                  </a:cubicBezTo>
                  <a:cubicBezTo>
                    <a:pt x="27" y="64"/>
                    <a:pt x="27" y="64"/>
                    <a:pt x="27" y="64"/>
                  </a:cubicBezTo>
                  <a:cubicBezTo>
                    <a:pt x="27" y="64"/>
                    <a:pt x="19" y="69"/>
                    <a:pt x="19" y="71"/>
                  </a:cubicBezTo>
                  <a:cubicBezTo>
                    <a:pt x="19" y="73"/>
                    <a:pt x="17" y="80"/>
                    <a:pt x="17" y="81"/>
                  </a:cubicBezTo>
                  <a:cubicBezTo>
                    <a:pt x="17" y="83"/>
                    <a:pt x="16" y="86"/>
                    <a:pt x="17" y="88"/>
                  </a:cubicBezTo>
                  <a:cubicBezTo>
                    <a:pt x="17" y="90"/>
                    <a:pt x="16" y="93"/>
                    <a:pt x="16" y="95"/>
                  </a:cubicBezTo>
                  <a:cubicBezTo>
                    <a:pt x="17" y="96"/>
                    <a:pt x="18" y="102"/>
                    <a:pt x="18" y="102"/>
                  </a:cubicBezTo>
                  <a:cubicBezTo>
                    <a:pt x="18" y="102"/>
                    <a:pt x="17" y="117"/>
                    <a:pt x="17" y="119"/>
                  </a:cubicBezTo>
                  <a:cubicBezTo>
                    <a:pt x="18" y="121"/>
                    <a:pt x="20" y="123"/>
                    <a:pt x="19" y="124"/>
                  </a:cubicBezTo>
                  <a:cubicBezTo>
                    <a:pt x="19" y="125"/>
                    <a:pt x="18" y="130"/>
                    <a:pt x="18" y="130"/>
                  </a:cubicBezTo>
                  <a:cubicBezTo>
                    <a:pt x="18" y="131"/>
                    <a:pt x="20" y="137"/>
                    <a:pt x="20" y="137"/>
                  </a:cubicBezTo>
                  <a:cubicBezTo>
                    <a:pt x="20" y="151"/>
                    <a:pt x="20" y="151"/>
                    <a:pt x="20" y="151"/>
                  </a:cubicBezTo>
                  <a:cubicBezTo>
                    <a:pt x="20" y="151"/>
                    <a:pt x="24" y="168"/>
                    <a:pt x="24" y="172"/>
                  </a:cubicBezTo>
                  <a:cubicBezTo>
                    <a:pt x="24" y="175"/>
                    <a:pt x="27" y="185"/>
                    <a:pt x="27" y="185"/>
                  </a:cubicBezTo>
                  <a:cubicBezTo>
                    <a:pt x="27" y="185"/>
                    <a:pt x="26" y="187"/>
                    <a:pt x="26" y="188"/>
                  </a:cubicBezTo>
                  <a:cubicBezTo>
                    <a:pt x="26" y="188"/>
                    <a:pt x="28" y="189"/>
                    <a:pt x="28" y="189"/>
                  </a:cubicBezTo>
                  <a:cubicBezTo>
                    <a:pt x="29" y="193"/>
                    <a:pt x="29" y="193"/>
                    <a:pt x="29" y="193"/>
                  </a:cubicBezTo>
                  <a:cubicBezTo>
                    <a:pt x="29" y="193"/>
                    <a:pt x="25" y="196"/>
                    <a:pt x="25" y="197"/>
                  </a:cubicBezTo>
                  <a:cubicBezTo>
                    <a:pt x="25" y="197"/>
                    <a:pt x="22" y="198"/>
                    <a:pt x="22" y="198"/>
                  </a:cubicBezTo>
                  <a:cubicBezTo>
                    <a:pt x="18" y="198"/>
                    <a:pt x="18" y="198"/>
                    <a:pt x="18" y="198"/>
                  </a:cubicBezTo>
                  <a:cubicBezTo>
                    <a:pt x="3" y="198"/>
                    <a:pt x="3" y="198"/>
                    <a:pt x="3" y="198"/>
                  </a:cubicBezTo>
                  <a:cubicBezTo>
                    <a:pt x="3" y="198"/>
                    <a:pt x="1" y="221"/>
                    <a:pt x="2" y="224"/>
                  </a:cubicBezTo>
                  <a:cubicBezTo>
                    <a:pt x="3" y="227"/>
                    <a:pt x="2" y="227"/>
                    <a:pt x="2" y="227"/>
                  </a:cubicBezTo>
                  <a:cubicBezTo>
                    <a:pt x="2" y="227"/>
                    <a:pt x="0" y="249"/>
                    <a:pt x="1" y="251"/>
                  </a:cubicBezTo>
                  <a:close/>
                  <a:moveTo>
                    <a:pt x="70" y="138"/>
                  </a:moveTo>
                  <a:cubicBezTo>
                    <a:pt x="70" y="87"/>
                    <a:pt x="54" y="63"/>
                    <a:pt x="54" y="63"/>
                  </a:cubicBezTo>
                  <a:cubicBezTo>
                    <a:pt x="50" y="54"/>
                    <a:pt x="50" y="54"/>
                    <a:pt x="50" y="54"/>
                  </a:cubicBezTo>
                  <a:cubicBezTo>
                    <a:pt x="61" y="66"/>
                    <a:pt x="61" y="66"/>
                    <a:pt x="61" y="66"/>
                  </a:cubicBezTo>
                  <a:cubicBezTo>
                    <a:pt x="64" y="72"/>
                    <a:pt x="69" y="68"/>
                    <a:pt x="69" y="68"/>
                  </a:cubicBezTo>
                  <a:cubicBezTo>
                    <a:pt x="69" y="68"/>
                    <a:pt x="69" y="68"/>
                    <a:pt x="78" y="86"/>
                  </a:cubicBezTo>
                  <a:cubicBezTo>
                    <a:pt x="86" y="105"/>
                    <a:pt x="96" y="165"/>
                    <a:pt x="96" y="165"/>
                  </a:cubicBezTo>
                  <a:cubicBezTo>
                    <a:pt x="92" y="166"/>
                    <a:pt x="92" y="166"/>
                    <a:pt x="92" y="166"/>
                  </a:cubicBezTo>
                  <a:cubicBezTo>
                    <a:pt x="92" y="166"/>
                    <a:pt x="91" y="173"/>
                    <a:pt x="92" y="163"/>
                  </a:cubicBezTo>
                  <a:cubicBezTo>
                    <a:pt x="93" y="153"/>
                    <a:pt x="71" y="83"/>
                    <a:pt x="73" y="82"/>
                  </a:cubicBezTo>
                  <a:cubicBezTo>
                    <a:pt x="75" y="82"/>
                    <a:pt x="71" y="74"/>
                    <a:pt x="71" y="74"/>
                  </a:cubicBezTo>
                  <a:cubicBezTo>
                    <a:pt x="65" y="73"/>
                    <a:pt x="65" y="73"/>
                    <a:pt x="65" y="73"/>
                  </a:cubicBezTo>
                  <a:cubicBezTo>
                    <a:pt x="65" y="73"/>
                    <a:pt x="58" y="72"/>
                    <a:pt x="67" y="82"/>
                  </a:cubicBezTo>
                  <a:cubicBezTo>
                    <a:pt x="76" y="93"/>
                    <a:pt x="78" y="171"/>
                    <a:pt x="78" y="171"/>
                  </a:cubicBezTo>
                  <a:cubicBezTo>
                    <a:pt x="50" y="171"/>
                    <a:pt x="50" y="171"/>
                    <a:pt x="50" y="171"/>
                  </a:cubicBezTo>
                  <a:cubicBezTo>
                    <a:pt x="50" y="171"/>
                    <a:pt x="72" y="150"/>
                    <a:pt x="70" y="13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65" name="Freeform 10"/>
            <p:cNvSpPr>
              <a:spLocks noEditPoints="1"/>
            </p:cNvSpPr>
            <p:nvPr/>
          </p:nvSpPr>
          <p:spPr bwMode="auto">
            <a:xfrm>
              <a:off x="14905037" y="6096000"/>
              <a:ext cx="2474913" cy="5791200"/>
            </a:xfrm>
            <a:custGeom>
              <a:avLst/>
              <a:gdLst>
                <a:gd name="T0" fmla="*/ 6 w 153"/>
                <a:gd name="T1" fmla="*/ 120 h 358"/>
                <a:gd name="T2" fmla="*/ 11 w 153"/>
                <a:gd name="T3" fmla="*/ 132 h 358"/>
                <a:gd name="T4" fmla="*/ 23 w 153"/>
                <a:gd name="T5" fmla="*/ 137 h 358"/>
                <a:gd name="T6" fmla="*/ 44 w 153"/>
                <a:gd name="T7" fmla="*/ 144 h 358"/>
                <a:gd name="T8" fmla="*/ 58 w 153"/>
                <a:gd name="T9" fmla="*/ 150 h 358"/>
                <a:gd name="T10" fmla="*/ 58 w 153"/>
                <a:gd name="T11" fmla="*/ 165 h 358"/>
                <a:gd name="T12" fmla="*/ 52 w 153"/>
                <a:gd name="T13" fmla="*/ 199 h 358"/>
                <a:gd name="T14" fmla="*/ 51 w 153"/>
                <a:gd name="T15" fmla="*/ 209 h 358"/>
                <a:gd name="T16" fmla="*/ 47 w 153"/>
                <a:gd name="T17" fmla="*/ 231 h 358"/>
                <a:gd name="T18" fmla="*/ 45 w 153"/>
                <a:gd name="T19" fmla="*/ 256 h 358"/>
                <a:gd name="T20" fmla="*/ 48 w 153"/>
                <a:gd name="T21" fmla="*/ 297 h 358"/>
                <a:gd name="T22" fmla="*/ 43 w 153"/>
                <a:gd name="T23" fmla="*/ 323 h 358"/>
                <a:gd name="T24" fmla="*/ 23 w 153"/>
                <a:gd name="T25" fmla="*/ 337 h 358"/>
                <a:gd name="T26" fmla="*/ 26 w 153"/>
                <a:gd name="T27" fmla="*/ 344 h 358"/>
                <a:gd name="T28" fmla="*/ 58 w 153"/>
                <a:gd name="T29" fmla="*/ 333 h 358"/>
                <a:gd name="T30" fmla="*/ 72 w 153"/>
                <a:gd name="T31" fmla="*/ 325 h 358"/>
                <a:gd name="T32" fmla="*/ 76 w 153"/>
                <a:gd name="T33" fmla="*/ 255 h 358"/>
                <a:gd name="T34" fmla="*/ 93 w 153"/>
                <a:gd name="T35" fmla="*/ 223 h 358"/>
                <a:gd name="T36" fmla="*/ 96 w 153"/>
                <a:gd name="T37" fmla="*/ 242 h 358"/>
                <a:gd name="T38" fmla="*/ 100 w 153"/>
                <a:gd name="T39" fmla="*/ 263 h 358"/>
                <a:gd name="T40" fmla="*/ 95 w 153"/>
                <a:gd name="T41" fmla="*/ 307 h 358"/>
                <a:gd name="T42" fmla="*/ 97 w 153"/>
                <a:gd name="T43" fmla="*/ 337 h 358"/>
                <a:gd name="T44" fmla="*/ 100 w 153"/>
                <a:gd name="T45" fmla="*/ 357 h 358"/>
                <a:gd name="T46" fmla="*/ 115 w 153"/>
                <a:gd name="T47" fmla="*/ 337 h 358"/>
                <a:gd name="T48" fmla="*/ 121 w 153"/>
                <a:gd name="T49" fmla="*/ 292 h 358"/>
                <a:gd name="T50" fmla="*/ 130 w 153"/>
                <a:gd name="T51" fmla="*/ 208 h 358"/>
                <a:gd name="T52" fmla="*/ 135 w 153"/>
                <a:gd name="T53" fmla="*/ 153 h 358"/>
                <a:gd name="T54" fmla="*/ 152 w 153"/>
                <a:gd name="T55" fmla="*/ 124 h 358"/>
                <a:gd name="T56" fmla="*/ 148 w 153"/>
                <a:gd name="T57" fmla="*/ 76 h 358"/>
                <a:gd name="T58" fmla="*/ 116 w 153"/>
                <a:gd name="T59" fmla="*/ 50 h 358"/>
                <a:gd name="T60" fmla="*/ 109 w 153"/>
                <a:gd name="T61" fmla="*/ 34 h 358"/>
                <a:gd name="T62" fmla="*/ 113 w 153"/>
                <a:gd name="T63" fmla="*/ 22 h 358"/>
                <a:gd name="T64" fmla="*/ 99 w 153"/>
                <a:gd name="T65" fmla="*/ 1 h 358"/>
                <a:gd name="T66" fmla="*/ 82 w 153"/>
                <a:gd name="T67" fmla="*/ 4 h 358"/>
                <a:gd name="T68" fmla="*/ 76 w 153"/>
                <a:gd name="T69" fmla="*/ 24 h 358"/>
                <a:gd name="T70" fmla="*/ 76 w 153"/>
                <a:gd name="T71" fmla="*/ 33 h 358"/>
                <a:gd name="T72" fmla="*/ 82 w 153"/>
                <a:gd name="T73" fmla="*/ 47 h 358"/>
                <a:gd name="T74" fmla="*/ 51 w 153"/>
                <a:gd name="T75" fmla="*/ 63 h 358"/>
                <a:gd name="T76" fmla="*/ 45 w 153"/>
                <a:gd name="T77" fmla="*/ 95 h 358"/>
                <a:gd name="T78" fmla="*/ 41 w 153"/>
                <a:gd name="T79" fmla="*/ 115 h 358"/>
                <a:gd name="T80" fmla="*/ 2 w 153"/>
                <a:gd name="T81" fmla="*/ 113 h 358"/>
                <a:gd name="T82" fmla="*/ 83 w 153"/>
                <a:gd name="T83" fmla="*/ 48 h 358"/>
                <a:gd name="T84" fmla="*/ 101 w 153"/>
                <a:gd name="T85" fmla="*/ 78 h 358"/>
                <a:gd name="T86" fmla="*/ 97 w 153"/>
                <a:gd name="T87" fmla="*/ 60 h 358"/>
                <a:gd name="T88" fmla="*/ 88 w 153"/>
                <a:gd name="T89" fmla="*/ 7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358">
                  <a:moveTo>
                    <a:pt x="7" y="117"/>
                  </a:moveTo>
                  <a:cubicBezTo>
                    <a:pt x="7" y="117"/>
                    <a:pt x="7" y="118"/>
                    <a:pt x="6" y="118"/>
                  </a:cubicBezTo>
                  <a:cubicBezTo>
                    <a:pt x="6" y="119"/>
                    <a:pt x="6" y="120"/>
                    <a:pt x="6" y="120"/>
                  </a:cubicBezTo>
                  <a:cubicBezTo>
                    <a:pt x="5" y="122"/>
                    <a:pt x="5" y="122"/>
                    <a:pt x="5" y="122"/>
                  </a:cubicBezTo>
                  <a:cubicBezTo>
                    <a:pt x="5" y="122"/>
                    <a:pt x="6" y="124"/>
                    <a:pt x="10" y="126"/>
                  </a:cubicBezTo>
                  <a:cubicBezTo>
                    <a:pt x="10" y="126"/>
                    <a:pt x="10" y="132"/>
                    <a:pt x="11" y="132"/>
                  </a:cubicBezTo>
                  <a:cubicBezTo>
                    <a:pt x="12" y="133"/>
                    <a:pt x="13" y="133"/>
                    <a:pt x="14" y="134"/>
                  </a:cubicBezTo>
                  <a:cubicBezTo>
                    <a:pt x="16" y="134"/>
                    <a:pt x="15" y="135"/>
                    <a:pt x="16" y="135"/>
                  </a:cubicBezTo>
                  <a:cubicBezTo>
                    <a:pt x="16" y="136"/>
                    <a:pt x="23" y="137"/>
                    <a:pt x="23" y="137"/>
                  </a:cubicBezTo>
                  <a:cubicBezTo>
                    <a:pt x="23" y="137"/>
                    <a:pt x="29" y="153"/>
                    <a:pt x="33" y="153"/>
                  </a:cubicBezTo>
                  <a:cubicBezTo>
                    <a:pt x="33" y="153"/>
                    <a:pt x="42" y="146"/>
                    <a:pt x="42" y="145"/>
                  </a:cubicBezTo>
                  <a:cubicBezTo>
                    <a:pt x="43" y="145"/>
                    <a:pt x="44" y="144"/>
                    <a:pt x="44" y="144"/>
                  </a:cubicBezTo>
                  <a:cubicBezTo>
                    <a:pt x="45" y="144"/>
                    <a:pt x="46" y="143"/>
                    <a:pt x="46" y="143"/>
                  </a:cubicBezTo>
                  <a:cubicBezTo>
                    <a:pt x="58" y="147"/>
                    <a:pt x="58" y="147"/>
                    <a:pt x="58" y="147"/>
                  </a:cubicBezTo>
                  <a:cubicBezTo>
                    <a:pt x="58" y="147"/>
                    <a:pt x="59" y="149"/>
                    <a:pt x="58" y="150"/>
                  </a:cubicBezTo>
                  <a:cubicBezTo>
                    <a:pt x="58" y="151"/>
                    <a:pt x="57" y="154"/>
                    <a:pt x="58" y="156"/>
                  </a:cubicBezTo>
                  <a:cubicBezTo>
                    <a:pt x="58" y="159"/>
                    <a:pt x="57" y="160"/>
                    <a:pt x="56" y="161"/>
                  </a:cubicBezTo>
                  <a:cubicBezTo>
                    <a:pt x="56" y="161"/>
                    <a:pt x="58" y="164"/>
                    <a:pt x="58" y="165"/>
                  </a:cubicBezTo>
                  <a:cubicBezTo>
                    <a:pt x="57" y="166"/>
                    <a:pt x="56" y="174"/>
                    <a:pt x="56" y="174"/>
                  </a:cubicBezTo>
                  <a:cubicBezTo>
                    <a:pt x="56" y="174"/>
                    <a:pt x="53" y="196"/>
                    <a:pt x="53" y="197"/>
                  </a:cubicBezTo>
                  <a:cubicBezTo>
                    <a:pt x="52" y="198"/>
                    <a:pt x="52" y="199"/>
                    <a:pt x="52" y="199"/>
                  </a:cubicBezTo>
                  <a:cubicBezTo>
                    <a:pt x="52" y="199"/>
                    <a:pt x="52" y="203"/>
                    <a:pt x="52" y="203"/>
                  </a:cubicBezTo>
                  <a:cubicBezTo>
                    <a:pt x="53" y="203"/>
                    <a:pt x="52" y="204"/>
                    <a:pt x="52" y="205"/>
                  </a:cubicBezTo>
                  <a:cubicBezTo>
                    <a:pt x="52" y="205"/>
                    <a:pt x="52" y="208"/>
                    <a:pt x="51" y="209"/>
                  </a:cubicBezTo>
                  <a:cubicBezTo>
                    <a:pt x="50" y="210"/>
                    <a:pt x="51" y="211"/>
                    <a:pt x="50" y="212"/>
                  </a:cubicBezTo>
                  <a:cubicBezTo>
                    <a:pt x="49" y="214"/>
                    <a:pt x="48" y="221"/>
                    <a:pt x="48" y="221"/>
                  </a:cubicBezTo>
                  <a:cubicBezTo>
                    <a:pt x="48" y="221"/>
                    <a:pt x="47" y="230"/>
                    <a:pt x="47" y="231"/>
                  </a:cubicBezTo>
                  <a:cubicBezTo>
                    <a:pt x="47" y="232"/>
                    <a:pt x="46" y="238"/>
                    <a:pt x="46" y="238"/>
                  </a:cubicBezTo>
                  <a:cubicBezTo>
                    <a:pt x="46" y="238"/>
                    <a:pt x="45" y="243"/>
                    <a:pt x="44" y="245"/>
                  </a:cubicBezTo>
                  <a:cubicBezTo>
                    <a:pt x="44" y="248"/>
                    <a:pt x="44" y="254"/>
                    <a:pt x="45" y="256"/>
                  </a:cubicBezTo>
                  <a:cubicBezTo>
                    <a:pt x="46" y="257"/>
                    <a:pt x="49" y="280"/>
                    <a:pt x="49" y="283"/>
                  </a:cubicBezTo>
                  <a:cubicBezTo>
                    <a:pt x="48" y="285"/>
                    <a:pt x="49" y="286"/>
                    <a:pt x="49" y="287"/>
                  </a:cubicBezTo>
                  <a:cubicBezTo>
                    <a:pt x="49" y="287"/>
                    <a:pt x="48" y="296"/>
                    <a:pt x="48" y="297"/>
                  </a:cubicBezTo>
                  <a:cubicBezTo>
                    <a:pt x="48" y="298"/>
                    <a:pt x="48" y="304"/>
                    <a:pt x="47" y="305"/>
                  </a:cubicBezTo>
                  <a:cubicBezTo>
                    <a:pt x="47" y="305"/>
                    <a:pt x="46" y="312"/>
                    <a:pt x="47" y="314"/>
                  </a:cubicBezTo>
                  <a:cubicBezTo>
                    <a:pt x="47" y="317"/>
                    <a:pt x="43" y="322"/>
                    <a:pt x="43" y="323"/>
                  </a:cubicBezTo>
                  <a:cubicBezTo>
                    <a:pt x="43" y="324"/>
                    <a:pt x="41" y="325"/>
                    <a:pt x="41" y="326"/>
                  </a:cubicBezTo>
                  <a:cubicBezTo>
                    <a:pt x="41" y="327"/>
                    <a:pt x="33" y="332"/>
                    <a:pt x="32" y="332"/>
                  </a:cubicBezTo>
                  <a:cubicBezTo>
                    <a:pt x="31" y="332"/>
                    <a:pt x="23" y="336"/>
                    <a:pt x="23" y="337"/>
                  </a:cubicBezTo>
                  <a:cubicBezTo>
                    <a:pt x="23" y="338"/>
                    <a:pt x="23" y="338"/>
                    <a:pt x="23" y="338"/>
                  </a:cubicBezTo>
                  <a:cubicBezTo>
                    <a:pt x="23" y="338"/>
                    <a:pt x="21" y="338"/>
                    <a:pt x="21" y="339"/>
                  </a:cubicBezTo>
                  <a:cubicBezTo>
                    <a:pt x="21" y="339"/>
                    <a:pt x="23" y="343"/>
                    <a:pt x="26" y="344"/>
                  </a:cubicBezTo>
                  <a:cubicBezTo>
                    <a:pt x="26" y="344"/>
                    <a:pt x="41" y="343"/>
                    <a:pt x="44" y="342"/>
                  </a:cubicBezTo>
                  <a:cubicBezTo>
                    <a:pt x="47" y="340"/>
                    <a:pt x="50" y="338"/>
                    <a:pt x="50" y="338"/>
                  </a:cubicBezTo>
                  <a:cubicBezTo>
                    <a:pt x="50" y="338"/>
                    <a:pt x="57" y="333"/>
                    <a:pt x="58" y="333"/>
                  </a:cubicBezTo>
                  <a:cubicBezTo>
                    <a:pt x="59" y="335"/>
                    <a:pt x="59" y="335"/>
                    <a:pt x="59" y="335"/>
                  </a:cubicBezTo>
                  <a:cubicBezTo>
                    <a:pt x="59" y="335"/>
                    <a:pt x="72" y="333"/>
                    <a:pt x="73" y="331"/>
                  </a:cubicBezTo>
                  <a:cubicBezTo>
                    <a:pt x="74" y="330"/>
                    <a:pt x="72" y="326"/>
                    <a:pt x="72" y="325"/>
                  </a:cubicBezTo>
                  <a:cubicBezTo>
                    <a:pt x="71" y="324"/>
                    <a:pt x="72" y="324"/>
                    <a:pt x="72" y="324"/>
                  </a:cubicBezTo>
                  <a:cubicBezTo>
                    <a:pt x="72" y="319"/>
                    <a:pt x="72" y="319"/>
                    <a:pt x="72" y="319"/>
                  </a:cubicBezTo>
                  <a:cubicBezTo>
                    <a:pt x="72" y="319"/>
                    <a:pt x="76" y="257"/>
                    <a:pt x="76" y="255"/>
                  </a:cubicBezTo>
                  <a:cubicBezTo>
                    <a:pt x="76" y="255"/>
                    <a:pt x="76" y="254"/>
                    <a:pt x="76" y="252"/>
                  </a:cubicBezTo>
                  <a:cubicBezTo>
                    <a:pt x="77" y="251"/>
                    <a:pt x="90" y="215"/>
                    <a:pt x="90" y="215"/>
                  </a:cubicBezTo>
                  <a:cubicBezTo>
                    <a:pt x="90" y="214"/>
                    <a:pt x="92" y="218"/>
                    <a:pt x="93" y="223"/>
                  </a:cubicBezTo>
                  <a:cubicBezTo>
                    <a:pt x="93" y="223"/>
                    <a:pt x="94" y="229"/>
                    <a:pt x="94" y="230"/>
                  </a:cubicBezTo>
                  <a:cubicBezTo>
                    <a:pt x="93" y="231"/>
                    <a:pt x="94" y="235"/>
                    <a:pt x="95" y="237"/>
                  </a:cubicBezTo>
                  <a:cubicBezTo>
                    <a:pt x="96" y="239"/>
                    <a:pt x="96" y="241"/>
                    <a:pt x="96" y="242"/>
                  </a:cubicBezTo>
                  <a:cubicBezTo>
                    <a:pt x="96" y="242"/>
                    <a:pt x="98" y="249"/>
                    <a:pt x="97" y="249"/>
                  </a:cubicBezTo>
                  <a:cubicBezTo>
                    <a:pt x="97" y="250"/>
                    <a:pt x="97" y="257"/>
                    <a:pt x="97" y="258"/>
                  </a:cubicBezTo>
                  <a:cubicBezTo>
                    <a:pt x="97" y="260"/>
                    <a:pt x="100" y="262"/>
                    <a:pt x="100" y="263"/>
                  </a:cubicBezTo>
                  <a:cubicBezTo>
                    <a:pt x="100" y="264"/>
                    <a:pt x="97" y="282"/>
                    <a:pt x="98" y="286"/>
                  </a:cubicBezTo>
                  <a:cubicBezTo>
                    <a:pt x="98" y="286"/>
                    <a:pt x="96" y="291"/>
                    <a:pt x="96" y="294"/>
                  </a:cubicBezTo>
                  <a:cubicBezTo>
                    <a:pt x="95" y="297"/>
                    <a:pt x="95" y="307"/>
                    <a:pt x="95" y="307"/>
                  </a:cubicBezTo>
                  <a:cubicBezTo>
                    <a:pt x="93" y="323"/>
                    <a:pt x="93" y="323"/>
                    <a:pt x="93" y="323"/>
                  </a:cubicBezTo>
                  <a:cubicBezTo>
                    <a:pt x="93" y="323"/>
                    <a:pt x="92" y="328"/>
                    <a:pt x="93" y="330"/>
                  </a:cubicBezTo>
                  <a:cubicBezTo>
                    <a:pt x="94" y="332"/>
                    <a:pt x="97" y="337"/>
                    <a:pt x="97" y="337"/>
                  </a:cubicBezTo>
                  <a:cubicBezTo>
                    <a:pt x="97" y="337"/>
                    <a:pt x="96" y="344"/>
                    <a:pt x="96" y="344"/>
                  </a:cubicBezTo>
                  <a:cubicBezTo>
                    <a:pt x="96" y="345"/>
                    <a:pt x="95" y="346"/>
                    <a:pt x="95" y="346"/>
                  </a:cubicBezTo>
                  <a:cubicBezTo>
                    <a:pt x="95" y="346"/>
                    <a:pt x="95" y="356"/>
                    <a:pt x="100" y="357"/>
                  </a:cubicBezTo>
                  <a:cubicBezTo>
                    <a:pt x="100" y="357"/>
                    <a:pt x="107" y="358"/>
                    <a:pt x="109" y="357"/>
                  </a:cubicBezTo>
                  <a:cubicBezTo>
                    <a:pt x="112" y="357"/>
                    <a:pt x="117" y="349"/>
                    <a:pt x="116" y="345"/>
                  </a:cubicBezTo>
                  <a:cubicBezTo>
                    <a:pt x="115" y="341"/>
                    <a:pt x="115" y="337"/>
                    <a:pt x="115" y="337"/>
                  </a:cubicBezTo>
                  <a:cubicBezTo>
                    <a:pt x="115" y="337"/>
                    <a:pt x="115" y="336"/>
                    <a:pt x="116" y="336"/>
                  </a:cubicBezTo>
                  <a:cubicBezTo>
                    <a:pt x="116" y="335"/>
                    <a:pt x="117" y="326"/>
                    <a:pt x="119" y="323"/>
                  </a:cubicBezTo>
                  <a:cubicBezTo>
                    <a:pt x="121" y="321"/>
                    <a:pt x="122" y="294"/>
                    <a:pt x="121" y="292"/>
                  </a:cubicBezTo>
                  <a:cubicBezTo>
                    <a:pt x="121" y="290"/>
                    <a:pt x="123" y="269"/>
                    <a:pt x="123" y="267"/>
                  </a:cubicBezTo>
                  <a:cubicBezTo>
                    <a:pt x="123" y="266"/>
                    <a:pt x="124" y="243"/>
                    <a:pt x="124" y="242"/>
                  </a:cubicBezTo>
                  <a:cubicBezTo>
                    <a:pt x="124" y="241"/>
                    <a:pt x="131" y="209"/>
                    <a:pt x="130" y="208"/>
                  </a:cubicBezTo>
                  <a:cubicBezTo>
                    <a:pt x="129" y="208"/>
                    <a:pt x="139" y="206"/>
                    <a:pt x="142" y="202"/>
                  </a:cubicBezTo>
                  <a:cubicBezTo>
                    <a:pt x="142" y="202"/>
                    <a:pt x="138" y="163"/>
                    <a:pt x="137" y="162"/>
                  </a:cubicBezTo>
                  <a:cubicBezTo>
                    <a:pt x="136" y="160"/>
                    <a:pt x="135" y="153"/>
                    <a:pt x="135" y="153"/>
                  </a:cubicBezTo>
                  <a:cubicBezTo>
                    <a:pt x="135" y="153"/>
                    <a:pt x="134" y="148"/>
                    <a:pt x="134" y="148"/>
                  </a:cubicBezTo>
                  <a:cubicBezTo>
                    <a:pt x="135" y="148"/>
                    <a:pt x="151" y="142"/>
                    <a:pt x="153" y="129"/>
                  </a:cubicBezTo>
                  <a:cubicBezTo>
                    <a:pt x="153" y="129"/>
                    <a:pt x="152" y="124"/>
                    <a:pt x="152" y="124"/>
                  </a:cubicBezTo>
                  <a:cubicBezTo>
                    <a:pt x="151" y="124"/>
                    <a:pt x="150" y="98"/>
                    <a:pt x="151" y="97"/>
                  </a:cubicBezTo>
                  <a:cubicBezTo>
                    <a:pt x="151" y="96"/>
                    <a:pt x="150" y="88"/>
                    <a:pt x="150" y="88"/>
                  </a:cubicBezTo>
                  <a:cubicBezTo>
                    <a:pt x="150" y="88"/>
                    <a:pt x="149" y="76"/>
                    <a:pt x="148" y="76"/>
                  </a:cubicBezTo>
                  <a:cubicBezTo>
                    <a:pt x="147" y="75"/>
                    <a:pt x="148" y="68"/>
                    <a:pt x="148" y="67"/>
                  </a:cubicBezTo>
                  <a:cubicBezTo>
                    <a:pt x="148" y="66"/>
                    <a:pt x="147" y="61"/>
                    <a:pt x="139" y="59"/>
                  </a:cubicBezTo>
                  <a:cubicBezTo>
                    <a:pt x="132" y="57"/>
                    <a:pt x="116" y="50"/>
                    <a:pt x="116" y="50"/>
                  </a:cubicBezTo>
                  <a:cubicBezTo>
                    <a:pt x="116" y="50"/>
                    <a:pt x="115" y="48"/>
                    <a:pt x="113" y="48"/>
                  </a:cubicBezTo>
                  <a:cubicBezTo>
                    <a:pt x="111" y="47"/>
                    <a:pt x="109" y="42"/>
                    <a:pt x="107" y="42"/>
                  </a:cubicBezTo>
                  <a:cubicBezTo>
                    <a:pt x="107" y="42"/>
                    <a:pt x="109" y="36"/>
                    <a:pt x="109" y="34"/>
                  </a:cubicBezTo>
                  <a:cubicBezTo>
                    <a:pt x="109" y="34"/>
                    <a:pt x="111" y="33"/>
                    <a:pt x="112" y="32"/>
                  </a:cubicBezTo>
                  <a:cubicBezTo>
                    <a:pt x="112" y="31"/>
                    <a:pt x="113" y="29"/>
                    <a:pt x="112" y="28"/>
                  </a:cubicBezTo>
                  <a:cubicBezTo>
                    <a:pt x="112" y="27"/>
                    <a:pt x="114" y="24"/>
                    <a:pt x="113" y="22"/>
                  </a:cubicBezTo>
                  <a:cubicBezTo>
                    <a:pt x="113" y="22"/>
                    <a:pt x="114" y="19"/>
                    <a:pt x="110" y="20"/>
                  </a:cubicBezTo>
                  <a:cubicBezTo>
                    <a:pt x="110" y="20"/>
                    <a:pt x="110" y="5"/>
                    <a:pt x="102" y="2"/>
                  </a:cubicBezTo>
                  <a:cubicBezTo>
                    <a:pt x="102" y="2"/>
                    <a:pt x="101" y="1"/>
                    <a:pt x="99" y="1"/>
                  </a:cubicBezTo>
                  <a:cubicBezTo>
                    <a:pt x="97" y="0"/>
                    <a:pt x="96" y="1"/>
                    <a:pt x="95" y="1"/>
                  </a:cubicBezTo>
                  <a:cubicBezTo>
                    <a:pt x="94" y="0"/>
                    <a:pt x="90" y="0"/>
                    <a:pt x="89" y="0"/>
                  </a:cubicBezTo>
                  <a:cubicBezTo>
                    <a:pt x="88" y="1"/>
                    <a:pt x="83" y="4"/>
                    <a:pt x="82" y="4"/>
                  </a:cubicBezTo>
                  <a:cubicBezTo>
                    <a:pt x="82" y="4"/>
                    <a:pt x="77" y="8"/>
                    <a:pt x="77" y="10"/>
                  </a:cubicBezTo>
                  <a:cubicBezTo>
                    <a:pt x="77" y="12"/>
                    <a:pt x="75" y="16"/>
                    <a:pt x="77" y="20"/>
                  </a:cubicBezTo>
                  <a:cubicBezTo>
                    <a:pt x="78" y="24"/>
                    <a:pt x="76" y="24"/>
                    <a:pt x="76" y="24"/>
                  </a:cubicBezTo>
                  <a:cubicBezTo>
                    <a:pt x="76" y="24"/>
                    <a:pt x="75" y="23"/>
                    <a:pt x="75" y="23"/>
                  </a:cubicBezTo>
                  <a:cubicBezTo>
                    <a:pt x="74" y="24"/>
                    <a:pt x="74" y="29"/>
                    <a:pt x="75" y="29"/>
                  </a:cubicBezTo>
                  <a:cubicBezTo>
                    <a:pt x="75" y="30"/>
                    <a:pt x="76" y="33"/>
                    <a:pt x="76" y="33"/>
                  </a:cubicBezTo>
                  <a:cubicBezTo>
                    <a:pt x="76" y="33"/>
                    <a:pt x="77" y="35"/>
                    <a:pt x="79" y="36"/>
                  </a:cubicBezTo>
                  <a:cubicBezTo>
                    <a:pt x="79" y="36"/>
                    <a:pt x="81" y="44"/>
                    <a:pt x="83" y="44"/>
                  </a:cubicBezTo>
                  <a:cubicBezTo>
                    <a:pt x="83" y="44"/>
                    <a:pt x="83" y="47"/>
                    <a:pt x="82" y="47"/>
                  </a:cubicBezTo>
                  <a:cubicBezTo>
                    <a:pt x="82" y="48"/>
                    <a:pt x="77" y="51"/>
                    <a:pt x="77" y="51"/>
                  </a:cubicBezTo>
                  <a:cubicBezTo>
                    <a:pt x="77" y="51"/>
                    <a:pt x="61" y="58"/>
                    <a:pt x="60" y="58"/>
                  </a:cubicBezTo>
                  <a:cubicBezTo>
                    <a:pt x="59" y="58"/>
                    <a:pt x="51" y="63"/>
                    <a:pt x="51" y="63"/>
                  </a:cubicBezTo>
                  <a:cubicBezTo>
                    <a:pt x="51" y="64"/>
                    <a:pt x="47" y="66"/>
                    <a:pt x="48" y="69"/>
                  </a:cubicBezTo>
                  <a:cubicBezTo>
                    <a:pt x="48" y="73"/>
                    <a:pt x="46" y="82"/>
                    <a:pt x="46" y="82"/>
                  </a:cubicBezTo>
                  <a:cubicBezTo>
                    <a:pt x="45" y="95"/>
                    <a:pt x="45" y="95"/>
                    <a:pt x="45" y="95"/>
                  </a:cubicBezTo>
                  <a:cubicBezTo>
                    <a:pt x="45" y="95"/>
                    <a:pt x="44" y="100"/>
                    <a:pt x="45" y="102"/>
                  </a:cubicBezTo>
                  <a:cubicBezTo>
                    <a:pt x="45" y="104"/>
                    <a:pt x="43" y="108"/>
                    <a:pt x="42" y="109"/>
                  </a:cubicBezTo>
                  <a:cubicBezTo>
                    <a:pt x="42" y="110"/>
                    <a:pt x="41" y="115"/>
                    <a:pt x="41" y="115"/>
                  </a:cubicBezTo>
                  <a:cubicBezTo>
                    <a:pt x="40" y="117"/>
                    <a:pt x="40" y="117"/>
                    <a:pt x="40" y="117"/>
                  </a:cubicBezTo>
                  <a:cubicBezTo>
                    <a:pt x="40" y="117"/>
                    <a:pt x="4" y="108"/>
                    <a:pt x="2" y="109"/>
                  </a:cubicBezTo>
                  <a:cubicBezTo>
                    <a:pt x="0" y="110"/>
                    <a:pt x="1" y="112"/>
                    <a:pt x="2" y="113"/>
                  </a:cubicBezTo>
                  <a:cubicBezTo>
                    <a:pt x="3" y="114"/>
                    <a:pt x="7" y="117"/>
                    <a:pt x="7" y="117"/>
                  </a:cubicBezTo>
                  <a:close/>
                  <a:moveTo>
                    <a:pt x="80" y="52"/>
                  </a:moveTo>
                  <a:cubicBezTo>
                    <a:pt x="83" y="48"/>
                    <a:pt x="83" y="48"/>
                    <a:pt x="83" y="48"/>
                  </a:cubicBezTo>
                  <a:cubicBezTo>
                    <a:pt x="83" y="48"/>
                    <a:pt x="86" y="53"/>
                    <a:pt x="93" y="55"/>
                  </a:cubicBezTo>
                  <a:cubicBezTo>
                    <a:pt x="98" y="59"/>
                    <a:pt x="110" y="45"/>
                    <a:pt x="110" y="45"/>
                  </a:cubicBezTo>
                  <a:cubicBezTo>
                    <a:pt x="111" y="49"/>
                    <a:pt x="106" y="65"/>
                    <a:pt x="101" y="78"/>
                  </a:cubicBezTo>
                  <a:cubicBezTo>
                    <a:pt x="97" y="66"/>
                    <a:pt x="97" y="66"/>
                    <a:pt x="97" y="66"/>
                  </a:cubicBezTo>
                  <a:cubicBezTo>
                    <a:pt x="97" y="66"/>
                    <a:pt x="99" y="67"/>
                    <a:pt x="100" y="66"/>
                  </a:cubicBezTo>
                  <a:cubicBezTo>
                    <a:pt x="101" y="64"/>
                    <a:pt x="98" y="60"/>
                    <a:pt x="97" y="60"/>
                  </a:cubicBezTo>
                  <a:cubicBezTo>
                    <a:pt x="96" y="60"/>
                    <a:pt x="93" y="60"/>
                    <a:pt x="92" y="63"/>
                  </a:cubicBezTo>
                  <a:cubicBezTo>
                    <a:pt x="92" y="66"/>
                    <a:pt x="94" y="66"/>
                    <a:pt x="94" y="66"/>
                  </a:cubicBezTo>
                  <a:cubicBezTo>
                    <a:pt x="88" y="75"/>
                    <a:pt x="88" y="75"/>
                    <a:pt x="88" y="75"/>
                  </a:cubicBezTo>
                  <a:cubicBezTo>
                    <a:pt x="84" y="64"/>
                    <a:pt x="80" y="52"/>
                    <a:pt x="80" y="5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66" name="กลุ่ม 265"/>
          <p:cNvGrpSpPr/>
          <p:nvPr/>
        </p:nvGrpSpPr>
        <p:grpSpPr>
          <a:xfrm>
            <a:off x="5532437" y="3389312"/>
            <a:ext cx="3328028" cy="5678488"/>
            <a:chOff x="5532437" y="3389312"/>
            <a:chExt cx="3328028" cy="5678488"/>
          </a:xfrm>
        </p:grpSpPr>
        <p:grpSp>
          <p:nvGrpSpPr>
            <p:cNvPr id="267" name="กลุ่ม 266"/>
            <p:cNvGrpSpPr/>
            <p:nvPr/>
          </p:nvGrpSpPr>
          <p:grpSpPr>
            <a:xfrm>
              <a:off x="5532437" y="3581400"/>
              <a:ext cx="1568450" cy="5402263"/>
              <a:chOff x="6510338" y="4775200"/>
              <a:chExt cx="1568450" cy="5402263"/>
            </a:xfrm>
            <a:solidFill>
              <a:schemeClr val="accent1"/>
            </a:solidFill>
          </p:grpSpPr>
          <p:sp>
            <p:nvSpPr>
              <p:cNvPr id="269" name="Freeform 7"/>
              <p:cNvSpPr>
                <a:spLocks noEditPoints="1"/>
              </p:cNvSpPr>
              <p:nvPr/>
            </p:nvSpPr>
            <p:spPr bwMode="auto">
              <a:xfrm>
                <a:off x="6510338" y="5535613"/>
                <a:ext cx="1568450" cy="4641850"/>
              </a:xfrm>
              <a:custGeom>
                <a:avLst/>
                <a:gdLst>
                  <a:gd name="T0" fmla="*/ 94 w 97"/>
                  <a:gd name="T1" fmla="*/ 14 h 287"/>
                  <a:gd name="T2" fmla="*/ 71 w 97"/>
                  <a:gd name="T3" fmla="*/ 0 h 287"/>
                  <a:gd name="T4" fmla="*/ 70 w 97"/>
                  <a:gd name="T5" fmla="*/ 0 h 287"/>
                  <a:gd name="T6" fmla="*/ 56 w 97"/>
                  <a:gd name="T7" fmla="*/ 11 h 287"/>
                  <a:gd name="T8" fmla="*/ 47 w 97"/>
                  <a:gd name="T9" fmla="*/ 16 h 287"/>
                  <a:gd name="T10" fmla="*/ 46 w 97"/>
                  <a:gd name="T11" fmla="*/ 8 h 287"/>
                  <a:gd name="T12" fmla="*/ 31 w 97"/>
                  <a:gd name="T13" fmla="*/ 15 h 287"/>
                  <a:gd name="T14" fmla="*/ 10 w 97"/>
                  <a:gd name="T15" fmla="*/ 41 h 287"/>
                  <a:gd name="T16" fmla="*/ 18 w 97"/>
                  <a:gd name="T17" fmla="*/ 69 h 287"/>
                  <a:gd name="T18" fmla="*/ 21 w 97"/>
                  <a:gd name="T19" fmla="*/ 97 h 287"/>
                  <a:gd name="T20" fmla="*/ 23 w 97"/>
                  <a:gd name="T21" fmla="*/ 131 h 287"/>
                  <a:gd name="T22" fmla="*/ 33 w 97"/>
                  <a:gd name="T23" fmla="*/ 209 h 287"/>
                  <a:gd name="T24" fmla="*/ 23 w 97"/>
                  <a:gd name="T25" fmla="*/ 249 h 287"/>
                  <a:gd name="T26" fmla="*/ 11 w 97"/>
                  <a:gd name="T27" fmla="*/ 257 h 287"/>
                  <a:gd name="T28" fmla="*/ 40 w 97"/>
                  <a:gd name="T29" fmla="*/ 252 h 287"/>
                  <a:gd name="T30" fmla="*/ 53 w 97"/>
                  <a:gd name="T31" fmla="*/ 251 h 287"/>
                  <a:gd name="T32" fmla="*/ 53 w 97"/>
                  <a:gd name="T33" fmla="*/ 224 h 287"/>
                  <a:gd name="T34" fmla="*/ 55 w 97"/>
                  <a:gd name="T35" fmla="*/ 185 h 287"/>
                  <a:gd name="T36" fmla="*/ 54 w 97"/>
                  <a:gd name="T37" fmla="*/ 158 h 287"/>
                  <a:gd name="T38" fmla="*/ 63 w 97"/>
                  <a:gd name="T39" fmla="*/ 225 h 287"/>
                  <a:gd name="T40" fmla="*/ 71 w 97"/>
                  <a:gd name="T41" fmla="*/ 257 h 287"/>
                  <a:gd name="T42" fmla="*/ 70 w 97"/>
                  <a:gd name="T43" fmla="*/ 287 h 287"/>
                  <a:gd name="T44" fmla="*/ 87 w 97"/>
                  <a:gd name="T45" fmla="*/ 259 h 287"/>
                  <a:gd name="T46" fmla="*/ 89 w 97"/>
                  <a:gd name="T47" fmla="*/ 227 h 287"/>
                  <a:gd name="T48" fmla="*/ 82 w 97"/>
                  <a:gd name="T49" fmla="*/ 154 h 287"/>
                  <a:gd name="T50" fmla="*/ 92 w 97"/>
                  <a:gd name="T51" fmla="*/ 129 h 287"/>
                  <a:gd name="T52" fmla="*/ 83 w 97"/>
                  <a:gd name="T53" fmla="*/ 78 h 287"/>
                  <a:gd name="T54" fmla="*/ 93 w 97"/>
                  <a:gd name="T55" fmla="*/ 38 h 287"/>
                  <a:gd name="T56" fmla="*/ 37 w 97"/>
                  <a:gd name="T57" fmla="*/ 80 h 287"/>
                  <a:gd name="T58" fmla="*/ 39 w 97"/>
                  <a:gd name="T59" fmla="*/ 93 h 287"/>
                  <a:gd name="T60" fmla="*/ 40 w 97"/>
                  <a:gd name="T61" fmla="*/ 54 h 287"/>
                  <a:gd name="T62" fmla="*/ 35 w 97"/>
                  <a:gd name="T63" fmla="*/ 61 h 287"/>
                  <a:gd name="T64" fmla="*/ 39 w 97"/>
                  <a:gd name="T65" fmla="*/ 47 h 287"/>
                  <a:gd name="T66" fmla="*/ 40 w 97"/>
                  <a:gd name="T67" fmla="*/ 5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7" h="287">
                    <a:moveTo>
                      <a:pt x="93" y="38"/>
                    </a:moveTo>
                    <a:cubicBezTo>
                      <a:pt x="95" y="26"/>
                      <a:pt x="97" y="17"/>
                      <a:pt x="94" y="14"/>
                    </a:cubicBezTo>
                    <a:cubicBezTo>
                      <a:pt x="90" y="11"/>
                      <a:pt x="84" y="13"/>
                      <a:pt x="79" y="9"/>
                    </a:cubicBezTo>
                    <a:cubicBezTo>
                      <a:pt x="74" y="5"/>
                      <a:pt x="73" y="0"/>
                      <a:pt x="71" y="0"/>
                    </a:cubicBezTo>
                    <a:cubicBezTo>
                      <a:pt x="71" y="0"/>
                      <a:pt x="70" y="0"/>
                      <a:pt x="70" y="0"/>
                    </a:cubicBezTo>
                    <a:cubicBezTo>
                      <a:pt x="70" y="0"/>
                      <a:pt x="70" y="0"/>
                      <a:pt x="70" y="0"/>
                    </a:cubicBezTo>
                    <a:cubicBezTo>
                      <a:pt x="67" y="3"/>
                      <a:pt x="57" y="14"/>
                      <a:pt x="57" y="14"/>
                    </a:cubicBezTo>
                    <a:cubicBezTo>
                      <a:pt x="57" y="14"/>
                      <a:pt x="57" y="13"/>
                      <a:pt x="56" y="11"/>
                    </a:cubicBezTo>
                    <a:cubicBezTo>
                      <a:pt x="56" y="9"/>
                      <a:pt x="55" y="7"/>
                      <a:pt x="52" y="8"/>
                    </a:cubicBezTo>
                    <a:cubicBezTo>
                      <a:pt x="49" y="8"/>
                      <a:pt x="51" y="13"/>
                      <a:pt x="47" y="16"/>
                    </a:cubicBezTo>
                    <a:cubicBezTo>
                      <a:pt x="47" y="13"/>
                      <a:pt x="47" y="10"/>
                      <a:pt x="46" y="8"/>
                    </a:cubicBezTo>
                    <a:cubicBezTo>
                      <a:pt x="46" y="8"/>
                      <a:pt x="46" y="8"/>
                      <a:pt x="46" y="8"/>
                    </a:cubicBezTo>
                    <a:cubicBezTo>
                      <a:pt x="46" y="8"/>
                      <a:pt x="45" y="8"/>
                      <a:pt x="45" y="9"/>
                    </a:cubicBezTo>
                    <a:cubicBezTo>
                      <a:pt x="43" y="11"/>
                      <a:pt x="35" y="13"/>
                      <a:pt x="31" y="15"/>
                    </a:cubicBezTo>
                    <a:cubicBezTo>
                      <a:pt x="26" y="16"/>
                      <a:pt x="23" y="19"/>
                      <a:pt x="21" y="24"/>
                    </a:cubicBezTo>
                    <a:cubicBezTo>
                      <a:pt x="18" y="30"/>
                      <a:pt x="15" y="37"/>
                      <a:pt x="10" y="41"/>
                    </a:cubicBezTo>
                    <a:cubicBezTo>
                      <a:pt x="6" y="46"/>
                      <a:pt x="0" y="53"/>
                      <a:pt x="2" y="60"/>
                    </a:cubicBezTo>
                    <a:cubicBezTo>
                      <a:pt x="3" y="67"/>
                      <a:pt x="13" y="72"/>
                      <a:pt x="18" y="69"/>
                    </a:cubicBezTo>
                    <a:cubicBezTo>
                      <a:pt x="24" y="66"/>
                      <a:pt x="26" y="66"/>
                      <a:pt x="26" y="66"/>
                    </a:cubicBezTo>
                    <a:cubicBezTo>
                      <a:pt x="26" y="66"/>
                      <a:pt x="22" y="81"/>
                      <a:pt x="21" y="97"/>
                    </a:cubicBezTo>
                    <a:cubicBezTo>
                      <a:pt x="19" y="112"/>
                      <a:pt x="15" y="127"/>
                      <a:pt x="17" y="128"/>
                    </a:cubicBezTo>
                    <a:cubicBezTo>
                      <a:pt x="20" y="129"/>
                      <a:pt x="23" y="131"/>
                      <a:pt x="23" y="131"/>
                    </a:cubicBezTo>
                    <a:cubicBezTo>
                      <a:pt x="23" y="131"/>
                      <a:pt x="24" y="152"/>
                      <a:pt x="28" y="171"/>
                    </a:cubicBezTo>
                    <a:cubicBezTo>
                      <a:pt x="31" y="190"/>
                      <a:pt x="33" y="198"/>
                      <a:pt x="33" y="209"/>
                    </a:cubicBezTo>
                    <a:cubicBezTo>
                      <a:pt x="34" y="220"/>
                      <a:pt x="35" y="229"/>
                      <a:pt x="34" y="233"/>
                    </a:cubicBezTo>
                    <a:cubicBezTo>
                      <a:pt x="33" y="238"/>
                      <a:pt x="27" y="247"/>
                      <a:pt x="23" y="249"/>
                    </a:cubicBezTo>
                    <a:cubicBezTo>
                      <a:pt x="19" y="251"/>
                      <a:pt x="13" y="251"/>
                      <a:pt x="10" y="252"/>
                    </a:cubicBezTo>
                    <a:cubicBezTo>
                      <a:pt x="7" y="253"/>
                      <a:pt x="5" y="256"/>
                      <a:pt x="11" y="257"/>
                    </a:cubicBezTo>
                    <a:cubicBezTo>
                      <a:pt x="17" y="258"/>
                      <a:pt x="29" y="257"/>
                      <a:pt x="32" y="256"/>
                    </a:cubicBezTo>
                    <a:cubicBezTo>
                      <a:pt x="35" y="255"/>
                      <a:pt x="40" y="252"/>
                      <a:pt x="40" y="252"/>
                    </a:cubicBezTo>
                    <a:cubicBezTo>
                      <a:pt x="40" y="252"/>
                      <a:pt x="38" y="256"/>
                      <a:pt x="45" y="256"/>
                    </a:cubicBezTo>
                    <a:cubicBezTo>
                      <a:pt x="52" y="256"/>
                      <a:pt x="53" y="256"/>
                      <a:pt x="53" y="251"/>
                    </a:cubicBezTo>
                    <a:cubicBezTo>
                      <a:pt x="53" y="247"/>
                      <a:pt x="53" y="242"/>
                      <a:pt x="54" y="239"/>
                    </a:cubicBezTo>
                    <a:cubicBezTo>
                      <a:pt x="55" y="236"/>
                      <a:pt x="50" y="228"/>
                      <a:pt x="53" y="224"/>
                    </a:cubicBezTo>
                    <a:cubicBezTo>
                      <a:pt x="55" y="220"/>
                      <a:pt x="57" y="209"/>
                      <a:pt x="55" y="202"/>
                    </a:cubicBezTo>
                    <a:cubicBezTo>
                      <a:pt x="53" y="196"/>
                      <a:pt x="56" y="190"/>
                      <a:pt x="55" y="185"/>
                    </a:cubicBezTo>
                    <a:cubicBezTo>
                      <a:pt x="54" y="181"/>
                      <a:pt x="54" y="175"/>
                      <a:pt x="54" y="169"/>
                    </a:cubicBezTo>
                    <a:cubicBezTo>
                      <a:pt x="54" y="163"/>
                      <a:pt x="54" y="158"/>
                      <a:pt x="54" y="158"/>
                    </a:cubicBezTo>
                    <a:cubicBezTo>
                      <a:pt x="54" y="158"/>
                      <a:pt x="58" y="182"/>
                      <a:pt x="60" y="189"/>
                    </a:cubicBezTo>
                    <a:cubicBezTo>
                      <a:pt x="61" y="195"/>
                      <a:pt x="63" y="218"/>
                      <a:pt x="63" y="225"/>
                    </a:cubicBezTo>
                    <a:cubicBezTo>
                      <a:pt x="63" y="232"/>
                      <a:pt x="68" y="241"/>
                      <a:pt x="68" y="247"/>
                    </a:cubicBezTo>
                    <a:cubicBezTo>
                      <a:pt x="69" y="253"/>
                      <a:pt x="69" y="257"/>
                      <a:pt x="71" y="257"/>
                    </a:cubicBezTo>
                    <a:cubicBezTo>
                      <a:pt x="72" y="257"/>
                      <a:pt x="69" y="264"/>
                      <a:pt x="68" y="270"/>
                    </a:cubicBezTo>
                    <a:cubicBezTo>
                      <a:pt x="66" y="275"/>
                      <a:pt x="63" y="287"/>
                      <a:pt x="70" y="287"/>
                    </a:cubicBezTo>
                    <a:cubicBezTo>
                      <a:pt x="77" y="287"/>
                      <a:pt x="85" y="284"/>
                      <a:pt x="85" y="276"/>
                    </a:cubicBezTo>
                    <a:cubicBezTo>
                      <a:pt x="86" y="269"/>
                      <a:pt x="85" y="262"/>
                      <a:pt x="87" y="259"/>
                    </a:cubicBezTo>
                    <a:cubicBezTo>
                      <a:pt x="89" y="256"/>
                      <a:pt x="89" y="250"/>
                      <a:pt x="89" y="246"/>
                    </a:cubicBezTo>
                    <a:cubicBezTo>
                      <a:pt x="88" y="242"/>
                      <a:pt x="90" y="235"/>
                      <a:pt x="89" y="227"/>
                    </a:cubicBezTo>
                    <a:cubicBezTo>
                      <a:pt x="88" y="218"/>
                      <a:pt x="88" y="204"/>
                      <a:pt x="86" y="194"/>
                    </a:cubicBezTo>
                    <a:cubicBezTo>
                      <a:pt x="84" y="183"/>
                      <a:pt x="83" y="167"/>
                      <a:pt x="82" y="154"/>
                    </a:cubicBezTo>
                    <a:cubicBezTo>
                      <a:pt x="81" y="141"/>
                      <a:pt x="80" y="135"/>
                      <a:pt x="82" y="133"/>
                    </a:cubicBezTo>
                    <a:cubicBezTo>
                      <a:pt x="83" y="131"/>
                      <a:pt x="90" y="129"/>
                      <a:pt x="92" y="129"/>
                    </a:cubicBezTo>
                    <a:cubicBezTo>
                      <a:pt x="94" y="128"/>
                      <a:pt x="90" y="115"/>
                      <a:pt x="88" y="104"/>
                    </a:cubicBezTo>
                    <a:cubicBezTo>
                      <a:pt x="87" y="93"/>
                      <a:pt x="84" y="86"/>
                      <a:pt x="83" y="78"/>
                    </a:cubicBezTo>
                    <a:cubicBezTo>
                      <a:pt x="81" y="70"/>
                      <a:pt x="81" y="66"/>
                      <a:pt x="84" y="61"/>
                    </a:cubicBezTo>
                    <a:cubicBezTo>
                      <a:pt x="88" y="55"/>
                      <a:pt x="92" y="51"/>
                      <a:pt x="93" y="38"/>
                    </a:cubicBezTo>
                    <a:close/>
                    <a:moveTo>
                      <a:pt x="34" y="92"/>
                    </a:moveTo>
                    <a:cubicBezTo>
                      <a:pt x="34" y="92"/>
                      <a:pt x="35" y="86"/>
                      <a:pt x="37" y="80"/>
                    </a:cubicBezTo>
                    <a:cubicBezTo>
                      <a:pt x="37" y="80"/>
                      <a:pt x="38" y="87"/>
                      <a:pt x="39" y="90"/>
                    </a:cubicBezTo>
                    <a:cubicBezTo>
                      <a:pt x="39" y="92"/>
                      <a:pt x="39" y="93"/>
                      <a:pt x="39" y="93"/>
                    </a:cubicBezTo>
                    <a:lnTo>
                      <a:pt x="34" y="92"/>
                    </a:lnTo>
                    <a:close/>
                    <a:moveTo>
                      <a:pt x="40" y="54"/>
                    </a:moveTo>
                    <a:cubicBezTo>
                      <a:pt x="40" y="58"/>
                      <a:pt x="40" y="60"/>
                      <a:pt x="40" y="60"/>
                    </a:cubicBezTo>
                    <a:cubicBezTo>
                      <a:pt x="35" y="61"/>
                      <a:pt x="35" y="61"/>
                      <a:pt x="35" y="61"/>
                    </a:cubicBezTo>
                    <a:cubicBezTo>
                      <a:pt x="35" y="61"/>
                      <a:pt x="34" y="57"/>
                      <a:pt x="35" y="53"/>
                    </a:cubicBezTo>
                    <a:cubicBezTo>
                      <a:pt x="37" y="49"/>
                      <a:pt x="38" y="48"/>
                      <a:pt x="39" y="47"/>
                    </a:cubicBezTo>
                    <a:cubicBezTo>
                      <a:pt x="45" y="47"/>
                      <a:pt x="45" y="47"/>
                      <a:pt x="45" y="47"/>
                    </a:cubicBezTo>
                    <a:cubicBezTo>
                      <a:pt x="45" y="47"/>
                      <a:pt x="40" y="50"/>
                      <a:pt x="4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0" name="Freeform 8"/>
              <p:cNvSpPr>
                <a:spLocks/>
              </p:cNvSpPr>
              <p:nvPr/>
            </p:nvSpPr>
            <p:spPr bwMode="auto">
              <a:xfrm>
                <a:off x="7140576" y="4775200"/>
                <a:ext cx="566738" cy="873125"/>
              </a:xfrm>
              <a:custGeom>
                <a:avLst/>
                <a:gdLst>
                  <a:gd name="T0" fmla="*/ 1 w 35"/>
                  <a:gd name="T1" fmla="*/ 14 h 54"/>
                  <a:gd name="T2" fmla="*/ 2 w 35"/>
                  <a:gd name="T3" fmla="*/ 19 h 54"/>
                  <a:gd name="T4" fmla="*/ 2 w 35"/>
                  <a:gd name="T5" fmla="*/ 37 h 54"/>
                  <a:gd name="T6" fmla="*/ 6 w 35"/>
                  <a:gd name="T7" fmla="*/ 45 h 54"/>
                  <a:gd name="T8" fmla="*/ 9 w 35"/>
                  <a:gd name="T9" fmla="*/ 50 h 54"/>
                  <a:gd name="T10" fmla="*/ 8 w 35"/>
                  <a:gd name="T11" fmla="*/ 52 h 54"/>
                  <a:gd name="T12" fmla="*/ 13 w 35"/>
                  <a:gd name="T13" fmla="*/ 54 h 54"/>
                  <a:gd name="T14" fmla="*/ 29 w 35"/>
                  <a:gd name="T15" fmla="*/ 44 h 54"/>
                  <a:gd name="T16" fmla="*/ 29 w 35"/>
                  <a:gd name="T17" fmla="*/ 44 h 54"/>
                  <a:gd name="T18" fmla="*/ 29 w 35"/>
                  <a:gd name="T19" fmla="*/ 43 h 54"/>
                  <a:gd name="T20" fmla="*/ 30 w 35"/>
                  <a:gd name="T21" fmla="*/ 38 h 54"/>
                  <a:gd name="T22" fmla="*/ 34 w 35"/>
                  <a:gd name="T23" fmla="*/ 32 h 54"/>
                  <a:gd name="T24" fmla="*/ 35 w 35"/>
                  <a:gd name="T25" fmla="*/ 14 h 54"/>
                  <a:gd name="T26" fmla="*/ 18 w 35"/>
                  <a:gd name="T27" fmla="*/ 1 h 54"/>
                  <a:gd name="T28" fmla="*/ 6 w 35"/>
                  <a:gd name="T29" fmla="*/ 3 h 54"/>
                  <a:gd name="T30" fmla="*/ 1 w 35"/>
                  <a:gd name="T31" fmla="*/ 7 h 54"/>
                  <a:gd name="T32" fmla="*/ 1 w 35"/>
                  <a:gd name="T33"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4">
                    <a:moveTo>
                      <a:pt x="1" y="14"/>
                    </a:moveTo>
                    <a:cubicBezTo>
                      <a:pt x="1" y="16"/>
                      <a:pt x="1" y="18"/>
                      <a:pt x="2" y="19"/>
                    </a:cubicBezTo>
                    <a:cubicBezTo>
                      <a:pt x="2" y="23"/>
                      <a:pt x="2" y="35"/>
                      <a:pt x="2" y="37"/>
                    </a:cubicBezTo>
                    <a:cubicBezTo>
                      <a:pt x="3" y="40"/>
                      <a:pt x="4" y="44"/>
                      <a:pt x="6" y="45"/>
                    </a:cubicBezTo>
                    <a:cubicBezTo>
                      <a:pt x="9" y="47"/>
                      <a:pt x="9" y="48"/>
                      <a:pt x="9" y="50"/>
                    </a:cubicBezTo>
                    <a:cubicBezTo>
                      <a:pt x="9" y="51"/>
                      <a:pt x="9" y="52"/>
                      <a:pt x="8" y="52"/>
                    </a:cubicBezTo>
                    <a:cubicBezTo>
                      <a:pt x="10" y="53"/>
                      <a:pt x="12" y="54"/>
                      <a:pt x="13" y="54"/>
                    </a:cubicBezTo>
                    <a:cubicBezTo>
                      <a:pt x="17" y="54"/>
                      <a:pt x="26" y="47"/>
                      <a:pt x="29" y="44"/>
                    </a:cubicBezTo>
                    <a:cubicBezTo>
                      <a:pt x="29" y="44"/>
                      <a:pt x="29" y="44"/>
                      <a:pt x="29" y="44"/>
                    </a:cubicBezTo>
                    <a:cubicBezTo>
                      <a:pt x="29" y="44"/>
                      <a:pt x="29" y="43"/>
                      <a:pt x="29" y="43"/>
                    </a:cubicBezTo>
                    <a:cubicBezTo>
                      <a:pt x="29" y="40"/>
                      <a:pt x="30" y="38"/>
                      <a:pt x="30" y="38"/>
                    </a:cubicBezTo>
                    <a:cubicBezTo>
                      <a:pt x="30" y="38"/>
                      <a:pt x="33" y="35"/>
                      <a:pt x="34" y="32"/>
                    </a:cubicBezTo>
                    <a:cubicBezTo>
                      <a:pt x="35" y="28"/>
                      <a:pt x="35" y="20"/>
                      <a:pt x="35" y="14"/>
                    </a:cubicBezTo>
                    <a:cubicBezTo>
                      <a:pt x="34" y="8"/>
                      <a:pt x="28" y="1"/>
                      <a:pt x="18" y="1"/>
                    </a:cubicBezTo>
                    <a:cubicBezTo>
                      <a:pt x="14" y="0"/>
                      <a:pt x="10" y="1"/>
                      <a:pt x="6" y="3"/>
                    </a:cubicBezTo>
                    <a:cubicBezTo>
                      <a:pt x="5" y="4"/>
                      <a:pt x="2" y="6"/>
                      <a:pt x="1" y="7"/>
                    </a:cubicBezTo>
                    <a:cubicBezTo>
                      <a:pt x="0" y="9"/>
                      <a:pt x="0" y="12"/>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68" name="Freeform 11"/>
            <p:cNvSpPr>
              <a:spLocks noEditPoints="1"/>
            </p:cNvSpPr>
            <p:nvPr/>
          </p:nvSpPr>
          <p:spPr bwMode="auto">
            <a:xfrm>
              <a:off x="7065002" y="3389312"/>
              <a:ext cx="1795463" cy="5678488"/>
            </a:xfrm>
            <a:custGeom>
              <a:avLst/>
              <a:gdLst>
                <a:gd name="T0" fmla="*/ 16 w 111"/>
                <a:gd name="T1" fmla="*/ 182 h 351"/>
                <a:gd name="T2" fmla="*/ 14 w 111"/>
                <a:gd name="T3" fmla="*/ 246 h 351"/>
                <a:gd name="T4" fmla="*/ 8 w 111"/>
                <a:gd name="T5" fmla="*/ 308 h 351"/>
                <a:gd name="T6" fmla="*/ 10 w 111"/>
                <a:gd name="T7" fmla="*/ 328 h 351"/>
                <a:gd name="T8" fmla="*/ 24 w 111"/>
                <a:gd name="T9" fmla="*/ 348 h 351"/>
                <a:gd name="T10" fmla="*/ 34 w 111"/>
                <a:gd name="T11" fmla="*/ 323 h 351"/>
                <a:gd name="T12" fmla="*/ 37 w 111"/>
                <a:gd name="T13" fmla="*/ 255 h 351"/>
                <a:gd name="T14" fmla="*/ 56 w 111"/>
                <a:gd name="T15" fmla="*/ 192 h 351"/>
                <a:gd name="T16" fmla="*/ 67 w 111"/>
                <a:gd name="T17" fmla="*/ 261 h 351"/>
                <a:gd name="T18" fmla="*/ 71 w 111"/>
                <a:gd name="T19" fmla="*/ 311 h 351"/>
                <a:gd name="T20" fmla="*/ 70 w 111"/>
                <a:gd name="T21" fmla="*/ 333 h 351"/>
                <a:gd name="T22" fmla="*/ 87 w 111"/>
                <a:gd name="T23" fmla="*/ 342 h 351"/>
                <a:gd name="T24" fmla="*/ 104 w 111"/>
                <a:gd name="T25" fmla="*/ 336 h 351"/>
                <a:gd name="T26" fmla="*/ 89 w 111"/>
                <a:gd name="T27" fmla="*/ 311 h 351"/>
                <a:gd name="T28" fmla="*/ 90 w 111"/>
                <a:gd name="T29" fmla="*/ 268 h 351"/>
                <a:gd name="T30" fmla="*/ 95 w 111"/>
                <a:gd name="T31" fmla="*/ 181 h 351"/>
                <a:gd name="T32" fmla="*/ 85 w 111"/>
                <a:gd name="T33" fmla="*/ 117 h 351"/>
                <a:gd name="T34" fmla="*/ 100 w 111"/>
                <a:gd name="T35" fmla="*/ 98 h 351"/>
                <a:gd name="T36" fmla="*/ 92 w 111"/>
                <a:gd name="T37" fmla="*/ 60 h 351"/>
                <a:gd name="T38" fmla="*/ 62 w 111"/>
                <a:gd name="T39" fmla="*/ 42 h 351"/>
                <a:gd name="T40" fmla="*/ 69 w 111"/>
                <a:gd name="T41" fmla="*/ 27 h 351"/>
                <a:gd name="T42" fmla="*/ 74 w 111"/>
                <a:gd name="T43" fmla="*/ 11 h 351"/>
                <a:gd name="T44" fmla="*/ 53 w 111"/>
                <a:gd name="T45" fmla="*/ 2 h 351"/>
                <a:gd name="T46" fmla="*/ 41 w 111"/>
                <a:gd name="T47" fmla="*/ 18 h 351"/>
                <a:gd name="T48" fmla="*/ 39 w 111"/>
                <a:gd name="T49" fmla="*/ 37 h 351"/>
                <a:gd name="T50" fmla="*/ 61 w 111"/>
                <a:gd name="T51" fmla="*/ 44 h 351"/>
                <a:gd name="T52" fmla="*/ 57 w 111"/>
                <a:gd name="T53" fmla="*/ 53 h 351"/>
                <a:gd name="T54" fmla="*/ 48 w 111"/>
                <a:gd name="T55" fmla="*/ 53 h 351"/>
                <a:gd name="T56" fmla="*/ 53 w 111"/>
                <a:gd name="T57" fmla="*/ 71 h 351"/>
                <a:gd name="T58" fmla="*/ 36 w 111"/>
                <a:gd name="T59" fmla="*/ 43 h 351"/>
                <a:gd name="T60" fmla="*/ 5 w 111"/>
                <a:gd name="T61" fmla="*/ 67 h 351"/>
                <a:gd name="T62" fmla="*/ 16 w 111"/>
                <a:gd name="T63" fmla="*/ 112 h 351"/>
                <a:gd name="T64" fmla="*/ 40 w 111"/>
                <a:gd name="T65" fmla="*/ 95 h 351"/>
                <a:gd name="T66" fmla="*/ 49 w 111"/>
                <a:gd name="T67" fmla="*/ 86 h 351"/>
                <a:gd name="T68" fmla="*/ 40 w 111"/>
                <a:gd name="T69" fmla="*/ 9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351">
                  <a:moveTo>
                    <a:pt x="3" y="177"/>
                  </a:moveTo>
                  <a:cubicBezTo>
                    <a:pt x="5" y="180"/>
                    <a:pt x="16" y="182"/>
                    <a:pt x="16" y="182"/>
                  </a:cubicBezTo>
                  <a:cubicBezTo>
                    <a:pt x="16" y="182"/>
                    <a:pt x="16" y="224"/>
                    <a:pt x="16" y="225"/>
                  </a:cubicBezTo>
                  <a:cubicBezTo>
                    <a:pt x="15" y="227"/>
                    <a:pt x="17" y="238"/>
                    <a:pt x="14" y="246"/>
                  </a:cubicBezTo>
                  <a:cubicBezTo>
                    <a:pt x="11" y="254"/>
                    <a:pt x="7" y="296"/>
                    <a:pt x="7" y="296"/>
                  </a:cubicBezTo>
                  <a:cubicBezTo>
                    <a:pt x="7" y="296"/>
                    <a:pt x="7" y="306"/>
                    <a:pt x="8" y="308"/>
                  </a:cubicBezTo>
                  <a:cubicBezTo>
                    <a:pt x="10" y="311"/>
                    <a:pt x="10" y="315"/>
                    <a:pt x="8" y="317"/>
                  </a:cubicBezTo>
                  <a:cubicBezTo>
                    <a:pt x="5" y="319"/>
                    <a:pt x="10" y="328"/>
                    <a:pt x="10" y="328"/>
                  </a:cubicBezTo>
                  <a:cubicBezTo>
                    <a:pt x="10" y="328"/>
                    <a:pt x="1" y="346"/>
                    <a:pt x="6" y="348"/>
                  </a:cubicBezTo>
                  <a:cubicBezTo>
                    <a:pt x="11" y="351"/>
                    <a:pt x="20" y="351"/>
                    <a:pt x="24" y="348"/>
                  </a:cubicBezTo>
                  <a:cubicBezTo>
                    <a:pt x="26" y="345"/>
                    <a:pt x="25" y="329"/>
                    <a:pt x="25" y="329"/>
                  </a:cubicBezTo>
                  <a:cubicBezTo>
                    <a:pt x="25" y="329"/>
                    <a:pt x="33" y="326"/>
                    <a:pt x="34" y="323"/>
                  </a:cubicBezTo>
                  <a:cubicBezTo>
                    <a:pt x="35" y="321"/>
                    <a:pt x="37" y="318"/>
                    <a:pt x="32" y="307"/>
                  </a:cubicBezTo>
                  <a:cubicBezTo>
                    <a:pt x="28" y="291"/>
                    <a:pt x="37" y="255"/>
                    <a:pt x="37" y="255"/>
                  </a:cubicBezTo>
                  <a:cubicBezTo>
                    <a:pt x="37" y="255"/>
                    <a:pt x="47" y="217"/>
                    <a:pt x="48" y="217"/>
                  </a:cubicBezTo>
                  <a:cubicBezTo>
                    <a:pt x="50" y="216"/>
                    <a:pt x="56" y="192"/>
                    <a:pt x="56" y="192"/>
                  </a:cubicBezTo>
                  <a:cubicBezTo>
                    <a:pt x="56" y="192"/>
                    <a:pt x="57" y="194"/>
                    <a:pt x="63" y="223"/>
                  </a:cubicBezTo>
                  <a:cubicBezTo>
                    <a:pt x="69" y="252"/>
                    <a:pt x="67" y="261"/>
                    <a:pt x="67" y="261"/>
                  </a:cubicBezTo>
                  <a:cubicBezTo>
                    <a:pt x="68" y="302"/>
                    <a:pt x="68" y="302"/>
                    <a:pt x="68" y="302"/>
                  </a:cubicBezTo>
                  <a:cubicBezTo>
                    <a:pt x="68" y="302"/>
                    <a:pt x="69" y="310"/>
                    <a:pt x="71" y="311"/>
                  </a:cubicBezTo>
                  <a:cubicBezTo>
                    <a:pt x="72" y="312"/>
                    <a:pt x="67" y="319"/>
                    <a:pt x="70" y="322"/>
                  </a:cubicBezTo>
                  <a:cubicBezTo>
                    <a:pt x="71" y="326"/>
                    <a:pt x="70" y="333"/>
                    <a:pt x="70" y="333"/>
                  </a:cubicBezTo>
                  <a:cubicBezTo>
                    <a:pt x="70" y="333"/>
                    <a:pt x="78" y="338"/>
                    <a:pt x="80" y="336"/>
                  </a:cubicBezTo>
                  <a:cubicBezTo>
                    <a:pt x="82" y="335"/>
                    <a:pt x="87" y="342"/>
                    <a:pt x="87" y="342"/>
                  </a:cubicBezTo>
                  <a:cubicBezTo>
                    <a:pt x="87" y="342"/>
                    <a:pt x="106" y="347"/>
                    <a:pt x="108" y="344"/>
                  </a:cubicBezTo>
                  <a:cubicBezTo>
                    <a:pt x="111" y="341"/>
                    <a:pt x="104" y="336"/>
                    <a:pt x="104" y="336"/>
                  </a:cubicBezTo>
                  <a:cubicBezTo>
                    <a:pt x="94" y="324"/>
                    <a:pt x="94" y="324"/>
                    <a:pt x="94" y="324"/>
                  </a:cubicBezTo>
                  <a:cubicBezTo>
                    <a:pt x="94" y="324"/>
                    <a:pt x="101" y="317"/>
                    <a:pt x="89" y="311"/>
                  </a:cubicBezTo>
                  <a:cubicBezTo>
                    <a:pt x="91" y="292"/>
                    <a:pt x="91" y="292"/>
                    <a:pt x="91" y="292"/>
                  </a:cubicBezTo>
                  <a:cubicBezTo>
                    <a:pt x="91" y="292"/>
                    <a:pt x="92" y="278"/>
                    <a:pt x="90" y="268"/>
                  </a:cubicBezTo>
                  <a:cubicBezTo>
                    <a:pt x="88" y="258"/>
                    <a:pt x="95" y="208"/>
                    <a:pt x="95" y="208"/>
                  </a:cubicBezTo>
                  <a:cubicBezTo>
                    <a:pt x="95" y="208"/>
                    <a:pt x="98" y="185"/>
                    <a:pt x="95" y="181"/>
                  </a:cubicBezTo>
                  <a:cubicBezTo>
                    <a:pt x="98" y="179"/>
                    <a:pt x="89" y="125"/>
                    <a:pt x="89" y="125"/>
                  </a:cubicBezTo>
                  <a:cubicBezTo>
                    <a:pt x="85" y="117"/>
                    <a:pt x="85" y="117"/>
                    <a:pt x="85" y="117"/>
                  </a:cubicBezTo>
                  <a:cubicBezTo>
                    <a:pt x="85" y="117"/>
                    <a:pt x="96" y="116"/>
                    <a:pt x="97" y="110"/>
                  </a:cubicBezTo>
                  <a:cubicBezTo>
                    <a:pt x="98" y="104"/>
                    <a:pt x="100" y="103"/>
                    <a:pt x="100" y="98"/>
                  </a:cubicBezTo>
                  <a:cubicBezTo>
                    <a:pt x="99" y="94"/>
                    <a:pt x="97" y="82"/>
                    <a:pt x="96" y="79"/>
                  </a:cubicBezTo>
                  <a:cubicBezTo>
                    <a:pt x="95" y="75"/>
                    <a:pt x="92" y="60"/>
                    <a:pt x="92" y="60"/>
                  </a:cubicBezTo>
                  <a:cubicBezTo>
                    <a:pt x="92" y="60"/>
                    <a:pt x="89" y="55"/>
                    <a:pt x="83" y="55"/>
                  </a:cubicBezTo>
                  <a:cubicBezTo>
                    <a:pt x="78" y="55"/>
                    <a:pt x="63" y="48"/>
                    <a:pt x="62" y="42"/>
                  </a:cubicBezTo>
                  <a:cubicBezTo>
                    <a:pt x="62" y="42"/>
                    <a:pt x="65" y="39"/>
                    <a:pt x="67" y="34"/>
                  </a:cubicBezTo>
                  <a:cubicBezTo>
                    <a:pt x="67" y="32"/>
                    <a:pt x="69" y="29"/>
                    <a:pt x="69" y="27"/>
                  </a:cubicBezTo>
                  <a:cubicBezTo>
                    <a:pt x="74" y="16"/>
                    <a:pt x="74" y="16"/>
                    <a:pt x="74" y="16"/>
                  </a:cubicBezTo>
                  <a:cubicBezTo>
                    <a:pt x="74" y="11"/>
                    <a:pt x="74" y="11"/>
                    <a:pt x="74" y="11"/>
                  </a:cubicBezTo>
                  <a:cubicBezTo>
                    <a:pt x="72" y="5"/>
                    <a:pt x="72" y="5"/>
                    <a:pt x="72" y="5"/>
                  </a:cubicBezTo>
                  <a:cubicBezTo>
                    <a:pt x="67" y="0"/>
                    <a:pt x="53" y="2"/>
                    <a:pt x="53" y="2"/>
                  </a:cubicBezTo>
                  <a:cubicBezTo>
                    <a:pt x="53" y="2"/>
                    <a:pt x="53" y="2"/>
                    <a:pt x="53" y="2"/>
                  </a:cubicBezTo>
                  <a:cubicBezTo>
                    <a:pt x="45" y="2"/>
                    <a:pt x="41" y="12"/>
                    <a:pt x="41" y="18"/>
                  </a:cubicBezTo>
                  <a:cubicBezTo>
                    <a:pt x="34" y="18"/>
                    <a:pt x="41" y="30"/>
                    <a:pt x="41" y="30"/>
                  </a:cubicBezTo>
                  <a:cubicBezTo>
                    <a:pt x="41" y="30"/>
                    <a:pt x="40" y="33"/>
                    <a:pt x="39" y="37"/>
                  </a:cubicBezTo>
                  <a:cubicBezTo>
                    <a:pt x="40" y="38"/>
                    <a:pt x="43" y="45"/>
                    <a:pt x="50" y="47"/>
                  </a:cubicBezTo>
                  <a:cubicBezTo>
                    <a:pt x="58" y="50"/>
                    <a:pt x="61" y="44"/>
                    <a:pt x="61" y="44"/>
                  </a:cubicBezTo>
                  <a:cubicBezTo>
                    <a:pt x="61" y="68"/>
                    <a:pt x="61" y="68"/>
                    <a:pt x="61" y="68"/>
                  </a:cubicBezTo>
                  <a:cubicBezTo>
                    <a:pt x="61" y="68"/>
                    <a:pt x="56" y="56"/>
                    <a:pt x="57" y="53"/>
                  </a:cubicBezTo>
                  <a:cubicBezTo>
                    <a:pt x="59" y="50"/>
                    <a:pt x="54" y="50"/>
                    <a:pt x="52" y="50"/>
                  </a:cubicBezTo>
                  <a:cubicBezTo>
                    <a:pt x="50" y="50"/>
                    <a:pt x="48" y="53"/>
                    <a:pt x="48" y="53"/>
                  </a:cubicBezTo>
                  <a:cubicBezTo>
                    <a:pt x="53" y="57"/>
                    <a:pt x="53" y="57"/>
                    <a:pt x="53" y="57"/>
                  </a:cubicBezTo>
                  <a:cubicBezTo>
                    <a:pt x="53" y="57"/>
                    <a:pt x="53" y="74"/>
                    <a:pt x="53" y="71"/>
                  </a:cubicBezTo>
                  <a:cubicBezTo>
                    <a:pt x="53" y="68"/>
                    <a:pt x="40" y="48"/>
                    <a:pt x="37" y="42"/>
                  </a:cubicBezTo>
                  <a:cubicBezTo>
                    <a:pt x="37" y="43"/>
                    <a:pt x="36" y="43"/>
                    <a:pt x="36" y="43"/>
                  </a:cubicBezTo>
                  <a:cubicBezTo>
                    <a:pt x="34" y="46"/>
                    <a:pt x="17" y="49"/>
                    <a:pt x="17" y="49"/>
                  </a:cubicBezTo>
                  <a:cubicBezTo>
                    <a:pt x="17" y="49"/>
                    <a:pt x="0" y="48"/>
                    <a:pt x="5" y="67"/>
                  </a:cubicBezTo>
                  <a:cubicBezTo>
                    <a:pt x="7" y="82"/>
                    <a:pt x="9" y="95"/>
                    <a:pt x="9" y="95"/>
                  </a:cubicBezTo>
                  <a:cubicBezTo>
                    <a:pt x="9" y="95"/>
                    <a:pt x="13" y="112"/>
                    <a:pt x="16" y="112"/>
                  </a:cubicBezTo>
                  <a:cubicBezTo>
                    <a:pt x="20" y="113"/>
                    <a:pt x="3" y="172"/>
                    <a:pt x="3" y="177"/>
                  </a:cubicBezTo>
                  <a:close/>
                  <a:moveTo>
                    <a:pt x="40" y="95"/>
                  </a:moveTo>
                  <a:cubicBezTo>
                    <a:pt x="40" y="95"/>
                    <a:pt x="45" y="87"/>
                    <a:pt x="44" y="85"/>
                  </a:cubicBezTo>
                  <a:cubicBezTo>
                    <a:pt x="47" y="86"/>
                    <a:pt x="49" y="86"/>
                    <a:pt x="49" y="86"/>
                  </a:cubicBezTo>
                  <a:cubicBezTo>
                    <a:pt x="49" y="99"/>
                    <a:pt x="49" y="99"/>
                    <a:pt x="49" y="99"/>
                  </a:cubicBezTo>
                  <a:lnTo>
                    <a:pt x="40" y="95"/>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71" name="กลุ่ม 270"/>
          <p:cNvGrpSpPr/>
          <p:nvPr/>
        </p:nvGrpSpPr>
        <p:grpSpPr>
          <a:xfrm>
            <a:off x="960437" y="2873110"/>
            <a:ext cx="4493359" cy="1698890"/>
            <a:chOff x="1084743" y="20942"/>
            <a:chExt cx="4493359" cy="1698890"/>
          </a:xfrm>
        </p:grpSpPr>
        <p:sp>
          <p:nvSpPr>
            <p:cNvPr id="272" name="TextBox 271"/>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73" name="กลุ่ม 272"/>
            <p:cNvGrpSpPr/>
            <p:nvPr/>
          </p:nvGrpSpPr>
          <p:grpSpPr>
            <a:xfrm>
              <a:off x="1084743" y="222069"/>
              <a:ext cx="927304" cy="927304"/>
              <a:chOff x="1095022" y="-1242008"/>
              <a:chExt cx="1371600" cy="1371600"/>
            </a:xfrm>
          </p:grpSpPr>
          <p:sp>
            <p:nvSpPr>
              <p:cNvPr id="274" name="วงรี 273"/>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75"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276" name="กลุ่ม 275"/>
          <p:cNvGrpSpPr/>
          <p:nvPr/>
        </p:nvGrpSpPr>
        <p:grpSpPr>
          <a:xfrm>
            <a:off x="960437" y="5463910"/>
            <a:ext cx="4493359" cy="1698890"/>
            <a:chOff x="1084743" y="20942"/>
            <a:chExt cx="4493359" cy="1698890"/>
          </a:xfrm>
        </p:grpSpPr>
        <p:sp>
          <p:nvSpPr>
            <p:cNvPr id="277" name="TextBox 276"/>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78" name="กลุ่ม 277"/>
            <p:cNvGrpSpPr/>
            <p:nvPr/>
          </p:nvGrpSpPr>
          <p:grpSpPr>
            <a:xfrm>
              <a:off x="1084743" y="222069"/>
              <a:ext cx="927304" cy="927304"/>
              <a:chOff x="1095022" y="-1242008"/>
              <a:chExt cx="1371600" cy="1371600"/>
            </a:xfrm>
          </p:grpSpPr>
          <p:sp>
            <p:nvSpPr>
              <p:cNvPr id="279" name="วงรี 278"/>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8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281" name="กลุ่ม 280"/>
          <p:cNvGrpSpPr/>
          <p:nvPr/>
        </p:nvGrpSpPr>
        <p:grpSpPr>
          <a:xfrm>
            <a:off x="960437" y="8283310"/>
            <a:ext cx="4493359" cy="1698890"/>
            <a:chOff x="1084743" y="20942"/>
            <a:chExt cx="4493359" cy="1698890"/>
          </a:xfrm>
        </p:grpSpPr>
        <p:sp>
          <p:nvSpPr>
            <p:cNvPr id="282" name="TextBox 281"/>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83" name="กลุ่ม 282"/>
            <p:cNvGrpSpPr/>
            <p:nvPr/>
          </p:nvGrpSpPr>
          <p:grpSpPr>
            <a:xfrm>
              <a:off x="1084743" y="222069"/>
              <a:ext cx="927304" cy="927304"/>
              <a:chOff x="1095022" y="-1242008"/>
              <a:chExt cx="1371600" cy="1371600"/>
            </a:xfrm>
          </p:grpSpPr>
          <p:sp>
            <p:nvSpPr>
              <p:cNvPr id="284" name="วงรี 283"/>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85"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286" name="กลุ่ม 285"/>
          <p:cNvGrpSpPr/>
          <p:nvPr/>
        </p:nvGrpSpPr>
        <p:grpSpPr>
          <a:xfrm>
            <a:off x="19250878" y="2895600"/>
            <a:ext cx="4493359" cy="1698890"/>
            <a:chOff x="1084743" y="20942"/>
            <a:chExt cx="4493359" cy="1698890"/>
          </a:xfrm>
        </p:grpSpPr>
        <p:sp>
          <p:nvSpPr>
            <p:cNvPr id="287" name="TextBox 286"/>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88" name="กลุ่ม 287"/>
            <p:cNvGrpSpPr/>
            <p:nvPr/>
          </p:nvGrpSpPr>
          <p:grpSpPr>
            <a:xfrm>
              <a:off x="1084743" y="222069"/>
              <a:ext cx="927304" cy="927304"/>
              <a:chOff x="1095022" y="-1242008"/>
              <a:chExt cx="1371600" cy="1371600"/>
            </a:xfrm>
          </p:grpSpPr>
          <p:sp>
            <p:nvSpPr>
              <p:cNvPr id="289" name="วงรี 288"/>
              <p:cNvSpPr/>
              <p:nvPr/>
            </p:nvSpPr>
            <p:spPr>
              <a:xfrm>
                <a:off x="1095022" y="-1242008"/>
                <a:ext cx="1371600" cy="13716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9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291" name="กลุ่ม 290"/>
          <p:cNvGrpSpPr/>
          <p:nvPr/>
        </p:nvGrpSpPr>
        <p:grpSpPr>
          <a:xfrm>
            <a:off x="19250878" y="5486400"/>
            <a:ext cx="4493359" cy="1698890"/>
            <a:chOff x="1084743" y="20942"/>
            <a:chExt cx="4493359" cy="1698890"/>
          </a:xfrm>
        </p:grpSpPr>
        <p:sp>
          <p:nvSpPr>
            <p:cNvPr id="292" name="TextBox 291"/>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93" name="กลุ่ม 292"/>
            <p:cNvGrpSpPr/>
            <p:nvPr/>
          </p:nvGrpSpPr>
          <p:grpSpPr>
            <a:xfrm>
              <a:off x="1084743" y="222069"/>
              <a:ext cx="927304" cy="927304"/>
              <a:chOff x="1095022" y="-1242008"/>
              <a:chExt cx="1371600" cy="1371600"/>
            </a:xfrm>
          </p:grpSpPr>
          <p:sp>
            <p:nvSpPr>
              <p:cNvPr id="294" name="วงรี 293"/>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95"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296" name="กลุ่ม 295"/>
          <p:cNvGrpSpPr/>
          <p:nvPr/>
        </p:nvGrpSpPr>
        <p:grpSpPr>
          <a:xfrm>
            <a:off x="19250878" y="8305800"/>
            <a:ext cx="4493359" cy="1698890"/>
            <a:chOff x="1084743" y="20942"/>
            <a:chExt cx="4493359" cy="1698890"/>
          </a:xfrm>
        </p:grpSpPr>
        <p:sp>
          <p:nvSpPr>
            <p:cNvPr id="297" name="TextBox 296"/>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98" name="กลุ่ม 297"/>
            <p:cNvGrpSpPr/>
            <p:nvPr/>
          </p:nvGrpSpPr>
          <p:grpSpPr>
            <a:xfrm>
              <a:off x="1084743" y="222069"/>
              <a:ext cx="927304" cy="927304"/>
              <a:chOff x="1095022" y="-1242008"/>
              <a:chExt cx="1371600" cy="1371600"/>
            </a:xfrm>
          </p:grpSpPr>
          <p:sp>
            <p:nvSpPr>
              <p:cNvPr id="299" name="วงรี 298"/>
              <p:cNvSpPr/>
              <p:nvPr/>
            </p:nvSpPr>
            <p:spPr>
              <a:xfrm>
                <a:off x="1095022" y="-1242008"/>
                <a:ext cx="1371600" cy="13716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0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74" name="Group 73"/>
          <p:cNvGrpSpPr/>
          <p:nvPr/>
        </p:nvGrpSpPr>
        <p:grpSpPr>
          <a:xfrm>
            <a:off x="9342437" y="0"/>
            <a:ext cx="5121981" cy="1859280"/>
            <a:chOff x="9266237" y="-30479"/>
            <a:chExt cx="5121981" cy="1859280"/>
          </a:xfrm>
        </p:grpSpPr>
        <p:sp>
          <p:nvSpPr>
            <p:cNvPr id="7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6" name="TextBox 7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7" name="กลุ่ม 1"/>
            <p:cNvGrpSpPr/>
            <p:nvPr/>
          </p:nvGrpSpPr>
          <p:grpSpPr>
            <a:xfrm>
              <a:off x="10629638" y="960536"/>
              <a:ext cx="2675199" cy="191868"/>
              <a:chOff x="731836" y="7607630"/>
              <a:chExt cx="3043601" cy="240970"/>
            </a:xfrm>
          </p:grpSpPr>
          <p:sp>
            <p:nvSpPr>
              <p:cNvPr id="7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197948995"/>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39"/>
                                        </p:tgtEl>
                                        <p:attrNameLst>
                                          <p:attrName>style.visibility</p:attrName>
                                        </p:attrNameLst>
                                      </p:cBhvr>
                                      <p:to>
                                        <p:strVal val="visible"/>
                                      </p:to>
                                    </p:set>
                                    <p:anim calcmode="lin" valueType="num">
                                      <p:cBhvr>
                                        <p:cTn id="7" dur="500" fill="hold"/>
                                        <p:tgtEl>
                                          <p:spTgt spid="239"/>
                                        </p:tgtEl>
                                        <p:attrNameLst>
                                          <p:attrName>ppt_w</p:attrName>
                                        </p:attrNameLst>
                                      </p:cBhvr>
                                      <p:tavLst>
                                        <p:tav tm="0">
                                          <p:val>
                                            <p:fltVal val="0"/>
                                          </p:val>
                                        </p:tav>
                                        <p:tav tm="100000">
                                          <p:val>
                                            <p:strVal val="#ppt_w"/>
                                          </p:val>
                                        </p:tav>
                                      </p:tavLst>
                                    </p:anim>
                                    <p:anim calcmode="lin" valueType="num">
                                      <p:cBhvr>
                                        <p:cTn id="8" dur="500" fill="hold"/>
                                        <p:tgtEl>
                                          <p:spTgt spid="239"/>
                                        </p:tgtEl>
                                        <p:attrNameLst>
                                          <p:attrName>ppt_h</p:attrName>
                                        </p:attrNameLst>
                                      </p:cBhvr>
                                      <p:tavLst>
                                        <p:tav tm="0">
                                          <p:val>
                                            <p:fltVal val="0"/>
                                          </p:val>
                                        </p:tav>
                                        <p:tav tm="100000">
                                          <p:val>
                                            <p:strVal val="#ppt_h"/>
                                          </p:val>
                                        </p:tav>
                                      </p:tavLst>
                                    </p:anim>
                                    <p:animEffect transition="in" filter="fade">
                                      <p:cBhvr>
                                        <p:cTn id="9" dur="500"/>
                                        <p:tgtEl>
                                          <p:spTgt spid="239"/>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43"/>
                                        </p:tgtEl>
                                        <p:attrNameLst>
                                          <p:attrName>style.visibility</p:attrName>
                                        </p:attrNameLst>
                                      </p:cBhvr>
                                      <p:to>
                                        <p:strVal val="visible"/>
                                      </p:to>
                                    </p:set>
                                    <p:anim calcmode="lin" valueType="num">
                                      <p:cBhvr>
                                        <p:cTn id="13" dur="500" fill="hold"/>
                                        <p:tgtEl>
                                          <p:spTgt spid="243"/>
                                        </p:tgtEl>
                                        <p:attrNameLst>
                                          <p:attrName>ppt_w</p:attrName>
                                        </p:attrNameLst>
                                      </p:cBhvr>
                                      <p:tavLst>
                                        <p:tav tm="0">
                                          <p:val>
                                            <p:fltVal val="0"/>
                                          </p:val>
                                        </p:tav>
                                        <p:tav tm="100000">
                                          <p:val>
                                            <p:strVal val="#ppt_w"/>
                                          </p:val>
                                        </p:tav>
                                      </p:tavLst>
                                    </p:anim>
                                    <p:anim calcmode="lin" valueType="num">
                                      <p:cBhvr>
                                        <p:cTn id="14" dur="500" fill="hold"/>
                                        <p:tgtEl>
                                          <p:spTgt spid="243"/>
                                        </p:tgtEl>
                                        <p:attrNameLst>
                                          <p:attrName>ppt_h</p:attrName>
                                        </p:attrNameLst>
                                      </p:cBhvr>
                                      <p:tavLst>
                                        <p:tav tm="0">
                                          <p:val>
                                            <p:fltVal val="0"/>
                                          </p:val>
                                        </p:tav>
                                        <p:tav tm="100000">
                                          <p:val>
                                            <p:strVal val="#ppt_h"/>
                                          </p:val>
                                        </p:tav>
                                      </p:tavLst>
                                    </p:anim>
                                    <p:animEffect transition="in" filter="fade">
                                      <p:cBhvr>
                                        <p:cTn id="15" dur="500"/>
                                        <p:tgtEl>
                                          <p:spTgt spid="243"/>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247"/>
                                        </p:tgtEl>
                                        <p:attrNameLst>
                                          <p:attrName>style.visibility</p:attrName>
                                        </p:attrNameLst>
                                      </p:cBhvr>
                                      <p:to>
                                        <p:strVal val="visible"/>
                                      </p:to>
                                    </p:set>
                                    <p:anim calcmode="lin" valueType="num">
                                      <p:cBhvr>
                                        <p:cTn id="19" dur="500" fill="hold"/>
                                        <p:tgtEl>
                                          <p:spTgt spid="247"/>
                                        </p:tgtEl>
                                        <p:attrNameLst>
                                          <p:attrName>ppt_w</p:attrName>
                                        </p:attrNameLst>
                                      </p:cBhvr>
                                      <p:tavLst>
                                        <p:tav tm="0">
                                          <p:val>
                                            <p:fltVal val="0"/>
                                          </p:val>
                                        </p:tav>
                                        <p:tav tm="100000">
                                          <p:val>
                                            <p:strVal val="#ppt_w"/>
                                          </p:val>
                                        </p:tav>
                                      </p:tavLst>
                                    </p:anim>
                                    <p:anim calcmode="lin" valueType="num">
                                      <p:cBhvr>
                                        <p:cTn id="20" dur="500" fill="hold"/>
                                        <p:tgtEl>
                                          <p:spTgt spid="247"/>
                                        </p:tgtEl>
                                        <p:attrNameLst>
                                          <p:attrName>ppt_h</p:attrName>
                                        </p:attrNameLst>
                                      </p:cBhvr>
                                      <p:tavLst>
                                        <p:tav tm="0">
                                          <p:val>
                                            <p:fltVal val="0"/>
                                          </p:val>
                                        </p:tav>
                                        <p:tav tm="100000">
                                          <p:val>
                                            <p:strVal val="#ppt_h"/>
                                          </p:val>
                                        </p:tav>
                                      </p:tavLst>
                                    </p:anim>
                                    <p:animEffect transition="in" filter="fade">
                                      <p:cBhvr>
                                        <p:cTn id="21" dur="500"/>
                                        <p:tgtEl>
                                          <p:spTgt spid="247"/>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51"/>
                                        </p:tgtEl>
                                        <p:attrNameLst>
                                          <p:attrName>style.visibility</p:attrName>
                                        </p:attrNameLst>
                                      </p:cBhvr>
                                      <p:to>
                                        <p:strVal val="visible"/>
                                      </p:to>
                                    </p:set>
                                    <p:anim calcmode="lin" valueType="num">
                                      <p:cBhvr>
                                        <p:cTn id="25" dur="500" fill="hold"/>
                                        <p:tgtEl>
                                          <p:spTgt spid="251"/>
                                        </p:tgtEl>
                                        <p:attrNameLst>
                                          <p:attrName>ppt_w</p:attrName>
                                        </p:attrNameLst>
                                      </p:cBhvr>
                                      <p:tavLst>
                                        <p:tav tm="0">
                                          <p:val>
                                            <p:fltVal val="0"/>
                                          </p:val>
                                        </p:tav>
                                        <p:tav tm="100000">
                                          <p:val>
                                            <p:strVal val="#ppt_w"/>
                                          </p:val>
                                        </p:tav>
                                      </p:tavLst>
                                    </p:anim>
                                    <p:anim calcmode="lin" valueType="num">
                                      <p:cBhvr>
                                        <p:cTn id="26" dur="500" fill="hold"/>
                                        <p:tgtEl>
                                          <p:spTgt spid="251"/>
                                        </p:tgtEl>
                                        <p:attrNameLst>
                                          <p:attrName>ppt_h</p:attrName>
                                        </p:attrNameLst>
                                      </p:cBhvr>
                                      <p:tavLst>
                                        <p:tav tm="0">
                                          <p:val>
                                            <p:fltVal val="0"/>
                                          </p:val>
                                        </p:tav>
                                        <p:tav tm="100000">
                                          <p:val>
                                            <p:strVal val="#ppt_h"/>
                                          </p:val>
                                        </p:tav>
                                      </p:tavLst>
                                    </p:anim>
                                    <p:animEffect transition="in" filter="fade">
                                      <p:cBhvr>
                                        <p:cTn id="27" dur="500"/>
                                        <p:tgtEl>
                                          <p:spTgt spid="251"/>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255"/>
                                        </p:tgtEl>
                                        <p:attrNameLst>
                                          <p:attrName>style.visibility</p:attrName>
                                        </p:attrNameLst>
                                      </p:cBhvr>
                                      <p:to>
                                        <p:strVal val="visible"/>
                                      </p:to>
                                    </p:set>
                                    <p:anim calcmode="lin" valueType="num">
                                      <p:cBhvr>
                                        <p:cTn id="31" dur="500" fill="hold"/>
                                        <p:tgtEl>
                                          <p:spTgt spid="255"/>
                                        </p:tgtEl>
                                        <p:attrNameLst>
                                          <p:attrName>ppt_w</p:attrName>
                                        </p:attrNameLst>
                                      </p:cBhvr>
                                      <p:tavLst>
                                        <p:tav tm="0">
                                          <p:val>
                                            <p:fltVal val="0"/>
                                          </p:val>
                                        </p:tav>
                                        <p:tav tm="100000">
                                          <p:val>
                                            <p:strVal val="#ppt_w"/>
                                          </p:val>
                                        </p:tav>
                                      </p:tavLst>
                                    </p:anim>
                                    <p:anim calcmode="lin" valueType="num">
                                      <p:cBhvr>
                                        <p:cTn id="32" dur="500" fill="hold"/>
                                        <p:tgtEl>
                                          <p:spTgt spid="255"/>
                                        </p:tgtEl>
                                        <p:attrNameLst>
                                          <p:attrName>ppt_h</p:attrName>
                                        </p:attrNameLst>
                                      </p:cBhvr>
                                      <p:tavLst>
                                        <p:tav tm="0">
                                          <p:val>
                                            <p:fltVal val="0"/>
                                          </p:val>
                                        </p:tav>
                                        <p:tav tm="100000">
                                          <p:val>
                                            <p:strVal val="#ppt_h"/>
                                          </p:val>
                                        </p:tav>
                                      </p:tavLst>
                                    </p:anim>
                                    <p:animEffect transition="in" filter="fade">
                                      <p:cBhvr>
                                        <p:cTn id="33" dur="500"/>
                                        <p:tgtEl>
                                          <p:spTgt spid="255"/>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259"/>
                                        </p:tgtEl>
                                        <p:attrNameLst>
                                          <p:attrName>style.visibility</p:attrName>
                                        </p:attrNameLst>
                                      </p:cBhvr>
                                      <p:to>
                                        <p:strVal val="visible"/>
                                      </p:to>
                                    </p:set>
                                    <p:anim calcmode="lin" valueType="num">
                                      <p:cBhvr>
                                        <p:cTn id="37" dur="500" fill="hold"/>
                                        <p:tgtEl>
                                          <p:spTgt spid="259"/>
                                        </p:tgtEl>
                                        <p:attrNameLst>
                                          <p:attrName>ppt_w</p:attrName>
                                        </p:attrNameLst>
                                      </p:cBhvr>
                                      <p:tavLst>
                                        <p:tav tm="0">
                                          <p:val>
                                            <p:fltVal val="0"/>
                                          </p:val>
                                        </p:tav>
                                        <p:tav tm="100000">
                                          <p:val>
                                            <p:strVal val="#ppt_w"/>
                                          </p:val>
                                        </p:tav>
                                      </p:tavLst>
                                    </p:anim>
                                    <p:anim calcmode="lin" valueType="num">
                                      <p:cBhvr>
                                        <p:cTn id="38" dur="500" fill="hold"/>
                                        <p:tgtEl>
                                          <p:spTgt spid="259"/>
                                        </p:tgtEl>
                                        <p:attrNameLst>
                                          <p:attrName>ppt_h</p:attrName>
                                        </p:attrNameLst>
                                      </p:cBhvr>
                                      <p:tavLst>
                                        <p:tav tm="0">
                                          <p:val>
                                            <p:fltVal val="0"/>
                                          </p:val>
                                        </p:tav>
                                        <p:tav tm="100000">
                                          <p:val>
                                            <p:strVal val="#ppt_h"/>
                                          </p:val>
                                        </p:tav>
                                      </p:tavLst>
                                    </p:anim>
                                    <p:animEffect transition="in" filter="fade">
                                      <p:cBhvr>
                                        <p:cTn id="39" dur="500"/>
                                        <p:tgtEl>
                                          <p:spTgt spid="259"/>
                                        </p:tgtEl>
                                      </p:cBhvr>
                                    </p:animEffect>
                                  </p:childTnLst>
                                </p:cTn>
                              </p:par>
                            </p:childTnLst>
                          </p:cTn>
                        </p:par>
                        <p:par>
                          <p:cTn id="40" fill="hold">
                            <p:stCondLst>
                              <p:cond delay="3000"/>
                            </p:stCondLst>
                            <p:childTnLst>
                              <p:par>
                                <p:cTn id="41" presetID="22" presetClass="entr" presetSubtype="4" fill="hold" nodeType="afterEffect">
                                  <p:stCondLst>
                                    <p:cond delay="0"/>
                                  </p:stCondLst>
                                  <p:childTnLst>
                                    <p:set>
                                      <p:cBhvr>
                                        <p:cTn id="42" dur="1" fill="hold">
                                          <p:stCondLst>
                                            <p:cond delay="0"/>
                                          </p:stCondLst>
                                        </p:cTn>
                                        <p:tgtEl>
                                          <p:spTgt spid="263"/>
                                        </p:tgtEl>
                                        <p:attrNameLst>
                                          <p:attrName>style.visibility</p:attrName>
                                        </p:attrNameLst>
                                      </p:cBhvr>
                                      <p:to>
                                        <p:strVal val="visible"/>
                                      </p:to>
                                    </p:set>
                                    <p:animEffect transition="in" filter="wipe(down)">
                                      <p:cBhvr>
                                        <p:cTn id="43" dur="250"/>
                                        <p:tgtEl>
                                          <p:spTgt spid="263"/>
                                        </p:tgtEl>
                                      </p:cBhvr>
                                    </p:animEffect>
                                  </p:childTnLst>
                                </p:cTn>
                              </p:par>
                            </p:childTnLst>
                          </p:cTn>
                        </p:par>
                        <p:par>
                          <p:cTn id="44" fill="hold">
                            <p:stCondLst>
                              <p:cond delay="3250"/>
                            </p:stCondLst>
                            <p:childTnLst>
                              <p:par>
                                <p:cTn id="45" presetID="22" presetClass="entr" presetSubtype="4" fill="hold" nodeType="afterEffect">
                                  <p:stCondLst>
                                    <p:cond delay="0"/>
                                  </p:stCondLst>
                                  <p:childTnLst>
                                    <p:set>
                                      <p:cBhvr>
                                        <p:cTn id="46" dur="1" fill="hold">
                                          <p:stCondLst>
                                            <p:cond delay="0"/>
                                          </p:stCondLst>
                                        </p:cTn>
                                        <p:tgtEl>
                                          <p:spTgt spid="266"/>
                                        </p:tgtEl>
                                        <p:attrNameLst>
                                          <p:attrName>style.visibility</p:attrName>
                                        </p:attrNameLst>
                                      </p:cBhvr>
                                      <p:to>
                                        <p:strVal val="visible"/>
                                      </p:to>
                                    </p:set>
                                    <p:animEffect transition="in" filter="wipe(down)">
                                      <p:cBhvr>
                                        <p:cTn id="47" dur="250"/>
                                        <p:tgtEl>
                                          <p:spTgt spid="266"/>
                                        </p:tgtEl>
                                      </p:cBhvr>
                                    </p:animEffect>
                                  </p:childTnLst>
                                </p:cTn>
                              </p:par>
                            </p:childTnLst>
                          </p:cTn>
                        </p:par>
                        <p:par>
                          <p:cTn id="48" fill="hold">
                            <p:stCondLst>
                              <p:cond delay="3500"/>
                            </p:stCondLst>
                            <p:childTnLst>
                              <p:par>
                                <p:cTn id="49" presetID="22" presetClass="entr" presetSubtype="8" fill="hold" nodeType="afterEffect">
                                  <p:stCondLst>
                                    <p:cond delay="0"/>
                                  </p:stCondLst>
                                  <p:childTnLst>
                                    <p:set>
                                      <p:cBhvr>
                                        <p:cTn id="50" dur="1" fill="hold">
                                          <p:stCondLst>
                                            <p:cond delay="0"/>
                                          </p:stCondLst>
                                        </p:cTn>
                                        <p:tgtEl>
                                          <p:spTgt spid="271"/>
                                        </p:tgtEl>
                                        <p:attrNameLst>
                                          <p:attrName>style.visibility</p:attrName>
                                        </p:attrNameLst>
                                      </p:cBhvr>
                                      <p:to>
                                        <p:strVal val="visible"/>
                                      </p:to>
                                    </p:set>
                                    <p:animEffect transition="in" filter="wipe(left)">
                                      <p:cBhvr>
                                        <p:cTn id="51" dur="500"/>
                                        <p:tgtEl>
                                          <p:spTgt spid="271"/>
                                        </p:tgtEl>
                                      </p:cBhvr>
                                    </p:animEffect>
                                  </p:childTnLst>
                                </p:cTn>
                              </p:par>
                            </p:childTnLst>
                          </p:cTn>
                        </p:par>
                        <p:par>
                          <p:cTn id="52" fill="hold">
                            <p:stCondLst>
                              <p:cond delay="4000"/>
                            </p:stCondLst>
                            <p:childTnLst>
                              <p:par>
                                <p:cTn id="53" presetID="22" presetClass="entr" presetSubtype="8" fill="hold" nodeType="afterEffect">
                                  <p:stCondLst>
                                    <p:cond delay="0"/>
                                  </p:stCondLst>
                                  <p:childTnLst>
                                    <p:set>
                                      <p:cBhvr>
                                        <p:cTn id="54" dur="1" fill="hold">
                                          <p:stCondLst>
                                            <p:cond delay="0"/>
                                          </p:stCondLst>
                                        </p:cTn>
                                        <p:tgtEl>
                                          <p:spTgt spid="276"/>
                                        </p:tgtEl>
                                        <p:attrNameLst>
                                          <p:attrName>style.visibility</p:attrName>
                                        </p:attrNameLst>
                                      </p:cBhvr>
                                      <p:to>
                                        <p:strVal val="visible"/>
                                      </p:to>
                                    </p:set>
                                    <p:animEffect transition="in" filter="wipe(left)">
                                      <p:cBhvr>
                                        <p:cTn id="55" dur="500"/>
                                        <p:tgtEl>
                                          <p:spTgt spid="276"/>
                                        </p:tgtEl>
                                      </p:cBhvr>
                                    </p:animEffect>
                                  </p:childTnLst>
                                </p:cTn>
                              </p:par>
                            </p:childTnLst>
                          </p:cTn>
                        </p:par>
                        <p:par>
                          <p:cTn id="56" fill="hold">
                            <p:stCondLst>
                              <p:cond delay="4500"/>
                            </p:stCondLst>
                            <p:childTnLst>
                              <p:par>
                                <p:cTn id="57" presetID="22" presetClass="entr" presetSubtype="8" fill="hold" nodeType="afterEffect">
                                  <p:stCondLst>
                                    <p:cond delay="0"/>
                                  </p:stCondLst>
                                  <p:childTnLst>
                                    <p:set>
                                      <p:cBhvr>
                                        <p:cTn id="58" dur="1" fill="hold">
                                          <p:stCondLst>
                                            <p:cond delay="0"/>
                                          </p:stCondLst>
                                        </p:cTn>
                                        <p:tgtEl>
                                          <p:spTgt spid="281"/>
                                        </p:tgtEl>
                                        <p:attrNameLst>
                                          <p:attrName>style.visibility</p:attrName>
                                        </p:attrNameLst>
                                      </p:cBhvr>
                                      <p:to>
                                        <p:strVal val="visible"/>
                                      </p:to>
                                    </p:set>
                                    <p:animEffect transition="in" filter="wipe(left)">
                                      <p:cBhvr>
                                        <p:cTn id="59" dur="500"/>
                                        <p:tgtEl>
                                          <p:spTgt spid="281"/>
                                        </p:tgtEl>
                                      </p:cBhvr>
                                    </p:animEffect>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86"/>
                                        </p:tgtEl>
                                        <p:attrNameLst>
                                          <p:attrName>style.visibility</p:attrName>
                                        </p:attrNameLst>
                                      </p:cBhvr>
                                      <p:to>
                                        <p:strVal val="visible"/>
                                      </p:to>
                                    </p:set>
                                    <p:animEffect transition="in" filter="wipe(left)">
                                      <p:cBhvr>
                                        <p:cTn id="63" dur="500"/>
                                        <p:tgtEl>
                                          <p:spTgt spid="286"/>
                                        </p:tgtEl>
                                      </p:cBhvr>
                                    </p:animEffect>
                                  </p:childTnLst>
                                </p:cTn>
                              </p:par>
                            </p:childTnLst>
                          </p:cTn>
                        </p:par>
                        <p:par>
                          <p:cTn id="64" fill="hold">
                            <p:stCondLst>
                              <p:cond delay="5500"/>
                            </p:stCondLst>
                            <p:childTnLst>
                              <p:par>
                                <p:cTn id="65" presetID="22" presetClass="entr" presetSubtype="8" fill="hold" nodeType="afterEffect">
                                  <p:stCondLst>
                                    <p:cond delay="0"/>
                                  </p:stCondLst>
                                  <p:childTnLst>
                                    <p:set>
                                      <p:cBhvr>
                                        <p:cTn id="66" dur="1" fill="hold">
                                          <p:stCondLst>
                                            <p:cond delay="0"/>
                                          </p:stCondLst>
                                        </p:cTn>
                                        <p:tgtEl>
                                          <p:spTgt spid="291"/>
                                        </p:tgtEl>
                                        <p:attrNameLst>
                                          <p:attrName>style.visibility</p:attrName>
                                        </p:attrNameLst>
                                      </p:cBhvr>
                                      <p:to>
                                        <p:strVal val="visible"/>
                                      </p:to>
                                    </p:set>
                                    <p:animEffect transition="in" filter="wipe(left)">
                                      <p:cBhvr>
                                        <p:cTn id="67" dur="500"/>
                                        <p:tgtEl>
                                          <p:spTgt spid="291"/>
                                        </p:tgtEl>
                                      </p:cBhvr>
                                    </p:animEffect>
                                  </p:childTnLst>
                                </p:cTn>
                              </p:par>
                            </p:childTnLst>
                          </p:cTn>
                        </p:par>
                        <p:par>
                          <p:cTn id="68" fill="hold">
                            <p:stCondLst>
                              <p:cond delay="6000"/>
                            </p:stCondLst>
                            <p:childTnLst>
                              <p:par>
                                <p:cTn id="69" presetID="22" presetClass="entr" presetSubtype="8" fill="hold" nodeType="afterEffect">
                                  <p:stCondLst>
                                    <p:cond delay="0"/>
                                  </p:stCondLst>
                                  <p:childTnLst>
                                    <p:set>
                                      <p:cBhvr>
                                        <p:cTn id="70" dur="1" fill="hold">
                                          <p:stCondLst>
                                            <p:cond delay="0"/>
                                          </p:stCondLst>
                                        </p:cTn>
                                        <p:tgtEl>
                                          <p:spTgt spid="296"/>
                                        </p:tgtEl>
                                        <p:attrNameLst>
                                          <p:attrName>style.visibility</p:attrName>
                                        </p:attrNameLst>
                                      </p:cBhvr>
                                      <p:to>
                                        <p:strVal val="visible"/>
                                      </p:to>
                                    </p:set>
                                    <p:animEffect transition="in" filter="wipe(left)">
                                      <p:cBhvr>
                                        <p:cTn id="71"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extBox 94"/>
          <p:cNvSpPr txBox="1"/>
          <p:nvPr/>
        </p:nvSpPr>
        <p:spPr bwMode="auto">
          <a:xfrm>
            <a:off x="4702640" y="10088038"/>
            <a:ext cx="218200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Business</a:t>
            </a:r>
            <a:endParaRPr lang="id-ID" sz="4000" b="1" dirty="0">
              <a:solidFill>
                <a:schemeClr val="accent6"/>
              </a:solidFill>
              <a:latin typeface="Lato" pitchFamily="34" charset="0"/>
              <a:ea typeface="Lato" pitchFamily="34" charset="0"/>
              <a:cs typeface="Lato" pitchFamily="34" charset="0"/>
            </a:endParaRPr>
          </a:p>
        </p:txBody>
      </p:sp>
      <p:sp>
        <p:nvSpPr>
          <p:cNvPr id="96" name="TextBox 95"/>
          <p:cNvSpPr txBox="1"/>
          <p:nvPr/>
        </p:nvSpPr>
        <p:spPr>
          <a:xfrm>
            <a:off x="3703637" y="10651811"/>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97" name="TextBox 96"/>
          <p:cNvSpPr txBox="1"/>
          <p:nvPr/>
        </p:nvSpPr>
        <p:spPr bwMode="auto">
          <a:xfrm>
            <a:off x="8631221" y="10134600"/>
            <a:ext cx="3204723"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Management</a:t>
            </a:r>
            <a:endParaRPr lang="id-ID" sz="4000" b="1" dirty="0">
              <a:solidFill>
                <a:schemeClr val="accent5"/>
              </a:solidFill>
              <a:latin typeface="Lato" pitchFamily="34" charset="0"/>
              <a:ea typeface="Lato" pitchFamily="34" charset="0"/>
              <a:cs typeface="Lato" pitchFamily="34" charset="0"/>
            </a:endParaRPr>
          </a:p>
        </p:txBody>
      </p:sp>
      <p:sp>
        <p:nvSpPr>
          <p:cNvPr id="98" name="TextBox 97"/>
          <p:cNvSpPr txBox="1"/>
          <p:nvPr/>
        </p:nvSpPr>
        <p:spPr>
          <a:xfrm>
            <a:off x="8143574" y="10698373"/>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03" name="TextBox 102"/>
          <p:cNvSpPr txBox="1"/>
          <p:nvPr/>
        </p:nvSpPr>
        <p:spPr bwMode="auto">
          <a:xfrm>
            <a:off x="13597948" y="10164238"/>
            <a:ext cx="206979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Analysis</a:t>
            </a:r>
            <a:endParaRPr lang="id-ID" sz="4000" b="1" dirty="0">
              <a:solidFill>
                <a:schemeClr val="accent4"/>
              </a:solidFill>
              <a:latin typeface="Lato" pitchFamily="34" charset="0"/>
              <a:ea typeface="Lato" pitchFamily="34" charset="0"/>
              <a:cs typeface="Lato" pitchFamily="34" charset="0"/>
            </a:endParaRPr>
          </a:p>
        </p:txBody>
      </p:sp>
      <p:sp>
        <p:nvSpPr>
          <p:cNvPr id="104" name="TextBox 103"/>
          <p:cNvSpPr txBox="1"/>
          <p:nvPr/>
        </p:nvSpPr>
        <p:spPr>
          <a:xfrm>
            <a:off x="12542837" y="10728011"/>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05" name="TextBox 104"/>
          <p:cNvSpPr txBox="1"/>
          <p:nvPr/>
        </p:nvSpPr>
        <p:spPr bwMode="auto">
          <a:xfrm>
            <a:off x="18092387" y="10210800"/>
            <a:ext cx="1960794"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Process</a:t>
            </a:r>
            <a:endParaRPr lang="id-ID" sz="4000" b="1" dirty="0">
              <a:solidFill>
                <a:schemeClr val="accent3"/>
              </a:solidFill>
              <a:latin typeface="Lato" pitchFamily="34" charset="0"/>
              <a:ea typeface="Lato" pitchFamily="34" charset="0"/>
              <a:cs typeface="Lato" pitchFamily="34" charset="0"/>
            </a:endParaRPr>
          </a:p>
        </p:txBody>
      </p:sp>
      <p:sp>
        <p:nvSpPr>
          <p:cNvPr id="106" name="TextBox 105"/>
          <p:cNvSpPr txBox="1"/>
          <p:nvPr/>
        </p:nvSpPr>
        <p:spPr>
          <a:xfrm>
            <a:off x="16982774" y="10774573"/>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6" name="กลุ่ม 15"/>
          <p:cNvGrpSpPr/>
          <p:nvPr/>
        </p:nvGrpSpPr>
        <p:grpSpPr>
          <a:xfrm>
            <a:off x="17262474" y="3048000"/>
            <a:ext cx="3357563" cy="6370638"/>
            <a:chOff x="17262474" y="3048000"/>
            <a:chExt cx="3357563" cy="6370638"/>
          </a:xfrm>
        </p:grpSpPr>
        <p:grpSp>
          <p:nvGrpSpPr>
            <p:cNvPr id="92" name="กลุ่ม 91"/>
            <p:cNvGrpSpPr/>
            <p:nvPr/>
          </p:nvGrpSpPr>
          <p:grpSpPr>
            <a:xfrm>
              <a:off x="17262474" y="3048000"/>
              <a:ext cx="3357563" cy="6370638"/>
              <a:chOff x="5303837" y="3276600"/>
              <a:chExt cx="3357563" cy="6370638"/>
            </a:xfrm>
          </p:grpSpPr>
          <p:sp>
            <p:nvSpPr>
              <p:cNvPr id="93" name="Freeform 8"/>
              <p:cNvSpPr>
                <a:spLocks/>
              </p:cNvSpPr>
              <p:nvPr/>
            </p:nvSpPr>
            <p:spPr bwMode="auto">
              <a:xfrm>
                <a:off x="5303837" y="3276600"/>
                <a:ext cx="3357563" cy="6370638"/>
              </a:xfrm>
              <a:custGeom>
                <a:avLst/>
                <a:gdLst>
                  <a:gd name="T0" fmla="*/ 126 w 126"/>
                  <a:gd name="T1" fmla="*/ 49 h 239"/>
                  <a:gd name="T2" fmla="*/ 63 w 126"/>
                  <a:gd name="T3" fmla="*/ 0 h 239"/>
                  <a:gd name="T4" fmla="*/ 26 w 126"/>
                  <a:gd name="T5" fmla="*/ 29 h 239"/>
                  <a:gd name="T6" fmla="*/ 26 w 126"/>
                  <a:gd name="T7" fmla="*/ 30 h 239"/>
                  <a:gd name="T8" fmla="*/ 0 w 126"/>
                  <a:gd name="T9" fmla="*/ 50 h 239"/>
                  <a:gd name="T10" fmla="*/ 0 w 126"/>
                  <a:gd name="T11" fmla="*/ 108 h 239"/>
                  <a:gd name="T12" fmla="*/ 28 w 126"/>
                  <a:gd name="T13" fmla="*/ 87 h 239"/>
                  <a:gd name="T14" fmla="*/ 28 w 126"/>
                  <a:gd name="T15" fmla="*/ 239 h 239"/>
                  <a:gd name="T16" fmla="*/ 102 w 126"/>
                  <a:gd name="T17" fmla="*/ 239 h 239"/>
                  <a:gd name="T18" fmla="*/ 102 w 126"/>
                  <a:gd name="T19" fmla="*/ 88 h 239"/>
                  <a:gd name="T20" fmla="*/ 102 w 126"/>
                  <a:gd name="T21" fmla="*/ 88 h 239"/>
                  <a:gd name="T22" fmla="*/ 126 w 126"/>
                  <a:gd name="T23" fmla="*/ 107 h 239"/>
                  <a:gd name="T24" fmla="*/ 126 w 126"/>
                  <a:gd name="T25" fmla="*/ 49 h 239"/>
                  <a:gd name="connsiteX0" fmla="*/ 10000 w 10000"/>
                  <a:gd name="connsiteY0" fmla="*/ 2050 h 10000"/>
                  <a:gd name="connsiteX1" fmla="*/ 5000 w 10000"/>
                  <a:gd name="connsiteY1" fmla="*/ 0 h 10000"/>
                  <a:gd name="connsiteX2" fmla="*/ 2063 w 10000"/>
                  <a:gd name="connsiteY2" fmla="*/ 1213 h 10000"/>
                  <a:gd name="connsiteX3" fmla="*/ 0 w 10000"/>
                  <a:gd name="connsiteY3" fmla="*/ 2092 h 10000"/>
                  <a:gd name="connsiteX4" fmla="*/ 0 w 10000"/>
                  <a:gd name="connsiteY4" fmla="*/ 4519 h 10000"/>
                  <a:gd name="connsiteX5" fmla="*/ 2222 w 10000"/>
                  <a:gd name="connsiteY5" fmla="*/ 3640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22 w 10000"/>
                  <a:gd name="connsiteY5" fmla="*/ 10000 h 10000"/>
                  <a:gd name="connsiteX6" fmla="*/ 8095 w 10000"/>
                  <a:gd name="connsiteY6" fmla="*/ 10000 h 10000"/>
                  <a:gd name="connsiteX7" fmla="*/ 8095 w 10000"/>
                  <a:gd name="connsiteY7" fmla="*/ 3682 h 10000"/>
                  <a:gd name="connsiteX8" fmla="*/ 8095 w 10000"/>
                  <a:gd name="connsiteY8" fmla="*/ 3682 h 10000"/>
                  <a:gd name="connsiteX9" fmla="*/ 10000 w 10000"/>
                  <a:gd name="connsiteY9" fmla="*/ 4477 h 10000"/>
                  <a:gd name="connsiteX10" fmla="*/ 10000 w 10000"/>
                  <a:gd name="connsiteY10" fmla="*/ 205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10000" y="2050"/>
                    </a:moveTo>
                    <a:lnTo>
                      <a:pt x="5000" y="0"/>
                    </a:lnTo>
                    <a:lnTo>
                      <a:pt x="0" y="2092"/>
                    </a:lnTo>
                    <a:lnTo>
                      <a:pt x="0" y="4519"/>
                    </a:lnTo>
                    <a:lnTo>
                      <a:pt x="2222" y="3640"/>
                    </a:lnTo>
                    <a:lnTo>
                      <a:pt x="2222" y="10000"/>
                    </a:lnTo>
                    <a:lnTo>
                      <a:pt x="8095" y="10000"/>
                    </a:lnTo>
                    <a:lnTo>
                      <a:pt x="8095" y="3682"/>
                    </a:lnTo>
                    <a:lnTo>
                      <a:pt x="8095" y="3682"/>
                    </a:lnTo>
                    <a:lnTo>
                      <a:pt x="10000" y="4477"/>
                    </a:lnTo>
                    <a:lnTo>
                      <a:pt x="10000" y="20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94" name="Oval 12"/>
              <p:cNvSpPr>
                <a:spLocks noChangeArrowheads="1"/>
              </p:cNvSpPr>
              <p:nvPr/>
            </p:nvSpPr>
            <p:spPr bwMode="auto">
              <a:xfrm>
                <a:off x="6176963" y="4076700"/>
                <a:ext cx="1519238" cy="151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10" name="TextBox 31"/>
            <p:cNvSpPr txBox="1">
              <a:spLocks noChangeArrowheads="1"/>
            </p:cNvSpPr>
            <p:nvPr/>
          </p:nvSpPr>
          <p:spPr bwMode="auto">
            <a:xfrm>
              <a:off x="17987441" y="6894585"/>
              <a:ext cx="20229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800" b="1" dirty="0">
                  <a:solidFill>
                    <a:schemeClr val="bg1"/>
                  </a:solidFill>
                  <a:latin typeface="Lato Black" pitchFamily="34" charset="0"/>
                  <a:ea typeface="Lato Black" pitchFamily="34" charset="0"/>
                  <a:cs typeface="Lato Black" pitchFamily="34" charset="0"/>
                </a:rPr>
                <a:t>25</a:t>
              </a:r>
              <a:r>
                <a:rPr lang="id-ID" sz="4800" b="1" dirty="0">
                  <a:solidFill>
                    <a:schemeClr val="bg1"/>
                  </a:solidFill>
                  <a:latin typeface="Lato Black" pitchFamily="34" charset="0"/>
                  <a:ea typeface="Lato Black" pitchFamily="34" charset="0"/>
                  <a:cs typeface="Lato Black" pitchFamily="34" charset="0"/>
                </a:rPr>
                <a:t>%</a:t>
              </a:r>
            </a:p>
          </p:txBody>
        </p:sp>
        <p:grpSp>
          <p:nvGrpSpPr>
            <p:cNvPr id="111" name="กลุ่ม 110"/>
            <p:cNvGrpSpPr/>
            <p:nvPr/>
          </p:nvGrpSpPr>
          <p:grpSpPr>
            <a:xfrm>
              <a:off x="18496004" y="4268787"/>
              <a:ext cx="676275" cy="677863"/>
              <a:chOff x="21201063" y="3320886"/>
              <a:chExt cx="676275" cy="677863"/>
            </a:xfrm>
            <a:solidFill>
              <a:schemeClr val="accent3"/>
            </a:solidFill>
          </p:grpSpPr>
          <p:sp>
            <p:nvSpPr>
              <p:cNvPr id="112"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4" name="กลุ่ม 13"/>
          <p:cNvGrpSpPr/>
          <p:nvPr/>
        </p:nvGrpSpPr>
        <p:grpSpPr>
          <a:xfrm>
            <a:off x="8555144" y="3066393"/>
            <a:ext cx="3357563" cy="6370638"/>
            <a:chOff x="8555144" y="3066393"/>
            <a:chExt cx="3357563" cy="6370638"/>
          </a:xfrm>
        </p:grpSpPr>
        <p:grpSp>
          <p:nvGrpSpPr>
            <p:cNvPr id="86" name="กลุ่ม 85"/>
            <p:cNvGrpSpPr/>
            <p:nvPr/>
          </p:nvGrpSpPr>
          <p:grpSpPr>
            <a:xfrm>
              <a:off x="8555144" y="3066393"/>
              <a:ext cx="3357563" cy="6370638"/>
              <a:chOff x="5303837" y="3276600"/>
              <a:chExt cx="3357563" cy="6370638"/>
            </a:xfrm>
          </p:grpSpPr>
          <p:sp>
            <p:nvSpPr>
              <p:cNvPr id="87" name="Freeform 8"/>
              <p:cNvSpPr>
                <a:spLocks/>
              </p:cNvSpPr>
              <p:nvPr/>
            </p:nvSpPr>
            <p:spPr bwMode="auto">
              <a:xfrm>
                <a:off x="5303837" y="3276600"/>
                <a:ext cx="3357563" cy="6370638"/>
              </a:xfrm>
              <a:custGeom>
                <a:avLst/>
                <a:gdLst>
                  <a:gd name="T0" fmla="*/ 126 w 126"/>
                  <a:gd name="T1" fmla="*/ 49 h 239"/>
                  <a:gd name="T2" fmla="*/ 63 w 126"/>
                  <a:gd name="T3" fmla="*/ 0 h 239"/>
                  <a:gd name="T4" fmla="*/ 26 w 126"/>
                  <a:gd name="T5" fmla="*/ 29 h 239"/>
                  <a:gd name="T6" fmla="*/ 26 w 126"/>
                  <a:gd name="T7" fmla="*/ 30 h 239"/>
                  <a:gd name="T8" fmla="*/ 0 w 126"/>
                  <a:gd name="T9" fmla="*/ 50 h 239"/>
                  <a:gd name="T10" fmla="*/ 0 w 126"/>
                  <a:gd name="T11" fmla="*/ 108 h 239"/>
                  <a:gd name="T12" fmla="*/ 28 w 126"/>
                  <a:gd name="T13" fmla="*/ 87 h 239"/>
                  <a:gd name="T14" fmla="*/ 28 w 126"/>
                  <a:gd name="T15" fmla="*/ 239 h 239"/>
                  <a:gd name="T16" fmla="*/ 102 w 126"/>
                  <a:gd name="T17" fmla="*/ 239 h 239"/>
                  <a:gd name="T18" fmla="*/ 102 w 126"/>
                  <a:gd name="T19" fmla="*/ 88 h 239"/>
                  <a:gd name="T20" fmla="*/ 102 w 126"/>
                  <a:gd name="T21" fmla="*/ 88 h 239"/>
                  <a:gd name="T22" fmla="*/ 126 w 126"/>
                  <a:gd name="T23" fmla="*/ 107 h 239"/>
                  <a:gd name="T24" fmla="*/ 126 w 126"/>
                  <a:gd name="T25" fmla="*/ 49 h 239"/>
                  <a:gd name="connsiteX0" fmla="*/ 10000 w 10000"/>
                  <a:gd name="connsiteY0" fmla="*/ 2050 h 10000"/>
                  <a:gd name="connsiteX1" fmla="*/ 5000 w 10000"/>
                  <a:gd name="connsiteY1" fmla="*/ 0 h 10000"/>
                  <a:gd name="connsiteX2" fmla="*/ 2063 w 10000"/>
                  <a:gd name="connsiteY2" fmla="*/ 1213 h 10000"/>
                  <a:gd name="connsiteX3" fmla="*/ 0 w 10000"/>
                  <a:gd name="connsiteY3" fmla="*/ 2092 h 10000"/>
                  <a:gd name="connsiteX4" fmla="*/ 0 w 10000"/>
                  <a:gd name="connsiteY4" fmla="*/ 4519 h 10000"/>
                  <a:gd name="connsiteX5" fmla="*/ 2222 w 10000"/>
                  <a:gd name="connsiteY5" fmla="*/ 3640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22 w 10000"/>
                  <a:gd name="connsiteY5" fmla="*/ 10000 h 10000"/>
                  <a:gd name="connsiteX6" fmla="*/ 8095 w 10000"/>
                  <a:gd name="connsiteY6" fmla="*/ 10000 h 10000"/>
                  <a:gd name="connsiteX7" fmla="*/ 8095 w 10000"/>
                  <a:gd name="connsiteY7" fmla="*/ 3682 h 10000"/>
                  <a:gd name="connsiteX8" fmla="*/ 8095 w 10000"/>
                  <a:gd name="connsiteY8" fmla="*/ 3682 h 10000"/>
                  <a:gd name="connsiteX9" fmla="*/ 10000 w 10000"/>
                  <a:gd name="connsiteY9" fmla="*/ 4477 h 10000"/>
                  <a:gd name="connsiteX10" fmla="*/ 10000 w 10000"/>
                  <a:gd name="connsiteY10" fmla="*/ 205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10000" y="2050"/>
                    </a:moveTo>
                    <a:lnTo>
                      <a:pt x="5000" y="0"/>
                    </a:lnTo>
                    <a:lnTo>
                      <a:pt x="0" y="2092"/>
                    </a:lnTo>
                    <a:lnTo>
                      <a:pt x="0" y="4519"/>
                    </a:lnTo>
                    <a:lnTo>
                      <a:pt x="2222" y="3640"/>
                    </a:lnTo>
                    <a:lnTo>
                      <a:pt x="2222" y="10000"/>
                    </a:lnTo>
                    <a:lnTo>
                      <a:pt x="8095" y="10000"/>
                    </a:lnTo>
                    <a:lnTo>
                      <a:pt x="8095" y="3682"/>
                    </a:lnTo>
                    <a:lnTo>
                      <a:pt x="8095" y="3682"/>
                    </a:lnTo>
                    <a:lnTo>
                      <a:pt x="10000" y="4477"/>
                    </a:lnTo>
                    <a:lnTo>
                      <a:pt x="10000" y="20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88" name="Oval 12"/>
              <p:cNvSpPr>
                <a:spLocks noChangeArrowheads="1"/>
              </p:cNvSpPr>
              <p:nvPr/>
            </p:nvSpPr>
            <p:spPr bwMode="auto">
              <a:xfrm>
                <a:off x="6176963" y="4076700"/>
                <a:ext cx="1519238" cy="151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08" name="TextBox 31"/>
            <p:cNvSpPr txBox="1">
              <a:spLocks noChangeArrowheads="1"/>
            </p:cNvSpPr>
            <p:nvPr/>
          </p:nvSpPr>
          <p:spPr bwMode="auto">
            <a:xfrm>
              <a:off x="9266568" y="6781800"/>
              <a:ext cx="20229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800" b="1" dirty="0">
                  <a:solidFill>
                    <a:schemeClr val="bg1"/>
                  </a:solidFill>
                  <a:latin typeface="Lato Black" pitchFamily="34" charset="0"/>
                  <a:ea typeface="Lato Black" pitchFamily="34" charset="0"/>
                  <a:cs typeface="Lato Black" pitchFamily="34" charset="0"/>
                </a:rPr>
                <a:t>25</a:t>
              </a:r>
              <a:r>
                <a:rPr lang="id-ID" sz="4800" b="1" dirty="0">
                  <a:solidFill>
                    <a:schemeClr val="bg1"/>
                  </a:solidFill>
                  <a:latin typeface="Lato Black" pitchFamily="34" charset="0"/>
                  <a:ea typeface="Lato Black" pitchFamily="34" charset="0"/>
                  <a:cs typeface="Lato Black" pitchFamily="34" charset="0"/>
                </a:rPr>
                <a:t>%</a:t>
              </a:r>
            </a:p>
          </p:txBody>
        </p:sp>
        <p:grpSp>
          <p:nvGrpSpPr>
            <p:cNvPr id="114" name="กลุ่ม 113"/>
            <p:cNvGrpSpPr/>
            <p:nvPr/>
          </p:nvGrpSpPr>
          <p:grpSpPr>
            <a:xfrm>
              <a:off x="9864039" y="4324350"/>
              <a:ext cx="647700" cy="552450"/>
              <a:chOff x="17753013" y="5292725"/>
              <a:chExt cx="647700" cy="552450"/>
            </a:xfrm>
            <a:solidFill>
              <a:schemeClr val="accent5"/>
            </a:solidFill>
          </p:grpSpPr>
          <p:sp>
            <p:nvSpPr>
              <p:cNvPr id="115"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5" name="กลุ่ม 14"/>
          <p:cNvGrpSpPr/>
          <p:nvPr/>
        </p:nvGrpSpPr>
        <p:grpSpPr>
          <a:xfrm>
            <a:off x="12872930" y="3059769"/>
            <a:ext cx="3357563" cy="6370638"/>
            <a:chOff x="12872930" y="3059769"/>
            <a:chExt cx="3357563" cy="6370638"/>
          </a:xfrm>
        </p:grpSpPr>
        <p:grpSp>
          <p:nvGrpSpPr>
            <p:cNvPr id="89" name="กลุ่ม 88"/>
            <p:cNvGrpSpPr/>
            <p:nvPr/>
          </p:nvGrpSpPr>
          <p:grpSpPr>
            <a:xfrm>
              <a:off x="12872930" y="3059769"/>
              <a:ext cx="3357563" cy="6370638"/>
              <a:chOff x="5303837" y="3276600"/>
              <a:chExt cx="3357563" cy="6370638"/>
            </a:xfrm>
          </p:grpSpPr>
          <p:sp>
            <p:nvSpPr>
              <p:cNvPr id="90" name="Freeform 8"/>
              <p:cNvSpPr>
                <a:spLocks/>
              </p:cNvSpPr>
              <p:nvPr/>
            </p:nvSpPr>
            <p:spPr bwMode="auto">
              <a:xfrm>
                <a:off x="5303837" y="3276600"/>
                <a:ext cx="3357563" cy="6370638"/>
              </a:xfrm>
              <a:custGeom>
                <a:avLst/>
                <a:gdLst>
                  <a:gd name="T0" fmla="*/ 126 w 126"/>
                  <a:gd name="T1" fmla="*/ 49 h 239"/>
                  <a:gd name="T2" fmla="*/ 63 w 126"/>
                  <a:gd name="T3" fmla="*/ 0 h 239"/>
                  <a:gd name="T4" fmla="*/ 26 w 126"/>
                  <a:gd name="T5" fmla="*/ 29 h 239"/>
                  <a:gd name="T6" fmla="*/ 26 w 126"/>
                  <a:gd name="T7" fmla="*/ 30 h 239"/>
                  <a:gd name="T8" fmla="*/ 0 w 126"/>
                  <a:gd name="T9" fmla="*/ 50 h 239"/>
                  <a:gd name="T10" fmla="*/ 0 w 126"/>
                  <a:gd name="T11" fmla="*/ 108 h 239"/>
                  <a:gd name="T12" fmla="*/ 28 w 126"/>
                  <a:gd name="T13" fmla="*/ 87 h 239"/>
                  <a:gd name="T14" fmla="*/ 28 w 126"/>
                  <a:gd name="T15" fmla="*/ 239 h 239"/>
                  <a:gd name="T16" fmla="*/ 102 w 126"/>
                  <a:gd name="T17" fmla="*/ 239 h 239"/>
                  <a:gd name="T18" fmla="*/ 102 w 126"/>
                  <a:gd name="T19" fmla="*/ 88 h 239"/>
                  <a:gd name="T20" fmla="*/ 102 w 126"/>
                  <a:gd name="T21" fmla="*/ 88 h 239"/>
                  <a:gd name="T22" fmla="*/ 126 w 126"/>
                  <a:gd name="T23" fmla="*/ 107 h 239"/>
                  <a:gd name="T24" fmla="*/ 126 w 126"/>
                  <a:gd name="T25" fmla="*/ 49 h 239"/>
                  <a:gd name="connsiteX0" fmla="*/ 10000 w 10000"/>
                  <a:gd name="connsiteY0" fmla="*/ 2050 h 10000"/>
                  <a:gd name="connsiteX1" fmla="*/ 5000 w 10000"/>
                  <a:gd name="connsiteY1" fmla="*/ 0 h 10000"/>
                  <a:gd name="connsiteX2" fmla="*/ 2063 w 10000"/>
                  <a:gd name="connsiteY2" fmla="*/ 1213 h 10000"/>
                  <a:gd name="connsiteX3" fmla="*/ 0 w 10000"/>
                  <a:gd name="connsiteY3" fmla="*/ 2092 h 10000"/>
                  <a:gd name="connsiteX4" fmla="*/ 0 w 10000"/>
                  <a:gd name="connsiteY4" fmla="*/ 4519 h 10000"/>
                  <a:gd name="connsiteX5" fmla="*/ 2222 w 10000"/>
                  <a:gd name="connsiteY5" fmla="*/ 3640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22 w 10000"/>
                  <a:gd name="connsiteY5" fmla="*/ 10000 h 10000"/>
                  <a:gd name="connsiteX6" fmla="*/ 8095 w 10000"/>
                  <a:gd name="connsiteY6" fmla="*/ 10000 h 10000"/>
                  <a:gd name="connsiteX7" fmla="*/ 8095 w 10000"/>
                  <a:gd name="connsiteY7" fmla="*/ 3682 h 10000"/>
                  <a:gd name="connsiteX8" fmla="*/ 8095 w 10000"/>
                  <a:gd name="connsiteY8" fmla="*/ 3682 h 10000"/>
                  <a:gd name="connsiteX9" fmla="*/ 10000 w 10000"/>
                  <a:gd name="connsiteY9" fmla="*/ 4477 h 10000"/>
                  <a:gd name="connsiteX10" fmla="*/ 10000 w 10000"/>
                  <a:gd name="connsiteY10" fmla="*/ 205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10000" y="2050"/>
                    </a:moveTo>
                    <a:lnTo>
                      <a:pt x="5000" y="0"/>
                    </a:lnTo>
                    <a:lnTo>
                      <a:pt x="0" y="2092"/>
                    </a:lnTo>
                    <a:lnTo>
                      <a:pt x="0" y="4519"/>
                    </a:lnTo>
                    <a:lnTo>
                      <a:pt x="2222" y="3640"/>
                    </a:lnTo>
                    <a:lnTo>
                      <a:pt x="2222" y="10000"/>
                    </a:lnTo>
                    <a:lnTo>
                      <a:pt x="8095" y="10000"/>
                    </a:lnTo>
                    <a:lnTo>
                      <a:pt x="8095" y="3682"/>
                    </a:lnTo>
                    <a:lnTo>
                      <a:pt x="8095" y="3682"/>
                    </a:lnTo>
                    <a:lnTo>
                      <a:pt x="10000" y="4477"/>
                    </a:lnTo>
                    <a:lnTo>
                      <a:pt x="10000" y="205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91" name="Oval 12"/>
              <p:cNvSpPr>
                <a:spLocks noChangeArrowheads="1"/>
              </p:cNvSpPr>
              <p:nvPr/>
            </p:nvSpPr>
            <p:spPr bwMode="auto">
              <a:xfrm>
                <a:off x="6176963" y="4076700"/>
                <a:ext cx="1519238" cy="151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09" name="TextBox 31"/>
            <p:cNvSpPr txBox="1">
              <a:spLocks noChangeArrowheads="1"/>
            </p:cNvSpPr>
            <p:nvPr/>
          </p:nvSpPr>
          <p:spPr bwMode="auto">
            <a:xfrm>
              <a:off x="13582527" y="6789280"/>
              <a:ext cx="20229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800" b="1" dirty="0">
                  <a:solidFill>
                    <a:schemeClr val="bg1"/>
                  </a:solidFill>
                  <a:latin typeface="Lato Black" pitchFamily="34" charset="0"/>
                  <a:ea typeface="Lato Black" pitchFamily="34" charset="0"/>
                  <a:cs typeface="Lato Black" pitchFamily="34" charset="0"/>
                </a:rPr>
                <a:t>25</a:t>
              </a:r>
              <a:r>
                <a:rPr lang="id-ID" sz="4800" b="1" dirty="0">
                  <a:solidFill>
                    <a:schemeClr val="bg1"/>
                  </a:solidFill>
                  <a:latin typeface="Lato Black" pitchFamily="34" charset="0"/>
                  <a:ea typeface="Lato Black" pitchFamily="34" charset="0"/>
                  <a:cs typeface="Lato Black" pitchFamily="34" charset="0"/>
                </a:rPr>
                <a:t>%</a:t>
              </a:r>
            </a:p>
          </p:txBody>
        </p:sp>
        <p:sp>
          <p:nvSpPr>
            <p:cNvPr id="118" name="Freeform 101"/>
            <p:cNvSpPr>
              <a:spLocks noEditPoints="1"/>
            </p:cNvSpPr>
            <p:nvPr/>
          </p:nvSpPr>
          <p:spPr bwMode="auto">
            <a:xfrm>
              <a:off x="14252181" y="4235710"/>
              <a:ext cx="533400" cy="619125"/>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3" name="กลุ่ม 12"/>
          <p:cNvGrpSpPr/>
          <p:nvPr/>
        </p:nvGrpSpPr>
        <p:grpSpPr>
          <a:xfrm>
            <a:off x="4160837" y="3078162"/>
            <a:ext cx="3357563" cy="6370638"/>
            <a:chOff x="4160837" y="3078162"/>
            <a:chExt cx="3357563" cy="6370638"/>
          </a:xfrm>
        </p:grpSpPr>
        <p:grpSp>
          <p:nvGrpSpPr>
            <p:cNvPr id="12" name="กลุ่ม 11"/>
            <p:cNvGrpSpPr/>
            <p:nvPr/>
          </p:nvGrpSpPr>
          <p:grpSpPr>
            <a:xfrm>
              <a:off x="4160837" y="3078162"/>
              <a:ext cx="3357563" cy="6370638"/>
              <a:chOff x="5303837" y="3276600"/>
              <a:chExt cx="3357563" cy="6370638"/>
            </a:xfrm>
          </p:grpSpPr>
          <p:sp>
            <p:nvSpPr>
              <p:cNvPr id="4" name="Freeform 8"/>
              <p:cNvSpPr>
                <a:spLocks/>
              </p:cNvSpPr>
              <p:nvPr/>
            </p:nvSpPr>
            <p:spPr bwMode="auto">
              <a:xfrm>
                <a:off x="5303837" y="3276600"/>
                <a:ext cx="3357563" cy="6370638"/>
              </a:xfrm>
              <a:custGeom>
                <a:avLst/>
                <a:gdLst>
                  <a:gd name="T0" fmla="*/ 126 w 126"/>
                  <a:gd name="T1" fmla="*/ 49 h 239"/>
                  <a:gd name="T2" fmla="*/ 63 w 126"/>
                  <a:gd name="T3" fmla="*/ 0 h 239"/>
                  <a:gd name="T4" fmla="*/ 26 w 126"/>
                  <a:gd name="T5" fmla="*/ 29 h 239"/>
                  <a:gd name="T6" fmla="*/ 26 w 126"/>
                  <a:gd name="T7" fmla="*/ 30 h 239"/>
                  <a:gd name="T8" fmla="*/ 0 w 126"/>
                  <a:gd name="T9" fmla="*/ 50 h 239"/>
                  <a:gd name="T10" fmla="*/ 0 w 126"/>
                  <a:gd name="T11" fmla="*/ 108 h 239"/>
                  <a:gd name="T12" fmla="*/ 28 w 126"/>
                  <a:gd name="T13" fmla="*/ 87 h 239"/>
                  <a:gd name="T14" fmla="*/ 28 w 126"/>
                  <a:gd name="T15" fmla="*/ 239 h 239"/>
                  <a:gd name="T16" fmla="*/ 102 w 126"/>
                  <a:gd name="T17" fmla="*/ 239 h 239"/>
                  <a:gd name="T18" fmla="*/ 102 w 126"/>
                  <a:gd name="T19" fmla="*/ 88 h 239"/>
                  <a:gd name="T20" fmla="*/ 102 w 126"/>
                  <a:gd name="T21" fmla="*/ 88 h 239"/>
                  <a:gd name="T22" fmla="*/ 126 w 126"/>
                  <a:gd name="T23" fmla="*/ 107 h 239"/>
                  <a:gd name="T24" fmla="*/ 126 w 126"/>
                  <a:gd name="T25" fmla="*/ 49 h 239"/>
                  <a:gd name="connsiteX0" fmla="*/ 10000 w 10000"/>
                  <a:gd name="connsiteY0" fmla="*/ 2050 h 10000"/>
                  <a:gd name="connsiteX1" fmla="*/ 5000 w 10000"/>
                  <a:gd name="connsiteY1" fmla="*/ 0 h 10000"/>
                  <a:gd name="connsiteX2" fmla="*/ 2063 w 10000"/>
                  <a:gd name="connsiteY2" fmla="*/ 1213 h 10000"/>
                  <a:gd name="connsiteX3" fmla="*/ 0 w 10000"/>
                  <a:gd name="connsiteY3" fmla="*/ 2092 h 10000"/>
                  <a:gd name="connsiteX4" fmla="*/ 0 w 10000"/>
                  <a:gd name="connsiteY4" fmla="*/ 4519 h 10000"/>
                  <a:gd name="connsiteX5" fmla="*/ 2222 w 10000"/>
                  <a:gd name="connsiteY5" fmla="*/ 3640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22 w 10000"/>
                  <a:gd name="connsiteY5" fmla="*/ 10000 h 10000"/>
                  <a:gd name="connsiteX6" fmla="*/ 8095 w 10000"/>
                  <a:gd name="connsiteY6" fmla="*/ 10000 h 10000"/>
                  <a:gd name="connsiteX7" fmla="*/ 8095 w 10000"/>
                  <a:gd name="connsiteY7" fmla="*/ 3682 h 10000"/>
                  <a:gd name="connsiteX8" fmla="*/ 8095 w 10000"/>
                  <a:gd name="connsiteY8" fmla="*/ 3682 h 10000"/>
                  <a:gd name="connsiteX9" fmla="*/ 10000 w 10000"/>
                  <a:gd name="connsiteY9" fmla="*/ 4477 h 10000"/>
                  <a:gd name="connsiteX10" fmla="*/ 10000 w 10000"/>
                  <a:gd name="connsiteY10" fmla="*/ 205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10000" y="2050"/>
                    </a:moveTo>
                    <a:lnTo>
                      <a:pt x="5000" y="0"/>
                    </a:lnTo>
                    <a:lnTo>
                      <a:pt x="0" y="2092"/>
                    </a:lnTo>
                    <a:lnTo>
                      <a:pt x="0" y="4519"/>
                    </a:lnTo>
                    <a:lnTo>
                      <a:pt x="2222" y="3640"/>
                    </a:lnTo>
                    <a:lnTo>
                      <a:pt x="2222" y="10000"/>
                    </a:lnTo>
                    <a:lnTo>
                      <a:pt x="8095" y="10000"/>
                    </a:lnTo>
                    <a:lnTo>
                      <a:pt x="8095" y="3682"/>
                    </a:lnTo>
                    <a:lnTo>
                      <a:pt x="8095" y="3682"/>
                    </a:lnTo>
                    <a:lnTo>
                      <a:pt x="10000" y="4477"/>
                    </a:lnTo>
                    <a:lnTo>
                      <a:pt x="10000" y="205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Oval 12"/>
              <p:cNvSpPr>
                <a:spLocks noChangeArrowheads="1"/>
              </p:cNvSpPr>
              <p:nvPr/>
            </p:nvSpPr>
            <p:spPr bwMode="auto">
              <a:xfrm>
                <a:off x="6176963" y="4076700"/>
                <a:ext cx="1519238" cy="151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07" name="TextBox 31"/>
            <p:cNvSpPr txBox="1">
              <a:spLocks noChangeArrowheads="1"/>
            </p:cNvSpPr>
            <p:nvPr/>
          </p:nvSpPr>
          <p:spPr bwMode="auto">
            <a:xfrm>
              <a:off x="4861654" y="6676495"/>
              <a:ext cx="20229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800" b="1" dirty="0">
                  <a:solidFill>
                    <a:schemeClr val="bg1"/>
                  </a:solidFill>
                  <a:latin typeface="Lato Black" pitchFamily="34" charset="0"/>
                  <a:ea typeface="Lato Black" pitchFamily="34" charset="0"/>
                  <a:cs typeface="Lato Black" pitchFamily="34" charset="0"/>
                </a:rPr>
                <a:t>25</a:t>
              </a:r>
              <a:r>
                <a:rPr lang="id-ID" sz="4800" b="1" dirty="0">
                  <a:solidFill>
                    <a:schemeClr val="bg1"/>
                  </a:solidFill>
                  <a:latin typeface="Lato Black" pitchFamily="34" charset="0"/>
                  <a:ea typeface="Lato Black" pitchFamily="34" charset="0"/>
                  <a:cs typeface="Lato Black" pitchFamily="34" charset="0"/>
                </a:rPr>
                <a:t>%</a:t>
              </a:r>
            </a:p>
          </p:txBody>
        </p:sp>
        <p:sp>
          <p:nvSpPr>
            <p:cNvPr id="119" name="Freeform 134"/>
            <p:cNvSpPr>
              <a:spLocks noEditPoints="1"/>
            </p:cNvSpPr>
            <p:nvPr/>
          </p:nvSpPr>
          <p:spPr bwMode="auto">
            <a:xfrm>
              <a:off x="5488782" y="4333081"/>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49" name="Group 48"/>
          <p:cNvGrpSpPr/>
          <p:nvPr/>
        </p:nvGrpSpPr>
        <p:grpSpPr>
          <a:xfrm>
            <a:off x="9342437" y="0"/>
            <a:ext cx="5121981" cy="1859280"/>
            <a:chOff x="9266237" y="-30479"/>
            <a:chExt cx="5121981" cy="1859280"/>
          </a:xfrm>
        </p:grpSpPr>
        <p:sp>
          <p:nvSpPr>
            <p:cNvPr id="50"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1" name="TextBox 50"/>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2" name="กลุ่ม 1"/>
            <p:cNvGrpSpPr/>
            <p:nvPr/>
          </p:nvGrpSpPr>
          <p:grpSpPr>
            <a:xfrm>
              <a:off x="10629638" y="960536"/>
              <a:ext cx="2675199" cy="191868"/>
              <a:chOff x="731836" y="7607630"/>
              <a:chExt cx="3043601" cy="240970"/>
            </a:xfrm>
          </p:grpSpPr>
          <p:sp>
            <p:nvSpPr>
              <p:cNvPr id="53"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4"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5"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6"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59766809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down)">
                                      <p:cBhvr>
                                        <p:cTn id="11" dur="500"/>
                                        <p:tgtEl>
                                          <p:spTgt spid="1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down)">
                                      <p:cBhvr>
                                        <p:cTn id="15" dur="500"/>
                                        <p:tgtEl>
                                          <p:spTgt spid="15"/>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down)">
                                      <p:cBhvr>
                                        <p:cTn id="19" dur="500"/>
                                        <p:tgtEl>
                                          <p:spTgt spid="16"/>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95"/>
                                        </p:tgtEl>
                                        <p:attrNameLst>
                                          <p:attrName>style.visibility</p:attrName>
                                        </p:attrNameLst>
                                      </p:cBhvr>
                                      <p:to>
                                        <p:strVal val="visible"/>
                                      </p:to>
                                    </p:set>
                                    <p:anim calcmode="lin" valueType="num">
                                      <p:cBhvr>
                                        <p:cTn id="23" dur="250" fill="hold"/>
                                        <p:tgtEl>
                                          <p:spTgt spid="95"/>
                                        </p:tgtEl>
                                        <p:attrNameLst>
                                          <p:attrName>ppt_w</p:attrName>
                                        </p:attrNameLst>
                                      </p:cBhvr>
                                      <p:tavLst>
                                        <p:tav tm="0">
                                          <p:val>
                                            <p:fltVal val="0"/>
                                          </p:val>
                                        </p:tav>
                                        <p:tav tm="100000">
                                          <p:val>
                                            <p:strVal val="#ppt_w"/>
                                          </p:val>
                                        </p:tav>
                                      </p:tavLst>
                                    </p:anim>
                                    <p:anim calcmode="lin" valueType="num">
                                      <p:cBhvr>
                                        <p:cTn id="24" dur="250" fill="hold"/>
                                        <p:tgtEl>
                                          <p:spTgt spid="95"/>
                                        </p:tgtEl>
                                        <p:attrNameLst>
                                          <p:attrName>ppt_h</p:attrName>
                                        </p:attrNameLst>
                                      </p:cBhvr>
                                      <p:tavLst>
                                        <p:tav tm="0">
                                          <p:val>
                                            <p:fltVal val="0"/>
                                          </p:val>
                                        </p:tav>
                                        <p:tav tm="100000">
                                          <p:val>
                                            <p:strVal val="#ppt_h"/>
                                          </p:val>
                                        </p:tav>
                                      </p:tavLst>
                                    </p:anim>
                                    <p:animEffect transition="in" filter="fade">
                                      <p:cBhvr>
                                        <p:cTn id="25" dur="250"/>
                                        <p:tgtEl>
                                          <p:spTgt spid="95"/>
                                        </p:tgtEl>
                                      </p:cBhvr>
                                    </p:animEffect>
                                  </p:childTnLst>
                                </p:cTn>
                              </p:par>
                            </p:childTnLst>
                          </p:cTn>
                        </p:par>
                        <p:par>
                          <p:cTn id="26" fill="hold">
                            <p:stCondLst>
                              <p:cond delay="2250"/>
                            </p:stCondLst>
                            <p:childTnLst>
                              <p:par>
                                <p:cTn id="27" presetID="53" presetClass="entr" presetSubtype="16" fill="hold" grpId="0" nodeType="afterEffect">
                                  <p:stCondLst>
                                    <p:cond delay="0"/>
                                  </p:stCondLst>
                                  <p:childTnLst>
                                    <p:set>
                                      <p:cBhvr>
                                        <p:cTn id="28" dur="1" fill="hold">
                                          <p:stCondLst>
                                            <p:cond delay="0"/>
                                          </p:stCondLst>
                                        </p:cTn>
                                        <p:tgtEl>
                                          <p:spTgt spid="96"/>
                                        </p:tgtEl>
                                        <p:attrNameLst>
                                          <p:attrName>style.visibility</p:attrName>
                                        </p:attrNameLst>
                                      </p:cBhvr>
                                      <p:to>
                                        <p:strVal val="visible"/>
                                      </p:to>
                                    </p:set>
                                    <p:anim calcmode="lin" valueType="num">
                                      <p:cBhvr>
                                        <p:cTn id="29" dur="250" fill="hold"/>
                                        <p:tgtEl>
                                          <p:spTgt spid="96"/>
                                        </p:tgtEl>
                                        <p:attrNameLst>
                                          <p:attrName>ppt_w</p:attrName>
                                        </p:attrNameLst>
                                      </p:cBhvr>
                                      <p:tavLst>
                                        <p:tav tm="0">
                                          <p:val>
                                            <p:fltVal val="0"/>
                                          </p:val>
                                        </p:tav>
                                        <p:tav tm="100000">
                                          <p:val>
                                            <p:strVal val="#ppt_w"/>
                                          </p:val>
                                        </p:tav>
                                      </p:tavLst>
                                    </p:anim>
                                    <p:anim calcmode="lin" valueType="num">
                                      <p:cBhvr>
                                        <p:cTn id="30" dur="250" fill="hold"/>
                                        <p:tgtEl>
                                          <p:spTgt spid="96"/>
                                        </p:tgtEl>
                                        <p:attrNameLst>
                                          <p:attrName>ppt_h</p:attrName>
                                        </p:attrNameLst>
                                      </p:cBhvr>
                                      <p:tavLst>
                                        <p:tav tm="0">
                                          <p:val>
                                            <p:fltVal val="0"/>
                                          </p:val>
                                        </p:tav>
                                        <p:tav tm="100000">
                                          <p:val>
                                            <p:strVal val="#ppt_h"/>
                                          </p:val>
                                        </p:tav>
                                      </p:tavLst>
                                    </p:anim>
                                    <p:animEffect transition="in" filter="fade">
                                      <p:cBhvr>
                                        <p:cTn id="31" dur="250"/>
                                        <p:tgtEl>
                                          <p:spTgt spid="96"/>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97"/>
                                        </p:tgtEl>
                                        <p:attrNameLst>
                                          <p:attrName>style.visibility</p:attrName>
                                        </p:attrNameLst>
                                      </p:cBhvr>
                                      <p:to>
                                        <p:strVal val="visible"/>
                                      </p:to>
                                    </p:set>
                                    <p:anim calcmode="lin" valueType="num">
                                      <p:cBhvr>
                                        <p:cTn id="35" dur="250" fill="hold"/>
                                        <p:tgtEl>
                                          <p:spTgt spid="97"/>
                                        </p:tgtEl>
                                        <p:attrNameLst>
                                          <p:attrName>ppt_w</p:attrName>
                                        </p:attrNameLst>
                                      </p:cBhvr>
                                      <p:tavLst>
                                        <p:tav tm="0">
                                          <p:val>
                                            <p:fltVal val="0"/>
                                          </p:val>
                                        </p:tav>
                                        <p:tav tm="100000">
                                          <p:val>
                                            <p:strVal val="#ppt_w"/>
                                          </p:val>
                                        </p:tav>
                                      </p:tavLst>
                                    </p:anim>
                                    <p:anim calcmode="lin" valueType="num">
                                      <p:cBhvr>
                                        <p:cTn id="36" dur="250" fill="hold"/>
                                        <p:tgtEl>
                                          <p:spTgt spid="97"/>
                                        </p:tgtEl>
                                        <p:attrNameLst>
                                          <p:attrName>ppt_h</p:attrName>
                                        </p:attrNameLst>
                                      </p:cBhvr>
                                      <p:tavLst>
                                        <p:tav tm="0">
                                          <p:val>
                                            <p:fltVal val="0"/>
                                          </p:val>
                                        </p:tav>
                                        <p:tav tm="100000">
                                          <p:val>
                                            <p:strVal val="#ppt_h"/>
                                          </p:val>
                                        </p:tav>
                                      </p:tavLst>
                                    </p:anim>
                                    <p:animEffect transition="in" filter="fade">
                                      <p:cBhvr>
                                        <p:cTn id="37" dur="250"/>
                                        <p:tgtEl>
                                          <p:spTgt spid="97"/>
                                        </p:tgtEl>
                                      </p:cBhvr>
                                    </p:animEffect>
                                  </p:childTnLst>
                                </p:cTn>
                              </p:par>
                            </p:childTnLst>
                          </p:cTn>
                        </p:par>
                        <p:par>
                          <p:cTn id="38" fill="hold">
                            <p:stCondLst>
                              <p:cond delay="2750"/>
                            </p:stCondLst>
                            <p:childTnLst>
                              <p:par>
                                <p:cTn id="39" presetID="53" presetClass="entr" presetSubtype="16" fill="hold" grpId="0" nodeType="afterEffect">
                                  <p:stCondLst>
                                    <p:cond delay="0"/>
                                  </p:stCondLst>
                                  <p:childTnLst>
                                    <p:set>
                                      <p:cBhvr>
                                        <p:cTn id="40" dur="1" fill="hold">
                                          <p:stCondLst>
                                            <p:cond delay="0"/>
                                          </p:stCondLst>
                                        </p:cTn>
                                        <p:tgtEl>
                                          <p:spTgt spid="98"/>
                                        </p:tgtEl>
                                        <p:attrNameLst>
                                          <p:attrName>style.visibility</p:attrName>
                                        </p:attrNameLst>
                                      </p:cBhvr>
                                      <p:to>
                                        <p:strVal val="visible"/>
                                      </p:to>
                                    </p:set>
                                    <p:anim calcmode="lin" valueType="num">
                                      <p:cBhvr>
                                        <p:cTn id="41" dur="250" fill="hold"/>
                                        <p:tgtEl>
                                          <p:spTgt spid="98"/>
                                        </p:tgtEl>
                                        <p:attrNameLst>
                                          <p:attrName>ppt_w</p:attrName>
                                        </p:attrNameLst>
                                      </p:cBhvr>
                                      <p:tavLst>
                                        <p:tav tm="0">
                                          <p:val>
                                            <p:fltVal val="0"/>
                                          </p:val>
                                        </p:tav>
                                        <p:tav tm="100000">
                                          <p:val>
                                            <p:strVal val="#ppt_w"/>
                                          </p:val>
                                        </p:tav>
                                      </p:tavLst>
                                    </p:anim>
                                    <p:anim calcmode="lin" valueType="num">
                                      <p:cBhvr>
                                        <p:cTn id="42" dur="250" fill="hold"/>
                                        <p:tgtEl>
                                          <p:spTgt spid="98"/>
                                        </p:tgtEl>
                                        <p:attrNameLst>
                                          <p:attrName>ppt_h</p:attrName>
                                        </p:attrNameLst>
                                      </p:cBhvr>
                                      <p:tavLst>
                                        <p:tav tm="0">
                                          <p:val>
                                            <p:fltVal val="0"/>
                                          </p:val>
                                        </p:tav>
                                        <p:tav tm="100000">
                                          <p:val>
                                            <p:strVal val="#ppt_h"/>
                                          </p:val>
                                        </p:tav>
                                      </p:tavLst>
                                    </p:anim>
                                    <p:animEffect transition="in" filter="fade">
                                      <p:cBhvr>
                                        <p:cTn id="43" dur="250"/>
                                        <p:tgtEl>
                                          <p:spTgt spid="98"/>
                                        </p:tgtEl>
                                      </p:cBhvr>
                                    </p:animEffect>
                                  </p:childTnLst>
                                </p:cTn>
                              </p:par>
                            </p:childTnLst>
                          </p:cTn>
                        </p:par>
                        <p:par>
                          <p:cTn id="44" fill="hold">
                            <p:stCondLst>
                              <p:cond delay="3000"/>
                            </p:stCondLst>
                            <p:childTnLst>
                              <p:par>
                                <p:cTn id="45" presetID="53" presetClass="entr" presetSubtype="16" fill="hold" grpId="0" nodeType="afterEffect">
                                  <p:stCondLst>
                                    <p:cond delay="0"/>
                                  </p:stCondLst>
                                  <p:childTnLst>
                                    <p:set>
                                      <p:cBhvr>
                                        <p:cTn id="46" dur="1" fill="hold">
                                          <p:stCondLst>
                                            <p:cond delay="0"/>
                                          </p:stCondLst>
                                        </p:cTn>
                                        <p:tgtEl>
                                          <p:spTgt spid="103"/>
                                        </p:tgtEl>
                                        <p:attrNameLst>
                                          <p:attrName>style.visibility</p:attrName>
                                        </p:attrNameLst>
                                      </p:cBhvr>
                                      <p:to>
                                        <p:strVal val="visible"/>
                                      </p:to>
                                    </p:set>
                                    <p:anim calcmode="lin" valueType="num">
                                      <p:cBhvr>
                                        <p:cTn id="47" dur="250" fill="hold"/>
                                        <p:tgtEl>
                                          <p:spTgt spid="103"/>
                                        </p:tgtEl>
                                        <p:attrNameLst>
                                          <p:attrName>ppt_w</p:attrName>
                                        </p:attrNameLst>
                                      </p:cBhvr>
                                      <p:tavLst>
                                        <p:tav tm="0">
                                          <p:val>
                                            <p:fltVal val="0"/>
                                          </p:val>
                                        </p:tav>
                                        <p:tav tm="100000">
                                          <p:val>
                                            <p:strVal val="#ppt_w"/>
                                          </p:val>
                                        </p:tav>
                                      </p:tavLst>
                                    </p:anim>
                                    <p:anim calcmode="lin" valueType="num">
                                      <p:cBhvr>
                                        <p:cTn id="48" dur="250" fill="hold"/>
                                        <p:tgtEl>
                                          <p:spTgt spid="103"/>
                                        </p:tgtEl>
                                        <p:attrNameLst>
                                          <p:attrName>ppt_h</p:attrName>
                                        </p:attrNameLst>
                                      </p:cBhvr>
                                      <p:tavLst>
                                        <p:tav tm="0">
                                          <p:val>
                                            <p:fltVal val="0"/>
                                          </p:val>
                                        </p:tav>
                                        <p:tav tm="100000">
                                          <p:val>
                                            <p:strVal val="#ppt_h"/>
                                          </p:val>
                                        </p:tav>
                                      </p:tavLst>
                                    </p:anim>
                                    <p:animEffect transition="in" filter="fade">
                                      <p:cBhvr>
                                        <p:cTn id="49" dur="250"/>
                                        <p:tgtEl>
                                          <p:spTgt spid="103"/>
                                        </p:tgtEl>
                                      </p:cBhvr>
                                    </p:animEffect>
                                  </p:childTnLst>
                                </p:cTn>
                              </p:par>
                            </p:childTnLst>
                          </p:cTn>
                        </p:par>
                        <p:par>
                          <p:cTn id="50" fill="hold">
                            <p:stCondLst>
                              <p:cond delay="3250"/>
                            </p:stCondLst>
                            <p:childTnLst>
                              <p:par>
                                <p:cTn id="51" presetID="53" presetClass="entr" presetSubtype="16"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 calcmode="lin" valueType="num">
                                      <p:cBhvr>
                                        <p:cTn id="53" dur="250" fill="hold"/>
                                        <p:tgtEl>
                                          <p:spTgt spid="104"/>
                                        </p:tgtEl>
                                        <p:attrNameLst>
                                          <p:attrName>ppt_w</p:attrName>
                                        </p:attrNameLst>
                                      </p:cBhvr>
                                      <p:tavLst>
                                        <p:tav tm="0">
                                          <p:val>
                                            <p:fltVal val="0"/>
                                          </p:val>
                                        </p:tav>
                                        <p:tav tm="100000">
                                          <p:val>
                                            <p:strVal val="#ppt_w"/>
                                          </p:val>
                                        </p:tav>
                                      </p:tavLst>
                                    </p:anim>
                                    <p:anim calcmode="lin" valueType="num">
                                      <p:cBhvr>
                                        <p:cTn id="54" dur="250" fill="hold"/>
                                        <p:tgtEl>
                                          <p:spTgt spid="104"/>
                                        </p:tgtEl>
                                        <p:attrNameLst>
                                          <p:attrName>ppt_h</p:attrName>
                                        </p:attrNameLst>
                                      </p:cBhvr>
                                      <p:tavLst>
                                        <p:tav tm="0">
                                          <p:val>
                                            <p:fltVal val="0"/>
                                          </p:val>
                                        </p:tav>
                                        <p:tav tm="100000">
                                          <p:val>
                                            <p:strVal val="#ppt_h"/>
                                          </p:val>
                                        </p:tav>
                                      </p:tavLst>
                                    </p:anim>
                                    <p:animEffect transition="in" filter="fade">
                                      <p:cBhvr>
                                        <p:cTn id="55" dur="250"/>
                                        <p:tgtEl>
                                          <p:spTgt spid="104"/>
                                        </p:tgtEl>
                                      </p:cBhvr>
                                    </p:animEffect>
                                  </p:childTnLst>
                                </p:cTn>
                              </p:par>
                            </p:childTnLst>
                          </p:cTn>
                        </p:par>
                        <p:par>
                          <p:cTn id="56" fill="hold">
                            <p:stCondLst>
                              <p:cond delay="3500"/>
                            </p:stCondLst>
                            <p:childTnLst>
                              <p:par>
                                <p:cTn id="57" presetID="53" presetClass="entr" presetSubtype="16" fill="hold" grpId="0" nodeType="afterEffect">
                                  <p:stCondLst>
                                    <p:cond delay="0"/>
                                  </p:stCondLst>
                                  <p:childTnLst>
                                    <p:set>
                                      <p:cBhvr>
                                        <p:cTn id="58" dur="1" fill="hold">
                                          <p:stCondLst>
                                            <p:cond delay="0"/>
                                          </p:stCondLst>
                                        </p:cTn>
                                        <p:tgtEl>
                                          <p:spTgt spid="105"/>
                                        </p:tgtEl>
                                        <p:attrNameLst>
                                          <p:attrName>style.visibility</p:attrName>
                                        </p:attrNameLst>
                                      </p:cBhvr>
                                      <p:to>
                                        <p:strVal val="visible"/>
                                      </p:to>
                                    </p:set>
                                    <p:anim calcmode="lin" valueType="num">
                                      <p:cBhvr>
                                        <p:cTn id="59" dur="250" fill="hold"/>
                                        <p:tgtEl>
                                          <p:spTgt spid="105"/>
                                        </p:tgtEl>
                                        <p:attrNameLst>
                                          <p:attrName>ppt_w</p:attrName>
                                        </p:attrNameLst>
                                      </p:cBhvr>
                                      <p:tavLst>
                                        <p:tav tm="0">
                                          <p:val>
                                            <p:fltVal val="0"/>
                                          </p:val>
                                        </p:tav>
                                        <p:tav tm="100000">
                                          <p:val>
                                            <p:strVal val="#ppt_w"/>
                                          </p:val>
                                        </p:tav>
                                      </p:tavLst>
                                    </p:anim>
                                    <p:anim calcmode="lin" valueType="num">
                                      <p:cBhvr>
                                        <p:cTn id="60" dur="250" fill="hold"/>
                                        <p:tgtEl>
                                          <p:spTgt spid="105"/>
                                        </p:tgtEl>
                                        <p:attrNameLst>
                                          <p:attrName>ppt_h</p:attrName>
                                        </p:attrNameLst>
                                      </p:cBhvr>
                                      <p:tavLst>
                                        <p:tav tm="0">
                                          <p:val>
                                            <p:fltVal val="0"/>
                                          </p:val>
                                        </p:tav>
                                        <p:tav tm="100000">
                                          <p:val>
                                            <p:strVal val="#ppt_h"/>
                                          </p:val>
                                        </p:tav>
                                      </p:tavLst>
                                    </p:anim>
                                    <p:animEffect transition="in" filter="fade">
                                      <p:cBhvr>
                                        <p:cTn id="61" dur="250"/>
                                        <p:tgtEl>
                                          <p:spTgt spid="105"/>
                                        </p:tgtEl>
                                      </p:cBhvr>
                                    </p:animEffect>
                                  </p:childTnLst>
                                </p:cTn>
                              </p:par>
                            </p:childTnLst>
                          </p:cTn>
                        </p:par>
                        <p:par>
                          <p:cTn id="62" fill="hold">
                            <p:stCondLst>
                              <p:cond delay="3750"/>
                            </p:stCondLst>
                            <p:childTnLst>
                              <p:par>
                                <p:cTn id="63" presetID="53" presetClass="entr" presetSubtype="16" fill="hold" grpId="0" nodeType="afterEffect">
                                  <p:stCondLst>
                                    <p:cond delay="0"/>
                                  </p:stCondLst>
                                  <p:childTnLst>
                                    <p:set>
                                      <p:cBhvr>
                                        <p:cTn id="64" dur="1" fill="hold">
                                          <p:stCondLst>
                                            <p:cond delay="0"/>
                                          </p:stCondLst>
                                        </p:cTn>
                                        <p:tgtEl>
                                          <p:spTgt spid="106"/>
                                        </p:tgtEl>
                                        <p:attrNameLst>
                                          <p:attrName>style.visibility</p:attrName>
                                        </p:attrNameLst>
                                      </p:cBhvr>
                                      <p:to>
                                        <p:strVal val="visible"/>
                                      </p:to>
                                    </p:set>
                                    <p:anim calcmode="lin" valueType="num">
                                      <p:cBhvr>
                                        <p:cTn id="65" dur="250" fill="hold"/>
                                        <p:tgtEl>
                                          <p:spTgt spid="106"/>
                                        </p:tgtEl>
                                        <p:attrNameLst>
                                          <p:attrName>ppt_w</p:attrName>
                                        </p:attrNameLst>
                                      </p:cBhvr>
                                      <p:tavLst>
                                        <p:tav tm="0">
                                          <p:val>
                                            <p:fltVal val="0"/>
                                          </p:val>
                                        </p:tav>
                                        <p:tav tm="100000">
                                          <p:val>
                                            <p:strVal val="#ppt_w"/>
                                          </p:val>
                                        </p:tav>
                                      </p:tavLst>
                                    </p:anim>
                                    <p:anim calcmode="lin" valueType="num">
                                      <p:cBhvr>
                                        <p:cTn id="66" dur="250" fill="hold"/>
                                        <p:tgtEl>
                                          <p:spTgt spid="106"/>
                                        </p:tgtEl>
                                        <p:attrNameLst>
                                          <p:attrName>ppt_h</p:attrName>
                                        </p:attrNameLst>
                                      </p:cBhvr>
                                      <p:tavLst>
                                        <p:tav tm="0">
                                          <p:val>
                                            <p:fltVal val="0"/>
                                          </p:val>
                                        </p:tav>
                                        <p:tav tm="100000">
                                          <p:val>
                                            <p:strVal val="#ppt_h"/>
                                          </p:val>
                                        </p:tav>
                                      </p:tavLst>
                                    </p:anim>
                                    <p:animEffect transition="in" filter="fade">
                                      <p:cBhvr>
                                        <p:cTn id="67" dur="25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96" grpId="0"/>
      <p:bldP spid="97" grpId="0"/>
      <p:bldP spid="98" grpId="0"/>
      <p:bldP spid="103" grpId="0"/>
      <p:bldP spid="104" grpId="0"/>
      <p:bldP spid="105" grpId="0"/>
      <p:bldP spid="106"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 name="กลุ่ม 132"/>
          <p:cNvGrpSpPr/>
          <p:nvPr/>
        </p:nvGrpSpPr>
        <p:grpSpPr>
          <a:xfrm>
            <a:off x="8047037" y="3057601"/>
            <a:ext cx="4258373" cy="8079834"/>
            <a:chOff x="8193192" y="3057601"/>
            <a:chExt cx="4258373" cy="8079834"/>
          </a:xfrm>
        </p:grpSpPr>
        <p:grpSp>
          <p:nvGrpSpPr>
            <p:cNvPr id="134" name="กลุ่ม 133"/>
            <p:cNvGrpSpPr/>
            <p:nvPr/>
          </p:nvGrpSpPr>
          <p:grpSpPr>
            <a:xfrm>
              <a:off x="8193192" y="3057601"/>
              <a:ext cx="4258373" cy="8079834"/>
              <a:chOff x="5303837" y="3276600"/>
              <a:chExt cx="3357563" cy="6370638"/>
            </a:xfrm>
          </p:grpSpPr>
          <p:sp>
            <p:nvSpPr>
              <p:cNvPr id="142" name="Freeform 8"/>
              <p:cNvSpPr>
                <a:spLocks/>
              </p:cNvSpPr>
              <p:nvPr/>
            </p:nvSpPr>
            <p:spPr bwMode="auto">
              <a:xfrm>
                <a:off x="5303837" y="3276600"/>
                <a:ext cx="3357563" cy="6370638"/>
              </a:xfrm>
              <a:custGeom>
                <a:avLst/>
                <a:gdLst>
                  <a:gd name="T0" fmla="*/ 126 w 126"/>
                  <a:gd name="T1" fmla="*/ 49 h 239"/>
                  <a:gd name="T2" fmla="*/ 63 w 126"/>
                  <a:gd name="T3" fmla="*/ 0 h 239"/>
                  <a:gd name="T4" fmla="*/ 26 w 126"/>
                  <a:gd name="T5" fmla="*/ 29 h 239"/>
                  <a:gd name="T6" fmla="*/ 26 w 126"/>
                  <a:gd name="T7" fmla="*/ 30 h 239"/>
                  <a:gd name="T8" fmla="*/ 0 w 126"/>
                  <a:gd name="T9" fmla="*/ 50 h 239"/>
                  <a:gd name="T10" fmla="*/ 0 w 126"/>
                  <a:gd name="T11" fmla="*/ 108 h 239"/>
                  <a:gd name="T12" fmla="*/ 28 w 126"/>
                  <a:gd name="T13" fmla="*/ 87 h 239"/>
                  <a:gd name="T14" fmla="*/ 28 w 126"/>
                  <a:gd name="T15" fmla="*/ 239 h 239"/>
                  <a:gd name="T16" fmla="*/ 102 w 126"/>
                  <a:gd name="T17" fmla="*/ 239 h 239"/>
                  <a:gd name="T18" fmla="*/ 102 w 126"/>
                  <a:gd name="T19" fmla="*/ 88 h 239"/>
                  <a:gd name="T20" fmla="*/ 102 w 126"/>
                  <a:gd name="T21" fmla="*/ 88 h 239"/>
                  <a:gd name="T22" fmla="*/ 126 w 126"/>
                  <a:gd name="T23" fmla="*/ 107 h 239"/>
                  <a:gd name="T24" fmla="*/ 126 w 126"/>
                  <a:gd name="T25" fmla="*/ 49 h 239"/>
                  <a:gd name="connsiteX0" fmla="*/ 10000 w 10000"/>
                  <a:gd name="connsiteY0" fmla="*/ 2050 h 10000"/>
                  <a:gd name="connsiteX1" fmla="*/ 5000 w 10000"/>
                  <a:gd name="connsiteY1" fmla="*/ 0 h 10000"/>
                  <a:gd name="connsiteX2" fmla="*/ 2063 w 10000"/>
                  <a:gd name="connsiteY2" fmla="*/ 1213 h 10000"/>
                  <a:gd name="connsiteX3" fmla="*/ 0 w 10000"/>
                  <a:gd name="connsiteY3" fmla="*/ 2092 h 10000"/>
                  <a:gd name="connsiteX4" fmla="*/ 0 w 10000"/>
                  <a:gd name="connsiteY4" fmla="*/ 4519 h 10000"/>
                  <a:gd name="connsiteX5" fmla="*/ 2222 w 10000"/>
                  <a:gd name="connsiteY5" fmla="*/ 3640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22 w 10000"/>
                  <a:gd name="connsiteY5" fmla="*/ 10000 h 10000"/>
                  <a:gd name="connsiteX6" fmla="*/ 8095 w 10000"/>
                  <a:gd name="connsiteY6" fmla="*/ 10000 h 10000"/>
                  <a:gd name="connsiteX7" fmla="*/ 8095 w 10000"/>
                  <a:gd name="connsiteY7" fmla="*/ 3682 h 10000"/>
                  <a:gd name="connsiteX8" fmla="*/ 8095 w 10000"/>
                  <a:gd name="connsiteY8" fmla="*/ 3682 h 10000"/>
                  <a:gd name="connsiteX9" fmla="*/ 10000 w 10000"/>
                  <a:gd name="connsiteY9" fmla="*/ 4477 h 10000"/>
                  <a:gd name="connsiteX10" fmla="*/ 10000 w 10000"/>
                  <a:gd name="connsiteY10" fmla="*/ 205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10000" y="2050"/>
                    </a:moveTo>
                    <a:lnTo>
                      <a:pt x="5000" y="0"/>
                    </a:lnTo>
                    <a:lnTo>
                      <a:pt x="0" y="2092"/>
                    </a:lnTo>
                    <a:lnTo>
                      <a:pt x="0" y="4519"/>
                    </a:lnTo>
                    <a:lnTo>
                      <a:pt x="2222" y="3640"/>
                    </a:lnTo>
                    <a:lnTo>
                      <a:pt x="2222" y="10000"/>
                    </a:lnTo>
                    <a:lnTo>
                      <a:pt x="8095" y="10000"/>
                    </a:lnTo>
                    <a:lnTo>
                      <a:pt x="8095" y="3682"/>
                    </a:lnTo>
                    <a:lnTo>
                      <a:pt x="8095" y="3682"/>
                    </a:lnTo>
                    <a:lnTo>
                      <a:pt x="10000" y="4477"/>
                    </a:lnTo>
                    <a:lnTo>
                      <a:pt x="10000" y="20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43" name="Oval 12"/>
              <p:cNvSpPr>
                <a:spLocks noChangeArrowheads="1"/>
              </p:cNvSpPr>
              <p:nvPr/>
            </p:nvSpPr>
            <p:spPr bwMode="auto">
              <a:xfrm>
                <a:off x="6247910" y="4076700"/>
                <a:ext cx="1519238" cy="151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35" name="TextBox 31"/>
            <p:cNvSpPr txBox="1">
              <a:spLocks noChangeArrowheads="1"/>
            </p:cNvSpPr>
            <p:nvPr/>
          </p:nvSpPr>
          <p:spPr bwMode="auto">
            <a:xfrm>
              <a:off x="9107592" y="7629601"/>
              <a:ext cx="265830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50</a:t>
              </a:r>
              <a:r>
                <a:rPr lang="id-ID" sz="5400" b="1" dirty="0">
                  <a:solidFill>
                    <a:schemeClr val="bg1"/>
                  </a:solidFill>
                  <a:latin typeface="Lato Black" pitchFamily="34" charset="0"/>
                  <a:ea typeface="Lato Black" pitchFamily="34" charset="0"/>
                  <a:cs typeface="Lato Black" pitchFamily="34" charset="0"/>
                </a:rPr>
                <a:t>%</a:t>
              </a:r>
            </a:p>
          </p:txBody>
        </p:sp>
        <p:sp>
          <p:nvSpPr>
            <p:cNvPr id="136" name="TextBox 135"/>
            <p:cNvSpPr txBox="1"/>
            <p:nvPr/>
          </p:nvSpPr>
          <p:spPr>
            <a:xfrm>
              <a:off x="8955192" y="8509843"/>
              <a:ext cx="28073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this summarizes.</a:t>
              </a:r>
            </a:p>
          </p:txBody>
        </p:sp>
        <p:grpSp>
          <p:nvGrpSpPr>
            <p:cNvPr id="137" name="กลุ่ม 136"/>
            <p:cNvGrpSpPr/>
            <p:nvPr/>
          </p:nvGrpSpPr>
          <p:grpSpPr>
            <a:xfrm>
              <a:off x="9787234" y="4477025"/>
              <a:ext cx="1133475" cy="1117511"/>
              <a:chOff x="18196309" y="10372670"/>
              <a:chExt cx="676275" cy="666750"/>
            </a:xfrm>
            <a:solidFill>
              <a:schemeClr val="accent3"/>
            </a:solidFill>
          </p:grpSpPr>
          <p:sp>
            <p:nvSpPr>
              <p:cNvPr id="138" name="Freeform 174"/>
              <p:cNvSpPr>
                <a:spLocks noEditPoints="1"/>
              </p:cNvSpPr>
              <p:nvPr/>
            </p:nvSpPr>
            <p:spPr bwMode="auto">
              <a:xfrm>
                <a:off x="18196309" y="10372670"/>
                <a:ext cx="676275" cy="666750"/>
              </a:xfrm>
              <a:custGeom>
                <a:avLst/>
                <a:gdLst>
                  <a:gd name="T0" fmla="*/ 36 w 71"/>
                  <a:gd name="T1" fmla="*/ 0 h 70"/>
                  <a:gd name="T2" fmla="*/ 0 w 71"/>
                  <a:gd name="T3" fmla="*/ 35 h 70"/>
                  <a:gd name="T4" fmla="*/ 36 w 71"/>
                  <a:gd name="T5" fmla="*/ 70 h 70"/>
                  <a:gd name="T6" fmla="*/ 71 w 71"/>
                  <a:gd name="T7" fmla="*/ 35 h 70"/>
                  <a:gd name="T8" fmla="*/ 36 w 71"/>
                  <a:gd name="T9" fmla="*/ 0 h 70"/>
                  <a:gd name="T10" fmla="*/ 36 w 71"/>
                  <a:gd name="T11" fmla="*/ 67 h 70"/>
                  <a:gd name="T12" fmla="*/ 4 w 71"/>
                  <a:gd name="T13" fmla="*/ 35 h 70"/>
                  <a:gd name="T14" fmla="*/ 36 w 71"/>
                  <a:gd name="T15" fmla="*/ 3 h 70"/>
                  <a:gd name="T16" fmla="*/ 67 w 71"/>
                  <a:gd name="T17" fmla="*/ 35 h 70"/>
                  <a:gd name="T18" fmla="*/ 36 w 71"/>
                  <a:gd name="T19"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36" y="0"/>
                    </a:moveTo>
                    <a:cubicBezTo>
                      <a:pt x="16" y="0"/>
                      <a:pt x="0" y="16"/>
                      <a:pt x="0" y="35"/>
                    </a:cubicBezTo>
                    <a:cubicBezTo>
                      <a:pt x="0" y="55"/>
                      <a:pt x="16" y="70"/>
                      <a:pt x="36" y="70"/>
                    </a:cubicBezTo>
                    <a:cubicBezTo>
                      <a:pt x="55" y="70"/>
                      <a:pt x="71" y="55"/>
                      <a:pt x="71" y="35"/>
                    </a:cubicBezTo>
                    <a:cubicBezTo>
                      <a:pt x="71" y="16"/>
                      <a:pt x="55" y="0"/>
                      <a:pt x="36" y="0"/>
                    </a:cubicBezTo>
                    <a:close/>
                    <a:moveTo>
                      <a:pt x="36" y="67"/>
                    </a:moveTo>
                    <a:cubicBezTo>
                      <a:pt x="18" y="67"/>
                      <a:pt x="4" y="53"/>
                      <a:pt x="4" y="35"/>
                    </a:cubicBezTo>
                    <a:cubicBezTo>
                      <a:pt x="4" y="18"/>
                      <a:pt x="18" y="3"/>
                      <a:pt x="36" y="3"/>
                    </a:cubicBezTo>
                    <a:cubicBezTo>
                      <a:pt x="53" y="3"/>
                      <a:pt x="67" y="18"/>
                      <a:pt x="67" y="35"/>
                    </a:cubicBezTo>
                    <a:cubicBezTo>
                      <a:pt x="67" y="53"/>
                      <a:pt x="53" y="67"/>
                      <a:pt x="36"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9" name="Oval 175"/>
              <p:cNvSpPr>
                <a:spLocks noChangeArrowheads="1"/>
              </p:cNvSpPr>
              <p:nvPr/>
            </p:nvSpPr>
            <p:spPr bwMode="auto">
              <a:xfrm>
                <a:off x="18605884" y="10572695"/>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0" name="Oval 176"/>
              <p:cNvSpPr>
                <a:spLocks noChangeArrowheads="1"/>
              </p:cNvSpPr>
              <p:nvPr/>
            </p:nvSpPr>
            <p:spPr bwMode="auto">
              <a:xfrm>
                <a:off x="18405859" y="10572695"/>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1" name="Freeform 177"/>
              <p:cNvSpPr>
                <a:spLocks/>
              </p:cNvSpPr>
              <p:nvPr/>
            </p:nvSpPr>
            <p:spPr bwMode="auto">
              <a:xfrm>
                <a:off x="18377284" y="10753670"/>
                <a:ext cx="314325" cy="142875"/>
              </a:xfrm>
              <a:custGeom>
                <a:avLst/>
                <a:gdLst>
                  <a:gd name="T0" fmla="*/ 32 w 33"/>
                  <a:gd name="T1" fmla="*/ 0 h 15"/>
                  <a:gd name="T2" fmla="*/ 30 w 33"/>
                  <a:gd name="T3" fmla="*/ 2 h 15"/>
                  <a:gd name="T4" fmla="*/ 17 w 33"/>
                  <a:gd name="T5" fmla="*/ 12 h 15"/>
                  <a:gd name="T6" fmla="*/ 4 w 33"/>
                  <a:gd name="T7" fmla="*/ 2 h 15"/>
                  <a:gd name="T8" fmla="*/ 2 w 33"/>
                  <a:gd name="T9" fmla="*/ 0 h 15"/>
                  <a:gd name="T10" fmla="*/ 0 w 33"/>
                  <a:gd name="T11" fmla="*/ 2 h 15"/>
                  <a:gd name="T12" fmla="*/ 17 w 33"/>
                  <a:gd name="T13" fmla="*/ 15 h 15"/>
                  <a:gd name="T14" fmla="*/ 33 w 33"/>
                  <a:gd name="T15" fmla="*/ 2 h 15"/>
                  <a:gd name="T16" fmla="*/ 32 w 3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5">
                    <a:moveTo>
                      <a:pt x="32" y="0"/>
                    </a:moveTo>
                    <a:cubicBezTo>
                      <a:pt x="31" y="0"/>
                      <a:pt x="30" y="1"/>
                      <a:pt x="30" y="2"/>
                    </a:cubicBezTo>
                    <a:cubicBezTo>
                      <a:pt x="28" y="8"/>
                      <a:pt x="23" y="12"/>
                      <a:pt x="17" y="12"/>
                    </a:cubicBezTo>
                    <a:cubicBezTo>
                      <a:pt x="11" y="12"/>
                      <a:pt x="5" y="8"/>
                      <a:pt x="4" y="2"/>
                    </a:cubicBezTo>
                    <a:cubicBezTo>
                      <a:pt x="3" y="1"/>
                      <a:pt x="2" y="0"/>
                      <a:pt x="2" y="0"/>
                    </a:cubicBezTo>
                    <a:cubicBezTo>
                      <a:pt x="1" y="1"/>
                      <a:pt x="0" y="2"/>
                      <a:pt x="0" y="2"/>
                    </a:cubicBezTo>
                    <a:cubicBezTo>
                      <a:pt x="2" y="10"/>
                      <a:pt x="9" y="15"/>
                      <a:pt x="17" y="15"/>
                    </a:cubicBezTo>
                    <a:cubicBezTo>
                      <a:pt x="24" y="15"/>
                      <a:pt x="31" y="10"/>
                      <a:pt x="33" y="2"/>
                    </a:cubicBezTo>
                    <a:cubicBezTo>
                      <a:pt x="33" y="2"/>
                      <a:pt x="33" y="1"/>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44" name="กลุ่ม 143"/>
          <p:cNvGrpSpPr/>
          <p:nvPr/>
        </p:nvGrpSpPr>
        <p:grpSpPr>
          <a:xfrm>
            <a:off x="12170664" y="3502566"/>
            <a:ext cx="4258373" cy="8079834"/>
            <a:chOff x="12316819" y="3502566"/>
            <a:chExt cx="4258373" cy="8079834"/>
          </a:xfrm>
        </p:grpSpPr>
        <p:grpSp>
          <p:nvGrpSpPr>
            <p:cNvPr id="145" name="กลุ่ม 144"/>
            <p:cNvGrpSpPr/>
            <p:nvPr/>
          </p:nvGrpSpPr>
          <p:grpSpPr>
            <a:xfrm rot="10800000">
              <a:off x="12316819" y="3502566"/>
              <a:ext cx="4258373" cy="8079834"/>
              <a:chOff x="5303837" y="3276600"/>
              <a:chExt cx="3357563" cy="6370638"/>
            </a:xfrm>
          </p:grpSpPr>
          <p:sp>
            <p:nvSpPr>
              <p:cNvPr id="153" name="Freeform 8"/>
              <p:cNvSpPr>
                <a:spLocks/>
              </p:cNvSpPr>
              <p:nvPr/>
            </p:nvSpPr>
            <p:spPr bwMode="auto">
              <a:xfrm>
                <a:off x="5303837" y="3276600"/>
                <a:ext cx="3357563" cy="6370638"/>
              </a:xfrm>
              <a:custGeom>
                <a:avLst/>
                <a:gdLst>
                  <a:gd name="T0" fmla="*/ 126 w 126"/>
                  <a:gd name="T1" fmla="*/ 49 h 239"/>
                  <a:gd name="T2" fmla="*/ 63 w 126"/>
                  <a:gd name="T3" fmla="*/ 0 h 239"/>
                  <a:gd name="T4" fmla="*/ 26 w 126"/>
                  <a:gd name="T5" fmla="*/ 29 h 239"/>
                  <a:gd name="T6" fmla="*/ 26 w 126"/>
                  <a:gd name="T7" fmla="*/ 30 h 239"/>
                  <a:gd name="T8" fmla="*/ 0 w 126"/>
                  <a:gd name="T9" fmla="*/ 50 h 239"/>
                  <a:gd name="T10" fmla="*/ 0 w 126"/>
                  <a:gd name="T11" fmla="*/ 108 h 239"/>
                  <a:gd name="T12" fmla="*/ 28 w 126"/>
                  <a:gd name="T13" fmla="*/ 87 h 239"/>
                  <a:gd name="T14" fmla="*/ 28 w 126"/>
                  <a:gd name="T15" fmla="*/ 239 h 239"/>
                  <a:gd name="T16" fmla="*/ 102 w 126"/>
                  <a:gd name="T17" fmla="*/ 239 h 239"/>
                  <a:gd name="T18" fmla="*/ 102 w 126"/>
                  <a:gd name="T19" fmla="*/ 88 h 239"/>
                  <a:gd name="T20" fmla="*/ 102 w 126"/>
                  <a:gd name="T21" fmla="*/ 88 h 239"/>
                  <a:gd name="T22" fmla="*/ 126 w 126"/>
                  <a:gd name="T23" fmla="*/ 107 h 239"/>
                  <a:gd name="T24" fmla="*/ 126 w 126"/>
                  <a:gd name="T25" fmla="*/ 49 h 239"/>
                  <a:gd name="connsiteX0" fmla="*/ 10000 w 10000"/>
                  <a:gd name="connsiteY0" fmla="*/ 2050 h 10000"/>
                  <a:gd name="connsiteX1" fmla="*/ 5000 w 10000"/>
                  <a:gd name="connsiteY1" fmla="*/ 0 h 10000"/>
                  <a:gd name="connsiteX2" fmla="*/ 2063 w 10000"/>
                  <a:gd name="connsiteY2" fmla="*/ 1213 h 10000"/>
                  <a:gd name="connsiteX3" fmla="*/ 0 w 10000"/>
                  <a:gd name="connsiteY3" fmla="*/ 2092 h 10000"/>
                  <a:gd name="connsiteX4" fmla="*/ 0 w 10000"/>
                  <a:gd name="connsiteY4" fmla="*/ 4519 h 10000"/>
                  <a:gd name="connsiteX5" fmla="*/ 2222 w 10000"/>
                  <a:gd name="connsiteY5" fmla="*/ 3640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22 w 10000"/>
                  <a:gd name="connsiteY5" fmla="*/ 10000 h 10000"/>
                  <a:gd name="connsiteX6" fmla="*/ 8095 w 10000"/>
                  <a:gd name="connsiteY6" fmla="*/ 10000 h 10000"/>
                  <a:gd name="connsiteX7" fmla="*/ 8095 w 10000"/>
                  <a:gd name="connsiteY7" fmla="*/ 3682 h 10000"/>
                  <a:gd name="connsiteX8" fmla="*/ 8095 w 10000"/>
                  <a:gd name="connsiteY8" fmla="*/ 3682 h 10000"/>
                  <a:gd name="connsiteX9" fmla="*/ 10000 w 10000"/>
                  <a:gd name="connsiteY9" fmla="*/ 4477 h 10000"/>
                  <a:gd name="connsiteX10" fmla="*/ 10000 w 10000"/>
                  <a:gd name="connsiteY10" fmla="*/ 205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10000" y="2050"/>
                    </a:moveTo>
                    <a:lnTo>
                      <a:pt x="5000" y="0"/>
                    </a:lnTo>
                    <a:lnTo>
                      <a:pt x="0" y="2092"/>
                    </a:lnTo>
                    <a:lnTo>
                      <a:pt x="0" y="4519"/>
                    </a:lnTo>
                    <a:lnTo>
                      <a:pt x="2222" y="3640"/>
                    </a:lnTo>
                    <a:lnTo>
                      <a:pt x="2222" y="10000"/>
                    </a:lnTo>
                    <a:lnTo>
                      <a:pt x="8095" y="10000"/>
                    </a:lnTo>
                    <a:lnTo>
                      <a:pt x="8095" y="3682"/>
                    </a:lnTo>
                    <a:lnTo>
                      <a:pt x="8095" y="3682"/>
                    </a:lnTo>
                    <a:lnTo>
                      <a:pt x="10000" y="4477"/>
                    </a:lnTo>
                    <a:lnTo>
                      <a:pt x="10000" y="205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54" name="Oval 12"/>
              <p:cNvSpPr>
                <a:spLocks noChangeArrowheads="1"/>
              </p:cNvSpPr>
              <p:nvPr/>
            </p:nvSpPr>
            <p:spPr bwMode="auto">
              <a:xfrm>
                <a:off x="6176963" y="4076700"/>
                <a:ext cx="1519238" cy="1519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46" name="TextBox 31"/>
            <p:cNvSpPr txBox="1">
              <a:spLocks noChangeArrowheads="1"/>
            </p:cNvSpPr>
            <p:nvPr/>
          </p:nvSpPr>
          <p:spPr bwMode="auto">
            <a:xfrm>
              <a:off x="13069992" y="4810201"/>
              <a:ext cx="265830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50</a:t>
              </a:r>
              <a:r>
                <a:rPr lang="id-ID" sz="5400" b="1" dirty="0">
                  <a:solidFill>
                    <a:schemeClr val="bg1"/>
                  </a:solidFill>
                  <a:latin typeface="Lato Black" pitchFamily="34" charset="0"/>
                  <a:ea typeface="Lato Black" pitchFamily="34" charset="0"/>
                  <a:cs typeface="Lato Black" pitchFamily="34" charset="0"/>
                </a:rPr>
                <a:t>%</a:t>
              </a:r>
            </a:p>
          </p:txBody>
        </p:sp>
        <p:sp>
          <p:nvSpPr>
            <p:cNvPr id="147" name="TextBox 146"/>
            <p:cNvSpPr txBox="1"/>
            <p:nvPr/>
          </p:nvSpPr>
          <p:spPr>
            <a:xfrm>
              <a:off x="13011948" y="5690443"/>
              <a:ext cx="2807383"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statistical this summarizes.</a:t>
              </a:r>
            </a:p>
          </p:txBody>
        </p:sp>
        <p:grpSp>
          <p:nvGrpSpPr>
            <p:cNvPr id="148" name="กลุ่ม 147"/>
            <p:cNvGrpSpPr/>
            <p:nvPr/>
          </p:nvGrpSpPr>
          <p:grpSpPr>
            <a:xfrm>
              <a:off x="13945637" y="9045464"/>
              <a:ext cx="1117511" cy="1117511"/>
              <a:chOff x="19320259" y="10372670"/>
              <a:chExt cx="666750" cy="666750"/>
            </a:xfrm>
            <a:solidFill>
              <a:schemeClr val="accent6"/>
            </a:solidFill>
          </p:grpSpPr>
          <p:sp>
            <p:nvSpPr>
              <p:cNvPr id="149" name="Freeform 178"/>
              <p:cNvSpPr>
                <a:spLocks noEditPoints="1"/>
              </p:cNvSpPr>
              <p:nvPr/>
            </p:nvSpPr>
            <p:spPr bwMode="auto">
              <a:xfrm>
                <a:off x="19320259" y="10372670"/>
                <a:ext cx="666750" cy="666750"/>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35 w 70"/>
                  <a:gd name="T11" fmla="*/ 67 h 70"/>
                  <a:gd name="T12" fmla="*/ 3 w 70"/>
                  <a:gd name="T13" fmla="*/ 35 h 70"/>
                  <a:gd name="T14" fmla="*/ 35 w 70"/>
                  <a:gd name="T15" fmla="*/ 3 h 70"/>
                  <a:gd name="T16" fmla="*/ 67 w 70"/>
                  <a:gd name="T17" fmla="*/ 35 h 70"/>
                  <a:gd name="T18" fmla="*/ 35 w 70"/>
                  <a:gd name="T19"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35" y="0"/>
                    </a:moveTo>
                    <a:cubicBezTo>
                      <a:pt x="15" y="0"/>
                      <a:pt x="0" y="16"/>
                      <a:pt x="0" y="35"/>
                    </a:cubicBezTo>
                    <a:cubicBezTo>
                      <a:pt x="0" y="55"/>
                      <a:pt x="15" y="70"/>
                      <a:pt x="35" y="70"/>
                    </a:cubicBezTo>
                    <a:cubicBezTo>
                      <a:pt x="54" y="70"/>
                      <a:pt x="70" y="55"/>
                      <a:pt x="70" y="35"/>
                    </a:cubicBezTo>
                    <a:cubicBezTo>
                      <a:pt x="70" y="16"/>
                      <a:pt x="54" y="0"/>
                      <a:pt x="35" y="0"/>
                    </a:cubicBezTo>
                    <a:close/>
                    <a:moveTo>
                      <a:pt x="35" y="67"/>
                    </a:moveTo>
                    <a:cubicBezTo>
                      <a:pt x="17" y="67"/>
                      <a:pt x="3" y="53"/>
                      <a:pt x="3" y="35"/>
                    </a:cubicBezTo>
                    <a:cubicBezTo>
                      <a:pt x="3" y="18"/>
                      <a:pt x="17" y="3"/>
                      <a:pt x="35" y="3"/>
                    </a:cubicBezTo>
                    <a:cubicBezTo>
                      <a:pt x="52" y="3"/>
                      <a:pt x="67" y="18"/>
                      <a:pt x="67" y="35"/>
                    </a:cubicBezTo>
                    <a:cubicBezTo>
                      <a:pt x="67" y="53"/>
                      <a:pt x="52" y="67"/>
                      <a:pt x="35"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0" name="Oval 179"/>
              <p:cNvSpPr>
                <a:spLocks noChangeArrowheads="1"/>
              </p:cNvSpPr>
              <p:nvPr/>
            </p:nvSpPr>
            <p:spPr bwMode="auto">
              <a:xfrm>
                <a:off x="19720309" y="10572695"/>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Oval 180"/>
              <p:cNvSpPr>
                <a:spLocks noChangeArrowheads="1"/>
              </p:cNvSpPr>
              <p:nvPr/>
            </p:nvSpPr>
            <p:spPr bwMode="auto">
              <a:xfrm>
                <a:off x="19520284" y="10572695"/>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2" name="Freeform 181"/>
              <p:cNvSpPr>
                <a:spLocks/>
              </p:cNvSpPr>
              <p:nvPr/>
            </p:nvSpPr>
            <p:spPr bwMode="auto">
              <a:xfrm>
                <a:off x="19491709" y="10744145"/>
                <a:ext cx="314325" cy="123825"/>
              </a:xfrm>
              <a:custGeom>
                <a:avLst/>
                <a:gdLst>
                  <a:gd name="T0" fmla="*/ 26 w 33"/>
                  <a:gd name="T1" fmla="*/ 3 h 13"/>
                  <a:gd name="T2" fmla="*/ 17 w 33"/>
                  <a:gd name="T3" fmla="*/ 0 h 13"/>
                  <a:gd name="T4" fmla="*/ 7 w 33"/>
                  <a:gd name="T5" fmla="*/ 3 h 13"/>
                  <a:gd name="T6" fmla="*/ 1 w 33"/>
                  <a:gd name="T7" fmla="*/ 11 h 13"/>
                  <a:gd name="T8" fmla="*/ 1 w 33"/>
                  <a:gd name="T9" fmla="*/ 13 h 13"/>
                  <a:gd name="T10" fmla="*/ 2 w 33"/>
                  <a:gd name="T11" fmla="*/ 13 h 13"/>
                  <a:gd name="T12" fmla="*/ 4 w 33"/>
                  <a:gd name="T13" fmla="*/ 12 h 13"/>
                  <a:gd name="T14" fmla="*/ 17 w 33"/>
                  <a:gd name="T15" fmla="*/ 4 h 13"/>
                  <a:gd name="T16" fmla="*/ 30 w 33"/>
                  <a:gd name="T17" fmla="*/ 12 h 13"/>
                  <a:gd name="T18" fmla="*/ 32 w 33"/>
                  <a:gd name="T19" fmla="*/ 13 h 13"/>
                  <a:gd name="T20" fmla="*/ 33 w 33"/>
                  <a:gd name="T21" fmla="*/ 11 h 13"/>
                  <a:gd name="T22" fmla="*/ 26 w 33"/>
                  <a:gd name="T2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13">
                    <a:moveTo>
                      <a:pt x="26" y="3"/>
                    </a:moveTo>
                    <a:cubicBezTo>
                      <a:pt x="24" y="1"/>
                      <a:pt x="20" y="0"/>
                      <a:pt x="17" y="0"/>
                    </a:cubicBezTo>
                    <a:cubicBezTo>
                      <a:pt x="13" y="0"/>
                      <a:pt x="10" y="1"/>
                      <a:pt x="7" y="3"/>
                    </a:cubicBezTo>
                    <a:cubicBezTo>
                      <a:pt x="4" y="5"/>
                      <a:pt x="2" y="8"/>
                      <a:pt x="1" y="11"/>
                    </a:cubicBezTo>
                    <a:cubicBezTo>
                      <a:pt x="0" y="11"/>
                      <a:pt x="1" y="12"/>
                      <a:pt x="1" y="13"/>
                    </a:cubicBezTo>
                    <a:cubicBezTo>
                      <a:pt x="2" y="13"/>
                      <a:pt x="2" y="13"/>
                      <a:pt x="2" y="13"/>
                    </a:cubicBezTo>
                    <a:cubicBezTo>
                      <a:pt x="3" y="13"/>
                      <a:pt x="3" y="13"/>
                      <a:pt x="4" y="12"/>
                    </a:cubicBezTo>
                    <a:cubicBezTo>
                      <a:pt x="6" y="7"/>
                      <a:pt x="11" y="4"/>
                      <a:pt x="17" y="4"/>
                    </a:cubicBezTo>
                    <a:cubicBezTo>
                      <a:pt x="22" y="4"/>
                      <a:pt x="27" y="7"/>
                      <a:pt x="30" y="12"/>
                    </a:cubicBezTo>
                    <a:cubicBezTo>
                      <a:pt x="30" y="13"/>
                      <a:pt x="31" y="13"/>
                      <a:pt x="32" y="13"/>
                    </a:cubicBezTo>
                    <a:cubicBezTo>
                      <a:pt x="33" y="12"/>
                      <a:pt x="33" y="11"/>
                      <a:pt x="33" y="11"/>
                    </a:cubicBezTo>
                    <a:cubicBezTo>
                      <a:pt x="31" y="8"/>
                      <a:pt x="29" y="5"/>
                      <a:pt x="2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55" name="กลุ่ม 154"/>
          <p:cNvGrpSpPr/>
          <p:nvPr/>
        </p:nvGrpSpPr>
        <p:grpSpPr>
          <a:xfrm>
            <a:off x="1719262" y="3810000"/>
            <a:ext cx="5254625" cy="2317750"/>
            <a:chOff x="15670212" y="2895600"/>
            <a:chExt cx="5254625" cy="2317750"/>
          </a:xfrm>
        </p:grpSpPr>
        <p:sp>
          <p:nvSpPr>
            <p:cNvPr id="156"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58"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1</a:t>
              </a:r>
            </a:p>
          </p:txBody>
        </p:sp>
        <p:sp>
          <p:nvSpPr>
            <p:cNvPr id="159" name="TextBox 158"/>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60" name="กลุ่ม 159"/>
          <p:cNvGrpSpPr/>
          <p:nvPr/>
        </p:nvGrpSpPr>
        <p:grpSpPr>
          <a:xfrm>
            <a:off x="18026062" y="3844650"/>
            <a:ext cx="5254625" cy="2317750"/>
            <a:chOff x="15670212" y="2895600"/>
            <a:chExt cx="5254625" cy="2317750"/>
          </a:xfrm>
        </p:grpSpPr>
        <p:sp>
          <p:nvSpPr>
            <p:cNvPr id="161"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2"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63"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2</a:t>
              </a:r>
            </a:p>
          </p:txBody>
        </p:sp>
        <p:sp>
          <p:nvSpPr>
            <p:cNvPr id="164" name="TextBox 163"/>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sp>
        <p:nvSpPr>
          <p:cNvPr id="165" name="TextBox 164"/>
          <p:cNvSpPr txBox="1"/>
          <p:nvPr/>
        </p:nvSpPr>
        <p:spPr bwMode="auto">
          <a:xfrm>
            <a:off x="2243347" y="6512544"/>
            <a:ext cx="2661306" cy="923330"/>
          </a:xfrm>
          <a:prstGeom prst="rect">
            <a:avLst/>
          </a:prstGeom>
          <a:noFill/>
        </p:spPr>
        <p:txBody>
          <a:bodyPr wrap="none">
            <a:spAutoFit/>
          </a:bodyPr>
          <a:lstStyle/>
          <a:p>
            <a:pPr defTabSz="1828434" fontAlgn="auto">
              <a:spcBef>
                <a:spcPts val="0"/>
              </a:spcBef>
              <a:spcAft>
                <a:spcPts val="0"/>
              </a:spcAft>
              <a:defRPr/>
            </a:pPr>
            <a:r>
              <a:rPr lang="en-US" sz="5400" b="1" dirty="0">
                <a:solidFill>
                  <a:schemeClr val="accent3"/>
                </a:solidFill>
                <a:latin typeface="Lato" pitchFamily="34" charset="0"/>
                <a:ea typeface="Lato" pitchFamily="34" charset="0"/>
                <a:cs typeface="Lato" pitchFamily="34" charset="0"/>
              </a:rPr>
              <a:t>Positive</a:t>
            </a:r>
            <a:endParaRPr lang="id-ID" sz="5400" b="1" dirty="0">
              <a:solidFill>
                <a:schemeClr val="accent3"/>
              </a:solidFill>
              <a:latin typeface="Lato" pitchFamily="34" charset="0"/>
              <a:ea typeface="Lato" pitchFamily="34" charset="0"/>
              <a:cs typeface="Lato" pitchFamily="34" charset="0"/>
            </a:endParaRPr>
          </a:p>
        </p:txBody>
      </p:sp>
      <p:sp>
        <p:nvSpPr>
          <p:cNvPr id="166" name="TextBox 30"/>
          <p:cNvSpPr txBox="1">
            <a:spLocks noChangeArrowheads="1"/>
          </p:cNvSpPr>
          <p:nvPr/>
        </p:nvSpPr>
        <p:spPr bwMode="auto">
          <a:xfrm>
            <a:off x="2243347" y="7489210"/>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167" name="TextBox 166"/>
          <p:cNvSpPr txBox="1"/>
          <p:nvPr/>
        </p:nvSpPr>
        <p:spPr bwMode="auto">
          <a:xfrm>
            <a:off x="19690003" y="6706271"/>
            <a:ext cx="2975495" cy="923330"/>
          </a:xfrm>
          <a:prstGeom prst="rect">
            <a:avLst/>
          </a:prstGeom>
          <a:noFill/>
        </p:spPr>
        <p:txBody>
          <a:bodyPr wrap="none">
            <a:spAutoFit/>
          </a:bodyPr>
          <a:lstStyle/>
          <a:p>
            <a:pPr algn="r" defTabSz="1828434" fontAlgn="auto">
              <a:spcBef>
                <a:spcPts val="0"/>
              </a:spcBef>
              <a:spcAft>
                <a:spcPts val="0"/>
              </a:spcAft>
              <a:defRPr/>
            </a:pPr>
            <a:r>
              <a:rPr lang="en-US" sz="5400" b="1" dirty="0">
                <a:solidFill>
                  <a:schemeClr val="accent6"/>
                </a:solidFill>
                <a:latin typeface="Lato" pitchFamily="34" charset="0"/>
                <a:ea typeface="Lato" pitchFamily="34" charset="0"/>
                <a:cs typeface="Lato" pitchFamily="34" charset="0"/>
              </a:rPr>
              <a:t>Negative</a:t>
            </a:r>
            <a:endParaRPr lang="id-ID" sz="5400" b="1" dirty="0">
              <a:solidFill>
                <a:schemeClr val="accent6"/>
              </a:solidFill>
              <a:latin typeface="Lato" pitchFamily="34" charset="0"/>
              <a:ea typeface="Lato" pitchFamily="34" charset="0"/>
              <a:cs typeface="Lato" pitchFamily="34" charset="0"/>
            </a:endParaRPr>
          </a:p>
        </p:txBody>
      </p:sp>
      <p:sp>
        <p:nvSpPr>
          <p:cNvPr id="168" name="TextBox 30"/>
          <p:cNvSpPr txBox="1">
            <a:spLocks noChangeArrowheads="1"/>
          </p:cNvSpPr>
          <p:nvPr/>
        </p:nvSpPr>
        <p:spPr bwMode="auto">
          <a:xfrm>
            <a:off x="16879992" y="7717810"/>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48" name="Group 47"/>
          <p:cNvGrpSpPr/>
          <p:nvPr/>
        </p:nvGrpSpPr>
        <p:grpSpPr>
          <a:xfrm>
            <a:off x="9342437" y="0"/>
            <a:ext cx="5121981" cy="1859280"/>
            <a:chOff x="9266237" y="-30479"/>
            <a:chExt cx="5121981" cy="1859280"/>
          </a:xfrm>
        </p:grpSpPr>
        <p:sp>
          <p:nvSpPr>
            <p:cNvPr id="49"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0" name="TextBox 49"/>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1" name="กลุ่ม 1"/>
            <p:cNvGrpSpPr/>
            <p:nvPr/>
          </p:nvGrpSpPr>
          <p:grpSpPr>
            <a:xfrm>
              <a:off x="10629638" y="960536"/>
              <a:ext cx="2675199" cy="191868"/>
              <a:chOff x="731836" y="7607630"/>
              <a:chExt cx="3043601" cy="240970"/>
            </a:xfrm>
          </p:grpSpPr>
          <p:sp>
            <p:nvSpPr>
              <p:cNvPr id="52"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4"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5"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6"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1287032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wipe(down)">
                                      <p:cBhvr>
                                        <p:cTn id="7" dur="500"/>
                                        <p:tgtEl>
                                          <p:spTgt spid="1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44"/>
                                        </p:tgtEl>
                                        <p:attrNameLst>
                                          <p:attrName>style.visibility</p:attrName>
                                        </p:attrNameLst>
                                      </p:cBhvr>
                                      <p:to>
                                        <p:strVal val="visible"/>
                                      </p:to>
                                    </p:set>
                                    <p:animEffect transition="in" filter="wipe(up)">
                                      <p:cBhvr>
                                        <p:cTn id="11" dur="500"/>
                                        <p:tgtEl>
                                          <p:spTgt spid="14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down)">
                                      <p:cBhvr>
                                        <p:cTn id="15" dur="500"/>
                                        <p:tgtEl>
                                          <p:spTgt spid="155"/>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60"/>
                                        </p:tgtEl>
                                        <p:attrNameLst>
                                          <p:attrName>style.visibility</p:attrName>
                                        </p:attrNameLst>
                                      </p:cBhvr>
                                      <p:to>
                                        <p:strVal val="visible"/>
                                      </p:to>
                                    </p:set>
                                    <p:animEffect transition="in" filter="wipe(down)">
                                      <p:cBhvr>
                                        <p:cTn id="19" dur="500"/>
                                        <p:tgtEl>
                                          <p:spTgt spid="160"/>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65"/>
                                        </p:tgtEl>
                                        <p:attrNameLst>
                                          <p:attrName>style.visibility</p:attrName>
                                        </p:attrNameLst>
                                      </p:cBhvr>
                                      <p:to>
                                        <p:strVal val="visible"/>
                                      </p:to>
                                    </p:set>
                                    <p:animEffect transition="in" filter="wipe(left)">
                                      <p:cBhvr>
                                        <p:cTn id="23" dur="250"/>
                                        <p:tgtEl>
                                          <p:spTgt spid="165"/>
                                        </p:tgtEl>
                                      </p:cBhvr>
                                    </p:animEffect>
                                  </p:childTnLst>
                                </p:cTn>
                              </p:par>
                            </p:childTnLst>
                          </p:cTn>
                        </p:par>
                        <p:par>
                          <p:cTn id="24" fill="hold">
                            <p:stCondLst>
                              <p:cond delay="2250"/>
                            </p:stCondLst>
                            <p:childTnLst>
                              <p:par>
                                <p:cTn id="25" presetID="22" presetClass="entr" presetSubtype="2" fill="hold" grpId="0" nodeType="afterEffect">
                                  <p:stCondLst>
                                    <p:cond delay="0"/>
                                  </p:stCondLst>
                                  <p:childTnLst>
                                    <p:set>
                                      <p:cBhvr>
                                        <p:cTn id="26" dur="1" fill="hold">
                                          <p:stCondLst>
                                            <p:cond delay="0"/>
                                          </p:stCondLst>
                                        </p:cTn>
                                        <p:tgtEl>
                                          <p:spTgt spid="166"/>
                                        </p:tgtEl>
                                        <p:attrNameLst>
                                          <p:attrName>style.visibility</p:attrName>
                                        </p:attrNameLst>
                                      </p:cBhvr>
                                      <p:to>
                                        <p:strVal val="visible"/>
                                      </p:to>
                                    </p:set>
                                    <p:animEffect transition="in" filter="wipe(right)">
                                      <p:cBhvr>
                                        <p:cTn id="27" dur="250"/>
                                        <p:tgtEl>
                                          <p:spTgt spid="166"/>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left)">
                                      <p:cBhvr>
                                        <p:cTn id="31" dur="250"/>
                                        <p:tgtEl>
                                          <p:spTgt spid="167"/>
                                        </p:tgtEl>
                                      </p:cBhvr>
                                    </p:animEffect>
                                  </p:childTnLst>
                                </p:cTn>
                              </p:par>
                            </p:childTnLst>
                          </p:cTn>
                        </p:par>
                        <p:par>
                          <p:cTn id="32" fill="hold">
                            <p:stCondLst>
                              <p:cond delay="2750"/>
                            </p:stCondLst>
                            <p:childTnLst>
                              <p:par>
                                <p:cTn id="33" presetID="22" presetClass="entr" presetSubtype="2" fill="hold" grpId="0" nodeType="afterEffect">
                                  <p:stCondLst>
                                    <p:cond delay="0"/>
                                  </p:stCondLst>
                                  <p:childTnLst>
                                    <p:set>
                                      <p:cBhvr>
                                        <p:cTn id="34" dur="1" fill="hold">
                                          <p:stCondLst>
                                            <p:cond delay="0"/>
                                          </p:stCondLst>
                                        </p:cTn>
                                        <p:tgtEl>
                                          <p:spTgt spid="168"/>
                                        </p:tgtEl>
                                        <p:attrNameLst>
                                          <p:attrName>style.visibility</p:attrName>
                                        </p:attrNameLst>
                                      </p:cBhvr>
                                      <p:to>
                                        <p:strVal val="visible"/>
                                      </p:to>
                                    </p:set>
                                    <p:animEffect transition="in" filter="wipe(right)">
                                      <p:cBhvr>
                                        <p:cTn id="35" dur="250"/>
                                        <p:tgtEl>
                                          <p:spTgt spid="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 grpId="0"/>
      <p:bldP spid="166" grpId="0"/>
      <p:bldP spid="167" grpId="0"/>
      <p:bldP spid="168"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6"/>
          <p:cNvGrpSpPr/>
          <p:nvPr/>
        </p:nvGrpSpPr>
        <p:grpSpPr>
          <a:xfrm>
            <a:off x="8396306" y="483017"/>
            <a:ext cx="7687955" cy="2107783"/>
            <a:chOff x="8375719" y="483017"/>
            <a:chExt cx="7687955" cy="2107783"/>
          </a:xfrm>
        </p:grpSpPr>
        <p:sp>
          <p:nvSpPr>
            <p:cNvPr id="63" name="TextBox 62"/>
            <p:cNvSpPr txBox="1"/>
            <p:nvPr/>
          </p:nvSpPr>
          <p:spPr>
            <a:xfrm>
              <a:off x="8375719" y="483017"/>
              <a:ext cx="7687955" cy="1015644"/>
            </a:xfrm>
            <a:prstGeom prst="rect">
              <a:avLst/>
            </a:prstGeom>
            <a:noFill/>
          </p:spPr>
          <p:txBody>
            <a:bodyPr wrap="square" lIns="91422" tIns="45711" rIns="91422" bIns="45711" rtlCol="0">
              <a:spAutoFit/>
            </a:bodyPr>
            <a:lstStyle/>
            <a:p>
              <a:pPr algn="ctr"/>
              <a:r>
                <a:rPr lang="en-US" sz="6000" b="1" dirty="0">
                  <a:solidFill>
                    <a:schemeClr val="tx2"/>
                  </a:solidFill>
                  <a:latin typeface="Lato" pitchFamily="34" charset="0"/>
                  <a:ea typeface="Lato" pitchFamily="34" charset="0"/>
                  <a:cs typeface="Lato" pitchFamily="34" charset="0"/>
                </a:rPr>
                <a:t>3 Arrows</a:t>
              </a:r>
              <a:endParaRPr lang="id-ID" sz="6000" b="1" dirty="0">
                <a:solidFill>
                  <a:schemeClr val="tx2"/>
                </a:solidFill>
                <a:latin typeface="Lato" pitchFamily="34" charset="0"/>
                <a:ea typeface="Lato" pitchFamily="34" charset="0"/>
                <a:cs typeface="Lato" pitchFamily="34" charset="0"/>
              </a:endParaRPr>
            </a:p>
          </p:txBody>
        </p:sp>
        <p:sp>
          <p:nvSpPr>
            <p:cNvPr id="64" name="Subtitle 2"/>
            <p:cNvSpPr txBox="1">
              <a:spLocks/>
            </p:cNvSpPr>
            <p:nvPr/>
          </p:nvSpPr>
          <p:spPr>
            <a:xfrm>
              <a:off x="9864713" y="1854121"/>
              <a:ext cx="4975726" cy="736679"/>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800" dirty="0">
                  <a:latin typeface="Lato Light"/>
                  <a:cs typeface="Lato Light"/>
                </a:rPr>
                <a:t>Your great subtitle </a:t>
              </a:r>
              <a:r>
                <a:rPr lang="en-US" sz="2800" dirty="0">
                  <a:solidFill>
                    <a:schemeClr val="accent1"/>
                  </a:solidFill>
                  <a:latin typeface="Lato Light"/>
                  <a:cs typeface="Lato Light"/>
                </a:rPr>
                <a:t>in this line</a:t>
              </a:r>
            </a:p>
          </p:txBody>
        </p:sp>
      </p:grpSp>
      <p:grpSp>
        <p:nvGrpSpPr>
          <p:cNvPr id="65" name="Group 1"/>
          <p:cNvGrpSpPr/>
          <p:nvPr/>
        </p:nvGrpSpPr>
        <p:grpSpPr>
          <a:xfrm>
            <a:off x="10409237" y="1587830"/>
            <a:ext cx="3657601" cy="240970"/>
            <a:chOff x="10866255" y="8448874"/>
            <a:chExt cx="2738812" cy="73150"/>
          </a:xfrm>
        </p:grpSpPr>
        <p:sp>
          <p:nvSpPr>
            <p:cNvPr id="66" name="Rectangle 11"/>
            <p:cNvSpPr/>
            <p:nvPr/>
          </p:nvSpPr>
          <p:spPr>
            <a:xfrm flipV="1">
              <a:off x="10866255" y="8448874"/>
              <a:ext cx="407521" cy="7315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7" name="Rectangle 12"/>
            <p:cNvSpPr/>
            <p:nvPr/>
          </p:nvSpPr>
          <p:spPr>
            <a:xfrm flipV="1">
              <a:off x="11330497" y="8448874"/>
              <a:ext cx="407521" cy="7315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8" name="Rectangle 13"/>
            <p:cNvSpPr/>
            <p:nvPr/>
          </p:nvSpPr>
          <p:spPr>
            <a:xfrm flipV="1">
              <a:off x="11809200" y="8448874"/>
              <a:ext cx="407521" cy="7315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9" name="Rectangle 14"/>
            <p:cNvSpPr/>
            <p:nvPr/>
          </p:nvSpPr>
          <p:spPr>
            <a:xfrm flipV="1">
              <a:off x="12273541" y="8448874"/>
              <a:ext cx="407521" cy="7315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0" name="Rectangle 15"/>
            <p:cNvSpPr/>
            <p:nvPr/>
          </p:nvSpPr>
          <p:spPr>
            <a:xfrm flipV="1">
              <a:off x="12737783" y="8448874"/>
              <a:ext cx="407521" cy="73150"/>
            </a:xfrm>
            <a:prstGeom prst="rect">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1" name="Rectangle 16"/>
            <p:cNvSpPr/>
            <p:nvPr/>
          </p:nvSpPr>
          <p:spPr>
            <a:xfrm flipV="1">
              <a:off x="13197546" y="8448874"/>
              <a:ext cx="407521" cy="73150"/>
            </a:xfrm>
            <a:prstGeom prst="rect">
              <a:avLst/>
            </a:pr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nvGrpSpPr>
          <p:cNvPr id="6" name="กลุ่ม 5"/>
          <p:cNvGrpSpPr/>
          <p:nvPr/>
        </p:nvGrpSpPr>
        <p:grpSpPr>
          <a:xfrm>
            <a:off x="13699697" y="2895600"/>
            <a:ext cx="4258373" cy="5340770"/>
            <a:chOff x="13699697" y="2895600"/>
            <a:chExt cx="4258373" cy="5340770"/>
          </a:xfrm>
        </p:grpSpPr>
        <p:grpSp>
          <p:nvGrpSpPr>
            <p:cNvPr id="30" name="กลุ่ม 29"/>
            <p:cNvGrpSpPr/>
            <p:nvPr/>
          </p:nvGrpSpPr>
          <p:grpSpPr>
            <a:xfrm>
              <a:off x="13699697" y="2895600"/>
              <a:ext cx="4258373" cy="5340770"/>
              <a:chOff x="6658402" y="2743200"/>
              <a:chExt cx="4258373" cy="5340770"/>
            </a:xfrm>
          </p:grpSpPr>
          <p:sp>
            <p:nvSpPr>
              <p:cNvPr id="31" name="Freeform 8"/>
              <p:cNvSpPr>
                <a:spLocks/>
              </p:cNvSpPr>
              <p:nvPr/>
            </p:nvSpPr>
            <p:spPr bwMode="auto">
              <a:xfrm>
                <a:off x="6658402" y="2743200"/>
                <a:ext cx="4258373" cy="5340770"/>
              </a:xfrm>
              <a:custGeom>
                <a:avLst/>
                <a:gdLst>
                  <a:gd name="T0" fmla="*/ 126 w 126"/>
                  <a:gd name="T1" fmla="*/ 49 h 239"/>
                  <a:gd name="T2" fmla="*/ 63 w 126"/>
                  <a:gd name="T3" fmla="*/ 0 h 239"/>
                  <a:gd name="T4" fmla="*/ 26 w 126"/>
                  <a:gd name="T5" fmla="*/ 29 h 239"/>
                  <a:gd name="T6" fmla="*/ 26 w 126"/>
                  <a:gd name="T7" fmla="*/ 30 h 239"/>
                  <a:gd name="T8" fmla="*/ 0 w 126"/>
                  <a:gd name="T9" fmla="*/ 50 h 239"/>
                  <a:gd name="T10" fmla="*/ 0 w 126"/>
                  <a:gd name="T11" fmla="*/ 108 h 239"/>
                  <a:gd name="T12" fmla="*/ 28 w 126"/>
                  <a:gd name="T13" fmla="*/ 87 h 239"/>
                  <a:gd name="T14" fmla="*/ 28 w 126"/>
                  <a:gd name="T15" fmla="*/ 239 h 239"/>
                  <a:gd name="T16" fmla="*/ 102 w 126"/>
                  <a:gd name="T17" fmla="*/ 239 h 239"/>
                  <a:gd name="T18" fmla="*/ 102 w 126"/>
                  <a:gd name="T19" fmla="*/ 88 h 239"/>
                  <a:gd name="T20" fmla="*/ 102 w 126"/>
                  <a:gd name="T21" fmla="*/ 88 h 239"/>
                  <a:gd name="T22" fmla="*/ 126 w 126"/>
                  <a:gd name="T23" fmla="*/ 107 h 239"/>
                  <a:gd name="T24" fmla="*/ 126 w 126"/>
                  <a:gd name="T25" fmla="*/ 49 h 239"/>
                  <a:gd name="connsiteX0" fmla="*/ 10000 w 10000"/>
                  <a:gd name="connsiteY0" fmla="*/ 2050 h 10000"/>
                  <a:gd name="connsiteX1" fmla="*/ 5000 w 10000"/>
                  <a:gd name="connsiteY1" fmla="*/ 0 h 10000"/>
                  <a:gd name="connsiteX2" fmla="*/ 2063 w 10000"/>
                  <a:gd name="connsiteY2" fmla="*/ 1213 h 10000"/>
                  <a:gd name="connsiteX3" fmla="*/ 0 w 10000"/>
                  <a:gd name="connsiteY3" fmla="*/ 2092 h 10000"/>
                  <a:gd name="connsiteX4" fmla="*/ 0 w 10000"/>
                  <a:gd name="connsiteY4" fmla="*/ 4519 h 10000"/>
                  <a:gd name="connsiteX5" fmla="*/ 2222 w 10000"/>
                  <a:gd name="connsiteY5" fmla="*/ 3640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22 w 10000"/>
                  <a:gd name="connsiteY5" fmla="*/ 10000 h 10000"/>
                  <a:gd name="connsiteX6" fmla="*/ 8095 w 10000"/>
                  <a:gd name="connsiteY6" fmla="*/ 10000 h 10000"/>
                  <a:gd name="connsiteX7" fmla="*/ 8095 w 10000"/>
                  <a:gd name="connsiteY7" fmla="*/ 3682 h 10000"/>
                  <a:gd name="connsiteX8" fmla="*/ 8095 w 10000"/>
                  <a:gd name="connsiteY8" fmla="*/ 3682 h 10000"/>
                  <a:gd name="connsiteX9" fmla="*/ 10000 w 10000"/>
                  <a:gd name="connsiteY9" fmla="*/ 4477 h 10000"/>
                  <a:gd name="connsiteX10" fmla="*/ 10000 w 10000"/>
                  <a:gd name="connsiteY10"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09 w 10000"/>
                  <a:gd name="connsiteY5" fmla="*/ 6283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09 w 10000"/>
                  <a:gd name="connsiteY5" fmla="*/ 6283 h 10000"/>
                  <a:gd name="connsiteX6" fmla="*/ 2222 w 10000"/>
                  <a:gd name="connsiteY6" fmla="*/ 10000 h 10000"/>
                  <a:gd name="connsiteX7" fmla="*/ 8095 w 10000"/>
                  <a:gd name="connsiteY7" fmla="*/ 10000 h 10000"/>
                  <a:gd name="connsiteX8" fmla="*/ 8058 w 10000"/>
                  <a:gd name="connsiteY8" fmla="*/ 6283 h 10000"/>
                  <a:gd name="connsiteX9" fmla="*/ 8095 w 10000"/>
                  <a:gd name="connsiteY9" fmla="*/ 3682 h 10000"/>
                  <a:gd name="connsiteX10" fmla="*/ 8095 w 10000"/>
                  <a:gd name="connsiteY10" fmla="*/ 3682 h 10000"/>
                  <a:gd name="connsiteX11" fmla="*/ 10000 w 10000"/>
                  <a:gd name="connsiteY11" fmla="*/ 4477 h 10000"/>
                  <a:gd name="connsiteX12" fmla="*/ 10000 w 10000"/>
                  <a:gd name="connsiteY12"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09 w 10000"/>
                  <a:gd name="connsiteY5" fmla="*/ 6283 h 10000"/>
                  <a:gd name="connsiteX6" fmla="*/ 8095 w 10000"/>
                  <a:gd name="connsiteY6" fmla="*/ 10000 h 10000"/>
                  <a:gd name="connsiteX7" fmla="*/ 8058 w 10000"/>
                  <a:gd name="connsiteY7" fmla="*/ 6283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6610"/>
                  <a:gd name="connsiteX1" fmla="*/ 5000 w 10000"/>
                  <a:gd name="connsiteY1" fmla="*/ 0 h 6610"/>
                  <a:gd name="connsiteX2" fmla="*/ 0 w 10000"/>
                  <a:gd name="connsiteY2" fmla="*/ 2092 h 6610"/>
                  <a:gd name="connsiteX3" fmla="*/ 0 w 10000"/>
                  <a:gd name="connsiteY3" fmla="*/ 4519 h 6610"/>
                  <a:gd name="connsiteX4" fmla="*/ 2222 w 10000"/>
                  <a:gd name="connsiteY4" fmla="*/ 3640 h 6610"/>
                  <a:gd name="connsiteX5" fmla="*/ 2209 w 10000"/>
                  <a:gd name="connsiteY5" fmla="*/ 6283 h 6610"/>
                  <a:gd name="connsiteX6" fmla="*/ 8058 w 10000"/>
                  <a:gd name="connsiteY6" fmla="*/ 6283 h 6610"/>
                  <a:gd name="connsiteX7" fmla="*/ 8095 w 10000"/>
                  <a:gd name="connsiteY7" fmla="*/ 3682 h 6610"/>
                  <a:gd name="connsiteX8" fmla="*/ 8095 w 10000"/>
                  <a:gd name="connsiteY8" fmla="*/ 3682 h 6610"/>
                  <a:gd name="connsiteX9" fmla="*/ 10000 w 10000"/>
                  <a:gd name="connsiteY9" fmla="*/ 4477 h 6610"/>
                  <a:gd name="connsiteX10" fmla="*/ 10000 w 10000"/>
                  <a:gd name="connsiteY10" fmla="*/ 2050 h 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6610">
                    <a:moveTo>
                      <a:pt x="10000" y="2050"/>
                    </a:moveTo>
                    <a:lnTo>
                      <a:pt x="5000" y="0"/>
                    </a:lnTo>
                    <a:lnTo>
                      <a:pt x="0" y="2092"/>
                    </a:lnTo>
                    <a:lnTo>
                      <a:pt x="0" y="4519"/>
                    </a:lnTo>
                    <a:lnTo>
                      <a:pt x="2222" y="3640"/>
                    </a:lnTo>
                    <a:cubicBezTo>
                      <a:pt x="2218" y="4521"/>
                      <a:pt x="2213" y="5402"/>
                      <a:pt x="2209" y="6283"/>
                    </a:cubicBezTo>
                    <a:cubicBezTo>
                      <a:pt x="3182" y="6724"/>
                      <a:pt x="7077" y="6716"/>
                      <a:pt x="8058" y="6283"/>
                    </a:cubicBezTo>
                    <a:cubicBezTo>
                      <a:pt x="8070" y="5416"/>
                      <a:pt x="8083" y="4549"/>
                      <a:pt x="8095" y="3682"/>
                    </a:cubicBezTo>
                    <a:lnTo>
                      <a:pt x="8095" y="3682"/>
                    </a:lnTo>
                    <a:lnTo>
                      <a:pt x="10000" y="4477"/>
                    </a:lnTo>
                    <a:lnTo>
                      <a:pt x="10000" y="20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32" name="Oval 12"/>
              <p:cNvSpPr>
                <a:spLocks noChangeArrowheads="1"/>
              </p:cNvSpPr>
              <p:nvPr/>
            </p:nvSpPr>
            <p:spPr bwMode="auto">
              <a:xfrm>
                <a:off x="7855763" y="3757961"/>
                <a:ext cx="1926839" cy="1926839"/>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5" name="TextBox 31"/>
            <p:cNvSpPr txBox="1">
              <a:spLocks noChangeArrowheads="1"/>
            </p:cNvSpPr>
            <p:nvPr/>
          </p:nvSpPr>
          <p:spPr bwMode="auto">
            <a:xfrm>
              <a:off x="14608930" y="6313106"/>
              <a:ext cx="265830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25</a:t>
              </a:r>
              <a:r>
                <a:rPr lang="id-ID" sz="5400" b="1" dirty="0">
                  <a:solidFill>
                    <a:schemeClr val="bg1"/>
                  </a:solidFill>
                  <a:latin typeface="Lato Black" pitchFamily="34" charset="0"/>
                  <a:ea typeface="Lato Black" pitchFamily="34" charset="0"/>
                  <a:cs typeface="Lato Black" pitchFamily="34" charset="0"/>
                </a:rPr>
                <a:t>%</a:t>
              </a:r>
            </a:p>
          </p:txBody>
        </p:sp>
        <p:grpSp>
          <p:nvGrpSpPr>
            <p:cNvPr id="46" name="กลุ่ม 45"/>
            <p:cNvGrpSpPr/>
            <p:nvPr/>
          </p:nvGrpSpPr>
          <p:grpSpPr>
            <a:xfrm>
              <a:off x="15362237" y="4343400"/>
              <a:ext cx="943972" cy="960659"/>
              <a:chOff x="14333538" y="1573213"/>
              <a:chExt cx="628650" cy="639763"/>
            </a:xfrm>
            <a:solidFill>
              <a:schemeClr val="accent3"/>
            </a:solidFill>
          </p:grpSpPr>
          <p:sp>
            <p:nvSpPr>
              <p:cNvPr id="47" name="Freeform 12"/>
              <p:cNvSpPr>
                <a:spLocks noEditPoints="1"/>
              </p:cNvSpPr>
              <p:nvPr/>
            </p:nvSpPr>
            <p:spPr bwMode="auto">
              <a:xfrm>
                <a:off x="14333538" y="1573213"/>
                <a:ext cx="628650" cy="457200"/>
              </a:xfrm>
              <a:custGeom>
                <a:avLst/>
                <a:gdLst>
                  <a:gd name="T0" fmla="*/ 59 w 66"/>
                  <a:gd name="T1" fmla="*/ 12 h 48"/>
                  <a:gd name="T2" fmla="*/ 51 w 66"/>
                  <a:gd name="T3" fmla="*/ 12 h 48"/>
                  <a:gd name="T4" fmla="*/ 51 w 66"/>
                  <a:gd name="T5" fmla="*/ 1 h 48"/>
                  <a:gd name="T6" fmla="*/ 50 w 66"/>
                  <a:gd name="T7" fmla="*/ 0 h 48"/>
                  <a:gd name="T8" fmla="*/ 16 w 66"/>
                  <a:gd name="T9" fmla="*/ 0 h 48"/>
                  <a:gd name="T10" fmla="*/ 15 w 66"/>
                  <a:gd name="T11" fmla="*/ 1 h 48"/>
                  <a:gd name="T12" fmla="*/ 15 w 66"/>
                  <a:gd name="T13" fmla="*/ 12 h 48"/>
                  <a:gd name="T14" fmla="*/ 6 w 66"/>
                  <a:gd name="T15" fmla="*/ 12 h 48"/>
                  <a:gd name="T16" fmla="*/ 0 w 66"/>
                  <a:gd name="T17" fmla="*/ 18 h 48"/>
                  <a:gd name="T18" fmla="*/ 0 w 66"/>
                  <a:gd name="T19" fmla="*/ 41 h 48"/>
                  <a:gd name="T20" fmla="*/ 6 w 66"/>
                  <a:gd name="T21" fmla="*/ 48 h 48"/>
                  <a:gd name="T22" fmla="*/ 9 w 66"/>
                  <a:gd name="T23" fmla="*/ 48 h 48"/>
                  <a:gd name="T24" fmla="*/ 10 w 66"/>
                  <a:gd name="T25" fmla="*/ 46 h 48"/>
                  <a:gd name="T26" fmla="*/ 9 w 66"/>
                  <a:gd name="T27" fmla="*/ 45 h 48"/>
                  <a:gd name="T28" fmla="*/ 6 w 66"/>
                  <a:gd name="T29" fmla="*/ 45 h 48"/>
                  <a:gd name="T30" fmla="*/ 2 w 66"/>
                  <a:gd name="T31" fmla="*/ 41 h 48"/>
                  <a:gd name="T32" fmla="*/ 2 w 66"/>
                  <a:gd name="T33" fmla="*/ 18 h 48"/>
                  <a:gd name="T34" fmla="*/ 6 w 66"/>
                  <a:gd name="T35" fmla="*/ 14 h 48"/>
                  <a:gd name="T36" fmla="*/ 16 w 66"/>
                  <a:gd name="T37" fmla="*/ 14 h 48"/>
                  <a:gd name="T38" fmla="*/ 50 w 66"/>
                  <a:gd name="T39" fmla="*/ 14 h 48"/>
                  <a:gd name="T40" fmla="*/ 59 w 66"/>
                  <a:gd name="T41" fmla="*/ 14 h 48"/>
                  <a:gd name="T42" fmla="*/ 63 w 66"/>
                  <a:gd name="T43" fmla="*/ 18 h 48"/>
                  <a:gd name="T44" fmla="*/ 63 w 66"/>
                  <a:gd name="T45" fmla="*/ 41 h 48"/>
                  <a:gd name="T46" fmla="*/ 59 w 66"/>
                  <a:gd name="T47" fmla="*/ 45 h 48"/>
                  <a:gd name="T48" fmla="*/ 57 w 66"/>
                  <a:gd name="T49" fmla="*/ 45 h 48"/>
                  <a:gd name="T50" fmla="*/ 55 w 66"/>
                  <a:gd name="T51" fmla="*/ 46 h 48"/>
                  <a:gd name="T52" fmla="*/ 57 w 66"/>
                  <a:gd name="T53" fmla="*/ 48 h 48"/>
                  <a:gd name="T54" fmla="*/ 59 w 66"/>
                  <a:gd name="T55" fmla="*/ 48 h 48"/>
                  <a:gd name="T56" fmla="*/ 66 w 66"/>
                  <a:gd name="T57" fmla="*/ 41 h 48"/>
                  <a:gd name="T58" fmla="*/ 66 w 66"/>
                  <a:gd name="T59" fmla="*/ 18 h 48"/>
                  <a:gd name="T60" fmla="*/ 59 w 66"/>
                  <a:gd name="T61" fmla="*/ 12 h 48"/>
                  <a:gd name="T62" fmla="*/ 48 w 66"/>
                  <a:gd name="T63" fmla="*/ 12 h 48"/>
                  <a:gd name="T64" fmla="*/ 17 w 66"/>
                  <a:gd name="T65" fmla="*/ 12 h 48"/>
                  <a:gd name="T66" fmla="*/ 17 w 66"/>
                  <a:gd name="T67" fmla="*/ 2 h 48"/>
                  <a:gd name="T68" fmla="*/ 48 w 66"/>
                  <a:gd name="T69" fmla="*/ 2 h 48"/>
                  <a:gd name="T70" fmla="*/ 48 w 66"/>
                  <a:gd name="T7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48">
                    <a:moveTo>
                      <a:pt x="59" y="12"/>
                    </a:moveTo>
                    <a:cubicBezTo>
                      <a:pt x="51" y="12"/>
                      <a:pt x="51" y="12"/>
                      <a:pt x="51" y="12"/>
                    </a:cubicBezTo>
                    <a:cubicBezTo>
                      <a:pt x="51" y="1"/>
                      <a:pt x="51" y="1"/>
                      <a:pt x="51" y="1"/>
                    </a:cubicBezTo>
                    <a:cubicBezTo>
                      <a:pt x="51" y="1"/>
                      <a:pt x="50" y="0"/>
                      <a:pt x="50" y="0"/>
                    </a:cubicBezTo>
                    <a:cubicBezTo>
                      <a:pt x="16" y="0"/>
                      <a:pt x="16" y="0"/>
                      <a:pt x="16" y="0"/>
                    </a:cubicBezTo>
                    <a:cubicBezTo>
                      <a:pt x="15" y="0"/>
                      <a:pt x="15" y="1"/>
                      <a:pt x="15" y="1"/>
                    </a:cubicBezTo>
                    <a:cubicBezTo>
                      <a:pt x="15" y="12"/>
                      <a:pt x="15" y="12"/>
                      <a:pt x="15" y="12"/>
                    </a:cubicBezTo>
                    <a:cubicBezTo>
                      <a:pt x="6" y="12"/>
                      <a:pt x="6" y="12"/>
                      <a:pt x="6" y="12"/>
                    </a:cubicBezTo>
                    <a:cubicBezTo>
                      <a:pt x="3" y="12"/>
                      <a:pt x="0" y="15"/>
                      <a:pt x="0" y="18"/>
                    </a:cubicBezTo>
                    <a:cubicBezTo>
                      <a:pt x="0" y="41"/>
                      <a:pt x="0" y="41"/>
                      <a:pt x="0" y="41"/>
                    </a:cubicBezTo>
                    <a:cubicBezTo>
                      <a:pt x="0" y="45"/>
                      <a:pt x="3" y="48"/>
                      <a:pt x="6" y="48"/>
                    </a:cubicBezTo>
                    <a:cubicBezTo>
                      <a:pt x="9" y="48"/>
                      <a:pt x="9" y="48"/>
                      <a:pt x="9" y="48"/>
                    </a:cubicBezTo>
                    <a:cubicBezTo>
                      <a:pt x="9" y="48"/>
                      <a:pt x="10" y="47"/>
                      <a:pt x="10" y="46"/>
                    </a:cubicBezTo>
                    <a:cubicBezTo>
                      <a:pt x="10" y="46"/>
                      <a:pt x="9" y="45"/>
                      <a:pt x="9" y="45"/>
                    </a:cubicBezTo>
                    <a:cubicBezTo>
                      <a:pt x="6" y="45"/>
                      <a:pt x="6" y="45"/>
                      <a:pt x="6" y="45"/>
                    </a:cubicBezTo>
                    <a:cubicBezTo>
                      <a:pt x="4" y="45"/>
                      <a:pt x="2" y="43"/>
                      <a:pt x="2" y="41"/>
                    </a:cubicBezTo>
                    <a:cubicBezTo>
                      <a:pt x="2" y="18"/>
                      <a:pt x="2" y="18"/>
                      <a:pt x="2" y="18"/>
                    </a:cubicBezTo>
                    <a:cubicBezTo>
                      <a:pt x="2" y="16"/>
                      <a:pt x="4" y="14"/>
                      <a:pt x="6" y="14"/>
                    </a:cubicBezTo>
                    <a:cubicBezTo>
                      <a:pt x="16" y="14"/>
                      <a:pt x="16" y="14"/>
                      <a:pt x="16" y="14"/>
                    </a:cubicBezTo>
                    <a:cubicBezTo>
                      <a:pt x="50" y="14"/>
                      <a:pt x="50" y="14"/>
                      <a:pt x="50" y="14"/>
                    </a:cubicBezTo>
                    <a:cubicBezTo>
                      <a:pt x="59" y="14"/>
                      <a:pt x="59" y="14"/>
                      <a:pt x="59" y="14"/>
                    </a:cubicBezTo>
                    <a:cubicBezTo>
                      <a:pt x="61" y="14"/>
                      <a:pt x="63" y="16"/>
                      <a:pt x="63" y="18"/>
                    </a:cubicBezTo>
                    <a:cubicBezTo>
                      <a:pt x="63" y="41"/>
                      <a:pt x="63" y="41"/>
                      <a:pt x="63" y="41"/>
                    </a:cubicBezTo>
                    <a:cubicBezTo>
                      <a:pt x="63" y="43"/>
                      <a:pt x="61" y="45"/>
                      <a:pt x="59" y="45"/>
                    </a:cubicBezTo>
                    <a:cubicBezTo>
                      <a:pt x="57" y="45"/>
                      <a:pt x="57" y="45"/>
                      <a:pt x="57" y="45"/>
                    </a:cubicBezTo>
                    <a:cubicBezTo>
                      <a:pt x="56" y="45"/>
                      <a:pt x="55" y="46"/>
                      <a:pt x="55" y="46"/>
                    </a:cubicBezTo>
                    <a:cubicBezTo>
                      <a:pt x="55" y="47"/>
                      <a:pt x="56" y="48"/>
                      <a:pt x="57" y="48"/>
                    </a:cubicBezTo>
                    <a:cubicBezTo>
                      <a:pt x="59" y="48"/>
                      <a:pt x="59" y="48"/>
                      <a:pt x="59" y="48"/>
                    </a:cubicBezTo>
                    <a:cubicBezTo>
                      <a:pt x="63" y="48"/>
                      <a:pt x="66" y="45"/>
                      <a:pt x="66" y="41"/>
                    </a:cubicBezTo>
                    <a:cubicBezTo>
                      <a:pt x="66" y="18"/>
                      <a:pt x="66" y="18"/>
                      <a:pt x="66" y="18"/>
                    </a:cubicBezTo>
                    <a:cubicBezTo>
                      <a:pt x="66" y="15"/>
                      <a:pt x="63" y="12"/>
                      <a:pt x="59" y="12"/>
                    </a:cubicBezTo>
                    <a:close/>
                    <a:moveTo>
                      <a:pt x="48" y="12"/>
                    </a:moveTo>
                    <a:cubicBezTo>
                      <a:pt x="17" y="12"/>
                      <a:pt x="17" y="12"/>
                      <a:pt x="17" y="12"/>
                    </a:cubicBezTo>
                    <a:cubicBezTo>
                      <a:pt x="17" y="2"/>
                      <a:pt x="17" y="2"/>
                      <a:pt x="17" y="2"/>
                    </a:cubicBezTo>
                    <a:cubicBezTo>
                      <a:pt x="48" y="2"/>
                      <a:pt x="48" y="2"/>
                      <a:pt x="48" y="2"/>
                    </a:cubicBezTo>
                    <a:lnTo>
                      <a:pt x="4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 name="Freeform 13"/>
              <p:cNvSpPr>
                <a:spLocks noEditPoints="1"/>
              </p:cNvSpPr>
              <p:nvPr/>
            </p:nvSpPr>
            <p:spPr bwMode="auto">
              <a:xfrm>
                <a:off x="14381163" y="1792288"/>
                <a:ext cx="523875" cy="420688"/>
              </a:xfrm>
              <a:custGeom>
                <a:avLst/>
                <a:gdLst>
                  <a:gd name="T0" fmla="*/ 55 w 55"/>
                  <a:gd name="T1" fmla="*/ 1 h 44"/>
                  <a:gd name="T2" fmla="*/ 54 w 55"/>
                  <a:gd name="T3" fmla="*/ 0 h 44"/>
                  <a:gd name="T4" fmla="*/ 48 w 55"/>
                  <a:gd name="T5" fmla="*/ 0 h 44"/>
                  <a:gd name="T6" fmla="*/ 8 w 55"/>
                  <a:gd name="T7" fmla="*/ 0 h 44"/>
                  <a:gd name="T8" fmla="*/ 2 w 55"/>
                  <a:gd name="T9" fmla="*/ 0 h 44"/>
                  <a:gd name="T10" fmla="*/ 0 w 55"/>
                  <a:gd name="T11" fmla="*/ 1 h 44"/>
                  <a:gd name="T12" fmla="*/ 2 w 55"/>
                  <a:gd name="T13" fmla="*/ 2 h 44"/>
                  <a:gd name="T14" fmla="*/ 6 w 55"/>
                  <a:gd name="T15" fmla="*/ 2 h 44"/>
                  <a:gd name="T16" fmla="*/ 6 w 55"/>
                  <a:gd name="T17" fmla="*/ 43 h 44"/>
                  <a:gd name="T18" fmla="*/ 8 w 55"/>
                  <a:gd name="T19" fmla="*/ 44 h 44"/>
                  <a:gd name="T20" fmla="*/ 48 w 55"/>
                  <a:gd name="T21" fmla="*/ 44 h 44"/>
                  <a:gd name="T22" fmla="*/ 49 w 55"/>
                  <a:gd name="T23" fmla="*/ 43 h 44"/>
                  <a:gd name="T24" fmla="*/ 49 w 55"/>
                  <a:gd name="T25" fmla="*/ 2 h 44"/>
                  <a:gd name="T26" fmla="*/ 54 w 55"/>
                  <a:gd name="T27" fmla="*/ 2 h 44"/>
                  <a:gd name="T28" fmla="*/ 55 w 55"/>
                  <a:gd name="T29" fmla="*/ 1 h 44"/>
                  <a:gd name="T30" fmla="*/ 46 w 55"/>
                  <a:gd name="T31" fmla="*/ 42 h 44"/>
                  <a:gd name="T32" fmla="*/ 9 w 55"/>
                  <a:gd name="T33" fmla="*/ 42 h 44"/>
                  <a:gd name="T34" fmla="*/ 9 w 55"/>
                  <a:gd name="T35" fmla="*/ 2 h 44"/>
                  <a:gd name="T36" fmla="*/ 46 w 55"/>
                  <a:gd name="T37" fmla="*/ 2 h 44"/>
                  <a:gd name="T38" fmla="*/ 46 w 55"/>
                  <a:gd name="T39"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44">
                    <a:moveTo>
                      <a:pt x="55" y="1"/>
                    </a:moveTo>
                    <a:cubicBezTo>
                      <a:pt x="55" y="1"/>
                      <a:pt x="54" y="0"/>
                      <a:pt x="54" y="0"/>
                    </a:cubicBezTo>
                    <a:cubicBezTo>
                      <a:pt x="48" y="0"/>
                      <a:pt x="48" y="0"/>
                      <a:pt x="48" y="0"/>
                    </a:cubicBezTo>
                    <a:cubicBezTo>
                      <a:pt x="8" y="0"/>
                      <a:pt x="8" y="0"/>
                      <a:pt x="8" y="0"/>
                    </a:cubicBezTo>
                    <a:cubicBezTo>
                      <a:pt x="2" y="0"/>
                      <a:pt x="2" y="0"/>
                      <a:pt x="2" y="0"/>
                    </a:cubicBezTo>
                    <a:cubicBezTo>
                      <a:pt x="1" y="0"/>
                      <a:pt x="0" y="1"/>
                      <a:pt x="0" y="1"/>
                    </a:cubicBezTo>
                    <a:cubicBezTo>
                      <a:pt x="0" y="2"/>
                      <a:pt x="1" y="2"/>
                      <a:pt x="2" y="2"/>
                    </a:cubicBezTo>
                    <a:cubicBezTo>
                      <a:pt x="6" y="2"/>
                      <a:pt x="6" y="2"/>
                      <a:pt x="6" y="2"/>
                    </a:cubicBezTo>
                    <a:cubicBezTo>
                      <a:pt x="6" y="43"/>
                      <a:pt x="6" y="43"/>
                      <a:pt x="6" y="43"/>
                    </a:cubicBezTo>
                    <a:cubicBezTo>
                      <a:pt x="6" y="44"/>
                      <a:pt x="7" y="44"/>
                      <a:pt x="8" y="44"/>
                    </a:cubicBezTo>
                    <a:cubicBezTo>
                      <a:pt x="48" y="44"/>
                      <a:pt x="48" y="44"/>
                      <a:pt x="48" y="44"/>
                    </a:cubicBezTo>
                    <a:cubicBezTo>
                      <a:pt x="48" y="44"/>
                      <a:pt x="49" y="44"/>
                      <a:pt x="49" y="43"/>
                    </a:cubicBezTo>
                    <a:cubicBezTo>
                      <a:pt x="49" y="2"/>
                      <a:pt x="49" y="2"/>
                      <a:pt x="49" y="2"/>
                    </a:cubicBezTo>
                    <a:cubicBezTo>
                      <a:pt x="54" y="2"/>
                      <a:pt x="54" y="2"/>
                      <a:pt x="54" y="2"/>
                    </a:cubicBezTo>
                    <a:cubicBezTo>
                      <a:pt x="54" y="2"/>
                      <a:pt x="55" y="2"/>
                      <a:pt x="55" y="1"/>
                    </a:cubicBezTo>
                    <a:close/>
                    <a:moveTo>
                      <a:pt x="46" y="42"/>
                    </a:moveTo>
                    <a:cubicBezTo>
                      <a:pt x="9" y="42"/>
                      <a:pt x="9" y="42"/>
                      <a:pt x="9" y="42"/>
                    </a:cubicBezTo>
                    <a:cubicBezTo>
                      <a:pt x="9" y="2"/>
                      <a:pt x="9" y="2"/>
                      <a:pt x="9" y="2"/>
                    </a:cubicBezTo>
                    <a:cubicBezTo>
                      <a:pt x="46" y="2"/>
                      <a:pt x="46" y="2"/>
                      <a:pt x="46" y="2"/>
                    </a:cubicBezTo>
                    <a:lnTo>
                      <a:pt x="4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 name="Freeform 14"/>
              <p:cNvSpPr>
                <a:spLocks/>
              </p:cNvSpPr>
              <p:nvPr/>
            </p:nvSpPr>
            <p:spPr bwMode="auto">
              <a:xfrm>
                <a:off x="14495463" y="1858963"/>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0"/>
                      <a:pt x="31" y="0"/>
                      <a:pt x="31"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 name="Freeform 15"/>
              <p:cNvSpPr>
                <a:spLocks/>
              </p:cNvSpPr>
              <p:nvPr/>
            </p:nvSpPr>
            <p:spPr bwMode="auto">
              <a:xfrm>
                <a:off x="14495463" y="1925638"/>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0"/>
                      <a:pt x="31" y="0"/>
                      <a:pt x="31"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 name="Freeform 16"/>
              <p:cNvSpPr>
                <a:spLocks/>
              </p:cNvSpPr>
              <p:nvPr/>
            </p:nvSpPr>
            <p:spPr bwMode="auto">
              <a:xfrm>
                <a:off x="14495463" y="1992313"/>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 name="Freeform 17"/>
              <p:cNvSpPr>
                <a:spLocks/>
              </p:cNvSpPr>
              <p:nvPr/>
            </p:nvSpPr>
            <p:spPr bwMode="auto">
              <a:xfrm>
                <a:off x="14495463" y="2060575"/>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 name="Freeform 18"/>
              <p:cNvSpPr>
                <a:spLocks/>
              </p:cNvSpPr>
              <p:nvPr/>
            </p:nvSpPr>
            <p:spPr bwMode="auto">
              <a:xfrm>
                <a:off x="14495463" y="2127250"/>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 name="Freeform 19"/>
              <p:cNvSpPr>
                <a:spLocks noEditPoints="1"/>
              </p:cNvSpPr>
              <p:nvPr/>
            </p:nvSpPr>
            <p:spPr bwMode="auto">
              <a:xfrm>
                <a:off x="14419263" y="1735138"/>
                <a:ext cx="47625" cy="47625"/>
              </a:xfrm>
              <a:custGeom>
                <a:avLst/>
                <a:gdLst>
                  <a:gd name="T0" fmla="*/ 5 w 5"/>
                  <a:gd name="T1" fmla="*/ 2 h 5"/>
                  <a:gd name="T2" fmla="*/ 2 w 5"/>
                  <a:gd name="T3" fmla="*/ 0 h 5"/>
                  <a:gd name="T4" fmla="*/ 0 w 5"/>
                  <a:gd name="T5" fmla="*/ 2 h 5"/>
                  <a:gd name="T6" fmla="*/ 2 w 5"/>
                  <a:gd name="T7" fmla="*/ 5 h 5"/>
                  <a:gd name="T8" fmla="*/ 5 w 5"/>
                  <a:gd name="T9" fmla="*/ 2 h 5"/>
                  <a:gd name="T10" fmla="*/ 1 w 5"/>
                  <a:gd name="T11" fmla="*/ 2 h 5"/>
                  <a:gd name="T12" fmla="*/ 2 w 5"/>
                  <a:gd name="T13" fmla="*/ 1 h 5"/>
                  <a:gd name="T14" fmla="*/ 4 w 5"/>
                  <a:gd name="T15" fmla="*/ 2 h 5"/>
                  <a:gd name="T16" fmla="*/ 2 w 5"/>
                  <a:gd name="T17" fmla="*/ 4 h 5"/>
                  <a:gd name="T18" fmla="*/ 1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1" y="2"/>
                    </a:moveTo>
                    <a:cubicBezTo>
                      <a:pt x="1" y="2"/>
                      <a:pt x="2" y="1"/>
                      <a:pt x="2" y="1"/>
                    </a:cubicBezTo>
                    <a:cubicBezTo>
                      <a:pt x="3" y="1"/>
                      <a:pt x="4" y="2"/>
                      <a:pt x="4" y="2"/>
                    </a:cubicBezTo>
                    <a:cubicBezTo>
                      <a:pt x="4" y="3"/>
                      <a:pt x="3" y="4"/>
                      <a:pt x="2" y="4"/>
                    </a:cubicBezTo>
                    <a:cubicBezTo>
                      <a:pt x="2" y="4"/>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 name="Freeform 20"/>
              <p:cNvSpPr>
                <a:spLocks noEditPoints="1"/>
              </p:cNvSpPr>
              <p:nvPr/>
            </p:nvSpPr>
            <p:spPr bwMode="auto">
              <a:xfrm>
                <a:off x="14485938" y="1735138"/>
                <a:ext cx="47625" cy="47625"/>
              </a:xfrm>
              <a:custGeom>
                <a:avLst/>
                <a:gdLst>
                  <a:gd name="T0" fmla="*/ 5 w 5"/>
                  <a:gd name="T1" fmla="*/ 2 h 5"/>
                  <a:gd name="T2" fmla="*/ 2 w 5"/>
                  <a:gd name="T3" fmla="*/ 0 h 5"/>
                  <a:gd name="T4" fmla="*/ 0 w 5"/>
                  <a:gd name="T5" fmla="*/ 2 h 5"/>
                  <a:gd name="T6" fmla="*/ 2 w 5"/>
                  <a:gd name="T7" fmla="*/ 5 h 5"/>
                  <a:gd name="T8" fmla="*/ 5 w 5"/>
                  <a:gd name="T9" fmla="*/ 2 h 5"/>
                  <a:gd name="T10" fmla="*/ 1 w 5"/>
                  <a:gd name="T11" fmla="*/ 2 h 5"/>
                  <a:gd name="T12" fmla="*/ 2 w 5"/>
                  <a:gd name="T13" fmla="*/ 1 h 5"/>
                  <a:gd name="T14" fmla="*/ 4 w 5"/>
                  <a:gd name="T15" fmla="*/ 2 h 5"/>
                  <a:gd name="T16" fmla="*/ 2 w 5"/>
                  <a:gd name="T17" fmla="*/ 3 h 5"/>
                  <a:gd name="T18" fmla="*/ 1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3"/>
                      <a:pt x="1" y="5"/>
                      <a:pt x="2" y="5"/>
                    </a:cubicBezTo>
                    <a:cubicBezTo>
                      <a:pt x="4" y="5"/>
                      <a:pt x="5" y="3"/>
                      <a:pt x="5" y="2"/>
                    </a:cubicBezTo>
                    <a:close/>
                    <a:moveTo>
                      <a:pt x="1" y="2"/>
                    </a:moveTo>
                    <a:cubicBezTo>
                      <a:pt x="1" y="1"/>
                      <a:pt x="2" y="1"/>
                      <a:pt x="2" y="1"/>
                    </a:cubicBezTo>
                    <a:cubicBezTo>
                      <a:pt x="3" y="1"/>
                      <a:pt x="4" y="1"/>
                      <a:pt x="4" y="2"/>
                    </a:cubicBezTo>
                    <a:cubicBezTo>
                      <a:pt x="4" y="3"/>
                      <a:pt x="3" y="3"/>
                      <a:pt x="2" y="3"/>
                    </a:cubicBezTo>
                    <a:cubicBezTo>
                      <a:pt x="2" y="3"/>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5" name="กลุ่ม 4"/>
          <p:cNvGrpSpPr/>
          <p:nvPr/>
        </p:nvGrpSpPr>
        <p:grpSpPr>
          <a:xfrm>
            <a:off x="10127124" y="4565230"/>
            <a:ext cx="4258373" cy="5340770"/>
            <a:chOff x="10127124" y="4565230"/>
            <a:chExt cx="4258373" cy="5340770"/>
          </a:xfrm>
        </p:grpSpPr>
        <p:grpSp>
          <p:nvGrpSpPr>
            <p:cNvPr id="27" name="กลุ่ม 26"/>
            <p:cNvGrpSpPr/>
            <p:nvPr/>
          </p:nvGrpSpPr>
          <p:grpSpPr>
            <a:xfrm rot="10800000">
              <a:off x="10127124" y="4565230"/>
              <a:ext cx="4258373" cy="5340770"/>
              <a:chOff x="6658402" y="2743200"/>
              <a:chExt cx="4258373" cy="5340770"/>
            </a:xfrm>
          </p:grpSpPr>
          <p:sp>
            <p:nvSpPr>
              <p:cNvPr id="28" name="Freeform 8"/>
              <p:cNvSpPr>
                <a:spLocks/>
              </p:cNvSpPr>
              <p:nvPr/>
            </p:nvSpPr>
            <p:spPr bwMode="auto">
              <a:xfrm>
                <a:off x="6658402" y="2743200"/>
                <a:ext cx="4258373" cy="5340770"/>
              </a:xfrm>
              <a:custGeom>
                <a:avLst/>
                <a:gdLst>
                  <a:gd name="T0" fmla="*/ 126 w 126"/>
                  <a:gd name="T1" fmla="*/ 49 h 239"/>
                  <a:gd name="T2" fmla="*/ 63 w 126"/>
                  <a:gd name="T3" fmla="*/ 0 h 239"/>
                  <a:gd name="T4" fmla="*/ 26 w 126"/>
                  <a:gd name="T5" fmla="*/ 29 h 239"/>
                  <a:gd name="T6" fmla="*/ 26 w 126"/>
                  <a:gd name="T7" fmla="*/ 30 h 239"/>
                  <a:gd name="T8" fmla="*/ 0 w 126"/>
                  <a:gd name="T9" fmla="*/ 50 h 239"/>
                  <a:gd name="T10" fmla="*/ 0 w 126"/>
                  <a:gd name="T11" fmla="*/ 108 h 239"/>
                  <a:gd name="T12" fmla="*/ 28 w 126"/>
                  <a:gd name="T13" fmla="*/ 87 h 239"/>
                  <a:gd name="T14" fmla="*/ 28 w 126"/>
                  <a:gd name="T15" fmla="*/ 239 h 239"/>
                  <a:gd name="T16" fmla="*/ 102 w 126"/>
                  <a:gd name="T17" fmla="*/ 239 h 239"/>
                  <a:gd name="T18" fmla="*/ 102 w 126"/>
                  <a:gd name="T19" fmla="*/ 88 h 239"/>
                  <a:gd name="T20" fmla="*/ 102 w 126"/>
                  <a:gd name="T21" fmla="*/ 88 h 239"/>
                  <a:gd name="T22" fmla="*/ 126 w 126"/>
                  <a:gd name="T23" fmla="*/ 107 h 239"/>
                  <a:gd name="T24" fmla="*/ 126 w 126"/>
                  <a:gd name="T25" fmla="*/ 49 h 239"/>
                  <a:gd name="connsiteX0" fmla="*/ 10000 w 10000"/>
                  <a:gd name="connsiteY0" fmla="*/ 2050 h 10000"/>
                  <a:gd name="connsiteX1" fmla="*/ 5000 w 10000"/>
                  <a:gd name="connsiteY1" fmla="*/ 0 h 10000"/>
                  <a:gd name="connsiteX2" fmla="*/ 2063 w 10000"/>
                  <a:gd name="connsiteY2" fmla="*/ 1213 h 10000"/>
                  <a:gd name="connsiteX3" fmla="*/ 0 w 10000"/>
                  <a:gd name="connsiteY3" fmla="*/ 2092 h 10000"/>
                  <a:gd name="connsiteX4" fmla="*/ 0 w 10000"/>
                  <a:gd name="connsiteY4" fmla="*/ 4519 h 10000"/>
                  <a:gd name="connsiteX5" fmla="*/ 2222 w 10000"/>
                  <a:gd name="connsiteY5" fmla="*/ 3640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22 w 10000"/>
                  <a:gd name="connsiteY5" fmla="*/ 10000 h 10000"/>
                  <a:gd name="connsiteX6" fmla="*/ 8095 w 10000"/>
                  <a:gd name="connsiteY6" fmla="*/ 10000 h 10000"/>
                  <a:gd name="connsiteX7" fmla="*/ 8095 w 10000"/>
                  <a:gd name="connsiteY7" fmla="*/ 3682 h 10000"/>
                  <a:gd name="connsiteX8" fmla="*/ 8095 w 10000"/>
                  <a:gd name="connsiteY8" fmla="*/ 3682 h 10000"/>
                  <a:gd name="connsiteX9" fmla="*/ 10000 w 10000"/>
                  <a:gd name="connsiteY9" fmla="*/ 4477 h 10000"/>
                  <a:gd name="connsiteX10" fmla="*/ 10000 w 10000"/>
                  <a:gd name="connsiteY10"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09 w 10000"/>
                  <a:gd name="connsiteY5" fmla="*/ 6283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09 w 10000"/>
                  <a:gd name="connsiteY5" fmla="*/ 6283 h 10000"/>
                  <a:gd name="connsiteX6" fmla="*/ 2222 w 10000"/>
                  <a:gd name="connsiteY6" fmla="*/ 10000 h 10000"/>
                  <a:gd name="connsiteX7" fmla="*/ 8095 w 10000"/>
                  <a:gd name="connsiteY7" fmla="*/ 10000 h 10000"/>
                  <a:gd name="connsiteX8" fmla="*/ 8058 w 10000"/>
                  <a:gd name="connsiteY8" fmla="*/ 6283 h 10000"/>
                  <a:gd name="connsiteX9" fmla="*/ 8095 w 10000"/>
                  <a:gd name="connsiteY9" fmla="*/ 3682 h 10000"/>
                  <a:gd name="connsiteX10" fmla="*/ 8095 w 10000"/>
                  <a:gd name="connsiteY10" fmla="*/ 3682 h 10000"/>
                  <a:gd name="connsiteX11" fmla="*/ 10000 w 10000"/>
                  <a:gd name="connsiteY11" fmla="*/ 4477 h 10000"/>
                  <a:gd name="connsiteX12" fmla="*/ 10000 w 10000"/>
                  <a:gd name="connsiteY12"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09 w 10000"/>
                  <a:gd name="connsiteY5" fmla="*/ 6283 h 10000"/>
                  <a:gd name="connsiteX6" fmla="*/ 8095 w 10000"/>
                  <a:gd name="connsiteY6" fmla="*/ 10000 h 10000"/>
                  <a:gd name="connsiteX7" fmla="*/ 8058 w 10000"/>
                  <a:gd name="connsiteY7" fmla="*/ 6283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6610"/>
                  <a:gd name="connsiteX1" fmla="*/ 5000 w 10000"/>
                  <a:gd name="connsiteY1" fmla="*/ 0 h 6610"/>
                  <a:gd name="connsiteX2" fmla="*/ 0 w 10000"/>
                  <a:gd name="connsiteY2" fmla="*/ 2092 h 6610"/>
                  <a:gd name="connsiteX3" fmla="*/ 0 w 10000"/>
                  <a:gd name="connsiteY3" fmla="*/ 4519 h 6610"/>
                  <a:gd name="connsiteX4" fmla="*/ 2222 w 10000"/>
                  <a:gd name="connsiteY4" fmla="*/ 3640 h 6610"/>
                  <a:gd name="connsiteX5" fmla="*/ 2209 w 10000"/>
                  <a:gd name="connsiteY5" fmla="*/ 6283 h 6610"/>
                  <a:gd name="connsiteX6" fmla="*/ 8058 w 10000"/>
                  <a:gd name="connsiteY6" fmla="*/ 6283 h 6610"/>
                  <a:gd name="connsiteX7" fmla="*/ 8095 w 10000"/>
                  <a:gd name="connsiteY7" fmla="*/ 3682 h 6610"/>
                  <a:gd name="connsiteX8" fmla="*/ 8095 w 10000"/>
                  <a:gd name="connsiteY8" fmla="*/ 3682 h 6610"/>
                  <a:gd name="connsiteX9" fmla="*/ 10000 w 10000"/>
                  <a:gd name="connsiteY9" fmla="*/ 4477 h 6610"/>
                  <a:gd name="connsiteX10" fmla="*/ 10000 w 10000"/>
                  <a:gd name="connsiteY10" fmla="*/ 2050 h 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6610">
                    <a:moveTo>
                      <a:pt x="10000" y="2050"/>
                    </a:moveTo>
                    <a:lnTo>
                      <a:pt x="5000" y="0"/>
                    </a:lnTo>
                    <a:lnTo>
                      <a:pt x="0" y="2092"/>
                    </a:lnTo>
                    <a:lnTo>
                      <a:pt x="0" y="4519"/>
                    </a:lnTo>
                    <a:lnTo>
                      <a:pt x="2222" y="3640"/>
                    </a:lnTo>
                    <a:cubicBezTo>
                      <a:pt x="2218" y="4521"/>
                      <a:pt x="2213" y="5402"/>
                      <a:pt x="2209" y="6283"/>
                    </a:cubicBezTo>
                    <a:cubicBezTo>
                      <a:pt x="3182" y="6724"/>
                      <a:pt x="7077" y="6716"/>
                      <a:pt x="8058" y="6283"/>
                    </a:cubicBezTo>
                    <a:cubicBezTo>
                      <a:pt x="8070" y="5416"/>
                      <a:pt x="8083" y="4549"/>
                      <a:pt x="8095" y="3682"/>
                    </a:cubicBezTo>
                    <a:lnTo>
                      <a:pt x="8095" y="3682"/>
                    </a:lnTo>
                    <a:lnTo>
                      <a:pt x="10000" y="4477"/>
                    </a:lnTo>
                    <a:lnTo>
                      <a:pt x="10000" y="20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9" name="Oval 12"/>
              <p:cNvSpPr>
                <a:spLocks noChangeArrowheads="1"/>
              </p:cNvSpPr>
              <p:nvPr/>
            </p:nvSpPr>
            <p:spPr bwMode="auto">
              <a:xfrm>
                <a:off x="7855763" y="3757961"/>
                <a:ext cx="1926839" cy="1926839"/>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4" name="TextBox 31"/>
            <p:cNvSpPr txBox="1">
              <a:spLocks noChangeArrowheads="1"/>
            </p:cNvSpPr>
            <p:nvPr/>
          </p:nvSpPr>
          <p:spPr bwMode="auto">
            <a:xfrm>
              <a:off x="10875130" y="5263906"/>
              <a:ext cx="265830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25</a:t>
              </a:r>
              <a:r>
                <a:rPr lang="id-ID" sz="5400" b="1" dirty="0">
                  <a:solidFill>
                    <a:schemeClr val="bg1"/>
                  </a:solidFill>
                  <a:latin typeface="Lato Black" pitchFamily="34" charset="0"/>
                  <a:ea typeface="Lato Black" pitchFamily="34" charset="0"/>
                  <a:cs typeface="Lato Black" pitchFamily="34" charset="0"/>
                </a:rPr>
                <a:t>%</a:t>
              </a:r>
            </a:p>
          </p:txBody>
        </p:sp>
        <p:sp>
          <p:nvSpPr>
            <p:cNvPr id="56" name="Freeform 148"/>
            <p:cNvSpPr>
              <a:spLocks noEditPoints="1"/>
            </p:cNvSpPr>
            <p:nvPr/>
          </p:nvSpPr>
          <p:spPr bwMode="auto">
            <a:xfrm>
              <a:off x="11845611" y="7488221"/>
              <a:ext cx="715130" cy="986879"/>
            </a:xfrm>
            <a:custGeom>
              <a:avLst/>
              <a:gdLst>
                <a:gd name="T0" fmla="*/ 48 w 50"/>
                <a:gd name="T1" fmla="*/ 17 h 69"/>
                <a:gd name="T2" fmla="*/ 39 w 50"/>
                <a:gd name="T3" fmla="*/ 17 h 69"/>
                <a:gd name="T4" fmla="*/ 39 w 50"/>
                <a:gd name="T5" fmla="*/ 14 h 69"/>
                <a:gd name="T6" fmla="*/ 25 w 50"/>
                <a:gd name="T7" fmla="*/ 0 h 69"/>
                <a:gd name="T8" fmla="*/ 11 w 50"/>
                <a:gd name="T9" fmla="*/ 14 h 69"/>
                <a:gd name="T10" fmla="*/ 11 w 50"/>
                <a:gd name="T11" fmla="*/ 17 h 69"/>
                <a:gd name="T12" fmla="*/ 1 w 50"/>
                <a:gd name="T13" fmla="*/ 17 h 69"/>
                <a:gd name="T14" fmla="*/ 0 w 50"/>
                <a:gd name="T15" fmla="*/ 19 h 69"/>
                <a:gd name="T16" fmla="*/ 0 w 50"/>
                <a:gd name="T17" fmla="*/ 55 h 69"/>
                <a:gd name="T18" fmla="*/ 14 w 50"/>
                <a:gd name="T19" fmla="*/ 69 h 69"/>
                <a:gd name="T20" fmla="*/ 36 w 50"/>
                <a:gd name="T21" fmla="*/ 69 h 69"/>
                <a:gd name="T22" fmla="*/ 50 w 50"/>
                <a:gd name="T23" fmla="*/ 55 h 69"/>
                <a:gd name="T24" fmla="*/ 50 w 50"/>
                <a:gd name="T25" fmla="*/ 19 h 69"/>
                <a:gd name="T26" fmla="*/ 48 w 50"/>
                <a:gd name="T27" fmla="*/ 17 h 69"/>
                <a:gd name="T28" fmla="*/ 13 w 50"/>
                <a:gd name="T29" fmla="*/ 14 h 69"/>
                <a:gd name="T30" fmla="*/ 25 w 50"/>
                <a:gd name="T31" fmla="*/ 3 h 69"/>
                <a:gd name="T32" fmla="*/ 36 w 50"/>
                <a:gd name="T33" fmla="*/ 14 h 69"/>
                <a:gd name="T34" fmla="*/ 36 w 50"/>
                <a:gd name="T35" fmla="*/ 17 h 69"/>
                <a:gd name="T36" fmla="*/ 13 w 50"/>
                <a:gd name="T37" fmla="*/ 17 h 69"/>
                <a:gd name="T38" fmla="*/ 13 w 50"/>
                <a:gd name="T39" fmla="*/ 14 h 69"/>
                <a:gd name="T40" fmla="*/ 47 w 50"/>
                <a:gd name="T41" fmla="*/ 55 h 69"/>
                <a:gd name="T42" fmla="*/ 36 w 50"/>
                <a:gd name="T43" fmla="*/ 66 h 69"/>
                <a:gd name="T44" fmla="*/ 14 w 50"/>
                <a:gd name="T45" fmla="*/ 66 h 69"/>
                <a:gd name="T46" fmla="*/ 3 w 50"/>
                <a:gd name="T47" fmla="*/ 55 h 69"/>
                <a:gd name="T48" fmla="*/ 3 w 50"/>
                <a:gd name="T49" fmla="*/ 55 h 69"/>
                <a:gd name="T50" fmla="*/ 25 w 50"/>
                <a:gd name="T51" fmla="*/ 55 h 69"/>
                <a:gd name="T52" fmla="*/ 27 w 50"/>
                <a:gd name="T53" fmla="*/ 53 h 69"/>
                <a:gd name="T54" fmla="*/ 25 w 50"/>
                <a:gd name="T55" fmla="*/ 52 h 69"/>
                <a:gd name="T56" fmla="*/ 3 w 50"/>
                <a:gd name="T57" fmla="*/ 52 h 69"/>
                <a:gd name="T58" fmla="*/ 3 w 50"/>
                <a:gd name="T59" fmla="*/ 46 h 69"/>
                <a:gd name="T60" fmla="*/ 30 w 50"/>
                <a:gd name="T61" fmla="*/ 46 h 69"/>
                <a:gd name="T62" fmla="*/ 31 w 50"/>
                <a:gd name="T63" fmla="*/ 44 h 69"/>
                <a:gd name="T64" fmla="*/ 30 w 50"/>
                <a:gd name="T65" fmla="*/ 43 h 69"/>
                <a:gd name="T66" fmla="*/ 3 w 50"/>
                <a:gd name="T67" fmla="*/ 43 h 69"/>
                <a:gd name="T68" fmla="*/ 3 w 50"/>
                <a:gd name="T69" fmla="*/ 38 h 69"/>
                <a:gd name="T70" fmla="*/ 41 w 50"/>
                <a:gd name="T71" fmla="*/ 38 h 69"/>
                <a:gd name="T72" fmla="*/ 42 w 50"/>
                <a:gd name="T73" fmla="*/ 36 h 69"/>
                <a:gd name="T74" fmla="*/ 41 w 50"/>
                <a:gd name="T75" fmla="*/ 35 h 69"/>
                <a:gd name="T76" fmla="*/ 3 w 50"/>
                <a:gd name="T77" fmla="*/ 35 h 69"/>
                <a:gd name="T78" fmla="*/ 3 w 50"/>
                <a:gd name="T79" fmla="*/ 20 h 69"/>
                <a:gd name="T80" fmla="*/ 11 w 50"/>
                <a:gd name="T81" fmla="*/ 20 h 69"/>
                <a:gd name="T82" fmla="*/ 11 w 50"/>
                <a:gd name="T83" fmla="*/ 24 h 69"/>
                <a:gd name="T84" fmla="*/ 11 w 50"/>
                <a:gd name="T85" fmla="*/ 24 h 69"/>
                <a:gd name="T86" fmla="*/ 9 w 50"/>
                <a:gd name="T87" fmla="*/ 27 h 69"/>
                <a:gd name="T88" fmla="*/ 12 w 50"/>
                <a:gd name="T89" fmla="*/ 30 h 69"/>
                <a:gd name="T90" fmla="*/ 15 w 50"/>
                <a:gd name="T91" fmla="*/ 27 h 69"/>
                <a:gd name="T92" fmla="*/ 13 w 50"/>
                <a:gd name="T93" fmla="*/ 24 h 69"/>
                <a:gd name="T94" fmla="*/ 13 w 50"/>
                <a:gd name="T95" fmla="*/ 24 h 69"/>
                <a:gd name="T96" fmla="*/ 13 w 50"/>
                <a:gd name="T97" fmla="*/ 20 h 69"/>
                <a:gd name="T98" fmla="*/ 36 w 50"/>
                <a:gd name="T99" fmla="*/ 20 h 69"/>
                <a:gd name="T100" fmla="*/ 36 w 50"/>
                <a:gd name="T101" fmla="*/ 24 h 69"/>
                <a:gd name="T102" fmla="*/ 36 w 50"/>
                <a:gd name="T103" fmla="*/ 24 h 69"/>
                <a:gd name="T104" fmla="*/ 35 w 50"/>
                <a:gd name="T105" fmla="*/ 27 h 69"/>
                <a:gd name="T106" fmla="*/ 38 w 50"/>
                <a:gd name="T107" fmla="*/ 30 h 69"/>
                <a:gd name="T108" fmla="*/ 41 w 50"/>
                <a:gd name="T109" fmla="*/ 27 h 69"/>
                <a:gd name="T110" fmla="*/ 39 w 50"/>
                <a:gd name="T111" fmla="*/ 24 h 69"/>
                <a:gd name="T112" fmla="*/ 39 w 50"/>
                <a:gd name="T113" fmla="*/ 24 h 69"/>
                <a:gd name="T114" fmla="*/ 39 w 50"/>
                <a:gd name="T115" fmla="*/ 20 h 69"/>
                <a:gd name="T116" fmla="*/ 47 w 50"/>
                <a:gd name="T117" fmla="*/ 20 h 69"/>
                <a:gd name="T118" fmla="*/ 47 w 50"/>
                <a:gd name="T119"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69">
                  <a:moveTo>
                    <a:pt x="48" y="17"/>
                  </a:moveTo>
                  <a:cubicBezTo>
                    <a:pt x="39" y="17"/>
                    <a:pt x="39" y="17"/>
                    <a:pt x="39" y="17"/>
                  </a:cubicBezTo>
                  <a:cubicBezTo>
                    <a:pt x="39" y="14"/>
                    <a:pt x="39" y="14"/>
                    <a:pt x="39" y="14"/>
                  </a:cubicBezTo>
                  <a:cubicBezTo>
                    <a:pt x="39" y="6"/>
                    <a:pt x="33" y="0"/>
                    <a:pt x="25" y="0"/>
                  </a:cubicBezTo>
                  <a:cubicBezTo>
                    <a:pt x="17" y="0"/>
                    <a:pt x="11" y="6"/>
                    <a:pt x="11" y="14"/>
                  </a:cubicBezTo>
                  <a:cubicBezTo>
                    <a:pt x="11" y="17"/>
                    <a:pt x="11" y="17"/>
                    <a:pt x="11" y="17"/>
                  </a:cubicBezTo>
                  <a:cubicBezTo>
                    <a:pt x="1" y="17"/>
                    <a:pt x="1" y="17"/>
                    <a:pt x="1" y="17"/>
                  </a:cubicBezTo>
                  <a:cubicBezTo>
                    <a:pt x="0" y="17"/>
                    <a:pt x="0" y="18"/>
                    <a:pt x="0" y="19"/>
                  </a:cubicBezTo>
                  <a:cubicBezTo>
                    <a:pt x="0" y="55"/>
                    <a:pt x="0" y="55"/>
                    <a:pt x="0" y="55"/>
                  </a:cubicBezTo>
                  <a:cubicBezTo>
                    <a:pt x="0" y="63"/>
                    <a:pt x="6" y="69"/>
                    <a:pt x="14" y="69"/>
                  </a:cubicBezTo>
                  <a:cubicBezTo>
                    <a:pt x="36" y="69"/>
                    <a:pt x="36" y="69"/>
                    <a:pt x="36" y="69"/>
                  </a:cubicBezTo>
                  <a:cubicBezTo>
                    <a:pt x="43" y="69"/>
                    <a:pt x="50" y="63"/>
                    <a:pt x="50" y="55"/>
                  </a:cubicBezTo>
                  <a:cubicBezTo>
                    <a:pt x="50" y="19"/>
                    <a:pt x="50" y="19"/>
                    <a:pt x="50" y="19"/>
                  </a:cubicBezTo>
                  <a:cubicBezTo>
                    <a:pt x="50" y="18"/>
                    <a:pt x="49" y="17"/>
                    <a:pt x="48" y="17"/>
                  </a:cubicBezTo>
                  <a:close/>
                  <a:moveTo>
                    <a:pt x="13" y="14"/>
                  </a:moveTo>
                  <a:cubicBezTo>
                    <a:pt x="13" y="8"/>
                    <a:pt x="19" y="3"/>
                    <a:pt x="25" y="3"/>
                  </a:cubicBezTo>
                  <a:cubicBezTo>
                    <a:pt x="31" y="3"/>
                    <a:pt x="36" y="8"/>
                    <a:pt x="36" y="14"/>
                  </a:cubicBezTo>
                  <a:cubicBezTo>
                    <a:pt x="36" y="17"/>
                    <a:pt x="36" y="17"/>
                    <a:pt x="36" y="17"/>
                  </a:cubicBezTo>
                  <a:cubicBezTo>
                    <a:pt x="13" y="17"/>
                    <a:pt x="13" y="17"/>
                    <a:pt x="13" y="17"/>
                  </a:cubicBezTo>
                  <a:lnTo>
                    <a:pt x="13" y="14"/>
                  </a:lnTo>
                  <a:close/>
                  <a:moveTo>
                    <a:pt x="47" y="55"/>
                  </a:moveTo>
                  <a:cubicBezTo>
                    <a:pt x="47" y="61"/>
                    <a:pt x="42" y="66"/>
                    <a:pt x="36" y="66"/>
                  </a:cubicBezTo>
                  <a:cubicBezTo>
                    <a:pt x="14" y="66"/>
                    <a:pt x="14" y="66"/>
                    <a:pt x="14" y="66"/>
                  </a:cubicBezTo>
                  <a:cubicBezTo>
                    <a:pt x="8" y="66"/>
                    <a:pt x="3" y="61"/>
                    <a:pt x="3" y="55"/>
                  </a:cubicBezTo>
                  <a:cubicBezTo>
                    <a:pt x="3" y="55"/>
                    <a:pt x="3" y="55"/>
                    <a:pt x="3" y="55"/>
                  </a:cubicBezTo>
                  <a:cubicBezTo>
                    <a:pt x="25" y="55"/>
                    <a:pt x="25" y="55"/>
                    <a:pt x="25" y="55"/>
                  </a:cubicBezTo>
                  <a:cubicBezTo>
                    <a:pt x="26" y="55"/>
                    <a:pt x="27" y="54"/>
                    <a:pt x="27" y="53"/>
                  </a:cubicBezTo>
                  <a:cubicBezTo>
                    <a:pt x="27" y="53"/>
                    <a:pt x="26" y="52"/>
                    <a:pt x="25" y="52"/>
                  </a:cubicBezTo>
                  <a:cubicBezTo>
                    <a:pt x="3" y="52"/>
                    <a:pt x="3" y="52"/>
                    <a:pt x="3" y="52"/>
                  </a:cubicBezTo>
                  <a:cubicBezTo>
                    <a:pt x="3" y="46"/>
                    <a:pt x="3" y="46"/>
                    <a:pt x="3" y="46"/>
                  </a:cubicBezTo>
                  <a:cubicBezTo>
                    <a:pt x="30" y="46"/>
                    <a:pt x="30" y="46"/>
                    <a:pt x="30" y="46"/>
                  </a:cubicBezTo>
                  <a:cubicBezTo>
                    <a:pt x="30" y="46"/>
                    <a:pt x="31" y="45"/>
                    <a:pt x="31" y="44"/>
                  </a:cubicBezTo>
                  <a:cubicBezTo>
                    <a:pt x="31" y="43"/>
                    <a:pt x="30" y="43"/>
                    <a:pt x="30" y="43"/>
                  </a:cubicBezTo>
                  <a:cubicBezTo>
                    <a:pt x="3" y="43"/>
                    <a:pt x="3" y="43"/>
                    <a:pt x="3" y="43"/>
                  </a:cubicBezTo>
                  <a:cubicBezTo>
                    <a:pt x="3" y="38"/>
                    <a:pt x="3" y="38"/>
                    <a:pt x="3" y="38"/>
                  </a:cubicBezTo>
                  <a:cubicBezTo>
                    <a:pt x="41" y="38"/>
                    <a:pt x="41" y="38"/>
                    <a:pt x="41" y="38"/>
                  </a:cubicBezTo>
                  <a:cubicBezTo>
                    <a:pt x="41" y="38"/>
                    <a:pt x="42" y="37"/>
                    <a:pt x="42" y="36"/>
                  </a:cubicBezTo>
                  <a:cubicBezTo>
                    <a:pt x="42" y="35"/>
                    <a:pt x="41" y="35"/>
                    <a:pt x="41" y="35"/>
                  </a:cubicBezTo>
                  <a:cubicBezTo>
                    <a:pt x="3" y="35"/>
                    <a:pt x="3" y="35"/>
                    <a:pt x="3" y="35"/>
                  </a:cubicBezTo>
                  <a:cubicBezTo>
                    <a:pt x="3" y="20"/>
                    <a:pt x="3" y="20"/>
                    <a:pt x="3" y="20"/>
                  </a:cubicBezTo>
                  <a:cubicBezTo>
                    <a:pt x="11" y="20"/>
                    <a:pt x="11" y="20"/>
                    <a:pt x="11" y="20"/>
                  </a:cubicBezTo>
                  <a:cubicBezTo>
                    <a:pt x="11" y="24"/>
                    <a:pt x="11" y="24"/>
                    <a:pt x="11" y="24"/>
                  </a:cubicBezTo>
                  <a:cubicBezTo>
                    <a:pt x="11" y="24"/>
                    <a:pt x="11" y="24"/>
                    <a:pt x="11" y="24"/>
                  </a:cubicBezTo>
                  <a:cubicBezTo>
                    <a:pt x="10" y="25"/>
                    <a:pt x="9" y="26"/>
                    <a:pt x="9" y="27"/>
                  </a:cubicBezTo>
                  <a:cubicBezTo>
                    <a:pt x="9" y="28"/>
                    <a:pt x="10" y="30"/>
                    <a:pt x="12" y="30"/>
                  </a:cubicBezTo>
                  <a:cubicBezTo>
                    <a:pt x="14" y="30"/>
                    <a:pt x="15" y="28"/>
                    <a:pt x="15" y="27"/>
                  </a:cubicBezTo>
                  <a:cubicBezTo>
                    <a:pt x="15" y="26"/>
                    <a:pt x="14" y="25"/>
                    <a:pt x="13" y="24"/>
                  </a:cubicBezTo>
                  <a:cubicBezTo>
                    <a:pt x="13" y="24"/>
                    <a:pt x="13" y="24"/>
                    <a:pt x="13" y="24"/>
                  </a:cubicBezTo>
                  <a:cubicBezTo>
                    <a:pt x="13" y="20"/>
                    <a:pt x="13" y="20"/>
                    <a:pt x="13" y="20"/>
                  </a:cubicBezTo>
                  <a:cubicBezTo>
                    <a:pt x="36" y="20"/>
                    <a:pt x="36" y="20"/>
                    <a:pt x="36" y="20"/>
                  </a:cubicBezTo>
                  <a:cubicBezTo>
                    <a:pt x="36" y="24"/>
                    <a:pt x="36" y="24"/>
                    <a:pt x="36" y="24"/>
                  </a:cubicBezTo>
                  <a:cubicBezTo>
                    <a:pt x="36" y="24"/>
                    <a:pt x="36" y="24"/>
                    <a:pt x="36" y="24"/>
                  </a:cubicBezTo>
                  <a:cubicBezTo>
                    <a:pt x="35" y="25"/>
                    <a:pt x="35" y="26"/>
                    <a:pt x="35" y="27"/>
                  </a:cubicBezTo>
                  <a:cubicBezTo>
                    <a:pt x="35" y="28"/>
                    <a:pt x="36" y="30"/>
                    <a:pt x="38" y="30"/>
                  </a:cubicBezTo>
                  <a:cubicBezTo>
                    <a:pt x="39" y="30"/>
                    <a:pt x="41" y="28"/>
                    <a:pt x="41" y="27"/>
                  </a:cubicBezTo>
                  <a:cubicBezTo>
                    <a:pt x="41" y="26"/>
                    <a:pt x="40" y="25"/>
                    <a:pt x="39" y="24"/>
                  </a:cubicBezTo>
                  <a:cubicBezTo>
                    <a:pt x="39" y="24"/>
                    <a:pt x="39" y="24"/>
                    <a:pt x="39" y="24"/>
                  </a:cubicBezTo>
                  <a:cubicBezTo>
                    <a:pt x="39" y="20"/>
                    <a:pt x="39" y="20"/>
                    <a:pt x="39" y="20"/>
                  </a:cubicBezTo>
                  <a:cubicBezTo>
                    <a:pt x="47" y="20"/>
                    <a:pt x="47" y="20"/>
                    <a:pt x="47" y="20"/>
                  </a:cubicBezTo>
                  <a:lnTo>
                    <a:pt x="47" y="5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3" name="กลุ่ม 2"/>
          <p:cNvGrpSpPr/>
          <p:nvPr/>
        </p:nvGrpSpPr>
        <p:grpSpPr>
          <a:xfrm>
            <a:off x="6443662" y="2743200"/>
            <a:ext cx="4258373" cy="5340770"/>
            <a:chOff x="6443662" y="2743200"/>
            <a:chExt cx="4258373" cy="5340770"/>
          </a:xfrm>
        </p:grpSpPr>
        <p:grpSp>
          <p:nvGrpSpPr>
            <p:cNvPr id="2" name="กลุ่ม 1"/>
            <p:cNvGrpSpPr/>
            <p:nvPr/>
          </p:nvGrpSpPr>
          <p:grpSpPr>
            <a:xfrm>
              <a:off x="6443662" y="2743200"/>
              <a:ext cx="4258373" cy="5340770"/>
              <a:chOff x="6658402" y="2743200"/>
              <a:chExt cx="4258373" cy="5340770"/>
            </a:xfrm>
          </p:grpSpPr>
          <p:sp>
            <p:nvSpPr>
              <p:cNvPr id="4" name="Freeform 8"/>
              <p:cNvSpPr>
                <a:spLocks/>
              </p:cNvSpPr>
              <p:nvPr/>
            </p:nvSpPr>
            <p:spPr bwMode="auto">
              <a:xfrm>
                <a:off x="6658402" y="2743200"/>
                <a:ext cx="4258373" cy="5340770"/>
              </a:xfrm>
              <a:custGeom>
                <a:avLst/>
                <a:gdLst>
                  <a:gd name="T0" fmla="*/ 126 w 126"/>
                  <a:gd name="T1" fmla="*/ 49 h 239"/>
                  <a:gd name="T2" fmla="*/ 63 w 126"/>
                  <a:gd name="T3" fmla="*/ 0 h 239"/>
                  <a:gd name="T4" fmla="*/ 26 w 126"/>
                  <a:gd name="T5" fmla="*/ 29 h 239"/>
                  <a:gd name="T6" fmla="*/ 26 w 126"/>
                  <a:gd name="T7" fmla="*/ 30 h 239"/>
                  <a:gd name="T8" fmla="*/ 0 w 126"/>
                  <a:gd name="T9" fmla="*/ 50 h 239"/>
                  <a:gd name="T10" fmla="*/ 0 w 126"/>
                  <a:gd name="T11" fmla="*/ 108 h 239"/>
                  <a:gd name="T12" fmla="*/ 28 w 126"/>
                  <a:gd name="T13" fmla="*/ 87 h 239"/>
                  <a:gd name="T14" fmla="*/ 28 w 126"/>
                  <a:gd name="T15" fmla="*/ 239 h 239"/>
                  <a:gd name="T16" fmla="*/ 102 w 126"/>
                  <a:gd name="T17" fmla="*/ 239 h 239"/>
                  <a:gd name="T18" fmla="*/ 102 w 126"/>
                  <a:gd name="T19" fmla="*/ 88 h 239"/>
                  <a:gd name="T20" fmla="*/ 102 w 126"/>
                  <a:gd name="T21" fmla="*/ 88 h 239"/>
                  <a:gd name="T22" fmla="*/ 126 w 126"/>
                  <a:gd name="T23" fmla="*/ 107 h 239"/>
                  <a:gd name="T24" fmla="*/ 126 w 126"/>
                  <a:gd name="T25" fmla="*/ 49 h 239"/>
                  <a:gd name="connsiteX0" fmla="*/ 10000 w 10000"/>
                  <a:gd name="connsiteY0" fmla="*/ 2050 h 10000"/>
                  <a:gd name="connsiteX1" fmla="*/ 5000 w 10000"/>
                  <a:gd name="connsiteY1" fmla="*/ 0 h 10000"/>
                  <a:gd name="connsiteX2" fmla="*/ 2063 w 10000"/>
                  <a:gd name="connsiteY2" fmla="*/ 1213 h 10000"/>
                  <a:gd name="connsiteX3" fmla="*/ 0 w 10000"/>
                  <a:gd name="connsiteY3" fmla="*/ 2092 h 10000"/>
                  <a:gd name="connsiteX4" fmla="*/ 0 w 10000"/>
                  <a:gd name="connsiteY4" fmla="*/ 4519 h 10000"/>
                  <a:gd name="connsiteX5" fmla="*/ 2222 w 10000"/>
                  <a:gd name="connsiteY5" fmla="*/ 3640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22 w 10000"/>
                  <a:gd name="connsiteY5" fmla="*/ 10000 h 10000"/>
                  <a:gd name="connsiteX6" fmla="*/ 8095 w 10000"/>
                  <a:gd name="connsiteY6" fmla="*/ 10000 h 10000"/>
                  <a:gd name="connsiteX7" fmla="*/ 8095 w 10000"/>
                  <a:gd name="connsiteY7" fmla="*/ 3682 h 10000"/>
                  <a:gd name="connsiteX8" fmla="*/ 8095 w 10000"/>
                  <a:gd name="connsiteY8" fmla="*/ 3682 h 10000"/>
                  <a:gd name="connsiteX9" fmla="*/ 10000 w 10000"/>
                  <a:gd name="connsiteY9" fmla="*/ 4477 h 10000"/>
                  <a:gd name="connsiteX10" fmla="*/ 10000 w 10000"/>
                  <a:gd name="connsiteY10"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09 w 10000"/>
                  <a:gd name="connsiteY5" fmla="*/ 6283 h 10000"/>
                  <a:gd name="connsiteX6" fmla="*/ 2222 w 10000"/>
                  <a:gd name="connsiteY6" fmla="*/ 10000 h 10000"/>
                  <a:gd name="connsiteX7" fmla="*/ 8095 w 10000"/>
                  <a:gd name="connsiteY7" fmla="*/ 10000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09 w 10000"/>
                  <a:gd name="connsiteY5" fmla="*/ 6283 h 10000"/>
                  <a:gd name="connsiteX6" fmla="*/ 2222 w 10000"/>
                  <a:gd name="connsiteY6" fmla="*/ 10000 h 10000"/>
                  <a:gd name="connsiteX7" fmla="*/ 8095 w 10000"/>
                  <a:gd name="connsiteY7" fmla="*/ 10000 h 10000"/>
                  <a:gd name="connsiteX8" fmla="*/ 8058 w 10000"/>
                  <a:gd name="connsiteY8" fmla="*/ 6283 h 10000"/>
                  <a:gd name="connsiteX9" fmla="*/ 8095 w 10000"/>
                  <a:gd name="connsiteY9" fmla="*/ 3682 h 10000"/>
                  <a:gd name="connsiteX10" fmla="*/ 8095 w 10000"/>
                  <a:gd name="connsiteY10" fmla="*/ 3682 h 10000"/>
                  <a:gd name="connsiteX11" fmla="*/ 10000 w 10000"/>
                  <a:gd name="connsiteY11" fmla="*/ 4477 h 10000"/>
                  <a:gd name="connsiteX12" fmla="*/ 10000 w 10000"/>
                  <a:gd name="connsiteY12" fmla="*/ 2050 h 10000"/>
                  <a:gd name="connsiteX0" fmla="*/ 10000 w 10000"/>
                  <a:gd name="connsiteY0" fmla="*/ 2050 h 10000"/>
                  <a:gd name="connsiteX1" fmla="*/ 5000 w 10000"/>
                  <a:gd name="connsiteY1" fmla="*/ 0 h 10000"/>
                  <a:gd name="connsiteX2" fmla="*/ 0 w 10000"/>
                  <a:gd name="connsiteY2" fmla="*/ 2092 h 10000"/>
                  <a:gd name="connsiteX3" fmla="*/ 0 w 10000"/>
                  <a:gd name="connsiteY3" fmla="*/ 4519 h 10000"/>
                  <a:gd name="connsiteX4" fmla="*/ 2222 w 10000"/>
                  <a:gd name="connsiteY4" fmla="*/ 3640 h 10000"/>
                  <a:gd name="connsiteX5" fmla="*/ 2209 w 10000"/>
                  <a:gd name="connsiteY5" fmla="*/ 6283 h 10000"/>
                  <a:gd name="connsiteX6" fmla="*/ 8095 w 10000"/>
                  <a:gd name="connsiteY6" fmla="*/ 10000 h 10000"/>
                  <a:gd name="connsiteX7" fmla="*/ 8058 w 10000"/>
                  <a:gd name="connsiteY7" fmla="*/ 6283 h 10000"/>
                  <a:gd name="connsiteX8" fmla="*/ 8095 w 10000"/>
                  <a:gd name="connsiteY8" fmla="*/ 3682 h 10000"/>
                  <a:gd name="connsiteX9" fmla="*/ 8095 w 10000"/>
                  <a:gd name="connsiteY9" fmla="*/ 3682 h 10000"/>
                  <a:gd name="connsiteX10" fmla="*/ 10000 w 10000"/>
                  <a:gd name="connsiteY10" fmla="*/ 4477 h 10000"/>
                  <a:gd name="connsiteX11" fmla="*/ 10000 w 10000"/>
                  <a:gd name="connsiteY11" fmla="*/ 2050 h 10000"/>
                  <a:gd name="connsiteX0" fmla="*/ 10000 w 10000"/>
                  <a:gd name="connsiteY0" fmla="*/ 2050 h 6610"/>
                  <a:gd name="connsiteX1" fmla="*/ 5000 w 10000"/>
                  <a:gd name="connsiteY1" fmla="*/ 0 h 6610"/>
                  <a:gd name="connsiteX2" fmla="*/ 0 w 10000"/>
                  <a:gd name="connsiteY2" fmla="*/ 2092 h 6610"/>
                  <a:gd name="connsiteX3" fmla="*/ 0 w 10000"/>
                  <a:gd name="connsiteY3" fmla="*/ 4519 h 6610"/>
                  <a:gd name="connsiteX4" fmla="*/ 2222 w 10000"/>
                  <a:gd name="connsiteY4" fmla="*/ 3640 h 6610"/>
                  <a:gd name="connsiteX5" fmla="*/ 2209 w 10000"/>
                  <a:gd name="connsiteY5" fmla="*/ 6283 h 6610"/>
                  <a:gd name="connsiteX6" fmla="*/ 8058 w 10000"/>
                  <a:gd name="connsiteY6" fmla="*/ 6283 h 6610"/>
                  <a:gd name="connsiteX7" fmla="*/ 8095 w 10000"/>
                  <a:gd name="connsiteY7" fmla="*/ 3682 h 6610"/>
                  <a:gd name="connsiteX8" fmla="*/ 8095 w 10000"/>
                  <a:gd name="connsiteY8" fmla="*/ 3682 h 6610"/>
                  <a:gd name="connsiteX9" fmla="*/ 10000 w 10000"/>
                  <a:gd name="connsiteY9" fmla="*/ 4477 h 6610"/>
                  <a:gd name="connsiteX10" fmla="*/ 10000 w 10000"/>
                  <a:gd name="connsiteY10" fmla="*/ 2050 h 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6610">
                    <a:moveTo>
                      <a:pt x="10000" y="2050"/>
                    </a:moveTo>
                    <a:lnTo>
                      <a:pt x="5000" y="0"/>
                    </a:lnTo>
                    <a:lnTo>
                      <a:pt x="0" y="2092"/>
                    </a:lnTo>
                    <a:lnTo>
                      <a:pt x="0" y="4519"/>
                    </a:lnTo>
                    <a:lnTo>
                      <a:pt x="2222" y="3640"/>
                    </a:lnTo>
                    <a:cubicBezTo>
                      <a:pt x="2218" y="4521"/>
                      <a:pt x="2213" y="5402"/>
                      <a:pt x="2209" y="6283"/>
                    </a:cubicBezTo>
                    <a:cubicBezTo>
                      <a:pt x="3182" y="6724"/>
                      <a:pt x="7077" y="6716"/>
                      <a:pt x="8058" y="6283"/>
                    </a:cubicBezTo>
                    <a:cubicBezTo>
                      <a:pt x="8070" y="5416"/>
                      <a:pt x="8083" y="4549"/>
                      <a:pt x="8095" y="3682"/>
                    </a:cubicBezTo>
                    <a:lnTo>
                      <a:pt x="8095" y="3682"/>
                    </a:lnTo>
                    <a:lnTo>
                      <a:pt x="10000" y="4477"/>
                    </a:lnTo>
                    <a:lnTo>
                      <a:pt x="10000" y="205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Oval 12"/>
              <p:cNvSpPr>
                <a:spLocks noChangeArrowheads="1"/>
              </p:cNvSpPr>
              <p:nvPr/>
            </p:nvSpPr>
            <p:spPr bwMode="auto">
              <a:xfrm>
                <a:off x="7855763" y="3757961"/>
                <a:ext cx="1926839" cy="1926839"/>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3" name="TextBox 31"/>
            <p:cNvSpPr txBox="1">
              <a:spLocks noChangeArrowheads="1"/>
            </p:cNvSpPr>
            <p:nvPr/>
          </p:nvSpPr>
          <p:spPr bwMode="auto">
            <a:xfrm>
              <a:off x="7293730" y="6312284"/>
              <a:ext cx="265830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25</a:t>
              </a:r>
              <a:r>
                <a:rPr lang="id-ID" sz="5400" b="1" dirty="0">
                  <a:solidFill>
                    <a:schemeClr val="bg1"/>
                  </a:solidFill>
                  <a:latin typeface="Lato Black" pitchFamily="34" charset="0"/>
                  <a:ea typeface="Lato Black" pitchFamily="34" charset="0"/>
                  <a:cs typeface="Lato Black" pitchFamily="34" charset="0"/>
                </a:rPr>
                <a:t>%</a:t>
              </a:r>
            </a:p>
          </p:txBody>
        </p:sp>
        <p:grpSp>
          <p:nvGrpSpPr>
            <p:cNvPr id="57" name="กลุ่ม 56"/>
            <p:cNvGrpSpPr/>
            <p:nvPr/>
          </p:nvGrpSpPr>
          <p:grpSpPr>
            <a:xfrm>
              <a:off x="8236737" y="4164919"/>
              <a:ext cx="672222" cy="1001182"/>
              <a:chOff x="14666913" y="11263313"/>
              <a:chExt cx="447675" cy="666750"/>
            </a:xfrm>
            <a:solidFill>
              <a:schemeClr val="accent6"/>
            </a:solidFill>
          </p:grpSpPr>
          <p:sp>
            <p:nvSpPr>
              <p:cNvPr id="58"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82" name="กลุ่ม 81"/>
          <p:cNvGrpSpPr/>
          <p:nvPr/>
        </p:nvGrpSpPr>
        <p:grpSpPr>
          <a:xfrm>
            <a:off x="960437" y="4302700"/>
            <a:ext cx="5254625" cy="2317750"/>
            <a:chOff x="15670212" y="2895600"/>
            <a:chExt cx="5254625" cy="2317750"/>
          </a:xfrm>
        </p:grpSpPr>
        <p:sp>
          <p:nvSpPr>
            <p:cNvPr id="83"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85"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1</a:t>
              </a:r>
            </a:p>
          </p:txBody>
        </p:sp>
        <p:sp>
          <p:nvSpPr>
            <p:cNvPr id="89" name="TextBox 88"/>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90" name="กลุ่ม 89"/>
          <p:cNvGrpSpPr/>
          <p:nvPr/>
        </p:nvGrpSpPr>
        <p:grpSpPr>
          <a:xfrm>
            <a:off x="9644062" y="10134600"/>
            <a:ext cx="5254625" cy="2317750"/>
            <a:chOff x="15670212" y="2895600"/>
            <a:chExt cx="5254625" cy="2317750"/>
          </a:xfrm>
        </p:grpSpPr>
        <p:sp>
          <p:nvSpPr>
            <p:cNvPr id="91"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93"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2</a:t>
              </a:r>
            </a:p>
          </p:txBody>
        </p:sp>
        <p:sp>
          <p:nvSpPr>
            <p:cNvPr id="94" name="TextBox 93"/>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95" name="กลุ่ม 94"/>
          <p:cNvGrpSpPr/>
          <p:nvPr/>
        </p:nvGrpSpPr>
        <p:grpSpPr>
          <a:xfrm>
            <a:off x="18181637" y="4292356"/>
            <a:ext cx="5254625" cy="2317750"/>
            <a:chOff x="15670212" y="2895600"/>
            <a:chExt cx="5254625" cy="2317750"/>
          </a:xfrm>
        </p:grpSpPr>
        <p:sp>
          <p:nvSpPr>
            <p:cNvPr id="96"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98"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3</a:t>
              </a:r>
            </a:p>
          </p:txBody>
        </p:sp>
        <p:sp>
          <p:nvSpPr>
            <p:cNvPr id="99" name="TextBox 98"/>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spTree>
    <p:extLst>
      <p:ext uri="{BB962C8B-B14F-4D97-AF65-F5344CB8AC3E}">
        <p14:creationId xmlns:p14="http://schemas.microsoft.com/office/powerpoint/2010/main" val="38039909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900" decel="100000" fill="hold"/>
                                        <p:tgtEl>
                                          <p:spTgt spid="6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11" presetID="42" presetClass="entr" presetSubtype="0"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fade">
                                      <p:cBhvr>
                                        <p:cTn id="13" dur="500"/>
                                        <p:tgtEl>
                                          <p:spTgt spid="65"/>
                                        </p:tgtEl>
                                      </p:cBhvr>
                                    </p:animEffect>
                                    <p:anim calcmode="lin" valueType="num">
                                      <p:cBhvr>
                                        <p:cTn id="14" dur="500" fill="hold"/>
                                        <p:tgtEl>
                                          <p:spTgt spid="65"/>
                                        </p:tgtEl>
                                        <p:attrNameLst>
                                          <p:attrName>ppt_x</p:attrName>
                                        </p:attrNameLst>
                                      </p:cBhvr>
                                      <p:tavLst>
                                        <p:tav tm="0">
                                          <p:val>
                                            <p:strVal val="#ppt_x"/>
                                          </p:val>
                                        </p:tav>
                                        <p:tav tm="100000">
                                          <p:val>
                                            <p:strVal val="#ppt_x"/>
                                          </p:val>
                                        </p:tav>
                                      </p:tavLst>
                                    </p:anim>
                                    <p:anim calcmode="lin" valueType="num">
                                      <p:cBhvr>
                                        <p:cTn id="15" dur="500" fill="hold"/>
                                        <p:tgtEl>
                                          <p:spTgt spid="65"/>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2" presetClass="entr" presetSubtype="4"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4"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500" fill="hold"/>
                                        <p:tgtEl>
                                          <p:spTgt spid="5"/>
                                        </p:tgtEl>
                                        <p:attrNameLst>
                                          <p:attrName>ppt_x</p:attrName>
                                        </p:attrNameLst>
                                      </p:cBhvr>
                                      <p:tavLst>
                                        <p:tav tm="0">
                                          <p:val>
                                            <p:strVal val="#ppt_x"/>
                                          </p:val>
                                        </p:tav>
                                        <p:tav tm="100000">
                                          <p:val>
                                            <p:strVal val="#ppt_x"/>
                                          </p:val>
                                        </p:tav>
                                      </p:tavLst>
                                    </p:anim>
                                    <p:anim calcmode="lin" valueType="num">
                                      <p:cBhvr additive="base">
                                        <p:cTn id="25" dur="500" fill="hold"/>
                                        <p:tgtEl>
                                          <p:spTgt spid="5"/>
                                        </p:tgtEl>
                                        <p:attrNameLst>
                                          <p:attrName>ppt_y</p:attrName>
                                        </p:attrNameLst>
                                      </p:cBhvr>
                                      <p:tavLst>
                                        <p:tav tm="0">
                                          <p:val>
                                            <p:strVal val="1+#ppt_h/2"/>
                                          </p:val>
                                        </p:tav>
                                        <p:tav tm="100000">
                                          <p:val>
                                            <p:strVal val="#ppt_y"/>
                                          </p:val>
                                        </p:tav>
                                      </p:tavLst>
                                    </p:anim>
                                  </p:childTnLst>
                                </p:cTn>
                              </p:par>
                            </p:childTnLst>
                          </p:cTn>
                        </p:par>
                        <p:par>
                          <p:cTn id="26" fill="hold">
                            <p:stCondLst>
                              <p:cond delay="2000"/>
                            </p:stCondLst>
                            <p:childTnLst>
                              <p:par>
                                <p:cTn id="27" presetID="2" presetClass="entr" presetSubtype="4"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ppt_x"/>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22" presetClass="entr" presetSubtype="4" fill="hold" nodeType="afterEffect">
                                  <p:stCondLst>
                                    <p:cond delay="0"/>
                                  </p:stCondLst>
                                  <p:childTnLst>
                                    <p:set>
                                      <p:cBhvr>
                                        <p:cTn id="33" dur="1" fill="hold">
                                          <p:stCondLst>
                                            <p:cond delay="0"/>
                                          </p:stCondLst>
                                        </p:cTn>
                                        <p:tgtEl>
                                          <p:spTgt spid="82"/>
                                        </p:tgtEl>
                                        <p:attrNameLst>
                                          <p:attrName>style.visibility</p:attrName>
                                        </p:attrNameLst>
                                      </p:cBhvr>
                                      <p:to>
                                        <p:strVal val="visible"/>
                                      </p:to>
                                    </p:set>
                                    <p:animEffect transition="in" filter="wipe(down)">
                                      <p:cBhvr>
                                        <p:cTn id="34" dur="500"/>
                                        <p:tgtEl>
                                          <p:spTgt spid="82"/>
                                        </p:tgtEl>
                                      </p:cBhvr>
                                    </p:animEffect>
                                  </p:childTnLst>
                                </p:cTn>
                              </p:par>
                            </p:childTnLst>
                          </p:cTn>
                        </p:par>
                        <p:par>
                          <p:cTn id="35" fill="hold">
                            <p:stCondLst>
                              <p:cond delay="3000"/>
                            </p:stCondLst>
                            <p:childTnLst>
                              <p:par>
                                <p:cTn id="36" presetID="22" presetClass="entr" presetSubtype="4" fill="hold" nodeType="after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wipe(down)">
                                      <p:cBhvr>
                                        <p:cTn id="38" dur="500"/>
                                        <p:tgtEl>
                                          <p:spTgt spid="90"/>
                                        </p:tgtEl>
                                      </p:cBhvr>
                                    </p:animEffect>
                                  </p:childTnLst>
                                </p:cTn>
                              </p:par>
                            </p:childTnLst>
                          </p:cTn>
                        </p:par>
                        <p:par>
                          <p:cTn id="39" fill="hold">
                            <p:stCondLst>
                              <p:cond delay="3500"/>
                            </p:stCondLst>
                            <p:childTnLst>
                              <p:par>
                                <p:cTn id="40" presetID="22" presetClass="entr" presetSubtype="4" fill="hold" nodeType="afterEffect">
                                  <p:stCondLst>
                                    <p:cond delay="0"/>
                                  </p:stCondLst>
                                  <p:childTnLst>
                                    <p:set>
                                      <p:cBhvr>
                                        <p:cTn id="41" dur="1" fill="hold">
                                          <p:stCondLst>
                                            <p:cond delay="0"/>
                                          </p:stCondLst>
                                        </p:cTn>
                                        <p:tgtEl>
                                          <p:spTgt spid="95"/>
                                        </p:tgtEl>
                                        <p:attrNameLst>
                                          <p:attrName>style.visibility</p:attrName>
                                        </p:attrNameLst>
                                      </p:cBhvr>
                                      <p:to>
                                        <p:strVal val="visible"/>
                                      </p:to>
                                    </p:set>
                                    <p:animEffect transition="in" filter="wipe(down)">
                                      <p:cBhvr>
                                        <p:cTn id="42"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กลุ่ม 104"/>
          <p:cNvGrpSpPr/>
          <p:nvPr/>
        </p:nvGrpSpPr>
        <p:grpSpPr>
          <a:xfrm>
            <a:off x="7812088" y="3424238"/>
            <a:ext cx="5151438" cy="5151438"/>
            <a:chOff x="7812088" y="3424238"/>
            <a:chExt cx="5151438" cy="5151438"/>
          </a:xfrm>
        </p:grpSpPr>
        <p:grpSp>
          <p:nvGrpSpPr>
            <p:cNvPr id="106" name="กลุ่ม 105"/>
            <p:cNvGrpSpPr/>
            <p:nvPr/>
          </p:nvGrpSpPr>
          <p:grpSpPr>
            <a:xfrm>
              <a:off x="7812088" y="3424238"/>
              <a:ext cx="5151438" cy="5151438"/>
              <a:chOff x="7812088" y="3424238"/>
              <a:chExt cx="5151438" cy="5151438"/>
            </a:xfrm>
            <a:solidFill>
              <a:schemeClr val="accent4"/>
            </a:solidFill>
          </p:grpSpPr>
          <p:sp>
            <p:nvSpPr>
              <p:cNvPr id="108" name="Freeform 9"/>
              <p:cNvSpPr>
                <a:spLocks noEditPoints="1"/>
              </p:cNvSpPr>
              <p:nvPr/>
            </p:nvSpPr>
            <p:spPr bwMode="auto">
              <a:xfrm>
                <a:off x="7812088" y="3424238"/>
                <a:ext cx="5151438" cy="5151438"/>
              </a:xfrm>
              <a:custGeom>
                <a:avLst/>
                <a:gdLst>
                  <a:gd name="T0" fmla="*/ 108 w 216"/>
                  <a:gd name="T1" fmla="*/ 216 h 216"/>
                  <a:gd name="T2" fmla="*/ 0 w 216"/>
                  <a:gd name="T3" fmla="*/ 108 h 216"/>
                  <a:gd name="T4" fmla="*/ 108 w 216"/>
                  <a:gd name="T5" fmla="*/ 0 h 216"/>
                  <a:gd name="T6" fmla="*/ 216 w 216"/>
                  <a:gd name="T7" fmla="*/ 108 h 216"/>
                  <a:gd name="T8" fmla="*/ 108 w 216"/>
                  <a:gd name="T9" fmla="*/ 216 h 216"/>
                  <a:gd name="T10" fmla="*/ 108 w 216"/>
                  <a:gd name="T11" fmla="*/ 6 h 216"/>
                  <a:gd name="T12" fmla="*/ 6 w 216"/>
                  <a:gd name="T13" fmla="*/ 108 h 216"/>
                  <a:gd name="T14" fmla="*/ 108 w 216"/>
                  <a:gd name="T15" fmla="*/ 210 h 216"/>
                  <a:gd name="T16" fmla="*/ 210 w 216"/>
                  <a:gd name="T17" fmla="*/ 108 h 216"/>
                  <a:gd name="T18" fmla="*/ 108 w 216"/>
                  <a:gd name="T19"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6">
                    <a:moveTo>
                      <a:pt x="108" y="216"/>
                    </a:moveTo>
                    <a:cubicBezTo>
                      <a:pt x="48" y="216"/>
                      <a:pt x="0" y="167"/>
                      <a:pt x="0" y="108"/>
                    </a:cubicBezTo>
                    <a:cubicBezTo>
                      <a:pt x="0" y="48"/>
                      <a:pt x="48" y="0"/>
                      <a:pt x="108" y="0"/>
                    </a:cubicBezTo>
                    <a:cubicBezTo>
                      <a:pt x="167" y="0"/>
                      <a:pt x="216" y="48"/>
                      <a:pt x="216" y="108"/>
                    </a:cubicBezTo>
                    <a:cubicBezTo>
                      <a:pt x="216" y="167"/>
                      <a:pt x="167" y="216"/>
                      <a:pt x="108" y="216"/>
                    </a:cubicBezTo>
                    <a:close/>
                    <a:moveTo>
                      <a:pt x="108" y="6"/>
                    </a:moveTo>
                    <a:cubicBezTo>
                      <a:pt x="52" y="6"/>
                      <a:pt x="6" y="52"/>
                      <a:pt x="6" y="108"/>
                    </a:cubicBezTo>
                    <a:cubicBezTo>
                      <a:pt x="6" y="164"/>
                      <a:pt x="52" y="210"/>
                      <a:pt x="108" y="210"/>
                    </a:cubicBezTo>
                    <a:cubicBezTo>
                      <a:pt x="164" y="210"/>
                      <a:pt x="210" y="164"/>
                      <a:pt x="210" y="108"/>
                    </a:cubicBezTo>
                    <a:cubicBezTo>
                      <a:pt x="210" y="52"/>
                      <a:pt x="164" y="6"/>
                      <a:pt x="10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Oval 10"/>
              <p:cNvSpPr>
                <a:spLocks noChangeArrowheads="1"/>
              </p:cNvSpPr>
              <p:nvPr/>
            </p:nvSpPr>
            <p:spPr bwMode="auto">
              <a:xfrm>
                <a:off x="8837613" y="4449763"/>
                <a:ext cx="3100388" cy="3100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07" name="Freeform 191"/>
            <p:cNvSpPr>
              <a:spLocks noEditPoints="1"/>
            </p:cNvSpPr>
            <p:nvPr/>
          </p:nvSpPr>
          <p:spPr bwMode="auto">
            <a:xfrm>
              <a:off x="9832157" y="5420618"/>
              <a:ext cx="1111300" cy="1208782"/>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10" name="กลุ่ม 109"/>
          <p:cNvGrpSpPr/>
          <p:nvPr/>
        </p:nvGrpSpPr>
        <p:grpSpPr>
          <a:xfrm>
            <a:off x="11961813" y="6811963"/>
            <a:ext cx="5153025" cy="5151438"/>
            <a:chOff x="11961813" y="6811963"/>
            <a:chExt cx="5153025" cy="5151438"/>
          </a:xfrm>
        </p:grpSpPr>
        <p:grpSp>
          <p:nvGrpSpPr>
            <p:cNvPr id="111" name="กลุ่ม 110"/>
            <p:cNvGrpSpPr/>
            <p:nvPr/>
          </p:nvGrpSpPr>
          <p:grpSpPr>
            <a:xfrm>
              <a:off x="11961813" y="6811963"/>
              <a:ext cx="5153025" cy="5151438"/>
              <a:chOff x="11961813" y="6811963"/>
              <a:chExt cx="5153025" cy="5151438"/>
            </a:xfrm>
            <a:solidFill>
              <a:schemeClr val="accent5"/>
            </a:solidFill>
          </p:grpSpPr>
          <p:sp>
            <p:nvSpPr>
              <p:cNvPr id="115" name="Freeform 11"/>
              <p:cNvSpPr>
                <a:spLocks noEditPoints="1"/>
              </p:cNvSpPr>
              <p:nvPr/>
            </p:nvSpPr>
            <p:spPr bwMode="auto">
              <a:xfrm>
                <a:off x="11961813" y="6811963"/>
                <a:ext cx="5153025" cy="5151438"/>
              </a:xfrm>
              <a:custGeom>
                <a:avLst/>
                <a:gdLst>
                  <a:gd name="T0" fmla="*/ 108 w 216"/>
                  <a:gd name="T1" fmla="*/ 216 h 216"/>
                  <a:gd name="T2" fmla="*/ 0 w 216"/>
                  <a:gd name="T3" fmla="*/ 108 h 216"/>
                  <a:gd name="T4" fmla="*/ 108 w 216"/>
                  <a:gd name="T5" fmla="*/ 0 h 216"/>
                  <a:gd name="T6" fmla="*/ 216 w 216"/>
                  <a:gd name="T7" fmla="*/ 108 h 216"/>
                  <a:gd name="T8" fmla="*/ 108 w 216"/>
                  <a:gd name="T9" fmla="*/ 216 h 216"/>
                  <a:gd name="T10" fmla="*/ 108 w 216"/>
                  <a:gd name="T11" fmla="*/ 6 h 216"/>
                  <a:gd name="T12" fmla="*/ 6 w 216"/>
                  <a:gd name="T13" fmla="*/ 108 h 216"/>
                  <a:gd name="T14" fmla="*/ 108 w 216"/>
                  <a:gd name="T15" fmla="*/ 210 h 216"/>
                  <a:gd name="T16" fmla="*/ 210 w 216"/>
                  <a:gd name="T17" fmla="*/ 108 h 216"/>
                  <a:gd name="T18" fmla="*/ 108 w 216"/>
                  <a:gd name="T19"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6">
                    <a:moveTo>
                      <a:pt x="108" y="216"/>
                    </a:moveTo>
                    <a:cubicBezTo>
                      <a:pt x="48" y="216"/>
                      <a:pt x="0" y="168"/>
                      <a:pt x="0" y="108"/>
                    </a:cubicBezTo>
                    <a:cubicBezTo>
                      <a:pt x="0" y="49"/>
                      <a:pt x="48" y="0"/>
                      <a:pt x="108" y="0"/>
                    </a:cubicBezTo>
                    <a:cubicBezTo>
                      <a:pt x="167" y="0"/>
                      <a:pt x="216" y="49"/>
                      <a:pt x="216" y="108"/>
                    </a:cubicBezTo>
                    <a:cubicBezTo>
                      <a:pt x="216" y="168"/>
                      <a:pt x="167" y="216"/>
                      <a:pt x="108" y="216"/>
                    </a:cubicBezTo>
                    <a:close/>
                    <a:moveTo>
                      <a:pt x="108" y="6"/>
                    </a:moveTo>
                    <a:cubicBezTo>
                      <a:pt x="51" y="6"/>
                      <a:pt x="6" y="52"/>
                      <a:pt x="6" y="108"/>
                    </a:cubicBezTo>
                    <a:cubicBezTo>
                      <a:pt x="6" y="164"/>
                      <a:pt x="51" y="210"/>
                      <a:pt x="108" y="210"/>
                    </a:cubicBezTo>
                    <a:cubicBezTo>
                      <a:pt x="164" y="210"/>
                      <a:pt x="210" y="164"/>
                      <a:pt x="210" y="108"/>
                    </a:cubicBezTo>
                    <a:cubicBezTo>
                      <a:pt x="210" y="52"/>
                      <a:pt x="164" y="6"/>
                      <a:pt x="10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 name="Oval 12"/>
              <p:cNvSpPr>
                <a:spLocks noChangeArrowheads="1"/>
              </p:cNvSpPr>
              <p:nvPr/>
            </p:nvSpPr>
            <p:spPr bwMode="auto">
              <a:xfrm>
                <a:off x="12987338" y="7837488"/>
                <a:ext cx="3078163" cy="3100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12" name="กลุ่ม 111"/>
            <p:cNvGrpSpPr/>
            <p:nvPr/>
          </p:nvGrpSpPr>
          <p:grpSpPr>
            <a:xfrm>
              <a:off x="13784808" y="8729389"/>
              <a:ext cx="1501229" cy="1329011"/>
              <a:chOff x="8022698" y="10553700"/>
              <a:chExt cx="733425" cy="649288"/>
            </a:xfrm>
            <a:solidFill>
              <a:schemeClr val="bg1"/>
            </a:solidFill>
          </p:grpSpPr>
          <p:sp>
            <p:nvSpPr>
              <p:cNvPr id="113"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17" name="กลุ่ม 116"/>
          <p:cNvGrpSpPr/>
          <p:nvPr/>
        </p:nvGrpSpPr>
        <p:grpSpPr>
          <a:xfrm>
            <a:off x="8288338" y="8694738"/>
            <a:ext cx="3673475" cy="3673475"/>
            <a:chOff x="8288338" y="8694738"/>
            <a:chExt cx="3673475" cy="3673475"/>
          </a:xfrm>
        </p:grpSpPr>
        <p:grpSp>
          <p:nvGrpSpPr>
            <p:cNvPr id="118" name="กลุ่ม 117"/>
            <p:cNvGrpSpPr/>
            <p:nvPr/>
          </p:nvGrpSpPr>
          <p:grpSpPr>
            <a:xfrm>
              <a:off x="8288338" y="8694738"/>
              <a:ext cx="3673475" cy="3673475"/>
              <a:chOff x="8288338" y="8694738"/>
              <a:chExt cx="3673475" cy="3673475"/>
            </a:xfrm>
            <a:solidFill>
              <a:schemeClr val="accent3"/>
            </a:solidFill>
          </p:grpSpPr>
          <p:sp>
            <p:nvSpPr>
              <p:cNvPr id="120" name="Freeform 13"/>
              <p:cNvSpPr>
                <a:spLocks noEditPoints="1"/>
              </p:cNvSpPr>
              <p:nvPr/>
            </p:nvSpPr>
            <p:spPr bwMode="auto">
              <a:xfrm>
                <a:off x="8288338" y="8694738"/>
                <a:ext cx="3673475" cy="3673475"/>
              </a:xfrm>
              <a:custGeom>
                <a:avLst/>
                <a:gdLst>
                  <a:gd name="T0" fmla="*/ 0 w 154"/>
                  <a:gd name="T1" fmla="*/ 77 h 154"/>
                  <a:gd name="T2" fmla="*/ 77 w 154"/>
                  <a:gd name="T3" fmla="*/ 0 h 154"/>
                  <a:gd name="T4" fmla="*/ 154 w 154"/>
                  <a:gd name="T5" fmla="*/ 77 h 154"/>
                  <a:gd name="T6" fmla="*/ 77 w 154"/>
                  <a:gd name="T7" fmla="*/ 154 h 154"/>
                  <a:gd name="T8" fmla="*/ 0 w 154"/>
                  <a:gd name="T9" fmla="*/ 77 h 154"/>
                  <a:gd name="T10" fmla="*/ 4 w 154"/>
                  <a:gd name="T11" fmla="*/ 77 h 154"/>
                  <a:gd name="T12" fmla="*/ 77 w 154"/>
                  <a:gd name="T13" fmla="*/ 150 h 154"/>
                  <a:gd name="T14" fmla="*/ 150 w 154"/>
                  <a:gd name="T15" fmla="*/ 77 h 154"/>
                  <a:gd name="T16" fmla="*/ 77 w 154"/>
                  <a:gd name="T17" fmla="*/ 4 h 154"/>
                  <a:gd name="T18" fmla="*/ 4 w 154"/>
                  <a:gd name="T1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54">
                    <a:moveTo>
                      <a:pt x="0" y="77"/>
                    </a:moveTo>
                    <a:cubicBezTo>
                      <a:pt x="0" y="34"/>
                      <a:pt x="34" y="0"/>
                      <a:pt x="77" y="0"/>
                    </a:cubicBezTo>
                    <a:cubicBezTo>
                      <a:pt x="119" y="0"/>
                      <a:pt x="154" y="34"/>
                      <a:pt x="154" y="77"/>
                    </a:cubicBezTo>
                    <a:cubicBezTo>
                      <a:pt x="154" y="120"/>
                      <a:pt x="119" y="154"/>
                      <a:pt x="77" y="154"/>
                    </a:cubicBezTo>
                    <a:cubicBezTo>
                      <a:pt x="34" y="154"/>
                      <a:pt x="0" y="120"/>
                      <a:pt x="0" y="77"/>
                    </a:cubicBezTo>
                    <a:close/>
                    <a:moveTo>
                      <a:pt x="4" y="77"/>
                    </a:moveTo>
                    <a:cubicBezTo>
                      <a:pt x="4" y="117"/>
                      <a:pt x="37" y="150"/>
                      <a:pt x="77" y="150"/>
                    </a:cubicBezTo>
                    <a:cubicBezTo>
                      <a:pt x="117" y="150"/>
                      <a:pt x="150" y="117"/>
                      <a:pt x="150" y="77"/>
                    </a:cubicBezTo>
                    <a:cubicBezTo>
                      <a:pt x="150" y="37"/>
                      <a:pt x="117" y="4"/>
                      <a:pt x="77" y="4"/>
                    </a:cubicBezTo>
                    <a:cubicBezTo>
                      <a:pt x="37" y="4"/>
                      <a:pt x="4" y="37"/>
                      <a:pt x="4"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 name="Oval 14"/>
              <p:cNvSpPr>
                <a:spLocks noChangeArrowheads="1"/>
              </p:cNvSpPr>
              <p:nvPr/>
            </p:nvSpPr>
            <p:spPr bwMode="auto">
              <a:xfrm>
                <a:off x="9028113" y="9434513"/>
                <a:ext cx="2195513" cy="2193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19" name="Freeform 102"/>
            <p:cNvSpPr>
              <a:spLocks noEditPoints="1"/>
            </p:cNvSpPr>
            <p:nvPr/>
          </p:nvSpPr>
          <p:spPr bwMode="auto">
            <a:xfrm>
              <a:off x="9471943" y="9840218"/>
              <a:ext cx="1306264" cy="1208782"/>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22" name="กลุ่ม 121"/>
          <p:cNvGrpSpPr/>
          <p:nvPr/>
        </p:nvGrpSpPr>
        <p:grpSpPr>
          <a:xfrm>
            <a:off x="12963526" y="2971800"/>
            <a:ext cx="3673475" cy="3671888"/>
            <a:chOff x="12963526" y="2971800"/>
            <a:chExt cx="3673475" cy="3671888"/>
          </a:xfrm>
        </p:grpSpPr>
        <p:grpSp>
          <p:nvGrpSpPr>
            <p:cNvPr id="123" name="กลุ่ม 122"/>
            <p:cNvGrpSpPr/>
            <p:nvPr/>
          </p:nvGrpSpPr>
          <p:grpSpPr>
            <a:xfrm>
              <a:off x="12963526" y="2971800"/>
              <a:ext cx="3673475" cy="3671888"/>
              <a:chOff x="12963526" y="2971800"/>
              <a:chExt cx="3673475" cy="3671888"/>
            </a:xfrm>
            <a:solidFill>
              <a:schemeClr val="accent6"/>
            </a:solidFill>
          </p:grpSpPr>
          <p:sp>
            <p:nvSpPr>
              <p:cNvPr id="125" name="Freeform 15"/>
              <p:cNvSpPr>
                <a:spLocks noEditPoints="1"/>
              </p:cNvSpPr>
              <p:nvPr/>
            </p:nvSpPr>
            <p:spPr bwMode="auto">
              <a:xfrm>
                <a:off x="12963526" y="2971800"/>
                <a:ext cx="3673475" cy="3671888"/>
              </a:xfrm>
              <a:custGeom>
                <a:avLst/>
                <a:gdLst>
                  <a:gd name="T0" fmla="*/ 0 w 154"/>
                  <a:gd name="T1" fmla="*/ 77 h 154"/>
                  <a:gd name="T2" fmla="*/ 77 w 154"/>
                  <a:gd name="T3" fmla="*/ 0 h 154"/>
                  <a:gd name="T4" fmla="*/ 154 w 154"/>
                  <a:gd name="T5" fmla="*/ 77 h 154"/>
                  <a:gd name="T6" fmla="*/ 77 w 154"/>
                  <a:gd name="T7" fmla="*/ 154 h 154"/>
                  <a:gd name="T8" fmla="*/ 0 w 154"/>
                  <a:gd name="T9" fmla="*/ 77 h 154"/>
                  <a:gd name="T10" fmla="*/ 4 w 154"/>
                  <a:gd name="T11" fmla="*/ 77 h 154"/>
                  <a:gd name="T12" fmla="*/ 77 w 154"/>
                  <a:gd name="T13" fmla="*/ 150 h 154"/>
                  <a:gd name="T14" fmla="*/ 150 w 154"/>
                  <a:gd name="T15" fmla="*/ 77 h 154"/>
                  <a:gd name="T16" fmla="*/ 77 w 154"/>
                  <a:gd name="T17" fmla="*/ 4 h 154"/>
                  <a:gd name="T18" fmla="*/ 4 w 154"/>
                  <a:gd name="T1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54">
                    <a:moveTo>
                      <a:pt x="0" y="77"/>
                    </a:moveTo>
                    <a:cubicBezTo>
                      <a:pt x="0" y="34"/>
                      <a:pt x="34" y="0"/>
                      <a:pt x="77" y="0"/>
                    </a:cubicBezTo>
                    <a:cubicBezTo>
                      <a:pt x="120" y="0"/>
                      <a:pt x="154" y="34"/>
                      <a:pt x="154" y="77"/>
                    </a:cubicBezTo>
                    <a:cubicBezTo>
                      <a:pt x="154" y="119"/>
                      <a:pt x="120" y="154"/>
                      <a:pt x="77" y="154"/>
                    </a:cubicBezTo>
                    <a:cubicBezTo>
                      <a:pt x="34" y="154"/>
                      <a:pt x="0" y="119"/>
                      <a:pt x="0" y="77"/>
                    </a:cubicBezTo>
                    <a:close/>
                    <a:moveTo>
                      <a:pt x="4" y="77"/>
                    </a:moveTo>
                    <a:cubicBezTo>
                      <a:pt x="4" y="117"/>
                      <a:pt x="37" y="150"/>
                      <a:pt x="77" y="150"/>
                    </a:cubicBezTo>
                    <a:cubicBezTo>
                      <a:pt x="117" y="150"/>
                      <a:pt x="150" y="117"/>
                      <a:pt x="150" y="77"/>
                    </a:cubicBezTo>
                    <a:cubicBezTo>
                      <a:pt x="150" y="37"/>
                      <a:pt x="117" y="4"/>
                      <a:pt x="77" y="4"/>
                    </a:cubicBezTo>
                    <a:cubicBezTo>
                      <a:pt x="37" y="4"/>
                      <a:pt x="4" y="37"/>
                      <a:pt x="4"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 name="Oval 16"/>
              <p:cNvSpPr>
                <a:spLocks noChangeArrowheads="1"/>
              </p:cNvSpPr>
              <p:nvPr/>
            </p:nvSpPr>
            <p:spPr bwMode="auto">
              <a:xfrm>
                <a:off x="13703301" y="3709988"/>
                <a:ext cx="2193925" cy="2195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24" name="Freeform 134"/>
            <p:cNvSpPr>
              <a:spLocks noEditPoints="1"/>
            </p:cNvSpPr>
            <p:nvPr/>
          </p:nvSpPr>
          <p:spPr bwMode="auto">
            <a:xfrm>
              <a:off x="14160009" y="4162425"/>
              <a:ext cx="1247775" cy="1247775"/>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dirty="0"/>
            </a:p>
          </p:txBody>
        </p:sp>
      </p:grpSp>
      <p:sp>
        <p:nvSpPr>
          <p:cNvPr id="127" name="TextBox 126"/>
          <p:cNvSpPr txBox="1"/>
          <p:nvPr/>
        </p:nvSpPr>
        <p:spPr bwMode="auto">
          <a:xfrm>
            <a:off x="4227501" y="4648200"/>
            <a:ext cx="1609736"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Vision</a:t>
            </a:r>
            <a:endParaRPr lang="id-ID" sz="4000" b="1" dirty="0">
              <a:solidFill>
                <a:schemeClr val="accent4"/>
              </a:solidFill>
              <a:latin typeface="Lato" pitchFamily="34" charset="0"/>
              <a:ea typeface="Lato" pitchFamily="34" charset="0"/>
              <a:cs typeface="Lato" pitchFamily="34" charset="0"/>
            </a:endParaRPr>
          </a:p>
        </p:txBody>
      </p:sp>
      <p:sp>
        <p:nvSpPr>
          <p:cNvPr id="128" name="TextBox 127"/>
          <p:cNvSpPr txBox="1"/>
          <p:nvPr/>
        </p:nvSpPr>
        <p:spPr>
          <a:xfrm>
            <a:off x="2961974" y="5338685"/>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29" name="TextBox 128"/>
          <p:cNvSpPr txBox="1"/>
          <p:nvPr/>
        </p:nvSpPr>
        <p:spPr bwMode="auto">
          <a:xfrm>
            <a:off x="17078856" y="3759488"/>
            <a:ext cx="3796232"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Communication</a:t>
            </a:r>
            <a:endParaRPr lang="id-ID" sz="4000" b="1" dirty="0">
              <a:solidFill>
                <a:schemeClr val="accent6"/>
              </a:solidFill>
              <a:latin typeface="Lato" pitchFamily="34" charset="0"/>
              <a:ea typeface="Lato" pitchFamily="34" charset="0"/>
              <a:cs typeface="Lato" pitchFamily="34" charset="0"/>
            </a:endParaRPr>
          </a:p>
        </p:txBody>
      </p:sp>
      <p:sp>
        <p:nvSpPr>
          <p:cNvPr id="130" name="TextBox 129"/>
          <p:cNvSpPr txBox="1"/>
          <p:nvPr/>
        </p:nvSpPr>
        <p:spPr>
          <a:xfrm>
            <a:off x="16906574" y="4449973"/>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31" name="TextBox 130"/>
          <p:cNvSpPr txBox="1"/>
          <p:nvPr/>
        </p:nvSpPr>
        <p:spPr bwMode="auto">
          <a:xfrm>
            <a:off x="4444981" y="9132332"/>
            <a:ext cx="270458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Flow Chart</a:t>
            </a:r>
            <a:endParaRPr lang="id-ID" sz="4000" b="1" dirty="0">
              <a:solidFill>
                <a:schemeClr val="accent3"/>
              </a:solidFill>
              <a:latin typeface="Lato" pitchFamily="34" charset="0"/>
              <a:ea typeface="Lato" pitchFamily="34" charset="0"/>
              <a:cs typeface="Lato" pitchFamily="34" charset="0"/>
            </a:endParaRPr>
          </a:p>
        </p:txBody>
      </p:sp>
      <p:sp>
        <p:nvSpPr>
          <p:cNvPr id="132" name="TextBox 131"/>
          <p:cNvSpPr txBox="1"/>
          <p:nvPr/>
        </p:nvSpPr>
        <p:spPr>
          <a:xfrm>
            <a:off x="3726876" y="9822817"/>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33" name="TextBox 132"/>
          <p:cNvSpPr txBox="1"/>
          <p:nvPr/>
        </p:nvSpPr>
        <p:spPr bwMode="auto">
          <a:xfrm>
            <a:off x="18433710" y="9033739"/>
            <a:ext cx="2172391"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Working</a:t>
            </a:r>
            <a:endParaRPr lang="id-ID" sz="4000" b="1" dirty="0">
              <a:solidFill>
                <a:schemeClr val="accent5"/>
              </a:solidFill>
              <a:latin typeface="Lato" pitchFamily="34" charset="0"/>
              <a:ea typeface="Lato" pitchFamily="34" charset="0"/>
              <a:cs typeface="Lato" pitchFamily="34" charset="0"/>
            </a:endParaRPr>
          </a:p>
        </p:txBody>
      </p:sp>
      <p:sp>
        <p:nvSpPr>
          <p:cNvPr id="134" name="TextBox 133"/>
          <p:cNvSpPr txBox="1"/>
          <p:nvPr/>
        </p:nvSpPr>
        <p:spPr>
          <a:xfrm>
            <a:off x="17449510" y="9724224"/>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42" name="Group 41"/>
          <p:cNvGrpSpPr/>
          <p:nvPr/>
        </p:nvGrpSpPr>
        <p:grpSpPr>
          <a:xfrm>
            <a:off x="9342437" y="0"/>
            <a:ext cx="5121981" cy="1859280"/>
            <a:chOff x="9266237" y="-30479"/>
            <a:chExt cx="5121981" cy="1859280"/>
          </a:xfrm>
        </p:grpSpPr>
        <p:sp>
          <p:nvSpPr>
            <p:cNvPr id="4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4" name="TextBox 4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5" name="กลุ่ม 1"/>
            <p:cNvGrpSpPr/>
            <p:nvPr/>
          </p:nvGrpSpPr>
          <p:grpSpPr>
            <a:xfrm>
              <a:off x="10629638" y="960536"/>
              <a:ext cx="2675199" cy="191868"/>
              <a:chOff x="731836" y="7607630"/>
              <a:chExt cx="3043601" cy="240970"/>
            </a:xfrm>
          </p:grpSpPr>
          <p:sp>
            <p:nvSpPr>
              <p:cNvPr id="4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467218562"/>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05"/>
                                        </p:tgtEl>
                                        <p:attrNameLst>
                                          <p:attrName>style.visibility</p:attrName>
                                        </p:attrNameLst>
                                      </p:cBhvr>
                                      <p:to>
                                        <p:strVal val="visible"/>
                                      </p:to>
                                    </p:set>
                                    <p:anim calcmode="lin" valueType="num">
                                      <p:cBhvr>
                                        <p:cTn id="7" dur="500" fill="hold"/>
                                        <p:tgtEl>
                                          <p:spTgt spid="105"/>
                                        </p:tgtEl>
                                        <p:attrNameLst>
                                          <p:attrName>ppt_w</p:attrName>
                                        </p:attrNameLst>
                                      </p:cBhvr>
                                      <p:tavLst>
                                        <p:tav tm="0">
                                          <p:val>
                                            <p:fltVal val="0"/>
                                          </p:val>
                                        </p:tav>
                                        <p:tav tm="100000">
                                          <p:val>
                                            <p:strVal val="#ppt_w"/>
                                          </p:val>
                                        </p:tav>
                                      </p:tavLst>
                                    </p:anim>
                                    <p:anim calcmode="lin" valueType="num">
                                      <p:cBhvr>
                                        <p:cTn id="8" dur="500" fill="hold"/>
                                        <p:tgtEl>
                                          <p:spTgt spid="105"/>
                                        </p:tgtEl>
                                        <p:attrNameLst>
                                          <p:attrName>ppt_h</p:attrName>
                                        </p:attrNameLst>
                                      </p:cBhvr>
                                      <p:tavLst>
                                        <p:tav tm="0">
                                          <p:val>
                                            <p:fltVal val="0"/>
                                          </p:val>
                                        </p:tav>
                                        <p:tav tm="100000">
                                          <p:val>
                                            <p:strVal val="#ppt_h"/>
                                          </p:val>
                                        </p:tav>
                                      </p:tavLst>
                                    </p:anim>
                                    <p:anim calcmode="lin" valueType="num">
                                      <p:cBhvr>
                                        <p:cTn id="9" dur="500" fill="hold"/>
                                        <p:tgtEl>
                                          <p:spTgt spid="105"/>
                                        </p:tgtEl>
                                        <p:attrNameLst>
                                          <p:attrName>style.rotation</p:attrName>
                                        </p:attrNameLst>
                                      </p:cBhvr>
                                      <p:tavLst>
                                        <p:tav tm="0">
                                          <p:val>
                                            <p:fltVal val="90"/>
                                          </p:val>
                                        </p:tav>
                                        <p:tav tm="100000">
                                          <p:val>
                                            <p:fltVal val="0"/>
                                          </p:val>
                                        </p:tav>
                                      </p:tavLst>
                                    </p:anim>
                                    <p:animEffect transition="in" filter="fade">
                                      <p:cBhvr>
                                        <p:cTn id="10" dur="500"/>
                                        <p:tgtEl>
                                          <p:spTgt spid="105"/>
                                        </p:tgtEl>
                                      </p:cBhvr>
                                    </p:animEffect>
                                  </p:childTnLst>
                                </p:cTn>
                              </p:par>
                            </p:childTnLst>
                          </p:cTn>
                        </p:par>
                        <p:par>
                          <p:cTn id="11" fill="hold">
                            <p:stCondLst>
                              <p:cond delay="500"/>
                            </p:stCondLst>
                            <p:childTnLst>
                              <p:par>
                                <p:cTn id="12" presetID="31" presetClass="entr" presetSubtype="0" fill="hold" nodeType="afterEffect">
                                  <p:stCondLst>
                                    <p:cond delay="0"/>
                                  </p:stCondLst>
                                  <p:childTnLst>
                                    <p:set>
                                      <p:cBhvr>
                                        <p:cTn id="13" dur="1" fill="hold">
                                          <p:stCondLst>
                                            <p:cond delay="0"/>
                                          </p:stCondLst>
                                        </p:cTn>
                                        <p:tgtEl>
                                          <p:spTgt spid="110"/>
                                        </p:tgtEl>
                                        <p:attrNameLst>
                                          <p:attrName>style.visibility</p:attrName>
                                        </p:attrNameLst>
                                      </p:cBhvr>
                                      <p:to>
                                        <p:strVal val="visible"/>
                                      </p:to>
                                    </p:set>
                                    <p:anim calcmode="lin" valueType="num">
                                      <p:cBhvr>
                                        <p:cTn id="14" dur="500" fill="hold"/>
                                        <p:tgtEl>
                                          <p:spTgt spid="110"/>
                                        </p:tgtEl>
                                        <p:attrNameLst>
                                          <p:attrName>ppt_w</p:attrName>
                                        </p:attrNameLst>
                                      </p:cBhvr>
                                      <p:tavLst>
                                        <p:tav tm="0">
                                          <p:val>
                                            <p:fltVal val="0"/>
                                          </p:val>
                                        </p:tav>
                                        <p:tav tm="100000">
                                          <p:val>
                                            <p:strVal val="#ppt_w"/>
                                          </p:val>
                                        </p:tav>
                                      </p:tavLst>
                                    </p:anim>
                                    <p:anim calcmode="lin" valueType="num">
                                      <p:cBhvr>
                                        <p:cTn id="15" dur="500" fill="hold"/>
                                        <p:tgtEl>
                                          <p:spTgt spid="110"/>
                                        </p:tgtEl>
                                        <p:attrNameLst>
                                          <p:attrName>ppt_h</p:attrName>
                                        </p:attrNameLst>
                                      </p:cBhvr>
                                      <p:tavLst>
                                        <p:tav tm="0">
                                          <p:val>
                                            <p:fltVal val="0"/>
                                          </p:val>
                                        </p:tav>
                                        <p:tav tm="100000">
                                          <p:val>
                                            <p:strVal val="#ppt_h"/>
                                          </p:val>
                                        </p:tav>
                                      </p:tavLst>
                                    </p:anim>
                                    <p:anim calcmode="lin" valueType="num">
                                      <p:cBhvr>
                                        <p:cTn id="16" dur="500" fill="hold"/>
                                        <p:tgtEl>
                                          <p:spTgt spid="110"/>
                                        </p:tgtEl>
                                        <p:attrNameLst>
                                          <p:attrName>style.rotation</p:attrName>
                                        </p:attrNameLst>
                                      </p:cBhvr>
                                      <p:tavLst>
                                        <p:tav tm="0">
                                          <p:val>
                                            <p:fltVal val="90"/>
                                          </p:val>
                                        </p:tav>
                                        <p:tav tm="100000">
                                          <p:val>
                                            <p:fltVal val="0"/>
                                          </p:val>
                                        </p:tav>
                                      </p:tavLst>
                                    </p:anim>
                                    <p:animEffect transition="in" filter="fade">
                                      <p:cBhvr>
                                        <p:cTn id="17" dur="500"/>
                                        <p:tgtEl>
                                          <p:spTgt spid="110"/>
                                        </p:tgtEl>
                                      </p:cBhvr>
                                    </p:animEffect>
                                  </p:childTnLst>
                                </p:cTn>
                              </p:par>
                            </p:childTnLst>
                          </p:cTn>
                        </p:par>
                        <p:par>
                          <p:cTn id="18" fill="hold">
                            <p:stCondLst>
                              <p:cond delay="1000"/>
                            </p:stCondLst>
                            <p:childTnLst>
                              <p:par>
                                <p:cTn id="19" presetID="31" presetClass="entr" presetSubtype="0" fill="hold" nodeType="afterEffect">
                                  <p:stCondLst>
                                    <p:cond delay="0"/>
                                  </p:stCondLst>
                                  <p:childTnLst>
                                    <p:set>
                                      <p:cBhvr>
                                        <p:cTn id="20" dur="1" fill="hold">
                                          <p:stCondLst>
                                            <p:cond delay="0"/>
                                          </p:stCondLst>
                                        </p:cTn>
                                        <p:tgtEl>
                                          <p:spTgt spid="117"/>
                                        </p:tgtEl>
                                        <p:attrNameLst>
                                          <p:attrName>style.visibility</p:attrName>
                                        </p:attrNameLst>
                                      </p:cBhvr>
                                      <p:to>
                                        <p:strVal val="visible"/>
                                      </p:to>
                                    </p:set>
                                    <p:anim calcmode="lin" valueType="num">
                                      <p:cBhvr>
                                        <p:cTn id="21" dur="500" fill="hold"/>
                                        <p:tgtEl>
                                          <p:spTgt spid="117"/>
                                        </p:tgtEl>
                                        <p:attrNameLst>
                                          <p:attrName>ppt_w</p:attrName>
                                        </p:attrNameLst>
                                      </p:cBhvr>
                                      <p:tavLst>
                                        <p:tav tm="0">
                                          <p:val>
                                            <p:fltVal val="0"/>
                                          </p:val>
                                        </p:tav>
                                        <p:tav tm="100000">
                                          <p:val>
                                            <p:strVal val="#ppt_w"/>
                                          </p:val>
                                        </p:tav>
                                      </p:tavLst>
                                    </p:anim>
                                    <p:anim calcmode="lin" valueType="num">
                                      <p:cBhvr>
                                        <p:cTn id="22" dur="500" fill="hold"/>
                                        <p:tgtEl>
                                          <p:spTgt spid="117"/>
                                        </p:tgtEl>
                                        <p:attrNameLst>
                                          <p:attrName>ppt_h</p:attrName>
                                        </p:attrNameLst>
                                      </p:cBhvr>
                                      <p:tavLst>
                                        <p:tav tm="0">
                                          <p:val>
                                            <p:fltVal val="0"/>
                                          </p:val>
                                        </p:tav>
                                        <p:tav tm="100000">
                                          <p:val>
                                            <p:strVal val="#ppt_h"/>
                                          </p:val>
                                        </p:tav>
                                      </p:tavLst>
                                    </p:anim>
                                    <p:anim calcmode="lin" valueType="num">
                                      <p:cBhvr>
                                        <p:cTn id="23" dur="500" fill="hold"/>
                                        <p:tgtEl>
                                          <p:spTgt spid="117"/>
                                        </p:tgtEl>
                                        <p:attrNameLst>
                                          <p:attrName>style.rotation</p:attrName>
                                        </p:attrNameLst>
                                      </p:cBhvr>
                                      <p:tavLst>
                                        <p:tav tm="0">
                                          <p:val>
                                            <p:fltVal val="90"/>
                                          </p:val>
                                        </p:tav>
                                        <p:tav tm="100000">
                                          <p:val>
                                            <p:fltVal val="0"/>
                                          </p:val>
                                        </p:tav>
                                      </p:tavLst>
                                    </p:anim>
                                    <p:animEffect transition="in" filter="fade">
                                      <p:cBhvr>
                                        <p:cTn id="24" dur="500"/>
                                        <p:tgtEl>
                                          <p:spTgt spid="117"/>
                                        </p:tgtEl>
                                      </p:cBhvr>
                                    </p:animEffect>
                                  </p:childTnLst>
                                </p:cTn>
                              </p:par>
                            </p:childTnLst>
                          </p:cTn>
                        </p:par>
                        <p:par>
                          <p:cTn id="25" fill="hold">
                            <p:stCondLst>
                              <p:cond delay="1500"/>
                            </p:stCondLst>
                            <p:childTnLst>
                              <p:par>
                                <p:cTn id="26" presetID="31" presetClass="entr" presetSubtype="0" fill="hold" nodeType="afterEffect">
                                  <p:stCondLst>
                                    <p:cond delay="0"/>
                                  </p:stCondLst>
                                  <p:childTnLst>
                                    <p:set>
                                      <p:cBhvr>
                                        <p:cTn id="27" dur="1" fill="hold">
                                          <p:stCondLst>
                                            <p:cond delay="0"/>
                                          </p:stCondLst>
                                        </p:cTn>
                                        <p:tgtEl>
                                          <p:spTgt spid="122"/>
                                        </p:tgtEl>
                                        <p:attrNameLst>
                                          <p:attrName>style.visibility</p:attrName>
                                        </p:attrNameLst>
                                      </p:cBhvr>
                                      <p:to>
                                        <p:strVal val="visible"/>
                                      </p:to>
                                    </p:set>
                                    <p:anim calcmode="lin" valueType="num">
                                      <p:cBhvr>
                                        <p:cTn id="28" dur="500" fill="hold"/>
                                        <p:tgtEl>
                                          <p:spTgt spid="122"/>
                                        </p:tgtEl>
                                        <p:attrNameLst>
                                          <p:attrName>ppt_w</p:attrName>
                                        </p:attrNameLst>
                                      </p:cBhvr>
                                      <p:tavLst>
                                        <p:tav tm="0">
                                          <p:val>
                                            <p:fltVal val="0"/>
                                          </p:val>
                                        </p:tav>
                                        <p:tav tm="100000">
                                          <p:val>
                                            <p:strVal val="#ppt_w"/>
                                          </p:val>
                                        </p:tav>
                                      </p:tavLst>
                                    </p:anim>
                                    <p:anim calcmode="lin" valueType="num">
                                      <p:cBhvr>
                                        <p:cTn id="29" dur="500" fill="hold"/>
                                        <p:tgtEl>
                                          <p:spTgt spid="122"/>
                                        </p:tgtEl>
                                        <p:attrNameLst>
                                          <p:attrName>ppt_h</p:attrName>
                                        </p:attrNameLst>
                                      </p:cBhvr>
                                      <p:tavLst>
                                        <p:tav tm="0">
                                          <p:val>
                                            <p:fltVal val="0"/>
                                          </p:val>
                                        </p:tav>
                                        <p:tav tm="100000">
                                          <p:val>
                                            <p:strVal val="#ppt_h"/>
                                          </p:val>
                                        </p:tav>
                                      </p:tavLst>
                                    </p:anim>
                                    <p:anim calcmode="lin" valueType="num">
                                      <p:cBhvr>
                                        <p:cTn id="30" dur="500" fill="hold"/>
                                        <p:tgtEl>
                                          <p:spTgt spid="122"/>
                                        </p:tgtEl>
                                        <p:attrNameLst>
                                          <p:attrName>style.rotation</p:attrName>
                                        </p:attrNameLst>
                                      </p:cBhvr>
                                      <p:tavLst>
                                        <p:tav tm="0">
                                          <p:val>
                                            <p:fltVal val="90"/>
                                          </p:val>
                                        </p:tav>
                                        <p:tav tm="100000">
                                          <p:val>
                                            <p:fltVal val="0"/>
                                          </p:val>
                                        </p:tav>
                                      </p:tavLst>
                                    </p:anim>
                                    <p:animEffect transition="in" filter="fade">
                                      <p:cBhvr>
                                        <p:cTn id="31" dur="500"/>
                                        <p:tgtEl>
                                          <p:spTgt spid="122"/>
                                        </p:tgtEl>
                                      </p:cBhvr>
                                    </p:animEffect>
                                  </p:childTnLst>
                                </p:cTn>
                              </p:par>
                            </p:childTnLst>
                          </p:cTn>
                        </p:par>
                        <p:par>
                          <p:cTn id="32" fill="hold">
                            <p:stCondLst>
                              <p:cond delay="2000"/>
                            </p:stCondLst>
                            <p:childTnLst>
                              <p:par>
                                <p:cTn id="33" presetID="53" presetClass="entr" presetSubtype="16" fill="hold" grpId="0" nodeType="afterEffect">
                                  <p:stCondLst>
                                    <p:cond delay="0"/>
                                  </p:stCondLst>
                                  <p:childTnLst>
                                    <p:set>
                                      <p:cBhvr>
                                        <p:cTn id="34" dur="1" fill="hold">
                                          <p:stCondLst>
                                            <p:cond delay="0"/>
                                          </p:stCondLst>
                                        </p:cTn>
                                        <p:tgtEl>
                                          <p:spTgt spid="127"/>
                                        </p:tgtEl>
                                        <p:attrNameLst>
                                          <p:attrName>style.visibility</p:attrName>
                                        </p:attrNameLst>
                                      </p:cBhvr>
                                      <p:to>
                                        <p:strVal val="visible"/>
                                      </p:to>
                                    </p:set>
                                    <p:anim calcmode="lin" valueType="num">
                                      <p:cBhvr>
                                        <p:cTn id="35" dur="500" fill="hold"/>
                                        <p:tgtEl>
                                          <p:spTgt spid="127"/>
                                        </p:tgtEl>
                                        <p:attrNameLst>
                                          <p:attrName>ppt_w</p:attrName>
                                        </p:attrNameLst>
                                      </p:cBhvr>
                                      <p:tavLst>
                                        <p:tav tm="0">
                                          <p:val>
                                            <p:fltVal val="0"/>
                                          </p:val>
                                        </p:tav>
                                        <p:tav tm="100000">
                                          <p:val>
                                            <p:strVal val="#ppt_w"/>
                                          </p:val>
                                        </p:tav>
                                      </p:tavLst>
                                    </p:anim>
                                    <p:anim calcmode="lin" valueType="num">
                                      <p:cBhvr>
                                        <p:cTn id="36" dur="500" fill="hold"/>
                                        <p:tgtEl>
                                          <p:spTgt spid="127"/>
                                        </p:tgtEl>
                                        <p:attrNameLst>
                                          <p:attrName>ppt_h</p:attrName>
                                        </p:attrNameLst>
                                      </p:cBhvr>
                                      <p:tavLst>
                                        <p:tav tm="0">
                                          <p:val>
                                            <p:fltVal val="0"/>
                                          </p:val>
                                        </p:tav>
                                        <p:tav tm="100000">
                                          <p:val>
                                            <p:strVal val="#ppt_h"/>
                                          </p:val>
                                        </p:tav>
                                      </p:tavLst>
                                    </p:anim>
                                    <p:animEffect transition="in" filter="fade">
                                      <p:cBhvr>
                                        <p:cTn id="37" dur="500"/>
                                        <p:tgtEl>
                                          <p:spTgt spid="127"/>
                                        </p:tgtEl>
                                      </p:cBhvr>
                                    </p:animEffect>
                                  </p:childTnLst>
                                </p:cTn>
                              </p:par>
                            </p:childTnLst>
                          </p:cTn>
                        </p:par>
                        <p:par>
                          <p:cTn id="38" fill="hold">
                            <p:stCondLst>
                              <p:cond delay="2500"/>
                            </p:stCondLst>
                            <p:childTnLst>
                              <p:par>
                                <p:cTn id="39" presetID="53" presetClass="entr" presetSubtype="16" fill="hold" grpId="0" nodeType="afterEffect">
                                  <p:stCondLst>
                                    <p:cond delay="0"/>
                                  </p:stCondLst>
                                  <p:childTnLst>
                                    <p:set>
                                      <p:cBhvr>
                                        <p:cTn id="40" dur="1" fill="hold">
                                          <p:stCondLst>
                                            <p:cond delay="0"/>
                                          </p:stCondLst>
                                        </p:cTn>
                                        <p:tgtEl>
                                          <p:spTgt spid="128"/>
                                        </p:tgtEl>
                                        <p:attrNameLst>
                                          <p:attrName>style.visibility</p:attrName>
                                        </p:attrNameLst>
                                      </p:cBhvr>
                                      <p:to>
                                        <p:strVal val="visible"/>
                                      </p:to>
                                    </p:set>
                                    <p:anim calcmode="lin" valueType="num">
                                      <p:cBhvr>
                                        <p:cTn id="41" dur="500" fill="hold"/>
                                        <p:tgtEl>
                                          <p:spTgt spid="128"/>
                                        </p:tgtEl>
                                        <p:attrNameLst>
                                          <p:attrName>ppt_w</p:attrName>
                                        </p:attrNameLst>
                                      </p:cBhvr>
                                      <p:tavLst>
                                        <p:tav tm="0">
                                          <p:val>
                                            <p:fltVal val="0"/>
                                          </p:val>
                                        </p:tav>
                                        <p:tav tm="100000">
                                          <p:val>
                                            <p:strVal val="#ppt_w"/>
                                          </p:val>
                                        </p:tav>
                                      </p:tavLst>
                                    </p:anim>
                                    <p:anim calcmode="lin" valueType="num">
                                      <p:cBhvr>
                                        <p:cTn id="42" dur="500" fill="hold"/>
                                        <p:tgtEl>
                                          <p:spTgt spid="128"/>
                                        </p:tgtEl>
                                        <p:attrNameLst>
                                          <p:attrName>ppt_h</p:attrName>
                                        </p:attrNameLst>
                                      </p:cBhvr>
                                      <p:tavLst>
                                        <p:tav tm="0">
                                          <p:val>
                                            <p:fltVal val="0"/>
                                          </p:val>
                                        </p:tav>
                                        <p:tav tm="100000">
                                          <p:val>
                                            <p:strVal val="#ppt_h"/>
                                          </p:val>
                                        </p:tav>
                                      </p:tavLst>
                                    </p:anim>
                                    <p:animEffect transition="in" filter="fade">
                                      <p:cBhvr>
                                        <p:cTn id="43" dur="500"/>
                                        <p:tgtEl>
                                          <p:spTgt spid="128"/>
                                        </p:tgtEl>
                                      </p:cBhvr>
                                    </p:animEffect>
                                  </p:childTnLst>
                                </p:cTn>
                              </p:par>
                            </p:childTnLst>
                          </p:cTn>
                        </p:par>
                        <p:par>
                          <p:cTn id="44" fill="hold">
                            <p:stCondLst>
                              <p:cond delay="3000"/>
                            </p:stCondLst>
                            <p:childTnLst>
                              <p:par>
                                <p:cTn id="45" presetID="53" presetClass="entr" presetSubtype="16" fill="hold" grpId="0" nodeType="afterEffect">
                                  <p:stCondLst>
                                    <p:cond delay="0"/>
                                  </p:stCondLst>
                                  <p:childTnLst>
                                    <p:set>
                                      <p:cBhvr>
                                        <p:cTn id="46" dur="1" fill="hold">
                                          <p:stCondLst>
                                            <p:cond delay="0"/>
                                          </p:stCondLst>
                                        </p:cTn>
                                        <p:tgtEl>
                                          <p:spTgt spid="129"/>
                                        </p:tgtEl>
                                        <p:attrNameLst>
                                          <p:attrName>style.visibility</p:attrName>
                                        </p:attrNameLst>
                                      </p:cBhvr>
                                      <p:to>
                                        <p:strVal val="visible"/>
                                      </p:to>
                                    </p:set>
                                    <p:anim calcmode="lin" valueType="num">
                                      <p:cBhvr>
                                        <p:cTn id="47" dur="500" fill="hold"/>
                                        <p:tgtEl>
                                          <p:spTgt spid="129"/>
                                        </p:tgtEl>
                                        <p:attrNameLst>
                                          <p:attrName>ppt_w</p:attrName>
                                        </p:attrNameLst>
                                      </p:cBhvr>
                                      <p:tavLst>
                                        <p:tav tm="0">
                                          <p:val>
                                            <p:fltVal val="0"/>
                                          </p:val>
                                        </p:tav>
                                        <p:tav tm="100000">
                                          <p:val>
                                            <p:strVal val="#ppt_w"/>
                                          </p:val>
                                        </p:tav>
                                      </p:tavLst>
                                    </p:anim>
                                    <p:anim calcmode="lin" valueType="num">
                                      <p:cBhvr>
                                        <p:cTn id="48" dur="500" fill="hold"/>
                                        <p:tgtEl>
                                          <p:spTgt spid="129"/>
                                        </p:tgtEl>
                                        <p:attrNameLst>
                                          <p:attrName>ppt_h</p:attrName>
                                        </p:attrNameLst>
                                      </p:cBhvr>
                                      <p:tavLst>
                                        <p:tav tm="0">
                                          <p:val>
                                            <p:fltVal val="0"/>
                                          </p:val>
                                        </p:tav>
                                        <p:tav tm="100000">
                                          <p:val>
                                            <p:strVal val="#ppt_h"/>
                                          </p:val>
                                        </p:tav>
                                      </p:tavLst>
                                    </p:anim>
                                    <p:animEffect transition="in" filter="fade">
                                      <p:cBhvr>
                                        <p:cTn id="49" dur="500"/>
                                        <p:tgtEl>
                                          <p:spTgt spid="129"/>
                                        </p:tgtEl>
                                      </p:cBhvr>
                                    </p:animEffect>
                                  </p:childTnLst>
                                </p:cTn>
                              </p:par>
                            </p:childTnLst>
                          </p:cTn>
                        </p:par>
                        <p:par>
                          <p:cTn id="50" fill="hold">
                            <p:stCondLst>
                              <p:cond delay="3500"/>
                            </p:stCondLst>
                            <p:childTnLst>
                              <p:par>
                                <p:cTn id="51" presetID="53" presetClass="entr" presetSubtype="16" fill="hold" grpId="0" nodeType="afterEffect">
                                  <p:stCondLst>
                                    <p:cond delay="0"/>
                                  </p:stCondLst>
                                  <p:childTnLst>
                                    <p:set>
                                      <p:cBhvr>
                                        <p:cTn id="52" dur="1" fill="hold">
                                          <p:stCondLst>
                                            <p:cond delay="0"/>
                                          </p:stCondLst>
                                        </p:cTn>
                                        <p:tgtEl>
                                          <p:spTgt spid="130"/>
                                        </p:tgtEl>
                                        <p:attrNameLst>
                                          <p:attrName>style.visibility</p:attrName>
                                        </p:attrNameLst>
                                      </p:cBhvr>
                                      <p:to>
                                        <p:strVal val="visible"/>
                                      </p:to>
                                    </p:set>
                                    <p:anim calcmode="lin" valueType="num">
                                      <p:cBhvr>
                                        <p:cTn id="53" dur="500" fill="hold"/>
                                        <p:tgtEl>
                                          <p:spTgt spid="130"/>
                                        </p:tgtEl>
                                        <p:attrNameLst>
                                          <p:attrName>ppt_w</p:attrName>
                                        </p:attrNameLst>
                                      </p:cBhvr>
                                      <p:tavLst>
                                        <p:tav tm="0">
                                          <p:val>
                                            <p:fltVal val="0"/>
                                          </p:val>
                                        </p:tav>
                                        <p:tav tm="100000">
                                          <p:val>
                                            <p:strVal val="#ppt_w"/>
                                          </p:val>
                                        </p:tav>
                                      </p:tavLst>
                                    </p:anim>
                                    <p:anim calcmode="lin" valueType="num">
                                      <p:cBhvr>
                                        <p:cTn id="54" dur="500" fill="hold"/>
                                        <p:tgtEl>
                                          <p:spTgt spid="130"/>
                                        </p:tgtEl>
                                        <p:attrNameLst>
                                          <p:attrName>ppt_h</p:attrName>
                                        </p:attrNameLst>
                                      </p:cBhvr>
                                      <p:tavLst>
                                        <p:tav tm="0">
                                          <p:val>
                                            <p:fltVal val="0"/>
                                          </p:val>
                                        </p:tav>
                                        <p:tav tm="100000">
                                          <p:val>
                                            <p:strVal val="#ppt_h"/>
                                          </p:val>
                                        </p:tav>
                                      </p:tavLst>
                                    </p:anim>
                                    <p:animEffect transition="in" filter="fade">
                                      <p:cBhvr>
                                        <p:cTn id="55" dur="500"/>
                                        <p:tgtEl>
                                          <p:spTgt spid="130"/>
                                        </p:tgtEl>
                                      </p:cBhvr>
                                    </p:animEffect>
                                  </p:childTnLst>
                                </p:cTn>
                              </p:par>
                            </p:childTnLst>
                          </p:cTn>
                        </p:par>
                        <p:par>
                          <p:cTn id="56" fill="hold">
                            <p:stCondLst>
                              <p:cond delay="4000"/>
                            </p:stCondLst>
                            <p:childTnLst>
                              <p:par>
                                <p:cTn id="57" presetID="53" presetClass="entr" presetSubtype="16" fill="hold" grpId="0" nodeType="afterEffect">
                                  <p:stCondLst>
                                    <p:cond delay="0"/>
                                  </p:stCondLst>
                                  <p:childTnLst>
                                    <p:set>
                                      <p:cBhvr>
                                        <p:cTn id="58" dur="1" fill="hold">
                                          <p:stCondLst>
                                            <p:cond delay="0"/>
                                          </p:stCondLst>
                                        </p:cTn>
                                        <p:tgtEl>
                                          <p:spTgt spid="131"/>
                                        </p:tgtEl>
                                        <p:attrNameLst>
                                          <p:attrName>style.visibility</p:attrName>
                                        </p:attrNameLst>
                                      </p:cBhvr>
                                      <p:to>
                                        <p:strVal val="visible"/>
                                      </p:to>
                                    </p:set>
                                    <p:anim calcmode="lin" valueType="num">
                                      <p:cBhvr>
                                        <p:cTn id="59" dur="500" fill="hold"/>
                                        <p:tgtEl>
                                          <p:spTgt spid="131"/>
                                        </p:tgtEl>
                                        <p:attrNameLst>
                                          <p:attrName>ppt_w</p:attrName>
                                        </p:attrNameLst>
                                      </p:cBhvr>
                                      <p:tavLst>
                                        <p:tav tm="0">
                                          <p:val>
                                            <p:fltVal val="0"/>
                                          </p:val>
                                        </p:tav>
                                        <p:tav tm="100000">
                                          <p:val>
                                            <p:strVal val="#ppt_w"/>
                                          </p:val>
                                        </p:tav>
                                      </p:tavLst>
                                    </p:anim>
                                    <p:anim calcmode="lin" valueType="num">
                                      <p:cBhvr>
                                        <p:cTn id="60" dur="500" fill="hold"/>
                                        <p:tgtEl>
                                          <p:spTgt spid="131"/>
                                        </p:tgtEl>
                                        <p:attrNameLst>
                                          <p:attrName>ppt_h</p:attrName>
                                        </p:attrNameLst>
                                      </p:cBhvr>
                                      <p:tavLst>
                                        <p:tav tm="0">
                                          <p:val>
                                            <p:fltVal val="0"/>
                                          </p:val>
                                        </p:tav>
                                        <p:tav tm="100000">
                                          <p:val>
                                            <p:strVal val="#ppt_h"/>
                                          </p:val>
                                        </p:tav>
                                      </p:tavLst>
                                    </p:anim>
                                    <p:animEffect transition="in" filter="fade">
                                      <p:cBhvr>
                                        <p:cTn id="61" dur="500"/>
                                        <p:tgtEl>
                                          <p:spTgt spid="131"/>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2"/>
                                        </p:tgtEl>
                                        <p:attrNameLst>
                                          <p:attrName>style.visibility</p:attrName>
                                        </p:attrNameLst>
                                      </p:cBhvr>
                                      <p:to>
                                        <p:strVal val="visible"/>
                                      </p:to>
                                    </p:set>
                                    <p:anim calcmode="lin" valueType="num">
                                      <p:cBhvr>
                                        <p:cTn id="65" dur="500" fill="hold"/>
                                        <p:tgtEl>
                                          <p:spTgt spid="132"/>
                                        </p:tgtEl>
                                        <p:attrNameLst>
                                          <p:attrName>ppt_w</p:attrName>
                                        </p:attrNameLst>
                                      </p:cBhvr>
                                      <p:tavLst>
                                        <p:tav tm="0">
                                          <p:val>
                                            <p:fltVal val="0"/>
                                          </p:val>
                                        </p:tav>
                                        <p:tav tm="100000">
                                          <p:val>
                                            <p:strVal val="#ppt_w"/>
                                          </p:val>
                                        </p:tav>
                                      </p:tavLst>
                                    </p:anim>
                                    <p:anim calcmode="lin" valueType="num">
                                      <p:cBhvr>
                                        <p:cTn id="66" dur="500" fill="hold"/>
                                        <p:tgtEl>
                                          <p:spTgt spid="132"/>
                                        </p:tgtEl>
                                        <p:attrNameLst>
                                          <p:attrName>ppt_h</p:attrName>
                                        </p:attrNameLst>
                                      </p:cBhvr>
                                      <p:tavLst>
                                        <p:tav tm="0">
                                          <p:val>
                                            <p:fltVal val="0"/>
                                          </p:val>
                                        </p:tav>
                                        <p:tav tm="100000">
                                          <p:val>
                                            <p:strVal val="#ppt_h"/>
                                          </p:val>
                                        </p:tav>
                                      </p:tavLst>
                                    </p:anim>
                                    <p:animEffect transition="in" filter="fade">
                                      <p:cBhvr>
                                        <p:cTn id="67" dur="500"/>
                                        <p:tgtEl>
                                          <p:spTgt spid="132"/>
                                        </p:tgtEl>
                                      </p:cBhvr>
                                    </p:animEffect>
                                  </p:childTnLst>
                                </p:cTn>
                              </p:par>
                            </p:childTnLst>
                          </p:cTn>
                        </p:par>
                        <p:par>
                          <p:cTn id="68" fill="hold">
                            <p:stCondLst>
                              <p:cond delay="5000"/>
                            </p:stCondLst>
                            <p:childTnLst>
                              <p:par>
                                <p:cTn id="69" presetID="53" presetClass="entr" presetSubtype="16" fill="hold" grpId="0" nodeType="afterEffect">
                                  <p:stCondLst>
                                    <p:cond delay="0"/>
                                  </p:stCondLst>
                                  <p:childTnLst>
                                    <p:set>
                                      <p:cBhvr>
                                        <p:cTn id="70" dur="1" fill="hold">
                                          <p:stCondLst>
                                            <p:cond delay="0"/>
                                          </p:stCondLst>
                                        </p:cTn>
                                        <p:tgtEl>
                                          <p:spTgt spid="133"/>
                                        </p:tgtEl>
                                        <p:attrNameLst>
                                          <p:attrName>style.visibility</p:attrName>
                                        </p:attrNameLst>
                                      </p:cBhvr>
                                      <p:to>
                                        <p:strVal val="visible"/>
                                      </p:to>
                                    </p:set>
                                    <p:anim calcmode="lin" valueType="num">
                                      <p:cBhvr>
                                        <p:cTn id="71" dur="500" fill="hold"/>
                                        <p:tgtEl>
                                          <p:spTgt spid="133"/>
                                        </p:tgtEl>
                                        <p:attrNameLst>
                                          <p:attrName>ppt_w</p:attrName>
                                        </p:attrNameLst>
                                      </p:cBhvr>
                                      <p:tavLst>
                                        <p:tav tm="0">
                                          <p:val>
                                            <p:fltVal val="0"/>
                                          </p:val>
                                        </p:tav>
                                        <p:tav tm="100000">
                                          <p:val>
                                            <p:strVal val="#ppt_w"/>
                                          </p:val>
                                        </p:tav>
                                      </p:tavLst>
                                    </p:anim>
                                    <p:anim calcmode="lin" valueType="num">
                                      <p:cBhvr>
                                        <p:cTn id="72" dur="500" fill="hold"/>
                                        <p:tgtEl>
                                          <p:spTgt spid="133"/>
                                        </p:tgtEl>
                                        <p:attrNameLst>
                                          <p:attrName>ppt_h</p:attrName>
                                        </p:attrNameLst>
                                      </p:cBhvr>
                                      <p:tavLst>
                                        <p:tav tm="0">
                                          <p:val>
                                            <p:fltVal val="0"/>
                                          </p:val>
                                        </p:tav>
                                        <p:tav tm="100000">
                                          <p:val>
                                            <p:strVal val="#ppt_h"/>
                                          </p:val>
                                        </p:tav>
                                      </p:tavLst>
                                    </p:anim>
                                    <p:animEffect transition="in" filter="fade">
                                      <p:cBhvr>
                                        <p:cTn id="73" dur="500"/>
                                        <p:tgtEl>
                                          <p:spTgt spid="133"/>
                                        </p:tgtEl>
                                      </p:cBhvr>
                                    </p:animEffect>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134"/>
                                        </p:tgtEl>
                                        <p:attrNameLst>
                                          <p:attrName>style.visibility</p:attrName>
                                        </p:attrNameLst>
                                      </p:cBhvr>
                                      <p:to>
                                        <p:strVal val="visible"/>
                                      </p:to>
                                    </p:set>
                                    <p:anim calcmode="lin" valueType="num">
                                      <p:cBhvr>
                                        <p:cTn id="77" dur="500" fill="hold"/>
                                        <p:tgtEl>
                                          <p:spTgt spid="134"/>
                                        </p:tgtEl>
                                        <p:attrNameLst>
                                          <p:attrName>ppt_w</p:attrName>
                                        </p:attrNameLst>
                                      </p:cBhvr>
                                      <p:tavLst>
                                        <p:tav tm="0">
                                          <p:val>
                                            <p:fltVal val="0"/>
                                          </p:val>
                                        </p:tav>
                                        <p:tav tm="100000">
                                          <p:val>
                                            <p:strVal val="#ppt_w"/>
                                          </p:val>
                                        </p:tav>
                                      </p:tavLst>
                                    </p:anim>
                                    <p:anim calcmode="lin" valueType="num">
                                      <p:cBhvr>
                                        <p:cTn id="78" dur="500" fill="hold"/>
                                        <p:tgtEl>
                                          <p:spTgt spid="134"/>
                                        </p:tgtEl>
                                        <p:attrNameLst>
                                          <p:attrName>ppt_h</p:attrName>
                                        </p:attrNameLst>
                                      </p:cBhvr>
                                      <p:tavLst>
                                        <p:tav tm="0">
                                          <p:val>
                                            <p:fltVal val="0"/>
                                          </p:val>
                                        </p:tav>
                                        <p:tav tm="100000">
                                          <p:val>
                                            <p:strVal val="#ppt_h"/>
                                          </p:val>
                                        </p:tav>
                                      </p:tavLst>
                                    </p:anim>
                                    <p:animEffect transition="in" filter="fade">
                                      <p:cBhvr>
                                        <p:cTn id="79"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128" grpId="0"/>
      <p:bldP spid="129" grpId="0"/>
      <p:bldP spid="130" grpId="0"/>
      <p:bldP spid="131" grpId="0"/>
      <p:bldP spid="132" grpId="0"/>
      <p:bldP spid="133" grpId="0"/>
      <p:bldP spid="134"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กลุ่ม 16"/>
          <p:cNvGrpSpPr/>
          <p:nvPr/>
        </p:nvGrpSpPr>
        <p:grpSpPr>
          <a:xfrm>
            <a:off x="7354888" y="3048000"/>
            <a:ext cx="9715500" cy="8412163"/>
            <a:chOff x="7354888" y="3048000"/>
            <a:chExt cx="9715500" cy="8412163"/>
          </a:xfrm>
        </p:grpSpPr>
        <p:grpSp>
          <p:nvGrpSpPr>
            <p:cNvPr id="12" name="กลุ่ม 11"/>
            <p:cNvGrpSpPr/>
            <p:nvPr/>
          </p:nvGrpSpPr>
          <p:grpSpPr>
            <a:xfrm>
              <a:off x="7354888" y="3048000"/>
              <a:ext cx="9715500" cy="8412163"/>
              <a:chOff x="7354888" y="3048000"/>
              <a:chExt cx="9715500" cy="8412163"/>
            </a:xfrm>
          </p:grpSpPr>
          <p:sp>
            <p:nvSpPr>
              <p:cNvPr id="4" name="Freeform 7"/>
              <p:cNvSpPr>
                <a:spLocks/>
              </p:cNvSpPr>
              <p:nvPr/>
            </p:nvSpPr>
            <p:spPr bwMode="auto">
              <a:xfrm>
                <a:off x="7354888" y="3048000"/>
                <a:ext cx="9715500" cy="8412163"/>
              </a:xfrm>
              <a:custGeom>
                <a:avLst/>
                <a:gdLst>
                  <a:gd name="T0" fmla="*/ 6120 w 6120"/>
                  <a:gd name="T1" fmla="*/ 5299 h 5299"/>
                  <a:gd name="T2" fmla="*/ 3054 w 6120"/>
                  <a:gd name="T3" fmla="*/ 0 h 5299"/>
                  <a:gd name="T4" fmla="*/ 0 w 6120"/>
                  <a:gd name="T5" fmla="*/ 5299 h 5299"/>
                  <a:gd name="T6" fmla="*/ 6120 w 6120"/>
                  <a:gd name="T7" fmla="*/ 5299 h 5299"/>
                </a:gdLst>
                <a:ahLst/>
                <a:cxnLst>
                  <a:cxn ang="0">
                    <a:pos x="T0" y="T1"/>
                  </a:cxn>
                  <a:cxn ang="0">
                    <a:pos x="T2" y="T3"/>
                  </a:cxn>
                  <a:cxn ang="0">
                    <a:pos x="T4" y="T5"/>
                  </a:cxn>
                  <a:cxn ang="0">
                    <a:pos x="T6" y="T7"/>
                  </a:cxn>
                </a:cxnLst>
                <a:rect l="0" t="0" r="r" b="b"/>
                <a:pathLst>
                  <a:path w="6120" h="5299">
                    <a:moveTo>
                      <a:pt x="6120" y="5299"/>
                    </a:moveTo>
                    <a:lnTo>
                      <a:pt x="3054" y="0"/>
                    </a:lnTo>
                    <a:lnTo>
                      <a:pt x="0" y="5299"/>
                    </a:lnTo>
                    <a:lnTo>
                      <a:pt x="6120" y="529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5" name="Freeform 8"/>
              <p:cNvSpPr>
                <a:spLocks/>
              </p:cNvSpPr>
              <p:nvPr/>
            </p:nvSpPr>
            <p:spPr bwMode="auto">
              <a:xfrm>
                <a:off x="8566151" y="3048000"/>
                <a:ext cx="7291388" cy="6318250"/>
              </a:xfrm>
              <a:custGeom>
                <a:avLst/>
                <a:gdLst>
                  <a:gd name="T0" fmla="*/ 4593 w 4593"/>
                  <a:gd name="T1" fmla="*/ 3980 h 3980"/>
                  <a:gd name="T2" fmla="*/ 2291 w 4593"/>
                  <a:gd name="T3" fmla="*/ 0 h 3980"/>
                  <a:gd name="T4" fmla="*/ 0 w 4593"/>
                  <a:gd name="T5" fmla="*/ 3980 h 3980"/>
                  <a:gd name="T6" fmla="*/ 4593 w 4593"/>
                  <a:gd name="T7" fmla="*/ 3980 h 3980"/>
                </a:gdLst>
                <a:ahLst/>
                <a:cxnLst>
                  <a:cxn ang="0">
                    <a:pos x="T0" y="T1"/>
                  </a:cxn>
                  <a:cxn ang="0">
                    <a:pos x="T2" y="T3"/>
                  </a:cxn>
                  <a:cxn ang="0">
                    <a:pos x="T4" y="T5"/>
                  </a:cxn>
                  <a:cxn ang="0">
                    <a:pos x="T6" y="T7"/>
                  </a:cxn>
                </a:cxnLst>
                <a:rect l="0" t="0" r="r" b="b"/>
                <a:pathLst>
                  <a:path w="4593" h="3980">
                    <a:moveTo>
                      <a:pt x="4593" y="3980"/>
                    </a:moveTo>
                    <a:lnTo>
                      <a:pt x="2291" y="0"/>
                    </a:lnTo>
                    <a:lnTo>
                      <a:pt x="0" y="3980"/>
                    </a:lnTo>
                    <a:lnTo>
                      <a:pt x="4593" y="398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6" name="Freeform 9"/>
              <p:cNvSpPr>
                <a:spLocks/>
              </p:cNvSpPr>
              <p:nvPr/>
            </p:nvSpPr>
            <p:spPr bwMode="auto">
              <a:xfrm>
                <a:off x="9798051" y="3048000"/>
                <a:ext cx="4811713" cy="4168775"/>
              </a:xfrm>
              <a:custGeom>
                <a:avLst/>
                <a:gdLst>
                  <a:gd name="T0" fmla="*/ 3031 w 3031"/>
                  <a:gd name="T1" fmla="*/ 2626 h 2626"/>
                  <a:gd name="T2" fmla="*/ 1515 w 3031"/>
                  <a:gd name="T3" fmla="*/ 0 h 2626"/>
                  <a:gd name="T4" fmla="*/ 0 w 3031"/>
                  <a:gd name="T5" fmla="*/ 2626 h 2626"/>
                  <a:gd name="T6" fmla="*/ 3031 w 3031"/>
                  <a:gd name="T7" fmla="*/ 2626 h 2626"/>
                </a:gdLst>
                <a:ahLst/>
                <a:cxnLst>
                  <a:cxn ang="0">
                    <a:pos x="T0" y="T1"/>
                  </a:cxn>
                  <a:cxn ang="0">
                    <a:pos x="T2" y="T3"/>
                  </a:cxn>
                  <a:cxn ang="0">
                    <a:pos x="T4" y="T5"/>
                  </a:cxn>
                  <a:cxn ang="0">
                    <a:pos x="T6" y="T7"/>
                  </a:cxn>
                </a:cxnLst>
                <a:rect l="0" t="0" r="r" b="b"/>
                <a:pathLst>
                  <a:path w="3031" h="2626">
                    <a:moveTo>
                      <a:pt x="3031" y="2626"/>
                    </a:moveTo>
                    <a:lnTo>
                      <a:pt x="1515" y="0"/>
                    </a:lnTo>
                    <a:lnTo>
                      <a:pt x="0" y="2626"/>
                    </a:lnTo>
                    <a:lnTo>
                      <a:pt x="3031" y="262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 name="Freeform 10"/>
              <p:cNvSpPr>
                <a:spLocks/>
              </p:cNvSpPr>
              <p:nvPr/>
            </p:nvSpPr>
            <p:spPr bwMode="auto">
              <a:xfrm>
                <a:off x="10991851" y="3048000"/>
                <a:ext cx="2441575" cy="2112963"/>
              </a:xfrm>
              <a:custGeom>
                <a:avLst/>
                <a:gdLst>
                  <a:gd name="T0" fmla="*/ 1538 w 1538"/>
                  <a:gd name="T1" fmla="*/ 1331 h 1331"/>
                  <a:gd name="T2" fmla="*/ 763 w 1538"/>
                  <a:gd name="T3" fmla="*/ 0 h 1331"/>
                  <a:gd name="T4" fmla="*/ 0 w 1538"/>
                  <a:gd name="T5" fmla="*/ 1331 h 1331"/>
                  <a:gd name="T6" fmla="*/ 1538 w 1538"/>
                  <a:gd name="T7" fmla="*/ 1331 h 1331"/>
                </a:gdLst>
                <a:ahLst/>
                <a:cxnLst>
                  <a:cxn ang="0">
                    <a:pos x="T0" y="T1"/>
                  </a:cxn>
                  <a:cxn ang="0">
                    <a:pos x="T2" y="T3"/>
                  </a:cxn>
                  <a:cxn ang="0">
                    <a:pos x="T4" y="T5"/>
                  </a:cxn>
                  <a:cxn ang="0">
                    <a:pos x="T6" y="T7"/>
                  </a:cxn>
                </a:cxnLst>
                <a:rect l="0" t="0" r="r" b="b"/>
                <a:pathLst>
                  <a:path w="1538" h="1331">
                    <a:moveTo>
                      <a:pt x="1538" y="1331"/>
                    </a:moveTo>
                    <a:lnTo>
                      <a:pt x="763" y="0"/>
                    </a:lnTo>
                    <a:lnTo>
                      <a:pt x="0" y="1331"/>
                    </a:lnTo>
                    <a:lnTo>
                      <a:pt x="1538" y="133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11"/>
              <p:cNvSpPr>
                <a:spLocks/>
              </p:cNvSpPr>
              <p:nvPr/>
            </p:nvSpPr>
            <p:spPr bwMode="auto">
              <a:xfrm>
                <a:off x="11560176" y="3746500"/>
                <a:ext cx="1285875" cy="1285875"/>
              </a:xfrm>
              <a:custGeom>
                <a:avLst/>
                <a:gdLst>
                  <a:gd name="T0" fmla="*/ 26 w 70"/>
                  <a:gd name="T1" fmla="*/ 5 h 70"/>
                  <a:gd name="T2" fmla="*/ 5 w 70"/>
                  <a:gd name="T3" fmla="*/ 44 h 70"/>
                  <a:gd name="T4" fmla="*/ 44 w 70"/>
                  <a:gd name="T5" fmla="*/ 65 h 70"/>
                  <a:gd name="T6" fmla="*/ 65 w 70"/>
                  <a:gd name="T7" fmla="*/ 26 h 70"/>
                  <a:gd name="T8" fmla="*/ 26 w 70"/>
                  <a:gd name="T9" fmla="*/ 5 h 70"/>
                </a:gdLst>
                <a:ahLst/>
                <a:cxnLst>
                  <a:cxn ang="0">
                    <a:pos x="T0" y="T1"/>
                  </a:cxn>
                  <a:cxn ang="0">
                    <a:pos x="T2" y="T3"/>
                  </a:cxn>
                  <a:cxn ang="0">
                    <a:pos x="T4" y="T5"/>
                  </a:cxn>
                  <a:cxn ang="0">
                    <a:pos x="T6" y="T7"/>
                  </a:cxn>
                  <a:cxn ang="0">
                    <a:pos x="T8" y="T9"/>
                  </a:cxn>
                </a:cxnLst>
                <a:rect l="0" t="0" r="r" b="b"/>
                <a:pathLst>
                  <a:path w="70" h="70">
                    <a:moveTo>
                      <a:pt x="26" y="5"/>
                    </a:moveTo>
                    <a:cubicBezTo>
                      <a:pt x="9" y="10"/>
                      <a:pt x="0" y="28"/>
                      <a:pt x="5" y="44"/>
                    </a:cubicBezTo>
                    <a:cubicBezTo>
                      <a:pt x="10" y="61"/>
                      <a:pt x="28" y="70"/>
                      <a:pt x="44" y="65"/>
                    </a:cubicBezTo>
                    <a:cubicBezTo>
                      <a:pt x="61" y="60"/>
                      <a:pt x="70" y="43"/>
                      <a:pt x="65" y="26"/>
                    </a:cubicBezTo>
                    <a:cubicBezTo>
                      <a:pt x="60" y="10"/>
                      <a:pt x="43" y="0"/>
                      <a:pt x="26" y="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9" name="Freeform 12"/>
              <p:cNvSpPr>
                <a:spLocks/>
              </p:cNvSpPr>
              <p:nvPr/>
            </p:nvSpPr>
            <p:spPr bwMode="auto">
              <a:xfrm>
                <a:off x="11560176" y="5619750"/>
                <a:ext cx="1285875" cy="1285875"/>
              </a:xfrm>
              <a:custGeom>
                <a:avLst/>
                <a:gdLst>
                  <a:gd name="T0" fmla="*/ 26 w 70"/>
                  <a:gd name="T1" fmla="*/ 5 h 70"/>
                  <a:gd name="T2" fmla="*/ 5 w 70"/>
                  <a:gd name="T3" fmla="*/ 45 h 70"/>
                  <a:gd name="T4" fmla="*/ 44 w 70"/>
                  <a:gd name="T5" fmla="*/ 65 h 70"/>
                  <a:gd name="T6" fmla="*/ 65 w 70"/>
                  <a:gd name="T7" fmla="*/ 26 h 70"/>
                  <a:gd name="T8" fmla="*/ 26 w 70"/>
                  <a:gd name="T9" fmla="*/ 5 h 70"/>
                </a:gdLst>
                <a:ahLst/>
                <a:cxnLst>
                  <a:cxn ang="0">
                    <a:pos x="T0" y="T1"/>
                  </a:cxn>
                  <a:cxn ang="0">
                    <a:pos x="T2" y="T3"/>
                  </a:cxn>
                  <a:cxn ang="0">
                    <a:pos x="T4" y="T5"/>
                  </a:cxn>
                  <a:cxn ang="0">
                    <a:pos x="T6" y="T7"/>
                  </a:cxn>
                  <a:cxn ang="0">
                    <a:pos x="T8" y="T9"/>
                  </a:cxn>
                </a:cxnLst>
                <a:rect l="0" t="0" r="r" b="b"/>
                <a:pathLst>
                  <a:path w="70" h="70">
                    <a:moveTo>
                      <a:pt x="26" y="5"/>
                    </a:moveTo>
                    <a:cubicBezTo>
                      <a:pt x="9" y="10"/>
                      <a:pt x="0" y="28"/>
                      <a:pt x="5" y="45"/>
                    </a:cubicBezTo>
                    <a:cubicBezTo>
                      <a:pt x="10" y="61"/>
                      <a:pt x="28" y="70"/>
                      <a:pt x="44" y="65"/>
                    </a:cubicBezTo>
                    <a:cubicBezTo>
                      <a:pt x="61" y="60"/>
                      <a:pt x="70" y="43"/>
                      <a:pt x="65" y="26"/>
                    </a:cubicBezTo>
                    <a:cubicBezTo>
                      <a:pt x="60" y="10"/>
                      <a:pt x="43" y="0"/>
                      <a:pt x="26" y="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0" name="Freeform 13"/>
              <p:cNvSpPr>
                <a:spLocks/>
              </p:cNvSpPr>
              <p:nvPr/>
            </p:nvSpPr>
            <p:spPr bwMode="auto">
              <a:xfrm>
                <a:off x="11560176" y="7731125"/>
                <a:ext cx="1285875" cy="1285875"/>
              </a:xfrm>
              <a:custGeom>
                <a:avLst/>
                <a:gdLst>
                  <a:gd name="T0" fmla="*/ 26 w 70"/>
                  <a:gd name="T1" fmla="*/ 5 h 70"/>
                  <a:gd name="T2" fmla="*/ 5 w 70"/>
                  <a:gd name="T3" fmla="*/ 44 h 70"/>
                  <a:gd name="T4" fmla="*/ 44 w 70"/>
                  <a:gd name="T5" fmla="*/ 65 h 70"/>
                  <a:gd name="T6" fmla="*/ 65 w 70"/>
                  <a:gd name="T7" fmla="*/ 25 h 70"/>
                  <a:gd name="T8" fmla="*/ 26 w 70"/>
                  <a:gd name="T9" fmla="*/ 5 h 70"/>
                </a:gdLst>
                <a:ahLst/>
                <a:cxnLst>
                  <a:cxn ang="0">
                    <a:pos x="T0" y="T1"/>
                  </a:cxn>
                  <a:cxn ang="0">
                    <a:pos x="T2" y="T3"/>
                  </a:cxn>
                  <a:cxn ang="0">
                    <a:pos x="T4" y="T5"/>
                  </a:cxn>
                  <a:cxn ang="0">
                    <a:pos x="T6" y="T7"/>
                  </a:cxn>
                  <a:cxn ang="0">
                    <a:pos x="T8" y="T9"/>
                  </a:cxn>
                </a:cxnLst>
                <a:rect l="0" t="0" r="r" b="b"/>
                <a:pathLst>
                  <a:path w="70" h="70">
                    <a:moveTo>
                      <a:pt x="26" y="5"/>
                    </a:moveTo>
                    <a:cubicBezTo>
                      <a:pt x="9" y="10"/>
                      <a:pt x="0" y="27"/>
                      <a:pt x="5" y="44"/>
                    </a:cubicBezTo>
                    <a:cubicBezTo>
                      <a:pt x="10" y="60"/>
                      <a:pt x="28" y="70"/>
                      <a:pt x="44" y="65"/>
                    </a:cubicBezTo>
                    <a:cubicBezTo>
                      <a:pt x="61" y="59"/>
                      <a:pt x="70" y="42"/>
                      <a:pt x="65" y="25"/>
                    </a:cubicBezTo>
                    <a:cubicBezTo>
                      <a:pt x="60" y="9"/>
                      <a:pt x="43" y="0"/>
                      <a:pt x="26" y="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1" name="Freeform 14"/>
              <p:cNvSpPr>
                <a:spLocks/>
              </p:cNvSpPr>
              <p:nvPr/>
            </p:nvSpPr>
            <p:spPr bwMode="auto">
              <a:xfrm>
                <a:off x="11560176" y="9861550"/>
                <a:ext cx="1285875" cy="1285875"/>
              </a:xfrm>
              <a:custGeom>
                <a:avLst/>
                <a:gdLst>
                  <a:gd name="T0" fmla="*/ 26 w 70"/>
                  <a:gd name="T1" fmla="*/ 5 h 70"/>
                  <a:gd name="T2" fmla="*/ 5 w 70"/>
                  <a:gd name="T3" fmla="*/ 44 h 70"/>
                  <a:gd name="T4" fmla="*/ 44 w 70"/>
                  <a:gd name="T5" fmla="*/ 65 h 70"/>
                  <a:gd name="T6" fmla="*/ 65 w 70"/>
                  <a:gd name="T7" fmla="*/ 26 h 70"/>
                  <a:gd name="T8" fmla="*/ 26 w 70"/>
                  <a:gd name="T9" fmla="*/ 5 h 70"/>
                </a:gdLst>
                <a:ahLst/>
                <a:cxnLst>
                  <a:cxn ang="0">
                    <a:pos x="T0" y="T1"/>
                  </a:cxn>
                  <a:cxn ang="0">
                    <a:pos x="T2" y="T3"/>
                  </a:cxn>
                  <a:cxn ang="0">
                    <a:pos x="T4" y="T5"/>
                  </a:cxn>
                  <a:cxn ang="0">
                    <a:pos x="T6" y="T7"/>
                  </a:cxn>
                  <a:cxn ang="0">
                    <a:pos x="T8" y="T9"/>
                  </a:cxn>
                </a:cxnLst>
                <a:rect l="0" t="0" r="r" b="b"/>
                <a:pathLst>
                  <a:path w="70" h="70">
                    <a:moveTo>
                      <a:pt x="26" y="5"/>
                    </a:moveTo>
                    <a:cubicBezTo>
                      <a:pt x="9" y="10"/>
                      <a:pt x="0" y="27"/>
                      <a:pt x="5" y="44"/>
                    </a:cubicBezTo>
                    <a:cubicBezTo>
                      <a:pt x="10" y="61"/>
                      <a:pt x="28" y="70"/>
                      <a:pt x="44" y="65"/>
                    </a:cubicBezTo>
                    <a:cubicBezTo>
                      <a:pt x="61" y="60"/>
                      <a:pt x="70" y="42"/>
                      <a:pt x="65" y="26"/>
                    </a:cubicBezTo>
                    <a:cubicBezTo>
                      <a:pt x="60" y="9"/>
                      <a:pt x="43" y="0"/>
                      <a:pt x="26" y="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39" name="TextBox 138"/>
            <p:cNvSpPr txBox="1"/>
            <p:nvPr/>
          </p:nvSpPr>
          <p:spPr bwMode="auto">
            <a:xfrm>
              <a:off x="11933237" y="10058400"/>
              <a:ext cx="540533"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A</a:t>
              </a:r>
              <a:endParaRPr lang="id-ID" sz="4000" b="1" dirty="0">
                <a:solidFill>
                  <a:schemeClr val="accent6"/>
                </a:solidFill>
                <a:latin typeface="Lato" pitchFamily="34" charset="0"/>
                <a:ea typeface="Lato" pitchFamily="34" charset="0"/>
                <a:cs typeface="Lato" pitchFamily="34" charset="0"/>
              </a:endParaRPr>
            </a:p>
          </p:txBody>
        </p:sp>
        <p:sp>
          <p:nvSpPr>
            <p:cNvPr id="140" name="TextBox 139"/>
            <p:cNvSpPr txBox="1"/>
            <p:nvPr/>
          </p:nvSpPr>
          <p:spPr bwMode="auto">
            <a:xfrm>
              <a:off x="11914703" y="8001000"/>
              <a:ext cx="540533"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B</a:t>
              </a:r>
              <a:endParaRPr lang="id-ID" sz="4000" b="1" dirty="0">
                <a:solidFill>
                  <a:schemeClr val="accent5"/>
                </a:solidFill>
                <a:latin typeface="Lato" pitchFamily="34" charset="0"/>
                <a:ea typeface="Lato" pitchFamily="34" charset="0"/>
                <a:cs typeface="Lato" pitchFamily="34" charset="0"/>
              </a:endParaRPr>
            </a:p>
          </p:txBody>
        </p:sp>
        <p:sp>
          <p:nvSpPr>
            <p:cNvPr id="141" name="TextBox 140"/>
            <p:cNvSpPr txBox="1"/>
            <p:nvPr/>
          </p:nvSpPr>
          <p:spPr bwMode="auto">
            <a:xfrm>
              <a:off x="11910440" y="5915993"/>
              <a:ext cx="540533"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C</a:t>
              </a:r>
              <a:endParaRPr lang="id-ID" sz="4000" b="1" dirty="0">
                <a:solidFill>
                  <a:schemeClr val="accent4"/>
                </a:solidFill>
                <a:latin typeface="Lato" pitchFamily="34" charset="0"/>
                <a:ea typeface="Lato" pitchFamily="34" charset="0"/>
                <a:cs typeface="Lato" pitchFamily="34" charset="0"/>
              </a:endParaRPr>
            </a:p>
          </p:txBody>
        </p:sp>
        <p:sp>
          <p:nvSpPr>
            <p:cNvPr id="142" name="TextBox 141"/>
            <p:cNvSpPr txBox="1"/>
            <p:nvPr/>
          </p:nvSpPr>
          <p:spPr bwMode="auto">
            <a:xfrm>
              <a:off x="11889346" y="4038600"/>
              <a:ext cx="574196"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D</a:t>
              </a:r>
              <a:endParaRPr lang="id-ID" sz="4000" b="1" dirty="0">
                <a:solidFill>
                  <a:schemeClr val="accent3"/>
                </a:solidFill>
                <a:latin typeface="Lato" pitchFamily="34" charset="0"/>
                <a:ea typeface="Lato" pitchFamily="34" charset="0"/>
                <a:cs typeface="Lato" pitchFamily="34" charset="0"/>
              </a:endParaRPr>
            </a:p>
          </p:txBody>
        </p:sp>
      </p:grpSp>
      <p:grpSp>
        <p:nvGrpSpPr>
          <p:cNvPr id="167" name="กลุ่ม 166"/>
          <p:cNvGrpSpPr/>
          <p:nvPr/>
        </p:nvGrpSpPr>
        <p:grpSpPr>
          <a:xfrm>
            <a:off x="4466734" y="3411468"/>
            <a:ext cx="6028824" cy="1497082"/>
            <a:chOff x="4466734" y="3411468"/>
            <a:chExt cx="6028824" cy="1497082"/>
          </a:xfrm>
        </p:grpSpPr>
        <p:sp>
          <p:nvSpPr>
            <p:cNvPr id="168" name="Freeform 6"/>
            <p:cNvSpPr>
              <a:spLocks/>
            </p:cNvSpPr>
            <p:nvPr/>
          </p:nvSpPr>
          <p:spPr bwMode="auto">
            <a:xfrm>
              <a:off x="4466734" y="341146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69" name="Oval 14"/>
            <p:cNvSpPr>
              <a:spLocks noChangeArrowheads="1"/>
            </p:cNvSpPr>
            <p:nvPr/>
          </p:nvSpPr>
          <p:spPr bwMode="auto">
            <a:xfrm>
              <a:off x="4643439" y="357428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70" name="TextBox 169"/>
            <p:cNvSpPr txBox="1"/>
            <p:nvPr/>
          </p:nvSpPr>
          <p:spPr bwMode="auto">
            <a:xfrm>
              <a:off x="6309772" y="3459373"/>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Goal</a:t>
              </a:r>
              <a:endParaRPr lang="id-ID" sz="4000" b="1" dirty="0">
                <a:solidFill>
                  <a:schemeClr val="bg1"/>
                </a:solidFill>
                <a:latin typeface="Lato" pitchFamily="34" charset="0"/>
                <a:ea typeface="Lato" pitchFamily="34" charset="0"/>
                <a:cs typeface="Lato" pitchFamily="34" charset="0"/>
              </a:endParaRPr>
            </a:p>
          </p:txBody>
        </p:sp>
        <p:sp>
          <p:nvSpPr>
            <p:cNvPr id="171" name="TextBox 170"/>
            <p:cNvSpPr txBox="1"/>
            <p:nvPr/>
          </p:nvSpPr>
          <p:spPr>
            <a:xfrm>
              <a:off x="6182716" y="3916573"/>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sp>
          <p:nvSpPr>
            <p:cNvPr id="172" name="Freeform 208"/>
            <p:cNvSpPr>
              <a:spLocks noEditPoints="1"/>
            </p:cNvSpPr>
            <p:nvPr/>
          </p:nvSpPr>
          <p:spPr bwMode="auto">
            <a:xfrm>
              <a:off x="4910785" y="3916573"/>
              <a:ext cx="657225" cy="611188"/>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73" name="กลุ่ม 172"/>
          <p:cNvGrpSpPr/>
          <p:nvPr/>
        </p:nvGrpSpPr>
        <p:grpSpPr>
          <a:xfrm>
            <a:off x="14667413" y="5284718"/>
            <a:ext cx="6028824" cy="1497082"/>
            <a:chOff x="14667413" y="5284718"/>
            <a:chExt cx="6028824" cy="1497082"/>
          </a:xfrm>
        </p:grpSpPr>
        <p:sp>
          <p:nvSpPr>
            <p:cNvPr id="174"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75"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76" name="TextBox 175"/>
            <p:cNvSpPr txBox="1"/>
            <p:nvPr/>
          </p:nvSpPr>
          <p:spPr bwMode="auto">
            <a:xfrm>
              <a:off x="16510451" y="5332623"/>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Leader</a:t>
              </a:r>
              <a:endParaRPr lang="id-ID" sz="4000" b="1" dirty="0">
                <a:solidFill>
                  <a:schemeClr val="bg1"/>
                </a:solidFill>
                <a:latin typeface="Lato" pitchFamily="34" charset="0"/>
                <a:ea typeface="Lato" pitchFamily="34" charset="0"/>
                <a:cs typeface="Lato" pitchFamily="34" charset="0"/>
              </a:endParaRPr>
            </a:p>
          </p:txBody>
        </p:sp>
        <p:sp>
          <p:nvSpPr>
            <p:cNvPr id="177" name="TextBox 176"/>
            <p:cNvSpPr txBox="1"/>
            <p:nvPr/>
          </p:nvSpPr>
          <p:spPr>
            <a:xfrm>
              <a:off x="16383395" y="5789823"/>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sp>
          <p:nvSpPr>
            <p:cNvPr id="178" name="Freeform 41"/>
            <p:cNvSpPr>
              <a:spLocks noEditPoints="1"/>
            </p:cNvSpPr>
            <p:nvPr/>
          </p:nvSpPr>
          <p:spPr bwMode="auto">
            <a:xfrm>
              <a:off x="15130514" y="5789823"/>
              <a:ext cx="619125" cy="620713"/>
            </a:xfrm>
            <a:custGeom>
              <a:avLst/>
              <a:gdLst>
                <a:gd name="T0" fmla="*/ 65 w 65"/>
                <a:gd name="T1" fmla="*/ 16 h 65"/>
                <a:gd name="T2" fmla="*/ 56 w 65"/>
                <a:gd name="T3" fmla="*/ 1 h 65"/>
                <a:gd name="T4" fmla="*/ 55 w 65"/>
                <a:gd name="T5" fmla="*/ 0 h 65"/>
                <a:gd name="T6" fmla="*/ 33 w 65"/>
                <a:gd name="T7" fmla="*/ 0 h 65"/>
                <a:gd name="T8" fmla="*/ 32 w 65"/>
                <a:gd name="T9" fmla="*/ 0 h 65"/>
                <a:gd name="T10" fmla="*/ 10 w 65"/>
                <a:gd name="T11" fmla="*/ 0 h 65"/>
                <a:gd name="T12" fmla="*/ 8 w 65"/>
                <a:gd name="T13" fmla="*/ 1 h 65"/>
                <a:gd name="T14" fmla="*/ 0 w 65"/>
                <a:gd name="T15" fmla="*/ 16 h 65"/>
                <a:gd name="T16" fmla="*/ 0 w 65"/>
                <a:gd name="T17" fmla="*/ 17 h 65"/>
                <a:gd name="T18" fmla="*/ 0 w 65"/>
                <a:gd name="T19" fmla="*/ 17 h 65"/>
                <a:gd name="T20" fmla="*/ 0 w 65"/>
                <a:gd name="T21" fmla="*/ 17 h 65"/>
                <a:gd name="T22" fmla="*/ 0 w 65"/>
                <a:gd name="T23" fmla="*/ 18 h 65"/>
                <a:gd name="T24" fmla="*/ 0 w 65"/>
                <a:gd name="T25" fmla="*/ 18 h 65"/>
                <a:gd name="T26" fmla="*/ 0 w 65"/>
                <a:gd name="T27" fmla="*/ 18 h 65"/>
                <a:gd name="T28" fmla="*/ 0 w 65"/>
                <a:gd name="T29" fmla="*/ 18 h 65"/>
                <a:gd name="T30" fmla="*/ 30 w 65"/>
                <a:gd name="T31" fmla="*/ 64 h 65"/>
                <a:gd name="T32" fmla="*/ 31 w 65"/>
                <a:gd name="T33" fmla="*/ 64 h 65"/>
                <a:gd name="T34" fmla="*/ 31 w 65"/>
                <a:gd name="T35" fmla="*/ 64 h 65"/>
                <a:gd name="T36" fmla="*/ 31 w 65"/>
                <a:gd name="T37" fmla="*/ 65 h 65"/>
                <a:gd name="T38" fmla="*/ 31 w 65"/>
                <a:gd name="T39" fmla="*/ 65 h 65"/>
                <a:gd name="T40" fmla="*/ 32 w 65"/>
                <a:gd name="T41" fmla="*/ 65 h 65"/>
                <a:gd name="T42" fmla="*/ 32 w 65"/>
                <a:gd name="T43" fmla="*/ 65 h 65"/>
                <a:gd name="T44" fmla="*/ 32 w 65"/>
                <a:gd name="T45" fmla="*/ 65 h 65"/>
                <a:gd name="T46" fmla="*/ 32 w 65"/>
                <a:gd name="T47" fmla="*/ 65 h 65"/>
                <a:gd name="T48" fmla="*/ 32 w 65"/>
                <a:gd name="T49" fmla="*/ 65 h 65"/>
                <a:gd name="T50" fmla="*/ 33 w 65"/>
                <a:gd name="T51" fmla="*/ 65 h 65"/>
                <a:gd name="T52" fmla="*/ 33 w 65"/>
                <a:gd name="T53" fmla="*/ 64 h 65"/>
                <a:gd name="T54" fmla="*/ 33 w 65"/>
                <a:gd name="T55" fmla="*/ 64 h 65"/>
                <a:gd name="T56" fmla="*/ 33 w 65"/>
                <a:gd name="T57" fmla="*/ 64 h 65"/>
                <a:gd name="T58" fmla="*/ 65 w 65"/>
                <a:gd name="T59" fmla="*/ 18 h 65"/>
                <a:gd name="T60" fmla="*/ 65 w 65"/>
                <a:gd name="T61" fmla="*/ 18 h 65"/>
                <a:gd name="T62" fmla="*/ 65 w 65"/>
                <a:gd name="T63" fmla="*/ 17 h 65"/>
                <a:gd name="T64" fmla="*/ 65 w 65"/>
                <a:gd name="T65" fmla="*/ 17 h 65"/>
                <a:gd name="T66" fmla="*/ 65 w 65"/>
                <a:gd name="T67" fmla="*/ 17 h 65"/>
                <a:gd name="T68" fmla="*/ 65 w 65"/>
                <a:gd name="T69" fmla="*/ 16 h 65"/>
                <a:gd name="T70" fmla="*/ 32 w 65"/>
                <a:gd name="T71" fmla="*/ 6 h 65"/>
                <a:gd name="T72" fmla="*/ 38 w 65"/>
                <a:gd name="T73" fmla="*/ 15 h 65"/>
                <a:gd name="T74" fmla="*/ 27 w 65"/>
                <a:gd name="T75" fmla="*/ 15 h 65"/>
                <a:gd name="T76" fmla="*/ 32 w 65"/>
                <a:gd name="T77" fmla="*/ 6 h 65"/>
                <a:gd name="T78" fmla="*/ 11 w 65"/>
                <a:gd name="T79" fmla="*/ 3 h 65"/>
                <a:gd name="T80" fmla="*/ 30 w 65"/>
                <a:gd name="T81" fmla="*/ 3 h 65"/>
                <a:gd name="T82" fmla="*/ 23 w 65"/>
                <a:gd name="T83" fmla="*/ 15 h 65"/>
                <a:gd name="T84" fmla="*/ 5 w 65"/>
                <a:gd name="T85" fmla="*/ 15 h 65"/>
                <a:gd name="T86" fmla="*/ 11 w 65"/>
                <a:gd name="T87" fmla="*/ 3 h 65"/>
                <a:gd name="T88" fmla="*/ 5 w 65"/>
                <a:gd name="T89" fmla="*/ 19 h 65"/>
                <a:gd name="T90" fmla="*/ 22 w 65"/>
                <a:gd name="T91" fmla="*/ 19 h 65"/>
                <a:gd name="T92" fmla="*/ 28 w 65"/>
                <a:gd name="T93" fmla="*/ 54 h 65"/>
                <a:gd name="T94" fmla="*/ 5 w 65"/>
                <a:gd name="T95" fmla="*/ 19 h 65"/>
                <a:gd name="T96" fmla="*/ 32 w 65"/>
                <a:gd name="T97" fmla="*/ 53 h 65"/>
                <a:gd name="T98" fmla="*/ 26 w 65"/>
                <a:gd name="T99" fmla="*/ 19 h 65"/>
                <a:gd name="T100" fmla="*/ 39 w 65"/>
                <a:gd name="T101" fmla="*/ 19 h 65"/>
                <a:gd name="T102" fmla="*/ 32 w 65"/>
                <a:gd name="T103" fmla="*/ 53 h 65"/>
                <a:gd name="T104" fmla="*/ 36 w 65"/>
                <a:gd name="T105" fmla="*/ 54 h 65"/>
                <a:gd name="T106" fmla="*/ 43 w 65"/>
                <a:gd name="T107" fmla="*/ 19 h 65"/>
                <a:gd name="T108" fmla="*/ 60 w 65"/>
                <a:gd name="T109" fmla="*/ 19 h 65"/>
                <a:gd name="T110" fmla="*/ 36 w 65"/>
                <a:gd name="T111" fmla="*/ 54 h 65"/>
                <a:gd name="T112" fmla="*/ 42 w 65"/>
                <a:gd name="T113" fmla="*/ 15 h 65"/>
                <a:gd name="T114" fmla="*/ 35 w 65"/>
                <a:gd name="T115" fmla="*/ 3 h 65"/>
                <a:gd name="T116" fmla="*/ 54 w 65"/>
                <a:gd name="T117" fmla="*/ 3 h 65"/>
                <a:gd name="T118" fmla="*/ 60 w 65"/>
                <a:gd name="T119" fmla="*/ 15 h 65"/>
                <a:gd name="T120" fmla="*/ 42 w 65"/>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5">
                  <a:moveTo>
                    <a:pt x="65" y="16"/>
                  </a:moveTo>
                  <a:cubicBezTo>
                    <a:pt x="56" y="1"/>
                    <a:pt x="56" y="1"/>
                    <a:pt x="56" y="1"/>
                  </a:cubicBezTo>
                  <a:cubicBezTo>
                    <a:pt x="56" y="0"/>
                    <a:pt x="55" y="0"/>
                    <a:pt x="55" y="0"/>
                  </a:cubicBezTo>
                  <a:cubicBezTo>
                    <a:pt x="33" y="0"/>
                    <a:pt x="33" y="0"/>
                    <a:pt x="33" y="0"/>
                  </a:cubicBezTo>
                  <a:cubicBezTo>
                    <a:pt x="32" y="0"/>
                    <a:pt x="32" y="0"/>
                    <a:pt x="32" y="0"/>
                  </a:cubicBezTo>
                  <a:cubicBezTo>
                    <a:pt x="10" y="0"/>
                    <a:pt x="10" y="0"/>
                    <a:pt x="10" y="0"/>
                  </a:cubicBezTo>
                  <a:cubicBezTo>
                    <a:pt x="9" y="0"/>
                    <a:pt x="9" y="0"/>
                    <a:pt x="8" y="1"/>
                  </a:cubicBezTo>
                  <a:cubicBezTo>
                    <a:pt x="0" y="16"/>
                    <a:pt x="0" y="16"/>
                    <a:pt x="0" y="16"/>
                  </a:cubicBezTo>
                  <a:cubicBezTo>
                    <a:pt x="0" y="16"/>
                    <a:pt x="0" y="17"/>
                    <a:pt x="0" y="17"/>
                  </a:cubicBezTo>
                  <a:cubicBezTo>
                    <a:pt x="0" y="17"/>
                    <a:pt x="0" y="17"/>
                    <a:pt x="0" y="17"/>
                  </a:cubicBezTo>
                  <a:cubicBezTo>
                    <a:pt x="0" y="17"/>
                    <a:pt x="0" y="17"/>
                    <a:pt x="0" y="17"/>
                  </a:cubicBezTo>
                  <a:cubicBezTo>
                    <a:pt x="0" y="17"/>
                    <a:pt x="0" y="17"/>
                    <a:pt x="0" y="18"/>
                  </a:cubicBezTo>
                  <a:cubicBezTo>
                    <a:pt x="0" y="18"/>
                    <a:pt x="0" y="18"/>
                    <a:pt x="0" y="18"/>
                  </a:cubicBezTo>
                  <a:cubicBezTo>
                    <a:pt x="0" y="18"/>
                    <a:pt x="0" y="18"/>
                    <a:pt x="0" y="18"/>
                  </a:cubicBezTo>
                  <a:cubicBezTo>
                    <a:pt x="0" y="18"/>
                    <a:pt x="0" y="18"/>
                    <a:pt x="0" y="18"/>
                  </a:cubicBezTo>
                  <a:cubicBezTo>
                    <a:pt x="30" y="64"/>
                    <a:pt x="30" y="64"/>
                    <a:pt x="30" y="64"/>
                  </a:cubicBezTo>
                  <a:cubicBezTo>
                    <a:pt x="30" y="64"/>
                    <a:pt x="31" y="64"/>
                    <a:pt x="31" y="64"/>
                  </a:cubicBezTo>
                  <a:cubicBezTo>
                    <a:pt x="31" y="64"/>
                    <a:pt x="31" y="64"/>
                    <a:pt x="31" y="64"/>
                  </a:cubicBezTo>
                  <a:cubicBezTo>
                    <a:pt x="31" y="64"/>
                    <a:pt x="31" y="65"/>
                    <a:pt x="31" y="65"/>
                  </a:cubicBezTo>
                  <a:cubicBezTo>
                    <a:pt x="31" y="65"/>
                    <a:pt x="31" y="65"/>
                    <a:pt x="31" y="65"/>
                  </a:cubicBezTo>
                  <a:cubicBezTo>
                    <a:pt x="31"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4"/>
                  </a:cubicBezTo>
                  <a:cubicBezTo>
                    <a:pt x="33" y="64"/>
                    <a:pt x="33" y="64"/>
                    <a:pt x="33" y="64"/>
                  </a:cubicBezTo>
                  <a:cubicBezTo>
                    <a:pt x="33" y="64"/>
                    <a:pt x="33" y="64"/>
                    <a:pt x="33" y="64"/>
                  </a:cubicBezTo>
                  <a:cubicBezTo>
                    <a:pt x="65" y="18"/>
                    <a:pt x="65" y="18"/>
                    <a:pt x="65" y="18"/>
                  </a:cubicBezTo>
                  <a:cubicBezTo>
                    <a:pt x="65" y="18"/>
                    <a:pt x="65" y="18"/>
                    <a:pt x="65" y="18"/>
                  </a:cubicBezTo>
                  <a:cubicBezTo>
                    <a:pt x="65" y="18"/>
                    <a:pt x="65" y="18"/>
                    <a:pt x="65" y="17"/>
                  </a:cubicBezTo>
                  <a:cubicBezTo>
                    <a:pt x="65" y="17"/>
                    <a:pt x="65" y="17"/>
                    <a:pt x="65" y="17"/>
                  </a:cubicBezTo>
                  <a:cubicBezTo>
                    <a:pt x="65" y="17"/>
                    <a:pt x="65" y="17"/>
                    <a:pt x="65" y="17"/>
                  </a:cubicBezTo>
                  <a:cubicBezTo>
                    <a:pt x="65" y="17"/>
                    <a:pt x="65" y="16"/>
                    <a:pt x="65" y="16"/>
                  </a:cubicBezTo>
                  <a:close/>
                  <a:moveTo>
                    <a:pt x="32" y="6"/>
                  </a:moveTo>
                  <a:cubicBezTo>
                    <a:pt x="38" y="15"/>
                    <a:pt x="38" y="15"/>
                    <a:pt x="38" y="15"/>
                  </a:cubicBezTo>
                  <a:cubicBezTo>
                    <a:pt x="27" y="15"/>
                    <a:pt x="27" y="15"/>
                    <a:pt x="27" y="15"/>
                  </a:cubicBezTo>
                  <a:lnTo>
                    <a:pt x="32" y="6"/>
                  </a:lnTo>
                  <a:close/>
                  <a:moveTo>
                    <a:pt x="11" y="3"/>
                  </a:moveTo>
                  <a:cubicBezTo>
                    <a:pt x="30" y="3"/>
                    <a:pt x="30" y="3"/>
                    <a:pt x="30" y="3"/>
                  </a:cubicBezTo>
                  <a:cubicBezTo>
                    <a:pt x="23" y="15"/>
                    <a:pt x="23" y="15"/>
                    <a:pt x="23" y="15"/>
                  </a:cubicBezTo>
                  <a:cubicBezTo>
                    <a:pt x="5" y="15"/>
                    <a:pt x="5" y="15"/>
                    <a:pt x="5" y="15"/>
                  </a:cubicBezTo>
                  <a:lnTo>
                    <a:pt x="11" y="3"/>
                  </a:lnTo>
                  <a:close/>
                  <a:moveTo>
                    <a:pt x="5" y="19"/>
                  </a:moveTo>
                  <a:cubicBezTo>
                    <a:pt x="22" y="19"/>
                    <a:pt x="22" y="19"/>
                    <a:pt x="22" y="19"/>
                  </a:cubicBezTo>
                  <a:cubicBezTo>
                    <a:pt x="28" y="54"/>
                    <a:pt x="28" y="54"/>
                    <a:pt x="28" y="54"/>
                  </a:cubicBezTo>
                  <a:lnTo>
                    <a:pt x="5" y="19"/>
                  </a:lnTo>
                  <a:close/>
                  <a:moveTo>
                    <a:pt x="32" y="53"/>
                  </a:moveTo>
                  <a:cubicBezTo>
                    <a:pt x="26" y="19"/>
                    <a:pt x="26" y="19"/>
                    <a:pt x="26" y="19"/>
                  </a:cubicBezTo>
                  <a:cubicBezTo>
                    <a:pt x="39" y="19"/>
                    <a:pt x="39" y="19"/>
                    <a:pt x="39" y="19"/>
                  </a:cubicBezTo>
                  <a:lnTo>
                    <a:pt x="32" y="53"/>
                  </a:lnTo>
                  <a:close/>
                  <a:moveTo>
                    <a:pt x="36" y="54"/>
                  </a:moveTo>
                  <a:cubicBezTo>
                    <a:pt x="43" y="19"/>
                    <a:pt x="43" y="19"/>
                    <a:pt x="43" y="19"/>
                  </a:cubicBezTo>
                  <a:cubicBezTo>
                    <a:pt x="60" y="19"/>
                    <a:pt x="60" y="19"/>
                    <a:pt x="60" y="19"/>
                  </a:cubicBezTo>
                  <a:lnTo>
                    <a:pt x="36" y="54"/>
                  </a:lnTo>
                  <a:close/>
                  <a:moveTo>
                    <a:pt x="42" y="15"/>
                  </a:moveTo>
                  <a:cubicBezTo>
                    <a:pt x="35" y="3"/>
                    <a:pt x="35" y="3"/>
                    <a:pt x="35" y="3"/>
                  </a:cubicBezTo>
                  <a:cubicBezTo>
                    <a:pt x="54" y="3"/>
                    <a:pt x="54" y="3"/>
                    <a:pt x="54" y="3"/>
                  </a:cubicBezTo>
                  <a:cubicBezTo>
                    <a:pt x="60" y="15"/>
                    <a:pt x="60" y="15"/>
                    <a:pt x="60" y="15"/>
                  </a:cubicBezTo>
                  <a:lnTo>
                    <a:pt x="42" y="1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79" name="กลุ่ม 178"/>
          <p:cNvGrpSpPr/>
          <p:nvPr/>
        </p:nvGrpSpPr>
        <p:grpSpPr>
          <a:xfrm>
            <a:off x="2800401" y="7315200"/>
            <a:ext cx="6028824" cy="1497082"/>
            <a:chOff x="2800401" y="7315200"/>
            <a:chExt cx="6028824" cy="1497082"/>
          </a:xfrm>
        </p:grpSpPr>
        <p:sp>
          <p:nvSpPr>
            <p:cNvPr id="180" name="Freeform 6"/>
            <p:cNvSpPr>
              <a:spLocks/>
            </p:cNvSpPr>
            <p:nvPr/>
          </p:nvSpPr>
          <p:spPr bwMode="auto">
            <a:xfrm>
              <a:off x="2800401" y="7315200"/>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81" name="Oval 14"/>
            <p:cNvSpPr>
              <a:spLocks noChangeArrowheads="1"/>
            </p:cNvSpPr>
            <p:nvPr/>
          </p:nvSpPr>
          <p:spPr bwMode="auto">
            <a:xfrm>
              <a:off x="2977106" y="7478018"/>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82" name="TextBox 181"/>
            <p:cNvSpPr txBox="1"/>
            <p:nvPr/>
          </p:nvSpPr>
          <p:spPr bwMode="auto">
            <a:xfrm>
              <a:off x="4643439" y="7363105"/>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Learning</a:t>
              </a:r>
              <a:endParaRPr lang="id-ID" sz="4000" b="1" dirty="0">
                <a:solidFill>
                  <a:schemeClr val="bg1"/>
                </a:solidFill>
                <a:latin typeface="Lato" pitchFamily="34" charset="0"/>
                <a:ea typeface="Lato" pitchFamily="34" charset="0"/>
                <a:cs typeface="Lato" pitchFamily="34" charset="0"/>
              </a:endParaRPr>
            </a:p>
          </p:txBody>
        </p:sp>
        <p:sp>
          <p:nvSpPr>
            <p:cNvPr id="183" name="TextBox 182"/>
            <p:cNvSpPr txBox="1"/>
            <p:nvPr/>
          </p:nvSpPr>
          <p:spPr>
            <a:xfrm>
              <a:off x="4516383" y="7820305"/>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sp>
          <p:nvSpPr>
            <p:cNvPr id="184" name="Freeform 94"/>
            <p:cNvSpPr>
              <a:spLocks noEditPoints="1"/>
            </p:cNvSpPr>
            <p:nvPr/>
          </p:nvSpPr>
          <p:spPr bwMode="auto">
            <a:xfrm>
              <a:off x="3170237" y="7793037"/>
              <a:ext cx="733425" cy="58102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185" name="กลุ่ม 184"/>
          <p:cNvGrpSpPr/>
          <p:nvPr/>
        </p:nvGrpSpPr>
        <p:grpSpPr>
          <a:xfrm>
            <a:off x="17070388" y="9372600"/>
            <a:ext cx="6028824" cy="1497082"/>
            <a:chOff x="17070388" y="9372600"/>
            <a:chExt cx="6028824" cy="1497082"/>
          </a:xfrm>
        </p:grpSpPr>
        <p:sp>
          <p:nvSpPr>
            <p:cNvPr id="186" name="Freeform 6"/>
            <p:cNvSpPr>
              <a:spLocks/>
            </p:cNvSpPr>
            <p:nvPr/>
          </p:nvSpPr>
          <p:spPr bwMode="auto">
            <a:xfrm>
              <a:off x="17070388" y="9372600"/>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87" name="Oval 14"/>
            <p:cNvSpPr>
              <a:spLocks noChangeArrowheads="1"/>
            </p:cNvSpPr>
            <p:nvPr/>
          </p:nvSpPr>
          <p:spPr bwMode="auto">
            <a:xfrm>
              <a:off x="17247093" y="9535418"/>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88" name="TextBox 187"/>
            <p:cNvSpPr txBox="1"/>
            <p:nvPr/>
          </p:nvSpPr>
          <p:spPr bwMode="auto">
            <a:xfrm>
              <a:off x="18913426" y="9420505"/>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Database</a:t>
              </a:r>
              <a:endParaRPr lang="id-ID" sz="4000" b="1" dirty="0">
                <a:solidFill>
                  <a:schemeClr val="bg1"/>
                </a:solidFill>
                <a:latin typeface="Lato" pitchFamily="34" charset="0"/>
                <a:ea typeface="Lato" pitchFamily="34" charset="0"/>
                <a:cs typeface="Lato" pitchFamily="34" charset="0"/>
              </a:endParaRPr>
            </a:p>
          </p:txBody>
        </p:sp>
        <p:sp>
          <p:nvSpPr>
            <p:cNvPr id="189" name="TextBox 188"/>
            <p:cNvSpPr txBox="1"/>
            <p:nvPr/>
          </p:nvSpPr>
          <p:spPr>
            <a:xfrm>
              <a:off x="18786370" y="9877705"/>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grpSp>
          <p:nvGrpSpPr>
            <p:cNvPr id="190" name="กลุ่ม 189"/>
            <p:cNvGrpSpPr/>
            <p:nvPr/>
          </p:nvGrpSpPr>
          <p:grpSpPr>
            <a:xfrm>
              <a:off x="17581562" y="9829800"/>
              <a:ext cx="523875" cy="571500"/>
              <a:chOff x="16724313" y="7705725"/>
              <a:chExt cx="523875" cy="571500"/>
            </a:xfrm>
            <a:solidFill>
              <a:schemeClr val="accent6"/>
            </a:solidFill>
          </p:grpSpPr>
          <p:sp>
            <p:nvSpPr>
              <p:cNvPr id="191"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2"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3"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4"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5"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6"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56" name="Group 55"/>
          <p:cNvGrpSpPr/>
          <p:nvPr/>
        </p:nvGrpSpPr>
        <p:grpSpPr>
          <a:xfrm>
            <a:off x="9342437" y="0"/>
            <a:ext cx="5121981" cy="1859280"/>
            <a:chOff x="9266237" y="-30479"/>
            <a:chExt cx="5121981" cy="1859280"/>
          </a:xfrm>
        </p:grpSpPr>
        <p:sp>
          <p:nvSpPr>
            <p:cNvPr id="5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8" name="TextBox 5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9" name="กลุ่ม 1"/>
            <p:cNvGrpSpPr/>
            <p:nvPr/>
          </p:nvGrpSpPr>
          <p:grpSpPr>
            <a:xfrm>
              <a:off x="10629638" y="960536"/>
              <a:ext cx="2675199" cy="191868"/>
              <a:chOff x="731836" y="7607630"/>
              <a:chExt cx="3043601" cy="240970"/>
            </a:xfrm>
          </p:grpSpPr>
          <p:sp>
            <p:nvSpPr>
              <p:cNvPr id="6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2"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3"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07128780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67"/>
                                        </p:tgtEl>
                                        <p:attrNameLst>
                                          <p:attrName>style.visibility</p:attrName>
                                        </p:attrNameLst>
                                      </p:cBhvr>
                                      <p:to>
                                        <p:strVal val="visible"/>
                                      </p:to>
                                    </p:set>
                                    <p:anim calcmode="lin" valueType="num">
                                      <p:cBhvr>
                                        <p:cTn id="11" dur="500" fill="hold"/>
                                        <p:tgtEl>
                                          <p:spTgt spid="167"/>
                                        </p:tgtEl>
                                        <p:attrNameLst>
                                          <p:attrName>ppt_w</p:attrName>
                                        </p:attrNameLst>
                                      </p:cBhvr>
                                      <p:tavLst>
                                        <p:tav tm="0">
                                          <p:val>
                                            <p:fltVal val="0"/>
                                          </p:val>
                                        </p:tav>
                                        <p:tav tm="100000">
                                          <p:val>
                                            <p:strVal val="#ppt_w"/>
                                          </p:val>
                                        </p:tav>
                                      </p:tavLst>
                                    </p:anim>
                                    <p:anim calcmode="lin" valueType="num">
                                      <p:cBhvr>
                                        <p:cTn id="12" dur="500" fill="hold"/>
                                        <p:tgtEl>
                                          <p:spTgt spid="167"/>
                                        </p:tgtEl>
                                        <p:attrNameLst>
                                          <p:attrName>ppt_h</p:attrName>
                                        </p:attrNameLst>
                                      </p:cBhvr>
                                      <p:tavLst>
                                        <p:tav tm="0">
                                          <p:val>
                                            <p:fltVal val="0"/>
                                          </p:val>
                                        </p:tav>
                                        <p:tav tm="100000">
                                          <p:val>
                                            <p:strVal val="#ppt_h"/>
                                          </p:val>
                                        </p:tav>
                                      </p:tavLst>
                                    </p:anim>
                                    <p:animEffect transition="in" filter="fade">
                                      <p:cBhvr>
                                        <p:cTn id="13" dur="500"/>
                                        <p:tgtEl>
                                          <p:spTgt spid="167"/>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173"/>
                                        </p:tgtEl>
                                        <p:attrNameLst>
                                          <p:attrName>style.visibility</p:attrName>
                                        </p:attrNameLst>
                                      </p:cBhvr>
                                      <p:to>
                                        <p:strVal val="visible"/>
                                      </p:to>
                                    </p:set>
                                    <p:anim calcmode="lin" valueType="num">
                                      <p:cBhvr>
                                        <p:cTn id="17" dur="500" fill="hold"/>
                                        <p:tgtEl>
                                          <p:spTgt spid="173"/>
                                        </p:tgtEl>
                                        <p:attrNameLst>
                                          <p:attrName>ppt_w</p:attrName>
                                        </p:attrNameLst>
                                      </p:cBhvr>
                                      <p:tavLst>
                                        <p:tav tm="0">
                                          <p:val>
                                            <p:fltVal val="0"/>
                                          </p:val>
                                        </p:tav>
                                        <p:tav tm="100000">
                                          <p:val>
                                            <p:strVal val="#ppt_w"/>
                                          </p:val>
                                        </p:tav>
                                      </p:tavLst>
                                    </p:anim>
                                    <p:anim calcmode="lin" valueType="num">
                                      <p:cBhvr>
                                        <p:cTn id="18" dur="500" fill="hold"/>
                                        <p:tgtEl>
                                          <p:spTgt spid="173"/>
                                        </p:tgtEl>
                                        <p:attrNameLst>
                                          <p:attrName>ppt_h</p:attrName>
                                        </p:attrNameLst>
                                      </p:cBhvr>
                                      <p:tavLst>
                                        <p:tav tm="0">
                                          <p:val>
                                            <p:fltVal val="0"/>
                                          </p:val>
                                        </p:tav>
                                        <p:tav tm="100000">
                                          <p:val>
                                            <p:strVal val="#ppt_h"/>
                                          </p:val>
                                        </p:tav>
                                      </p:tavLst>
                                    </p:anim>
                                    <p:animEffect transition="in" filter="fade">
                                      <p:cBhvr>
                                        <p:cTn id="19" dur="500"/>
                                        <p:tgtEl>
                                          <p:spTgt spid="173"/>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179"/>
                                        </p:tgtEl>
                                        <p:attrNameLst>
                                          <p:attrName>style.visibility</p:attrName>
                                        </p:attrNameLst>
                                      </p:cBhvr>
                                      <p:to>
                                        <p:strVal val="visible"/>
                                      </p:to>
                                    </p:set>
                                    <p:anim calcmode="lin" valueType="num">
                                      <p:cBhvr>
                                        <p:cTn id="23" dur="500" fill="hold"/>
                                        <p:tgtEl>
                                          <p:spTgt spid="179"/>
                                        </p:tgtEl>
                                        <p:attrNameLst>
                                          <p:attrName>ppt_w</p:attrName>
                                        </p:attrNameLst>
                                      </p:cBhvr>
                                      <p:tavLst>
                                        <p:tav tm="0">
                                          <p:val>
                                            <p:fltVal val="0"/>
                                          </p:val>
                                        </p:tav>
                                        <p:tav tm="100000">
                                          <p:val>
                                            <p:strVal val="#ppt_w"/>
                                          </p:val>
                                        </p:tav>
                                      </p:tavLst>
                                    </p:anim>
                                    <p:anim calcmode="lin" valueType="num">
                                      <p:cBhvr>
                                        <p:cTn id="24" dur="500" fill="hold"/>
                                        <p:tgtEl>
                                          <p:spTgt spid="179"/>
                                        </p:tgtEl>
                                        <p:attrNameLst>
                                          <p:attrName>ppt_h</p:attrName>
                                        </p:attrNameLst>
                                      </p:cBhvr>
                                      <p:tavLst>
                                        <p:tav tm="0">
                                          <p:val>
                                            <p:fltVal val="0"/>
                                          </p:val>
                                        </p:tav>
                                        <p:tav tm="100000">
                                          <p:val>
                                            <p:strVal val="#ppt_h"/>
                                          </p:val>
                                        </p:tav>
                                      </p:tavLst>
                                    </p:anim>
                                    <p:animEffect transition="in" filter="fade">
                                      <p:cBhvr>
                                        <p:cTn id="25" dur="500"/>
                                        <p:tgtEl>
                                          <p:spTgt spid="179"/>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85"/>
                                        </p:tgtEl>
                                        <p:attrNameLst>
                                          <p:attrName>style.visibility</p:attrName>
                                        </p:attrNameLst>
                                      </p:cBhvr>
                                      <p:to>
                                        <p:strVal val="visible"/>
                                      </p:to>
                                    </p:set>
                                    <p:anim calcmode="lin" valueType="num">
                                      <p:cBhvr>
                                        <p:cTn id="29" dur="500" fill="hold"/>
                                        <p:tgtEl>
                                          <p:spTgt spid="185"/>
                                        </p:tgtEl>
                                        <p:attrNameLst>
                                          <p:attrName>ppt_w</p:attrName>
                                        </p:attrNameLst>
                                      </p:cBhvr>
                                      <p:tavLst>
                                        <p:tav tm="0">
                                          <p:val>
                                            <p:fltVal val="0"/>
                                          </p:val>
                                        </p:tav>
                                        <p:tav tm="100000">
                                          <p:val>
                                            <p:strVal val="#ppt_w"/>
                                          </p:val>
                                        </p:tav>
                                      </p:tavLst>
                                    </p:anim>
                                    <p:anim calcmode="lin" valueType="num">
                                      <p:cBhvr>
                                        <p:cTn id="30" dur="500" fill="hold"/>
                                        <p:tgtEl>
                                          <p:spTgt spid="185"/>
                                        </p:tgtEl>
                                        <p:attrNameLst>
                                          <p:attrName>ppt_h</p:attrName>
                                        </p:attrNameLst>
                                      </p:cBhvr>
                                      <p:tavLst>
                                        <p:tav tm="0">
                                          <p:val>
                                            <p:fltVal val="0"/>
                                          </p:val>
                                        </p:tav>
                                        <p:tav tm="100000">
                                          <p:val>
                                            <p:strVal val="#ppt_h"/>
                                          </p:val>
                                        </p:tav>
                                      </p:tavLst>
                                    </p:anim>
                                    <p:animEffect transition="in" filter="fade">
                                      <p:cBhvr>
                                        <p:cTn id="31" dur="5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กลุ่ม 17"/>
          <p:cNvGrpSpPr/>
          <p:nvPr/>
        </p:nvGrpSpPr>
        <p:grpSpPr>
          <a:xfrm>
            <a:off x="10653182" y="6400800"/>
            <a:ext cx="3413655" cy="2308420"/>
            <a:chOff x="10653182" y="6477000"/>
            <a:chExt cx="3413655" cy="2308420"/>
          </a:xfrm>
        </p:grpSpPr>
        <p:sp>
          <p:nvSpPr>
            <p:cNvPr id="73" name="TextBox 72"/>
            <p:cNvSpPr txBox="1"/>
            <p:nvPr/>
          </p:nvSpPr>
          <p:spPr bwMode="auto">
            <a:xfrm>
              <a:off x="11245463" y="6477000"/>
              <a:ext cx="218200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Business</a:t>
              </a:r>
              <a:endParaRPr lang="id-ID" sz="4000" b="1" dirty="0">
                <a:solidFill>
                  <a:schemeClr val="accent6"/>
                </a:solidFill>
                <a:latin typeface="Lato" pitchFamily="34" charset="0"/>
                <a:ea typeface="Lato" pitchFamily="34" charset="0"/>
                <a:cs typeface="Lato" pitchFamily="34" charset="0"/>
              </a:endParaRPr>
            </a:p>
          </p:txBody>
        </p:sp>
        <p:sp>
          <p:nvSpPr>
            <p:cNvPr id="74" name="TextBox 73"/>
            <p:cNvSpPr txBox="1"/>
            <p:nvPr/>
          </p:nvSpPr>
          <p:spPr>
            <a:xfrm>
              <a:off x="10653182" y="708653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grpSp>
        <p:nvGrpSpPr>
          <p:cNvPr id="19" name="กลุ่ม 18"/>
          <p:cNvGrpSpPr/>
          <p:nvPr/>
        </p:nvGrpSpPr>
        <p:grpSpPr>
          <a:xfrm>
            <a:off x="7962899" y="3124200"/>
            <a:ext cx="4911725" cy="4084638"/>
            <a:chOff x="7962899" y="3124200"/>
            <a:chExt cx="4911725" cy="4084638"/>
          </a:xfrm>
        </p:grpSpPr>
        <p:sp>
          <p:nvSpPr>
            <p:cNvPr id="16" name="Freeform 9"/>
            <p:cNvSpPr>
              <a:spLocks/>
            </p:cNvSpPr>
            <p:nvPr/>
          </p:nvSpPr>
          <p:spPr bwMode="auto">
            <a:xfrm>
              <a:off x="7962899" y="3124200"/>
              <a:ext cx="4911725" cy="4084638"/>
            </a:xfrm>
            <a:custGeom>
              <a:avLst/>
              <a:gdLst>
                <a:gd name="T0" fmla="*/ 244 w 244"/>
                <a:gd name="T1" fmla="*/ 57 h 203"/>
                <a:gd name="T2" fmla="*/ 213 w 244"/>
                <a:gd name="T3" fmla="*/ 0 h 203"/>
                <a:gd name="T4" fmla="*/ 0 w 244"/>
                <a:gd name="T5" fmla="*/ 201 h 203"/>
                <a:gd name="T6" fmla="*/ 56 w 244"/>
                <a:gd name="T7" fmla="*/ 171 h 203"/>
                <a:gd name="T8" fmla="*/ 115 w 244"/>
                <a:gd name="T9" fmla="*/ 203 h 203"/>
                <a:gd name="T10" fmla="*/ 212 w 244"/>
                <a:gd name="T11" fmla="*/ 114 h 203"/>
                <a:gd name="T12" fmla="*/ 244 w 244"/>
                <a:gd name="T13" fmla="*/ 57 h 203"/>
              </a:gdLst>
              <a:ahLst/>
              <a:cxnLst>
                <a:cxn ang="0">
                  <a:pos x="T0" y="T1"/>
                </a:cxn>
                <a:cxn ang="0">
                  <a:pos x="T2" y="T3"/>
                </a:cxn>
                <a:cxn ang="0">
                  <a:pos x="T4" y="T5"/>
                </a:cxn>
                <a:cxn ang="0">
                  <a:pos x="T6" y="T7"/>
                </a:cxn>
                <a:cxn ang="0">
                  <a:pos x="T8" y="T9"/>
                </a:cxn>
                <a:cxn ang="0">
                  <a:pos x="T10" y="T11"/>
                </a:cxn>
                <a:cxn ang="0">
                  <a:pos x="T12" y="T13"/>
                </a:cxn>
              </a:cxnLst>
              <a:rect l="0" t="0" r="r" b="b"/>
              <a:pathLst>
                <a:path w="244" h="203">
                  <a:moveTo>
                    <a:pt x="244" y="57"/>
                  </a:moveTo>
                  <a:cubicBezTo>
                    <a:pt x="213" y="0"/>
                    <a:pt x="213" y="0"/>
                    <a:pt x="213" y="0"/>
                  </a:cubicBezTo>
                  <a:cubicBezTo>
                    <a:pt x="99" y="2"/>
                    <a:pt x="8" y="89"/>
                    <a:pt x="0" y="201"/>
                  </a:cubicBezTo>
                  <a:cubicBezTo>
                    <a:pt x="56" y="171"/>
                    <a:pt x="56" y="171"/>
                    <a:pt x="56" y="171"/>
                  </a:cubicBezTo>
                  <a:cubicBezTo>
                    <a:pt x="115" y="203"/>
                    <a:pt x="115" y="203"/>
                    <a:pt x="115" y="203"/>
                  </a:cubicBezTo>
                  <a:cubicBezTo>
                    <a:pt x="121" y="154"/>
                    <a:pt x="162" y="116"/>
                    <a:pt x="212" y="114"/>
                  </a:cubicBezTo>
                  <a:lnTo>
                    <a:pt x="244" y="5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5" name="TextBox 74"/>
            <p:cNvSpPr txBox="1"/>
            <p:nvPr/>
          </p:nvSpPr>
          <p:spPr bwMode="auto">
            <a:xfrm>
              <a:off x="8809037" y="4724400"/>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25%</a:t>
              </a:r>
              <a:endParaRPr lang="id-ID" sz="4400" b="1" dirty="0">
                <a:solidFill>
                  <a:schemeClr val="bg1"/>
                </a:solidFill>
                <a:latin typeface="Lato" pitchFamily="34" charset="0"/>
                <a:ea typeface="Lato" pitchFamily="34" charset="0"/>
                <a:cs typeface="Lato" pitchFamily="34" charset="0"/>
              </a:endParaRPr>
            </a:p>
          </p:txBody>
        </p:sp>
      </p:grpSp>
      <p:grpSp>
        <p:nvGrpSpPr>
          <p:cNvPr id="20" name="กลุ่ม 19"/>
          <p:cNvGrpSpPr/>
          <p:nvPr/>
        </p:nvGrpSpPr>
        <p:grpSpPr>
          <a:xfrm>
            <a:off x="12592049" y="3144838"/>
            <a:ext cx="4065588" cy="4910138"/>
            <a:chOff x="12592049" y="3144838"/>
            <a:chExt cx="4065588" cy="4910138"/>
          </a:xfrm>
        </p:grpSpPr>
        <p:sp>
          <p:nvSpPr>
            <p:cNvPr id="13" name="Freeform 6"/>
            <p:cNvSpPr>
              <a:spLocks/>
            </p:cNvSpPr>
            <p:nvPr/>
          </p:nvSpPr>
          <p:spPr bwMode="auto">
            <a:xfrm>
              <a:off x="12592049" y="3144838"/>
              <a:ext cx="4065588" cy="4910138"/>
            </a:xfrm>
            <a:custGeom>
              <a:avLst/>
              <a:gdLst>
                <a:gd name="T0" fmla="*/ 1 w 202"/>
                <a:gd name="T1" fmla="*/ 0 h 244"/>
                <a:gd name="T2" fmla="*/ 32 w 202"/>
                <a:gd name="T3" fmla="*/ 56 h 244"/>
                <a:gd name="T4" fmla="*/ 0 w 202"/>
                <a:gd name="T5" fmla="*/ 114 h 244"/>
                <a:gd name="T6" fmla="*/ 88 w 202"/>
                <a:gd name="T7" fmla="*/ 212 h 244"/>
                <a:gd name="T8" fmla="*/ 146 w 202"/>
                <a:gd name="T9" fmla="*/ 244 h 244"/>
                <a:gd name="T10" fmla="*/ 202 w 202"/>
                <a:gd name="T11" fmla="*/ 213 h 244"/>
                <a:gd name="T12" fmla="*/ 1 w 202"/>
                <a:gd name="T13" fmla="*/ 0 h 244"/>
              </a:gdLst>
              <a:ahLst/>
              <a:cxnLst>
                <a:cxn ang="0">
                  <a:pos x="T0" y="T1"/>
                </a:cxn>
                <a:cxn ang="0">
                  <a:pos x="T2" y="T3"/>
                </a:cxn>
                <a:cxn ang="0">
                  <a:pos x="T4" y="T5"/>
                </a:cxn>
                <a:cxn ang="0">
                  <a:pos x="T6" y="T7"/>
                </a:cxn>
                <a:cxn ang="0">
                  <a:pos x="T8" y="T9"/>
                </a:cxn>
                <a:cxn ang="0">
                  <a:pos x="T10" y="T11"/>
                </a:cxn>
                <a:cxn ang="0">
                  <a:pos x="T12" y="T13"/>
                </a:cxn>
              </a:cxnLst>
              <a:rect l="0" t="0" r="r" b="b"/>
              <a:pathLst>
                <a:path w="202" h="244">
                  <a:moveTo>
                    <a:pt x="1" y="0"/>
                  </a:moveTo>
                  <a:cubicBezTo>
                    <a:pt x="32" y="56"/>
                    <a:pt x="32" y="56"/>
                    <a:pt x="32" y="56"/>
                  </a:cubicBezTo>
                  <a:cubicBezTo>
                    <a:pt x="0" y="114"/>
                    <a:pt x="0" y="114"/>
                    <a:pt x="0" y="114"/>
                  </a:cubicBezTo>
                  <a:cubicBezTo>
                    <a:pt x="49" y="121"/>
                    <a:pt x="86" y="162"/>
                    <a:pt x="88" y="212"/>
                  </a:cubicBezTo>
                  <a:cubicBezTo>
                    <a:pt x="146" y="244"/>
                    <a:pt x="146" y="244"/>
                    <a:pt x="146" y="244"/>
                  </a:cubicBezTo>
                  <a:cubicBezTo>
                    <a:pt x="202" y="213"/>
                    <a:pt x="202" y="213"/>
                    <a:pt x="202" y="213"/>
                  </a:cubicBezTo>
                  <a:cubicBezTo>
                    <a:pt x="201" y="99"/>
                    <a:pt x="114" y="8"/>
                    <a:pt x="1"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6" name="TextBox 75"/>
            <p:cNvSpPr txBox="1"/>
            <p:nvPr/>
          </p:nvSpPr>
          <p:spPr bwMode="auto">
            <a:xfrm>
              <a:off x="12923837" y="4724400"/>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25%</a:t>
              </a:r>
              <a:endParaRPr lang="id-ID" sz="4400" b="1" dirty="0">
                <a:solidFill>
                  <a:schemeClr val="bg1"/>
                </a:solidFill>
                <a:latin typeface="Lato" pitchFamily="34" charset="0"/>
                <a:ea typeface="Lato" pitchFamily="34" charset="0"/>
                <a:cs typeface="Lato" pitchFamily="34" charset="0"/>
              </a:endParaRPr>
            </a:p>
          </p:txBody>
        </p:sp>
      </p:grpSp>
      <p:grpSp>
        <p:nvGrpSpPr>
          <p:cNvPr id="22" name="กลุ่ม 21"/>
          <p:cNvGrpSpPr/>
          <p:nvPr/>
        </p:nvGrpSpPr>
        <p:grpSpPr>
          <a:xfrm>
            <a:off x="7962899" y="6907213"/>
            <a:ext cx="4065588" cy="4910138"/>
            <a:chOff x="7962899" y="6907213"/>
            <a:chExt cx="4065588" cy="4910138"/>
          </a:xfrm>
        </p:grpSpPr>
        <p:sp>
          <p:nvSpPr>
            <p:cNvPr id="14" name="Freeform 7"/>
            <p:cNvSpPr>
              <a:spLocks/>
            </p:cNvSpPr>
            <p:nvPr/>
          </p:nvSpPr>
          <p:spPr bwMode="auto">
            <a:xfrm>
              <a:off x="7962899" y="6907213"/>
              <a:ext cx="4065588" cy="4910138"/>
            </a:xfrm>
            <a:custGeom>
              <a:avLst/>
              <a:gdLst>
                <a:gd name="T0" fmla="*/ 114 w 202"/>
                <a:gd name="T1" fmla="*/ 32 h 244"/>
                <a:gd name="T2" fmla="*/ 56 w 202"/>
                <a:gd name="T3" fmla="*/ 0 h 244"/>
                <a:gd name="T4" fmla="*/ 0 w 202"/>
                <a:gd name="T5" fmla="*/ 31 h 244"/>
                <a:gd name="T6" fmla="*/ 200 w 202"/>
                <a:gd name="T7" fmla="*/ 244 h 244"/>
                <a:gd name="T8" fmla="*/ 170 w 202"/>
                <a:gd name="T9" fmla="*/ 188 h 244"/>
                <a:gd name="T10" fmla="*/ 202 w 202"/>
                <a:gd name="T11" fmla="*/ 130 h 244"/>
                <a:gd name="T12" fmla="*/ 114 w 202"/>
                <a:gd name="T13" fmla="*/ 32 h 244"/>
              </a:gdLst>
              <a:ahLst/>
              <a:cxnLst>
                <a:cxn ang="0">
                  <a:pos x="T0" y="T1"/>
                </a:cxn>
                <a:cxn ang="0">
                  <a:pos x="T2" y="T3"/>
                </a:cxn>
                <a:cxn ang="0">
                  <a:pos x="T4" y="T5"/>
                </a:cxn>
                <a:cxn ang="0">
                  <a:pos x="T6" y="T7"/>
                </a:cxn>
                <a:cxn ang="0">
                  <a:pos x="T8" y="T9"/>
                </a:cxn>
                <a:cxn ang="0">
                  <a:pos x="T10" y="T11"/>
                </a:cxn>
                <a:cxn ang="0">
                  <a:pos x="T12" y="T13"/>
                </a:cxn>
              </a:cxnLst>
              <a:rect l="0" t="0" r="r" b="b"/>
              <a:pathLst>
                <a:path w="202" h="244">
                  <a:moveTo>
                    <a:pt x="114" y="32"/>
                  </a:moveTo>
                  <a:cubicBezTo>
                    <a:pt x="56" y="0"/>
                    <a:pt x="56" y="0"/>
                    <a:pt x="56" y="0"/>
                  </a:cubicBezTo>
                  <a:cubicBezTo>
                    <a:pt x="0" y="31"/>
                    <a:pt x="0" y="31"/>
                    <a:pt x="0" y="31"/>
                  </a:cubicBezTo>
                  <a:cubicBezTo>
                    <a:pt x="1" y="145"/>
                    <a:pt x="88" y="236"/>
                    <a:pt x="200" y="244"/>
                  </a:cubicBezTo>
                  <a:cubicBezTo>
                    <a:pt x="170" y="188"/>
                    <a:pt x="170" y="188"/>
                    <a:pt x="170" y="188"/>
                  </a:cubicBezTo>
                  <a:cubicBezTo>
                    <a:pt x="202" y="130"/>
                    <a:pt x="202" y="130"/>
                    <a:pt x="202" y="130"/>
                  </a:cubicBezTo>
                  <a:cubicBezTo>
                    <a:pt x="153" y="123"/>
                    <a:pt x="115" y="82"/>
                    <a:pt x="114" y="3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77" name="TextBox 76"/>
            <p:cNvSpPr txBox="1"/>
            <p:nvPr/>
          </p:nvSpPr>
          <p:spPr bwMode="auto">
            <a:xfrm>
              <a:off x="8595772" y="9441359"/>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25%</a:t>
              </a:r>
              <a:endParaRPr lang="id-ID" sz="4400" b="1" dirty="0">
                <a:solidFill>
                  <a:schemeClr val="bg1"/>
                </a:solidFill>
                <a:latin typeface="Lato" pitchFamily="34" charset="0"/>
                <a:ea typeface="Lato" pitchFamily="34" charset="0"/>
                <a:cs typeface="Lato" pitchFamily="34" charset="0"/>
              </a:endParaRPr>
            </a:p>
          </p:txBody>
        </p:sp>
      </p:grpSp>
      <p:grpSp>
        <p:nvGrpSpPr>
          <p:cNvPr id="21" name="กลุ่ม 20"/>
          <p:cNvGrpSpPr/>
          <p:nvPr/>
        </p:nvGrpSpPr>
        <p:grpSpPr>
          <a:xfrm>
            <a:off x="11747499" y="7753350"/>
            <a:ext cx="4889500" cy="4084638"/>
            <a:chOff x="11747499" y="7753350"/>
            <a:chExt cx="4889500" cy="4084638"/>
          </a:xfrm>
        </p:grpSpPr>
        <p:sp>
          <p:nvSpPr>
            <p:cNvPr id="15" name="Freeform 8"/>
            <p:cNvSpPr>
              <a:spLocks/>
            </p:cNvSpPr>
            <p:nvPr/>
          </p:nvSpPr>
          <p:spPr bwMode="auto">
            <a:xfrm>
              <a:off x="11747499" y="7753350"/>
              <a:ext cx="4889500" cy="4084638"/>
            </a:xfrm>
            <a:custGeom>
              <a:avLst/>
              <a:gdLst>
                <a:gd name="T0" fmla="*/ 0 w 243"/>
                <a:gd name="T1" fmla="*/ 146 h 203"/>
                <a:gd name="T2" fmla="*/ 30 w 243"/>
                <a:gd name="T3" fmla="*/ 203 h 203"/>
                <a:gd name="T4" fmla="*/ 243 w 243"/>
                <a:gd name="T5" fmla="*/ 2 h 203"/>
                <a:gd name="T6" fmla="*/ 188 w 243"/>
                <a:gd name="T7" fmla="*/ 33 h 203"/>
                <a:gd name="T8" fmla="*/ 129 w 243"/>
                <a:gd name="T9" fmla="*/ 0 h 203"/>
                <a:gd name="T10" fmla="*/ 31 w 243"/>
                <a:gd name="T11" fmla="*/ 89 h 203"/>
                <a:gd name="T12" fmla="*/ 0 w 243"/>
                <a:gd name="T13" fmla="*/ 146 h 203"/>
              </a:gdLst>
              <a:ahLst/>
              <a:cxnLst>
                <a:cxn ang="0">
                  <a:pos x="T0" y="T1"/>
                </a:cxn>
                <a:cxn ang="0">
                  <a:pos x="T2" y="T3"/>
                </a:cxn>
                <a:cxn ang="0">
                  <a:pos x="T4" y="T5"/>
                </a:cxn>
                <a:cxn ang="0">
                  <a:pos x="T6" y="T7"/>
                </a:cxn>
                <a:cxn ang="0">
                  <a:pos x="T8" y="T9"/>
                </a:cxn>
                <a:cxn ang="0">
                  <a:pos x="T10" y="T11"/>
                </a:cxn>
                <a:cxn ang="0">
                  <a:pos x="T12" y="T13"/>
                </a:cxn>
              </a:cxnLst>
              <a:rect l="0" t="0" r="r" b="b"/>
              <a:pathLst>
                <a:path w="243" h="203">
                  <a:moveTo>
                    <a:pt x="0" y="146"/>
                  </a:moveTo>
                  <a:cubicBezTo>
                    <a:pt x="30" y="203"/>
                    <a:pt x="30" y="203"/>
                    <a:pt x="30" y="203"/>
                  </a:cubicBezTo>
                  <a:cubicBezTo>
                    <a:pt x="144" y="201"/>
                    <a:pt x="236" y="114"/>
                    <a:pt x="243" y="2"/>
                  </a:cubicBezTo>
                  <a:cubicBezTo>
                    <a:pt x="188" y="33"/>
                    <a:pt x="188" y="33"/>
                    <a:pt x="188" y="33"/>
                  </a:cubicBezTo>
                  <a:cubicBezTo>
                    <a:pt x="129" y="0"/>
                    <a:pt x="129" y="0"/>
                    <a:pt x="129" y="0"/>
                  </a:cubicBezTo>
                  <a:cubicBezTo>
                    <a:pt x="122" y="49"/>
                    <a:pt x="81" y="87"/>
                    <a:pt x="31" y="89"/>
                  </a:cubicBezTo>
                  <a:lnTo>
                    <a:pt x="0" y="14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8" name="TextBox 77"/>
            <p:cNvSpPr txBox="1"/>
            <p:nvPr/>
          </p:nvSpPr>
          <p:spPr bwMode="auto">
            <a:xfrm>
              <a:off x="12710572" y="9441359"/>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25%</a:t>
              </a:r>
              <a:endParaRPr lang="id-ID" sz="4400" b="1" dirty="0">
                <a:solidFill>
                  <a:schemeClr val="bg1"/>
                </a:solidFill>
                <a:latin typeface="Lato" pitchFamily="34" charset="0"/>
                <a:ea typeface="Lato" pitchFamily="34" charset="0"/>
                <a:cs typeface="Lato" pitchFamily="34" charset="0"/>
              </a:endParaRPr>
            </a:p>
          </p:txBody>
        </p:sp>
      </p:grpSp>
      <p:grpSp>
        <p:nvGrpSpPr>
          <p:cNvPr id="143" name="กลุ่ม 142"/>
          <p:cNvGrpSpPr/>
          <p:nvPr/>
        </p:nvGrpSpPr>
        <p:grpSpPr>
          <a:xfrm>
            <a:off x="2009189" y="3546914"/>
            <a:ext cx="6028824" cy="1497082"/>
            <a:chOff x="14667413" y="5284718"/>
            <a:chExt cx="6028824" cy="1497082"/>
          </a:xfrm>
        </p:grpSpPr>
        <p:sp>
          <p:nvSpPr>
            <p:cNvPr id="144"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45"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46" name="TextBox 145"/>
            <p:cNvSpPr txBox="1"/>
            <p:nvPr/>
          </p:nvSpPr>
          <p:spPr bwMode="auto">
            <a:xfrm>
              <a:off x="16510451" y="5332623"/>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Top team</a:t>
              </a:r>
              <a:endParaRPr lang="id-ID" sz="4000" b="1" dirty="0">
                <a:solidFill>
                  <a:schemeClr val="bg1"/>
                </a:solidFill>
                <a:latin typeface="Lato" pitchFamily="34" charset="0"/>
                <a:ea typeface="Lato" pitchFamily="34" charset="0"/>
                <a:cs typeface="Lato" pitchFamily="34" charset="0"/>
              </a:endParaRPr>
            </a:p>
          </p:txBody>
        </p:sp>
        <p:sp>
          <p:nvSpPr>
            <p:cNvPr id="147" name="TextBox 146"/>
            <p:cNvSpPr txBox="1"/>
            <p:nvPr/>
          </p:nvSpPr>
          <p:spPr>
            <a:xfrm>
              <a:off x="16383395" y="5789823"/>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sp>
          <p:nvSpPr>
            <p:cNvPr id="148" name="Freeform 41"/>
            <p:cNvSpPr>
              <a:spLocks noEditPoints="1"/>
            </p:cNvSpPr>
            <p:nvPr/>
          </p:nvSpPr>
          <p:spPr bwMode="auto">
            <a:xfrm>
              <a:off x="15130514" y="5789823"/>
              <a:ext cx="619125" cy="620713"/>
            </a:xfrm>
            <a:custGeom>
              <a:avLst/>
              <a:gdLst>
                <a:gd name="T0" fmla="*/ 65 w 65"/>
                <a:gd name="T1" fmla="*/ 16 h 65"/>
                <a:gd name="T2" fmla="*/ 56 w 65"/>
                <a:gd name="T3" fmla="*/ 1 h 65"/>
                <a:gd name="T4" fmla="*/ 55 w 65"/>
                <a:gd name="T5" fmla="*/ 0 h 65"/>
                <a:gd name="T6" fmla="*/ 33 w 65"/>
                <a:gd name="T7" fmla="*/ 0 h 65"/>
                <a:gd name="T8" fmla="*/ 32 w 65"/>
                <a:gd name="T9" fmla="*/ 0 h 65"/>
                <a:gd name="T10" fmla="*/ 10 w 65"/>
                <a:gd name="T11" fmla="*/ 0 h 65"/>
                <a:gd name="T12" fmla="*/ 8 w 65"/>
                <a:gd name="T13" fmla="*/ 1 h 65"/>
                <a:gd name="T14" fmla="*/ 0 w 65"/>
                <a:gd name="T15" fmla="*/ 16 h 65"/>
                <a:gd name="T16" fmla="*/ 0 w 65"/>
                <a:gd name="T17" fmla="*/ 17 h 65"/>
                <a:gd name="T18" fmla="*/ 0 w 65"/>
                <a:gd name="T19" fmla="*/ 17 h 65"/>
                <a:gd name="T20" fmla="*/ 0 w 65"/>
                <a:gd name="T21" fmla="*/ 17 h 65"/>
                <a:gd name="T22" fmla="*/ 0 w 65"/>
                <a:gd name="T23" fmla="*/ 18 h 65"/>
                <a:gd name="T24" fmla="*/ 0 w 65"/>
                <a:gd name="T25" fmla="*/ 18 h 65"/>
                <a:gd name="T26" fmla="*/ 0 w 65"/>
                <a:gd name="T27" fmla="*/ 18 h 65"/>
                <a:gd name="T28" fmla="*/ 0 w 65"/>
                <a:gd name="T29" fmla="*/ 18 h 65"/>
                <a:gd name="T30" fmla="*/ 30 w 65"/>
                <a:gd name="T31" fmla="*/ 64 h 65"/>
                <a:gd name="T32" fmla="*/ 31 w 65"/>
                <a:gd name="T33" fmla="*/ 64 h 65"/>
                <a:gd name="T34" fmla="*/ 31 w 65"/>
                <a:gd name="T35" fmla="*/ 64 h 65"/>
                <a:gd name="T36" fmla="*/ 31 w 65"/>
                <a:gd name="T37" fmla="*/ 65 h 65"/>
                <a:gd name="T38" fmla="*/ 31 w 65"/>
                <a:gd name="T39" fmla="*/ 65 h 65"/>
                <a:gd name="T40" fmla="*/ 32 w 65"/>
                <a:gd name="T41" fmla="*/ 65 h 65"/>
                <a:gd name="T42" fmla="*/ 32 w 65"/>
                <a:gd name="T43" fmla="*/ 65 h 65"/>
                <a:gd name="T44" fmla="*/ 32 w 65"/>
                <a:gd name="T45" fmla="*/ 65 h 65"/>
                <a:gd name="T46" fmla="*/ 32 w 65"/>
                <a:gd name="T47" fmla="*/ 65 h 65"/>
                <a:gd name="T48" fmla="*/ 32 w 65"/>
                <a:gd name="T49" fmla="*/ 65 h 65"/>
                <a:gd name="T50" fmla="*/ 33 w 65"/>
                <a:gd name="T51" fmla="*/ 65 h 65"/>
                <a:gd name="T52" fmla="*/ 33 w 65"/>
                <a:gd name="T53" fmla="*/ 64 h 65"/>
                <a:gd name="T54" fmla="*/ 33 w 65"/>
                <a:gd name="T55" fmla="*/ 64 h 65"/>
                <a:gd name="T56" fmla="*/ 33 w 65"/>
                <a:gd name="T57" fmla="*/ 64 h 65"/>
                <a:gd name="T58" fmla="*/ 65 w 65"/>
                <a:gd name="T59" fmla="*/ 18 h 65"/>
                <a:gd name="T60" fmla="*/ 65 w 65"/>
                <a:gd name="T61" fmla="*/ 18 h 65"/>
                <a:gd name="T62" fmla="*/ 65 w 65"/>
                <a:gd name="T63" fmla="*/ 17 h 65"/>
                <a:gd name="T64" fmla="*/ 65 w 65"/>
                <a:gd name="T65" fmla="*/ 17 h 65"/>
                <a:gd name="T66" fmla="*/ 65 w 65"/>
                <a:gd name="T67" fmla="*/ 17 h 65"/>
                <a:gd name="T68" fmla="*/ 65 w 65"/>
                <a:gd name="T69" fmla="*/ 16 h 65"/>
                <a:gd name="T70" fmla="*/ 32 w 65"/>
                <a:gd name="T71" fmla="*/ 6 h 65"/>
                <a:gd name="T72" fmla="*/ 38 w 65"/>
                <a:gd name="T73" fmla="*/ 15 h 65"/>
                <a:gd name="T74" fmla="*/ 27 w 65"/>
                <a:gd name="T75" fmla="*/ 15 h 65"/>
                <a:gd name="T76" fmla="*/ 32 w 65"/>
                <a:gd name="T77" fmla="*/ 6 h 65"/>
                <a:gd name="T78" fmla="*/ 11 w 65"/>
                <a:gd name="T79" fmla="*/ 3 h 65"/>
                <a:gd name="T80" fmla="*/ 30 w 65"/>
                <a:gd name="T81" fmla="*/ 3 h 65"/>
                <a:gd name="T82" fmla="*/ 23 w 65"/>
                <a:gd name="T83" fmla="*/ 15 h 65"/>
                <a:gd name="T84" fmla="*/ 5 w 65"/>
                <a:gd name="T85" fmla="*/ 15 h 65"/>
                <a:gd name="T86" fmla="*/ 11 w 65"/>
                <a:gd name="T87" fmla="*/ 3 h 65"/>
                <a:gd name="T88" fmla="*/ 5 w 65"/>
                <a:gd name="T89" fmla="*/ 19 h 65"/>
                <a:gd name="T90" fmla="*/ 22 w 65"/>
                <a:gd name="T91" fmla="*/ 19 h 65"/>
                <a:gd name="T92" fmla="*/ 28 w 65"/>
                <a:gd name="T93" fmla="*/ 54 h 65"/>
                <a:gd name="T94" fmla="*/ 5 w 65"/>
                <a:gd name="T95" fmla="*/ 19 h 65"/>
                <a:gd name="T96" fmla="*/ 32 w 65"/>
                <a:gd name="T97" fmla="*/ 53 h 65"/>
                <a:gd name="T98" fmla="*/ 26 w 65"/>
                <a:gd name="T99" fmla="*/ 19 h 65"/>
                <a:gd name="T100" fmla="*/ 39 w 65"/>
                <a:gd name="T101" fmla="*/ 19 h 65"/>
                <a:gd name="T102" fmla="*/ 32 w 65"/>
                <a:gd name="T103" fmla="*/ 53 h 65"/>
                <a:gd name="T104" fmla="*/ 36 w 65"/>
                <a:gd name="T105" fmla="*/ 54 h 65"/>
                <a:gd name="T106" fmla="*/ 43 w 65"/>
                <a:gd name="T107" fmla="*/ 19 h 65"/>
                <a:gd name="T108" fmla="*/ 60 w 65"/>
                <a:gd name="T109" fmla="*/ 19 h 65"/>
                <a:gd name="T110" fmla="*/ 36 w 65"/>
                <a:gd name="T111" fmla="*/ 54 h 65"/>
                <a:gd name="T112" fmla="*/ 42 w 65"/>
                <a:gd name="T113" fmla="*/ 15 h 65"/>
                <a:gd name="T114" fmla="*/ 35 w 65"/>
                <a:gd name="T115" fmla="*/ 3 h 65"/>
                <a:gd name="T116" fmla="*/ 54 w 65"/>
                <a:gd name="T117" fmla="*/ 3 h 65"/>
                <a:gd name="T118" fmla="*/ 60 w 65"/>
                <a:gd name="T119" fmla="*/ 15 h 65"/>
                <a:gd name="T120" fmla="*/ 42 w 65"/>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5">
                  <a:moveTo>
                    <a:pt x="65" y="16"/>
                  </a:moveTo>
                  <a:cubicBezTo>
                    <a:pt x="56" y="1"/>
                    <a:pt x="56" y="1"/>
                    <a:pt x="56" y="1"/>
                  </a:cubicBezTo>
                  <a:cubicBezTo>
                    <a:pt x="56" y="0"/>
                    <a:pt x="55" y="0"/>
                    <a:pt x="55" y="0"/>
                  </a:cubicBezTo>
                  <a:cubicBezTo>
                    <a:pt x="33" y="0"/>
                    <a:pt x="33" y="0"/>
                    <a:pt x="33" y="0"/>
                  </a:cubicBezTo>
                  <a:cubicBezTo>
                    <a:pt x="32" y="0"/>
                    <a:pt x="32" y="0"/>
                    <a:pt x="32" y="0"/>
                  </a:cubicBezTo>
                  <a:cubicBezTo>
                    <a:pt x="10" y="0"/>
                    <a:pt x="10" y="0"/>
                    <a:pt x="10" y="0"/>
                  </a:cubicBezTo>
                  <a:cubicBezTo>
                    <a:pt x="9" y="0"/>
                    <a:pt x="9" y="0"/>
                    <a:pt x="8" y="1"/>
                  </a:cubicBezTo>
                  <a:cubicBezTo>
                    <a:pt x="0" y="16"/>
                    <a:pt x="0" y="16"/>
                    <a:pt x="0" y="16"/>
                  </a:cubicBezTo>
                  <a:cubicBezTo>
                    <a:pt x="0" y="16"/>
                    <a:pt x="0" y="17"/>
                    <a:pt x="0" y="17"/>
                  </a:cubicBezTo>
                  <a:cubicBezTo>
                    <a:pt x="0" y="17"/>
                    <a:pt x="0" y="17"/>
                    <a:pt x="0" y="17"/>
                  </a:cubicBezTo>
                  <a:cubicBezTo>
                    <a:pt x="0" y="17"/>
                    <a:pt x="0" y="17"/>
                    <a:pt x="0" y="17"/>
                  </a:cubicBezTo>
                  <a:cubicBezTo>
                    <a:pt x="0" y="17"/>
                    <a:pt x="0" y="17"/>
                    <a:pt x="0" y="18"/>
                  </a:cubicBezTo>
                  <a:cubicBezTo>
                    <a:pt x="0" y="18"/>
                    <a:pt x="0" y="18"/>
                    <a:pt x="0" y="18"/>
                  </a:cubicBezTo>
                  <a:cubicBezTo>
                    <a:pt x="0" y="18"/>
                    <a:pt x="0" y="18"/>
                    <a:pt x="0" y="18"/>
                  </a:cubicBezTo>
                  <a:cubicBezTo>
                    <a:pt x="0" y="18"/>
                    <a:pt x="0" y="18"/>
                    <a:pt x="0" y="18"/>
                  </a:cubicBezTo>
                  <a:cubicBezTo>
                    <a:pt x="30" y="64"/>
                    <a:pt x="30" y="64"/>
                    <a:pt x="30" y="64"/>
                  </a:cubicBezTo>
                  <a:cubicBezTo>
                    <a:pt x="30" y="64"/>
                    <a:pt x="31" y="64"/>
                    <a:pt x="31" y="64"/>
                  </a:cubicBezTo>
                  <a:cubicBezTo>
                    <a:pt x="31" y="64"/>
                    <a:pt x="31" y="64"/>
                    <a:pt x="31" y="64"/>
                  </a:cubicBezTo>
                  <a:cubicBezTo>
                    <a:pt x="31" y="64"/>
                    <a:pt x="31" y="65"/>
                    <a:pt x="31" y="65"/>
                  </a:cubicBezTo>
                  <a:cubicBezTo>
                    <a:pt x="31" y="65"/>
                    <a:pt x="31" y="65"/>
                    <a:pt x="31" y="65"/>
                  </a:cubicBezTo>
                  <a:cubicBezTo>
                    <a:pt x="31"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4"/>
                  </a:cubicBezTo>
                  <a:cubicBezTo>
                    <a:pt x="33" y="64"/>
                    <a:pt x="33" y="64"/>
                    <a:pt x="33" y="64"/>
                  </a:cubicBezTo>
                  <a:cubicBezTo>
                    <a:pt x="33" y="64"/>
                    <a:pt x="33" y="64"/>
                    <a:pt x="33" y="64"/>
                  </a:cubicBezTo>
                  <a:cubicBezTo>
                    <a:pt x="65" y="18"/>
                    <a:pt x="65" y="18"/>
                    <a:pt x="65" y="18"/>
                  </a:cubicBezTo>
                  <a:cubicBezTo>
                    <a:pt x="65" y="18"/>
                    <a:pt x="65" y="18"/>
                    <a:pt x="65" y="18"/>
                  </a:cubicBezTo>
                  <a:cubicBezTo>
                    <a:pt x="65" y="18"/>
                    <a:pt x="65" y="18"/>
                    <a:pt x="65" y="17"/>
                  </a:cubicBezTo>
                  <a:cubicBezTo>
                    <a:pt x="65" y="17"/>
                    <a:pt x="65" y="17"/>
                    <a:pt x="65" y="17"/>
                  </a:cubicBezTo>
                  <a:cubicBezTo>
                    <a:pt x="65" y="17"/>
                    <a:pt x="65" y="17"/>
                    <a:pt x="65" y="17"/>
                  </a:cubicBezTo>
                  <a:cubicBezTo>
                    <a:pt x="65" y="17"/>
                    <a:pt x="65" y="16"/>
                    <a:pt x="65" y="16"/>
                  </a:cubicBezTo>
                  <a:close/>
                  <a:moveTo>
                    <a:pt x="32" y="6"/>
                  </a:moveTo>
                  <a:cubicBezTo>
                    <a:pt x="38" y="15"/>
                    <a:pt x="38" y="15"/>
                    <a:pt x="38" y="15"/>
                  </a:cubicBezTo>
                  <a:cubicBezTo>
                    <a:pt x="27" y="15"/>
                    <a:pt x="27" y="15"/>
                    <a:pt x="27" y="15"/>
                  </a:cubicBezTo>
                  <a:lnTo>
                    <a:pt x="32" y="6"/>
                  </a:lnTo>
                  <a:close/>
                  <a:moveTo>
                    <a:pt x="11" y="3"/>
                  </a:moveTo>
                  <a:cubicBezTo>
                    <a:pt x="30" y="3"/>
                    <a:pt x="30" y="3"/>
                    <a:pt x="30" y="3"/>
                  </a:cubicBezTo>
                  <a:cubicBezTo>
                    <a:pt x="23" y="15"/>
                    <a:pt x="23" y="15"/>
                    <a:pt x="23" y="15"/>
                  </a:cubicBezTo>
                  <a:cubicBezTo>
                    <a:pt x="5" y="15"/>
                    <a:pt x="5" y="15"/>
                    <a:pt x="5" y="15"/>
                  </a:cubicBezTo>
                  <a:lnTo>
                    <a:pt x="11" y="3"/>
                  </a:lnTo>
                  <a:close/>
                  <a:moveTo>
                    <a:pt x="5" y="19"/>
                  </a:moveTo>
                  <a:cubicBezTo>
                    <a:pt x="22" y="19"/>
                    <a:pt x="22" y="19"/>
                    <a:pt x="22" y="19"/>
                  </a:cubicBezTo>
                  <a:cubicBezTo>
                    <a:pt x="28" y="54"/>
                    <a:pt x="28" y="54"/>
                    <a:pt x="28" y="54"/>
                  </a:cubicBezTo>
                  <a:lnTo>
                    <a:pt x="5" y="19"/>
                  </a:lnTo>
                  <a:close/>
                  <a:moveTo>
                    <a:pt x="32" y="53"/>
                  </a:moveTo>
                  <a:cubicBezTo>
                    <a:pt x="26" y="19"/>
                    <a:pt x="26" y="19"/>
                    <a:pt x="26" y="19"/>
                  </a:cubicBezTo>
                  <a:cubicBezTo>
                    <a:pt x="39" y="19"/>
                    <a:pt x="39" y="19"/>
                    <a:pt x="39" y="19"/>
                  </a:cubicBezTo>
                  <a:lnTo>
                    <a:pt x="32" y="53"/>
                  </a:lnTo>
                  <a:close/>
                  <a:moveTo>
                    <a:pt x="36" y="54"/>
                  </a:moveTo>
                  <a:cubicBezTo>
                    <a:pt x="43" y="19"/>
                    <a:pt x="43" y="19"/>
                    <a:pt x="43" y="19"/>
                  </a:cubicBezTo>
                  <a:cubicBezTo>
                    <a:pt x="60" y="19"/>
                    <a:pt x="60" y="19"/>
                    <a:pt x="60" y="19"/>
                  </a:cubicBezTo>
                  <a:lnTo>
                    <a:pt x="36" y="54"/>
                  </a:lnTo>
                  <a:close/>
                  <a:moveTo>
                    <a:pt x="42" y="15"/>
                  </a:moveTo>
                  <a:cubicBezTo>
                    <a:pt x="35" y="3"/>
                    <a:pt x="35" y="3"/>
                    <a:pt x="35" y="3"/>
                  </a:cubicBezTo>
                  <a:cubicBezTo>
                    <a:pt x="54" y="3"/>
                    <a:pt x="54" y="3"/>
                    <a:pt x="54" y="3"/>
                  </a:cubicBezTo>
                  <a:cubicBezTo>
                    <a:pt x="60" y="15"/>
                    <a:pt x="60" y="15"/>
                    <a:pt x="60" y="15"/>
                  </a:cubicBezTo>
                  <a:lnTo>
                    <a:pt x="42" y="1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49" name="กลุ่ม 148"/>
          <p:cNvGrpSpPr/>
          <p:nvPr/>
        </p:nvGrpSpPr>
        <p:grpSpPr>
          <a:xfrm>
            <a:off x="16733837" y="3446638"/>
            <a:ext cx="6028824" cy="1497082"/>
            <a:chOff x="17070388" y="9372600"/>
            <a:chExt cx="6028824" cy="1497082"/>
          </a:xfrm>
        </p:grpSpPr>
        <p:sp>
          <p:nvSpPr>
            <p:cNvPr id="150" name="Freeform 6"/>
            <p:cNvSpPr>
              <a:spLocks/>
            </p:cNvSpPr>
            <p:nvPr/>
          </p:nvSpPr>
          <p:spPr bwMode="auto">
            <a:xfrm>
              <a:off x="17070388" y="9372600"/>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51" name="Oval 14"/>
            <p:cNvSpPr>
              <a:spLocks noChangeArrowheads="1"/>
            </p:cNvSpPr>
            <p:nvPr/>
          </p:nvSpPr>
          <p:spPr bwMode="auto">
            <a:xfrm>
              <a:off x="17247093" y="9535418"/>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52" name="TextBox 151"/>
            <p:cNvSpPr txBox="1"/>
            <p:nvPr/>
          </p:nvSpPr>
          <p:spPr bwMode="auto">
            <a:xfrm>
              <a:off x="18913426" y="9420505"/>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Big Data</a:t>
              </a:r>
              <a:endParaRPr lang="id-ID" sz="4000" b="1" dirty="0">
                <a:solidFill>
                  <a:schemeClr val="bg1"/>
                </a:solidFill>
                <a:latin typeface="Lato" pitchFamily="34" charset="0"/>
                <a:ea typeface="Lato" pitchFamily="34" charset="0"/>
                <a:cs typeface="Lato" pitchFamily="34" charset="0"/>
              </a:endParaRPr>
            </a:p>
          </p:txBody>
        </p:sp>
        <p:sp>
          <p:nvSpPr>
            <p:cNvPr id="153" name="TextBox 152"/>
            <p:cNvSpPr txBox="1"/>
            <p:nvPr/>
          </p:nvSpPr>
          <p:spPr>
            <a:xfrm>
              <a:off x="18786370" y="9877705"/>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grpSp>
          <p:nvGrpSpPr>
            <p:cNvPr id="154" name="กลุ่ม 153"/>
            <p:cNvGrpSpPr/>
            <p:nvPr/>
          </p:nvGrpSpPr>
          <p:grpSpPr>
            <a:xfrm>
              <a:off x="17581562" y="9829800"/>
              <a:ext cx="523875" cy="571500"/>
              <a:chOff x="16724313" y="7705725"/>
              <a:chExt cx="523875" cy="571500"/>
            </a:xfrm>
            <a:solidFill>
              <a:schemeClr val="accent6"/>
            </a:solidFill>
          </p:grpSpPr>
          <p:sp>
            <p:nvSpPr>
              <p:cNvPr id="155"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0"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61" name="กลุ่ม 160"/>
          <p:cNvGrpSpPr/>
          <p:nvPr/>
        </p:nvGrpSpPr>
        <p:grpSpPr>
          <a:xfrm>
            <a:off x="2018213" y="8866118"/>
            <a:ext cx="6028824" cy="1497082"/>
            <a:chOff x="4466734" y="3411468"/>
            <a:chExt cx="6028824" cy="1497082"/>
          </a:xfrm>
        </p:grpSpPr>
        <p:sp>
          <p:nvSpPr>
            <p:cNvPr id="162" name="Freeform 6"/>
            <p:cNvSpPr>
              <a:spLocks/>
            </p:cNvSpPr>
            <p:nvPr/>
          </p:nvSpPr>
          <p:spPr bwMode="auto">
            <a:xfrm>
              <a:off x="4466734" y="341146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63" name="Oval 14"/>
            <p:cNvSpPr>
              <a:spLocks noChangeArrowheads="1"/>
            </p:cNvSpPr>
            <p:nvPr/>
          </p:nvSpPr>
          <p:spPr bwMode="auto">
            <a:xfrm>
              <a:off x="4643439" y="357428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64" name="TextBox 163"/>
            <p:cNvSpPr txBox="1"/>
            <p:nvPr/>
          </p:nvSpPr>
          <p:spPr bwMode="auto">
            <a:xfrm>
              <a:off x="6309772" y="3459373"/>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Success</a:t>
              </a:r>
              <a:endParaRPr lang="id-ID" sz="4000" b="1" dirty="0">
                <a:solidFill>
                  <a:schemeClr val="bg1"/>
                </a:solidFill>
                <a:latin typeface="Lato" pitchFamily="34" charset="0"/>
                <a:ea typeface="Lato" pitchFamily="34" charset="0"/>
                <a:cs typeface="Lato" pitchFamily="34" charset="0"/>
              </a:endParaRPr>
            </a:p>
          </p:txBody>
        </p:sp>
        <p:sp>
          <p:nvSpPr>
            <p:cNvPr id="165" name="TextBox 164"/>
            <p:cNvSpPr txBox="1"/>
            <p:nvPr/>
          </p:nvSpPr>
          <p:spPr>
            <a:xfrm>
              <a:off x="6182716" y="3916573"/>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sp>
          <p:nvSpPr>
            <p:cNvPr id="166" name="Freeform 208"/>
            <p:cNvSpPr>
              <a:spLocks noEditPoints="1"/>
            </p:cNvSpPr>
            <p:nvPr/>
          </p:nvSpPr>
          <p:spPr bwMode="auto">
            <a:xfrm>
              <a:off x="4910785" y="3916573"/>
              <a:ext cx="657225" cy="611188"/>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97" name="กลุ่ม 196"/>
          <p:cNvGrpSpPr/>
          <p:nvPr/>
        </p:nvGrpSpPr>
        <p:grpSpPr>
          <a:xfrm>
            <a:off x="16733837" y="9170918"/>
            <a:ext cx="6028824" cy="1497082"/>
            <a:chOff x="2800401" y="7315200"/>
            <a:chExt cx="6028824" cy="1497082"/>
          </a:xfrm>
        </p:grpSpPr>
        <p:sp>
          <p:nvSpPr>
            <p:cNvPr id="198" name="Freeform 6"/>
            <p:cNvSpPr>
              <a:spLocks/>
            </p:cNvSpPr>
            <p:nvPr/>
          </p:nvSpPr>
          <p:spPr bwMode="auto">
            <a:xfrm>
              <a:off x="2800401" y="7315200"/>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99" name="Oval 14"/>
            <p:cNvSpPr>
              <a:spLocks noChangeArrowheads="1"/>
            </p:cNvSpPr>
            <p:nvPr/>
          </p:nvSpPr>
          <p:spPr bwMode="auto">
            <a:xfrm>
              <a:off x="2977106" y="7478018"/>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200" name="TextBox 199"/>
            <p:cNvSpPr txBox="1"/>
            <p:nvPr/>
          </p:nvSpPr>
          <p:spPr bwMode="auto">
            <a:xfrm>
              <a:off x="4643439" y="7363105"/>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Education</a:t>
              </a:r>
              <a:endParaRPr lang="id-ID" sz="4000" b="1" dirty="0">
                <a:solidFill>
                  <a:schemeClr val="bg1"/>
                </a:solidFill>
                <a:latin typeface="Lato" pitchFamily="34" charset="0"/>
                <a:ea typeface="Lato" pitchFamily="34" charset="0"/>
                <a:cs typeface="Lato" pitchFamily="34" charset="0"/>
              </a:endParaRPr>
            </a:p>
          </p:txBody>
        </p:sp>
        <p:sp>
          <p:nvSpPr>
            <p:cNvPr id="201" name="TextBox 200"/>
            <p:cNvSpPr txBox="1"/>
            <p:nvPr/>
          </p:nvSpPr>
          <p:spPr>
            <a:xfrm>
              <a:off x="4516383" y="7820305"/>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sp>
          <p:nvSpPr>
            <p:cNvPr id="202" name="Freeform 94"/>
            <p:cNvSpPr>
              <a:spLocks noEditPoints="1"/>
            </p:cNvSpPr>
            <p:nvPr/>
          </p:nvSpPr>
          <p:spPr bwMode="auto">
            <a:xfrm>
              <a:off x="3170237" y="7793037"/>
              <a:ext cx="733425" cy="58102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57" name="Group 56"/>
          <p:cNvGrpSpPr/>
          <p:nvPr/>
        </p:nvGrpSpPr>
        <p:grpSpPr>
          <a:xfrm>
            <a:off x="9342437" y="0"/>
            <a:ext cx="5121981" cy="1859280"/>
            <a:chOff x="9266237" y="-30479"/>
            <a:chExt cx="5121981" cy="1859280"/>
          </a:xfrm>
        </p:grpSpPr>
        <p:sp>
          <p:nvSpPr>
            <p:cNvPr id="58"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9" name="TextBox 58"/>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0" name="กลุ่ม 1"/>
            <p:cNvGrpSpPr/>
            <p:nvPr/>
          </p:nvGrpSpPr>
          <p:grpSpPr>
            <a:xfrm>
              <a:off x="10629638" y="960536"/>
              <a:ext cx="2675199" cy="191868"/>
              <a:chOff x="731836" y="7607630"/>
              <a:chExt cx="3043601" cy="240970"/>
            </a:xfrm>
          </p:grpSpPr>
          <p:sp>
            <p:nvSpPr>
              <p:cNvPr id="61"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2"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940186398"/>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Vertical)">
                                      <p:cBhvr>
                                        <p:cTn id="7" dur="500"/>
                                        <p:tgtEl>
                                          <p:spTgt spid="18"/>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500" fill="hold"/>
                                        <p:tgtEl>
                                          <p:spTgt spid="19"/>
                                        </p:tgtEl>
                                        <p:attrNameLst>
                                          <p:attrName>ppt_w</p:attrName>
                                        </p:attrNameLst>
                                      </p:cBhvr>
                                      <p:tavLst>
                                        <p:tav tm="0">
                                          <p:val>
                                            <p:fltVal val="0"/>
                                          </p:val>
                                        </p:tav>
                                        <p:tav tm="100000">
                                          <p:val>
                                            <p:strVal val="#ppt_w"/>
                                          </p:val>
                                        </p:tav>
                                      </p:tavLst>
                                    </p:anim>
                                    <p:anim calcmode="lin" valueType="num">
                                      <p:cBhvr>
                                        <p:cTn id="12" dur="500" fill="hold"/>
                                        <p:tgtEl>
                                          <p:spTgt spid="19"/>
                                        </p:tgtEl>
                                        <p:attrNameLst>
                                          <p:attrName>ppt_h</p:attrName>
                                        </p:attrNameLst>
                                      </p:cBhvr>
                                      <p:tavLst>
                                        <p:tav tm="0">
                                          <p:val>
                                            <p:fltVal val="0"/>
                                          </p:val>
                                        </p:tav>
                                        <p:tav tm="100000">
                                          <p:val>
                                            <p:strVal val="#ppt_h"/>
                                          </p:val>
                                        </p:tav>
                                      </p:tavLst>
                                    </p:anim>
                                    <p:anim calcmode="lin" valueType="num">
                                      <p:cBhvr>
                                        <p:cTn id="13" dur="500" fill="hold"/>
                                        <p:tgtEl>
                                          <p:spTgt spid="19"/>
                                        </p:tgtEl>
                                        <p:attrNameLst>
                                          <p:attrName>style.rotation</p:attrName>
                                        </p:attrNameLst>
                                      </p:cBhvr>
                                      <p:tavLst>
                                        <p:tav tm="0">
                                          <p:val>
                                            <p:fltVal val="90"/>
                                          </p:val>
                                        </p:tav>
                                        <p:tav tm="100000">
                                          <p:val>
                                            <p:fltVal val="0"/>
                                          </p:val>
                                        </p:tav>
                                      </p:tavLst>
                                    </p:anim>
                                    <p:animEffect transition="in" filter="fade">
                                      <p:cBhvr>
                                        <p:cTn id="14" dur="500"/>
                                        <p:tgtEl>
                                          <p:spTgt spid="19"/>
                                        </p:tgtEl>
                                      </p:cBhvr>
                                    </p:animEffect>
                                  </p:childTnLst>
                                </p:cTn>
                              </p:par>
                            </p:childTnLst>
                          </p:cTn>
                        </p:par>
                        <p:par>
                          <p:cTn id="15" fill="hold">
                            <p:stCondLst>
                              <p:cond delay="1000"/>
                            </p:stCondLst>
                            <p:childTnLst>
                              <p:par>
                                <p:cTn id="16" presetID="31" presetClass="entr" presetSubtype="0" fill="hold" nodeType="afterEffect">
                                  <p:stCondLst>
                                    <p:cond delay="0"/>
                                  </p:stCondLst>
                                  <p:childTnLst>
                                    <p:set>
                                      <p:cBhvr>
                                        <p:cTn id="17" dur="1" fill="hold">
                                          <p:stCondLst>
                                            <p:cond delay="0"/>
                                          </p:stCondLst>
                                        </p:cTn>
                                        <p:tgtEl>
                                          <p:spTgt spid="20"/>
                                        </p:tgtEl>
                                        <p:attrNameLst>
                                          <p:attrName>style.visibility</p:attrName>
                                        </p:attrNameLst>
                                      </p:cBhvr>
                                      <p:to>
                                        <p:strVal val="visible"/>
                                      </p:to>
                                    </p:set>
                                    <p:anim calcmode="lin" valueType="num">
                                      <p:cBhvr>
                                        <p:cTn id="18" dur="500" fill="hold"/>
                                        <p:tgtEl>
                                          <p:spTgt spid="20"/>
                                        </p:tgtEl>
                                        <p:attrNameLst>
                                          <p:attrName>ppt_w</p:attrName>
                                        </p:attrNameLst>
                                      </p:cBhvr>
                                      <p:tavLst>
                                        <p:tav tm="0">
                                          <p:val>
                                            <p:fltVal val="0"/>
                                          </p:val>
                                        </p:tav>
                                        <p:tav tm="100000">
                                          <p:val>
                                            <p:strVal val="#ppt_w"/>
                                          </p:val>
                                        </p:tav>
                                      </p:tavLst>
                                    </p:anim>
                                    <p:anim calcmode="lin" valueType="num">
                                      <p:cBhvr>
                                        <p:cTn id="19" dur="500" fill="hold"/>
                                        <p:tgtEl>
                                          <p:spTgt spid="20"/>
                                        </p:tgtEl>
                                        <p:attrNameLst>
                                          <p:attrName>ppt_h</p:attrName>
                                        </p:attrNameLst>
                                      </p:cBhvr>
                                      <p:tavLst>
                                        <p:tav tm="0">
                                          <p:val>
                                            <p:fltVal val="0"/>
                                          </p:val>
                                        </p:tav>
                                        <p:tav tm="100000">
                                          <p:val>
                                            <p:strVal val="#ppt_h"/>
                                          </p:val>
                                        </p:tav>
                                      </p:tavLst>
                                    </p:anim>
                                    <p:anim calcmode="lin" valueType="num">
                                      <p:cBhvr>
                                        <p:cTn id="20" dur="500" fill="hold"/>
                                        <p:tgtEl>
                                          <p:spTgt spid="20"/>
                                        </p:tgtEl>
                                        <p:attrNameLst>
                                          <p:attrName>style.rotation</p:attrName>
                                        </p:attrNameLst>
                                      </p:cBhvr>
                                      <p:tavLst>
                                        <p:tav tm="0">
                                          <p:val>
                                            <p:fltVal val="90"/>
                                          </p:val>
                                        </p:tav>
                                        <p:tav tm="100000">
                                          <p:val>
                                            <p:fltVal val="0"/>
                                          </p:val>
                                        </p:tav>
                                      </p:tavLst>
                                    </p:anim>
                                    <p:animEffect transition="in" filter="fade">
                                      <p:cBhvr>
                                        <p:cTn id="21" dur="500"/>
                                        <p:tgtEl>
                                          <p:spTgt spid="20"/>
                                        </p:tgtEl>
                                      </p:cBhvr>
                                    </p:animEffect>
                                  </p:childTnLst>
                                </p:cTn>
                              </p:par>
                            </p:childTnLst>
                          </p:cTn>
                        </p:par>
                        <p:par>
                          <p:cTn id="22" fill="hold">
                            <p:stCondLst>
                              <p:cond delay="1500"/>
                            </p:stCondLst>
                            <p:childTnLst>
                              <p:par>
                                <p:cTn id="23" presetID="31" presetClass="entr" presetSubtype="0" fill="hold"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 calcmode="lin" valueType="num">
                                      <p:cBhvr>
                                        <p:cTn id="27" dur="500" fill="hold"/>
                                        <p:tgtEl>
                                          <p:spTgt spid="21"/>
                                        </p:tgtEl>
                                        <p:attrNameLst>
                                          <p:attrName>style.rotation</p:attrName>
                                        </p:attrNameLst>
                                      </p:cBhvr>
                                      <p:tavLst>
                                        <p:tav tm="0">
                                          <p:val>
                                            <p:fltVal val="90"/>
                                          </p:val>
                                        </p:tav>
                                        <p:tav tm="100000">
                                          <p:val>
                                            <p:fltVal val="0"/>
                                          </p:val>
                                        </p:tav>
                                      </p:tavLst>
                                    </p:anim>
                                    <p:animEffect transition="in" filter="fade">
                                      <p:cBhvr>
                                        <p:cTn id="28" dur="500"/>
                                        <p:tgtEl>
                                          <p:spTgt spid="21"/>
                                        </p:tgtEl>
                                      </p:cBhvr>
                                    </p:animEffect>
                                  </p:childTnLst>
                                </p:cTn>
                              </p:par>
                            </p:childTnLst>
                          </p:cTn>
                        </p:par>
                        <p:par>
                          <p:cTn id="29" fill="hold">
                            <p:stCondLst>
                              <p:cond delay="2000"/>
                            </p:stCondLst>
                            <p:childTnLst>
                              <p:par>
                                <p:cTn id="30" presetID="31" presetClass="entr" presetSubtype="0"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p:cTn id="32" dur="500" fill="hold"/>
                                        <p:tgtEl>
                                          <p:spTgt spid="22"/>
                                        </p:tgtEl>
                                        <p:attrNameLst>
                                          <p:attrName>ppt_w</p:attrName>
                                        </p:attrNameLst>
                                      </p:cBhvr>
                                      <p:tavLst>
                                        <p:tav tm="0">
                                          <p:val>
                                            <p:fltVal val="0"/>
                                          </p:val>
                                        </p:tav>
                                        <p:tav tm="100000">
                                          <p:val>
                                            <p:strVal val="#ppt_w"/>
                                          </p:val>
                                        </p:tav>
                                      </p:tavLst>
                                    </p:anim>
                                    <p:anim calcmode="lin" valueType="num">
                                      <p:cBhvr>
                                        <p:cTn id="33" dur="500" fill="hold"/>
                                        <p:tgtEl>
                                          <p:spTgt spid="22"/>
                                        </p:tgtEl>
                                        <p:attrNameLst>
                                          <p:attrName>ppt_h</p:attrName>
                                        </p:attrNameLst>
                                      </p:cBhvr>
                                      <p:tavLst>
                                        <p:tav tm="0">
                                          <p:val>
                                            <p:fltVal val="0"/>
                                          </p:val>
                                        </p:tav>
                                        <p:tav tm="100000">
                                          <p:val>
                                            <p:strVal val="#ppt_h"/>
                                          </p:val>
                                        </p:tav>
                                      </p:tavLst>
                                    </p:anim>
                                    <p:anim calcmode="lin" valueType="num">
                                      <p:cBhvr>
                                        <p:cTn id="34" dur="500" fill="hold"/>
                                        <p:tgtEl>
                                          <p:spTgt spid="22"/>
                                        </p:tgtEl>
                                        <p:attrNameLst>
                                          <p:attrName>style.rotation</p:attrName>
                                        </p:attrNameLst>
                                      </p:cBhvr>
                                      <p:tavLst>
                                        <p:tav tm="0">
                                          <p:val>
                                            <p:fltVal val="90"/>
                                          </p:val>
                                        </p:tav>
                                        <p:tav tm="100000">
                                          <p:val>
                                            <p:fltVal val="0"/>
                                          </p:val>
                                        </p:tav>
                                      </p:tavLst>
                                    </p:anim>
                                    <p:animEffect transition="in" filter="fade">
                                      <p:cBhvr>
                                        <p:cTn id="35" dur="500"/>
                                        <p:tgtEl>
                                          <p:spTgt spid="22"/>
                                        </p:tgtEl>
                                      </p:cBhvr>
                                    </p:animEffect>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143"/>
                                        </p:tgtEl>
                                        <p:attrNameLst>
                                          <p:attrName>style.visibility</p:attrName>
                                        </p:attrNameLst>
                                      </p:cBhvr>
                                      <p:to>
                                        <p:strVal val="visible"/>
                                      </p:to>
                                    </p:set>
                                    <p:anim calcmode="lin" valueType="num">
                                      <p:cBhvr>
                                        <p:cTn id="39" dur="500" fill="hold"/>
                                        <p:tgtEl>
                                          <p:spTgt spid="143"/>
                                        </p:tgtEl>
                                        <p:attrNameLst>
                                          <p:attrName>ppt_w</p:attrName>
                                        </p:attrNameLst>
                                      </p:cBhvr>
                                      <p:tavLst>
                                        <p:tav tm="0">
                                          <p:val>
                                            <p:fltVal val="0"/>
                                          </p:val>
                                        </p:tav>
                                        <p:tav tm="100000">
                                          <p:val>
                                            <p:strVal val="#ppt_w"/>
                                          </p:val>
                                        </p:tav>
                                      </p:tavLst>
                                    </p:anim>
                                    <p:anim calcmode="lin" valueType="num">
                                      <p:cBhvr>
                                        <p:cTn id="40" dur="500" fill="hold"/>
                                        <p:tgtEl>
                                          <p:spTgt spid="143"/>
                                        </p:tgtEl>
                                        <p:attrNameLst>
                                          <p:attrName>ppt_h</p:attrName>
                                        </p:attrNameLst>
                                      </p:cBhvr>
                                      <p:tavLst>
                                        <p:tav tm="0">
                                          <p:val>
                                            <p:fltVal val="0"/>
                                          </p:val>
                                        </p:tav>
                                        <p:tav tm="100000">
                                          <p:val>
                                            <p:strVal val="#ppt_h"/>
                                          </p:val>
                                        </p:tav>
                                      </p:tavLst>
                                    </p:anim>
                                    <p:animEffect transition="in" filter="fade">
                                      <p:cBhvr>
                                        <p:cTn id="41" dur="500"/>
                                        <p:tgtEl>
                                          <p:spTgt spid="143"/>
                                        </p:tgtEl>
                                      </p:cBhvr>
                                    </p:animEffect>
                                  </p:childTnLst>
                                </p:cTn>
                              </p:par>
                            </p:childTnLst>
                          </p:cTn>
                        </p:par>
                        <p:par>
                          <p:cTn id="42" fill="hold">
                            <p:stCondLst>
                              <p:cond delay="3000"/>
                            </p:stCondLst>
                            <p:childTnLst>
                              <p:par>
                                <p:cTn id="43" presetID="53" presetClass="entr" presetSubtype="16" fill="hold" nodeType="afterEffect">
                                  <p:stCondLst>
                                    <p:cond delay="0"/>
                                  </p:stCondLst>
                                  <p:childTnLst>
                                    <p:set>
                                      <p:cBhvr>
                                        <p:cTn id="44" dur="1" fill="hold">
                                          <p:stCondLst>
                                            <p:cond delay="0"/>
                                          </p:stCondLst>
                                        </p:cTn>
                                        <p:tgtEl>
                                          <p:spTgt spid="149"/>
                                        </p:tgtEl>
                                        <p:attrNameLst>
                                          <p:attrName>style.visibility</p:attrName>
                                        </p:attrNameLst>
                                      </p:cBhvr>
                                      <p:to>
                                        <p:strVal val="visible"/>
                                      </p:to>
                                    </p:set>
                                    <p:anim calcmode="lin" valueType="num">
                                      <p:cBhvr>
                                        <p:cTn id="45" dur="500" fill="hold"/>
                                        <p:tgtEl>
                                          <p:spTgt spid="149"/>
                                        </p:tgtEl>
                                        <p:attrNameLst>
                                          <p:attrName>ppt_w</p:attrName>
                                        </p:attrNameLst>
                                      </p:cBhvr>
                                      <p:tavLst>
                                        <p:tav tm="0">
                                          <p:val>
                                            <p:fltVal val="0"/>
                                          </p:val>
                                        </p:tav>
                                        <p:tav tm="100000">
                                          <p:val>
                                            <p:strVal val="#ppt_w"/>
                                          </p:val>
                                        </p:tav>
                                      </p:tavLst>
                                    </p:anim>
                                    <p:anim calcmode="lin" valueType="num">
                                      <p:cBhvr>
                                        <p:cTn id="46" dur="500" fill="hold"/>
                                        <p:tgtEl>
                                          <p:spTgt spid="149"/>
                                        </p:tgtEl>
                                        <p:attrNameLst>
                                          <p:attrName>ppt_h</p:attrName>
                                        </p:attrNameLst>
                                      </p:cBhvr>
                                      <p:tavLst>
                                        <p:tav tm="0">
                                          <p:val>
                                            <p:fltVal val="0"/>
                                          </p:val>
                                        </p:tav>
                                        <p:tav tm="100000">
                                          <p:val>
                                            <p:strVal val="#ppt_h"/>
                                          </p:val>
                                        </p:tav>
                                      </p:tavLst>
                                    </p:anim>
                                    <p:animEffect transition="in" filter="fade">
                                      <p:cBhvr>
                                        <p:cTn id="47" dur="500"/>
                                        <p:tgtEl>
                                          <p:spTgt spid="149"/>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161"/>
                                        </p:tgtEl>
                                        <p:attrNameLst>
                                          <p:attrName>style.visibility</p:attrName>
                                        </p:attrNameLst>
                                      </p:cBhvr>
                                      <p:to>
                                        <p:strVal val="visible"/>
                                      </p:to>
                                    </p:set>
                                    <p:anim calcmode="lin" valueType="num">
                                      <p:cBhvr>
                                        <p:cTn id="51" dur="500" fill="hold"/>
                                        <p:tgtEl>
                                          <p:spTgt spid="161"/>
                                        </p:tgtEl>
                                        <p:attrNameLst>
                                          <p:attrName>ppt_w</p:attrName>
                                        </p:attrNameLst>
                                      </p:cBhvr>
                                      <p:tavLst>
                                        <p:tav tm="0">
                                          <p:val>
                                            <p:fltVal val="0"/>
                                          </p:val>
                                        </p:tav>
                                        <p:tav tm="100000">
                                          <p:val>
                                            <p:strVal val="#ppt_w"/>
                                          </p:val>
                                        </p:tav>
                                      </p:tavLst>
                                    </p:anim>
                                    <p:anim calcmode="lin" valueType="num">
                                      <p:cBhvr>
                                        <p:cTn id="52" dur="500" fill="hold"/>
                                        <p:tgtEl>
                                          <p:spTgt spid="161"/>
                                        </p:tgtEl>
                                        <p:attrNameLst>
                                          <p:attrName>ppt_h</p:attrName>
                                        </p:attrNameLst>
                                      </p:cBhvr>
                                      <p:tavLst>
                                        <p:tav tm="0">
                                          <p:val>
                                            <p:fltVal val="0"/>
                                          </p:val>
                                        </p:tav>
                                        <p:tav tm="100000">
                                          <p:val>
                                            <p:strVal val="#ppt_h"/>
                                          </p:val>
                                        </p:tav>
                                      </p:tavLst>
                                    </p:anim>
                                    <p:animEffect transition="in" filter="fade">
                                      <p:cBhvr>
                                        <p:cTn id="53" dur="500"/>
                                        <p:tgtEl>
                                          <p:spTgt spid="161"/>
                                        </p:tgtEl>
                                      </p:cBhvr>
                                    </p:animEffect>
                                  </p:childTnLst>
                                </p:cTn>
                              </p:par>
                            </p:childTnLst>
                          </p:cTn>
                        </p:par>
                        <p:par>
                          <p:cTn id="54" fill="hold">
                            <p:stCondLst>
                              <p:cond delay="4000"/>
                            </p:stCondLst>
                            <p:childTnLst>
                              <p:par>
                                <p:cTn id="55" presetID="53" presetClass="entr" presetSubtype="16" fill="hold" nodeType="afterEffect">
                                  <p:stCondLst>
                                    <p:cond delay="0"/>
                                  </p:stCondLst>
                                  <p:childTnLst>
                                    <p:set>
                                      <p:cBhvr>
                                        <p:cTn id="56" dur="1" fill="hold">
                                          <p:stCondLst>
                                            <p:cond delay="0"/>
                                          </p:stCondLst>
                                        </p:cTn>
                                        <p:tgtEl>
                                          <p:spTgt spid="197"/>
                                        </p:tgtEl>
                                        <p:attrNameLst>
                                          <p:attrName>style.visibility</p:attrName>
                                        </p:attrNameLst>
                                      </p:cBhvr>
                                      <p:to>
                                        <p:strVal val="visible"/>
                                      </p:to>
                                    </p:set>
                                    <p:anim calcmode="lin" valueType="num">
                                      <p:cBhvr>
                                        <p:cTn id="57" dur="500" fill="hold"/>
                                        <p:tgtEl>
                                          <p:spTgt spid="197"/>
                                        </p:tgtEl>
                                        <p:attrNameLst>
                                          <p:attrName>ppt_w</p:attrName>
                                        </p:attrNameLst>
                                      </p:cBhvr>
                                      <p:tavLst>
                                        <p:tav tm="0">
                                          <p:val>
                                            <p:fltVal val="0"/>
                                          </p:val>
                                        </p:tav>
                                        <p:tav tm="100000">
                                          <p:val>
                                            <p:strVal val="#ppt_w"/>
                                          </p:val>
                                        </p:tav>
                                      </p:tavLst>
                                    </p:anim>
                                    <p:anim calcmode="lin" valueType="num">
                                      <p:cBhvr>
                                        <p:cTn id="58" dur="500" fill="hold"/>
                                        <p:tgtEl>
                                          <p:spTgt spid="197"/>
                                        </p:tgtEl>
                                        <p:attrNameLst>
                                          <p:attrName>ppt_h</p:attrName>
                                        </p:attrNameLst>
                                      </p:cBhvr>
                                      <p:tavLst>
                                        <p:tav tm="0">
                                          <p:val>
                                            <p:fltVal val="0"/>
                                          </p:val>
                                        </p:tav>
                                        <p:tav tm="100000">
                                          <p:val>
                                            <p:strVal val="#ppt_h"/>
                                          </p:val>
                                        </p:tav>
                                      </p:tavLst>
                                    </p:anim>
                                    <p:animEffect transition="in" filter="fade">
                                      <p:cBhvr>
                                        <p:cTn id="59"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7"/>
          <p:cNvSpPr>
            <a:spLocks/>
          </p:cNvSpPr>
          <p:nvPr/>
        </p:nvSpPr>
        <p:spPr bwMode="auto">
          <a:xfrm>
            <a:off x="5116511" y="2760663"/>
            <a:ext cx="3427413" cy="7080250"/>
          </a:xfrm>
          <a:custGeom>
            <a:avLst/>
            <a:gdLst>
              <a:gd name="T0" fmla="*/ 0 w 2159"/>
              <a:gd name="T1" fmla="*/ 4460 h 4460"/>
              <a:gd name="T2" fmla="*/ 1088 w 2159"/>
              <a:gd name="T3" fmla="*/ 0 h 4460"/>
              <a:gd name="T4" fmla="*/ 2159 w 2159"/>
              <a:gd name="T5" fmla="*/ 4460 h 4460"/>
              <a:gd name="T6" fmla="*/ 0 w 2159"/>
              <a:gd name="T7" fmla="*/ 4460 h 4460"/>
            </a:gdLst>
            <a:ahLst/>
            <a:cxnLst>
              <a:cxn ang="0">
                <a:pos x="T0" y="T1"/>
              </a:cxn>
              <a:cxn ang="0">
                <a:pos x="T2" y="T3"/>
              </a:cxn>
              <a:cxn ang="0">
                <a:pos x="T4" y="T5"/>
              </a:cxn>
              <a:cxn ang="0">
                <a:pos x="T6" y="T7"/>
              </a:cxn>
            </a:cxnLst>
            <a:rect l="0" t="0" r="r" b="b"/>
            <a:pathLst>
              <a:path w="2159" h="4460">
                <a:moveTo>
                  <a:pt x="0" y="4460"/>
                </a:moveTo>
                <a:lnTo>
                  <a:pt x="1088" y="0"/>
                </a:lnTo>
                <a:lnTo>
                  <a:pt x="2159" y="4460"/>
                </a:lnTo>
                <a:lnTo>
                  <a:pt x="0" y="44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 name="Freeform 8"/>
          <p:cNvSpPr>
            <a:spLocks/>
          </p:cNvSpPr>
          <p:nvPr/>
        </p:nvSpPr>
        <p:spPr bwMode="auto">
          <a:xfrm>
            <a:off x="5116511" y="2760663"/>
            <a:ext cx="1727200" cy="7080250"/>
          </a:xfrm>
          <a:custGeom>
            <a:avLst/>
            <a:gdLst>
              <a:gd name="T0" fmla="*/ 1088 w 1088"/>
              <a:gd name="T1" fmla="*/ 0 h 4460"/>
              <a:gd name="T2" fmla="*/ 0 w 1088"/>
              <a:gd name="T3" fmla="*/ 4460 h 4460"/>
              <a:gd name="T4" fmla="*/ 1088 w 1088"/>
              <a:gd name="T5" fmla="*/ 0 h 4460"/>
              <a:gd name="T6" fmla="*/ 1088 w 1088"/>
              <a:gd name="T7" fmla="*/ 0 h 4460"/>
            </a:gdLst>
            <a:ahLst/>
            <a:cxnLst>
              <a:cxn ang="0">
                <a:pos x="T0" y="T1"/>
              </a:cxn>
              <a:cxn ang="0">
                <a:pos x="T2" y="T3"/>
              </a:cxn>
              <a:cxn ang="0">
                <a:pos x="T4" y="T5"/>
              </a:cxn>
              <a:cxn ang="0">
                <a:pos x="T6" y="T7"/>
              </a:cxn>
            </a:cxnLst>
            <a:rect l="0" t="0" r="r" b="b"/>
            <a:pathLst>
              <a:path w="1088" h="4460">
                <a:moveTo>
                  <a:pt x="1088" y="0"/>
                </a:moveTo>
                <a:lnTo>
                  <a:pt x="0" y="4460"/>
                </a:lnTo>
                <a:lnTo>
                  <a:pt x="1088" y="0"/>
                </a:lnTo>
                <a:lnTo>
                  <a:pt x="108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 name="Freeform 9"/>
          <p:cNvSpPr>
            <a:spLocks/>
          </p:cNvSpPr>
          <p:nvPr/>
        </p:nvSpPr>
        <p:spPr bwMode="auto">
          <a:xfrm>
            <a:off x="5116511" y="2760663"/>
            <a:ext cx="1727200" cy="7080250"/>
          </a:xfrm>
          <a:custGeom>
            <a:avLst/>
            <a:gdLst>
              <a:gd name="T0" fmla="*/ 1088 w 1088"/>
              <a:gd name="T1" fmla="*/ 0 h 4460"/>
              <a:gd name="T2" fmla="*/ 0 w 1088"/>
              <a:gd name="T3" fmla="*/ 4460 h 4460"/>
              <a:gd name="T4" fmla="*/ 1088 w 1088"/>
              <a:gd name="T5" fmla="*/ 0 h 4460"/>
              <a:gd name="T6" fmla="*/ 1088 w 1088"/>
              <a:gd name="T7" fmla="*/ 0 h 4460"/>
            </a:gdLst>
            <a:ahLst/>
            <a:cxnLst>
              <a:cxn ang="0">
                <a:pos x="T0" y="T1"/>
              </a:cxn>
              <a:cxn ang="0">
                <a:pos x="T2" y="T3"/>
              </a:cxn>
              <a:cxn ang="0">
                <a:pos x="T4" y="T5"/>
              </a:cxn>
              <a:cxn ang="0">
                <a:pos x="T6" y="T7"/>
              </a:cxn>
            </a:cxnLst>
            <a:rect l="0" t="0" r="r" b="b"/>
            <a:pathLst>
              <a:path w="1088" h="4460">
                <a:moveTo>
                  <a:pt x="1088" y="0"/>
                </a:moveTo>
                <a:lnTo>
                  <a:pt x="0" y="4460"/>
                </a:lnTo>
                <a:lnTo>
                  <a:pt x="1088" y="0"/>
                </a:lnTo>
                <a:lnTo>
                  <a:pt x="10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 name="Freeform 11"/>
          <p:cNvSpPr>
            <a:spLocks/>
          </p:cNvSpPr>
          <p:nvPr/>
        </p:nvSpPr>
        <p:spPr bwMode="auto">
          <a:xfrm>
            <a:off x="5116511" y="2760663"/>
            <a:ext cx="1727200" cy="7080250"/>
          </a:xfrm>
          <a:custGeom>
            <a:avLst/>
            <a:gdLst>
              <a:gd name="T0" fmla="*/ 1088 w 1088"/>
              <a:gd name="T1" fmla="*/ 0 h 4460"/>
              <a:gd name="T2" fmla="*/ 0 w 1088"/>
              <a:gd name="T3" fmla="*/ 4460 h 4460"/>
              <a:gd name="T4" fmla="*/ 1072 w 1088"/>
              <a:gd name="T5" fmla="*/ 2726 h 4460"/>
              <a:gd name="T6" fmla="*/ 1088 w 1088"/>
              <a:gd name="T7" fmla="*/ 0 h 4460"/>
            </a:gdLst>
            <a:ahLst/>
            <a:cxnLst>
              <a:cxn ang="0">
                <a:pos x="T0" y="T1"/>
              </a:cxn>
              <a:cxn ang="0">
                <a:pos x="T2" y="T3"/>
              </a:cxn>
              <a:cxn ang="0">
                <a:pos x="T4" y="T5"/>
              </a:cxn>
              <a:cxn ang="0">
                <a:pos x="T6" y="T7"/>
              </a:cxn>
            </a:cxnLst>
            <a:rect l="0" t="0" r="r" b="b"/>
            <a:pathLst>
              <a:path w="1088" h="4460">
                <a:moveTo>
                  <a:pt x="1088" y="0"/>
                </a:moveTo>
                <a:lnTo>
                  <a:pt x="0" y="4460"/>
                </a:lnTo>
                <a:lnTo>
                  <a:pt x="1072" y="2726"/>
                </a:lnTo>
                <a:lnTo>
                  <a:pt x="10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 name="Freeform 15"/>
          <p:cNvSpPr>
            <a:spLocks/>
          </p:cNvSpPr>
          <p:nvPr/>
        </p:nvSpPr>
        <p:spPr bwMode="auto">
          <a:xfrm>
            <a:off x="8794749" y="5613400"/>
            <a:ext cx="1725613" cy="4202113"/>
          </a:xfrm>
          <a:custGeom>
            <a:avLst/>
            <a:gdLst>
              <a:gd name="T0" fmla="*/ 1087 w 1087"/>
              <a:gd name="T1" fmla="*/ 0 h 2647"/>
              <a:gd name="T2" fmla="*/ 0 w 1087"/>
              <a:gd name="T3" fmla="*/ 2647 h 2647"/>
              <a:gd name="T4" fmla="*/ 1071 w 1087"/>
              <a:gd name="T5" fmla="*/ 1623 h 2647"/>
              <a:gd name="T6" fmla="*/ 1087 w 1087"/>
              <a:gd name="T7" fmla="*/ 0 h 2647"/>
            </a:gdLst>
            <a:ahLst/>
            <a:cxnLst>
              <a:cxn ang="0">
                <a:pos x="T0" y="T1"/>
              </a:cxn>
              <a:cxn ang="0">
                <a:pos x="T2" y="T3"/>
              </a:cxn>
              <a:cxn ang="0">
                <a:pos x="T4" y="T5"/>
              </a:cxn>
              <a:cxn ang="0">
                <a:pos x="T6" y="T7"/>
              </a:cxn>
            </a:cxnLst>
            <a:rect l="0" t="0" r="r" b="b"/>
            <a:pathLst>
              <a:path w="1087" h="2647">
                <a:moveTo>
                  <a:pt x="1087" y="0"/>
                </a:moveTo>
                <a:lnTo>
                  <a:pt x="0" y="2647"/>
                </a:lnTo>
                <a:lnTo>
                  <a:pt x="1071" y="1623"/>
                </a:lnTo>
                <a:lnTo>
                  <a:pt x="108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 name="Freeform 17"/>
          <p:cNvSpPr>
            <a:spLocks/>
          </p:cNvSpPr>
          <p:nvPr/>
        </p:nvSpPr>
        <p:spPr bwMode="auto">
          <a:xfrm>
            <a:off x="12371386" y="2760663"/>
            <a:ext cx="3427413" cy="7054850"/>
          </a:xfrm>
          <a:custGeom>
            <a:avLst/>
            <a:gdLst>
              <a:gd name="T0" fmla="*/ 0 w 2159"/>
              <a:gd name="T1" fmla="*/ 4444 h 4444"/>
              <a:gd name="T2" fmla="*/ 1072 w 2159"/>
              <a:gd name="T3" fmla="*/ 0 h 4444"/>
              <a:gd name="T4" fmla="*/ 2159 w 2159"/>
              <a:gd name="T5" fmla="*/ 4444 h 4444"/>
              <a:gd name="T6" fmla="*/ 0 w 2159"/>
              <a:gd name="T7" fmla="*/ 4444 h 4444"/>
            </a:gdLst>
            <a:ahLst/>
            <a:cxnLst>
              <a:cxn ang="0">
                <a:pos x="T0" y="T1"/>
              </a:cxn>
              <a:cxn ang="0">
                <a:pos x="T2" y="T3"/>
              </a:cxn>
              <a:cxn ang="0">
                <a:pos x="T4" y="T5"/>
              </a:cxn>
              <a:cxn ang="0">
                <a:pos x="T6" y="T7"/>
              </a:cxn>
            </a:cxnLst>
            <a:rect l="0" t="0" r="r" b="b"/>
            <a:pathLst>
              <a:path w="2159" h="4444">
                <a:moveTo>
                  <a:pt x="0" y="4444"/>
                </a:moveTo>
                <a:lnTo>
                  <a:pt x="1072" y="0"/>
                </a:lnTo>
                <a:lnTo>
                  <a:pt x="2159" y="4444"/>
                </a:lnTo>
                <a:lnTo>
                  <a:pt x="0" y="44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 name="Freeform 18"/>
          <p:cNvSpPr>
            <a:spLocks/>
          </p:cNvSpPr>
          <p:nvPr/>
        </p:nvSpPr>
        <p:spPr bwMode="auto">
          <a:xfrm>
            <a:off x="12371386" y="2760663"/>
            <a:ext cx="1701800" cy="7054850"/>
          </a:xfrm>
          <a:custGeom>
            <a:avLst/>
            <a:gdLst>
              <a:gd name="T0" fmla="*/ 1072 w 1072"/>
              <a:gd name="T1" fmla="*/ 0 h 4444"/>
              <a:gd name="T2" fmla="*/ 0 w 1072"/>
              <a:gd name="T3" fmla="*/ 4444 h 4444"/>
              <a:gd name="T4" fmla="*/ 1072 w 1072"/>
              <a:gd name="T5" fmla="*/ 0 h 4444"/>
              <a:gd name="T6" fmla="*/ 1072 w 1072"/>
              <a:gd name="T7" fmla="*/ 0 h 4444"/>
            </a:gdLst>
            <a:ahLst/>
            <a:cxnLst>
              <a:cxn ang="0">
                <a:pos x="T0" y="T1"/>
              </a:cxn>
              <a:cxn ang="0">
                <a:pos x="T2" y="T3"/>
              </a:cxn>
              <a:cxn ang="0">
                <a:pos x="T4" y="T5"/>
              </a:cxn>
              <a:cxn ang="0">
                <a:pos x="T6" y="T7"/>
              </a:cxn>
            </a:cxnLst>
            <a:rect l="0" t="0" r="r" b="b"/>
            <a:pathLst>
              <a:path w="1072" h="4444">
                <a:moveTo>
                  <a:pt x="1072" y="0"/>
                </a:moveTo>
                <a:lnTo>
                  <a:pt x="0" y="4444"/>
                </a:lnTo>
                <a:lnTo>
                  <a:pt x="1072" y="0"/>
                </a:lnTo>
                <a:lnTo>
                  <a:pt x="10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 name="Freeform 19"/>
          <p:cNvSpPr>
            <a:spLocks/>
          </p:cNvSpPr>
          <p:nvPr/>
        </p:nvSpPr>
        <p:spPr bwMode="auto">
          <a:xfrm>
            <a:off x="12371386" y="2760663"/>
            <a:ext cx="1701800" cy="7054850"/>
          </a:xfrm>
          <a:custGeom>
            <a:avLst/>
            <a:gdLst>
              <a:gd name="T0" fmla="*/ 1072 w 1072"/>
              <a:gd name="T1" fmla="*/ 0 h 4444"/>
              <a:gd name="T2" fmla="*/ 0 w 1072"/>
              <a:gd name="T3" fmla="*/ 4444 h 4444"/>
              <a:gd name="T4" fmla="*/ 1072 w 1072"/>
              <a:gd name="T5" fmla="*/ 0 h 4444"/>
              <a:gd name="T6" fmla="*/ 1072 w 1072"/>
              <a:gd name="T7" fmla="*/ 0 h 4444"/>
            </a:gdLst>
            <a:ahLst/>
            <a:cxnLst>
              <a:cxn ang="0">
                <a:pos x="T0" y="T1"/>
              </a:cxn>
              <a:cxn ang="0">
                <a:pos x="T2" y="T3"/>
              </a:cxn>
              <a:cxn ang="0">
                <a:pos x="T4" y="T5"/>
              </a:cxn>
              <a:cxn ang="0">
                <a:pos x="T6" y="T7"/>
              </a:cxn>
            </a:cxnLst>
            <a:rect l="0" t="0" r="r" b="b"/>
            <a:pathLst>
              <a:path w="1072" h="4444">
                <a:moveTo>
                  <a:pt x="1072" y="0"/>
                </a:moveTo>
                <a:lnTo>
                  <a:pt x="0" y="4444"/>
                </a:lnTo>
                <a:lnTo>
                  <a:pt x="1072" y="0"/>
                </a:lnTo>
                <a:lnTo>
                  <a:pt x="10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 name="Freeform 21"/>
          <p:cNvSpPr>
            <a:spLocks/>
          </p:cNvSpPr>
          <p:nvPr/>
        </p:nvSpPr>
        <p:spPr bwMode="auto">
          <a:xfrm>
            <a:off x="12371386" y="2760663"/>
            <a:ext cx="1701800" cy="7054850"/>
          </a:xfrm>
          <a:custGeom>
            <a:avLst/>
            <a:gdLst>
              <a:gd name="T0" fmla="*/ 1072 w 1072"/>
              <a:gd name="T1" fmla="*/ 0 h 4444"/>
              <a:gd name="T2" fmla="*/ 0 w 1072"/>
              <a:gd name="T3" fmla="*/ 4444 h 4444"/>
              <a:gd name="T4" fmla="*/ 1056 w 1072"/>
              <a:gd name="T5" fmla="*/ 2726 h 4444"/>
              <a:gd name="T6" fmla="*/ 1072 w 1072"/>
              <a:gd name="T7" fmla="*/ 0 h 4444"/>
            </a:gdLst>
            <a:ahLst/>
            <a:cxnLst>
              <a:cxn ang="0">
                <a:pos x="T0" y="T1"/>
              </a:cxn>
              <a:cxn ang="0">
                <a:pos x="T2" y="T3"/>
              </a:cxn>
              <a:cxn ang="0">
                <a:pos x="T4" y="T5"/>
              </a:cxn>
              <a:cxn ang="0">
                <a:pos x="T6" y="T7"/>
              </a:cxn>
            </a:cxnLst>
            <a:rect l="0" t="0" r="r" b="b"/>
            <a:pathLst>
              <a:path w="1072" h="4444">
                <a:moveTo>
                  <a:pt x="1072" y="0"/>
                </a:moveTo>
                <a:lnTo>
                  <a:pt x="0" y="4444"/>
                </a:lnTo>
                <a:lnTo>
                  <a:pt x="1056" y="2726"/>
                </a:lnTo>
                <a:lnTo>
                  <a:pt x="10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 name="Freeform 23"/>
          <p:cNvSpPr>
            <a:spLocks/>
          </p:cNvSpPr>
          <p:nvPr/>
        </p:nvSpPr>
        <p:spPr bwMode="auto">
          <a:xfrm>
            <a:off x="15973426" y="2667000"/>
            <a:ext cx="3427413" cy="7529513"/>
          </a:xfrm>
          <a:custGeom>
            <a:avLst/>
            <a:gdLst>
              <a:gd name="T0" fmla="*/ 0 w 2159"/>
              <a:gd name="T1" fmla="*/ 4743 h 4743"/>
              <a:gd name="T2" fmla="*/ 1071 w 2159"/>
              <a:gd name="T3" fmla="*/ 0 h 4743"/>
              <a:gd name="T4" fmla="*/ 2159 w 2159"/>
              <a:gd name="T5" fmla="*/ 4743 h 4743"/>
              <a:gd name="T6" fmla="*/ 0 w 2159"/>
              <a:gd name="T7" fmla="*/ 4743 h 4743"/>
            </a:gdLst>
            <a:ahLst/>
            <a:cxnLst>
              <a:cxn ang="0">
                <a:pos x="T0" y="T1"/>
              </a:cxn>
              <a:cxn ang="0">
                <a:pos x="T2" y="T3"/>
              </a:cxn>
              <a:cxn ang="0">
                <a:pos x="T4" y="T5"/>
              </a:cxn>
              <a:cxn ang="0">
                <a:pos x="T6" y="T7"/>
              </a:cxn>
            </a:cxnLst>
            <a:rect l="0" t="0" r="r" b="b"/>
            <a:pathLst>
              <a:path w="2159" h="4743">
                <a:moveTo>
                  <a:pt x="0" y="4743"/>
                </a:moveTo>
                <a:lnTo>
                  <a:pt x="1071" y="0"/>
                </a:lnTo>
                <a:lnTo>
                  <a:pt x="2159" y="4743"/>
                </a:lnTo>
                <a:lnTo>
                  <a:pt x="0" y="474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 name="Freeform 24"/>
          <p:cNvSpPr>
            <a:spLocks/>
          </p:cNvSpPr>
          <p:nvPr/>
        </p:nvSpPr>
        <p:spPr bwMode="auto">
          <a:xfrm>
            <a:off x="15973426" y="2667000"/>
            <a:ext cx="1700213" cy="7529513"/>
          </a:xfrm>
          <a:custGeom>
            <a:avLst/>
            <a:gdLst>
              <a:gd name="T0" fmla="*/ 1071 w 1071"/>
              <a:gd name="T1" fmla="*/ 0 h 4743"/>
              <a:gd name="T2" fmla="*/ 0 w 1071"/>
              <a:gd name="T3" fmla="*/ 4743 h 4743"/>
              <a:gd name="T4" fmla="*/ 0 w 1071"/>
              <a:gd name="T5" fmla="*/ 4743 h 4743"/>
              <a:gd name="T6" fmla="*/ 1071 w 1071"/>
              <a:gd name="T7" fmla="*/ 0 h 4743"/>
              <a:gd name="T8" fmla="*/ 1071 w 1071"/>
              <a:gd name="T9" fmla="*/ 0 h 4743"/>
            </a:gdLst>
            <a:ahLst/>
            <a:cxnLst>
              <a:cxn ang="0">
                <a:pos x="T0" y="T1"/>
              </a:cxn>
              <a:cxn ang="0">
                <a:pos x="T2" y="T3"/>
              </a:cxn>
              <a:cxn ang="0">
                <a:pos x="T4" y="T5"/>
              </a:cxn>
              <a:cxn ang="0">
                <a:pos x="T6" y="T7"/>
              </a:cxn>
              <a:cxn ang="0">
                <a:pos x="T8" y="T9"/>
              </a:cxn>
            </a:cxnLst>
            <a:rect l="0" t="0" r="r" b="b"/>
            <a:pathLst>
              <a:path w="1071" h="4743">
                <a:moveTo>
                  <a:pt x="1071" y="0"/>
                </a:moveTo>
                <a:lnTo>
                  <a:pt x="0" y="4743"/>
                </a:lnTo>
                <a:lnTo>
                  <a:pt x="0" y="4743"/>
                </a:lnTo>
                <a:lnTo>
                  <a:pt x="1071" y="0"/>
                </a:lnTo>
                <a:lnTo>
                  <a:pt x="10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 name="Freeform 25"/>
          <p:cNvSpPr>
            <a:spLocks/>
          </p:cNvSpPr>
          <p:nvPr/>
        </p:nvSpPr>
        <p:spPr bwMode="auto">
          <a:xfrm>
            <a:off x="15973426" y="2667000"/>
            <a:ext cx="1700213" cy="7529513"/>
          </a:xfrm>
          <a:custGeom>
            <a:avLst/>
            <a:gdLst>
              <a:gd name="T0" fmla="*/ 1071 w 1071"/>
              <a:gd name="T1" fmla="*/ 0 h 4743"/>
              <a:gd name="T2" fmla="*/ 0 w 1071"/>
              <a:gd name="T3" fmla="*/ 4743 h 4743"/>
              <a:gd name="T4" fmla="*/ 0 w 1071"/>
              <a:gd name="T5" fmla="*/ 4743 h 4743"/>
              <a:gd name="T6" fmla="*/ 1071 w 1071"/>
              <a:gd name="T7" fmla="*/ 0 h 4743"/>
              <a:gd name="T8" fmla="*/ 1071 w 1071"/>
              <a:gd name="T9" fmla="*/ 0 h 4743"/>
            </a:gdLst>
            <a:ahLst/>
            <a:cxnLst>
              <a:cxn ang="0">
                <a:pos x="T0" y="T1"/>
              </a:cxn>
              <a:cxn ang="0">
                <a:pos x="T2" y="T3"/>
              </a:cxn>
              <a:cxn ang="0">
                <a:pos x="T4" y="T5"/>
              </a:cxn>
              <a:cxn ang="0">
                <a:pos x="T6" y="T7"/>
              </a:cxn>
              <a:cxn ang="0">
                <a:pos x="T8" y="T9"/>
              </a:cxn>
            </a:cxnLst>
            <a:rect l="0" t="0" r="r" b="b"/>
            <a:pathLst>
              <a:path w="1071" h="4743">
                <a:moveTo>
                  <a:pt x="1071" y="0"/>
                </a:moveTo>
                <a:lnTo>
                  <a:pt x="0" y="4743"/>
                </a:lnTo>
                <a:lnTo>
                  <a:pt x="0" y="4743"/>
                </a:lnTo>
                <a:lnTo>
                  <a:pt x="1071" y="0"/>
                </a:lnTo>
                <a:lnTo>
                  <a:pt x="10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 name="Freeform 27"/>
          <p:cNvSpPr>
            <a:spLocks/>
          </p:cNvSpPr>
          <p:nvPr/>
        </p:nvSpPr>
        <p:spPr bwMode="auto">
          <a:xfrm>
            <a:off x="15973426" y="2667000"/>
            <a:ext cx="1700213" cy="7529513"/>
          </a:xfrm>
          <a:custGeom>
            <a:avLst/>
            <a:gdLst>
              <a:gd name="T0" fmla="*/ 1071 w 1071"/>
              <a:gd name="T1" fmla="*/ 0 h 4743"/>
              <a:gd name="T2" fmla="*/ 0 w 1071"/>
              <a:gd name="T3" fmla="*/ 4743 h 4743"/>
              <a:gd name="T4" fmla="*/ 1071 w 1071"/>
              <a:gd name="T5" fmla="*/ 2915 h 4743"/>
              <a:gd name="T6" fmla="*/ 1071 w 1071"/>
              <a:gd name="T7" fmla="*/ 0 h 4743"/>
            </a:gdLst>
            <a:ahLst/>
            <a:cxnLst>
              <a:cxn ang="0">
                <a:pos x="T0" y="T1"/>
              </a:cxn>
              <a:cxn ang="0">
                <a:pos x="T2" y="T3"/>
              </a:cxn>
              <a:cxn ang="0">
                <a:pos x="T4" y="T5"/>
              </a:cxn>
              <a:cxn ang="0">
                <a:pos x="T6" y="T7"/>
              </a:cxn>
            </a:cxnLst>
            <a:rect l="0" t="0" r="r" b="b"/>
            <a:pathLst>
              <a:path w="1071" h="4743">
                <a:moveTo>
                  <a:pt x="1071" y="0"/>
                </a:moveTo>
                <a:lnTo>
                  <a:pt x="0" y="4743"/>
                </a:lnTo>
                <a:lnTo>
                  <a:pt x="1071" y="2915"/>
                </a:lnTo>
                <a:lnTo>
                  <a:pt x="10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47" name="กลุ่ม 46"/>
          <p:cNvGrpSpPr/>
          <p:nvPr/>
        </p:nvGrpSpPr>
        <p:grpSpPr>
          <a:xfrm>
            <a:off x="17114837" y="2286000"/>
            <a:ext cx="3505200" cy="5993761"/>
            <a:chOff x="17114837" y="2286000"/>
            <a:chExt cx="3505200" cy="5993761"/>
          </a:xfrm>
        </p:grpSpPr>
        <p:grpSp>
          <p:nvGrpSpPr>
            <p:cNvPr id="39" name="กลุ่ม 38"/>
            <p:cNvGrpSpPr/>
            <p:nvPr/>
          </p:nvGrpSpPr>
          <p:grpSpPr>
            <a:xfrm>
              <a:off x="17114837" y="2286000"/>
              <a:ext cx="3427413" cy="5993761"/>
              <a:chOff x="15973426" y="2667000"/>
              <a:chExt cx="3427413" cy="7529513"/>
            </a:xfrm>
          </p:grpSpPr>
          <p:sp>
            <p:nvSpPr>
              <p:cNvPr id="29" name="Freeform 22"/>
              <p:cNvSpPr>
                <a:spLocks/>
              </p:cNvSpPr>
              <p:nvPr/>
            </p:nvSpPr>
            <p:spPr bwMode="auto">
              <a:xfrm>
                <a:off x="15973426" y="2667000"/>
                <a:ext cx="3427413" cy="7529513"/>
              </a:xfrm>
              <a:custGeom>
                <a:avLst/>
                <a:gdLst>
                  <a:gd name="T0" fmla="*/ 0 w 2159"/>
                  <a:gd name="T1" fmla="*/ 4743 h 4743"/>
                  <a:gd name="T2" fmla="*/ 1071 w 2159"/>
                  <a:gd name="T3" fmla="*/ 0 h 4743"/>
                  <a:gd name="T4" fmla="*/ 2159 w 2159"/>
                  <a:gd name="T5" fmla="*/ 4743 h 4743"/>
                  <a:gd name="T6" fmla="*/ 0 w 2159"/>
                  <a:gd name="T7" fmla="*/ 4743 h 4743"/>
                </a:gdLst>
                <a:ahLst/>
                <a:cxnLst>
                  <a:cxn ang="0">
                    <a:pos x="T0" y="T1"/>
                  </a:cxn>
                  <a:cxn ang="0">
                    <a:pos x="T2" y="T3"/>
                  </a:cxn>
                  <a:cxn ang="0">
                    <a:pos x="T4" y="T5"/>
                  </a:cxn>
                  <a:cxn ang="0">
                    <a:pos x="T6" y="T7"/>
                  </a:cxn>
                </a:cxnLst>
                <a:rect l="0" t="0" r="r" b="b"/>
                <a:pathLst>
                  <a:path w="2159" h="4743">
                    <a:moveTo>
                      <a:pt x="0" y="4743"/>
                    </a:moveTo>
                    <a:lnTo>
                      <a:pt x="1071" y="0"/>
                    </a:lnTo>
                    <a:lnTo>
                      <a:pt x="2159" y="4743"/>
                    </a:lnTo>
                    <a:lnTo>
                      <a:pt x="0" y="474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33" name="Freeform 26"/>
              <p:cNvSpPr>
                <a:spLocks/>
              </p:cNvSpPr>
              <p:nvPr/>
            </p:nvSpPr>
            <p:spPr bwMode="auto">
              <a:xfrm>
                <a:off x="15973426" y="2667000"/>
                <a:ext cx="1700213" cy="7529513"/>
              </a:xfrm>
              <a:custGeom>
                <a:avLst/>
                <a:gdLst>
                  <a:gd name="T0" fmla="*/ 1071 w 1071"/>
                  <a:gd name="T1" fmla="*/ 0 h 4743"/>
                  <a:gd name="T2" fmla="*/ 0 w 1071"/>
                  <a:gd name="T3" fmla="*/ 4743 h 4743"/>
                  <a:gd name="T4" fmla="*/ 1071 w 1071"/>
                  <a:gd name="T5" fmla="*/ 2915 h 4743"/>
                  <a:gd name="T6" fmla="*/ 1071 w 1071"/>
                  <a:gd name="T7" fmla="*/ 0 h 4743"/>
                </a:gdLst>
                <a:ahLst/>
                <a:cxnLst>
                  <a:cxn ang="0">
                    <a:pos x="T0" y="T1"/>
                  </a:cxn>
                  <a:cxn ang="0">
                    <a:pos x="T2" y="T3"/>
                  </a:cxn>
                  <a:cxn ang="0">
                    <a:pos x="T4" y="T5"/>
                  </a:cxn>
                  <a:cxn ang="0">
                    <a:pos x="T6" y="T7"/>
                  </a:cxn>
                </a:cxnLst>
                <a:rect l="0" t="0" r="r" b="b"/>
                <a:pathLst>
                  <a:path w="1071" h="4743">
                    <a:moveTo>
                      <a:pt x="1071" y="0"/>
                    </a:moveTo>
                    <a:lnTo>
                      <a:pt x="0" y="4743"/>
                    </a:lnTo>
                    <a:lnTo>
                      <a:pt x="1071" y="2915"/>
                    </a:lnTo>
                    <a:lnTo>
                      <a:pt x="1071"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14" name="TextBox 113"/>
            <p:cNvSpPr txBox="1"/>
            <p:nvPr/>
          </p:nvSpPr>
          <p:spPr bwMode="auto">
            <a:xfrm>
              <a:off x="17511172" y="7231559"/>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74%</a:t>
              </a:r>
              <a:endParaRPr lang="id-ID" sz="4400" b="1" dirty="0">
                <a:solidFill>
                  <a:schemeClr val="bg1"/>
                </a:solidFill>
                <a:latin typeface="Lato" pitchFamily="34" charset="0"/>
                <a:ea typeface="Lato" pitchFamily="34" charset="0"/>
                <a:cs typeface="Lato" pitchFamily="34" charset="0"/>
              </a:endParaRPr>
            </a:p>
          </p:txBody>
        </p:sp>
      </p:grpSp>
      <p:grpSp>
        <p:nvGrpSpPr>
          <p:cNvPr id="129" name="กลุ่ม 128"/>
          <p:cNvGrpSpPr/>
          <p:nvPr/>
        </p:nvGrpSpPr>
        <p:grpSpPr>
          <a:xfrm>
            <a:off x="12925424" y="2600727"/>
            <a:ext cx="3427413" cy="5615913"/>
            <a:chOff x="12925424" y="2600727"/>
            <a:chExt cx="3427413" cy="5615913"/>
          </a:xfrm>
        </p:grpSpPr>
        <p:grpSp>
          <p:nvGrpSpPr>
            <p:cNvPr id="130" name="กลุ่ม 129"/>
            <p:cNvGrpSpPr/>
            <p:nvPr/>
          </p:nvGrpSpPr>
          <p:grpSpPr>
            <a:xfrm>
              <a:off x="12925424" y="2600727"/>
              <a:ext cx="3427413" cy="5615913"/>
              <a:chOff x="12295188" y="3141663"/>
              <a:chExt cx="3427413" cy="7054850"/>
            </a:xfrm>
          </p:grpSpPr>
          <p:sp>
            <p:nvSpPr>
              <p:cNvPr id="132" name="Freeform 16"/>
              <p:cNvSpPr>
                <a:spLocks/>
              </p:cNvSpPr>
              <p:nvPr/>
            </p:nvSpPr>
            <p:spPr bwMode="auto">
              <a:xfrm>
                <a:off x="12295188" y="3141663"/>
                <a:ext cx="3427413" cy="7054850"/>
              </a:xfrm>
              <a:custGeom>
                <a:avLst/>
                <a:gdLst>
                  <a:gd name="T0" fmla="*/ 0 w 2159"/>
                  <a:gd name="T1" fmla="*/ 4444 h 4444"/>
                  <a:gd name="T2" fmla="*/ 1072 w 2159"/>
                  <a:gd name="T3" fmla="*/ 0 h 4444"/>
                  <a:gd name="T4" fmla="*/ 2159 w 2159"/>
                  <a:gd name="T5" fmla="*/ 4444 h 4444"/>
                  <a:gd name="T6" fmla="*/ 0 w 2159"/>
                  <a:gd name="T7" fmla="*/ 4444 h 4444"/>
                </a:gdLst>
                <a:ahLst/>
                <a:cxnLst>
                  <a:cxn ang="0">
                    <a:pos x="T0" y="T1"/>
                  </a:cxn>
                  <a:cxn ang="0">
                    <a:pos x="T2" y="T3"/>
                  </a:cxn>
                  <a:cxn ang="0">
                    <a:pos x="T4" y="T5"/>
                  </a:cxn>
                  <a:cxn ang="0">
                    <a:pos x="T6" y="T7"/>
                  </a:cxn>
                </a:cxnLst>
                <a:rect l="0" t="0" r="r" b="b"/>
                <a:pathLst>
                  <a:path w="2159" h="4444">
                    <a:moveTo>
                      <a:pt x="0" y="4444"/>
                    </a:moveTo>
                    <a:lnTo>
                      <a:pt x="1072" y="0"/>
                    </a:lnTo>
                    <a:lnTo>
                      <a:pt x="2159" y="4444"/>
                    </a:lnTo>
                    <a:lnTo>
                      <a:pt x="0" y="44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3" name="Freeform 20"/>
              <p:cNvSpPr>
                <a:spLocks/>
              </p:cNvSpPr>
              <p:nvPr/>
            </p:nvSpPr>
            <p:spPr bwMode="auto">
              <a:xfrm>
                <a:off x="12295188" y="3141663"/>
                <a:ext cx="1701800" cy="7054850"/>
              </a:xfrm>
              <a:custGeom>
                <a:avLst/>
                <a:gdLst>
                  <a:gd name="T0" fmla="*/ 1072 w 1072"/>
                  <a:gd name="T1" fmla="*/ 0 h 4444"/>
                  <a:gd name="T2" fmla="*/ 0 w 1072"/>
                  <a:gd name="T3" fmla="*/ 4444 h 4444"/>
                  <a:gd name="T4" fmla="*/ 1056 w 1072"/>
                  <a:gd name="T5" fmla="*/ 2726 h 4444"/>
                  <a:gd name="T6" fmla="*/ 1072 w 1072"/>
                  <a:gd name="T7" fmla="*/ 0 h 4444"/>
                </a:gdLst>
                <a:ahLst/>
                <a:cxnLst>
                  <a:cxn ang="0">
                    <a:pos x="T0" y="T1"/>
                  </a:cxn>
                  <a:cxn ang="0">
                    <a:pos x="T2" y="T3"/>
                  </a:cxn>
                  <a:cxn ang="0">
                    <a:pos x="T4" y="T5"/>
                  </a:cxn>
                  <a:cxn ang="0">
                    <a:pos x="T6" y="T7"/>
                  </a:cxn>
                </a:cxnLst>
                <a:rect l="0" t="0" r="r" b="b"/>
                <a:pathLst>
                  <a:path w="1072" h="4444">
                    <a:moveTo>
                      <a:pt x="1072" y="0"/>
                    </a:moveTo>
                    <a:lnTo>
                      <a:pt x="0" y="4444"/>
                    </a:lnTo>
                    <a:lnTo>
                      <a:pt x="1056" y="2726"/>
                    </a:lnTo>
                    <a:lnTo>
                      <a:pt x="1072"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31" name="TextBox 130"/>
            <p:cNvSpPr txBox="1"/>
            <p:nvPr/>
          </p:nvSpPr>
          <p:spPr bwMode="auto">
            <a:xfrm>
              <a:off x="13076237" y="7231559"/>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72%</a:t>
              </a:r>
              <a:endParaRPr lang="id-ID" sz="4400" b="1" dirty="0">
                <a:solidFill>
                  <a:schemeClr val="bg1"/>
                </a:solidFill>
                <a:latin typeface="Lato" pitchFamily="34" charset="0"/>
                <a:ea typeface="Lato" pitchFamily="34" charset="0"/>
                <a:cs typeface="Lato" pitchFamily="34" charset="0"/>
              </a:endParaRPr>
            </a:p>
          </p:txBody>
        </p:sp>
      </p:grpSp>
      <p:grpSp>
        <p:nvGrpSpPr>
          <p:cNvPr id="134" name="กลุ่ม 133"/>
          <p:cNvGrpSpPr/>
          <p:nvPr/>
        </p:nvGrpSpPr>
        <p:grpSpPr>
          <a:xfrm>
            <a:off x="8810624" y="4884568"/>
            <a:ext cx="3427413" cy="3345032"/>
            <a:chOff x="8810624" y="4884568"/>
            <a:chExt cx="3427413" cy="3345032"/>
          </a:xfrm>
        </p:grpSpPr>
        <p:grpSp>
          <p:nvGrpSpPr>
            <p:cNvPr id="135" name="กลุ่ม 134"/>
            <p:cNvGrpSpPr/>
            <p:nvPr/>
          </p:nvGrpSpPr>
          <p:grpSpPr>
            <a:xfrm>
              <a:off x="8810624" y="4884568"/>
              <a:ext cx="3427413" cy="3345032"/>
              <a:chOff x="8718551" y="5994400"/>
              <a:chExt cx="3427413" cy="4202113"/>
            </a:xfrm>
          </p:grpSpPr>
          <p:sp>
            <p:nvSpPr>
              <p:cNvPr id="137" name="Freeform 13"/>
              <p:cNvSpPr>
                <a:spLocks/>
              </p:cNvSpPr>
              <p:nvPr/>
            </p:nvSpPr>
            <p:spPr bwMode="auto">
              <a:xfrm>
                <a:off x="8718551" y="5994400"/>
                <a:ext cx="3427413" cy="4202113"/>
              </a:xfrm>
              <a:custGeom>
                <a:avLst/>
                <a:gdLst>
                  <a:gd name="T0" fmla="*/ 0 w 2159"/>
                  <a:gd name="T1" fmla="*/ 2647 h 2647"/>
                  <a:gd name="T2" fmla="*/ 1087 w 2159"/>
                  <a:gd name="T3" fmla="*/ 0 h 2647"/>
                  <a:gd name="T4" fmla="*/ 2159 w 2159"/>
                  <a:gd name="T5" fmla="*/ 2647 h 2647"/>
                  <a:gd name="T6" fmla="*/ 0 w 2159"/>
                  <a:gd name="T7" fmla="*/ 2647 h 2647"/>
                </a:gdLst>
                <a:ahLst/>
                <a:cxnLst>
                  <a:cxn ang="0">
                    <a:pos x="T0" y="T1"/>
                  </a:cxn>
                  <a:cxn ang="0">
                    <a:pos x="T2" y="T3"/>
                  </a:cxn>
                  <a:cxn ang="0">
                    <a:pos x="T4" y="T5"/>
                  </a:cxn>
                  <a:cxn ang="0">
                    <a:pos x="T6" y="T7"/>
                  </a:cxn>
                </a:cxnLst>
                <a:rect l="0" t="0" r="r" b="b"/>
                <a:pathLst>
                  <a:path w="2159" h="2647">
                    <a:moveTo>
                      <a:pt x="0" y="2647"/>
                    </a:moveTo>
                    <a:lnTo>
                      <a:pt x="1087" y="0"/>
                    </a:lnTo>
                    <a:lnTo>
                      <a:pt x="2159" y="2647"/>
                    </a:lnTo>
                    <a:lnTo>
                      <a:pt x="0" y="2647"/>
                    </a:ln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38" name="Freeform 14"/>
              <p:cNvSpPr>
                <a:spLocks/>
              </p:cNvSpPr>
              <p:nvPr/>
            </p:nvSpPr>
            <p:spPr bwMode="auto">
              <a:xfrm>
                <a:off x="8718551" y="5994400"/>
                <a:ext cx="1725613" cy="4202113"/>
              </a:xfrm>
              <a:custGeom>
                <a:avLst/>
                <a:gdLst>
                  <a:gd name="T0" fmla="*/ 1087 w 1087"/>
                  <a:gd name="T1" fmla="*/ 0 h 2647"/>
                  <a:gd name="T2" fmla="*/ 0 w 1087"/>
                  <a:gd name="T3" fmla="*/ 2647 h 2647"/>
                  <a:gd name="T4" fmla="*/ 1071 w 1087"/>
                  <a:gd name="T5" fmla="*/ 1623 h 2647"/>
                  <a:gd name="T6" fmla="*/ 1087 w 1087"/>
                  <a:gd name="T7" fmla="*/ 0 h 2647"/>
                </a:gdLst>
                <a:ahLst/>
                <a:cxnLst>
                  <a:cxn ang="0">
                    <a:pos x="T0" y="T1"/>
                  </a:cxn>
                  <a:cxn ang="0">
                    <a:pos x="T2" y="T3"/>
                  </a:cxn>
                  <a:cxn ang="0">
                    <a:pos x="T4" y="T5"/>
                  </a:cxn>
                  <a:cxn ang="0">
                    <a:pos x="T6" y="T7"/>
                  </a:cxn>
                </a:cxnLst>
                <a:rect l="0" t="0" r="r" b="b"/>
                <a:pathLst>
                  <a:path w="1087" h="2647">
                    <a:moveTo>
                      <a:pt x="1087" y="0"/>
                    </a:moveTo>
                    <a:lnTo>
                      <a:pt x="0" y="2647"/>
                    </a:lnTo>
                    <a:lnTo>
                      <a:pt x="1071" y="1623"/>
                    </a:lnTo>
                    <a:lnTo>
                      <a:pt x="1087"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36" name="TextBox 135"/>
            <p:cNvSpPr txBox="1"/>
            <p:nvPr/>
          </p:nvSpPr>
          <p:spPr bwMode="auto">
            <a:xfrm>
              <a:off x="9129172" y="7231559"/>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25%</a:t>
              </a:r>
              <a:endParaRPr lang="id-ID" sz="4400" b="1" dirty="0">
                <a:solidFill>
                  <a:schemeClr val="bg1"/>
                </a:solidFill>
                <a:latin typeface="Lato" pitchFamily="34" charset="0"/>
                <a:ea typeface="Lato" pitchFamily="34" charset="0"/>
                <a:cs typeface="Lato" pitchFamily="34" charset="0"/>
              </a:endParaRPr>
            </a:p>
          </p:txBody>
        </p:sp>
      </p:grpSp>
      <p:grpSp>
        <p:nvGrpSpPr>
          <p:cNvPr id="139" name="กลุ่ม 138"/>
          <p:cNvGrpSpPr/>
          <p:nvPr/>
        </p:nvGrpSpPr>
        <p:grpSpPr>
          <a:xfrm>
            <a:off x="4543424" y="2609286"/>
            <a:ext cx="3427413" cy="5636132"/>
            <a:chOff x="4543424" y="2609286"/>
            <a:chExt cx="3427413" cy="5636132"/>
          </a:xfrm>
        </p:grpSpPr>
        <p:grpSp>
          <p:nvGrpSpPr>
            <p:cNvPr id="140" name="กลุ่ม 139"/>
            <p:cNvGrpSpPr/>
            <p:nvPr/>
          </p:nvGrpSpPr>
          <p:grpSpPr>
            <a:xfrm>
              <a:off x="4543424" y="2609286"/>
              <a:ext cx="3427413" cy="5636132"/>
              <a:chOff x="5040313" y="3141663"/>
              <a:chExt cx="3427413" cy="7080250"/>
            </a:xfrm>
          </p:grpSpPr>
          <p:sp>
            <p:nvSpPr>
              <p:cNvPr id="142" name="Freeform 6"/>
              <p:cNvSpPr>
                <a:spLocks/>
              </p:cNvSpPr>
              <p:nvPr/>
            </p:nvSpPr>
            <p:spPr bwMode="auto">
              <a:xfrm>
                <a:off x="5040313" y="3141663"/>
                <a:ext cx="3427413" cy="7080250"/>
              </a:xfrm>
              <a:custGeom>
                <a:avLst/>
                <a:gdLst>
                  <a:gd name="T0" fmla="*/ 0 w 2159"/>
                  <a:gd name="T1" fmla="*/ 4460 h 4460"/>
                  <a:gd name="T2" fmla="*/ 1088 w 2159"/>
                  <a:gd name="T3" fmla="*/ 0 h 4460"/>
                  <a:gd name="T4" fmla="*/ 2159 w 2159"/>
                  <a:gd name="T5" fmla="*/ 4460 h 4460"/>
                  <a:gd name="T6" fmla="*/ 0 w 2159"/>
                  <a:gd name="T7" fmla="*/ 4460 h 4460"/>
                </a:gdLst>
                <a:ahLst/>
                <a:cxnLst>
                  <a:cxn ang="0">
                    <a:pos x="T0" y="T1"/>
                  </a:cxn>
                  <a:cxn ang="0">
                    <a:pos x="T2" y="T3"/>
                  </a:cxn>
                  <a:cxn ang="0">
                    <a:pos x="T4" y="T5"/>
                  </a:cxn>
                  <a:cxn ang="0">
                    <a:pos x="T6" y="T7"/>
                  </a:cxn>
                </a:cxnLst>
                <a:rect l="0" t="0" r="r" b="b"/>
                <a:pathLst>
                  <a:path w="2159" h="4460">
                    <a:moveTo>
                      <a:pt x="0" y="4460"/>
                    </a:moveTo>
                    <a:lnTo>
                      <a:pt x="1088" y="0"/>
                    </a:lnTo>
                    <a:lnTo>
                      <a:pt x="2159" y="4460"/>
                    </a:lnTo>
                    <a:lnTo>
                      <a:pt x="0" y="44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67" name="Freeform 10"/>
              <p:cNvSpPr>
                <a:spLocks/>
              </p:cNvSpPr>
              <p:nvPr/>
            </p:nvSpPr>
            <p:spPr bwMode="auto">
              <a:xfrm>
                <a:off x="5040313" y="3141663"/>
                <a:ext cx="1727200" cy="7080250"/>
              </a:xfrm>
              <a:custGeom>
                <a:avLst/>
                <a:gdLst>
                  <a:gd name="T0" fmla="*/ 1088 w 1088"/>
                  <a:gd name="T1" fmla="*/ 0 h 4460"/>
                  <a:gd name="T2" fmla="*/ 0 w 1088"/>
                  <a:gd name="T3" fmla="*/ 4460 h 4460"/>
                  <a:gd name="T4" fmla="*/ 1072 w 1088"/>
                  <a:gd name="T5" fmla="*/ 2726 h 4460"/>
                  <a:gd name="T6" fmla="*/ 1088 w 1088"/>
                  <a:gd name="T7" fmla="*/ 0 h 4460"/>
                </a:gdLst>
                <a:ahLst/>
                <a:cxnLst>
                  <a:cxn ang="0">
                    <a:pos x="T0" y="T1"/>
                  </a:cxn>
                  <a:cxn ang="0">
                    <a:pos x="T2" y="T3"/>
                  </a:cxn>
                  <a:cxn ang="0">
                    <a:pos x="T4" y="T5"/>
                  </a:cxn>
                  <a:cxn ang="0">
                    <a:pos x="T6" y="T7"/>
                  </a:cxn>
                </a:cxnLst>
                <a:rect l="0" t="0" r="r" b="b"/>
                <a:pathLst>
                  <a:path w="1088" h="4460">
                    <a:moveTo>
                      <a:pt x="1088" y="0"/>
                    </a:moveTo>
                    <a:lnTo>
                      <a:pt x="0" y="4460"/>
                    </a:lnTo>
                    <a:lnTo>
                      <a:pt x="1072" y="2726"/>
                    </a:lnTo>
                    <a:lnTo>
                      <a:pt x="1088"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41" name="TextBox 140"/>
            <p:cNvSpPr txBox="1"/>
            <p:nvPr/>
          </p:nvSpPr>
          <p:spPr bwMode="auto">
            <a:xfrm>
              <a:off x="4694237" y="7231559"/>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54%</a:t>
              </a:r>
              <a:endParaRPr lang="id-ID" sz="4400" b="1" dirty="0">
                <a:solidFill>
                  <a:schemeClr val="bg1"/>
                </a:solidFill>
                <a:latin typeface="Lato" pitchFamily="34" charset="0"/>
                <a:ea typeface="Lato" pitchFamily="34" charset="0"/>
                <a:cs typeface="Lato" pitchFamily="34" charset="0"/>
              </a:endParaRPr>
            </a:p>
          </p:txBody>
        </p:sp>
      </p:grpSp>
      <p:grpSp>
        <p:nvGrpSpPr>
          <p:cNvPr id="168" name="กลุ่ม 167"/>
          <p:cNvGrpSpPr/>
          <p:nvPr/>
        </p:nvGrpSpPr>
        <p:grpSpPr>
          <a:xfrm>
            <a:off x="4008437" y="8638626"/>
            <a:ext cx="4246863" cy="3172374"/>
            <a:chOff x="4008437" y="8638626"/>
            <a:chExt cx="4246863" cy="3172374"/>
          </a:xfrm>
        </p:grpSpPr>
        <p:sp>
          <p:nvSpPr>
            <p:cNvPr id="169" name="TextBox 168"/>
            <p:cNvSpPr txBox="1"/>
            <p:nvPr/>
          </p:nvSpPr>
          <p:spPr bwMode="auto">
            <a:xfrm>
              <a:off x="5284444" y="10160288"/>
              <a:ext cx="1741182"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Leader</a:t>
              </a:r>
              <a:endParaRPr lang="id-ID" sz="4000" b="1" dirty="0">
                <a:solidFill>
                  <a:schemeClr val="accent3"/>
                </a:solidFill>
                <a:latin typeface="Lato" pitchFamily="34" charset="0"/>
                <a:ea typeface="Lato" pitchFamily="34" charset="0"/>
                <a:cs typeface="Lato" pitchFamily="34" charset="0"/>
              </a:endParaRPr>
            </a:p>
          </p:txBody>
        </p:sp>
        <p:sp>
          <p:nvSpPr>
            <p:cNvPr id="170" name="TextBox 169"/>
            <p:cNvSpPr txBox="1"/>
            <p:nvPr/>
          </p:nvSpPr>
          <p:spPr>
            <a:xfrm>
              <a:off x="4008437" y="10850773"/>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71" name="กลุ่ม 170"/>
            <p:cNvGrpSpPr/>
            <p:nvPr/>
          </p:nvGrpSpPr>
          <p:grpSpPr>
            <a:xfrm>
              <a:off x="5587486" y="8638626"/>
              <a:ext cx="1088764" cy="1091357"/>
              <a:chOff x="18819813" y="4560724"/>
              <a:chExt cx="666750" cy="668338"/>
            </a:xfrm>
            <a:solidFill>
              <a:schemeClr val="accent3"/>
            </a:solidFill>
          </p:grpSpPr>
          <p:sp>
            <p:nvSpPr>
              <p:cNvPr id="172" name="Freeform 39"/>
              <p:cNvSpPr>
                <a:spLocks noEditPoints="1"/>
              </p:cNvSpPr>
              <p:nvPr/>
            </p:nvSpPr>
            <p:spPr bwMode="auto">
              <a:xfrm>
                <a:off x="18819813" y="4560724"/>
                <a:ext cx="666750" cy="668338"/>
              </a:xfrm>
              <a:custGeom>
                <a:avLst/>
                <a:gdLst>
                  <a:gd name="T0" fmla="*/ 57 w 70"/>
                  <a:gd name="T1" fmla="*/ 12 h 70"/>
                  <a:gd name="T2" fmla="*/ 12 w 70"/>
                  <a:gd name="T3" fmla="*/ 13 h 70"/>
                  <a:gd name="T4" fmla="*/ 7 w 70"/>
                  <a:gd name="T5" fmla="*/ 20 h 70"/>
                  <a:gd name="T6" fmla="*/ 7 w 70"/>
                  <a:gd name="T7" fmla="*/ 20 h 70"/>
                  <a:gd name="T8" fmla="*/ 7 w 70"/>
                  <a:gd name="T9" fmla="*/ 20 h 70"/>
                  <a:gd name="T10" fmla="*/ 13 w 70"/>
                  <a:gd name="T11" fmla="*/ 59 h 70"/>
                  <a:gd name="T12" fmla="*/ 58 w 70"/>
                  <a:gd name="T13" fmla="*/ 57 h 70"/>
                  <a:gd name="T14" fmla="*/ 57 w 70"/>
                  <a:gd name="T15" fmla="*/ 12 h 70"/>
                  <a:gd name="T16" fmla="*/ 55 w 70"/>
                  <a:gd name="T17" fmla="*/ 13 h 70"/>
                  <a:gd name="T18" fmla="*/ 61 w 70"/>
                  <a:gd name="T19" fmla="*/ 21 h 70"/>
                  <a:gd name="T20" fmla="*/ 60 w 70"/>
                  <a:gd name="T21" fmla="*/ 21 h 70"/>
                  <a:gd name="T22" fmla="*/ 54 w 70"/>
                  <a:gd name="T23" fmla="*/ 24 h 70"/>
                  <a:gd name="T24" fmla="*/ 50 w 70"/>
                  <a:gd name="T25" fmla="*/ 19 h 70"/>
                  <a:gd name="T26" fmla="*/ 46 w 70"/>
                  <a:gd name="T27" fmla="*/ 16 h 70"/>
                  <a:gd name="T28" fmla="*/ 50 w 70"/>
                  <a:gd name="T29" fmla="*/ 10 h 70"/>
                  <a:gd name="T30" fmla="*/ 55 w 70"/>
                  <a:gd name="T31" fmla="*/ 13 h 70"/>
                  <a:gd name="T32" fmla="*/ 48 w 70"/>
                  <a:gd name="T33" fmla="*/ 9 h 70"/>
                  <a:gd name="T34" fmla="*/ 44 w 70"/>
                  <a:gd name="T35" fmla="*/ 15 h 70"/>
                  <a:gd name="T36" fmla="*/ 25 w 70"/>
                  <a:gd name="T37" fmla="*/ 16 h 70"/>
                  <a:gd name="T38" fmla="*/ 21 w 70"/>
                  <a:gd name="T39" fmla="*/ 9 h 70"/>
                  <a:gd name="T40" fmla="*/ 48 w 70"/>
                  <a:gd name="T41" fmla="*/ 9 h 70"/>
                  <a:gd name="T42" fmla="*/ 9 w 70"/>
                  <a:gd name="T43" fmla="*/ 22 h 70"/>
                  <a:gd name="T44" fmla="*/ 15 w 70"/>
                  <a:gd name="T45" fmla="*/ 26 h 70"/>
                  <a:gd name="T46" fmla="*/ 16 w 70"/>
                  <a:gd name="T47" fmla="*/ 46 h 70"/>
                  <a:gd name="T48" fmla="*/ 9 w 70"/>
                  <a:gd name="T49" fmla="*/ 49 h 70"/>
                  <a:gd name="T50" fmla="*/ 9 w 70"/>
                  <a:gd name="T51" fmla="*/ 22 h 70"/>
                  <a:gd name="T52" fmla="*/ 15 w 70"/>
                  <a:gd name="T53" fmla="*/ 57 h 70"/>
                  <a:gd name="T54" fmla="*/ 10 w 70"/>
                  <a:gd name="T55" fmla="*/ 51 h 70"/>
                  <a:gd name="T56" fmla="*/ 17 w 70"/>
                  <a:gd name="T57" fmla="*/ 48 h 70"/>
                  <a:gd name="T58" fmla="*/ 20 w 70"/>
                  <a:gd name="T59" fmla="*/ 51 h 70"/>
                  <a:gd name="T60" fmla="*/ 25 w 70"/>
                  <a:gd name="T61" fmla="*/ 55 h 70"/>
                  <a:gd name="T62" fmla="*/ 22 w 70"/>
                  <a:gd name="T63" fmla="*/ 61 h 70"/>
                  <a:gd name="T64" fmla="*/ 15 w 70"/>
                  <a:gd name="T65" fmla="*/ 57 h 70"/>
                  <a:gd name="T66" fmla="*/ 24 w 70"/>
                  <a:gd name="T67" fmla="*/ 62 h 70"/>
                  <a:gd name="T68" fmla="*/ 27 w 70"/>
                  <a:gd name="T69" fmla="*/ 56 h 70"/>
                  <a:gd name="T70" fmla="*/ 42 w 70"/>
                  <a:gd name="T71" fmla="*/ 56 h 70"/>
                  <a:gd name="T72" fmla="*/ 46 w 70"/>
                  <a:gd name="T73" fmla="*/ 63 h 70"/>
                  <a:gd name="T74" fmla="*/ 24 w 70"/>
                  <a:gd name="T75" fmla="*/ 62 h 70"/>
                  <a:gd name="T76" fmla="*/ 52 w 70"/>
                  <a:gd name="T77" fmla="*/ 44 h 70"/>
                  <a:gd name="T78" fmla="*/ 52 w 70"/>
                  <a:gd name="T79" fmla="*/ 44 h 70"/>
                  <a:gd name="T80" fmla="*/ 52 w 70"/>
                  <a:gd name="T81" fmla="*/ 44 h 70"/>
                  <a:gd name="T82" fmla="*/ 49 w 70"/>
                  <a:gd name="T83" fmla="*/ 48 h 70"/>
                  <a:gd name="T84" fmla="*/ 22 w 70"/>
                  <a:gd name="T85" fmla="*/ 49 h 70"/>
                  <a:gd name="T86" fmla="*/ 21 w 70"/>
                  <a:gd name="T87" fmla="*/ 22 h 70"/>
                  <a:gd name="T88" fmla="*/ 48 w 70"/>
                  <a:gd name="T89" fmla="*/ 21 h 70"/>
                  <a:gd name="T90" fmla="*/ 52 w 70"/>
                  <a:gd name="T91" fmla="*/ 26 h 70"/>
                  <a:gd name="T92" fmla="*/ 52 w 70"/>
                  <a:gd name="T93" fmla="*/ 26 h 70"/>
                  <a:gd name="T94" fmla="*/ 52 w 70"/>
                  <a:gd name="T95" fmla="*/ 26 h 70"/>
                  <a:gd name="T96" fmla="*/ 52 w 70"/>
                  <a:gd name="T97" fmla="*/ 44 h 70"/>
                  <a:gd name="T98" fmla="*/ 55 w 70"/>
                  <a:gd name="T99" fmla="*/ 44 h 70"/>
                  <a:gd name="T100" fmla="*/ 55 w 70"/>
                  <a:gd name="T101" fmla="*/ 26 h 70"/>
                  <a:gd name="T102" fmla="*/ 61 w 70"/>
                  <a:gd name="T103" fmla="*/ 23 h 70"/>
                  <a:gd name="T104" fmla="*/ 61 w 70"/>
                  <a:gd name="T105" fmla="*/ 23 h 70"/>
                  <a:gd name="T106" fmla="*/ 62 w 70"/>
                  <a:gd name="T107" fmla="*/ 22 h 70"/>
                  <a:gd name="T108" fmla="*/ 62 w 70"/>
                  <a:gd name="T109" fmla="*/ 48 h 70"/>
                  <a:gd name="T110" fmla="*/ 55 w 70"/>
                  <a:gd name="T111" fmla="*/ 4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70">
                    <a:moveTo>
                      <a:pt x="57" y="12"/>
                    </a:moveTo>
                    <a:cubicBezTo>
                      <a:pt x="44" y="0"/>
                      <a:pt x="24" y="1"/>
                      <a:pt x="12" y="13"/>
                    </a:cubicBezTo>
                    <a:cubicBezTo>
                      <a:pt x="10" y="15"/>
                      <a:pt x="8" y="18"/>
                      <a:pt x="7" y="20"/>
                    </a:cubicBezTo>
                    <a:cubicBezTo>
                      <a:pt x="7" y="20"/>
                      <a:pt x="7" y="20"/>
                      <a:pt x="7" y="20"/>
                    </a:cubicBezTo>
                    <a:cubicBezTo>
                      <a:pt x="7" y="20"/>
                      <a:pt x="7" y="20"/>
                      <a:pt x="7" y="20"/>
                    </a:cubicBezTo>
                    <a:cubicBezTo>
                      <a:pt x="0" y="33"/>
                      <a:pt x="3" y="49"/>
                      <a:pt x="13" y="59"/>
                    </a:cubicBezTo>
                    <a:cubicBezTo>
                      <a:pt x="26" y="70"/>
                      <a:pt x="47" y="70"/>
                      <a:pt x="58" y="57"/>
                    </a:cubicBezTo>
                    <a:cubicBezTo>
                      <a:pt x="70" y="44"/>
                      <a:pt x="70" y="24"/>
                      <a:pt x="57" y="12"/>
                    </a:cubicBezTo>
                    <a:close/>
                    <a:moveTo>
                      <a:pt x="55" y="13"/>
                    </a:moveTo>
                    <a:cubicBezTo>
                      <a:pt x="58" y="16"/>
                      <a:pt x="59" y="18"/>
                      <a:pt x="61" y="21"/>
                    </a:cubicBezTo>
                    <a:cubicBezTo>
                      <a:pt x="61" y="21"/>
                      <a:pt x="60" y="21"/>
                      <a:pt x="60" y="21"/>
                    </a:cubicBezTo>
                    <a:cubicBezTo>
                      <a:pt x="54" y="24"/>
                      <a:pt x="54" y="24"/>
                      <a:pt x="54" y="24"/>
                    </a:cubicBezTo>
                    <a:cubicBezTo>
                      <a:pt x="53" y="22"/>
                      <a:pt x="52" y="21"/>
                      <a:pt x="50" y="19"/>
                    </a:cubicBezTo>
                    <a:cubicBezTo>
                      <a:pt x="49" y="18"/>
                      <a:pt x="48" y="17"/>
                      <a:pt x="46" y="16"/>
                    </a:cubicBezTo>
                    <a:cubicBezTo>
                      <a:pt x="50" y="10"/>
                      <a:pt x="50" y="10"/>
                      <a:pt x="50" y="10"/>
                    </a:cubicBezTo>
                    <a:cubicBezTo>
                      <a:pt x="52" y="11"/>
                      <a:pt x="54" y="12"/>
                      <a:pt x="55" y="13"/>
                    </a:cubicBezTo>
                    <a:close/>
                    <a:moveTo>
                      <a:pt x="48" y="9"/>
                    </a:moveTo>
                    <a:cubicBezTo>
                      <a:pt x="44" y="15"/>
                      <a:pt x="44" y="15"/>
                      <a:pt x="44" y="15"/>
                    </a:cubicBezTo>
                    <a:cubicBezTo>
                      <a:pt x="38" y="12"/>
                      <a:pt x="31" y="13"/>
                      <a:pt x="25" y="16"/>
                    </a:cubicBezTo>
                    <a:cubicBezTo>
                      <a:pt x="21" y="9"/>
                      <a:pt x="21" y="9"/>
                      <a:pt x="21" y="9"/>
                    </a:cubicBezTo>
                    <a:cubicBezTo>
                      <a:pt x="29" y="5"/>
                      <a:pt x="39" y="4"/>
                      <a:pt x="48" y="9"/>
                    </a:cubicBezTo>
                    <a:close/>
                    <a:moveTo>
                      <a:pt x="9" y="22"/>
                    </a:moveTo>
                    <a:cubicBezTo>
                      <a:pt x="15" y="26"/>
                      <a:pt x="15" y="26"/>
                      <a:pt x="15" y="26"/>
                    </a:cubicBezTo>
                    <a:cubicBezTo>
                      <a:pt x="12" y="32"/>
                      <a:pt x="13" y="40"/>
                      <a:pt x="16" y="46"/>
                    </a:cubicBezTo>
                    <a:cubicBezTo>
                      <a:pt x="9" y="49"/>
                      <a:pt x="9" y="49"/>
                      <a:pt x="9" y="49"/>
                    </a:cubicBezTo>
                    <a:cubicBezTo>
                      <a:pt x="5" y="41"/>
                      <a:pt x="4" y="31"/>
                      <a:pt x="9" y="22"/>
                    </a:cubicBezTo>
                    <a:close/>
                    <a:moveTo>
                      <a:pt x="15" y="57"/>
                    </a:moveTo>
                    <a:cubicBezTo>
                      <a:pt x="13" y="55"/>
                      <a:pt x="12" y="53"/>
                      <a:pt x="10" y="51"/>
                    </a:cubicBezTo>
                    <a:cubicBezTo>
                      <a:pt x="17" y="48"/>
                      <a:pt x="17" y="48"/>
                      <a:pt x="17" y="48"/>
                    </a:cubicBezTo>
                    <a:cubicBezTo>
                      <a:pt x="18" y="49"/>
                      <a:pt x="19" y="50"/>
                      <a:pt x="20" y="51"/>
                    </a:cubicBezTo>
                    <a:cubicBezTo>
                      <a:pt x="22" y="53"/>
                      <a:pt x="23" y="54"/>
                      <a:pt x="25" y="55"/>
                    </a:cubicBezTo>
                    <a:cubicBezTo>
                      <a:pt x="22" y="61"/>
                      <a:pt x="22" y="61"/>
                      <a:pt x="22" y="61"/>
                    </a:cubicBezTo>
                    <a:cubicBezTo>
                      <a:pt x="19" y="60"/>
                      <a:pt x="17" y="59"/>
                      <a:pt x="15" y="57"/>
                    </a:cubicBezTo>
                    <a:close/>
                    <a:moveTo>
                      <a:pt x="24" y="62"/>
                    </a:moveTo>
                    <a:cubicBezTo>
                      <a:pt x="27" y="56"/>
                      <a:pt x="27" y="56"/>
                      <a:pt x="27" y="56"/>
                    </a:cubicBezTo>
                    <a:cubicBezTo>
                      <a:pt x="32" y="57"/>
                      <a:pt x="38" y="57"/>
                      <a:pt x="42" y="56"/>
                    </a:cubicBezTo>
                    <a:cubicBezTo>
                      <a:pt x="46" y="63"/>
                      <a:pt x="46" y="63"/>
                      <a:pt x="46" y="63"/>
                    </a:cubicBezTo>
                    <a:cubicBezTo>
                      <a:pt x="39" y="65"/>
                      <a:pt x="31" y="65"/>
                      <a:pt x="24" y="62"/>
                    </a:cubicBezTo>
                    <a:close/>
                    <a:moveTo>
                      <a:pt x="52" y="44"/>
                    </a:moveTo>
                    <a:cubicBezTo>
                      <a:pt x="52" y="44"/>
                      <a:pt x="52" y="44"/>
                      <a:pt x="52" y="44"/>
                    </a:cubicBezTo>
                    <a:cubicBezTo>
                      <a:pt x="52" y="44"/>
                      <a:pt x="52" y="44"/>
                      <a:pt x="52" y="44"/>
                    </a:cubicBezTo>
                    <a:cubicBezTo>
                      <a:pt x="51" y="46"/>
                      <a:pt x="50" y="47"/>
                      <a:pt x="49" y="48"/>
                    </a:cubicBezTo>
                    <a:cubicBezTo>
                      <a:pt x="42" y="56"/>
                      <a:pt x="30" y="57"/>
                      <a:pt x="22" y="49"/>
                    </a:cubicBezTo>
                    <a:cubicBezTo>
                      <a:pt x="14" y="42"/>
                      <a:pt x="13" y="30"/>
                      <a:pt x="21" y="22"/>
                    </a:cubicBezTo>
                    <a:cubicBezTo>
                      <a:pt x="28" y="14"/>
                      <a:pt x="40" y="14"/>
                      <a:pt x="48" y="21"/>
                    </a:cubicBezTo>
                    <a:cubicBezTo>
                      <a:pt x="50" y="22"/>
                      <a:pt x="51" y="24"/>
                      <a:pt x="52" y="26"/>
                    </a:cubicBezTo>
                    <a:cubicBezTo>
                      <a:pt x="52" y="26"/>
                      <a:pt x="52" y="26"/>
                      <a:pt x="52" y="26"/>
                    </a:cubicBezTo>
                    <a:cubicBezTo>
                      <a:pt x="52" y="26"/>
                      <a:pt x="52" y="26"/>
                      <a:pt x="52" y="26"/>
                    </a:cubicBezTo>
                    <a:cubicBezTo>
                      <a:pt x="55" y="32"/>
                      <a:pt x="55" y="38"/>
                      <a:pt x="52" y="44"/>
                    </a:cubicBezTo>
                    <a:close/>
                    <a:moveTo>
                      <a:pt x="55" y="44"/>
                    </a:moveTo>
                    <a:cubicBezTo>
                      <a:pt x="58" y="39"/>
                      <a:pt x="58" y="32"/>
                      <a:pt x="55" y="26"/>
                    </a:cubicBezTo>
                    <a:cubicBezTo>
                      <a:pt x="61" y="23"/>
                      <a:pt x="61" y="23"/>
                      <a:pt x="61" y="23"/>
                    </a:cubicBezTo>
                    <a:cubicBezTo>
                      <a:pt x="61" y="23"/>
                      <a:pt x="61" y="23"/>
                      <a:pt x="61" y="23"/>
                    </a:cubicBezTo>
                    <a:cubicBezTo>
                      <a:pt x="62" y="23"/>
                      <a:pt x="62" y="22"/>
                      <a:pt x="62" y="22"/>
                    </a:cubicBezTo>
                    <a:cubicBezTo>
                      <a:pt x="66" y="30"/>
                      <a:pt x="66" y="40"/>
                      <a:pt x="62" y="48"/>
                    </a:cubicBezTo>
                    <a:lnTo>
                      <a:pt x="5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3" name="Freeform 40"/>
              <p:cNvSpPr>
                <a:spLocks noEditPoints="1"/>
              </p:cNvSpPr>
              <p:nvPr/>
            </p:nvSpPr>
            <p:spPr bwMode="auto">
              <a:xfrm>
                <a:off x="19048413" y="4798849"/>
                <a:ext cx="200025" cy="2000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6 h 21"/>
                  <a:gd name="T12" fmla="*/ 5 w 21"/>
                  <a:gd name="T13" fmla="*/ 10 h 21"/>
                  <a:gd name="T14" fmla="*/ 11 w 21"/>
                  <a:gd name="T15" fmla="*/ 4 h 21"/>
                  <a:gd name="T16" fmla="*/ 17 w 21"/>
                  <a:gd name="T17" fmla="*/ 10 h 21"/>
                  <a:gd name="T18" fmla="*/ 11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4"/>
                      <a:pt x="0" y="10"/>
                    </a:cubicBezTo>
                    <a:cubicBezTo>
                      <a:pt x="0" y="16"/>
                      <a:pt x="5" y="21"/>
                      <a:pt x="11" y="21"/>
                    </a:cubicBezTo>
                    <a:cubicBezTo>
                      <a:pt x="17" y="21"/>
                      <a:pt x="21" y="16"/>
                      <a:pt x="21" y="10"/>
                    </a:cubicBezTo>
                    <a:cubicBezTo>
                      <a:pt x="21" y="4"/>
                      <a:pt x="17" y="0"/>
                      <a:pt x="11" y="0"/>
                    </a:cubicBezTo>
                    <a:close/>
                    <a:moveTo>
                      <a:pt x="11" y="16"/>
                    </a:moveTo>
                    <a:cubicBezTo>
                      <a:pt x="8" y="16"/>
                      <a:pt x="5" y="13"/>
                      <a:pt x="5" y="10"/>
                    </a:cubicBezTo>
                    <a:cubicBezTo>
                      <a:pt x="5" y="7"/>
                      <a:pt x="8" y="4"/>
                      <a:pt x="11" y="4"/>
                    </a:cubicBezTo>
                    <a:cubicBezTo>
                      <a:pt x="14" y="4"/>
                      <a:pt x="17" y="7"/>
                      <a:pt x="17" y="10"/>
                    </a:cubicBezTo>
                    <a:cubicBezTo>
                      <a:pt x="17" y="13"/>
                      <a:pt x="14" y="16"/>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74" name="กลุ่ม 173"/>
          <p:cNvGrpSpPr/>
          <p:nvPr/>
        </p:nvGrpSpPr>
        <p:grpSpPr>
          <a:xfrm>
            <a:off x="16906574" y="8915266"/>
            <a:ext cx="4246863" cy="2870046"/>
            <a:chOff x="16906574" y="8915266"/>
            <a:chExt cx="4246863" cy="2870046"/>
          </a:xfrm>
        </p:grpSpPr>
        <p:sp>
          <p:nvSpPr>
            <p:cNvPr id="175" name="TextBox 174"/>
            <p:cNvSpPr txBox="1"/>
            <p:nvPr/>
          </p:nvSpPr>
          <p:spPr bwMode="auto">
            <a:xfrm>
              <a:off x="18289179" y="10134600"/>
              <a:ext cx="1527983"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Cloud</a:t>
              </a:r>
              <a:endParaRPr lang="id-ID" sz="4000" b="1" dirty="0">
                <a:solidFill>
                  <a:schemeClr val="accent4"/>
                </a:solidFill>
                <a:latin typeface="Lato" pitchFamily="34" charset="0"/>
                <a:ea typeface="Lato" pitchFamily="34" charset="0"/>
                <a:cs typeface="Lato" pitchFamily="34" charset="0"/>
              </a:endParaRPr>
            </a:p>
          </p:txBody>
        </p:sp>
        <p:sp>
          <p:nvSpPr>
            <p:cNvPr id="176" name="TextBox 175"/>
            <p:cNvSpPr txBox="1"/>
            <p:nvPr/>
          </p:nvSpPr>
          <p:spPr>
            <a:xfrm>
              <a:off x="16906574" y="10825085"/>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77" name="กลุ่ม 176"/>
            <p:cNvGrpSpPr/>
            <p:nvPr/>
          </p:nvGrpSpPr>
          <p:grpSpPr>
            <a:xfrm>
              <a:off x="18175304" y="8915266"/>
              <a:ext cx="1322070" cy="762134"/>
              <a:chOff x="15638463" y="11396663"/>
              <a:chExt cx="809625" cy="466725"/>
            </a:xfrm>
            <a:solidFill>
              <a:schemeClr val="accent4"/>
            </a:solidFill>
          </p:grpSpPr>
          <p:sp>
            <p:nvSpPr>
              <p:cNvPr id="178" name="Freeform 189"/>
              <p:cNvSpPr>
                <a:spLocks/>
              </p:cNvSpPr>
              <p:nvPr/>
            </p:nvSpPr>
            <p:spPr bwMode="auto">
              <a:xfrm>
                <a:off x="16019463" y="11396663"/>
                <a:ext cx="428625" cy="314325"/>
              </a:xfrm>
              <a:custGeom>
                <a:avLst/>
                <a:gdLst>
                  <a:gd name="T0" fmla="*/ 36 w 45"/>
                  <a:gd name="T1" fmla="*/ 12 h 33"/>
                  <a:gd name="T2" fmla="*/ 28 w 45"/>
                  <a:gd name="T3" fmla="*/ 6 h 33"/>
                  <a:gd name="T4" fmla="*/ 26 w 45"/>
                  <a:gd name="T5" fmla="*/ 6 h 33"/>
                  <a:gd name="T6" fmla="*/ 16 w 45"/>
                  <a:gd name="T7" fmla="*/ 0 h 33"/>
                  <a:gd name="T8" fmla="*/ 5 w 45"/>
                  <a:gd name="T9" fmla="*/ 9 h 33"/>
                  <a:gd name="T10" fmla="*/ 0 w 45"/>
                  <a:gd name="T11" fmla="*/ 11 h 33"/>
                  <a:gd name="T12" fmla="*/ 1 w 45"/>
                  <a:gd name="T13" fmla="*/ 13 h 33"/>
                  <a:gd name="T14" fmla="*/ 3 w 45"/>
                  <a:gd name="T15" fmla="*/ 12 h 33"/>
                  <a:gd name="T16" fmla="*/ 3 w 45"/>
                  <a:gd name="T17" fmla="*/ 12 h 33"/>
                  <a:gd name="T18" fmla="*/ 6 w 45"/>
                  <a:gd name="T19" fmla="*/ 12 h 33"/>
                  <a:gd name="T20" fmla="*/ 7 w 45"/>
                  <a:gd name="T21" fmla="*/ 11 h 33"/>
                  <a:gd name="T22" fmla="*/ 16 w 45"/>
                  <a:gd name="T23" fmla="*/ 3 h 33"/>
                  <a:gd name="T24" fmla="*/ 24 w 45"/>
                  <a:gd name="T25" fmla="*/ 8 h 33"/>
                  <a:gd name="T26" fmla="*/ 26 w 45"/>
                  <a:gd name="T27" fmla="*/ 9 h 33"/>
                  <a:gd name="T28" fmla="*/ 28 w 45"/>
                  <a:gd name="T29" fmla="*/ 9 h 33"/>
                  <a:gd name="T30" fmla="*/ 34 w 45"/>
                  <a:gd name="T31" fmla="*/ 14 h 33"/>
                  <a:gd name="T32" fmla="*/ 35 w 45"/>
                  <a:gd name="T33" fmla="*/ 14 h 33"/>
                  <a:gd name="T34" fmla="*/ 35 w 45"/>
                  <a:gd name="T35" fmla="*/ 14 h 33"/>
                  <a:gd name="T36" fmla="*/ 43 w 45"/>
                  <a:gd name="T37" fmla="*/ 22 h 33"/>
                  <a:gd name="T38" fmla="*/ 34 w 45"/>
                  <a:gd name="T39" fmla="*/ 31 h 33"/>
                  <a:gd name="T40" fmla="*/ 27 w 45"/>
                  <a:gd name="T41" fmla="*/ 31 h 33"/>
                  <a:gd name="T42" fmla="*/ 27 w 45"/>
                  <a:gd name="T43" fmla="*/ 33 h 33"/>
                  <a:gd name="T44" fmla="*/ 34 w 45"/>
                  <a:gd name="T45" fmla="*/ 33 h 33"/>
                  <a:gd name="T46" fmla="*/ 45 w 45"/>
                  <a:gd name="T47" fmla="*/ 22 h 33"/>
                  <a:gd name="T48" fmla="*/ 36 w 45"/>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33">
                    <a:moveTo>
                      <a:pt x="36" y="12"/>
                    </a:moveTo>
                    <a:cubicBezTo>
                      <a:pt x="35" y="9"/>
                      <a:pt x="32" y="6"/>
                      <a:pt x="28" y="6"/>
                    </a:cubicBezTo>
                    <a:cubicBezTo>
                      <a:pt x="27" y="6"/>
                      <a:pt x="27" y="6"/>
                      <a:pt x="26" y="6"/>
                    </a:cubicBezTo>
                    <a:cubicBezTo>
                      <a:pt x="24" y="3"/>
                      <a:pt x="20" y="0"/>
                      <a:pt x="16" y="0"/>
                    </a:cubicBezTo>
                    <a:cubicBezTo>
                      <a:pt x="11" y="0"/>
                      <a:pt x="6" y="4"/>
                      <a:pt x="5" y="9"/>
                    </a:cubicBezTo>
                    <a:cubicBezTo>
                      <a:pt x="3" y="10"/>
                      <a:pt x="2" y="10"/>
                      <a:pt x="0" y="11"/>
                    </a:cubicBezTo>
                    <a:cubicBezTo>
                      <a:pt x="1" y="12"/>
                      <a:pt x="1" y="12"/>
                      <a:pt x="1" y="13"/>
                    </a:cubicBezTo>
                    <a:cubicBezTo>
                      <a:pt x="2" y="12"/>
                      <a:pt x="2" y="12"/>
                      <a:pt x="3" y="12"/>
                    </a:cubicBezTo>
                    <a:cubicBezTo>
                      <a:pt x="3" y="12"/>
                      <a:pt x="3" y="12"/>
                      <a:pt x="3" y="12"/>
                    </a:cubicBezTo>
                    <a:cubicBezTo>
                      <a:pt x="4" y="12"/>
                      <a:pt x="5" y="12"/>
                      <a:pt x="6" y="12"/>
                    </a:cubicBezTo>
                    <a:cubicBezTo>
                      <a:pt x="6" y="12"/>
                      <a:pt x="7" y="11"/>
                      <a:pt x="7" y="11"/>
                    </a:cubicBezTo>
                    <a:cubicBezTo>
                      <a:pt x="8" y="6"/>
                      <a:pt x="11" y="3"/>
                      <a:pt x="16" y="3"/>
                    </a:cubicBezTo>
                    <a:cubicBezTo>
                      <a:pt x="20" y="3"/>
                      <a:pt x="23" y="5"/>
                      <a:pt x="24" y="8"/>
                    </a:cubicBezTo>
                    <a:cubicBezTo>
                      <a:pt x="25" y="9"/>
                      <a:pt x="25" y="9"/>
                      <a:pt x="26" y="9"/>
                    </a:cubicBezTo>
                    <a:cubicBezTo>
                      <a:pt x="27" y="9"/>
                      <a:pt x="27" y="9"/>
                      <a:pt x="28" y="9"/>
                    </a:cubicBezTo>
                    <a:cubicBezTo>
                      <a:pt x="31" y="9"/>
                      <a:pt x="33" y="11"/>
                      <a:pt x="34" y="14"/>
                    </a:cubicBezTo>
                    <a:cubicBezTo>
                      <a:pt x="34" y="14"/>
                      <a:pt x="35" y="14"/>
                      <a:pt x="35" y="14"/>
                    </a:cubicBezTo>
                    <a:cubicBezTo>
                      <a:pt x="35" y="14"/>
                      <a:pt x="35" y="14"/>
                      <a:pt x="35" y="14"/>
                    </a:cubicBezTo>
                    <a:cubicBezTo>
                      <a:pt x="40" y="14"/>
                      <a:pt x="43" y="18"/>
                      <a:pt x="43" y="22"/>
                    </a:cubicBezTo>
                    <a:cubicBezTo>
                      <a:pt x="43" y="26"/>
                      <a:pt x="39" y="31"/>
                      <a:pt x="34" y="31"/>
                    </a:cubicBezTo>
                    <a:cubicBezTo>
                      <a:pt x="27" y="31"/>
                      <a:pt x="27" y="31"/>
                      <a:pt x="27" y="31"/>
                    </a:cubicBezTo>
                    <a:cubicBezTo>
                      <a:pt x="27" y="31"/>
                      <a:pt x="27" y="32"/>
                      <a:pt x="27" y="33"/>
                    </a:cubicBezTo>
                    <a:cubicBezTo>
                      <a:pt x="34" y="33"/>
                      <a:pt x="34" y="33"/>
                      <a:pt x="34" y="33"/>
                    </a:cubicBezTo>
                    <a:cubicBezTo>
                      <a:pt x="40" y="33"/>
                      <a:pt x="45" y="28"/>
                      <a:pt x="45" y="22"/>
                    </a:cubicBezTo>
                    <a:cubicBezTo>
                      <a:pt x="45" y="17"/>
                      <a:pt x="41" y="12"/>
                      <a:pt x="3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9" name="Freeform 190"/>
              <p:cNvSpPr>
                <a:spLocks noEditPoints="1"/>
              </p:cNvSpPr>
              <p:nvPr/>
            </p:nvSpPr>
            <p:spPr bwMode="auto">
              <a:xfrm>
                <a:off x="15638463" y="11453813"/>
                <a:ext cx="628650" cy="409575"/>
              </a:xfrm>
              <a:custGeom>
                <a:avLst/>
                <a:gdLst>
                  <a:gd name="T0" fmla="*/ 54 w 66"/>
                  <a:gd name="T1" fmla="*/ 16 h 43"/>
                  <a:gd name="T2" fmla="*/ 43 w 66"/>
                  <a:gd name="T3" fmla="*/ 8 h 43"/>
                  <a:gd name="T4" fmla="*/ 41 w 66"/>
                  <a:gd name="T5" fmla="*/ 8 h 43"/>
                  <a:gd name="T6" fmla="*/ 27 w 66"/>
                  <a:gd name="T7" fmla="*/ 0 h 43"/>
                  <a:gd name="T8" fmla="*/ 12 w 66"/>
                  <a:gd name="T9" fmla="*/ 12 h 43"/>
                  <a:gd name="T10" fmla="*/ 0 w 66"/>
                  <a:gd name="T11" fmla="*/ 27 h 43"/>
                  <a:gd name="T12" fmla="*/ 14 w 66"/>
                  <a:gd name="T13" fmla="*/ 43 h 43"/>
                  <a:gd name="T14" fmla="*/ 52 w 66"/>
                  <a:gd name="T15" fmla="*/ 43 h 43"/>
                  <a:gd name="T16" fmla="*/ 66 w 66"/>
                  <a:gd name="T17" fmla="*/ 29 h 43"/>
                  <a:gd name="T18" fmla="*/ 54 w 66"/>
                  <a:gd name="T19" fmla="*/ 16 h 43"/>
                  <a:gd name="T20" fmla="*/ 52 w 66"/>
                  <a:gd name="T21" fmla="*/ 40 h 43"/>
                  <a:gd name="T22" fmla="*/ 14 w 66"/>
                  <a:gd name="T23" fmla="*/ 40 h 43"/>
                  <a:gd name="T24" fmla="*/ 3 w 66"/>
                  <a:gd name="T25" fmla="*/ 27 h 43"/>
                  <a:gd name="T26" fmla="*/ 14 w 66"/>
                  <a:gd name="T27" fmla="*/ 15 h 43"/>
                  <a:gd name="T28" fmla="*/ 15 w 66"/>
                  <a:gd name="T29" fmla="*/ 13 h 43"/>
                  <a:gd name="T30" fmla="*/ 27 w 66"/>
                  <a:gd name="T31" fmla="*/ 3 h 43"/>
                  <a:gd name="T32" fmla="*/ 38 w 66"/>
                  <a:gd name="T33" fmla="*/ 10 h 43"/>
                  <a:gd name="T34" fmla="*/ 40 w 66"/>
                  <a:gd name="T35" fmla="*/ 11 h 43"/>
                  <a:gd name="T36" fmla="*/ 43 w 66"/>
                  <a:gd name="T37" fmla="*/ 11 h 43"/>
                  <a:gd name="T38" fmla="*/ 51 w 66"/>
                  <a:gd name="T39" fmla="*/ 17 h 43"/>
                  <a:gd name="T40" fmla="*/ 53 w 66"/>
                  <a:gd name="T41" fmla="*/ 19 h 43"/>
                  <a:gd name="T42" fmla="*/ 53 w 66"/>
                  <a:gd name="T43" fmla="*/ 19 h 43"/>
                  <a:gd name="T44" fmla="*/ 63 w 66"/>
                  <a:gd name="T45" fmla="*/ 29 h 43"/>
                  <a:gd name="T46" fmla="*/ 52 w 66"/>
                  <a:gd name="T47"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 h="43">
                    <a:moveTo>
                      <a:pt x="54" y="16"/>
                    </a:moveTo>
                    <a:cubicBezTo>
                      <a:pt x="52" y="11"/>
                      <a:pt x="48" y="8"/>
                      <a:pt x="43" y="8"/>
                    </a:cubicBezTo>
                    <a:cubicBezTo>
                      <a:pt x="42" y="8"/>
                      <a:pt x="41" y="8"/>
                      <a:pt x="41" y="8"/>
                    </a:cubicBezTo>
                    <a:cubicBezTo>
                      <a:pt x="38" y="3"/>
                      <a:pt x="33" y="0"/>
                      <a:pt x="27" y="0"/>
                    </a:cubicBezTo>
                    <a:cubicBezTo>
                      <a:pt x="20" y="0"/>
                      <a:pt x="14" y="5"/>
                      <a:pt x="12" y="12"/>
                    </a:cubicBezTo>
                    <a:cubicBezTo>
                      <a:pt x="5" y="13"/>
                      <a:pt x="0" y="20"/>
                      <a:pt x="0" y="27"/>
                    </a:cubicBezTo>
                    <a:cubicBezTo>
                      <a:pt x="0" y="35"/>
                      <a:pt x="6" y="43"/>
                      <a:pt x="14" y="43"/>
                    </a:cubicBezTo>
                    <a:cubicBezTo>
                      <a:pt x="52" y="43"/>
                      <a:pt x="52" y="43"/>
                      <a:pt x="52" y="43"/>
                    </a:cubicBezTo>
                    <a:cubicBezTo>
                      <a:pt x="59" y="43"/>
                      <a:pt x="66" y="36"/>
                      <a:pt x="66" y="29"/>
                    </a:cubicBezTo>
                    <a:cubicBezTo>
                      <a:pt x="66" y="22"/>
                      <a:pt x="61" y="16"/>
                      <a:pt x="54" y="16"/>
                    </a:cubicBezTo>
                    <a:close/>
                    <a:moveTo>
                      <a:pt x="52" y="40"/>
                    </a:moveTo>
                    <a:cubicBezTo>
                      <a:pt x="14" y="40"/>
                      <a:pt x="14" y="40"/>
                      <a:pt x="14" y="40"/>
                    </a:cubicBezTo>
                    <a:cubicBezTo>
                      <a:pt x="7" y="40"/>
                      <a:pt x="3" y="34"/>
                      <a:pt x="3" y="27"/>
                    </a:cubicBezTo>
                    <a:cubicBezTo>
                      <a:pt x="3" y="21"/>
                      <a:pt x="8" y="16"/>
                      <a:pt x="14" y="15"/>
                    </a:cubicBezTo>
                    <a:cubicBezTo>
                      <a:pt x="15" y="15"/>
                      <a:pt x="15" y="14"/>
                      <a:pt x="15" y="13"/>
                    </a:cubicBezTo>
                    <a:cubicBezTo>
                      <a:pt x="16" y="7"/>
                      <a:pt x="21" y="3"/>
                      <a:pt x="27" y="3"/>
                    </a:cubicBezTo>
                    <a:cubicBezTo>
                      <a:pt x="32" y="3"/>
                      <a:pt x="37" y="6"/>
                      <a:pt x="38" y="10"/>
                    </a:cubicBezTo>
                    <a:cubicBezTo>
                      <a:pt x="39" y="11"/>
                      <a:pt x="40" y="11"/>
                      <a:pt x="40" y="11"/>
                    </a:cubicBezTo>
                    <a:cubicBezTo>
                      <a:pt x="41" y="11"/>
                      <a:pt x="42" y="11"/>
                      <a:pt x="43" y="11"/>
                    </a:cubicBezTo>
                    <a:cubicBezTo>
                      <a:pt x="47" y="11"/>
                      <a:pt x="50" y="14"/>
                      <a:pt x="51" y="17"/>
                    </a:cubicBezTo>
                    <a:cubicBezTo>
                      <a:pt x="51" y="18"/>
                      <a:pt x="52" y="19"/>
                      <a:pt x="53" y="19"/>
                    </a:cubicBezTo>
                    <a:cubicBezTo>
                      <a:pt x="53" y="19"/>
                      <a:pt x="53" y="19"/>
                      <a:pt x="53" y="19"/>
                    </a:cubicBezTo>
                    <a:cubicBezTo>
                      <a:pt x="58" y="19"/>
                      <a:pt x="63" y="23"/>
                      <a:pt x="63" y="29"/>
                    </a:cubicBezTo>
                    <a:cubicBezTo>
                      <a:pt x="63" y="35"/>
                      <a:pt x="57" y="40"/>
                      <a:pt x="5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80" name="กลุ่ม 179"/>
          <p:cNvGrpSpPr/>
          <p:nvPr/>
        </p:nvGrpSpPr>
        <p:grpSpPr>
          <a:xfrm>
            <a:off x="12639374" y="8794165"/>
            <a:ext cx="4246863" cy="3016835"/>
            <a:chOff x="12639374" y="8794165"/>
            <a:chExt cx="4246863" cy="3016835"/>
          </a:xfrm>
        </p:grpSpPr>
        <p:sp>
          <p:nvSpPr>
            <p:cNvPr id="181" name="TextBox 180"/>
            <p:cNvSpPr txBox="1"/>
            <p:nvPr/>
          </p:nvSpPr>
          <p:spPr bwMode="auto">
            <a:xfrm>
              <a:off x="13803971" y="10160288"/>
              <a:ext cx="1964000"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Mission</a:t>
              </a:r>
              <a:endParaRPr lang="id-ID" sz="4000" b="1" dirty="0">
                <a:solidFill>
                  <a:schemeClr val="accent5"/>
                </a:solidFill>
                <a:latin typeface="Lato" pitchFamily="34" charset="0"/>
                <a:ea typeface="Lato" pitchFamily="34" charset="0"/>
                <a:cs typeface="Lato" pitchFamily="34" charset="0"/>
              </a:endParaRPr>
            </a:p>
          </p:txBody>
        </p:sp>
        <p:sp>
          <p:nvSpPr>
            <p:cNvPr id="182" name="TextBox 181"/>
            <p:cNvSpPr txBox="1"/>
            <p:nvPr/>
          </p:nvSpPr>
          <p:spPr>
            <a:xfrm>
              <a:off x="12639374" y="10850773"/>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83" name="Freeform 191"/>
            <p:cNvSpPr>
              <a:spLocks noEditPoints="1"/>
            </p:cNvSpPr>
            <p:nvPr/>
          </p:nvSpPr>
          <p:spPr bwMode="auto">
            <a:xfrm>
              <a:off x="14191209" y="8794165"/>
              <a:ext cx="886565" cy="964334"/>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84" name="กลุ่ม 183"/>
          <p:cNvGrpSpPr/>
          <p:nvPr/>
        </p:nvGrpSpPr>
        <p:grpSpPr>
          <a:xfrm>
            <a:off x="8372174" y="8730654"/>
            <a:ext cx="4246863" cy="3054658"/>
            <a:chOff x="8372174" y="8730654"/>
            <a:chExt cx="4246863" cy="3054658"/>
          </a:xfrm>
        </p:grpSpPr>
        <p:sp>
          <p:nvSpPr>
            <p:cNvPr id="185" name="TextBox 184"/>
            <p:cNvSpPr txBox="1"/>
            <p:nvPr/>
          </p:nvSpPr>
          <p:spPr bwMode="auto">
            <a:xfrm>
              <a:off x="9855771" y="10134600"/>
              <a:ext cx="1326004"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Time</a:t>
              </a:r>
              <a:endParaRPr lang="id-ID" sz="4000" b="1" dirty="0">
                <a:solidFill>
                  <a:schemeClr val="accent6"/>
                </a:solidFill>
                <a:latin typeface="Lato" pitchFamily="34" charset="0"/>
                <a:ea typeface="Lato" pitchFamily="34" charset="0"/>
                <a:cs typeface="Lato" pitchFamily="34" charset="0"/>
              </a:endParaRPr>
            </a:p>
          </p:txBody>
        </p:sp>
        <p:sp>
          <p:nvSpPr>
            <p:cNvPr id="186" name="TextBox 185"/>
            <p:cNvSpPr txBox="1"/>
            <p:nvPr/>
          </p:nvSpPr>
          <p:spPr>
            <a:xfrm>
              <a:off x="8372174" y="10825085"/>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87" name="กลุ่ม 186"/>
            <p:cNvGrpSpPr/>
            <p:nvPr/>
          </p:nvGrpSpPr>
          <p:grpSpPr>
            <a:xfrm>
              <a:off x="10130091" y="8730654"/>
              <a:ext cx="731027" cy="1091357"/>
              <a:chOff x="9260948" y="10553700"/>
              <a:chExt cx="447675" cy="668338"/>
            </a:xfrm>
            <a:solidFill>
              <a:schemeClr val="accent6"/>
            </a:solidFill>
          </p:grpSpPr>
          <p:sp>
            <p:nvSpPr>
              <p:cNvPr id="188"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9"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0"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1"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72" name="Group 71"/>
          <p:cNvGrpSpPr/>
          <p:nvPr/>
        </p:nvGrpSpPr>
        <p:grpSpPr>
          <a:xfrm>
            <a:off x="9342437" y="0"/>
            <a:ext cx="5121981" cy="1859280"/>
            <a:chOff x="9266237" y="-30479"/>
            <a:chExt cx="5121981" cy="1859280"/>
          </a:xfrm>
        </p:grpSpPr>
        <p:sp>
          <p:nvSpPr>
            <p:cNvPr id="7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4" name="TextBox 7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5" name="กลุ่ม 1"/>
            <p:cNvGrpSpPr/>
            <p:nvPr/>
          </p:nvGrpSpPr>
          <p:grpSpPr>
            <a:xfrm>
              <a:off x="10629638" y="960536"/>
              <a:ext cx="2675199" cy="191868"/>
              <a:chOff x="731836" y="7607630"/>
              <a:chExt cx="3043601" cy="240970"/>
            </a:xfrm>
          </p:grpSpPr>
          <p:sp>
            <p:nvSpPr>
              <p:cNvPr id="7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342287649"/>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29"/>
                                        </p:tgtEl>
                                        <p:attrNameLst>
                                          <p:attrName>style.visibility</p:attrName>
                                        </p:attrNameLst>
                                      </p:cBhvr>
                                      <p:to>
                                        <p:strVal val="visible"/>
                                      </p:to>
                                    </p:set>
                                    <p:anim calcmode="lin" valueType="num">
                                      <p:cBhvr additive="base">
                                        <p:cTn id="12" dur="500" fill="hold"/>
                                        <p:tgtEl>
                                          <p:spTgt spid="129"/>
                                        </p:tgtEl>
                                        <p:attrNameLst>
                                          <p:attrName>ppt_x</p:attrName>
                                        </p:attrNameLst>
                                      </p:cBhvr>
                                      <p:tavLst>
                                        <p:tav tm="0">
                                          <p:val>
                                            <p:strVal val="0-#ppt_w/2"/>
                                          </p:val>
                                        </p:tav>
                                        <p:tav tm="100000">
                                          <p:val>
                                            <p:strVal val="#ppt_x"/>
                                          </p:val>
                                        </p:tav>
                                      </p:tavLst>
                                    </p:anim>
                                    <p:anim calcmode="lin" valueType="num">
                                      <p:cBhvr additive="base">
                                        <p:cTn id="13" dur="500" fill="hold"/>
                                        <p:tgtEl>
                                          <p:spTgt spid="129"/>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134"/>
                                        </p:tgtEl>
                                        <p:attrNameLst>
                                          <p:attrName>style.visibility</p:attrName>
                                        </p:attrNameLst>
                                      </p:cBhvr>
                                      <p:to>
                                        <p:strVal val="visible"/>
                                      </p:to>
                                    </p:set>
                                    <p:anim calcmode="lin" valueType="num">
                                      <p:cBhvr additive="base">
                                        <p:cTn id="17" dur="500" fill="hold"/>
                                        <p:tgtEl>
                                          <p:spTgt spid="134"/>
                                        </p:tgtEl>
                                        <p:attrNameLst>
                                          <p:attrName>ppt_x</p:attrName>
                                        </p:attrNameLst>
                                      </p:cBhvr>
                                      <p:tavLst>
                                        <p:tav tm="0">
                                          <p:val>
                                            <p:strVal val="0-#ppt_w/2"/>
                                          </p:val>
                                        </p:tav>
                                        <p:tav tm="100000">
                                          <p:val>
                                            <p:strVal val="#ppt_x"/>
                                          </p:val>
                                        </p:tav>
                                      </p:tavLst>
                                    </p:anim>
                                    <p:anim calcmode="lin" valueType="num">
                                      <p:cBhvr additive="base">
                                        <p:cTn id="18" dur="500" fill="hold"/>
                                        <p:tgtEl>
                                          <p:spTgt spid="134"/>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139"/>
                                        </p:tgtEl>
                                        <p:attrNameLst>
                                          <p:attrName>style.visibility</p:attrName>
                                        </p:attrNameLst>
                                      </p:cBhvr>
                                      <p:to>
                                        <p:strVal val="visible"/>
                                      </p:to>
                                    </p:set>
                                    <p:anim calcmode="lin" valueType="num">
                                      <p:cBhvr additive="base">
                                        <p:cTn id="22" dur="500" fill="hold"/>
                                        <p:tgtEl>
                                          <p:spTgt spid="139"/>
                                        </p:tgtEl>
                                        <p:attrNameLst>
                                          <p:attrName>ppt_x</p:attrName>
                                        </p:attrNameLst>
                                      </p:cBhvr>
                                      <p:tavLst>
                                        <p:tav tm="0">
                                          <p:val>
                                            <p:strVal val="0-#ppt_w/2"/>
                                          </p:val>
                                        </p:tav>
                                        <p:tav tm="100000">
                                          <p:val>
                                            <p:strVal val="#ppt_x"/>
                                          </p:val>
                                        </p:tav>
                                      </p:tavLst>
                                    </p:anim>
                                    <p:anim calcmode="lin" valueType="num">
                                      <p:cBhvr additive="base">
                                        <p:cTn id="23" dur="500" fill="hold"/>
                                        <p:tgtEl>
                                          <p:spTgt spid="139"/>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168"/>
                                        </p:tgtEl>
                                        <p:attrNameLst>
                                          <p:attrName>style.visibility</p:attrName>
                                        </p:attrNameLst>
                                      </p:cBhvr>
                                      <p:to>
                                        <p:strVal val="visible"/>
                                      </p:to>
                                    </p:set>
                                    <p:anim calcmode="lin" valueType="num">
                                      <p:cBhvr>
                                        <p:cTn id="27" dur="250" fill="hold"/>
                                        <p:tgtEl>
                                          <p:spTgt spid="168"/>
                                        </p:tgtEl>
                                        <p:attrNameLst>
                                          <p:attrName>ppt_w</p:attrName>
                                        </p:attrNameLst>
                                      </p:cBhvr>
                                      <p:tavLst>
                                        <p:tav tm="0">
                                          <p:val>
                                            <p:fltVal val="0"/>
                                          </p:val>
                                        </p:tav>
                                        <p:tav tm="100000">
                                          <p:val>
                                            <p:strVal val="#ppt_w"/>
                                          </p:val>
                                        </p:tav>
                                      </p:tavLst>
                                    </p:anim>
                                    <p:anim calcmode="lin" valueType="num">
                                      <p:cBhvr>
                                        <p:cTn id="28" dur="250" fill="hold"/>
                                        <p:tgtEl>
                                          <p:spTgt spid="168"/>
                                        </p:tgtEl>
                                        <p:attrNameLst>
                                          <p:attrName>ppt_h</p:attrName>
                                        </p:attrNameLst>
                                      </p:cBhvr>
                                      <p:tavLst>
                                        <p:tav tm="0">
                                          <p:val>
                                            <p:fltVal val="0"/>
                                          </p:val>
                                        </p:tav>
                                        <p:tav tm="100000">
                                          <p:val>
                                            <p:strVal val="#ppt_h"/>
                                          </p:val>
                                        </p:tav>
                                      </p:tavLst>
                                    </p:anim>
                                    <p:animEffect transition="in" filter="fade">
                                      <p:cBhvr>
                                        <p:cTn id="29" dur="250"/>
                                        <p:tgtEl>
                                          <p:spTgt spid="168"/>
                                        </p:tgtEl>
                                      </p:cBhvr>
                                    </p:animEffect>
                                  </p:childTnLst>
                                </p:cTn>
                              </p:par>
                            </p:childTnLst>
                          </p:cTn>
                        </p:par>
                        <p:par>
                          <p:cTn id="30" fill="hold">
                            <p:stCondLst>
                              <p:cond delay="2250"/>
                            </p:stCondLst>
                            <p:childTnLst>
                              <p:par>
                                <p:cTn id="31" presetID="53" presetClass="entr" presetSubtype="16" fill="hold" nodeType="afterEffect">
                                  <p:stCondLst>
                                    <p:cond delay="0"/>
                                  </p:stCondLst>
                                  <p:childTnLst>
                                    <p:set>
                                      <p:cBhvr>
                                        <p:cTn id="32" dur="1" fill="hold">
                                          <p:stCondLst>
                                            <p:cond delay="0"/>
                                          </p:stCondLst>
                                        </p:cTn>
                                        <p:tgtEl>
                                          <p:spTgt spid="184"/>
                                        </p:tgtEl>
                                        <p:attrNameLst>
                                          <p:attrName>style.visibility</p:attrName>
                                        </p:attrNameLst>
                                      </p:cBhvr>
                                      <p:to>
                                        <p:strVal val="visible"/>
                                      </p:to>
                                    </p:set>
                                    <p:anim calcmode="lin" valueType="num">
                                      <p:cBhvr>
                                        <p:cTn id="33" dur="250" fill="hold"/>
                                        <p:tgtEl>
                                          <p:spTgt spid="184"/>
                                        </p:tgtEl>
                                        <p:attrNameLst>
                                          <p:attrName>ppt_w</p:attrName>
                                        </p:attrNameLst>
                                      </p:cBhvr>
                                      <p:tavLst>
                                        <p:tav tm="0">
                                          <p:val>
                                            <p:fltVal val="0"/>
                                          </p:val>
                                        </p:tav>
                                        <p:tav tm="100000">
                                          <p:val>
                                            <p:strVal val="#ppt_w"/>
                                          </p:val>
                                        </p:tav>
                                      </p:tavLst>
                                    </p:anim>
                                    <p:anim calcmode="lin" valueType="num">
                                      <p:cBhvr>
                                        <p:cTn id="34" dur="250" fill="hold"/>
                                        <p:tgtEl>
                                          <p:spTgt spid="184"/>
                                        </p:tgtEl>
                                        <p:attrNameLst>
                                          <p:attrName>ppt_h</p:attrName>
                                        </p:attrNameLst>
                                      </p:cBhvr>
                                      <p:tavLst>
                                        <p:tav tm="0">
                                          <p:val>
                                            <p:fltVal val="0"/>
                                          </p:val>
                                        </p:tav>
                                        <p:tav tm="100000">
                                          <p:val>
                                            <p:strVal val="#ppt_h"/>
                                          </p:val>
                                        </p:tav>
                                      </p:tavLst>
                                    </p:anim>
                                    <p:animEffect transition="in" filter="fade">
                                      <p:cBhvr>
                                        <p:cTn id="35" dur="250"/>
                                        <p:tgtEl>
                                          <p:spTgt spid="184"/>
                                        </p:tgtEl>
                                      </p:cBhvr>
                                    </p:animEffect>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180"/>
                                        </p:tgtEl>
                                        <p:attrNameLst>
                                          <p:attrName>style.visibility</p:attrName>
                                        </p:attrNameLst>
                                      </p:cBhvr>
                                      <p:to>
                                        <p:strVal val="visible"/>
                                      </p:to>
                                    </p:set>
                                    <p:anim calcmode="lin" valueType="num">
                                      <p:cBhvr>
                                        <p:cTn id="39" dur="250" fill="hold"/>
                                        <p:tgtEl>
                                          <p:spTgt spid="180"/>
                                        </p:tgtEl>
                                        <p:attrNameLst>
                                          <p:attrName>ppt_w</p:attrName>
                                        </p:attrNameLst>
                                      </p:cBhvr>
                                      <p:tavLst>
                                        <p:tav tm="0">
                                          <p:val>
                                            <p:fltVal val="0"/>
                                          </p:val>
                                        </p:tav>
                                        <p:tav tm="100000">
                                          <p:val>
                                            <p:strVal val="#ppt_w"/>
                                          </p:val>
                                        </p:tav>
                                      </p:tavLst>
                                    </p:anim>
                                    <p:anim calcmode="lin" valueType="num">
                                      <p:cBhvr>
                                        <p:cTn id="40" dur="250" fill="hold"/>
                                        <p:tgtEl>
                                          <p:spTgt spid="180"/>
                                        </p:tgtEl>
                                        <p:attrNameLst>
                                          <p:attrName>ppt_h</p:attrName>
                                        </p:attrNameLst>
                                      </p:cBhvr>
                                      <p:tavLst>
                                        <p:tav tm="0">
                                          <p:val>
                                            <p:fltVal val="0"/>
                                          </p:val>
                                        </p:tav>
                                        <p:tav tm="100000">
                                          <p:val>
                                            <p:strVal val="#ppt_h"/>
                                          </p:val>
                                        </p:tav>
                                      </p:tavLst>
                                    </p:anim>
                                    <p:animEffect transition="in" filter="fade">
                                      <p:cBhvr>
                                        <p:cTn id="41" dur="250"/>
                                        <p:tgtEl>
                                          <p:spTgt spid="180"/>
                                        </p:tgtEl>
                                      </p:cBhvr>
                                    </p:animEffect>
                                  </p:childTnLst>
                                </p:cTn>
                              </p:par>
                            </p:childTnLst>
                          </p:cTn>
                        </p:par>
                        <p:par>
                          <p:cTn id="42" fill="hold">
                            <p:stCondLst>
                              <p:cond delay="2750"/>
                            </p:stCondLst>
                            <p:childTnLst>
                              <p:par>
                                <p:cTn id="43" presetID="53" presetClass="entr" presetSubtype="16" fill="hold" nodeType="afterEffect">
                                  <p:stCondLst>
                                    <p:cond delay="0"/>
                                  </p:stCondLst>
                                  <p:childTnLst>
                                    <p:set>
                                      <p:cBhvr>
                                        <p:cTn id="44" dur="1" fill="hold">
                                          <p:stCondLst>
                                            <p:cond delay="0"/>
                                          </p:stCondLst>
                                        </p:cTn>
                                        <p:tgtEl>
                                          <p:spTgt spid="174"/>
                                        </p:tgtEl>
                                        <p:attrNameLst>
                                          <p:attrName>style.visibility</p:attrName>
                                        </p:attrNameLst>
                                      </p:cBhvr>
                                      <p:to>
                                        <p:strVal val="visible"/>
                                      </p:to>
                                    </p:set>
                                    <p:anim calcmode="lin" valueType="num">
                                      <p:cBhvr>
                                        <p:cTn id="45" dur="250" fill="hold"/>
                                        <p:tgtEl>
                                          <p:spTgt spid="174"/>
                                        </p:tgtEl>
                                        <p:attrNameLst>
                                          <p:attrName>ppt_w</p:attrName>
                                        </p:attrNameLst>
                                      </p:cBhvr>
                                      <p:tavLst>
                                        <p:tav tm="0">
                                          <p:val>
                                            <p:fltVal val="0"/>
                                          </p:val>
                                        </p:tav>
                                        <p:tav tm="100000">
                                          <p:val>
                                            <p:strVal val="#ppt_w"/>
                                          </p:val>
                                        </p:tav>
                                      </p:tavLst>
                                    </p:anim>
                                    <p:anim calcmode="lin" valueType="num">
                                      <p:cBhvr>
                                        <p:cTn id="46" dur="250" fill="hold"/>
                                        <p:tgtEl>
                                          <p:spTgt spid="174"/>
                                        </p:tgtEl>
                                        <p:attrNameLst>
                                          <p:attrName>ppt_h</p:attrName>
                                        </p:attrNameLst>
                                      </p:cBhvr>
                                      <p:tavLst>
                                        <p:tav tm="0">
                                          <p:val>
                                            <p:fltVal val="0"/>
                                          </p:val>
                                        </p:tav>
                                        <p:tav tm="100000">
                                          <p:val>
                                            <p:strVal val="#ppt_h"/>
                                          </p:val>
                                        </p:tav>
                                      </p:tavLst>
                                    </p:anim>
                                    <p:animEffect transition="in" filter="fade">
                                      <p:cBhvr>
                                        <p:cTn id="47" dur="25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342437" y="0"/>
            <a:ext cx="5121981" cy="1859280"/>
            <a:chOff x="9266237" y="-30479"/>
            <a:chExt cx="5121981" cy="1859280"/>
          </a:xfrm>
        </p:grpSpPr>
        <p:sp>
          <p:nvSpPr>
            <p:cNvPr id="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 name="TextBox 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 name="กลุ่ม 1"/>
            <p:cNvGrpSpPr/>
            <p:nvPr/>
          </p:nvGrpSpPr>
          <p:grpSpPr>
            <a:xfrm>
              <a:off x="10629638" y="960536"/>
              <a:ext cx="2675199" cy="191868"/>
              <a:chOff x="731836" y="7607630"/>
              <a:chExt cx="3043601" cy="240970"/>
            </a:xfrm>
          </p:grpSpPr>
          <p:sp>
            <p:nvSpPr>
              <p:cNvPr id="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
        <p:nvSpPr>
          <p:cNvPr id="11" name="สี่เหลี่ยมผืนผ้า 157"/>
          <p:cNvSpPr/>
          <p:nvPr/>
        </p:nvSpPr>
        <p:spPr>
          <a:xfrm flipV="1">
            <a:off x="1417637" y="2080198"/>
            <a:ext cx="4676505" cy="598392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3678" h="14405629">
                <a:moveTo>
                  <a:pt x="11878" y="0"/>
                </a:moveTo>
                <a:lnTo>
                  <a:pt x="10603678" y="0"/>
                </a:lnTo>
                <a:lnTo>
                  <a:pt x="10603678" y="12344400"/>
                </a:lnTo>
                <a:lnTo>
                  <a:pt x="5549462" y="14405629"/>
                </a:lnTo>
                <a:lnTo>
                  <a:pt x="11878" y="12344400"/>
                </a:lnTo>
                <a:lnTo>
                  <a:pt x="0" y="12328634"/>
                </a:lnTo>
                <a:cubicBezTo>
                  <a:pt x="3959" y="8219089"/>
                  <a:pt x="7919" y="4109545"/>
                  <a:pt x="1187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2" name="สี่เหลี่ยมผืนผ้า 157"/>
          <p:cNvSpPr/>
          <p:nvPr/>
        </p:nvSpPr>
        <p:spPr>
          <a:xfrm flipV="1">
            <a:off x="6965476" y="2093280"/>
            <a:ext cx="4676505" cy="598392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3678" h="14405629">
                <a:moveTo>
                  <a:pt x="11878" y="0"/>
                </a:moveTo>
                <a:lnTo>
                  <a:pt x="10603678" y="0"/>
                </a:lnTo>
                <a:lnTo>
                  <a:pt x="10603678" y="12344400"/>
                </a:lnTo>
                <a:lnTo>
                  <a:pt x="5549462" y="14405629"/>
                </a:lnTo>
                <a:lnTo>
                  <a:pt x="11878" y="12344400"/>
                </a:lnTo>
                <a:lnTo>
                  <a:pt x="0" y="12328634"/>
                </a:lnTo>
                <a:cubicBezTo>
                  <a:pt x="3959" y="8219089"/>
                  <a:pt x="7919" y="4109545"/>
                  <a:pt x="1187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3" name="สี่เหลี่ยมผืนผ้า 157"/>
          <p:cNvSpPr/>
          <p:nvPr/>
        </p:nvSpPr>
        <p:spPr>
          <a:xfrm flipV="1">
            <a:off x="12571142" y="2066372"/>
            <a:ext cx="4676505" cy="598392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3678" h="14405629">
                <a:moveTo>
                  <a:pt x="11878" y="0"/>
                </a:moveTo>
                <a:lnTo>
                  <a:pt x="10603678" y="0"/>
                </a:lnTo>
                <a:lnTo>
                  <a:pt x="10603678" y="12344400"/>
                </a:lnTo>
                <a:lnTo>
                  <a:pt x="5549462" y="14405629"/>
                </a:lnTo>
                <a:lnTo>
                  <a:pt x="11878" y="12344400"/>
                </a:lnTo>
                <a:lnTo>
                  <a:pt x="0" y="12328634"/>
                </a:lnTo>
                <a:cubicBezTo>
                  <a:pt x="3959" y="8219089"/>
                  <a:pt x="7919" y="4109545"/>
                  <a:pt x="1187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 name="สี่เหลี่ยมผืนผ้า 157"/>
          <p:cNvSpPr/>
          <p:nvPr/>
        </p:nvSpPr>
        <p:spPr>
          <a:xfrm flipV="1">
            <a:off x="18334037" y="2079454"/>
            <a:ext cx="4676505" cy="598392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3678" h="14405629">
                <a:moveTo>
                  <a:pt x="11878" y="0"/>
                </a:moveTo>
                <a:lnTo>
                  <a:pt x="10603678" y="0"/>
                </a:lnTo>
                <a:lnTo>
                  <a:pt x="10603678" y="12344400"/>
                </a:lnTo>
                <a:lnTo>
                  <a:pt x="5549462" y="14405629"/>
                </a:lnTo>
                <a:lnTo>
                  <a:pt x="11878" y="12344400"/>
                </a:lnTo>
                <a:lnTo>
                  <a:pt x="0" y="12328634"/>
                </a:lnTo>
                <a:cubicBezTo>
                  <a:pt x="3959" y="8219089"/>
                  <a:pt x="7919" y="4109545"/>
                  <a:pt x="1187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5" name="สี่เหลี่ยมผืนผ้า 157"/>
          <p:cNvSpPr/>
          <p:nvPr/>
        </p:nvSpPr>
        <p:spPr>
          <a:xfrm flipV="1">
            <a:off x="1417637" y="12891626"/>
            <a:ext cx="4676505" cy="3540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2344401"/>
              <a:gd name="connsiteX1" fmla="*/ 10603678 w 10603678"/>
              <a:gd name="connsiteY1" fmla="*/ 0 h 12344401"/>
              <a:gd name="connsiteX2" fmla="*/ 10603678 w 10603678"/>
              <a:gd name="connsiteY2" fmla="*/ 12344400 h 12344401"/>
              <a:gd name="connsiteX3" fmla="*/ 11878 w 10603678"/>
              <a:gd name="connsiteY3" fmla="*/ 12344400 h 12344401"/>
              <a:gd name="connsiteX4" fmla="*/ 0 w 10603678"/>
              <a:gd name="connsiteY4" fmla="*/ 12328634 h 12344401"/>
              <a:gd name="connsiteX5" fmla="*/ 11878 w 10603678"/>
              <a:gd name="connsiteY5" fmla="*/ 0 h 1234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2344401">
                <a:moveTo>
                  <a:pt x="11878" y="0"/>
                </a:moveTo>
                <a:lnTo>
                  <a:pt x="10603678" y="0"/>
                </a:lnTo>
                <a:lnTo>
                  <a:pt x="10603678" y="12344400"/>
                </a:lnTo>
                <a:lnTo>
                  <a:pt x="11878" y="12344400"/>
                </a:lnTo>
                <a:lnTo>
                  <a:pt x="0" y="12328634"/>
                </a:lnTo>
                <a:cubicBezTo>
                  <a:pt x="3959" y="8219089"/>
                  <a:pt x="7919" y="4109545"/>
                  <a:pt x="1187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6" name="สี่เหลี่ยมผืนผ้า 157"/>
          <p:cNvSpPr/>
          <p:nvPr/>
        </p:nvSpPr>
        <p:spPr>
          <a:xfrm flipV="1">
            <a:off x="6965476" y="12904708"/>
            <a:ext cx="4676505" cy="3540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2344401"/>
              <a:gd name="connsiteX1" fmla="*/ 10603678 w 10603678"/>
              <a:gd name="connsiteY1" fmla="*/ 0 h 12344401"/>
              <a:gd name="connsiteX2" fmla="*/ 10603678 w 10603678"/>
              <a:gd name="connsiteY2" fmla="*/ 12344400 h 12344401"/>
              <a:gd name="connsiteX3" fmla="*/ 11878 w 10603678"/>
              <a:gd name="connsiteY3" fmla="*/ 12344400 h 12344401"/>
              <a:gd name="connsiteX4" fmla="*/ 0 w 10603678"/>
              <a:gd name="connsiteY4" fmla="*/ 12328634 h 12344401"/>
              <a:gd name="connsiteX5" fmla="*/ 11878 w 10603678"/>
              <a:gd name="connsiteY5" fmla="*/ 0 h 1234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2344401">
                <a:moveTo>
                  <a:pt x="11878" y="0"/>
                </a:moveTo>
                <a:lnTo>
                  <a:pt x="10603678" y="0"/>
                </a:lnTo>
                <a:lnTo>
                  <a:pt x="10603678" y="12344400"/>
                </a:lnTo>
                <a:lnTo>
                  <a:pt x="11878" y="12344400"/>
                </a:lnTo>
                <a:lnTo>
                  <a:pt x="0" y="12328634"/>
                </a:lnTo>
                <a:cubicBezTo>
                  <a:pt x="3959" y="8219089"/>
                  <a:pt x="7919" y="4109545"/>
                  <a:pt x="1187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7" name="สี่เหลี่ยมผืนผ้า 157"/>
          <p:cNvSpPr/>
          <p:nvPr/>
        </p:nvSpPr>
        <p:spPr>
          <a:xfrm flipV="1">
            <a:off x="12571142" y="12877800"/>
            <a:ext cx="4676505" cy="3540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2344401"/>
              <a:gd name="connsiteX1" fmla="*/ 10603678 w 10603678"/>
              <a:gd name="connsiteY1" fmla="*/ 0 h 12344401"/>
              <a:gd name="connsiteX2" fmla="*/ 10603678 w 10603678"/>
              <a:gd name="connsiteY2" fmla="*/ 12344400 h 12344401"/>
              <a:gd name="connsiteX3" fmla="*/ 11878 w 10603678"/>
              <a:gd name="connsiteY3" fmla="*/ 12344400 h 12344401"/>
              <a:gd name="connsiteX4" fmla="*/ 0 w 10603678"/>
              <a:gd name="connsiteY4" fmla="*/ 12328634 h 12344401"/>
              <a:gd name="connsiteX5" fmla="*/ 11878 w 10603678"/>
              <a:gd name="connsiteY5" fmla="*/ 0 h 1234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2344401">
                <a:moveTo>
                  <a:pt x="11878" y="0"/>
                </a:moveTo>
                <a:lnTo>
                  <a:pt x="10603678" y="0"/>
                </a:lnTo>
                <a:lnTo>
                  <a:pt x="10603678" y="12344400"/>
                </a:lnTo>
                <a:lnTo>
                  <a:pt x="11878" y="12344400"/>
                </a:lnTo>
                <a:lnTo>
                  <a:pt x="0" y="12328634"/>
                </a:lnTo>
                <a:cubicBezTo>
                  <a:pt x="3959" y="8219089"/>
                  <a:pt x="7919" y="4109545"/>
                  <a:pt x="1187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8" name="สี่เหลี่ยมผืนผ้า 157"/>
          <p:cNvSpPr/>
          <p:nvPr/>
        </p:nvSpPr>
        <p:spPr>
          <a:xfrm flipV="1">
            <a:off x="18334037" y="12890882"/>
            <a:ext cx="4676505" cy="3540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2344401"/>
              <a:gd name="connsiteX1" fmla="*/ 10603678 w 10603678"/>
              <a:gd name="connsiteY1" fmla="*/ 0 h 12344401"/>
              <a:gd name="connsiteX2" fmla="*/ 10603678 w 10603678"/>
              <a:gd name="connsiteY2" fmla="*/ 12344400 h 12344401"/>
              <a:gd name="connsiteX3" fmla="*/ 11878 w 10603678"/>
              <a:gd name="connsiteY3" fmla="*/ 12344400 h 12344401"/>
              <a:gd name="connsiteX4" fmla="*/ 0 w 10603678"/>
              <a:gd name="connsiteY4" fmla="*/ 12328634 h 12344401"/>
              <a:gd name="connsiteX5" fmla="*/ 11878 w 10603678"/>
              <a:gd name="connsiteY5" fmla="*/ 0 h 1234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2344401">
                <a:moveTo>
                  <a:pt x="11878" y="0"/>
                </a:moveTo>
                <a:lnTo>
                  <a:pt x="10603678" y="0"/>
                </a:lnTo>
                <a:lnTo>
                  <a:pt x="10603678" y="12344400"/>
                </a:lnTo>
                <a:lnTo>
                  <a:pt x="11878" y="12344400"/>
                </a:lnTo>
                <a:lnTo>
                  <a:pt x="0" y="12328634"/>
                </a:lnTo>
                <a:cubicBezTo>
                  <a:pt x="3959" y="8219089"/>
                  <a:pt x="7919" y="4109545"/>
                  <a:pt x="1187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grpSp>
        <p:nvGrpSpPr>
          <p:cNvPr id="19" name="Group 18"/>
          <p:cNvGrpSpPr/>
          <p:nvPr/>
        </p:nvGrpSpPr>
        <p:grpSpPr>
          <a:xfrm>
            <a:off x="19096037" y="6477000"/>
            <a:ext cx="3352800" cy="3352800"/>
            <a:chOff x="17008473" y="8263156"/>
            <a:chExt cx="5452844" cy="5452844"/>
          </a:xfrm>
        </p:grpSpPr>
        <p:pic>
          <p:nvPicPr>
            <p:cNvPr id="20" name="Picture 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008473" y="8263156"/>
              <a:ext cx="5452844" cy="5452844"/>
            </a:xfrm>
            <a:prstGeom prst="rect">
              <a:avLst/>
            </a:prstGeom>
          </p:spPr>
        </p:pic>
        <p:sp>
          <p:nvSpPr>
            <p:cNvPr id="21" name="Rectangle 139"/>
            <p:cNvSpPr/>
            <p:nvPr/>
          </p:nvSpPr>
          <p:spPr>
            <a:xfrm>
              <a:off x="18298236" y="9029202"/>
              <a:ext cx="3019661" cy="302044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22" name="กลุ่ม 63"/>
            <p:cNvGrpSpPr/>
            <p:nvPr/>
          </p:nvGrpSpPr>
          <p:grpSpPr>
            <a:xfrm>
              <a:off x="19136773" y="9762392"/>
              <a:ext cx="1483264" cy="1486955"/>
              <a:chOff x="17129509" y="11525195"/>
              <a:chExt cx="638175" cy="639763"/>
            </a:xfrm>
            <a:solidFill>
              <a:schemeClr val="bg1"/>
            </a:solidFill>
          </p:grpSpPr>
          <p:sp>
            <p:nvSpPr>
              <p:cNvPr id="23"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30" name="Group 29"/>
          <p:cNvGrpSpPr/>
          <p:nvPr/>
        </p:nvGrpSpPr>
        <p:grpSpPr>
          <a:xfrm>
            <a:off x="7589837" y="6477000"/>
            <a:ext cx="3352800" cy="3352800"/>
            <a:chOff x="5684837" y="8229600"/>
            <a:chExt cx="5452844" cy="5452844"/>
          </a:xfrm>
        </p:grpSpPr>
        <p:pic>
          <p:nvPicPr>
            <p:cNvPr id="31" name="Picture 3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684837" y="8229600"/>
              <a:ext cx="5452844" cy="5452844"/>
            </a:xfrm>
            <a:prstGeom prst="rect">
              <a:avLst/>
            </a:prstGeom>
          </p:spPr>
        </p:pic>
        <p:sp>
          <p:nvSpPr>
            <p:cNvPr id="32" name="Rectangle 139"/>
            <p:cNvSpPr/>
            <p:nvPr/>
          </p:nvSpPr>
          <p:spPr>
            <a:xfrm>
              <a:off x="6974600" y="8995646"/>
              <a:ext cx="3019661" cy="30204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33" name="Freeform 102"/>
            <p:cNvSpPr>
              <a:spLocks noEditPoints="1"/>
            </p:cNvSpPr>
            <p:nvPr/>
          </p:nvSpPr>
          <p:spPr bwMode="auto">
            <a:xfrm>
              <a:off x="7782973" y="9762392"/>
              <a:ext cx="1483264" cy="1372573"/>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34" name="Group 33"/>
          <p:cNvGrpSpPr/>
          <p:nvPr/>
        </p:nvGrpSpPr>
        <p:grpSpPr>
          <a:xfrm>
            <a:off x="2103437" y="6477000"/>
            <a:ext cx="3352800" cy="3352800"/>
            <a:chOff x="24266" y="8229600"/>
            <a:chExt cx="5452844" cy="5452844"/>
          </a:xfrm>
        </p:grpSpPr>
        <p:pic>
          <p:nvPicPr>
            <p:cNvPr id="35" name="Picture 3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266" y="8229600"/>
              <a:ext cx="5452844" cy="5452844"/>
            </a:xfrm>
            <a:prstGeom prst="rect">
              <a:avLst/>
            </a:prstGeom>
          </p:spPr>
        </p:pic>
        <p:sp>
          <p:nvSpPr>
            <p:cNvPr id="36" name="Rectangle 139"/>
            <p:cNvSpPr/>
            <p:nvPr/>
          </p:nvSpPr>
          <p:spPr>
            <a:xfrm>
              <a:off x="1314029" y="8995646"/>
              <a:ext cx="3019661" cy="30204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37" name="Freeform 191"/>
            <p:cNvSpPr>
              <a:spLocks noEditPoints="1"/>
            </p:cNvSpPr>
            <p:nvPr/>
          </p:nvSpPr>
          <p:spPr bwMode="auto">
            <a:xfrm>
              <a:off x="2213156" y="9905028"/>
              <a:ext cx="1261881" cy="1372572"/>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38" name="Group 37"/>
          <p:cNvGrpSpPr/>
          <p:nvPr/>
        </p:nvGrpSpPr>
        <p:grpSpPr>
          <a:xfrm>
            <a:off x="13228637" y="6477000"/>
            <a:ext cx="3352800" cy="3352800"/>
            <a:chOff x="11347902" y="8263156"/>
            <a:chExt cx="5452844" cy="5452844"/>
          </a:xfrm>
        </p:grpSpPr>
        <p:pic>
          <p:nvPicPr>
            <p:cNvPr id="39" name="Picture 3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47902" y="8263156"/>
              <a:ext cx="5452844" cy="5452844"/>
            </a:xfrm>
            <a:prstGeom prst="rect">
              <a:avLst/>
            </a:prstGeom>
          </p:spPr>
        </p:pic>
        <p:sp>
          <p:nvSpPr>
            <p:cNvPr id="40" name="Rectangle 139"/>
            <p:cNvSpPr/>
            <p:nvPr/>
          </p:nvSpPr>
          <p:spPr>
            <a:xfrm>
              <a:off x="12637665" y="9029202"/>
              <a:ext cx="3019661" cy="30204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41" name="กลุ่ม 79"/>
            <p:cNvGrpSpPr/>
            <p:nvPr/>
          </p:nvGrpSpPr>
          <p:grpSpPr>
            <a:xfrm>
              <a:off x="13627245" y="9762741"/>
              <a:ext cx="1040499" cy="1553370"/>
              <a:chOff x="9260948" y="10553700"/>
              <a:chExt cx="447675" cy="668338"/>
            </a:xfrm>
            <a:solidFill>
              <a:schemeClr val="bg1"/>
            </a:solidFill>
          </p:grpSpPr>
          <p:sp>
            <p:nvSpPr>
              <p:cNvPr id="42"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46" name="Group 45"/>
          <p:cNvGrpSpPr/>
          <p:nvPr/>
        </p:nvGrpSpPr>
        <p:grpSpPr>
          <a:xfrm>
            <a:off x="1417637" y="9601200"/>
            <a:ext cx="4724400" cy="3115769"/>
            <a:chOff x="10028237" y="4527567"/>
            <a:chExt cx="4724400" cy="3115769"/>
          </a:xfrm>
        </p:grpSpPr>
        <p:sp>
          <p:nvSpPr>
            <p:cNvPr id="47" name="TextBox 46"/>
            <p:cNvSpPr txBox="1"/>
            <p:nvPr/>
          </p:nvSpPr>
          <p:spPr>
            <a:xfrm>
              <a:off x="10028237" y="5944446"/>
              <a:ext cx="4724400" cy="1698890"/>
            </a:xfrm>
            <a:prstGeom prst="rect">
              <a:avLst/>
            </a:prstGeom>
            <a:noFill/>
          </p:spPr>
          <p:txBody>
            <a:bodyPr wrap="square" lIns="219419" tIns="109710" rIns="219419" bIns="109710" rtlCol="0">
              <a:spAutoFit/>
            </a:bodyPr>
            <a:lstStyle/>
            <a:p>
              <a:pPr algn="ctr"/>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48" name="TextBox 31"/>
            <p:cNvSpPr txBox="1">
              <a:spLocks noChangeArrowheads="1"/>
            </p:cNvSpPr>
            <p:nvPr/>
          </p:nvSpPr>
          <p:spPr bwMode="auto">
            <a:xfrm>
              <a:off x="11256712" y="4527567"/>
              <a:ext cx="222448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accent5"/>
                  </a:solidFill>
                  <a:latin typeface="Lato Black" pitchFamily="34" charset="0"/>
                  <a:ea typeface="Lato Black" pitchFamily="34" charset="0"/>
                  <a:cs typeface="Lato Black" pitchFamily="34" charset="0"/>
                </a:rPr>
                <a:t>25%</a:t>
              </a:r>
              <a:endParaRPr lang="id-ID" sz="6000" b="1" dirty="0">
                <a:solidFill>
                  <a:schemeClr val="accent5"/>
                </a:solidFill>
                <a:latin typeface="Lato Black" pitchFamily="34" charset="0"/>
                <a:ea typeface="Lato Black" pitchFamily="34" charset="0"/>
                <a:cs typeface="Lato Black" pitchFamily="34" charset="0"/>
              </a:endParaRPr>
            </a:p>
          </p:txBody>
        </p:sp>
        <p:sp>
          <p:nvSpPr>
            <p:cNvPr id="49" name="Round Same Side Corner Rectangle 58"/>
            <p:cNvSpPr/>
            <p:nvPr/>
          </p:nvSpPr>
          <p:spPr>
            <a:xfrm rot="16200000" flipH="1">
              <a:off x="12300127" y="5217427"/>
              <a:ext cx="115230" cy="959671"/>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62" name="Group 61"/>
          <p:cNvGrpSpPr/>
          <p:nvPr/>
        </p:nvGrpSpPr>
        <p:grpSpPr>
          <a:xfrm>
            <a:off x="6904037" y="9533431"/>
            <a:ext cx="4724400" cy="3115769"/>
            <a:chOff x="10028237" y="4527567"/>
            <a:chExt cx="4724400" cy="3115769"/>
          </a:xfrm>
        </p:grpSpPr>
        <p:sp>
          <p:nvSpPr>
            <p:cNvPr id="63" name="TextBox 62"/>
            <p:cNvSpPr txBox="1"/>
            <p:nvPr/>
          </p:nvSpPr>
          <p:spPr>
            <a:xfrm>
              <a:off x="10028237" y="5944446"/>
              <a:ext cx="4724400" cy="1698890"/>
            </a:xfrm>
            <a:prstGeom prst="rect">
              <a:avLst/>
            </a:prstGeom>
            <a:noFill/>
          </p:spPr>
          <p:txBody>
            <a:bodyPr wrap="square" lIns="219419" tIns="109710" rIns="219419" bIns="109710" rtlCol="0">
              <a:spAutoFit/>
            </a:bodyPr>
            <a:lstStyle/>
            <a:p>
              <a:pPr algn="ctr"/>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64" name="TextBox 31"/>
            <p:cNvSpPr txBox="1">
              <a:spLocks noChangeArrowheads="1"/>
            </p:cNvSpPr>
            <p:nvPr/>
          </p:nvSpPr>
          <p:spPr bwMode="auto">
            <a:xfrm>
              <a:off x="11256712" y="4527567"/>
              <a:ext cx="222448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accent3"/>
                  </a:solidFill>
                  <a:latin typeface="Lato Black" pitchFamily="34" charset="0"/>
                  <a:ea typeface="Lato Black" pitchFamily="34" charset="0"/>
                  <a:cs typeface="Lato Black" pitchFamily="34" charset="0"/>
                </a:rPr>
                <a:t>25%</a:t>
              </a:r>
              <a:endParaRPr lang="id-ID" sz="6000" b="1" dirty="0">
                <a:solidFill>
                  <a:schemeClr val="accent3"/>
                </a:solidFill>
                <a:latin typeface="Lato Black" pitchFamily="34" charset="0"/>
                <a:ea typeface="Lato Black" pitchFamily="34" charset="0"/>
                <a:cs typeface="Lato Black" pitchFamily="34" charset="0"/>
              </a:endParaRPr>
            </a:p>
          </p:txBody>
        </p:sp>
        <p:sp>
          <p:nvSpPr>
            <p:cNvPr id="65" name="Round Same Side Corner Rectangle 58"/>
            <p:cNvSpPr/>
            <p:nvPr/>
          </p:nvSpPr>
          <p:spPr>
            <a:xfrm rot="16200000" flipH="1">
              <a:off x="12300127" y="5217427"/>
              <a:ext cx="115230" cy="95967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66" name="Group 65"/>
          <p:cNvGrpSpPr/>
          <p:nvPr/>
        </p:nvGrpSpPr>
        <p:grpSpPr>
          <a:xfrm>
            <a:off x="12771437" y="9592769"/>
            <a:ext cx="4724400" cy="3115769"/>
            <a:chOff x="10028237" y="4527567"/>
            <a:chExt cx="4724400" cy="3115769"/>
          </a:xfrm>
        </p:grpSpPr>
        <p:sp>
          <p:nvSpPr>
            <p:cNvPr id="67" name="TextBox 66"/>
            <p:cNvSpPr txBox="1"/>
            <p:nvPr/>
          </p:nvSpPr>
          <p:spPr>
            <a:xfrm>
              <a:off x="10028237" y="5944446"/>
              <a:ext cx="4724400" cy="1698890"/>
            </a:xfrm>
            <a:prstGeom prst="rect">
              <a:avLst/>
            </a:prstGeom>
            <a:noFill/>
          </p:spPr>
          <p:txBody>
            <a:bodyPr wrap="square" lIns="219419" tIns="109710" rIns="219419" bIns="109710" rtlCol="0">
              <a:spAutoFit/>
            </a:bodyPr>
            <a:lstStyle/>
            <a:p>
              <a:pPr algn="ctr"/>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68" name="TextBox 31"/>
            <p:cNvSpPr txBox="1">
              <a:spLocks noChangeArrowheads="1"/>
            </p:cNvSpPr>
            <p:nvPr/>
          </p:nvSpPr>
          <p:spPr bwMode="auto">
            <a:xfrm>
              <a:off x="11256712" y="4527567"/>
              <a:ext cx="222448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accent6"/>
                  </a:solidFill>
                  <a:latin typeface="Lato Black" pitchFamily="34" charset="0"/>
                  <a:ea typeface="Lato Black" pitchFamily="34" charset="0"/>
                  <a:cs typeface="Lato Black" pitchFamily="34" charset="0"/>
                </a:rPr>
                <a:t>25%</a:t>
              </a:r>
              <a:endParaRPr lang="id-ID" sz="6000" b="1" dirty="0">
                <a:solidFill>
                  <a:schemeClr val="accent6"/>
                </a:solidFill>
                <a:latin typeface="Lato Black" pitchFamily="34" charset="0"/>
                <a:ea typeface="Lato Black" pitchFamily="34" charset="0"/>
                <a:cs typeface="Lato Black" pitchFamily="34" charset="0"/>
              </a:endParaRPr>
            </a:p>
          </p:txBody>
        </p:sp>
        <p:sp>
          <p:nvSpPr>
            <p:cNvPr id="69" name="Round Same Side Corner Rectangle 58"/>
            <p:cNvSpPr/>
            <p:nvPr/>
          </p:nvSpPr>
          <p:spPr>
            <a:xfrm rot="16200000" flipH="1">
              <a:off x="12300127" y="5217427"/>
              <a:ext cx="115230" cy="959671"/>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70" name="Group 69"/>
          <p:cNvGrpSpPr/>
          <p:nvPr/>
        </p:nvGrpSpPr>
        <p:grpSpPr>
          <a:xfrm>
            <a:off x="18486437" y="9525000"/>
            <a:ext cx="4724400" cy="3115769"/>
            <a:chOff x="10028237" y="4527567"/>
            <a:chExt cx="4724400" cy="3115769"/>
          </a:xfrm>
        </p:grpSpPr>
        <p:sp>
          <p:nvSpPr>
            <p:cNvPr id="71" name="TextBox 70"/>
            <p:cNvSpPr txBox="1"/>
            <p:nvPr/>
          </p:nvSpPr>
          <p:spPr>
            <a:xfrm>
              <a:off x="10028237" y="5944446"/>
              <a:ext cx="4724400" cy="1698890"/>
            </a:xfrm>
            <a:prstGeom prst="rect">
              <a:avLst/>
            </a:prstGeom>
            <a:noFill/>
          </p:spPr>
          <p:txBody>
            <a:bodyPr wrap="square" lIns="219419" tIns="109710" rIns="219419" bIns="109710" rtlCol="0">
              <a:spAutoFit/>
            </a:bodyPr>
            <a:lstStyle/>
            <a:p>
              <a:pPr algn="ctr"/>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72" name="TextBox 31"/>
            <p:cNvSpPr txBox="1">
              <a:spLocks noChangeArrowheads="1"/>
            </p:cNvSpPr>
            <p:nvPr/>
          </p:nvSpPr>
          <p:spPr bwMode="auto">
            <a:xfrm>
              <a:off x="11256712" y="4527567"/>
              <a:ext cx="222448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accent1"/>
                  </a:solidFill>
                  <a:latin typeface="Lato Black" pitchFamily="34" charset="0"/>
                  <a:ea typeface="Lato Black" pitchFamily="34" charset="0"/>
                  <a:cs typeface="Lato Black" pitchFamily="34" charset="0"/>
                </a:rPr>
                <a:t>25%</a:t>
              </a:r>
              <a:endParaRPr lang="id-ID" sz="6000" b="1" dirty="0">
                <a:solidFill>
                  <a:schemeClr val="accent1"/>
                </a:solidFill>
                <a:latin typeface="Lato Black" pitchFamily="34" charset="0"/>
                <a:ea typeface="Lato Black" pitchFamily="34" charset="0"/>
                <a:cs typeface="Lato Black" pitchFamily="34" charset="0"/>
              </a:endParaRPr>
            </a:p>
          </p:txBody>
        </p:sp>
        <p:sp>
          <p:nvSpPr>
            <p:cNvPr id="73" name="Round Same Side Corner Rectangle 58"/>
            <p:cNvSpPr/>
            <p:nvPr/>
          </p:nvSpPr>
          <p:spPr>
            <a:xfrm rot="16200000" flipH="1">
              <a:off x="12300127" y="5217427"/>
              <a:ext cx="115230" cy="95967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74" name="Group 73"/>
          <p:cNvGrpSpPr/>
          <p:nvPr/>
        </p:nvGrpSpPr>
        <p:grpSpPr>
          <a:xfrm>
            <a:off x="7226012" y="2819400"/>
            <a:ext cx="4080449" cy="3487431"/>
            <a:chOff x="10256837" y="4527567"/>
            <a:chExt cx="4080449" cy="3487431"/>
          </a:xfrm>
        </p:grpSpPr>
        <p:sp>
          <p:nvSpPr>
            <p:cNvPr id="75" name="TextBox 74"/>
            <p:cNvSpPr txBox="1"/>
            <p:nvPr/>
          </p:nvSpPr>
          <p:spPr>
            <a:xfrm>
              <a:off x="10256837" y="5946776"/>
              <a:ext cx="4080449" cy="2068222"/>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76" name="TextBox 31"/>
            <p:cNvSpPr txBox="1">
              <a:spLocks noChangeArrowheads="1"/>
            </p:cNvSpPr>
            <p:nvPr/>
          </p:nvSpPr>
          <p:spPr bwMode="auto">
            <a:xfrm>
              <a:off x="11256712" y="4527567"/>
              <a:ext cx="2224481" cy="1092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500" b="1" dirty="0">
                  <a:solidFill>
                    <a:schemeClr val="bg1"/>
                  </a:solidFill>
                  <a:latin typeface="Lato Black" pitchFamily="34" charset="0"/>
                  <a:ea typeface="Lato Black" pitchFamily="34" charset="0"/>
                  <a:cs typeface="Lato Black" pitchFamily="34" charset="0"/>
                </a:rPr>
                <a:t>B</a:t>
              </a:r>
              <a:endParaRPr lang="id-ID" sz="6500" b="1" dirty="0">
                <a:solidFill>
                  <a:schemeClr val="bg1"/>
                </a:solidFill>
                <a:latin typeface="Lato Black" pitchFamily="34" charset="0"/>
                <a:ea typeface="Lato Black" pitchFamily="34" charset="0"/>
                <a:cs typeface="Lato Black" pitchFamily="34" charset="0"/>
              </a:endParaRPr>
            </a:p>
          </p:txBody>
        </p:sp>
        <p:sp>
          <p:nvSpPr>
            <p:cNvPr id="77" name="Round Same Side Corner Rectangle 58"/>
            <p:cNvSpPr/>
            <p:nvPr/>
          </p:nvSpPr>
          <p:spPr>
            <a:xfrm rot="16200000">
              <a:off x="12224482" y="4685814"/>
              <a:ext cx="189570" cy="2123539"/>
            </a:xfrm>
            <a:prstGeom prst="round2SameRect">
              <a:avLst>
                <a:gd name="adj1" fmla="val 50000"/>
                <a:gd name="adj2"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solidFill>
                  <a:schemeClr val="bg1"/>
                </a:solidFill>
                <a:latin typeface="Lato Light"/>
              </a:endParaRPr>
            </a:p>
          </p:txBody>
        </p:sp>
      </p:grpSp>
      <p:grpSp>
        <p:nvGrpSpPr>
          <p:cNvPr id="78" name="Group 77"/>
          <p:cNvGrpSpPr/>
          <p:nvPr/>
        </p:nvGrpSpPr>
        <p:grpSpPr>
          <a:xfrm>
            <a:off x="1874837" y="2913369"/>
            <a:ext cx="4080449" cy="3487431"/>
            <a:chOff x="10256837" y="4527567"/>
            <a:chExt cx="4080449" cy="3487431"/>
          </a:xfrm>
        </p:grpSpPr>
        <p:sp>
          <p:nvSpPr>
            <p:cNvPr id="79" name="TextBox 78"/>
            <p:cNvSpPr txBox="1"/>
            <p:nvPr/>
          </p:nvSpPr>
          <p:spPr>
            <a:xfrm>
              <a:off x="10256837" y="5946776"/>
              <a:ext cx="4080449" cy="2068222"/>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80" name="TextBox 31"/>
            <p:cNvSpPr txBox="1">
              <a:spLocks noChangeArrowheads="1"/>
            </p:cNvSpPr>
            <p:nvPr/>
          </p:nvSpPr>
          <p:spPr bwMode="auto">
            <a:xfrm>
              <a:off x="11256712" y="4527567"/>
              <a:ext cx="2224481" cy="1092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500" b="1" dirty="0">
                  <a:solidFill>
                    <a:schemeClr val="bg1"/>
                  </a:solidFill>
                  <a:latin typeface="Lato Black" pitchFamily="34" charset="0"/>
                  <a:ea typeface="Lato Black" pitchFamily="34" charset="0"/>
                  <a:cs typeface="Lato Black" pitchFamily="34" charset="0"/>
                </a:rPr>
                <a:t>A</a:t>
              </a:r>
              <a:endParaRPr lang="id-ID" sz="6500" b="1" dirty="0">
                <a:solidFill>
                  <a:schemeClr val="bg1"/>
                </a:solidFill>
                <a:latin typeface="Lato Black" pitchFamily="34" charset="0"/>
                <a:ea typeface="Lato Black" pitchFamily="34" charset="0"/>
                <a:cs typeface="Lato Black" pitchFamily="34" charset="0"/>
              </a:endParaRPr>
            </a:p>
          </p:txBody>
        </p:sp>
        <p:sp>
          <p:nvSpPr>
            <p:cNvPr id="81" name="Round Same Side Corner Rectangle 58"/>
            <p:cNvSpPr/>
            <p:nvPr/>
          </p:nvSpPr>
          <p:spPr>
            <a:xfrm rot="16200000">
              <a:off x="12224482" y="4685814"/>
              <a:ext cx="189570" cy="2123539"/>
            </a:xfrm>
            <a:prstGeom prst="round2SameRect">
              <a:avLst>
                <a:gd name="adj1" fmla="val 50000"/>
                <a:gd name="adj2"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solidFill>
                  <a:schemeClr val="bg1"/>
                </a:solidFill>
                <a:latin typeface="Lato Light"/>
              </a:endParaRPr>
            </a:p>
          </p:txBody>
        </p:sp>
      </p:grpSp>
      <p:grpSp>
        <p:nvGrpSpPr>
          <p:cNvPr id="82" name="Group 81"/>
          <p:cNvGrpSpPr/>
          <p:nvPr/>
        </p:nvGrpSpPr>
        <p:grpSpPr>
          <a:xfrm>
            <a:off x="18596988" y="2659080"/>
            <a:ext cx="4080449" cy="3487431"/>
            <a:chOff x="10256837" y="4527567"/>
            <a:chExt cx="4080449" cy="3487431"/>
          </a:xfrm>
        </p:grpSpPr>
        <p:sp>
          <p:nvSpPr>
            <p:cNvPr id="83" name="TextBox 82"/>
            <p:cNvSpPr txBox="1"/>
            <p:nvPr/>
          </p:nvSpPr>
          <p:spPr>
            <a:xfrm>
              <a:off x="10256837" y="5946776"/>
              <a:ext cx="4080449" cy="2068222"/>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84" name="TextBox 31"/>
            <p:cNvSpPr txBox="1">
              <a:spLocks noChangeArrowheads="1"/>
            </p:cNvSpPr>
            <p:nvPr/>
          </p:nvSpPr>
          <p:spPr bwMode="auto">
            <a:xfrm>
              <a:off x="11256712" y="4527567"/>
              <a:ext cx="2224481" cy="1092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500" b="1" dirty="0">
                  <a:solidFill>
                    <a:schemeClr val="bg1"/>
                  </a:solidFill>
                  <a:latin typeface="Lato Black" pitchFamily="34" charset="0"/>
                  <a:ea typeface="Lato Black" pitchFamily="34" charset="0"/>
                  <a:cs typeface="Lato Black" pitchFamily="34" charset="0"/>
                </a:rPr>
                <a:t>D</a:t>
              </a:r>
              <a:endParaRPr lang="id-ID" sz="6500" b="1" dirty="0">
                <a:solidFill>
                  <a:schemeClr val="bg1"/>
                </a:solidFill>
                <a:latin typeface="Lato Black" pitchFamily="34" charset="0"/>
                <a:ea typeface="Lato Black" pitchFamily="34" charset="0"/>
                <a:cs typeface="Lato Black" pitchFamily="34" charset="0"/>
              </a:endParaRPr>
            </a:p>
          </p:txBody>
        </p:sp>
        <p:sp>
          <p:nvSpPr>
            <p:cNvPr id="85" name="Round Same Side Corner Rectangle 58"/>
            <p:cNvSpPr/>
            <p:nvPr/>
          </p:nvSpPr>
          <p:spPr>
            <a:xfrm rot="16200000">
              <a:off x="12224482" y="4685814"/>
              <a:ext cx="189570" cy="2123539"/>
            </a:xfrm>
            <a:prstGeom prst="round2SameRect">
              <a:avLst>
                <a:gd name="adj1" fmla="val 50000"/>
                <a:gd name="adj2"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solidFill>
                  <a:schemeClr val="bg1"/>
                </a:solidFill>
                <a:latin typeface="Lato Light"/>
              </a:endParaRPr>
            </a:p>
          </p:txBody>
        </p:sp>
      </p:grpSp>
      <p:grpSp>
        <p:nvGrpSpPr>
          <p:cNvPr id="86" name="Group 85"/>
          <p:cNvGrpSpPr/>
          <p:nvPr/>
        </p:nvGrpSpPr>
        <p:grpSpPr>
          <a:xfrm>
            <a:off x="12805788" y="2753049"/>
            <a:ext cx="4080449" cy="3487431"/>
            <a:chOff x="10256837" y="4527567"/>
            <a:chExt cx="4080449" cy="3487431"/>
          </a:xfrm>
        </p:grpSpPr>
        <p:sp>
          <p:nvSpPr>
            <p:cNvPr id="87" name="TextBox 86"/>
            <p:cNvSpPr txBox="1"/>
            <p:nvPr/>
          </p:nvSpPr>
          <p:spPr>
            <a:xfrm>
              <a:off x="10256837" y="5946776"/>
              <a:ext cx="4080449" cy="2068222"/>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88" name="TextBox 31"/>
            <p:cNvSpPr txBox="1">
              <a:spLocks noChangeArrowheads="1"/>
            </p:cNvSpPr>
            <p:nvPr/>
          </p:nvSpPr>
          <p:spPr bwMode="auto">
            <a:xfrm>
              <a:off x="11256712" y="4527567"/>
              <a:ext cx="2224481" cy="1092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500" b="1" dirty="0">
                  <a:solidFill>
                    <a:schemeClr val="bg1"/>
                  </a:solidFill>
                  <a:latin typeface="Lato Black" pitchFamily="34" charset="0"/>
                  <a:ea typeface="Lato Black" pitchFamily="34" charset="0"/>
                  <a:cs typeface="Lato Black" pitchFamily="34" charset="0"/>
                </a:rPr>
                <a:t>C</a:t>
              </a:r>
              <a:endParaRPr lang="id-ID" sz="6500" b="1" dirty="0">
                <a:solidFill>
                  <a:schemeClr val="bg1"/>
                </a:solidFill>
                <a:latin typeface="Lato Black" pitchFamily="34" charset="0"/>
                <a:ea typeface="Lato Black" pitchFamily="34" charset="0"/>
                <a:cs typeface="Lato Black" pitchFamily="34" charset="0"/>
              </a:endParaRPr>
            </a:p>
          </p:txBody>
        </p:sp>
        <p:sp>
          <p:nvSpPr>
            <p:cNvPr id="89" name="Round Same Side Corner Rectangle 58"/>
            <p:cNvSpPr/>
            <p:nvPr/>
          </p:nvSpPr>
          <p:spPr>
            <a:xfrm rot="16200000">
              <a:off x="12224482" y="4685814"/>
              <a:ext cx="189570" cy="2123539"/>
            </a:xfrm>
            <a:prstGeom prst="round2SameRect">
              <a:avLst>
                <a:gd name="adj1" fmla="val 50000"/>
                <a:gd name="adj2"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solidFill>
                  <a:schemeClr val="bg1"/>
                </a:solidFill>
                <a:latin typeface="Lato Light"/>
              </a:endParaRPr>
            </a:p>
          </p:txBody>
        </p:sp>
      </p:grpSp>
    </p:spTree>
    <p:extLst>
      <p:ext uri="{BB962C8B-B14F-4D97-AF65-F5344CB8AC3E}">
        <p14:creationId xmlns:p14="http://schemas.microsoft.com/office/powerpoint/2010/main" val="503529229"/>
      </p:ext>
    </p:extLst>
  </p:cSld>
  <p:clrMapOvr>
    <a:masterClrMapping/>
  </p:clrMapOvr>
  <p:transition spd="slow">
    <p:push/>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6"/>
          <p:cNvGrpSpPr/>
          <p:nvPr/>
        </p:nvGrpSpPr>
        <p:grpSpPr>
          <a:xfrm>
            <a:off x="8396306" y="483017"/>
            <a:ext cx="7687955" cy="2107783"/>
            <a:chOff x="8375719" y="483017"/>
            <a:chExt cx="7687955" cy="2107783"/>
          </a:xfrm>
        </p:grpSpPr>
        <p:sp>
          <p:nvSpPr>
            <p:cNvPr id="63" name="TextBox 62"/>
            <p:cNvSpPr txBox="1"/>
            <p:nvPr/>
          </p:nvSpPr>
          <p:spPr>
            <a:xfrm>
              <a:off x="8375719" y="483017"/>
              <a:ext cx="7687955" cy="1015644"/>
            </a:xfrm>
            <a:prstGeom prst="rect">
              <a:avLst/>
            </a:prstGeom>
            <a:noFill/>
          </p:spPr>
          <p:txBody>
            <a:bodyPr wrap="square" lIns="91422" tIns="45711" rIns="91422" bIns="45711" rtlCol="0">
              <a:spAutoFit/>
            </a:bodyPr>
            <a:lstStyle/>
            <a:p>
              <a:pPr algn="ctr"/>
              <a:r>
                <a:rPr lang="en-US" sz="6000" b="1" dirty="0">
                  <a:solidFill>
                    <a:schemeClr val="tx2"/>
                  </a:solidFill>
                  <a:latin typeface="Lato" pitchFamily="34" charset="0"/>
                  <a:ea typeface="Lato" pitchFamily="34" charset="0"/>
                  <a:cs typeface="Lato" pitchFamily="34" charset="0"/>
                </a:rPr>
                <a:t>5 Triangle Data</a:t>
              </a:r>
              <a:endParaRPr lang="id-ID" sz="6000" b="1" dirty="0">
                <a:solidFill>
                  <a:schemeClr val="tx2"/>
                </a:solidFill>
                <a:latin typeface="Lato" pitchFamily="34" charset="0"/>
                <a:ea typeface="Lato" pitchFamily="34" charset="0"/>
                <a:cs typeface="Lato" pitchFamily="34" charset="0"/>
              </a:endParaRPr>
            </a:p>
          </p:txBody>
        </p:sp>
        <p:sp>
          <p:nvSpPr>
            <p:cNvPr id="64" name="Subtitle 2"/>
            <p:cNvSpPr txBox="1">
              <a:spLocks/>
            </p:cNvSpPr>
            <p:nvPr/>
          </p:nvSpPr>
          <p:spPr>
            <a:xfrm>
              <a:off x="9864713" y="1854121"/>
              <a:ext cx="4975726" cy="736679"/>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800" dirty="0">
                  <a:latin typeface="Lato Light"/>
                  <a:cs typeface="Lato Light"/>
                </a:rPr>
                <a:t>Your great subtitle </a:t>
              </a:r>
              <a:r>
                <a:rPr lang="en-US" sz="2800" dirty="0">
                  <a:solidFill>
                    <a:schemeClr val="accent1"/>
                  </a:solidFill>
                  <a:latin typeface="Lato Light"/>
                  <a:cs typeface="Lato Light"/>
                </a:rPr>
                <a:t>in this line</a:t>
              </a:r>
            </a:p>
          </p:txBody>
        </p:sp>
      </p:grpSp>
      <p:grpSp>
        <p:nvGrpSpPr>
          <p:cNvPr id="65" name="Group 1"/>
          <p:cNvGrpSpPr/>
          <p:nvPr/>
        </p:nvGrpSpPr>
        <p:grpSpPr>
          <a:xfrm>
            <a:off x="10409237" y="1587830"/>
            <a:ext cx="3657601" cy="240970"/>
            <a:chOff x="10866255" y="8448874"/>
            <a:chExt cx="2738812" cy="73150"/>
          </a:xfrm>
        </p:grpSpPr>
        <p:sp>
          <p:nvSpPr>
            <p:cNvPr id="66" name="Rectangle 11"/>
            <p:cNvSpPr/>
            <p:nvPr/>
          </p:nvSpPr>
          <p:spPr>
            <a:xfrm flipV="1">
              <a:off x="10866255" y="8448874"/>
              <a:ext cx="407521" cy="7315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7" name="Rectangle 12"/>
            <p:cNvSpPr/>
            <p:nvPr/>
          </p:nvSpPr>
          <p:spPr>
            <a:xfrm flipV="1">
              <a:off x="11330497" y="8448874"/>
              <a:ext cx="407521" cy="7315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8" name="Rectangle 13"/>
            <p:cNvSpPr/>
            <p:nvPr/>
          </p:nvSpPr>
          <p:spPr>
            <a:xfrm flipV="1">
              <a:off x="11809200" y="8448874"/>
              <a:ext cx="407521" cy="7315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9" name="Rectangle 14"/>
            <p:cNvSpPr/>
            <p:nvPr/>
          </p:nvSpPr>
          <p:spPr>
            <a:xfrm flipV="1">
              <a:off x="12273541" y="8448874"/>
              <a:ext cx="407521" cy="7315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0" name="Rectangle 15"/>
            <p:cNvSpPr/>
            <p:nvPr/>
          </p:nvSpPr>
          <p:spPr>
            <a:xfrm flipV="1">
              <a:off x="12737783" y="8448874"/>
              <a:ext cx="407521" cy="73150"/>
            </a:xfrm>
            <a:prstGeom prst="rect">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1" name="Rectangle 16"/>
            <p:cNvSpPr/>
            <p:nvPr/>
          </p:nvSpPr>
          <p:spPr>
            <a:xfrm flipV="1">
              <a:off x="13197546" y="8448874"/>
              <a:ext cx="407521" cy="73150"/>
            </a:xfrm>
            <a:prstGeom prst="rect">
              <a:avLst/>
            </a:pr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nvGrpSpPr>
          <p:cNvPr id="10" name="กลุ่ม 9"/>
          <p:cNvGrpSpPr/>
          <p:nvPr/>
        </p:nvGrpSpPr>
        <p:grpSpPr>
          <a:xfrm>
            <a:off x="6980237" y="3485726"/>
            <a:ext cx="10895013" cy="7639473"/>
            <a:chOff x="6980237" y="3485726"/>
            <a:chExt cx="10895013" cy="7639473"/>
          </a:xfrm>
        </p:grpSpPr>
        <p:grpSp>
          <p:nvGrpSpPr>
            <p:cNvPr id="2" name="กลุ่ม 1"/>
            <p:cNvGrpSpPr/>
            <p:nvPr/>
          </p:nvGrpSpPr>
          <p:grpSpPr>
            <a:xfrm>
              <a:off x="6980237" y="3485726"/>
              <a:ext cx="10895013" cy="7639473"/>
              <a:chOff x="6980237" y="3485726"/>
              <a:chExt cx="10895013" cy="7639473"/>
            </a:xfrm>
          </p:grpSpPr>
          <p:grpSp>
            <p:nvGrpSpPr>
              <p:cNvPr id="36" name="กลุ่ม 35"/>
              <p:cNvGrpSpPr/>
              <p:nvPr/>
            </p:nvGrpSpPr>
            <p:grpSpPr>
              <a:xfrm>
                <a:off x="10718721" y="3532146"/>
                <a:ext cx="3427413" cy="7542254"/>
                <a:chOff x="8718551" y="5994400"/>
                <a:chExt cx="3427413" cy="4202113"/>
              </a:xfrm>
            </p:grpSpPr>
            <p:sp>
              <p:nvSpPr>
                <p:cNvPr id="11" name="Freeform 13"/>
                <p:cNvSpPr>
                  <a:spLocks/>
                </p:cNvSpPr>
                <p:nvPr/>
              </p:nvSpPr>
              <p:spPr bwMode="auto">
                <a:xfrm>
                  <a:off x="8718551" y="5994400"/>
                  <a:ext cx="3427413" cy="4202113"/>
                </a:xfrm>
                <a:custGeom>
                  <a:avLst/>
                  <a:gdLst>
                    <a:gd name="T0" fmla="*/ 0 w 2159"/>
                    <a:gd name="T1" fmla="*/ 2647 h 2647"/>
                    <a:gd name="T2" fmla="*/ 1087 w 2159"/>
                    <a:gd name="T3" fmla="*/ 0 h 2647"/>
                    <a:gd name="T4" fmla="*/ 2159 w 2159"/>
                    <a:gd name="T5" fmla="*/ 2647 h 2647"/>
                    <a:gd name="T6" fmla="*/ 0 w 2159"/>
                    <a:gd name="T7" fmla="*/ 2647 h 2647"/>
                  </a:gdLst>
                  <a:ahLst/>
                  <a:cxnLst>
                    <a:cxn ang="0">
                      <a:pos x="T0" y="T1"/>
                    </a:cxn>
                    <a:cxn ang="0">
                      <a:pos x="T2" y="T3"/>
                    </a:cxn>
                    <a:cxn ang="0">
                      <a:pos x="T4" y="T5"/>
                    </a:cxn>
                    <a:cxn ang="0">
                      <a:pos x="T6" y="T7"/>
                    </a:cxn>
                  </a:cxnLst>
                  <a:rect l="0" t="0" r="r" b="b"/>
                  <a:pathLst>
                    <a:path w="2159" h="2647">
                      <a:moveTo>
                        <a:pt x="0" y="2647"/>
                      </a:moveTo>
                      <a:lnTo>
                        <a:pt x="1087" y="0"/>
                      </a:lnTo>
                      <a:lnTo>
                        <a:pt x="2159" y="2647"/>
                      </a:lnTo>
                      <a:lnTo>
                        <a:pt x="0" y="2647"/>
                      </a:ln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2" name="Freeform 14"/>
                <p:cNvSpPr>
                  <a:spLocks/>
                </p:cNvSpPr>
                <p:nvPr/>
              </p:nvSpPr>
              <p:spPr bwMode="auto">
                <a:xfrm>
                  <a:off x="8718551" y="5994400"/>
                  <a:ext cx="1725613" cy="4202113"/>
                </a:xfrm>
                <a:custGeom>
                  <a:avLst/>
                  <a:gdLst>
                    <a:gd name="T0" fmla="*/ 1087 w 1087"/>
                    <a:gd name="T1" fmla="*/ 0 h 2647"/>
                    <a:gd name="T2" fmla="*/ 0 w 1087"/>
                    <a:gd name="T3" fmla="*/ 2647 h 2647"/>
                    <a:gd name="T4" fmla="*/ 1071 w 1087"/>
                    <a:gd name="T5" fmla="*/ 1623 h 2647"/>
                    <a:gd name="T6" fmla="*/ 1087 w 1087"/>
                    <a:gd name="T7" fmla="*/ 0 h 2647"/>
                  </a:gdLst>
                  <a:ahLst/>
                  <a:cxnLst>
                    <a:cxn ang="0">
                      <a:pos x="T0" y="T1"/>
                    </a:cxn>
                    <a:cxn ang="0">
                      <a:pos x="T2" y="T3"/>
                    </a:cxn>
                    <a:cxn ang="0">
                      <a:pos x="T4" y="T5"/>
                    </a:cxn>
                    <a:cxn ang="0">
                      <a:pos x="T6" y="T7"/>
                    </a:cxn>
                  </a:cxnLst>
                  <a:rect l="0" t="0" r="r" b="b"/>
                  <a:pathLst>
                    <a:path w="1087" h="2647">
                      <a:moveTo>
                        <a:pt x="1087" y="0"/>
                      </a:moveTo>
                      <a:lnTo>
                        <a:pt x="0" y="2647"/>
                      </a:lnTo>
                      <a:lnTo>
                        <a:pt x="1071" y="1623"/>
                      </a:lnTo>
                      <a:lnTo>
                        <a:pt x="1087"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39" name="กลุ่ม 38"/>
              <p:cNvGrpSpPr/>
              <p:nvPr/>
            </p:nvGrpSpPr>
            <p:grpSpPr>
              <a:xfrm>
                <a:off x="14447837" y="3595686"/>
                <a:ext cx="3427413" cy="7529513"/>
                <a:chOff x="15973426" y="2667000"/>
                <a:chExt cx="3427413" cy="7529513"/>
              </a:xfrm>
            </p:grpSpPr>
            <p:sp>
              <p:nvSpPr>
                <p:cNvPr id="29" name="Freeform 22"/>
                <p:cNvSpPr>
                  <a:spLocks/>
                </p:cNvSpPr>
                <p:nvPr/>
              </p:nvSpPr>
              <p:spPr bwMode="auto">
                <a:xfrm>
                  <a:off x="15973426" y="2667000"/>
                  <a:ext cx="3427413" cy="7529513"/>
                </a:xfrm>
                <a:custGeom>
                  <a:avLst/>
                  <a:gdLst>
                    <a:gd name="T0" fmla="*/ 0 w 2159"/>
                    <a:gd name="T1" fmla="*/ 4743 h 4743"/>
                    <a:gd name="T2" fmla="*/ 1071 w 2159"/>
                    <a:gd name="T3" fmla="*/ 0 h 4743"/>
                    <a:gd name="T4" fmla="*/ 2159 w 2159"/>
                    <a:gd name="T5" fmla="*/ 4743 h 4743"/>
                    <a:gd name="T6" fmla="*/ 0 w 2159"/>
                    <a:gd name="T7" fmla="*/ 4743 h 4743"/>
                  </a:gdLst>
                  <a:ahLst/>
                  <a:cxnLst>
                    <a:cxn ang="0">
                      <a:pos x="T0" y="T1"/>
                    </a:cxn>
                    <a:cxn ang="0">
                      <a:pos x="T2" y="T3"/>
                    </a:cxn>
                    <a:cxn ang="0">
                      <a:pos x="T4" y="T5"/>
                    </a:cxn>
                    <a:cxn ang="0">
                      <a:pos x="T6" y="T7"/>
                    </a:cxn>
                  </a:cxnLst>
                  <a:rect l="0" t="0" r="r" b="b"/>
                  <a:pathLst>
                    <a:path w="2159" h="4743">
                      <a:moveTo>
                        <a:pt x="0" y="4743"/>
                      </a:moveTo>
                      <a:lnTo>
                        <a:pt x="1071" y="0"/>
                      </a:lnTo>
                      <a:lnTo>
                        <a:pt x="2159" y="4743"/>
                      </a:lnTo>
                      <a:lnTo>
                        <a:pt x="0" y="474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33" name="Freeform 26"/>
                <p:cNvSpPr>
                  <a:spLocks/>
                </p:cNvSpPr>
                <p:nvPr/>
              </p:nvSpPr>
              <p:spPr bwMode="auto">
                <a:xfrm>
                  <a:off x="15973426" y="2667000"/>
                  <a:ext cx="1700213" cy="7529513"/>
                </a:xfrm>
                <a:custGeom>
                  <a:avLst/>
                  <a:gdLst>
                    <a:gd name="T0" fmla="*/ 1071 w 1071"/>
                    <a:gd name="T1" fmla="*/ 0 h 4743"/>
                    <a:gd name="T2" fmla="*/ 0 w 1071"/>
                    <a:gd name="T3" fmla="*/ 4743 h 4743"/>
                    <a:gd name="T4" fmla="*/ 1071 w 1071"/>
                    <a:gd name="T5" fmla="*/ 2915 h 4743"/>
                    <a:gd name="T6" fmla="*/ 1071 w 1071"/>
                    <a:gd name="T7" fmla="*/ 0 h 4743"/>
                  </a:gdLst>
                  <a:ahLst/>
                  <a:cxnLst>
                    <a:cxn ang="0">
                      <a:pos x="T0" y="T1"/>
                    </a:cxn>
                    <a:cxn ang="0">
                      <a:pos x="T2" y="T3"/>
                    </a:cxn>
                    <a:cxn ang="0">
                      <a:pos x="T4" y="T5"/>
                    </a:cxn>
                    <a:cxn ang="0">
                      <a:pos x="T6" y="T7"/>
                    </a:cxn>
                  </a:cxnLst>
                  <a:rect l="0" t="0" r="r" b="b"/>
                  <a:pathLst>
                    <a:path w="1071" h="4743">
                      <a:moveTo>
                        <a:pt x="1071" y="0"/>
                      </a:moveTo>
                      <a:lnTo>
                        <a:pt x="0" y="4743"/>
                      </a:lnTo>
                      <a:lnTo>
                        <a:pt x="1071" y="2915"/>
                      </a:lnTo>
                      <a:lnTo>
                        <a:pt x="1071"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45" name="กลุ่ม 44"/>
              <p:cNvGrpSpPr/>
              <p:nvPr/>
            </p:nvGrpSpPr>
            <p:grpSpPr>
              <a:xfrm>
                <a:off x="6980237" y="3485726"/>
                <a:ext cx="3427413" cy="7542254"/>
                <a:chOff x="8718551" y="5994400"/>
                <a:chExt cx="3427413" cy="4202113"/>
              </a:xfrm>
            </p:grpSpPr>
            <p:sp>
              <p:nvSpPr>
                <p:cNvPr id="46" name="Freeform 13"/>
                <p:cNvSpPr>
                  <a:spLocks/>
                </p:cNvSpPr>
                <p:nvPr/>
              </p:nvSpPr>
              <p:spPr bwMode="auto">
                <a:xfrm>
                  <a:off x="8718551" y="5994400"/>
                  <a:ext cx="3427413" cy="4202113"/>
                </a:xfrm>
                <a:custGeom>
                  <a:avLst/>
                  <a:gdLst>
                    <a:gd name="T0" fmla="*/ 0 w 2159"/>
                    <a:gd name="T1" fmla="*/ 2647 h 2647"/>
                    <a:gd name="T2" fmla="*/ 1087 w 2159"/>
                    <a:gd name="T3" fmla="*/ 0 h 2647"/>
                    <a:gd name="T4" fmla="*/ 2159 w 2159"/>
                    <a:gd name="T5" fmla="*/ 2647 h 2647"/>
                    <a:gd name="T6" fmla="*/ 0 w 2159"/>
                    <a:gd name="T7" fmla="*/ 2647 h 2647"/>
                  </a:gdLst>
                  <a:ahLst/>
                  <a:cxnLst>
                    <a:cxn ang="0">
                      <a:pos x="T0" y="T1"/>
                    </a:cxn>
                    <a:cxn ang="0">
                      <a:pos x="T2" y="T3"/>
                    </a:cxn>
                    <a:cxn ang="0">
                      <a:pos x="T4" y="T5"/>
                    </a:cxn>
                    <a:cxn ang="0">
                      <a:pos x="T6" y="T7"/>
                    </a:cxn>
                  </a:cxnLst>
                  <a:rect l="0" t="0" r="r" b="b"/>
                  <a:pathLst>
                    <a:path w="2159" h="2647">
                      <a:moveTo>
                        <a:pt x="0" y="2647"/>
                      </a:moveTo>
                      <a:lnTo>
                        <a:pt x="1087" y="0"/>
                      </a:lnTo>
                      <a:lnTo>
                        <a:pt x="2159" y="2647"/>
                      </a:lnTo>
                      <a:lnTo>
                        <a:pt x="0" y="2647"/>
                      </a:ln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47" name="Freeform 14"/>
                <p:cNvSpPr>
                  <a:spLocks/>
                </p:cNvSpPr>
                <p:nvPr/>
              </p:nvSpPr>
              <p:spPr bwMode="auto">
                <a:xfrm>
                  <a:off x="8718551" y="5994400"/>
                  <a:ext cx="1725613" cy="4202113"/>
                </a:xfrm>
                <a:custGeom>
                  <a:avLst/>
                  <a:gdLst>
                    <a:gd name="T0" fmla="*/ 1087 w 1087"/>
                    <a:gd name="T1" fmla="*/ 0 h 2647"/>
                    <a:gd name="T2" fmla="*/ 0 w 1087"/>
                    <a:gd name="T3" fmla="*/ 2647 h 2647"/>
                    <a:gd name="T4" fmla="*/ 1071 w 1087"/>
                    <a:gd name="T5" fmla="*/ 1623 h 2647"/>
                    <a:gd name="T6" fmla="*/ 1087 w 1087"/>
                    <a:gd name="T7" fmla="*/ 0 h 2647"/>
                  </a:gdLst>
                  <a:ahLst/>
                  <a:cxnLst>
                    <a:cxn ang="0">
                      <a:pos x="T0" y="T1"/>
                    </a:cxn>
                    <a:cxn ang="0">
                      <a:pos x="T2" y="T3"/>
                    </a:cxn>
                    <a:cxn ang="0">
                      <a:pos x="T4" y="T5"/>
                    </a:cxn>
                    <a:cxn ang="0">
                      <a:pos x="T6" y="T7"/>
                    </a:cxn>
                  </a:cxnLst>
                  <a:rect l="0" t="0" r="r" b="b"/>
                  <a:pathLst>
                    <a:path w="1087" h="2647">
                      <a:moveTo>
                        <a:pt x="1087" y="0"/>
                      </a:moveTo>
                      <a:lnTo>
                        <a:pt x="0" y="2647"/>
                      </a:lnTo>
                      <a:lnTo>
                        <a:pt x="1071" y="1623"/>
                      </a:lnTo>
                      <a:lnTo>
                        <a:pt x="1087"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sp>
          <p:nvSpPr>
            <p:cNvPr id="76" name="Freeform 134"/>
            <p:cNvSpPr>
              <a:spLocks noEditPoints="1"/>
            </p:cNvSpPr>
            <p:nvPr/>
          </p:nvSpPr>
          <p:spPr bwMode="auto">
            <a:xfrm>
              <a:off x="8526366" y="9320498"/>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77" name="TextBox 76"/>
            <p:cNvSpPr txBox="1"/>
            <p:nvPr/>
          </p:nvSpPr>
          <p:spPr bwMode="auto">
            <a:xfrm>
              <a:off x="7742237" y="9945469"/>
              <a:ext cx="2113079" cy="646331"/>
            </a:xfrm>
            <a:prstGeom prst="rect">
              <a:avLst/>
            </a:prstGeom>
            <a:noFill/>
          </p:spPr>
          <p:txBody>
            <a:bodyPr wrap="none">
              <a:spAutoFit/>
            </a:bodyPr>
            <a:lstStyle/>
            <a:p>
              <a:pPr algn="ctr" defTabSz="1828434" fontAlgn="auto">
                <a:spcBef>
                  <a:spcPts val="0"/>
                </a:spcBef>
                <a:spcAft>
                  <a:spcPts val="0"/>
                </a:spcAft>
                <a:defRPr/>
              </a:pPr>
              <a:r>
                <a:rPr lang="en-US" sz="3600" b="1" dirty="0">
                  <a:solidFill>
                    <a:schemeClr val="bg1"/>
                  </a:solidFill>
                  <a:latin typeface="Lato" pitchFamily="34" charset="0"/>
                  <a:ea typeface="Lato" pitchFamily="34" charset="0"/>
                  <a:cs typeface="Lato" pitchFamily="34" charset="0"/>
                </a:rPr>
                <a:t>Structure</a:t>
              </a:r>
              <a:endParaRPr lang="id-ID" sz="3600" b="1" dirty="0">
                <a:solidFill>
                  <a:schemeClr val="bg1"/>
                </a:solidFill>
                <a:latin typeface="Lato" pitchFamily="34" charset="0"/>
                <a:ea typeface="Lato" pitchFamily="34" charset="0"/>
                <a:cs typeface="Lato" pitchFamily="34" charset="0"/>
              </a:endParaRPr>
            </a:p>
          </p:txBody>
        </p:sp>
        <p:sp>
          <p:nvSpPr>
            <p:cNvPr id="79" name="TextBox 78"/>
            <p:cNvSpPr txBox="1"/>
            <p:nvPr/>
          </p:nvSpPr>
          <p:spPr bwMode="auto">
            <a:xfrm>
              <a:off x="11496019" y="9921371"/>
              <a:ext cx="1920719" cy="646331"/>
            </a:xfrm>
            <a:prstGeom prst="rect">
              <a:avLst/>
            </a:prstGeom>
            <a:noFill/>
          </p:spPr>
          <p:txBody>
            <a:bodyPr wrap="none">
              <a:spAutoFit/>
            </a:bodyPr>
            <a:lstStyle/>
            <a:p>
              <a:pPr algn="ctr" defTabSz="1828434" fontAlgn="auto">
                <a:spcBef>
                  <a:spcPts val="0"/>
                </a:spcBef>
                <a:spcAft>
                  <a:spcPts val="0"/>
                </a:spcAft>
                <a:defRPr/>
              </a:pPr>
              <a:r>
                <a:rPr lang="en-US" sz="3600" b="1" dirty="0">
                  <a:solidFill>
                    <a:schemeClr val="bg1"/>
                  </a:solidFill>
                  <a:latin typeface="Lato" pitchFamily="34" charset="0"/>
                  <a:ea typeface="Lato" pitchFamily="34" charset="0"/>
                  <a:cs typeface="Lato" pitchFamily="34" charset="0"/>
                </a:rPr>
                <a:t>Strategy</a:t>
              </a:r>
              <a:endParaRPr lang="id-ID" sz="3600" b="1" dirty="0">
                <a:solidFill>
                  <a:schemeClr val="bg1"/>
                </a:solidFill>
                <a:latin typeface="Lato" pitchFamily="34" charset="0"/>
                <a:ea typeface="Lato" pitchFamily="34" charset="0"/>
                <a:cs typeface="Lato" pitchFamily="34" charset="0"/>
              </a:endParaRPr>
            </a:p>
          </p:txBody>
        </p:sp>
        <p:sp>
          <p:nvSpPr>
            <p:cNvPr id="80" name="TextBox 79"/>
            <p:cNvSpPr txBox="1"/>
            <p:nvPr/>
          </p:nvSpPr>
          <p:spPr bwMode="auto">
            <a:xfrm>
              <a:off x="15425385" y="9982200"/>
              <a:ext cx="1529586" cy="646331"/>
            </a:xfrm>
            <a:prstGeom prst="rect">
              <a:avLst/>
            </a:prstGeom>
            <a:noFill/>
          </p:spPr>
          <p:txBody>
            <a:bodyPr wrap="none">
              <a:spAutoFit/>
            </a:bodyPr>
            <a:lstStyle/>
            <a:p>
              <a:pPr algn="ctr" defTabSz="1828434" fontAlgn="auto">
                <a:spcBef>
                  <a:spcPts val="0"/>
                </a:spcBef>
                <a:spcAft>
                  <a:spcPts val="0"/>
                </a:spcAft>
                <a:defRPr/>
              </a:pPr>
              <a:r>
                <a:rPr lang="en-US" sz="3600" b="1" dirty="0">
                  <a:solidFill>
                    <a:schemeClr val="bg1"/>
                  </a:solidFill>
                  <a:latin typeface="Lato" pitchFamily="34" charset="0"/>
                  <a:ea typeface="Lato" pitchFamily="34" charset="0"/>
                  <a:cs typeface="Lato" pitchFamily="34" charset="0"/>
                </a:rPr>
                <a:t>Target</a:t>
              </a:r>
              <a:endParaRPr lang="id-ID" sz="3600" b="1" dirty="0">
                <a:solidFill>
                  <a:schemeClr val="bg1"/>
                </a:solidFill>
                <a:latin typeface="Lato" pitchFamily="34" charset="0"/>
                <a:ea typeface="Lato" pitchFamily="34" charset="0"/>
                <a:cs typeface="Lato" pitchFamily="34" charset="0"/>
              </a:endParaRPr>
            </a:p>
          </p:txBody>
        </p:sp>
        <p:grpSp>
          <p:nvGrpSpPr>
            <p:cNvPr id="85" name="กลุ่ม 84"/>
            <p:cNvGrpSpPr/>
            <p:nvPr/>
          </p:nvGrpSpPr>
          <p:grpSpPr>
            <a:xfrm>
              <a:off x="12118240" y="9190391"/>
              <a:ext cx="676275" cy="677863"/>
              <a:chOff x="21201063" y="3320886"/>
              <a:chExt cx="676275" cy="677863"/>
            </a:xfrm>
            <a:solidFill>
              <a:schemeClr val="bg1"/>
            </a:solidFill>
          </p:grpSpPr>
          <p:sp>
            <p:nvSpPr>
              <p:cNvPr id="86"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96" name="กลุ่ม 95"/>
            <p:cNvGrpSpPr/>
            <p:nvPr/>
          </p:nvGrpSpPr>
          <p:grpSpPr>
            <a:xfrm>
              <a:off x="15942468" y="9353835"/>
              <a:ext cx="438150" cy="542925"/>
              <a:chOff x="14562138" y="8907463"/>
              <a:chExt cx="438150" cy="542925"/>
            </a:xfrm>
            <a:solidFill>
              <a:schemeClr val="bg1"/>
            </a:solidFill>
          </p:grpSpPr>
          <p:sp>
            <p:nvSpPr>
              <p:cNvPr id="97" name="Freeform 142"/>
              <p:cNvSpPr>
                <a:spLocks noEditPoints="1"/>
              </p:cNvSpPr>
              <p:nvPr/>
            </p:nvSpPr>
            <p:spPr bwMode="auto">
              <a:xfrm>
                <a:off x="14562138" y="8907463"/>
                <a:ext cx="438150" cy="542925"/>
              </a:xfrm>
              <a:custGeom>
                <a:avLst/>
                <a:gdLst>
                  <a:gd name="T0" fmla="*/ 46 w 46"/>
                  <a:gd name="T1" fmla="*/ 15 h 57"/>
                  <a:gd name="T2" fmla="*/ 46 w 46"/>
                  <a:gd name="T3" fmla="*/ 15 h 57"/>
                  <a:gd name="T4" fmla="*/ 46 w 46"/>
                  <a:gd name="T5" fmla="*/ 14 h 57"/>
                  <a:gd name="T6" fmla="*/ 46 w 46"/>
                  <a:gd name="T7" fmla="*/ 14 h 57"/>
                  <a:gd name="T8" fmla="*/ 46 w 46"/>
                  <a:gd name="T9" fmla="*/ 14 h 57"/>
                  <a:gd name="T10" fmla="*/ 46 w 46"/>
                  <a:gd name="T11" fmla="*/ 14 h 57"/>
                  <a:gd name="T12" fmla="*/ 45 w 46"/>
                  <a:gd name="T13" fmla="*/ 14 h 57"/>
                  <a:gd name="T14" fmla="*/ 45 w 46"/>
                  <a:gd name="T15" fmla="*/ 14 h 57"/>
                  <a:gd name="T16" fmla="*/ 45 w 46"/>
                  <a:gd name="T17" fmla="*/ 14 h 57"/>
                  <a:gd name="T18" fmla="*/ 45 w 46"/>
                  <a:gd name="T19" fmla="*/ 14 h 57"/>
                  <a:gd name="T20" fmla="*/ 45 w 46"/>
                  <a:gd name="T21" fmla="*/ 14 h 57"/>
                  <a:gd name="T22" fmla="*/ 45 w 46"/>
                  <a:gd name="T23" fmla="*/ 14 h 57"/>
                  <a:gd name="T24" fmla="*/ 32 w 46"/>
                  <a:gd name="T25" fmla="*/ 1 h 57"/>
                  <a:gd name="T26" fmla="*/ 32 w 46"/>
                  <a:gd name="T27" fmla="*/ 1 h 57"/>
                  <a:gd name="T28" fmla="*/ 32 w 46"/>
                  <a:gd name="T29" fmla="*/ 1 h 57"/>
                  <a:gd name="T30" fmla="*/ 32 w 46"/>
                  <a:gd name="T31" fmla="*/ 1 h 57"/>
                  <a:gd name="T32" fmla="*/ 32 w 46"/>
                  <a:gd name="T33" fmla="*/ 1 h 57"/>
                  <a:gd name="T34" fmla="*/ 32 w 46"/>
                  <a:gd name="T35" fmla="*/ 1 h 57"/>
                  <a:gd name="T36" fmla="*/ 32 w 46"/>
                  <a:gd name="T37" fmla="*/ 0 h 57"/>
                  <a:gd name="T38" fmla="*/ 32 w 46"/>
                  <a:gd name="T39" fmla="*/ 0 h 57"/>
                  <a:gd name="T40" fmla="*/ 32 w 46"/>
                  <a:gd name="T41" fmla="*/ 0 h 57"/>
                  <a:gd name="T42" fmla="*/ 32 w 46"/>
                  <a:gd name="T43" fmla="*/ 0 h 57"/>
                  <a:gd name="T44" fmla="*/ 31 w 46"/>
                  <a:gd name="T45" fmla="*/ 0 h 57"/>
                  <a:gd name="T46" fmla="*/ 31 w 46"/>
                  <a:gd name="T47" fmla="*/ 0 h 57"/>
                  <a:gd name="T48" fmla="*/ 31 w 46"/>
                  <a:gd name="T49" fmla="*/ 0 h 57"/>
                  <a:gd name="T50" fmla="*/ 2 w 46"/>
                  <a:gd name="T51" fmla="*/ 0 h 57"/>
                  <a:gd name="T52" fmla="*/ 0 w 46"/>
                  <a:gd name="T53" fmla="*/ 2 h 57"/>
                  <a:gd name="T54" fmla="*/ 0 w 46"/>
                  <a:gd name="T55" fmla="*/ 55 h 57"/>
                  <a:gd name="T56" fmla="*/ 2 w 46"/>
                  <a:gd name="T57" fmla="*/ 57 h 57"/>
                  <a:gd name="T58" fmla="*/ 44 w 46"/>
                  <a:gd name="T59" fmla="*/ 57 h 57"/>
                  <a:gd name="T60" fmla="*/ 46 w 46"/>
                  <a:gd name="T61" fmla="*/ 55 h 57"/>
                  <a:gd name="T62" fmla="*/ 46 w 46"/>
                  <a:gd name="T63" fmla="*/ 15 h 57"/>
                  <a:gd name="T64" fmla="*/ 46 w 46"/>
                  <a:gd name="T65" fmla="*/ 15 h 57"/>
                  <a:gd name="T66" fmla="*/ 33 w 46"/>
                  <a:gd name="T67" fmla="*/ 6 h 57"/>
                  <a:gd name="T68" fmla="*/ 40 w 46"/>
                  <a:gd name="T69" fmla="*/ 13 h 57"/>
                  <a:gd name="T70" fmla="*/ 33 w 46"/>
                  <a:gd name="T71" fmla="*/ 13 h 57"/>
                  <a:gd name="T72" fmla="*/ 33 w 46"/>
                  <a:gd name="T73" fmla="*/ 6 h 57"/>
                  <a:gd name="T74" fmla="*/ 3 w 46"/>
                  <a:gd name="T75" fmla="*/ 54 h 57"/>
                  <a:gd name="T76" fmla="*/ 3 w 46"/>
                  <a:gd name="T77" fmla="*/ 4 h 57"/>
                  <a:gd name="T78" fmla="*/ 30 w 46"/>
                  <a:gd name="T79" fmla="*/ 4 h 57"/>
                  <a:gd name="T80" fmla="*/ 30 w 46"/>
                  <a:gd name="T81" fmla="*/ 15 h 57"/>
                  <a:gd name="T82" fmla="*/ 31 w 46"/>
                  <a:gd name="T83" fmla="*/ 16 h 57"/>
                  <a:gd name="T84" fmla="*/ 42 w 46"/>
                  <a:gd name="T85" fmla="*/ 16 h 57"/>
                  <a:gd name="T86" fmla="*/ 42 w 46"/>
                  <a:gd name="T87" fmla="*/ 54 h 57"/>
                  <a:gd name="T88" fmla="*/ 3 w 46"/>
                  <a:gd name="T89"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57">
                    <a:moveTo>
                      <a:pt x="46" y="15"/>
                    </a:moveTo>
                    <a:cubicBezTo>
                      <a:pt x="46" y="15"/>
                      <a:pt x="46" y="15"/>
                      <a:pt x="46" y="15"/>
                    </a:cubicBezTo>
                    <a:cubicBezTo>
                      <a:pt x="46" y="15"/>
                      <a:pt x="46" y="14"/>
                      <a:pt x="46" y="14"/>
                    </a:cubicBezTo>
                    <a:cubicBezTo>
                      <a:pt x="46" y="14"/>
                      <a:pt x="46" y="14"/>
                      <a:pt x="46" y="14"/>
                    </a:cubicBezTo>
                    <a:cubicBezTo>
                      <a:pt x="46" y="14"/>
                      <a:pt x="46" y="14"/>
                      <a:pt x="46" y="14"/>
                    </a:cubicBezTo>
                    <a:cubicBezTo>
                      <a:pt x="46" y="14"/>
                      <a:pt x="46" y="14"/>
                      <a:pt x="46" y="14"/>
                    </a:cubicBezTo>
                    <a:cubicBezTo>
                      <a:pt x="46"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0"/>
                    </a:cubicBezTo>
                    <a:cubicBezTo>
                      <a:pt x="32" y="0"/>
                      <a:pt x="32" y="0"/>
                      <a:pt x="32" y="0"/>
                    </a:cubicBezTo>
                    <a:cubicBezTo>
                      <a:pt x="32" y="0"/>
                      <a:pt x="32" y="0"/>
                      <a:pt x="32" y="0"/>
                    </a:cubicBezTo>
                    <a:cubicBezTo>
                      <a:pt x="32" y="0"/>
                      <a:pt x="32" y="0"/>
                      <a:pt x="32" y="0"/>
                    </a:cubicBezTo>
                    <a:cubicBezTo>
                      <a:pt x="32" y="0"/>
                      <a:pt x="32" y="0"/>
                      <a:pt x="31" y="0"/>
                    </a:cubicBezTo>
                    <a:cubicBezTo>
                      <a:pt x="31" y="0"/>
                      <a:pt x="31" y="0"/>
                      <a:pt x="31" y="0"/>
                    </a:cubicBezTo>
                    <a:cubicBezTo>
                      <a:pt x="31" y="0"/>
                      <a:pt x="31" y="0"/>
                      <a:pt x="31" y="0"/>
                    </a:cubicBezTo>
                    <a:cubicBezTo>
                      <a:pt x="2" y="0"/>
                      <a:pt x="2" y="0"/>
                      <a:pt x="2" y="0"/>
                    </a:cubicBezTo>
                    <a:cubicBezTo>
                      <a:pt x="1" y="0"/>
                      <a:pt x="0" y="1"/>
                      <a:pt x="0" y="2"/>
                    </a:cubicBezTo>
                    <a:cubicBezTo>
                      <a:pt x="0" y="55"/>
                      <a:pt x="0" y="55"/>
                      <a:pt x="0" y="55"/>
                    </a:cubicBezTo>
                    <a:cubicBezTo>
                      <a:pt x="0" y="56"/>
                      <a:pt x="1" y="57"/>
                      <a:pt x="2" y="57"/>
                    </a:cubicBezTo>
                    <a:cubicBezTo>
                      <a:pt x="44" y="57"/>
                      <a:pt x="44" y="57"/>
                      <a:pt x="44" y="57"/>
                    </a:cubicBezTo>
                    <a:cubicBezTo>
                      <a:pt x="45" y="57"/>
                      <a:pt x="46" y="56"/>
                      <a:pt x="46" y="55"/>
                    </a:cubicBezTo>
                    <a:cubicBezTo>
                      <a:pt x="46" y="15"/>
                      <a:pt x="46" y="15"/>
                      <a:pt x="46" y="15"/>
                    </a:cubicBezTo>
                    <a:cubicBezTo>
                      <a:pt x="46" y="15"/>
                      <a:pt x="46" y="15"/>
                      <a:pt x="46" y="15"/>
                    </a:cubicBezTo>
                    <a:close/>
                    <a:moveTo>
                      <a:pt x="33" y="6"/>
                    </a:moveTo>
                    <a:cubicBezTo>
                      <a:pt x="40" y="13"/>
                      <a:pt x="40" y="13"/>
                      <a:pt x="40" y="13"/>
                    </a:cubicBezTo>
                    <a:cubicBezTo>
                      <a:pt x="33" y="13"/>
                      <a:pt x="33" y="13"/>
                      <a:pt x="33" y="13"/>
                    </a:cubicBezTo>
                    <a:lnTo>
                      <a:pt x="33" y="6"/>
                    </a:lnTo>
                    <a:close/>
                    <a:moveTo>
                      <a:pt x="3" y="54"/>
                    </a:moveTo>
                    <a:cubicBezTo>
                      <a:pt x="3" y="4"/>
                      <a:pt x="3" y="4"/>
                      <a:pt x="3" y="4"/>
                    </a:cubicBezTo>
                    <a:cubicBezTo>
                      <a:pt x="30" y="4"/>
                      <a:pt x="30" y="4"/>
                      <a:pt x="30" y="4"/>
                    </a:cubicBezTo>
                    <a:cubicBezTo>
                      <a:pt x="30" y="15"/>
                      <a:pt x="30" y="15"/>
                      <a:pt x="30" y="15"/>
                    </a:cubicBezTo>
                    <a:cubicBezTo>
                      <a:pt x="30" y="16"/>
                      <a:pt x="30" y="16"/>
                      <a:pt x="31" y="16"/>
                    </a:cubicBezTo>
                    <a:cubicBezTo>
                      <a:pt x="42" y="16"/>
                      <a:pt x="42" y="16"/>
                      <a:pt x="42" y="16"/>
                    </a:cubicBezTo>
                    <a:cubicBezTo>
                      <a:pt x="42" y="54"/>
                      <a:pt x="42" y="54"/>
                      <a:pt x="42" y="54"/>
                    </a:cubicBezTo>
                    <a:lnTo>
                      <a:pt x="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 name="Freeform 143"/>
              <p:cNvSpPr>
                <a:spLocks/>
              </p:cNvSpPr>
              <p:nvPr/>
            </p:nvSpPr>
            <p:spPr bwMode="auto">
              <a:xfrm>
                <a:off x="14628813" y="91455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 name="Freeform 144"/>
              <p:cNvSpPr>
                <a:spLocks/>
              </p:cNvSpPr>
              <p:nvPr/>
            </p:nvSpPr>
            <p:spPr bwMode="auto">
              <a:xfrm>
                <a:off x="14628813" y="92217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 name="Freeform 145"/>
              <p:cNvSpPr>
                <a:spLocks/>
              </p:cNvSpPr>
              <p:nvPr/>
            </p:nvSpPr>
            <p:spPr bwMode="auto">
              <a:xfrm>
                <a:off x="14628813" y="92979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 name="Freeform 146"/>
              <p:cNvSpPr>
                <a:spLocks/>
              </p:cNvSpPr>
              <p:nvPr/>
            </p:nvSpPr>
            <p:spPr bwMode="auto">
              <a:xfrm>
                <a:off x="14619288" y="9069388"/>
                <a:ext cx="219075" cy="28575"/>
              </a:xfrm>
              <a:custGeom>
                <a:avLst/>
                <a:gdLst>
                  <a:gd name="T0" fmla="*/ 21 w 23"/>
                  <a:gd name="T1" fmla="*/ 0 h 3"/>
                  <a:gd name="T2" fmla="*/ 2 w 23"/>
                  <a:gd name="T3" fmla="*/ 0 h 3"/>
                  <a:gd name="T4" fmla="*/ 0 w 23"/>
                  <a:gd name="T5" fmla="*/ 2 h 3"/>
                  <a:gd name="T6" fmla="*/ 2 w 23"/>
                  <a:gd name="T7" fmla="*/ 3 h 3"/>
                  <a:gd name="T8" fmla="*/ 21 w 23"/>
                  <a:gd name="T9" fmla="*/ 3 h 3"/>
                  <a:gd name="T10" fmla="*/ 23 w 23"/>
                  <a:gd name="T11" fmla="*/ 2 h 3"/>
                  <a:gd name="T12" fmla="*/ 21 w 2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3" h="3">
                    <a:moveTo>
                      <a:pt x="21" y="0"/>
                    </a:moveTo>
                    <a:cubicBezTo>
                      <a:pt x="2" y="0"/>
                      <a:pt x="2" y="0"/>
                      <a:pt x="2" y="0"/>
                    </a:cubicBezTo>
                    <a:cubicBezTo>
                      <a:pt x="1" y="0"/>
                      <a:pt x="0" y="1"/>
                      <a:pt x="0" y="2"/>
                    </a:cubicBezTo>
                    <a:cubicBezTo>
                      <a:pt x="0" y="3"/>
                      <a:pt x="1" y="3"/>
                      <a:pt x="2" y="3"/>
                    </a:cubicBezTo>
                    <a:cubicBezTo>
                      <a:pt x="21" y="3"/>
                      <a:pt x="21" y="3"/>
                      <a:pt x="21" y="3"/>
                    </a:cubicBezTo>
                    <a:cubicBezTo>
                      <a:pt x="22" y="3"/>
                      <a:pt x="23" y="3"/>
                      <a:pt x="23" y="2"/>
                    </a:cubicBezTo>
                    <a:cubicBezTo>
                      <a:pt x="23" y="1"/>
                      <a:pt x="22"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3" name="กลุ่ม 12"/>
          <p:cNvGrpSpPr/>
          <p:nvPr/>
        </p:nvGrpSpPr>
        <p:grpSpPr>
          <a:xfrm>
            <a:off x="8874839" y="3532144"/>
            <a:ext cx="7161213" cy="7593056"/>
            <a:chOff x="8874839" y="3532144"/>
            <a:chExt cx="7161213" cy="7593056"/>
          </a:xfrm>
        </p:grpSpPr>
        <p:sp>
          <p:nvSpPr>
            <p:cNvPr id="5" name="Freeform 7"/>
            <p:cNvSpPr>
              <a:spLocks/>
            </p:cNvSpPr>
            <p:nvPr/>
          </p:nvSpPr>
          <p:spPr bwMode="auto">
            <a:xfrm>
              <a:off x="10602911" y="4044950"/>
              <a:ext cx="3427413" cy="7080250"/>
            </a:xfrm>
            <a:custGeom>
              <a:avLst/>
              <a:gdLst>
                <a:gd name="T0" fmla="*/ 0 w 2159"/>
                <a:gd name="T1" fmla="*/ 4460 h 4460"/>
                <a:gd name="T2" fmla="*/ 1088 w 2159"/>
                <a:gd name="T3" fmla="*/ 0 h 4460"/>
                <a:gd name="T4" fmla="*/ 2159 w 2159"/>
                <a:gd name="T5" fmla="*/ 4460 h 4460"/>
                <a:gd name="T6" fmla="*/ 0 w 2159"/>
                <a:gd name="T7" fmla="*/ 4460 h 4460"/>
              </a:gdLst>
              <a:ahLst/>
              <a:cxnLst>
                <a:cxn ang="0">
                  <a:pos x="T0" y="T1"/>
                </a:cxn>
                <a:cxn ang="0">
                  <a:pos x="T2" y="T3"/>
                </a:cxn>
                <a:cxn ang="0">
                  <a:pos x="T4" y="T5"/>
                </a:cxn>
                <a:cxn ang="0">
                  <a:pos x="T6" y="T7"/>
                </a:cxn>
              </a:cxnLst>
              <a:rect l="0" t="0" r="r" b="b"/>
              <a:pathLst>
                <a:path w="2159" h="4460">
                  <a:moveTo>
                    <a:pt x="0" y="4460"/>
                  </a:moveTo>
                  <a:lnTo>
                    <a:pt x="1088" y="0"/>
                  </a:lnTo>
                  <a:lnTo>
                    <a:pt x="2159" y="4460"/>
                  </a:lnTo>
                  <a:lnTo>
                    <a:pt x="0" y="44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 name="Freeform 8"/>
            <p:cNvSpPr>
              <a:spLocks/>
            </p:cNvSpPr>
            <p:nvPr/>
          </p:nvSpPr>
          <p:spPr bwMode="auto">
            <a:xfrm>
              <a:off x="10602911" y="4044950"/>
              <a:ext cx="1727200" cy="7080250"/>
            </a:xfrm>
            <a:custGeom>
              <a:avLst/>
              <a:gdLst>
                <a:gd name="T0" fmla="*/ 1088 w 1088"/>
                <a:gd name="T1" fmla="*/ 0 h 4460"/>
                <a:gd name="T2" fmla="*/ 0 w 1088"/>
                <a:gd name="T3" fmla="*/ 4460 h 4460"/>
                <a:gd name="T4" fmla="*/ 1088 w 1088"/>
                <a:gd name="T5" fmla="*/ 0 h 4460"/>
                <a:gd name="T6" fmla="*/ 1088 w 1088"/>
                <a:gd name="T7" fmla="*/ 0 h 4460"/>
              </a:gdLst>
              <a:ahLst/>
              <a:cxnLst>
                <a:cxn ang="0">
                  <a:pos x="T0" y="T1"/>
                </a:cxn>
                <a:cxn ang="0">
                  <a:pos x="T2" y="T3"/>
                </a:cxn>
                <a:cxn ang="0">
                  <a:pos x="T4" y="T5"/>
                </a:cxn>
                <a:cxn ang="0">
                  <a:pos x="T6" y="T7"/>
                </a:cxn>
              </a:cxnLst>
              <a:rect l="0" t="0" r="r" b="b"/>
              <a:pathLst>
                <a:path w="1088" h="4460">
                  <a:moveTo>
                    <a:pt x="1088" y="0"/>
                  </a:moveTo>
                  <a:lnTo>
                    <a:pt x="0" y="4460"/>
                  </a:lnTo>
                  <a:lnTo>
                    <a:pt x="1088" y="0"/>
                  </a:lnTo>
                  <a:lnTo>
                    <a:pt x="108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 name="Freeform 9"/>
            <p:cNvSpPr>
              <a:spLocks/>
            </p:cNvSpPr>
            <p:nvPr/>
          </p:nvSpPr>
          <p:spPr bwMode="auto">
            <a:xfrm>
              <a:off x="10602911" y="4044950"/>
              <a:ext cx="1727200" cy="7080250"/>
            </a:xfrm>
            <a:custGeom>
              <a:avLst/>
              <a:gdLst>
                <a:gd name="T0" fmla="*/ 1088 w 1088"/>
                <a:gd name="T1" fmla="*/ 0 h 4460"/>
                <a:gd name="T2" fmla="*/ 0 w 1088"/>
                <a:gd name="T3" fmla="*/ 4460 h 4460"/>
                <a:gd name="T4" fmla="*/ 1088 w 1088"/>
                <a:gd name="T5" fmla="*/ 0 h 4460"/>
                <a:gd name="T6" fmla="*/ 1088 w 1088"/>
                <a:gd name="T7" fmla="*/ 0 h 4460"/>
              </a:gdLst>
              <a:ahLst/>
              <a:cxnLst>
                <a:cxn ang="0">
                  <a:pos x="T0" y="T1"/>
                </a:cxn>
                <a:cxn ang="0">
                  <a:pos x="T2" y="T3"/>
                </a:cxn>
                <a:cxn ang="0">
                  <a:pos x="T4" y="T5"/>
                </a:cxn>
                <a:cxn ang="0">
                  <a:pos x="T6" y="T7"/>
                </a:cxn>
              </a:cxnLst>
              <a:rect l="0" t="0" r="r" b="b"/>
              <a:pathLst>
                <a:path w="1088" h="4460">
                  <a:moveTo>
                    <a:pt x="1088" y="0"/>
                  </a:moveTo>
                  <a:lnTo>
                    <a:pt x="0" y="4460"/>
                  </a:lnTo>
                  <a:lnTo>
                    <a:pt x="1088" y="0"/>
                  </a:lnTo>
                  <a:lnTo>
                    <a:pt x="10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 name="Freeform 11"/>
            <p:cNvSpPr>
              <a:spLocks/>
            </p:cNvSpPr>
            <p:nvPr/>
          </p:nvSpPr>
          <p:spPr bwMode="auto">
            <a:xfrm>
              <a:off x="10602911" y="4044950"/>
              <a:ext cx="1727200" cy="7080250"/>
            </a:xfrm>
            <a:custGeom>
              <a:avLst/>
              <a:gdLst>
                <a:gd name="T0" fmla="*/ 1088 w 1088"/>
                <a:gd name="T1" fmla="*/ 0 h 4460"/>
                <a:gd name="T2" fmla="*/ 0 w 1088"/>
                <a:gd name="T3" fmla="*/ 4460 h 4460"/>
                <a:gd name="T4" fmla="*/ 1072 w 1088"/>
                <a:gd name="T5" fmla="*/ 2726 h 4460"/>
                <a:gd name="T6" fmla="*/ 1088 w 1088"/>
                <a:gd name="T7" fmla="*/ 0 h 4460"/>
              </a:gdLst>
              <a:ahLst/>
              <a:cxnLst>
                <a:cxn ang="0">
                  <a:pos x="T0" y="T1"/>
                </a:cxn>
                <a:cxn ang="0">
                  <a:pos x="T2" y="T3"/>
                </a:cxn>
                <a:cxn ang="0">
                  <a:pos x="T4" y="T5"/>
                </a:cxn>
                <a:cxn ang="0">
                  <a:pos x="T6" y="T7"/>
                </a:cxn>
              </a:cxnLst>
              <a:rect l="0" t="0" r="r" b="b"/>
              <a:pathLst>
                <a:path w="1088" h="4460">
                  <a:moveTo>
                    <a:pt x="1088" y="0"/>
                  </a:moveTo>
                  <a:lnTo>
                    <a:pt x="0" y="4460"/>
                  </a:lnTo>
                  <a:lnTo>
                    <a:pt x="1072" y="2726"/>
                  </a:lnTo>
                  <a:lnTo>
                    <a:pt x="10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3" name="กลุ่ม 2"/>
            <p:cNvGrpSpPr/>
            <p:nvPr/>
          </p:nvGrpSpPr>
          <p:grpSpPr>
            <a:xfrm>
              <a:off x="8874839" y="3532144"/>
              <a:ext cx="7161213" cy="7593054"/>
              <a:chOff x="8874839" y="3532144"/>
              <a:chExt cx="7161213" cy="7593054"/>
            </a:xfrm>
          </p:grpSpPr>
          <p:grpSp>
            <p:nvGrpSpPr>
              <p:cNvPr id="35" name="กลุ่ม 34"/>
              <p:cNvGrpSpPr/>
              <p:nvPr/>
            </p:nvGrpSpPr>
            <p:grpSpPr>
              <a:xfrm flipV="1">
                <a:off x="8874839" y="3532144"/>
                <a:ext cx="3427413" cy="7542255"/>
                <a:chOff x="5040313" y="3141663"/>
                <a:chExt cx="3427413" cy="7080250"/>
              </a:xfrm>
            </p:grpSpPr>
            <p:sp>
              <p:nvSpPr>
                <p:cNvPr id="4" name="Freeform 6"/>
                <p:cNvSpPr>
                  <a:spLocks/>
                </p:cNvSpPr>
                <p:nvPr/>
              </p:nvSpPr>
              <p:spPr bwMode="auto">
                <a:xfrm>
                  <a:off x="5040313" y="3141663"/>
                  <a:ext cx="3427413" cy="7080250"/>
                </a:xfrm>
                <a:custGeom>
                  <a:avLst/>
                  <a:gdLst>
                    <a:gd name="T0" fmla="*/ 0 w 2159"/>
                    <a:gd name="T1" fmla="*/ 4460 h 4460"/>
                    <a:gd name="T2" fmla="*/ 1088 w 2159"/>
                    <a:gd name="T3" fmla="*/ 0 h 4460"/>
                    <a:gd name="T4" fmla="*/ 2159 w 2159"/>
                    <a:gd name="T5" fmla="*/ 4460 h 4460"/>
                    <a:gd name="T6" fmla="*/ 0 w 2159"/>
                    <a:gd name="T7" fmla="*/ 4460 h 4460"/>
                  </a:gdLst>
                  <a:ahLst/>
                  <a:cxnLst>
                    <a:cxn ang="0">
                      <a:pos x="T0" y="T1"/>
                    </a:cxn>
                    <a:cxn ang="0">
                      <a:pos x="T2" y="T3"/>
                    </a:cxn>
                    <a:cxn ang="0">
                      <a:pos x="T4" y="T5"/>
                    </a:cxn>
                    <a:cxn ang="0">
                      <a:pos x="T6" y="T7"/>
                    </a:cxn>
                  </a:cxnLst>
                  <a:rect l="0" t="0" r="r" b="b"/>
                  <a:pathLst>
                    <a:path w="2159" h="4460">
                      <a:moveTo>
                        <a:pt x="0" y="4460"/>
                      </a:moveTo>
                      <a:lnTo>
                        <a:pt x="1088" y="0"/>
                      </a:lnTo>
                      <a:lnTo>
                        <a:pt x="2159" y="4460"/>
                      </a:lnTo>
                      <a:lnTo>
                        <a:pt x="0" y="44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10"/>
                <p:cNvSpPr>
                  <a:spLocks/>
                </p:cNvSpPr>
                <p:nvPr/>
              </p:nvSpPr>
              <p:spPr bwMode="auto">
                <a:xfrm>
                  <a:off x="5040313" y="3141663"/>
                  <a:ext cx="1727200" cy="7080250"/>
                </a:xfrm>
                <a:custGeom>
                  <a:avLst/>
                  <a:gdLst>
                    <a:gd name="T0" fmla="*/ 1088 w 1088"/>
                    <a:gd name="T1" fmla="*/ 0 h 4460"/>
                    <a:gd name="T2" fmla="*/ 0 w 1088"/>
                    <a:gd name="T3" fmla="*/ 4460 h 4460"/>
                    <a:gd name="T4" fmla="*/ 1072 w 1088"/>
                    <a:gd name="T5" fmla="*/ 2726 h 4460"/>
                    <a:gd name="T6" fmla="*/ 1088 w 1088"/>
                    <a:gd name="T7" fmla="*/ 0 h 4460"/>
                  </a:gdLst>
                  <a:ahLst/>
                  <a:cxnLst>
                    <a:cxn ang="0">
                      <a:pos x="T0" y="T1"/>
                    </a:cxn>
                    <a:cxn ang="0">
                      <a:pos x="T2" y="T3"/>
                    </a:cxn>
                    <a:cxn ang="0">
                      <a:pos x="T4" y="T5"/>
                    </a:cxn>
                    <a:cxn ang="0">
                      <a:pos x="T6" y="T7"/>
                    </a:cxn>
                  </a:cxnLst>
                  <a:rect l="0" t="0" r="r" b="b"/>
                  <a:pathLst>
                    <a:path w="1088" h="4460">
                      <a:moveTo>
                        <a:pt x="1088" y="0"/>
                      </a:moveTo>
                      <a:lnTo>
                        <a:pt x="0" y="4460"/>
                      </a:lnTo>
                      <a:lnTo>
                        <a:pt x="1072" y="2726"/>
                      </a:lnTo>
                      <a:lnTo>
                        <a:pt x="1088"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37" name="กลุ่ม 36"/>
              <p:cNvGrpSpPr/>
              <p:nvPr/>
            </p:nvGrpSpPr>
            <p:grpSpPr>
              <a:xfrm flipV="1">
                <a:off x="12608639" y="3532145"/>
                <a:ext cx="3427413" cy="7593053"/>
                <a:chOff x="12295188" y="3141663"/>
                <a:chExt cx="3427413" cy="7054850"/>
              </a:xfrm>
            </p:grpSpPr>
            <p:sp>
              <p:nvSpPr>
                <p:cNvPr id="23" name="Freeform 16"/>
                <p:cNvSpPr>
                  <a:spLocks/>
                </p:cNvSpPr>
                <p:nvPr/>
              </p:nvSpPr>
              <p:spPr bwMode="auto">
                <a:xfrm>
                  <a:off x="12295188" y="3141663"/>
                  <a:ext cx="3427413" cy="7054850"/>
                </a:xfrm>
                <a:custGeom>
                  <a:avLst/>
                  <a:gdLst>
                    <a:gd name="T0" fmla="*/ 0 w 2159"/>
                    <a:gd name="T1" fmla="*/ 4444 h 4444"/>
                    <a:gd name="T2" fmla="*/ 1072 w 2159"/>
                    <a:gd name="T3" fmla="*/ 0 h 4444"/>
                    <a:gd name="T4" fmla="*/ 2159 w 2159"/>
                    <a:gd name="T5" fmla="*/ 4444 h 4444"/>
                    <a:gd name="T6" fmla="*/ 0 w 2159"/>
                    <a:gd name="T7" fmla="*/ 4444 h 4444"/>
                  </a:gdLst>
                  <a:ahLst/>
                  <a:cxnLst>
                    <a:cxn ang="0">
                      <a:pos x="T0" y="T1"/>
                    </a:cxn>
                    <a:cxn ang="0">
                      <a:pos x="T2" y="T3"/>
                    </a:cxn>
                    <a:cxn ang="0">
                      <a:pos x="T4" y="T5"/>
                    </a:cxn>
                    <a:cxn ang="0">
                      <a:pos x="T6" y="T7"/>
                    </a:cxn>
                  </a:cxnLst>
                  <a:rect l="0" t="0" r="r" b="b"/>
                  <a:pathLst>
                    <a:path w="2159" h="4444">
                      <a:moveTo>
                        <a:pt x="0" y="4444"/>
                      </a:moveTo>
                      <a:lnTo>
                        <a:pt x="1072" y="0"/>
                      </a:lnTo>
                      <a:lnTo>
                        <a:pt x="2159" y="4444"/>
                      </a:lnTo>
                      <a:lnTo>
                        <a:pt x="0" y="44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7" name="Freeform 20"/>
                <p:cNvSpPr>
                  <a:spLocks/>
                </p:cNvSpPr>
                <p:nvPr/>
              </p:nvSpPr>
              <p:spPr bwMode="auto">
                <a:xfrm>
                  <a:off x="12295188" y="3141663"/>
                  <a:ext cx="1701800" cy="7054850"/>
                </a:xfrm>
                <a:custGeom>
                  <a:avLst/>
                  <a:gdLst>
                    <a:gd name="T0" fmla="*/ 1072 w 1072"/>
                    <a:gd name="T1" fmla="*/ 0 h 4444"/>
                    <a:gd name="T2" fmla="*/ 0 w 1072"/>
                    <a:gd name="T3" fmla="*/ 4444 h 4444"/>
                    <a:gd name="T4" fmla="*/ 1056 w 1072"/>
                    <a:gd name="T5" fmla="*/ 2726 h 4444"/>
                    <a:gd name="T6" fmla="*/ 1072 w 1072"/>
                    <a:gd name="T7" fmla="*/ 0 h 4444"/>
                  </a:gdLst>
                  <a:ahLst/>
                  <a:cxnLst>
                    <a:cxn ang="0">
                      <a:pos x="T0" y="T1"/>
                    </a:cxn>
                    <a:cxn ang="0">
                      <a:pos x="T2" y="T3"/>
                    </a:cxn>
                    <a:cxn ang="0">
                      <a:pos x="T4" y="T5"/>
                    </a:cxn>
                    <a:cxn ang="0">
                      <a:pos x="T6" y="T7"/>
                    </a:cxn>
                  </a:cxnLst>
                  <a:rect l="0" t="0" r="r" b="b"/>
                  <a:pathLst>
                    <a:path w="1072" h="4444">
                      <a:moveTo>
                        <a:pt x="1072" y="0"/>
                      </a:moveTo>
                      <a:lnTo>
                        <a:pt x="0" y="4444"/>
                      </a:lnTo>
                      <a:lnTo>
                        <a:pt x="1056" y="2726"/>
                      </a:lnTo>
                      <a:lnTo>
                        <a:pt x="1072"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sp>
          <p:nvSpPr>
            <p:cNvPr id="83" name="TextBox 82"/>
            <p:cNvSpPr txBox="1"/>
            <p:nvPr/>
          </p:nvSpPr>
          <p:spPr bwMode="auto">
            <a:xfrm>
              <a:off x="10138181" y="4611469"/>
              <a:ext cx="1212191" cy="646331"/>
            </a:xfrm>
            <a:prstGeom prst="rect">
              <a:avLst/>
            </a:prstGeom>
            <a:noFill/>
          </p:spPr>
          <p:txBody>
            <a:bodyPr wrap="none">
              <a:spAutoFit/>
            </a:bodyPr>
            <a:lstStyle/>
            <a:p>
              <a:pPr algn="ctr" defTabSz="1828434" fontAlgn="auto">
                <a:spcBef>
                  <a:spcPts val="0"/>
                </a:spcBef>
                <a:spcAft>
                  <a:spcPts val="0"/>
                </a:spcAft>
                <a:defRPr/>
              </a:pPr>
              <a:r>
                <a:rPr lang="en-US" sz="3600" b="1" dirty="0">
                  <a:solidFill>
                    <a:schemeClr val="bg1"/>
                  </a:solidFill>
                  <a:latin typeface="Lato" pitchFamily="34" charset="0"/>
                  <a:ea typeface="Lato" pitchFamily="34" charset="0"/>
                  <a:cs typeface="Lato" pitchFamily="34" charset="0"/>
                </a:rPr>
                <a:t>Time</a:t>
              </a:r>
              <a:endParaRPr lang="id-ID" sz="3600" b="1" dirty="0">
                <a:solidFill>
                  <a:schemeClr val="bg1"/>
                </a:solidFill>
                <a:latin typeface="Lato" pitchFamily="34" charset="0"/>
                <a:ea typeface="Lato" pitchFamily="34" charset="0"/>
                <a:cs typeface="Lato" pitchFamily="34" charset="0"/>
              </a:endParaRPr>
            </a:p>
          </p:txBody>
        </p:sp>
        <p:sp>
          <p:nvSpPr>
            <p:cNvPr id="84" name="TextBox 83"/>
            <p:cNvSpPr txBox="1"/>
            <p:nvPr/>
          </p:nvSpPr>
          <p:spPr bwMode="auto">
            <a:xfrm>
              <a:off x="13434305" y="4587371"/>
              <a:ext cx="2013693" cy="646331"/>
            </a:xfrm>
            <a:prstGeom prst="rect">
              <a:avLst/>
            </a:prstGeom>
            <a:noFill/>
          </p:spPr>
          <p:txBody>
            <a:bodyPr wrap="none">
              <a:spAutoFit/>
            </a:bodyPr>
            <a:lstStyle/>
            <a:p>
              <a:pPr algn="ctr" defTabSz="1828434" fontAlgn="auto">
                <a:spcBef>
                  <a:spcPts val="0"/>
                </a:spcBef>
                <a:spcAft>
                  <a:spcPts val="0"/>
                </a:spcAft>
                <a:defRPr/>
              </a:pPr>
              <a:r>
                <a:rPr lang="en-US" sz="3600" b="1" dirty="0">
                  <a:solidFill>
                    <a:schemeClr val="bg1"/>
                  </a:solidFill>
                  <a:latin typeface="Lato" pitchFamily="34" charset="0"/>
                  <a:ea typeface="Lato" pitchFamily="34" charset="0"/>
                  <a:cs typeface="Lato" pitchFamily="34" charset="0"/>
                </a:rPr>
                <a:t>Calendar</a:t>
              </a:r>
              <a:endParaRPr lang="id-ID" sz="3600" b="1" dirty="0">
                <a:solidFill>
                  <a:schemeClr val="bg1"/>
                </a:solidFill>
                <a:latin typeface="Lato" pitchFamily="34" charset="0"/>
                <a:ea typeface="Lato" pitchFamily="34" charset="0"/>
                <a:cs typeface="Lato" pitchFamily="34" charset="0"/>
              </a:endParaRPr>
            </a:p>
          </p:txBody>
        </p:sp>
        <p:grpSp>
          <p:nvGrpSpPr>
            <p:cNvPr id="106" name="กลุ่ม 105"/>
            <p:cNvGrpSpPr/>
            <p:nvPr/>
          </p:nvGrpSpPr>
          <p:grpSpPr>
            <a:xfrm>
              <a:off x="14072801" y="3825080"/>
              <a:ext cx="638175" cy="639763"/>
              <a:chOff x="17129509" y="11525195"/>
              <a:chExt cx="638175" cy="639763"/>
            </a:xfrm>
            <a:solidFill>
              <a:schemeClr val="bg1"/>
            </a:solidFill>
          </p:grpSpPr>
          <p:sp>
            <p:nvSpPr>
              <p:cNvPr id="107"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14" name="กลุ่ม 113"/>
            <p:cNvGrpSpPr/>
            <p:nvPr/>
          </p:nvGrpSpPr>
          <p:grpSpPr>
            <a:xfrm>
              <a:off x="10418762" y="3886200"/>
              <a:ext cx="447675" cy="668338"/>
              <a:chOff x="9260948" y="10553700"/>
              <a:chExt cx="447675" cy="668338"/>
            </a:xfrm>
            <a:solidFill>
              <a:schemeClr val="bg1"/>
            </a:solidFill>
          </p:grpSpPr>
          <p:sp>
            <p:nvSpPr>
              <p:cNvPr id="115"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46" name="กลุ่ม 145"/>
          <p:cNvGrpSpPr/>
          <p:nvPr/>
        </p:nvGrpSpPr>
        <p:grpSpPr>
          <a:xfrm>
            <a:off x="1341437" y="2592786"/>
            <a:ext cx="5254625" cy="2317750"/>
            <a:chOff x="15670212" y="2895600"/>
            <a:chExt cx="5254625" cy="2317750"/>
          </a:xfrm>
        </p:grpSpPr>
        <p:sp>
          <p:nvSpPr>
            <p:cNvPr id="147"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8"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49"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1</a:t>
              </a:r>
            </a:p>
          </p:txBody>
        </p:sp>
        <p:sp>
          <p:nvSpPr>
            <p:cNvPr id="150" name="TextBox 149"/>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51" name="กลุ่ม 150"/>
          <p:cNvGrpSpPr/>
          <p:nvPr/>
        </p:nvGrpSpPr>
        <p:grpSpPr>
          <a:xfrm>
            <a:off x="1329666" y="4997450"/>
            <a:ext cx="5254625" cy="2317750"/>
            <a:chOff x="15670212" y="2895600"/>
            <a:chExt cx="5254625" cy="2317750"/>
          </a:xfrm>
        </p:grpSpPr>
        <p:sp>
          <p:nvSpPr>
            <p:cNvPr id="152"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3"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54"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2</a:t>
              </a:r>
            </a:p>
          </p:txBody>
        </p:sp>
        <p:sp>
          <p:nvSpPr>
            <p:cNvPr id="155" name="TextBox 154"/>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56" name="กลุ่ม 155"/>
          <p:cNvGrpSpPr/>
          <p:nvPr/>
        </p:nvGrpSpPr>
        <p:grpSpPr>
          <a:xfrm>
            <a:off x="1344612" y="7393386"/>
            <a:ext cx="5254625" cy="2317750"/>
            <a:chOff x="15670212" y="2895600"/>
            <a:chExt cx="5254625" cy="2317750"/>
          </a:xfrm>
        </p:grpSpPr>
        <p:sp>
          <p:nvSpPr>
            <p:cNvPr id="157"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59"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3</a:t>
              </a:r>
            </a:p>
          </p:txBody>
        </p:sp>
        <p:sp>
          <p:nvSpPr>
            <p:cNvPr id="160" name="TextBox 159"/>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61" name="กลุ่ม 160"/>
          <p:cNvGrpSpPr/>
          <p:nvPr/>
        </p:nvGrpSpPr>
        <p:grpSpPr>
          <a:xfrm>
            <a:off x="1332841" y="9798050"/>
            <a:ext cx="5254625" cy="2317750"/>
            <a:chOff x="15670212" y="2895600"/>
            <a:chExt cx="5254625" cy="2317750"/>
          </a:xfrm>
        </p:grpSpPr>
        <p:sp>
          <p:nvSpPr>
            <p:cNvPr id="162"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3"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64"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4</a:t>
              </a:r>
            </a:p>
          </p:txBody>
        </p:sp>
        <p:sp>
          <p:nvSpPr>
            <p:cNvPr id="165" name="TextBox 164"/>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66" name="กลุ่ม 165"/>
          <p:cNvGrpSpPr/>
          <p:nvPr/>
        </p:nvGrpSpPr>
        <p:grpSpPr>
          <a:xfrm>
            <a:off x="17270412" y="2514600"/>
            <a:ext cx="5254625" cy="2317750"/>
            <a:chOff x="15670212" y="2895600"/>
            <a:chExt cx="5254625" cy="2317750"/>
          </a:xfrm>
        </p:grpSpPr>
        <p:sp>
          <p:nvSpPr>
            <p:cNvPr id="167"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8"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69"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5</a:t>
              </a:r>
            </a:p>
          </p:txBody>
        </p:sp>
        <p:sp>
          <p:nvSpPr>
            <p:cNvPr id="170" name="TextBox 169"/>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sp>
        <p:nvSpPr>
          <p:cNvPr id="171" name="TextBox 170"/>
          <p:cNvSpPr txBox="1"/>
          <p:nvPr/>
        </p:nvSpPr>
        <p:spPr bwMode="auto">
          <a:xfrm>
            <a:off x="18561050" y="7568310"/>
            <a:ext cx="3161443" cy="769441"/>
          </a:xfrm>
          <a:prstGeom prst="rect">
            <a:avLst/>
          </a:prstGeom>
          <a:noFill/>
        </p:spPr>
        <p:txBody>
          <a:bodyPr wrap="none">
            <a:spAutoFit/>
          </a:bodyPr>
          <a:lstStyle/>
          <a:p>
            <a:pPr defTabSz="1828434" fontAlgn="auto">
              <a:spcBef>
                <a:spcPts val="0"/>
              </a:spcBef>
              <a:spcAft>
                <a:spcPts val="0"/>
              </a:spcAft>
              <a:defRPr/>
            </a:pPr>
            <a:r>
              <a:rPr lang="en-US" sz="4400" b="1" dirty="0">
                <a:solidFill>
                  <a:schemeClr val="accent3"/>
                </a:solidFill>
                <a:latin typeface="Lato" pitchFamily="34" charset="0"/>
                <a:ea typeface="Lato" pitchFamily="34" charset="0"/>
                <a:cs typeface="Lato" pitchFamily="34" charset="0"/>
              </a:rPr>
              <a:t>Information</a:t>
            </a:r>
            <a:endParaRPr lang="id-ID" sz="4400" b="1" dirty="0">
              <a:solidFill>
                <a:schemeClr val="accent3"/>
              </a:solidFill>
              <a:latin typeface="Lato" pitchFamily="34" charset="0"/>
              <a:ea typeface="Lato" pitchFamily="34" charset="0"/>
              <a:cs typeface="Lato" pitchFamily="34" charset="0"/>
            </a:endParaRPr>
          </a:p>
        </p:txBody>
      </p:sp>
      <p:sp>
        <p:nvSpPr>
          <p:cNvPr id="172" name="TextBox 30"/>
          <p:cNvSpPr txBox="1">
            <a:spLocks noChangeArrowheads="1"/>
          </p:cNvSpPr>
          <p:nvPr/>
        </p:nvSpPr>
        <p:spPr bwMode="auto">
          <a:xfrm>
            <a:off x="18561050" y="8357747"/>
            <a:ext cx="4040187" cy="3453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Tree>
    <p:extLst>
      <p:ext uri="{BB962C8B-B14F-4D97-AF65-F5344CB8AC3E}">
        <p14:creationId xmlns:p14="http://schemas.microsoft.com/office/powerpoint/2010/main" val="298624504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900" decel="100000" fill="hold"/>
                                        <p:tgtEl>
                                          <p:spTgt spid="6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11" presetID="42" presetClass="entr" presetSubtype="0"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fade">
                                      <p:cBhvr>
                                        <p:cTn id="13" dur="500"/>
                                        <p:tgtEl>
                                          <p:spTgt spid="65"/>
                                        </p:tgtEl>
                                      </p:cBhvr>
                                    </p:animEffect>
                                    <p:anim calcmode="lin" valueType="num">
                                      <p:cBhvr>
                                        <p:cTn id="14" dur="500" fill="hold"/>
                                        <p:tgtEl>
                                          <p:spTgt spid="65"/>
                                        </p:tgtEl>
                                        <p:attrNameLst>
                                          <p:attrName>ppt_x</p:attrName>
                                        </p:attrNameLst>
                                      </p:cBhvr>
                                      <p:tavLst>
                                        <p:tav tm="0">
                                          <p:val>
                                            <p:strVal val="#ppt_x"/>
                                          </p:val>
                                        </p:tav>
                                        <p:tav tm="100000">
                                          <p:val>
                                            <p:strVal val="#ppt_x"/>
                                          </p:val>
                                        </p:tav>
                                      </p:tavLst>
                                    </p:anim>
                                    <p:anim calcmode="lin" valueType="num">
                                      <p:cBhvr>
                                        <p:cTn id="15" dur="500" fill="hold"/>
                                        <p:tgtEl>
                                          <p:spTgt spid="65"/>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2" presetClass="entr" presetSubtype="4"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ppt_x"/>
                                          </p:val>
                                        </p:tav>
                                        <p:tav tm="100000">
                                          <p:val>
                                            <p:strVal val="#ppt_x"/>
                                          </p:val>
                                        </p:tav>
                                      </p:tavLst>
                                    </p:anim>
                                    <p:anim calcmode="lin" valueType="num">
                                      <p:cBhvr additive="base">
                                        <p:cTn id="25" dur="500" fill="hold"/>
                                        <p:tgtEl>
                                          <p:spTgt spid="13"/>
                                        </p:tgtEl>
                                        <p:attrNameLst>
                                          <p:attrName>ppt_y</p:attrName>
                                        </p:attrNameLst>
                                      </p:cBhvr>
                                      <p:tavLst>
                                        <p:tav tm="0">
                                          <p:val>
                                            <p:strVal val="0-#ppt_h/2"/>
                                          </p:val>
                                        </p:tav>
                                        <p:tav tm="100000">
                                          <p:val>
                                            <p:strVal val="#ppt_y"/>
                                          </p:val>
                                        </p:tav>
                                      </p:tavLst>
                                    </p:anim>
                                  </p:childTnLst>
                                </p:cTn>
                              </p:par>
                            </p:childTnLst>
                          </p:cTn>
                        </p:par>
                        <p:par>
                          <p:cTn id="26" fill="hold">
                            <p:stCondLst>
                              <p:cond delay="2000"/>
                            </p:stCondLst>
                            <p:childTnLst>
                              <p:par>
                                <p:cTn id="27" presetID="22" presetClass="entr" presetSubtype="4" fill="hold" nodeType="afterEffect">
                                  <p:stCondLst>
                                    <p:cond delay="0"/>
                                  </p:stCondLst>
                                  <p:childTnLst>
                                    <p:set>
                                      <p:cBhvr>
                                        <p:cTn id="28" dur="1" fill="hold">
                                          <p:stCondLst>
                                            <p:cond delay="0"/>
                                          </p:stCondLst>
                                        </p:cTn>
                                        <p:tgtEl>
                                          <p:spTgt spid="146"/>
                                        </p:tgtEl>
                                        <p:attrNameLst>
                                          <p:attrName>style.visibility</p:attrName>
                                        </p:attrNameLst>
                                      </p:cBhvr>
                                      <p:to>
                                        <p:strVal val="visible"/>
                                      </p:to>
                                    </p:set>
                                    <p:animEffect transition="in" filter="wipe(down)">
                                      <p:cBhvr>
                                        <p:cTn id="29" dur="500"/>
                                        <p:tgtEl>
                                          <p:spTgt spid="146"/>
                                        </p:tgtEl>
                                      </p:cBhvr>
                                    </p:animEffect>
                                  </p:childTnLst>
                                </p:cTn>
                              </p:par>
                            </p:childTnLst>
                          </p:cTn>
                        </p:par>
                        <p:par>
                          <p:cTn id="30" fill="hold">
                            <p:stCondLst>
                              <p:cond delay="2500"/>
                            </p:stCondLst>
                            <p:childTnLst>
                              <p:par>
                                <p:cTn id="31" presetID="22" presetClass="entr" presetSubtype="4" fill="hold" nodeType="afterEffect">
                                  <p:stCondLst>
                                    <p:cond delay="0"/>
                                  </p:stCondLst>
                                  <p:childTnLst>
                                    <p:set>
                                      <p:cBhvr>
                                        <p:cTn id="32" dur="1" fill="hold">
                                          <p:stCondLst>
                                            <p:cond delay="0"/>
                                          </p:stCondLst>
                                        </p:cTn>
                                        <p:tgtEl>
                                          <p:spTgt spid="151"/>
                                        </p:tgtEl>
                                        <p:attrNameLst>
                                          <p:attrName>style.visibility</p:attrName>
                                        </p:attrNameLst>
                                      </p:cBhvr>
                                      <p:to>
                                        <p:strVal val="visible"/>
                                      </p:to>
                                    </p:set>
                                    <p:animEffect transition="in" filter="wipe(down)">
                                      <p:cBhvr>
                                        <p:cTn id="33" dur="500"/>
                                        <p:tgtEl>
                                          <p:spTgt spid="151"/>
                                        </p:tgtEl>
                                      </p:cBhvr>
                                    </p:animEffect>
                                  </p:childTnLst>
                                </p:cTn>
                              </p:par>
                            </p:childTnLst>
                          </p:cTn>
                        </p:par>
                        <p:par>
                          <p:cTn id="34" fill="hold">
                            <p:stCondLst>
                              <p:cond delay="3000"/>
                            </p:stCondLst>
                            <p:childTnLst>
                              <p:par>
                                <p:cTn id="35" presetID="22" presetClass="entr" presetSubtype="4" fill="hold" nodeType="afterEffect">
                                  <p:stCondLst>
                                    <p:cond delay="0"/>
                                  </p:stCondLst>
                                  <p:childTnLst>
                                    <p:set>
                                      <p:cBhvr>
                                        <p:cTn id="36" dur="1" fill="hold">
                                          <p:stCondLst>
                                            <p:cond delay="0"/>
                                          </p:stCondLst>
                                        </p:cTn>
                                        <p:tgtEl>
                                          <p:spTgt spid="156"/>
                                        </p:tgtEl>
                                        <p:attrNameLst>
                                          <p:attrName>style.visibility</p:attrName>
                                        </p:attrNameLst>
                                      </p:cBhvr>
                                      <p:to>
                                        <p:strVal val="visible"/>
                                      </p:to>
                                    </p:set>
                                    <p:animEffect transition="in" filter="wipe(down)">
                                      <p:cBhvr>
                                        <p:cTn id="37" dur="500"/>
                                        <p:tgtEl>
                                          <p:spTgt spid="156"/>
                                        </p:tgtEl>
                                      </p:cBhvr>
                                    </p:animEffect>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161"/>
                                        </p:tgtEl>
                                        <p:attrNameLst>
                                          <p:attrName>style.visibility</p:attrName>
                                        </p:attrNameLst>
                                      </p:cBhvr>
                                      <p:to>
                                        <p:strVal val="visible"/>
                                      </p:to>
                                    </p:set>
                                    <p:animEffect transition="in" filter="wipe(down)">
                                      <p:cBhvr>
                                        <p:cTn id="41" dur="500"/>
                                        <p:tgtEl>
                                          <p:spTgt spid="161"/>
                                        </p:tgtEl>
                                      </p:cBhvr>
                                    </p:animEffect>
                                  </p:childTnLst>
                                </p:cTn>
                              </p:par>
                            </p:childTnLst>
                          </p:cTn>
                        </p:par>
                        <p:par>
                          <p:cTn id="42" fill="hold">
                            <p:stCondLst>
                              <p:cond delay="4000"/>
                            </p:stCondLst>
                            <p:childTnLst>
                              <p:par>
                                <p:cTn id="43" presetID="22" presetClass="entr" presetSubtype="4" fill="hold" nodeType="afterEffect">
                                  <p:stCondLst>
                                    <p:cond delay="0"/>
                                  </p:stCondLst>
                                  <p:childTnLst>
                                    <p:set>
                                      <p:cBhvr>
                                        <p:cTn id="44" dur="1" fill="hold">
                                          <p:stCondLst>
                                            <p:cond delay="0"/>
                                          </p:stCondLst>
                                        </p:cTn>
                                        <p:tgtEl>
                                          <p:spTgt spid="166"/>
                                        </p:tgtEl>
                                        <p:attrNameLst>
                                          <p:attrName>style.visibility</p:attrName>
                                        </p:attrNameLst>
                                      </p:cBhvr>
                                      <p:to>
                                        <p:strVal val="visible"/>
                                      </p:to>
                                    </p:set>
                                    <p:animEffect transition="in" filter="wipe(down)">
                                      <p:cBhvr>
                                        <p:cTn id="45" dur="500"/>
                                        <p:tgtEl>
                                          <p:spTgt spid="166"/>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171"/>
                                        </p:tgtEl>
                                        <p:attrNameLst>
                                          <p:attrName>style.visibility</p:attrName>
                                        </p:attrNameLst>
                                      </p:cBhvr>
                                      <p:to>
                                        <p:strVal val="visible"/>
                                      </p:to>
                                    </p:set>
                                    <p:animEffect transition="in" filter="wipe(left)">
                                      <p:cBhvr>
                                        <p:cTn id="49" dur="250"/>
                                        <p:tgtEl>
                                          <p:spTgt spid="171"/>
                                        </p:tgtEl>
                                      </p:cBhvr>
                                    </p:animEffect>
                                  </p:childTnLst>
                                </p:cTn>
                              </p:par>
                            </p:childTnLst>
                          </p:cTn>
                        </p:par>
                        <p:par>
                          <p:cTn id="50" fill="hold">
                            <p:stCondLst>
                              <p:cond delay="4750"/>
                            </p:stCondLst>
                            <p:childTnLst>
                              <p:par>
                                <p:cTn id="51" presetID="22" presetClass="entr" presetSubtype="2" fill="hold" grpId="0" nodeType="afterEffect">
                                  <p:stCondLst>
                                    <p:cond delay="0"/>
                                  </p:stCondLst>
                                  <p:childTnLst>
                                    <p:set>
                                      <p:cBhvr>
                                        <p:cTn id="52" dur="1" fill="hold">
                                          <p:stCondLst>
                                            <p:cond delay="0"/>
                                          </p:stCondLst>
                                        </p:cTn>
                                        <p:tgtEl>
                                          <p:spTgt spid="172"/>
                                        </p:tgtEl>
                                        <p:attrNameLst>
                                          <p:attrName>style.visibility</p:attrName>
                                        </p:attrNameLst>
                                      </p:cBhvr>
                                      <p:to>
                                        <p:strVal val="visible"/>
                                      </p:to>
                                    </p:set>
                                    <p:animEffect transition="in" filter="wipe(right)">
                                      <p:cBhvr>
                                        <p:cTn id="53" dur="25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P spid="172"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 name="กลุ่ม 101"/>
          <p:cNvGrpSpPr/>
          <p:nvPr/>
        </p:nvGrpSpPr>
        <p:grpSpPr>
          <a:xfrm>
            <a:off x="7399829" y="6516085"/>
            <a:ext cx="3413655" cy="2308420"/>
            <a:chOff x="10653182" y="6477000"/>
            <a:chExt cx="3413655" cy="2308420"/>
          </a:xfrm>
        </p:grpSpPr>
        <p:sp>
          <p:nvSpPr>
            <p:cNvPr id="103" name="TextBox 102"/>
            <p:cNvSpPr txBox="1"/>
            <p:nvPr/>
          </p:nvSpPr>
          <p:spPr bwMode="auto">
            <a:xfrm>
              <a:off x="10963336" y="6477000"/>
              <a:ext cx="2746265"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Work Hard</a:t>
              </a:r>
              <a:endParaRPr lang="id-ID" sz="4000" b="1" dirty="0">
                <a:solidFill>
                  <a:schemeClr val="accent6"/>
                </a:solidFill>
                <a:latin typeface="Lato" pitchFamily="34" charset="0"/>
                <a:ea typeface="Lato" pitchFamily="34" charset="0"/>
                <a:cs typeface="Lato" pitchFamily="34" charset="0"/>
              </a:endParaRPr>
            </a:p>
          </p:txBody>
        </p:sp>
        <p:sp>
          <p:nvSpPr>
            <p:cNvPr id="104" name="TextBox 103"/>
            <p:cNvSpPr txBox="1"/>
            <p:nvPr/>
          </p:nvSpPr>
          <p:spPr>
            <a:xfrm>
              <a:off x="10653182" y="708653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grpSp>
        <p:nvGrpSpPr>
          <p:cNvPr id="105" name="กลุ่ม 104"/>
          <p:cNvGrpSpPr/>
          <p:nvPr/>
        </p:nvGrpSpPr>
        <p:grpSpPr>
          <a:xfrm>
            <a:off x="13646377" y="6694761"/>
            <a:ext cx="3413655" cy="2308420"/>
            <a:chOff x="10653182" y="6477000"/>
            <a:chExt cx="3413655" cy="2308420"/>
          </a:xfrm>
        </p:grpSpPr>
        <p:sp>
          <p:nvSpPr>
            <p:cNvPr id="119" name="TextBox 118"/>
            <p:cNvSpPr txBox="1"/>
            <p:nvPr/>
          </p:nvSpPr>
          <p:spPr bwMode="auto">
            <a:xfrm>
              <a:off x="10963337" y="6477000"/>
              <a:ext cx="2746265"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Hard Work</a:t>
              </a:r>
              <a:endParaRPr lang="id-ID" sz="4000" b="1" dirty="0">
                <a:solidFill>
                  <a:schemeClr val="accent5"/>
                </a:solidFill>
                <a:latin typeface="Lato" pitchFamily="34" charset="0"/>
                <a:ea typeface="Lato" pitchFamily="34" charset="0"/>
                <a:cs typeface="Lato" pitchFamily="34" charset="0"/>
              </a:endParaRPr>
            </a:p>
          </p:txBody>
        </p:sp>
        <p:sp>
          <p:nvSpPr>
            <p:cNvPr id="120" name="TextBox 119"/>
            <p:cNvSpPr txBox="1"/>
            <p:nvPr/>
          </p:nvSpPr>
          <p:spPr>
            <a:xfrm>
              <a:off x="10653182" y="708653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grpSp>
        <p:nvGrpSpPr>
          <p:cNvPr id="32" name="กลุ่ม 31"/>
          <p:cNvGrpSpPr/>
          <p:nvPr/>
        </p:nvGrpSpPr>
        <p:grpSpPr>
          <a:xfrm>
            <a:off x="15378871" y="7632700"/>
            <a:ext cx="4043363" cy="3987800"/>
            <a:chOff x="15738474" y="7527925"/>
            <a:chExt cx="4043363" cy="3987800"/>
          </a:xfrm>
        </p:grpSpPr>
        <p:sp>
          <p:nvSpPr>
            <p:cNvPr id="19" name="Freeform 9"/>
            <p:cNvSpPr>
              <a:spLocks/>
            </p:cNvSpPr>
            <p:nvPr/>
          </p:nvSpPr>
          <p:spPr bwMode="auto">
            <a:xfrm>
              <a:off x="15738474" y="7527925"/>
              <a:ext cx="4043363" cy="3987800"/>
            </a:xfrm>
            <a:custGeom>
              <a:avLst/>
              <a:gdLst>
                <a:gd name="T0" fmla="*/ 82 w 145"/>
                <a:gd name="T1" fmla="*/ 0 h 143"/>
                <a:gd name="T2" fmla="*/ 0 w 145"/>
                <a:gd name="T3" fmla="*/ 80 h 143"/>
                <a:gd name="T4" fmla="*/ 0 w 145"/>
                <a:gd name="T5" fmla="*/ 143 h 143"/>
                <a:gd name="T6" fmla="*/ 145 w 145"/>
                <a:gd name="T7" fmla="*/ 0 h 143"/>
                <a:gd name="T8" fmla="*/ 82 w 145"/>
                <a:gd name="T9" fmla="*/ 0 h 143"/>
              </a:gdLst>
              <a:ahLst/>
              <a:cxnLst>
                <a:cxn ang="0">
                  <a:pos x="T0" y="T1"/>
                </a:cxn>
                <a:cxn ang="0">
                  <a:pos x="T2" y="T3"/>
                </a:cxn>
                <a:cxn ang="0">
                  <a:pos x="T4" y="T5"/>
                </a:cxn>
                <a:cxn ang="0">
                  <a:pos x="T6" y="T7"/>
                </a:cxn>
                <a:cxn ang="0">
                  <a:pos x="T8" y="T9"/>
                </a:cxn>
              </a:cxnLst>
              <a:rect l="0" t="0" r="r" b="b"/>
              <a:pathLst>
                <a:path w="145" h="143">
                  <a:moveTo>
                    <a:pt x="82" y="0"/>
                  </a:moveTo>
                  <a:cubicBezTo>
                    <a:pt x="81" y="44"/>
                    <a:pt x="45" y="80"/>
                    <a:pt x="0" y="80"/>
                  </a:cubicBezTo>
                  <a:cubicBezTo>
                    <a:pt x="0" y="143"/>
                    <a:pt x="0" y="143"/>
                    <a:pt x="0" y="143"/>
                  </a:cubicBezTo>
                  <a:cubicBezTo>
                    <a:pt x="80" y="143"/>
                    <a:pt x="144" y="79"/>
                    <a:pt x="145" y="0"/>
                  </a:cubicBezTo>
                  <a:lnTo>
                    <a:pt x="82"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218" name="TextBox 217"/>
            <p:cNvSpPr txBox="1"/>
            <p:nvPr/>
          </p:nvSpPr>
          <p:spPr bwMode="auto">
            <a:xfrm>
              <a:off x="15987172" y="9677400"/>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54%</a:t>
              </a:r>
              <a:endParaRPr lang="id-ID" sz="4400" b="1" dirty="0">
                <a:solidFill>
                  <a:schemeClr val="bg1"/>
                </a:solidFill>
                <a:latin typeface="Lato" pitchFamily="34" charset="0"/>
                <a:ea typeface="Lato" pitchFamily="34" charset="0"/>
                <a:cs typeface="Lato" pitchFamily="34" charset="0"/>
              </a:endParaRPr>
            </a:p>
          </p:txBody>
        </p:sp>
      </p:grpSp>
      <p:grpSp>
        <p:nvGrpSpPr>
          <p:cNvPr id="219" name="กลุ่ม 218"/>
          <p:cNvGrpSpPr/>
          <p:nvPr/>
        </p:nvGrpSpPr>
        <p:grpSpPr>
          <a:xfrm>
            <a:off x="15545558" y="3533775"/>
            <a:ext cx="4524375" cy="4800600"/>
            <a:chOff x="15905161" y="3429000"/>
            <a:chExt cx="4524375" cy="4800600"/>
          </a:xfrm>
        </p:grpSpPr>
        <p:sp>
          <p:nvSpPr>
            <p:cNvPr id="220" name="Freeform 10"/>
            <p:cNvSpPr>
              <a:spLocks/>
            </p:cNvSpPr>
            <p:nvPr/>
          </p:nvSpPr>
          <p:spPr bwMode="auto">
            <a:xfrm>
              <a:off x="15905161" y="3429000"/>
              <a:ext cx="3876675" cy="4098925"/>
            </a:xfrm>
            <a:custGeom>
              <a:avLst/>
              <a:gdLst>
                <a:gd name="T0" fmla="*/ 0 w 139"/>
                <a:gd name="T1" fmla="*/ 64 h 147"/>
                <a:gd name="T2" fmla="*/ 76 w 139"/>
                <a:gd name="T3" fmla="*/ 145 h 147"/>
                <a:gd name="T4" fmla="*/ 76 w 139"/>
                <a:gd name="T5" fmla="*/ 147 h 147"/>
                <a:gd name="T6" fmla="*/ 139 w 139"/>
                <a:gd name="T7" fmla="*/ 147 h 147"/>
                <a:gd name="T8" fmla="*/ 139 w 139"/>
                <a:gd name="T9" fmla="*/ 145 h 147"/>
                <a:gd name="T10" fmla="*/ 0 w 139"/>
                <a:gd name="T11" fmla="*/ 0 h 147"/>
                <a:gd name="T12" fmla="*/ 0 w 139"/>
                <a:gd name="T13" fmla="*/ 64 h 147"/>
              </a:gdLst>
              <a:ahLst/>
              <a:cxnLst>
                <a:cxn ang="0">
                  <a:pos x="T0" y="T1"/>
                </a:cxn>
                <a:cxn ang="0">
                  <a:pos x="T2" y="T3"/>
                </a:cxn>
                <a:cxn ang="0">
                  <a:pos x="T4" y="T5"/>
                </a:cxn>
                <a:cxn ang="0">
                  <a:pos x="T6" y="T7"/>
                </a:cxn>
                <a:cxn ang="0">
                  <a:pos x="T8" y="T9"/>
                </a:cxn>
                <a:cxn ang="0">
                  <a:pos x="T10" y="T11"/>
                </a:cxn>
                <a:cxn ang="0">
                  <a:pos x="T12" y="T13"/>
                </a:cxn>
              </a:cxnLst>
              <a:rect l="0" t="0" r="r" b="b"/>
              <a:pathLst>
                <a:path w="139" h="147">
                  <a:moveTo>
                    <a:pt x="0" y="64"/>
                  </a:moveTo>
                  <a:cubicBezTo>
                    <a:pt x="42" y="67"/>
                    <a:pt x="76" y="102"/>
                    <a:pt x="76" y="145"/>
                  </a:cubicBezTo>
                  <a:cubicBezTo>
                    <a:pt x="76" y="146"/>
                    <a:pt x="76" y="146"/>
                    <a:pt x="76" y="147"/>
                  </a:cubicBezTo>
                  <a:cubicBezTo>
                    <a:pt x="139" y="147"/>
                    <a:pt x="139" y="147"/>
                    <a:pt x="139" y="147"/>
                  </a:cubicBezTo>
                  <a:cubicBezTo>
                    <a:pt x="139" y="146"/>
                    <a:pt x="139" y="146"/>
                    <a:pt x="139" y="145"/>
                  </a:cubicBezTo>
                  <a:cubicBezTo>
                    <a:pt x="139" y="67"/>
                    <a:pt x="77" y="3"/>
                    <a:pt x="0" y="0"/>
                  </a:cubicBezTo>
                  <a:lnTo>
                    <a:pt x="0" y="6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221" name="วงรี 220"/>
            <p:cNvSpPr/>
            <p:nvPr/>
          </p:nvSpPr>
          <p:spPr>
            <a:xfrm>
              <a:off x="19134136" y="6934200"/>
              <a:ext cx="1295400" cy="1295400"/>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grpSp>
          <p:nvGrpSpPr>
            <p:cNvPr id="222" name="กลุ่ม 221"/>
            <p:cNvGrpSpPr/>
            <p:nvPr/>
          </p:nvGrpSpPr>
          <p:grpSpPr>
            <a:xfrm>
              <a:off x="19477036" y="7414623"/>
              <a:ext cx="609600" cy="428625"/>
              <a:chOff x="19057938" y="7772400"/>
              <a:chExt cx="609600" cy="428625"/>
            </a:xfrm>
            <a:solidFill>
              <a:schemeClr val="bg1"/>
            </a:solidFill>
          </p:grpSpPr>
          <p:sp>
            <p:nvSpPr>
              <p:cNvPr id="224" name="Freeform 158"/>
              <p:cNvSpPr>
                <a:spLocks noEditPoints="1"/>
              </p:cNvSpPr>
              <p:nvPr/>
            </p:nvSpPr>
            <p:spPr bwMode="auto">
              <a:xfrm>
                <a:off x="19057938" y="7772400"/>
                <a:ext cx="609600" cy="428625"/>
              </a:xfrm>
              <a:custGeom>
                <a:avLst/>
                <a:gdLst>
                  <a:gd name="T0" fmla="*/ 64 w 64"/>
                  <a:gd name="T1" fmla="*/ 13 h 45"/>
                  <a:gd name="T2" fmla="*/ 64 w 64"/>
                  <a:gd name="T3" fmla="*/ 8 h 45"/>
                  <a:gd name="T4" fmla="*/ 57 w 64"/>
                  <a:gd name="T5" fmla="*/ 0 h 45"/>
                  <a:gd name="T6" fmla="*/ 7 w 64"/>
                  <a:gd name="T7" fmla="*/ 0 h 45"/>
                  <a:gd name="T8" fmla="*/ 0 w 64"/>
                  <a:gd name="T9" fmla="*/ 8 h 45"/>
                  <a:gd name="T10" fmla="*/ 0 w 64"/>
                  <a:gd name="T11" fmla="*/ 38 h 45"/>
                  <a:gd name="T12" fmla="*/ 7 w 64"/>
                  <a:gd name="T13" fmla="*/ 45 h 45"/>
                  <a:gd name="T14" fmla="*/ 57 w 64"/>
                  <a:gd name="T15" fmla="*/ 45 h 45"/>
                  <a:gd name="T16" fmla="*/ 64 w 64"/>
                  <a:gd name="T17" fmla="*/ 38 h 45"/>
                  <a:gd name="T18" fmla="*/ 64 w 64"/>
                  <a:gd name="T19" fmla="*/ 25 h 45"/>
                  <a:gd name="T20" fmla="*/ 64 w 64"/>
                  <a:gd name="T21" fmla="*/ 25 h 45"/>
                  <a:gd name="T22" fmla="*/ 64 w 64"/>
                  <a:gd name="T23" fmla="*/ 13 h 45"/>
                  <a:gd name="T24" fmla="*/ 64 w 64"/>
                  <a:gd name="T25" fmla="*/ 13 h 45"/>
                  <a:gd name="T26" fmla="*/ 3 w 64"/>
                  <a:gd name="T27" fmla="*/ 23 h 45"/>
                  <a:gd name="T28" fmla="*/ 3 w 64"/>
                  <a:gd name="T29" fmla="*/ 14 h 45"/>
                  <a:gd name="T30" fmla="*/ 61 w 64"/>
                  <a:gd name="T31" fmla="*/ 14 h 45"/>
                  <a:gd name="T32" fmla="*/ 61 w 64"/>
                  <a:gd name="T33" fmla="*/ 23 h 45"/>
                  <a:gd name="T34" fmla="*/ 3 w 64"/>
                  <a:gd name="T35" fmla="*/ 23 h 45"/>
                  <a:gd name="T36" fmla="*/ 7 w 64"/>
                  <a:gd name="T37" fmla="*/ 3 h 45"/>
                  <a:gd name="T38" fmla="*/ 57 w 64"/>
                  <a:gd name="T39" fmla="*/ 3 h 45"/>
                  <a:gd name="T40" fmla="*/ 61 w 64"/>
                  <a:gd name="T41" fmla="*/ 8 h 45"/>
                  <a:gd name="T42" fmla="*/ 61 w 64"/>
                  <a:gd name="T43" fmla="*/ 11 h 45"/>
                  <a:gd name="T44" fmla="*/ 3 w 64"/>
                  <a:gd name="T45" fmla="*/ 11 h 45"/>
                  <a:gd name="T46" fmla="*/ 3 w 64"/>
                  <a:gd name="T47" fmla="*/ 8 h 45"/>
                  <a:gd name="T48" fmla="*/ 7 w 64"/>
                  <a:gd name="T49" fmla="*/ 3 h 45"/>
                  <a:gd name="T50" fmla="*/ 57 w 64"/>
                  <a:gd name="T51" fmla="*/ 42 h 45"/>
                  <a:gd name="T52" fmla="*/ 7 w 64"/>
                  <a:gd name="T53" fmla="*/ 42 h 45"/>
                  <a:gd name="T54" fmla="*/ 3 w 64"/>
                  <a:gd name="T55" fmla="*/ 38 h 45"/>
                  <a:gd name="T56" fmla="*/ 3 w 64"/>
                  <a:gd name="T57" fmla="*/ 26 h 45"/>
                  <a:gd name="T58" fmla="*/ 61 w 64"/>
                  <a:gd name="T59" fmla="*/ 26 h 45"/>
                  <a:gd name="T60" fmla="*/ 61 w 64"/>
                  <a:gd name="T61" fmla="*/ 38 h 45"/>
                  <a:gd name="T62" fmla="*/ 57 w 64"/>
                  <a:gd name="T6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5">
                    <a:moveTo>
                      <a:pt x="64" y="13"/>
                    </a:moveTo>
                    <a:cubicBezTo>
                      <a:pt x="64" y="8"/>
                      <a:pt x="64" y="8"/>
                      <a:pt x="64" y="8"/>
                    </a:cubicBezTo>
                    <a:cubicBezTo>
                      <a:pt x="64" y="3"/>
                      <a:pt x="61" y="0"/>
                      <a:pt x="57" y="0"/>
                    </a:cubicBezTo>
                    <a:cubicBezTo>
                      <a:pt x="7" y="0"/>
                      <a:pt x="7" y="0"/>
                      <a:pt x="7" y="0"/>
                    </a:cubicBezTo>
                    <a:cubicBezTo>
                      <a:pt x="3" y="0"/>
                      <a:pt x="0" y="3"/>
                      <a:pt x="0" y="8"/>
                    </a:cubicBezTo>
                    <a:cubicBezTo>
                      <a:pt x="0" y="38"/>
                      <a:pt x="0" y="38"/>
                      <a:pt x="0" y="38"/>
                    </a:cubicBezTo>
                    <a:cubicBezTo>
                      <a:pt x="0" y="42"/>
                      <a:pt x="3" y="45"/>
                      <a:pt x="7" y="45"/>
                    </a:cubicBezTo>
                    <a:cubicBezTo>
                      <a:pt x="57" y="45"/>
                      <a:pt x="57" y="45"/>
                      <a:pt x="57" y="45"/>
                    </a:cubicBezTo>
                    <a:cubicBezTo>
                      <a:pt x="61" y="45"/>
                      <a:pt x="64" y="42"/>
                      <a:pt x="64" y="38"/>
                    </a:cubicBezTo>
                    <a:cubicBezTo>
                      <a:pt x="64" y="25"/>
                      <a:pt x="64" y="25"/>
                      <a:pt x="64" y="25"/>
                    </a:cubicBezTo>
                    <a:cubicBezTo>
                      <a:pt x="64" y="25"/>
                      <a:pt x="64" y="25"/>
                      <a:pt x="64" y="25"/>
                    </a:cubicBezTo>
                    <a:cubicBezTo>
                      <a:pt x="64" y="13"/>
                      <a:pt x="64" y="13"/>
                      <a:pt x="64" y="13"/>
                    </a:cubicBezTo>
                    <a:cubicBezTo>
                      <a:pt x="64" y="13"/>
                      <a:pt x="64" y="13"/>
                      <a:pt x="64" y="13"/>
                    </a:cubicBezTo>
                    <a:close/>
                    <a:moveTo>
                      <a:pt x="3" y="23"/>
                    </a:moveTo>
                    <a:cubicBezTo>
                      <a:pt x="3" y="14"/>
                      <a:pt x="3" y="14"/>
                      <a:pt x="3" y="14"/>
                    </a:cubicBezTo>
                    <a:cubicBezTo>
                      <a:pt x="61" y="14"/>
                      <a:pt x="61" y="14"/>
                      <a:pt x="61" y="14"/>
                    </a:cubicBezTo>
                    <a:cubicBezTo>
                      <a:pt x="61" y="23"/>
                      <a:pt x="61" y="23"/>
                      <a:pt x="61" y="23"/>
                    </a:cubicBezTo>
                    <a:lnTo>
                      <a:pt x="3" y="23"/>
                    </a:lnTo>
                    <a:close/>
                    <a:moveTo>
                      <a:pt x="7" y="3"/>
                    </a:moveTo>
                    <a:cubicBezTo>
                      <a:pt x="57" y="3"/>
                      <a:pt x="57" y="3"/>
                      <a:pt x="57" y="3"/>
                    </a:cubicBezTo>
                    <a:cubicBezTo>
                      <a:pt x="59" y="3"/>
                      <a:pt x="61" y="5"/>
                      <a:pt x="61" y="8"/>
                    </a:cubicBezTo>
                    <a:cubicBezTo>
                      <a:pt x="61" y="11"/>
                      <a:pt x="61" y="11"/>
                      <a:pt x="61" y="11"/>
                    </a:cubicBezTo>
                    <a:cubicBezTo>
                      <a:pt x="3" y="11"/>
                      <a:pt x="3" y="11"/>
                      <a:pt x="3" y="11"/>
                    </a:cubicBezTo>
                    <a:cubicBezTo>
                      <a:pt x="3" y="8"/>
                      <a:pt x="3" y="8"/>
                      <a:pt x="3" y="8"/>
                    </a:cubicBezTo>
                    <a:cubicBezTo>
                      <a:pt x="3" y="5"/>
                      <a:pt x="5" y="3"/>
                      <a:pt x="7" y="3"/>
                    </a:cubicBezTo>
                    <a:close/>
                    <a:moveTo>
                      <a:pt x="57" y="42"/>
                    </a:moveTo>
                    <a:cubicBezTo>
                      <a:pt x="7" y="42"/>
                      <a:pt x="7" y="42"/>
                      <a:pt x="7" y="42"/>
                    </a:cubicBezTo>
                    <a:cubicBezTo>
                      <a:pt x="5" y="42"/>
                      <a:pt x="3" y="40"/>
                      <a:pt x="3" y="38"/>
                    </a:cubicBezTo>
                    <a:cubicBezTo>
                      <a:pt x="3" y="26"/>
                      <a:pt x="3" y="26"/>
                      <a:pt x="3" y="26"/>
                    </a:cubicBezTo>
                    <a:cubicBezTo>
                      <a:pt x="61" y="26"/>
                      <a:pt x="61" y="26"/>
                      <a:pt x="61" y="26"/>
                    </a:cubicBezTo>
                    <a:cubicBezTo>
                      <a:pt x="61" y="38"/>
                      <a:pt x="61" y="38"/>
                      <a:pt x="61" y="38"/>
                    </a:cubicBezTo>
                    <a:cubicBezTo>
                      <a:pt x="61" y="40"/>
                      <a:pt x="59" y="42"/>
                      <a:pt x="5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5" name="Freeform 159"/>
              <p:cNvSpPr>
                <a:spLocks/>
              </p:cNvSpPr>
              <p:nvPr/>
            </p:nvSpPr>
            <p:spPr bwMode="auto">
              <a:xfrm>
                <a:off x="19115088" y="7934325"/>
                <a:ext cx="152400" cy="28575"/>
              </a:xfrm>
              <a:custGeom>
                <a:avLst/>
                <a:gdLst>
                  <a:gd name="T0" fmla="*/ 14 w 16"/>
                  <a:gd name="T1" fmla="*/ 0 h 3"/>
                  <a:gd name="T2" fmla="*/ 2 w 16"/>
                  <a:gd name="T3" fmla="*/ 0 h 3"/>
                  <a:gd name="T4" fmla="*/ 0 w 16"/>
                  <a:gd name="T5" fmla="*/ 1 h 3"/>
                  <a:gd name="T6" fmla="*/ 2 w 16"/>
                  <a:gd name="T7" fmla="*/ 3 h 3"/>
                  <a:gd name="T8" fmla="*/ 14 w 16"/>
                  <a:gd name="T9" fmla="*/ 3 h 3"/>
                  <a:gd name="T10" fmla="*/ 16 w 16"/>
                  <a:gd name="T11" fmla="*/ 1 h 3"/>
                  <a:gd name="T12" fmla="*/ 14 w 1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4" y="0"/>
                    </a:moveTo>
                    <a:cubicBezTo>
                      <a:pt x="2" y="0"/>
                      <a:pt x="2" y="0"/>
                      <a:pt x="2" y="0"/>
                    </a:cubicBezTo>
                    <a:cubicBezTo>
                      <a:pt x="1" y="0"/>
                      <a:pt x="0" y="0"/>
                      <a:pt x="0" y="1"/>
                    </a:cubicBezTo>
                    <a:cubicBezTo>
                      <a:pt x="0" y="2"/>
                      <a:pt x="1" y="3"/>
                      <a:pt x="2" y="3"/>
                    </a:cubicBezTo>
                    <a:cubicBezTo>
                      <a:pt x="14" y="3"/>
                      <a:pt x="14" y="3"/>
                      <a:pt x="14" y="3"/>
                    </a:cubicBezTo>
                    <a:cubicBezTo>
                      <a:pt x="15" y="3"/>
                      <a:pt x="16" y="2"/>
                      <a:pt x="16" y="1"/>
                    </a:cubicBezTo>
                    <a:cubicBezTo>
                      <a:pt x="16" y="0"/>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6" name="Freeform 160"/>
              <p:cNvSpPr>
                <a:spLocks/>
              </p:cNvSpPr>
              <p:nvPr/>
            </p:nvSpPr>
            <p:spPr bwMode="auto">
              <a:xfrm>
                <a:off x="19296063" y="7934325"/>
                <a:ext cx="142875" cy="28575"/>
              </a:xfrm>
              <a:custGeom>
                <a:avLst/>
                <a:gdLst>
                  <a:gd name="T0" fmla="*/ 14 w 15"/>
                  <a:gd name="T1" fmla="*/ 0 h 3"/>
                  <a:gd name="T2" fmla="*/ 1 w 15"/>
                  <a:gd name="T3" fmla="*/ 0 h 3"/>
                  <a:gd name="T4" fmla="*/ 0 w 15"/>
                  <a:gd name="T5" fmla="*/ 1 h 3"/>
                  <a:gd name="T6" fmla="*/ 1 w 15"/>
                  <a:gd name="T7" fmla="*/ 3 h 3"/>
                  <a:gd name="T8" fmla="*/ 14 w 15"/>
                  <a:gd name="T9" fmla="*/ 3 h 3"/>
                  <a:gd name="T10" fmla="*/ 15 w 15"/>
                  <a:gd name="T11" fmla="*/ 1 h 3"/>
                  <a:gd name="T12" fmla="*/ 14 w 1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5" h="3">
                    <a:moveTo>
                      <a:pt x="14" y="0"/>
                    </a:moveTo>
                    <a:cubicBezTo>
                      <a:pt x="1" y="0"/>
                      <a:pt x="1" y="0"/>
                      <a:pt x="1" y="0"/>
                    </a:cubicBezTo>
                    <a:cubicBezTo>
                      <a:pt x="0" y="0"/>
                      <a:pt x="0" y="0"/>
                      <a:pt x="0" y="1"/>
                    </a:cubicBezTo>
                    <a:cubicBezTo>
                      <a:pt x="0" y="2"/>
                      <a:pt x="0" y="3"/>
                      <a:pt x="1" y="3"/>
                    </a:cubicBezTo>
                    <a:cubicBezTo>
                      <a:pt x="14" y="3"/>
                      <a:pt x="14" y="3"/>
                      <a:pt x="14" y="3"/>
                    </a:cubicBezTo>
                    <a:cubicBezTo>
                      <a:pt x="14" y="3"/>
                      <a:pt x="15" y="2"/>
                      <a:pt x="15" y="1"/>
                    </a:cubicBezTo>
                    <a:cubicBezTo>
                      <a:pt x="15" y="0"/>
                      <a:pt x="14"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7" name="Freeform 161"/>
              <p:cNvSpPr>
                <a:spLocks/>
              </p:cNvSpPr>
              <p:nvPr/>
            </p:nvSpPr>
            <p:spPr bwMode="auto">
              <a:xfrm>
                <a:off x="19477038" y="7934325"/>
                <a:ext cx="76200" cy="28575"/>
              </a:xfrm>
              <a:custGeom>
                <a:avLst/>
                <a:gdLst>
                  <a:gd name="T0" fmla="*/ 7 w 8"/>
                  <a:gd name="T1" fmla="*/ 0 h 3"/>
                  <a:gd name="T2" fmla="*/ 2 w 8"/>
                  <a:gd name="T3" fmla="*/ 0 h 3"/>
                  <a:gd name="T4" fmla="*/ 0 w 8"/>
                  <a:gd name="T5" fmla="*/ 1 h 3"/>
                  <a:gd name="T6" fmla="*/ 2 w 8"/>
                  <a:gd name="T7" fmla="*/ 3 h 3"/>
                  <a:gd name="T8" fmla="*/ 7 w 8"/>
                  <a:gd name="T9" fmla="*/ 3 h 3"/>
                  <a:gd name="T10" fmla="*/ 8 w 8"/>
                  <a:gd name="T11" fmla="*/ 1 h 3"/>
                  <a:gd name="T12" fmla="*/ 7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7" y="0"/>
                    </a:moveTo>
                    <a:cubicBezTo>
                      <a:pt x="2" y="0"/>
                      <a:pt x="2" y="0"/>
                      <a:pt x="2" y="0"/>
                    </a:cubicBezTo>
                    <a:cubicBezTo>
                      <a:pt x="1" y="0"/>
                      <a:pt x="0" y="0"/>
                      <a:pt x="0" y="1"/>
                    </a:cubicBezTo>
                    <a:cubicBezTo>
                      <a:pt x="0" y="2"/>
                      <a:pt x="1" y="3"/>
                      <a:pt x="2" y="3"/>
                    </a:cubicBezTo>
                    <a:cubicBezTo>
                      <a:pt x="7" y="3"/>
                      <a:pt x="7" y="3"/>
                      <a:pt x="7" y="3"/>
                    </a:cubicBezTo>
                    <a:cubicBezTo>
                      <a:pt x="8" y="3"/>
                      <a:pt x="8" y="2"/>
                      <a:pt x="8" y="1"/>
                    </a:cubicBezTo>
                    <a:cubicBezTo>
                      <a:pt x="8" y="0"/>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23" name="TextBox 222"/>
            <p:cNvSpPr txBox="1"/>
            <p:nvPr/>
          </p:nvSpPr>
          <p:spPr bwMode="auto">
            <a:xfrm>
              <a:off x="16129352" y="4648200"/>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62%</a:t>
              </a:r>
              <a:endParaRPr lang="id-ID" sz="4400" b="1" dirty="0">
                <a:solidFill>
                  <a:schemeClr val="bg1"/>
                </a:solidFill>
                <a:latin typeface="Lato" pitchFamily="34" charset="0"/>
                <a:ea typeface="Lato" pitchFamily="34" charset="0"/>
                <a:cs typeface="Lato" pitchFamily="34" charset="0"/>
              </a:endParaRPr>
            </a:p>
          </p:txBody>
        </p:sp>
      </p:grpSp>
      <p:grpSp>
        <p:nvGrpSpPr>
          <p:cNvPr id="228" name="กลุ่ม 227"/>
          <p:cNvGrpSpPr/>
          <p:nvPr/>
        </p:nvGrpSpPr>
        <p:grpSpPr>
          <a:xfrm>
            <a:off x="11335508" y="2886075"/>
            <a:ext cx="4857750" cy="4691063"/>
            <a:chOff x="11695111" y="2781300"/>
            <a:chExt cx="4857750" cy="4691063"/>
          </a:xfrm>
        </p:grpSpPr>
        <p:sp>
          <p:nvSpPr>
            <p:cNvPr id="229" name="Freeform 11"/>
            <p:cNvSpPr>
              <a:spLocks/>
            </p:cNvSpPr>
            <p:nvPr/>
          </p:nvSpPr>
          <p:spPr bwMode="auto">
            <a:xfrm>
              <a:off x="11695111" y="3429000"/>
              <a:ext cx="4210050" cy="4043363"/>
            </a:xfrm>
            <a:custGeom>
              <a:avLst/>
              <a:gdLst>
                <a:gd name="T0" fmla="*/ 151 w 151"/>
                <a:gd name="T1" fmla="*/ 64 h 145"/>
                <a:gd name="T2" fmla="*/ 151 w 151"/>
                <a:gd name="T3" fmla="*/ 0 h 145"/>
                <a:gd name="T4" fmla="*/ 145 w 151"/>
                <a:gd name="T5" fmla="*/ 0 h 145"/>
                <a:gd name="T6" fmla="*/ 0 w 151"/>
                <a:gd name="T7" fmla="*/ 145 h 145"/>
                <a:gd name="T8" fmla="*/ 0 w 151"/>
                <a:gd name="T9" fmla="*/ 145 h 145"/>
                <a:gd name="T10" fmla="*/ 64 w 151"/>
                <a:gd name="T11" fmla="*/ 145 h 145"/>
                <a:gd name="T12" fmla="*/ 64 w 151"/>
                <a:gd name="T13" fmla="*/ 145 h 145"/>
                <a:gd name="T14" fmla="*/ 145 w 151"/>
                <a:gd name="T15" fmla="*/ 64 h 145"/>
                <a:gd name="T16" fmla="*/ 151 w 151"/>
                <a:gd name="T17" fmla="*/ 6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45">
                  <a:moveTo>
                    <a:pt x="151" y="64"/>
                  </a:moveTo>
                  <a:cubicBezTo>
                    <a:pt x="151" y="0"/>
                    <a:pt x="151" y="0"/>
                    <a:pt x="151" y="0"/>
                  </a:cubicBezTo>
                  <a:cubicBezTo>
                    <a:pt x="149" y="0"/>
                    <a:pt x="147" y="0"/>
                    <a:pt x="145" y="0"/>
                  </a:cubicBezTo>
                  <a:cubicBezTo>
                    <a:pt x="66" y="0"/>
                    <a:pt x="0" y="65"/>
                    <a:pt x="0" y="145"/>
                  </a:cubicBezTo>
                  <a:cubicBezTo>
                    <a:pt x="0" y="145"/>
                    <a:pt x="0" y="145"/>
                    <a:pt x="0" y="145"/>
                  </a:cubicBezTo>
                  <a:cubicBezTo>
                    <a:pt x="64" y="145"/>
                    <a:pt x="64" y="145"/>
                    <a:pt x="64" y="145"/>
                  </a:cubicBezTo>
                  <a:cubicBezTo>
                    <a:pt x="64" y="145"/>
                    <a:pt x="64" y="145"/>
                    <a:pt x="64" y="145"/>
                  </a:cubicBezTo>
                  <a:cubicBezTo>
                    <a:pt x="64" y="100"/>
                    <a:pt x="101" y="64"/>
                    <a:pt x="145" y="64"/>
                  </a:cubicBezTo>
                  <a:cubicBezTo>
                    <a:pt x="147" y="64"/>
                    <a:pt x="149" y="64"/>
                    <a:pt x="151" y="6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30" name="วงรี 229"/>
            <p:cNvSpPr/>
            <p:nvPr/>
          </p:nvSpPr>
          <p:spPr>
            <a:xfrm>
              <a:off x="15257461" y="2781300"/>
              <a:ext cx="1295400" cy="1295400"/>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31" name="Freeform 134"/>
            <p:cNvSpPr>
              <a:spLocks noEditPoints="1"/>
            </p:cNvSpPr>
            <p:nvPr/>
          </p:nvSpPr>
          <p:spPr bwMode="auto">
            <a:xfrm>
              <a:off x="15600361" y="3124200"/>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232" name="TextBox 231"/>
            <p:cNvSpPr txBox="1"/>
            <p:nvPr/>
          </p:nvSpPr>
          <p:spPr bwMode="auto">
            <a:xfrm>
              <a:off x="12395552" y="4608109"/>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23%</a:t>
              </a:r>
              <a:endParaRPr lang="id-ID" sz="4400" b="1" dirty="0">
                <a:solidFill>
                  <a:schemeClr val="bg1"/>
                </a:solidFill>
                <a:latin typeface="Lato" pitchFamily="34" charset="0"/>
                <a:ea typeface="Lato" pitchFamily="34" charset="0"/>
                <a:cs typeface="Lato" pitchFamily="34" charset="0"/>
              </a:endParaRPr>
            </a:p>
          </p:txBody>
        </p:sp>
      </p:grpSp>
      <p:grpSp>
        <p:nvGrpSpPr>
          <p:cNvPr id="233" name="กลุ่ม 232"/>
          <p:cNvGrpSpPr/>
          <p:nvPr/>
        </p:nvGrpSpPr>
        <p:grpSpPr>
          <a:xfrm>
            <a:off x="9103483" y="6929438"/>
            <a:ext cx="3987800" cy="4691063"/>
            <a:chOff x="9463086" y="6824663"/>
            <a:chExt cx="3987800" cy="4691063"/>
          </a:xfrm>
        </p:grpSpPr>
        <p:sp>
          <p:nvSpPr>
            <p:cNvPr id="234" name="Freeform 8"/>
            <p:cNvSpPr>
              <a:spLocks/>
            </p:cNvSpPr>
            <p:nvPr/>
          </p:nvSpPr>
          <p:spPr bwMode="auto">
            <a:xfrm>
              <a:off x="9463086" y="7472363"/>
              <a:ext cx="3987800" cy="4043363"/>
            </a:xfrm>
            <a:custGeom>
              <a:avLst/>
              <a:gdLst>
                <a:gd name="T0" fmla="*/ 80 w 143"/>
                <a:gd name="T1" fmla="*/ 0 h 145"/>
                <a:gd name="T2" fmla="*/ 80 w 143"/>
                <a:gd name="T3" fmla="*/ 0 h 145"/>
                <a:gd name="T4" fmla="*/ 0 w 143"/>
                <a:gd name="T5" fmla="*/ 82 h 145"/>
                <a:gd name="T6" fmla="*/ 0 w 143"/>
                <a:gd name="T7" fmla="*/ 145 h 145"/>
                <a:gd name="T8" fmla="*/ 143 w 143"/>
                <a:gd name="T9" fmla="*/ 0 h 145"/>
                <a:gd name="T10" fmla="*/ 143 w 143"/>
                <a:gd name="T11" fmla="*/ 0 h 145"/>
                <a:gd name="T12" fmla="*/ 80 w 143"/>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143" h="145">
                  <a:moveTo>
                    <a:pt x="80" y="0"/>
                  </a:moveTo>
                  <a:cubicBezTo>
                    <a:pt x="80" y="0"/>
                    <a:pt x="80" y="0"/>
                    <a:pt x="80" y="0"/>
                  </a:cubicBezTo>
                  <a:cubicBezTo>
                    <a:pt x="80" y="45"/>
                    <a:pt x="44" y="81"/>
                    <a:pt x="0" y="82"/>
                  </a:cubicBezTo>
                  <a:cubicBezTo>
                    <a:pt x="0" y="145"/>
                    <a:pt x="0" y="145"/>
                    <a:pt x="0" y="145"/>
                  </a:cubicBezTo>
                  <a:cubicBezTo>
                    <a:pt x="79" y="144"/>
                    <a:pt x="143" y="80"/>
                    <a:pt x="143" y="0"/>
                  </a:cubicBezTo>
                  <a:cubicBezTo>
                    <a:pt x="143" y="0"/>
                    <a:pt x="143" y="0"/>
                    <a:pt x="143" y="0"/>
                  </a:cubicBezTo>
                  <a:lnTo>
                    <a:pt x="8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35" name="วงรี 234"/>
            <p:cNvSpPr/>
            <p:nvPr/>
          </p:nvSpPr>
          <p:spPr>
            <a:xfrm>
              <a:off x="11961703" y="6824663"/>
              <a:ext cx="1295400" cy="1295400"/>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grpSp>
          <p:nvGrpSpPr>
            <p:cNvPr id="236" name="กลุ่ม 235"/>
            <p:cNvGrpSpPr/>
            <p:nvPr/>
          </p:nvGrpSpPr>
          <p:grpSpPr>
            <a:xfrm>
              <a:off x="12373163" y="7138988"/>
              <a:ext cx="447675" cy="666750"/>
              <a:chOff x="14666913" y="11263313"/>
              <a:chExt cx="447675" cy="666750"/>
            </a:xfrm>
            <a:solidFill>
              <a:schemeClr val="bg1"/>
            </a:solidFill>
          </p:grpSpPr>
          <p:sp>
            <p:nvSpPr>
              <p:cNvPr id="238"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9"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37" name="TextBox 236"/>
            <p:cNvSpPr txBox="1"/>
            <p:nvPr/>
          </p:nvSpPr>
          <p:spPr bwMode="auto">
            <a:xfrm>
              <a:off x="9662572" y="9669959"/>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62%</a:t>
              </a:r>
              <a:endParaRPr lang="id-ID" sz="4400" b="1" dirty="0">
                <a:solidFill>
                  <a:schemeClr val="bg1"/>
                </a:solidFill>
                <a:latin typeface="Lato" pitchFamily="34" charset="0"/>
                <a:ea typeface="Lato" pitchFamily="34" charset="0"/>
                <a:cs typeface="Lato" pitchFamily="34" charset="0"/>
              </a:endParaRPr>
            </a:p>
          </p:txBody>
        </p:sp>
      </p:grpSp>
      <p:grpSp>
        <p:nvGrpSpPr>
          <p:cNvPr id="240" name="กลุ่ม 239"/>
          <p:cNvGrpSpPr/>
          <p:nvPr/>
        </p:nvGrpSpPr>
        <p:grpSpPr>
          <a:xfrm>
            <a:off x="5063294" y="7577138"/>
            <a:ext cx="4719638" cy="4691062"/>
            <a:chOff x="5422897" y="7472363"/>
            <a:chExt cx="4719638" cy="4691062"/>
          </a:xfrm>
        </p:grpSpPr>
        <p:sp>
          <p:nvSpPr>
            <p:cNvPr id="241" name="Freeform 7"/>
            <p:cNvSpPr>
              <a:spLocks/>
            </p:cNvSpPr>
            <p:nvPr/>
          </p:nvSpPr>
          <p:spPr bwMode="auto">
            <a:xfrm>
              <a:off x="5422897" y="7472363"/>
              <a:ext cx="4071938" cy="4043363"/>
            </a:xfrm>
            <a:custGeom>
              <a:avLst/>
              <a:gdLst>
                <a:gd name="T0" fmla="*/ 146 w 146"/>
                <a:gd name="T1" fmla="*/ 82 h 145"/>
                <a:gd name="T2" fmla="*/ 145 w 146"/>
                <a:gd name="T3" fmla="*/ 82 h 145"/>
                <a:gd name="T4" fmla="*/ 64 w 146"/>
                <a:gd name="T5" fmla="*/ 0 h 145"/>
                <a:gd name="T6" fmla="*/ 64 w 146"/>
                <a:gd name="T7" fmla="*/ 0 h 145"/>
                <a:gd name="T8" fmla="*/ 0 w 146"/>
                <a:gd name="T9" fmla="*/ 0 h 145"/>
                <a:gd name="T10" fmla="*/ 0 w 146"/>
                <a:gd name="T11" fmla="*/ 0 h 145"/>
                <a:gd name="T12" fmla="*/ 145 w 146"/>
                <a:gd name="T13" fmla="*/ 145 h 145"/>
                <a:gd name="T14" fmla="*/ 146 w 146"/>
                <a:gd name="T15" fmla="*/ 145 h 145"/>
                <a:gd name="T16" fmla="*/ 146 w 146"/>
                <a:gd name="T17" fmla="*/ 8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145">
                  <a:moveTo>
                    <a:pt x="146" y="82"/>
                  </a:moveTo>
                  <a:cubicBezTo>
                    <a:pt x="146" y="82"/>
                    <a:pt x="146" y="82"/>
                    <a:pt x="145" y="82"/>
                  </a:cubicBezTo>
                  <a:cubicBezTo>
                    <a:pt x="100" y="82"/>
                    <a:pt x="64" y="45"/>
                    <a:pt x="64" y="0"/>
                  </a:cubicBezTo>
                  <a:cubicBezTo>
                    <a:pt x="64" y="0"/>
                    <a:pt x="64" y="0"/>
                    <a:pt x="64" y="0"/>
                  </a:cubicBezTo>
                  <a:cubicBezTo>
                    <a:pt x="0" y="0"/>
                    <a:pt x="0" y="0"/>
                    <a:pt x="0" y="0"/>
                  </a:cubicBezTo>
                  <a:cubicBezTo>
                    <a:pt x="0" y="0"/>
                    <a:pt x="0" y="0"/>
                    <a:pt x="0" y="0"/>
                  </a:cubicBezTo>
                  <a:cubicBezTo>
                    <a:pt x="0" y="80"/>
                    <a:pt x="65" y="145"/>
                    <a:pt x="145" y="145"/>
                  </a:cubicBezTo>
                  <a:cubicBezTo>
                    <a:pt x="146" y="145"/>
                    <a:pt x="146" y="145"/>
                    <a:pt x="146" y="145"/>
                  </a:cubicBezTo>
                  <a:lnTo>
                    <a:pt x="146" y="8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42" name="วงรี 241"/>
            <p:cNvSpPr/>
            <p:nvPr/>
          </p:nvSpPr>
          <p:spPr>
            <a:xfrm>
              <a:off x="8847135" y="10868025"/>
              <a:ext cx="1295400" cy="1295400"/>
            </a:xfrm>
            <a:prstGeom prst="ellipse">
              <a:avLst/>
            </a:prstGeom>
            <a:solidFill>
              <a:schemeClr val="accent5"/>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grpSp>
          <p:nvGrpSpPr>
            <p:cNvPr id="243" name="กลุ่ม 242"/>
            <p:cNvGrpSpPr/>
            <p:nvPr/>
          </p:nvGrpSpPr>
          <p:grpSpPr>
            <a:xfrm>
              <a:off x="9128393" y="11195844"/>
              <a:ext cx="628650" cy="639763"/>
              <a:chOff x="14333538" y="1573213"/>
              <a:chExt cx="628650" cy="639763"/>
            </a:xfrm>
            <a:solidFill>
              <a:schemeClr val="bg1"/>
            </a:solidFill>
          </p:grpSpPr>
          <p:sp>
            <p:nvSpPr>
              <p:cNvPr id="245" name="Freeform 12"/>
              <p:cNvSpPr>
                <a:spLocks noEditPoints="1"/>
              </p:cNvSpPr>
              <p:nvPr/>
            </p:nvSpPr>
            <p:spPr bwMode="auto">
              <a:xfrm>
                <a:off x="14333538" y="1573213"/>
                <a:ext cx="628650" cy="457200"/>
              </a:xfrm>
              <a:custGeom>
                <a:avLst/>
                <a:gdLst>
                  <a:gd name="T0" fmla="*/ 59 w 66"/>
                  <a:gd name="T1" fmla="*/ 12 h 48"/>
                  <a:gd name="T2" fmla="*/ 51 w 66"/>
                  <a:gd name="T3" fmla="*/ 12 h 48"/>
                  <a:gd name="T4" fmla="*/ 51 w 66"/>
                  <a:gd name="T5" fmla="*/ 1 h 48"/>
                  <a:gd name="T6" fmla="*/ 50 w 66"/>
                  <a:gd name="T7" fmla="*/ 0 h 48"/>
                  <a:gd name="T8" fmla="*/ 16 w 66"/>
                  <a:gd name="T9" fmla="*/ 0 h 48"/>
                  <a:gd name="T10" fmla="*/ 15 w 66"/>
                  <a:gd name="T11" fmla="*/ 1 h 48"/>
                  <a:gd name="T12" fmla="*/ 15 w 66"/>
                  <a:gd name="T13" fmla="*/ 12 h 48"/>
                  <a:gd name="T14" fmla="*/ 6 w 66"/>
                  <a:gd name="T15" fmla="*/ 12 h 48"/>
                  <a:gd name="T16" fmla="*/ 0 w 66"/>
                  <a:gd name="T17" fmla="*/ 18 h 48"/>
                  <a:gd name="T18" fmla="*/ 0 w 66"/>
                  <a:gd name="T19" fmla="*/ 41 h 48"/>
                  <a:gd name="T20" fmla="*/ 6 w 66"/>
                  <a:gd name="T21" fmla="*/ 48 h 48"/>
                  <a:gd name="T22" fmla="*/ 9 w 66"/>
                  <a:gd name="T23" fmla="*/ 48 h 48"/>
                  <a:gd name="T24" fmla="*/ 10 w 66"/>
                  <a:gd name="T25" fmla="*/ 46 h 48"/>
                  <a:gd name="T26" fmla="*/ 9 w 66"/>
                  <a:gd name="T27" fmla="*/ 45 h 48"/>
                  <a:gd name="T28" fmla="*/ 6 w 66"/>
                  <a:gd name="T29" fmla="*/ 45 h 48"/>
                  <a:gd name="T30" fmla="*/ 2 w 66"/>
                  <a:gd name="T31" fmla="*/ 41 h 48"/>
                  <a:gd name="T32" fmla="*/ 2 w 66"/>
                  <a:gd name="T33" fmla="*/ 18 h 48"/>
                  <a:gd name="T34" fmla="*/ 6 w 66"/>
                  <a:gd name="T35" fmla="*/ 14 h 48"/>
                  <a:gd name="T36" fmla="*/ 16 w 66"/>
                  <a:gd name="T37" fmla="*/ 14 h 48"/>
                  <a:gd name="T38" fmla="*/ 50 w 66"/>
                  <a:gd name="T39" fmla="*/ 14 h 48"/>
                  <a:gd name="T40" fmla="*/ 59 w 66"/>
                  <a:gd name="T41" fmla="*/ 14 h 48"/>
                  <a:gd name="T42" fmla="*/ 63 w 66"/>
                  <a:gd name="T43" fmla="*/ 18 h 48"/>
                  <a:gd name="T44" fmla="*/ 63 w 66"/>
                  <a:gd name="T45" fmla="*/ 41 h 48"/>
                  <a:gd name="T46" fmla="*/ 59 w 66"/>
                  <a:gd name="T47" fmla="*/ 45 h 48"/>
                  <a:gd name="T48" fmla="*/ 57 w 66"/>
                  <a:gd name="T49" fmla="*/ 45 h 48"/>
                  <a:gd name="T50" fmla="*/ 55 w 66"/>
                  <a:gd name="T51" fmla="*/ 46 h 48"/>
                  <a:gd name="T52" fmla="*/ 57 w 66"/>
                  <a:gd name="T53" fmla="*/ 48 h 48"/>
                  <a:gd name="T54" fmla="*/ 59 w 66"/>
                  <a:gd name="T55" fmla="*/ 48 h 48"/>
                  <a:gd name="T56" fmla="*/ 66 w 66"/>
                  <a:gd name="T57" fmla="*/ 41 h 48"/>
                  <a:gd name="T58" fmla="*/ 66 w 66"/>
                  <a:gd name="T59" fmla="*/ 18 h 48"/>
                  <a:gd name="T60" fmla="*/ 59 w 66"/>
                  <a:gd name="T61" fmla="*/ 12 h 48"/>
                  <a:gd name="T62" fmla="*/ 48 w 66"/>
                  <a:gd name="T63" fmla="*/ 12 h 48"/>
                  <a:gd name="T64" fmla="*/ 17 w 66"/>
                  <a:gd name="T65" fmla="*/ 12 h 48"/>
                  <a:gd name="T66" fmla="*/ 17 w 66"/>
                  <a:gd name="T67" fmla="*/ 2 h 48"/>
                  <a:gd name="T68" fmla="*/ 48 w 66"/>
                  <a:gd name="T69" fmla="*/ 2 h 48"/>
                  <a:gd name="T70" fmla="*/ 48 w 66"/>
                  <a:gd name="T7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48">
                    <a:moveTo>
                      <a:pt x="59" y="12"/>
                    </a:moveTo>
                    <a:cubicBezTo>
                      <a:pt x="51" y="12"/>
                      <a:pt x="51" y="12"/>
                      <a:pt x="51" y="12"/>
                    </a:cubicBezTo>
                    <a:cubicBezTo>
                      <a:pt x="51" y="1"/>
                      <a:pt x="51" y="1"/>
                      <a:pt x="51" y="1"/>
                    </a:cubicBezTo>
                    <a:cubicBezTo>
                      <a:pt x="51" y="1"/>
                      <a:pt x="50" y="0"/>
                      <a:pt x="50" y="0"/>
                    </a:cubicBezTo>
                    <a:cubicBezTo>
                      <a:pt x="16" y="0"/>
                      <a:pt x="16" y="0"/>
                      <a:pt x="16" y="0"/>
                    </a:cubicBezTo>
                    <a:cubicBezTo>
                      <a:pt x="15" y="0"/>
                      <a:pt x="15" y="1"/>
                      <a:pt x="15" y="1"/>
                    </a:cubicBezTo>
                    <a:cubicBezTo>
                      <a:pt x="15" y="12"/>
                      <a:pt x="15" y="12"/>
                      <a:pt x="15" y="12"/>
                    </a:cubicBezTo>
                    <a:cubicBezTo>
                      <a:pt x="6" y="12"/>
                      <a:pt x="6" y="12"/>
                      <a:pt x="6" y="12"/>
                    </a:cubicBezTo>
                    <a:cubicBezTo>
                      <a:pt x="3" y="12"/>
                      <a:pt x="0" y="15"/>
                      <a:pt x="0" y="18"/>
                    </a:cubicBezTo>
                    <a:cubicBezTo>
                      <a:pt x="0" y="41"/>
                      <a:pt x="0" y="41"/>
                      <a:pt x="0" y="41"/>
                    </a:cubicBezTo>
                    <a:cubicBezTo>
                      <a:pt x="0" y="45"/>
                      <a:pt x="3" y="48"/>
                      <a:pt x="6" y="48"/>
                    </a:cubicBezTo>
                    <a:cubicBezTo>
                      <a:pt x="9" y="48"/>
                      <a:pt x="9" y="48"/>
                      <a:pt x="9" y="48"/>
                    </a:cubicBezTo>
                    <a:cubicBezTo>
                      <a:pt x="9" y="48"/>
                      <a:pt x="10" y="47"/>
                      <a:pt x="10" y="46"/>
                    </a:cubicBezTo>
                    <a:cubicBezTo>
                      <a:pt x="10" y="46"/>
                      <a:pt x="9" y="45"/>
                      <a:pt x="9" y="45"/>
                    </a:cubicBezTo>
                    <a:cubicBezTo>
                      <a:pt x="6" y="45"/>
                      <a:pt x="6" y="45"/>
                      <a:pt x="6" y="45"/>
                    </a:cubicBezTo>
                    <a:cubicBezTo>
                      <a:pt x="4" y="45"/>
                      <a:pt x="2" y="43"/>
                      <a:pt x="2" y="41"/>
                    </a:cubicBezTo>
                    <a:cubicBezTo>
                      <a:pt x="2" y="18"/>
                      <a:pt x="2" y="18"/>
                      <a:pt x="2" y="18"/>
                    </a:cubicBezTo>
                    <a:cubicBezTo>
                      <a:pt x="2" y="16"/>
                      <a:pt x="4" y="14"/>
                      <a:pt x="6" y="14"/>
                    </a:cubicBezTo>
                    <a:cubicBezTo>
                      <a:pt x="16" y="14"/>
                      <a:pt x="16" y="14"/>
                      <a:pt x="16" y="14"/>
                    </a:cubicBezTo>
                    <a:cubicBezTo>
                      <a:pt x="50" y="14"/>
                      <a:pt x="50" y="14"/>
                      <a:pt x="50" y="14"/>
                    </a:cubicBezTo>
                    <a:cubicBezTo>
                      <a:pt x="59" y="14"/>
                      <a:pt x="59" y="14"/>
                      <a:pt x="59" y="14"/>
                    </a:cubicBezTo>
                    <a:cubicBezTo>
                      <a:pt x="61" y="14"/>
                      <a:pt x="63" y="16"/>
                      <a:pt x="63" y="18"/>
                    </a:cubicBezTo>
                    <a:cubicBezTo>
                      <a:pt x="63" y="41"/>
                      <a:pt x="63" y="41"/>
                      <a:pt x="63" y="41"/>
                    </a:cubicBezTo>
                    <a:cubicBezTo>
                      <a:pt x="63" y="43"/>
                      <a:pt x="61" y="45"/>
                      <a:pt x="59" y="45"/>
                    </a:cubicBezTo>
                    <a:cubicBezTo>
                      <a:pt x="57" y="45"/>
                      <a:pt x="57" y="45"/>
                      <a:pt x="57" y="45"/>
                    </a:cubicBezTo>
                    <a:cubicBezTo>
                      <a:pt x="56" y="45"/>
                      <a:pt x="55" y="46"/>
                      <a:pt x="55" y="46"/>
                    </a:cubicBezTo>
                    <a:cubicBezTo>
                      <a:pt x="55" y="47"/>
                      <a:pt x="56" y="48"/>
                      <a:pt x="57" y="48"/>
                    </a:cubicBezTo>
                    <a:cubicBezTo>
                      <a:pt x="59" y="48"/>
                      <a:pt x="59" y="48"/>
                      <a:pt x="59" y="48"/>
                    </a:cubicBezTo>
                    <a:cubicBezTo>
                      <a:pt x="63" y="48"/>
                      <a:pt x="66" y="45"/>
                      <a:pt x="66" y="41"/>
                    </a:cubicBezTo>
                    <a:cubicBezTo>
                      <a:pt x="66" y="18"/>
                      <a:pt x="66" y="18"/>
                      <a:pt x="66" y="18"/>
                    </a:cubicBezTo>
                    <a:cubicBezTo>
                      <a:pt x="66" y="15"/>
                      <a:pt x="63" y="12"/>
                      <a:pt x="59" y="12"/>
                    </a:cubicBezTo>
                    <a:close/>
                    <a:moveTo>
                      <a:pt x="48" y="12"/>
                    </a:moveTo>
                    <a:cubicBezTo>
                      <a:pt x="17" y="12"/>
                      <a:pt x="17" y="12"/>
                      <a:pt x="17" y="12"/>
                    </a:cubicBezTo>
                    <a:cubicBezTo>
                      <a:pt x="17" y="2"/>
                      <a:pt x="17" y="2"/>
                      <a:pt x="17" y="2"/>
                    </a:cubicBezTo>
                    <a:cubicBezTo>
                      <a:pt x="48" y="2"/>
                      <a:pt x="48" y="2"/>
                      <a:pt x="48" y="2"/>
                    </a:cubicBezTo>
                    <a:lnTo>
                      <a:pt x="4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6" name="Freeform 13"/>
              <p:cNvSpPr>
                <a:spLocks noEditPoints="1"/>
              </p:cNvSpPr>
              <p:nvPr/>
            </p:nvSpPr>
            <p:spPr bwMode="auto">
              <a:xfrm>
                <a:off x="14381163" y="1792288"/>
                <a:ext cx="523875" cy="420688"/>
              </a:xfrm>
              <a:custGeom>
                <a:avLst/>
                <a:gdLst>
                  <a:gd name="T0" fmla="*/ 55 w 55"/>
                  <a:gd name="T1" fmla="*/ 1 h 44"/>
                  <a:gd name="T2" fmla="*/ 54 w 55"/>
                  <a:gd name="T3" fmla="*/ 0 h 44"/>
                  <a:gd name="T4" fmla="*/ 48 w 55"/>
                  <a:gd name="T5" fmla="*/ 0 h 44"/>
                  <a:gd name="T6" fmla="*/ 8 w 55"/>
                  <a:gd name="T7" fmla="*/ 0 h 44"/>
                  <a:gd name="T8" fmla="*/ 2 w 55"/>
                  <a:gd name="T9" fmla="*/ 0 h 44"/>
                  <a:gd name="T10" fmla="*/ 0 w 55"/>
                  <a:gd name="T11" fmla="*/ 1 h 44"/>
                  <a:gd name="T12" fmla="*/ 2 w 55"/>
                  <a:gd name="T13" fmla="*/ 2 h 44"/>
                  <a:gd name="T14" fmla="*/ 6 w 55"/>
                  <a:gd name="T15" fmla="*/ 2 h 44"/>
                  <a:gd name="T16" fmla="*/ 6 w 55"/>
                  <a:gd name="T17" fmla="*/ 43 h 44"/>
                  <a:gd name="T18" fmla="*/ 8 w 55"/>
                  <a:gd name="T19" fmla="*/ 44 h 44"/>
                  <a:gd name="T20" fmla="*/ 48 w 55"/>
                  <a:gd name="T21" fmla="*/ 44 h 44"/>
                  <a:gd name="T22" fmla="*/ 49 w 55"/>
                  <a:gd name="T23" fmla="*/ 43 h 44"/>
                  <a:gd name="T24" fmla="*/ 49 w 55"/>
                  <a:gd name="T25" fmla="*/ 2 h 44"/>
                  <a:gd name="T26" fmla="*/ 54 w 55"/>
                  <a:gd name="T27" fmla="*/ 2 h 44"/>
                  <a:gd name="T28" fmla="*/ 55 w 55"/>
                  <a:gd name="T29" fmla="*/ 1 h 44"/>
                  <a:gd name="T30" fmla="*/ 46 w 55"/>
                  <a:gd name="T31" fmla="*/ 42 h 44"/>
                  <a:gd name="T32" fmla="*/ 9 w 55"/>
                  <a:gd name="T33" fmla="*/ 42 h 44"/>
                  <a:gd name="T34" fmla="*/ 9 w 55"/>
                  <a:gd name="T35" fmla="*/ 2 h 44"/>
                  <a:gd name="T36" fmla="*/ 46 w 55"/>
                  <a:gd name="T37" fmla="*/ 2 h 44"/>
                  <a:gd name="T38" fmla="*/ 46 w 55"/>
                  <a:gd name="T39"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44">
                    <a:moveTo>
                      <a:pt x="55" y="1"/>
                    </a:moveTo>
                    <a:cubicBezTo>
                      <a:pt x="55" y="1"/>
                      <a:pt x="54" y="0"/>
                      <a:pt x="54" y="0"/>
                    </a:cubicBezTo>
                    <a:cubicBezTo>
                      <a:pt x="48" y="0"/>
                      <a:pt x="48" y="0"/>
                      <a:pt x="48" y="0"/>
                    </a:cubicBezTo>
                    <a:cubicBezTo>
                      <a:pt x="8" y="0"/>
                      <a:pt x="8" y="0"/>
                      <a:pt x="8" y="0"/>
                    </a:cubicBezTo>
                    <a:cubicBezTo>
                      <a:pt x="2" y="0"/>
                      <a:pt x="2" y="0"/>
                      <a:pt x="2" y="0"/>
                    </a:cubicBezTo>
                    <a:cubicBezTo>
                      <a:pt x="1" y="0"/>
                      <a:pt x="0" y="1"/>
                      <a:pt x="0" y="1"/>
                    </a:cubicBezTo>
                    <a:cubicBezTo>
                      <a:pt x="0" y="2"/>
                      <a:pt x="1" y="2"/>
                      <a:pt x="2" y="2"/>
                    </a:cubicBezTo>
                    <a:cubicBezTo>
                      <a:pt x="6" y="2"/>
                      <a:pt x="6" y="2"/>
                      <a:pt x="6" y="2"/>
                    </a:cubicBezTo>
                    <a:cubicBezTo>
                      <a:pt x="6" y="43"/>
                      <a:pt x="6" y="43"/>
                      <a:pt x="6" y="43"/>
                    </a:cubicBezTo>
                    <a:cubicBezTo>
                      <a:pt x="6" y="44"/>
                      <a:pt x="7" y="44"/>
                      <a:pt x="8" y="44"/>
                    </a:cubicBezTo>
                    <a:cubicBezTo>
                      <a:pt x="48" y="44"/>
                      <a:pt x="48" y="44"/>
                      <a:pt x="48" y="44"/>
                    </a:cubicBezTo>
                    <a:cubicBezTo>
                      <a:pt x="48" y="44"/>
                      <a:pt x="49" y="44"/>
                      <a:pt x="49" y="43"/>
                    </a:cubicBezTo>
                    <a:cubicBezTo>
                      <a:pt x="49" y="2"/>
                      <a:pt x="49" y="2"/>
                      <a:pt x="49" y="2"/>
                    </a:cubicBezTo>
                    <a:cubicBezTo>
                      <a:pt x="54" y="2"/>
                      <a:pt x="54" y="2"/>
                      <a:pt x="54" y="2"/>
                    </a:cubicBezTo>
                    <a:cubicBezTo>
                      <a:pt x="54" y="2"/>
                      <a:pt x="55" y="2"/>
                      <a:pt x="55" y="1"/>
                    </a:cubicBezTo>
                    <a:close/>
                    <a:moveTo>
                      <a:pt x="46" y="42"/>
                    </a:moveTo>
                    <a:cubicBezTo>
                      <a:pt x="9" y="42"/>
                      <a:pt x="9" y="42"/>
                      <a:pt x="9" y="42"/>
                    </a:cubicBezTo>
                    <a:cubicBezTo>
                      <a:pt x="9" y="2"/>
                      <a:pt x="9" y="2"/>
                      <a:pt x="9" y="2"/>
                    </a:cubicBezTo>
                    <a:cubicBezTo>
                      <a:pt x="46" y="2"/>
                      <a:pt x="46" y="2"/>
                      <a:pt x="46" y="2"/>
                    </a:cubicBezTo>
                    <a:lnTo>
                      <a:pt x="4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7" name="Freeform 14"/>
              <p:cNvSpPr>
                <a:spLocks/>
              </p:cNvSpPr>
              <p:nvPr/>
            </p:nvSpPr>
            <p:spPr bwMode="auto">
              <a:xfrm>
                <a:off x="14495463" y="1858963"/>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0"/>
                      <a:pt x="31" y="0"/>
                      <a:pt x="31"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8" name="Freeform 15"/>
              <p:cNvSpPr>
                <a:spLocks/>
              </p:cNvSpPr>
              <p:nvPr/>
            </p:nvSpPr>
            <p:spPr bwMode="auto">
              <a:xfrm>
                <a:off x="14495463" y="1925638"/>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0"/>
                      <a:pt x="31" y="0"/>
                      <a:pt x="31"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9" name="Freeform 16"/>
              <p:cNvSpPr>
                <a:spLocks/>
              </p:cNvSpPr>
              <p:nvPr/>
            </p:nvSpPr>
            <p:spPr bwMode="auto">
              <a:xfrm>
                <a:off x="14495463" y="1992313"/>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0" name="Freeform 17"/>
              <p:cNvSpPr>
                <a:spLocks/>
              </p:cNvSpPr>
              <p:nvPr/>
            </p:nvSpPr>
            <p:spPr bwMode="auto">
              <a:xfrm>
                <a:off x="14495463" y="2060575"/>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1" name="Freeform 18"/>
              <p:cNvSpPr>
                <a:spLocks/>
              </p:cNvSpPr>
              <p:nvPr/>
            </p:nvSpPr>
            <p:spPr bwMode="auto">
              <a:xfrm>
                <a:off x="14495463" y="2127250"/>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2" name="Freeform 19"/>
              <p:cNvSpPr>
                <a:spLocks noEditPoints="1"/>
              </p:cNvSpPr>
              <p:nvPr/>
            </p:nvSpPr>
            <p:spPr bwMode="auto">
              <a:xfrm>
                <a:off x="14419263" y="1735138"/>
                <a:ext cx="47625" cy="47625"/>
              </a:xfrm>
              <a:custGeom>
                <a:avLst/>
                <a:gdLst>
                  <a:gd name="T0" fmla="*/ 5 w 5"/>
                  <a:gd name="T1" fmla="*/ 2 h 5"/>
                  <a:gd name="T2" fmla="*/ 2 w 5"/>
                  <a:gd name="T3" fmla="*/ 0 h 5"/>
                  <a:gd name="T4" fmla="*/ 0 w 5"/>
                  <a:gd name="T5" fmla="*/ 2 h 5"/>
                  <a:gd name="T6" fmla="*/ 2 w 5"/>
                  <a:gd name="T7" fmla="*/ 5 h 5"/>
                  <a:gd name="T8" fmla="*/ 5 w 5"/>
                  <a:gd name="T9" fmla="*/ 2 h 5"/>
                  <a:gd name="T10" fmla="*/ 1 w 5"/>
                  <a:gd name="T11" fmla="*/ 2 h 5"/>
                  <a:gd name="T12" fmla="*/ 2 w 5"/>
                  <a:gd name="T13" fmla="*/ 1 h 5"/>
                  <a:gd name="T14" fmla="*/ 4 w 5"/>
                  <a:gd name="T15" fmla="*/ 2 h 5"/>
                  <a:gd name="T16" fmla="*/ 2 w 5"/>
                  <a:gd name="T17" fmla="*/ 4 h 5"/>
                  <a:gd name="T18" fmla="*/ 1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1" y="2"/>
                    </a:moveTo>
                    <a:cubicBezTo>
                      <a:pt x="1" y="2"/>
                      <a:pt x="2" y="1"/>
                      <a:pt x="2" y="1"/>
                    </a:cubicBezTo>
                    <a:cubicBezTo>
                      <a:pt x="3" y="1"/>
                      <a:pt x="4" y="2"/>
                      <a:pt x="4" y="2"/>
                    </a:cubicBezTo>
                    <a:cubicBezTo>
                      <a:pt x="4" y="3"/>
                      <a:pt x="3" y="4"/>
                      <a:pt x="2" y="4"/>
                    </a:cubicBezTo>
                    <a:cubicBezTo>
                      <a:pt x="2" y="4"/>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3" name="Freeform 20"/>
              <p:cNvSpPr>
                <a:spLocks noEditPoints="1"/>
              </p:cNvSpPr>
              <p:nvPr/>
            </p:nvSpPr>
            <p:spPr bwMode="auto">
              <a:xfrm>
                <a:off x="14485938" y="1735138"/>
                <a:ext cx="47625" cy="47625"/>
              </a:xfrm>
              <a:custGeom>
                <a:avLst/>
                <a:gdLst>
                  <a:gd name="T0" fmla="*/ 5 w 5"/>
                  <a:gd name="T1" fmla="*/ 2 h 5"/>
                  <a:gd name="T2" fmla="*/ 2 w 5"/>
                  <a:gd name="T3" fmla="*/ 0 h 5"/>
                  <a:gd name="T4" fmla="*/ 0 w 5"/>
                  <a:gd name="T5" fmla="*/ 2 h 5"/>
                  <a:gd name="T6" fmla="*/ 2 w 5"/>
                  <a:gd name="T7" fmla="*/ 5 h 5"/>
                  <a:gd name="T8" fmla="*/ 5 w 5"/>
                  <a:gd name="T9" fmla="*/ 2 h 5"/>
                  <a:gd name="T10" fmla="*/ 1 w 5"/>
                  <a:gd name="T11" fmla="*/ 2 h 5"/>
                  <a:gd name="T12" fmla="*/ 2 w 5"/>
                  <a:gd name="T13" fmla="*/ 1 h 5"/>
                  <a:gd name="T14" fmla="*/ 4 w 5"/>
                  <a:gd name="T15" fmla="*/ 2 h 5"/>
                  <a:gd name="T16" fmla="*/ 2 w 5"/>
                  <a:gd name="T17" fmla="*/ 3 h 5"/>
                  <a:gd name="T18" fmla="*/ 1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3"/>
                      <a:pt x="1" y="5"/>
                      <a:pt x="2" y="5"/>
                    </a:cubicBezTo>
                    <a:cubicBezTo>
                      <a:pt x="4" y="5"/>
                      <a:pt x="5" y="3"/>
                      <a:pt x="5" y="2"/>
                    </a:cubicBezTo>
                    <a:close/>
                    <a:moveTo>
                      <a:pt x="1" y="2"/>
                    </a:moveTo>
                    <a:cubicBezTo>
                      <a:pt x="1" y="1"/>
                      <a:pt x="2" y="1"/>
                      <a:pt x="2" y="1"/>
                    </a:cubicBezTo>
                    <a:cubicBezTo>
                      <a:pt x="3" y="1"/>
                      <a:pt x="4" y="1"/>
                      <a:pt x="4" y="2"/>
                    </a:cubicBezTo>
                    <a:cubicBezTo>
                      <a:pt x="4" y="3"/>
                      <a:pt x="3" y="3"/>
                      <a:pt x="2" y="3"/>
                    </a:cubicBezTo>
                    <a:cubicBezTo>
                      <a:pt x="2" y="3"/>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44" name="TextBox 243"/>
            <p:cNvSpPr txBox="1"/>
            <p:nvPr/>
          </p:nvSpPr>
          <p:spPr bwMode="auto">
            <a:xfrm>
              <a:off x="5928772" y="9593759"/>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23%</a:t>
              </a:r>
              <a:endParaRPr lang="id-ID" sz="4400" b="1" dirty="0">
                <a:solidFill>
                  <a:schemeClr val="bg1"/>
                </a:solidFill>
                <a:latin typeface="Lato" pitchFamily="34" charset="0"/>
                <a:ea typeface="Lato" pitchFamily="34" charset="0"/>
                <a:cs typeface="Lato" pitchFamily="34" charset="0"/>
              </a:endParaRPr>
            </a:p>
          </p:txBody>
        </p:sp>
      </p:grpSp>
      <p:grpSp>
        <p:nvGrpSpPr>
          <p:cNvPr id="34" name="กลุ่ม 33"/>
          <p:cNvGrpSpPr/>
          <p:nvPr/>
        </p:nvGrpSpPr>
        <p:grpSpPr>
          <a:xfrm>
            <a:off x="4563234" y="3533775"/>
            <a:ext cx="4543423" cy="4724400"/>
            <a:chOff x="4922837" y="3429000"/>
            <a:chExt cx="4543423" cy="4724400"/>
          </a:xfrm>
        </p:grpSpPr>
        <p:grpSp>
          <p:nvGrpSpPr>
            <p:cNvPr id="254" name="กลุ่ม 253"/>
            <p:cNvGrpSpPr/>
            <p:nvPr/>
          </p:nvGrpSpPr>
          <p:grpSpPr>
            <a:xfrm>
              <a:off x="4922837" y="3429000"/>
              <a:ext cx="4543423" cy="4724400"/>
              <a:chOff x="4922837" y="3429000"/>
              <a:chExt cx="4543423" cy="4724400"/>
            </a:xfrm>
          </p:grpSpPr>
          <p:sp>
            <p:nvSpPr>
              <p:cNvPr id="255" name="Freeform 6"/>
              <p:cNvSpPr>
                <a:spLocks/>
              </p:cNvSpPr>
              <p:nvPr/>
            </p:nvSpPr>
            <p:spPr bwMode="auto">
              <a:xfrm>
                <a:off x="5422897" y="3429000"/>
                <a:ext cx="4043363" cy="4043363"/>
              </a:xfrm>
              <a:custGeom>
                <a:avLst/>
                <a:gdLst>
                  <a:gd name="T0" fmla="*/ 64 w 145"/>
                  <a:gd name="T1" fmla="*/ 145 h 145"/>
                  <a:gd name="T2" fmla="*/ 145 w 145"/>
                  <a:gd name="T3" fmla="*/ 64 h 145"/>
                  <a:gd name="T4" fmla="*/ 145 w 145"/>
                  <a:gd name="T5" fmla="*/ 0 h 145"/>
                  <a:gd name="T6" fmla="*/ 0 w 145"/>
                  <a:gd name="T7" fmla="*/ 145 h 145"/>
                  <a:gd name="T8" fmla="*/ 64 w 145"/>
                  <a:gd name="T9" fmla="*/ 145 h 145"/>
                </a:gdLst>
                <a:ahLst/>
                <a:cxnLst>
                  <a:cxn ang="0">
                    <a:pos x="T0" y="T1"/>
                  </a:cxn>
                  <a:cxn ang="0">
                    <a:pos x="T2" y="T3"/>
                  </a:cxn>
                  <a:cxn ang="0">
                    <a:pos x="T4" y="T5"/>
                  </a:cxn>
                  <a:cxn ang="0">
                    <a:pos x="T6" y="T7"/>
                  </a:cxn>
                  <a:cxn ang="0">
                    <a:pos x="T8" y="T9"/>
                  </a:cxn>
                </a:cxnLst>
                <a:rect l="0" t="0" r="r" b="b"/>
                <a:pathLst>
                  <a:path w="145" h="145">
                    <a:moveTo>
                      <a:pt x="64" y="145"/>
                    </a:moveTo>
                    <a:cubicBezTo>
                      <a:pt x="64" y="100"/>
                      <a:pt x="100" y="64"/>
                      <a:pt x="145" y="64"/>
                    </a:cubicBezTo>
                    <a:cubicBezTo>
                      <a:pt x="145" y="0"/>
                      <a:pt x="145" y="0"/>
                      <a:pt x="145" y="0"/>
                    </a:cubicBezTo>
                    <a:cubicBezTo>
                      <a:pt x="65" y="0"/>
                      <a:pt x="1" y="65"/>
                      <a:pt x="0" y="145"/>
                    </a:cubicBezTo>
                    <a:lnTo>
                      <a:pt x="64" y="145"/>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56" name="วงรี 255"/>
              <p:cNvSpPr/>
              <p:nvPr/>
            </p:nvSpPr>
            <p:spPr>
              <a:xfrm>
                <a:off x="4922837" y="6858000"/>
                <a:ext cx="1295400" cy="1295400"/>
              </a:xfrm>
              <a:prstGeom prst="ellipse">
                <a:avLst/>
              </a:prstGeom>
              <a:solidFill>
                <a:schemeClr val="accent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57" name="TextBox 256"/>
              <p:cNvSpPr txBox="1"/>
              <p:nvPr/>
            </p:nvSpPr>
            <p:spPr bwMode="auto">
              <a:xfrm>
                <a:off x="5456237" y="5093741"/>
                <a:ext cx="3108865"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bg1"/>
                    </a:solidFill>
                    <a:latin typeface="Lato" pitchFamily="34" charset="0"/>
                    <a:ea typeface="Lato" pitchFamily="34" charset="0"/>
                    <a:cs typeface="Lato" pitchFamily="34" charset="0"/>
                  </a:rPr>
                  <a:t>54%</a:t>
                </a:r>
                <a:endParaRPr lang="id-ID" sz="4400" b="1" dirty="0">
                  <a:solidFill>
                    <a:schemeClr val="bg1"/>
                  </a:solidFill>
                  <a:latin typeface="Lato" pitchFamily="34" charset="0"/>
                  <a:ea typeface="Lato" pitchFamily="34" charset="0"/>
                  <a:cs typeface="Lato" pitchFamily="34" charset="0"/>
                </a:endParaRPr>
              </a:p>
            </p:txBody>
          </p:sp>
        </p:grpSp>
        <p:sp>
          <p:nvSpPr>
            <p:cNvPr id="258" name="Freeform 103"/>
            <p:cNvSpPr>
              <a:spLocks noEditPoints="1"/>
            </p:cNvSpPr>
            <p:nvPr/>
          </p:nvSpPr>
          <p:spPr bwMode="auto">
            <a:xfrm>
              <a:off x="5299074" y="7208837"/>
              <a:ext cx="542925" cy="638175"/>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40" name="กลุ่ม 39"/>
          <p:cNvGrpSpPr/>
          <p:nvPr/>
        </p:nvGrpSpPr>
        <p:grpSpPr>
          <a:xfrm>
            <a:off x="1265237" y="2644914"/>
            <a:ext cx="3497858" cy="1927086"/>
            <a:chOff x="1272579" y="2644914"/>
            <a:chExt cx="3497858" cy="1927086"/>
          </a:xfrm>
        </p:grpSpPr>
        <p:sp>
          <p:nvSpPr>
            <p:cNvPr id="259" name="TextBox 258"/>
            <p:cNvSpPr txBox="1"/>
            <p:nvPr/>
          </p:nvSpPr>
          <p:spPr bwMode="auto">
            <a:xfrm>
              <a:off x="1932688" y="2644914"/>
              <a:ext cx="205857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Security</a:t>
              </a:r>
              <a:endParaRPr lang="id-ID" sz="4000" b="1" dirty="0">
                <a:solidFill>
                  <a:schemeClr val="accent6"/>
                </a:solidFill>
                <a:latin typeface="Lato" pitchFamily="34" charset="0"/>
                <a:ea typeface="Lato" pitchFamily="34" charset="0"/>
                <a:cs typeface="Lato" pitchFamily="34" charset="0"/>
              </a:endParaRPr>
            </a:p>
          </p:txBody>
        </p:sp>
        <p:sp>
          <p:nvSpPr>
            <p:cNvPr id="260" name="TextBox 259"/>
            <p:cNvSpPr txBox="1"/>
            <p:nvPr/>
          </p:nvSpPr>
          <p:spPr>
            <a:xfrm>
              <a:off x="1272579" y="3611773"/>
              <a:ext cx="3497858"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a:t>
              </a:r>
              <a:r>
                <a:rPr lang="en-US" sz="2400" dirty="0" err="1">
                  <a:solidFill>
                    <a:schemeClr val="tx1">
                      <a:lumMod val="50000"/>
                      <a:lumOff val="50000"/>
                    </a:schemeClr>
                  </a:solidFill>
                  <a:latin typeface="Lato" pitchFamily="34" charset="0"/>
                  <a:ea typeface="Lato" pitchFamily="34" charset="0"/>
                  <a:cs typeface="Lato" pitchFamily="34" charset="0"/>
                </a:rPr>
                <a:t>Ipsum</a:t>
              </a:r>
              <a:r>
                <a:rPr lang="en-US" sz="2400" dirty="0">
                  <a:solidFill>
                    <a:schemeClr val="tx1">
                      <a:lumMod val="50000"/>
                      <a:lumOff val="50000"/>
                    </a:schemeClr>
                  </a:solidFill>
                  <a:latin typeface="Lato" pitchFamily="34" charset="0"/>
                  <a:ea typeface="Lato" pitchFamily="34" charset="0"/>
                  <a:cs typeface="Lato" pitchFamily="34" charset="0"/>
                </a:rPr>
                <a:t> data statistical important.</a:t>
              </a:r>
            </a:p>
          </p:txBody>
        </p:sp>
        <p:cxnSp>
          <p:nvCxnSpPr>
            <p:cNvPr id="261" name="ตัวเชื่อมต่อตรง 260"/>
            <p:cNvCxnSpPr/>
            <p:nvPr/>
          </p:nvCxnSpPr>
          <p:spPr>
            <a:xfrm flipH="1">
              <a:off x="1646237" y="3505200"/>
              <a:ext cx="2729376" cy="0"/>
            </a:xfrm>
            <a:prstGeom prst="line">
              <a:avLst/>
            </a:prstGeom>
            <a:ln w="2286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1" name="กลุ่ม 40"/>
          <p:cNvGrpSpPr/>
          <p:nvPr/>
        </p:nvGrpSpPr>
        <p:grpSpPr>
          <a:xfrm>
            <a:off x="1417637" y="6226314"/>
            <a:ext cx="3497858" cy="1927086"/>
            <a:chOff x="1424979" y="6226314"/>
            <a:chExt cx="3497858" cy="1927086"/>
          </a:xfrm>
        </p:grpSpPr>
        <p:sp>
          <p:nvSpPr>
            <p:cNvPr id="262" name="TextBox 261"/>
            <p:cNvSpPr txBox="1"/>
            <p:nvPr/>
          </p:nvSpPr>
          <p:spPr bwMode="auto">
            <a:xfrm>
              <a:off x="1919980" y="6226314"/>
              <a:ext cx="2388795"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Advertise</a:t>
              </a:r>
              <a:endParaRPr lang="id-ID" sz="4000" b="1" dirty="0">
                <a:solidFill>
                  <a:schemeClr val="accent5"/>
                </a:solidFill>
                <a:latin typeface="Lato" pitchFamily="34" charset="0"/>
                <a:ea typeface="Lato" pitchFamily="34" charset="0"/>
                <a:cs typeface="Lato" pitchFamily="34" charset="0"/>
              </a:endParaRPr>
            </a:p>
          </p:txBody>
        </p:sp>
        <p:sp>
          <p:nvSpPr>
            <p:cNvPr id="263" name="TextBox 262"/>
            <p:cNvSpPr txBox="1"/>
            <p:nvPr/>
          </p:nvSpPr>
          <p:spPr>
            <a:xfrm>
              <a:off x="1424979" y="7193173"/>
              <a:ext cx="3497858"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a:t>
              </a:r>
              <a:r>
                <a:rPr lang="en-US" sz="2400" dirty="0" err="1">
                  <a:solidFill>
                    <a:schemeClr val="tx1">
                      <a:lumMod val="50000"/>
                      <a:lumOff val="50000"/>
                    </a:schemeClr>
                  </a:solidFill>
                  <a:latin typeface="Lato" pitchFamily="34" charset="0"/>
                  <a:ea typeface="Lato" pitchFamily="34" charset="0"/>
                  <a:cs typeface="Lato" pitchFamily="34" charset="0"/>
                </a:rPr>
                <a:t>Ipsum</a:t>
              </a:r>
              <a:r>
                <a:rPr lang="en-US" sz="2400" dirty="0">
                  <a:solidFill>
                    <a:schemeClr val="tx1">
                      <a:lumMod val="50000"/>
                      <a:lumOff val="50000"/>
                    </a:schemeClr>
                  </a:solidFill>
                  <a:latin typeface="Lato" pitchFamily="34" charset="0"/>
                  <a:ea typeface="Lato" pitchFamily="34" charset="0"/>
                  <a:cs typeface="Lato" pitchFamily="34" charset="0"/>
                </a:rPr>
                <a:t> data statistical important.</a:t>
              </a:r>
            </a:p>
          </p:txBody>
        </p:sp>
        <p:cxnSp>
          <p:nvCxnSpPr>
            <p:cNvPr id="264" name="ตัวเชื่อมต่อตรง 263"/>
            <p:cNvCxnSpPr/>
            <p:nvPr/>
          </p:nvCxnSpPr>
          <p:spPr>
            <a:xfrm flipH="1">
              <a:off x="1798637" y="7086600"/>
              <a:ext cx="2729376" cy="0"/>
            </a:xfrm>
            <a:prstGeom prst="line">
              <a:avLst/>
            </a:prstGeom>
            <a:ln w="2286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2" name="กลุ่ม 41"/>
          <p:cNvGrpSpPr/>
          <p:nvPr/>
        </p:nvGrpSpPr>
        <p:grpSpPr>
          <a:xfrm>
            <a:off x="1484475" y="9960114"/>
            <a:ext cx="3497858" cy="1927086"/>
            <a:chOff x="1491817" y="9960114"/>
            <a:chExt cx="3497858" cy="1927086"/>
          </a:xfrm>
        </p:grpSpPr>
        <p:sp>
          <p:nvSpPr>
            <p:cNvPr id="265" name="TextBox 264"/>
            <p:cNvSpPr txBox="1"/>
            <p:nvPr/>
          </p:nvSpPr>
          <p:spPr bwMode="auto">
            <a:xfrm>
              <a:off x="1784842" y="9960114"/>
              <a:ext cx="2792752"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Application</a:t>
              </a:r>
              <a:endParaRPr lang="id-ID" sz="4000" b="1" dirty="0">
                <a:solidFill>
                  <a:schemeClr val="accent4"/>
                </a:solidFill>
                <a:latin typeface="Lato" pitchFamily="34" charset="0"/>
                <a:ea typeface="Lato" pitchFamily="34" charset="0"/>
                <a:cs typeface="Lato" pitchFamily="34" charset="0"/>
              </a:endParaRPr>
            </a:p>
          </p:txBody>
        </p:sp>
        <p:sp>
          <p:nvSpPr>
            <p:cNvPr id="266" name="TextBox 265"/>
            <p:cNvSpPr txBox="1"/>
            <p:nvPr/>
          </p:nvSpPr>
          <p:spPr>
            <a:xfrm>
              <a:off x="1491817" y="10926973"/>
              <a:ext cx="3497858"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a:t>
              </a:r>
              <a:r>
                <a:rPr lang="en-US" sz="2400" dirty="0" err="1">
                  <a:solidFill>
                    <a:schemeClr val="tx1">
                      <a:lumMod val="50000"/>
                      <a:lumOff val="50000"/>
                    </a:schemeClr>
                  </a:solidFill>
                  <a:latin typeface="Lato" pitchFamily="34" charset="0"/>
                  <a:ea typeface="Lato" pitchFamily="34" charset="0"/>
                  <a:cs typeface="Lato" pitchFamily="34" charset="0"/>
                </a:rPr>
                <a:t>Ipsum</a:t>
              </a:r>
              <a:r>
                <a:rPr lang="en-US" sz="2400" dirty="0">
                  <a:solidFill>
                    <a:schemeClr val="tx1">
                      <a:lumMod val="50000"/>
                      <a:lumOff val="50000"/>
                    </a:schemeClr>
                  </a:solidFill>
                  <a:latin typeface="Lato" pitchFamily="34" charset="0"/>
                  <a:ea typeface="Lato" pitchFamily="34" charset="0"/>
                  <a:cs typeface="Lato" pitchFamily="34" charset="0"/>
                </a:rPr>
                <a:t> data statistical important.</a:t>
              </a:r>
            </a:p>
          </p:txBody>
        </p:sp>
        <p:cxnSp>
          <p:nvCxnSpPr>
            <p:cNvPr id="267" name="ตัวเชื่อมต่อตรง 266"/>
            <p:cNvCxnSpPr/>
            <p:nvPr/>
          </p:nvCxnSpPr>
          <p:spPr>
            <a:xfrm flipH="1">
              <a:off x="1865475" y="10820400"/>
              <a:ext cx="2729376" cy="0"/>
            </a:xfrm>
            <a:prstGeom prst="line">
              <a:avLst/>
            </a:prstGeom>
            <a:ln w="2286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3" name="กลุ่ม 42"/>
          <p:cNvGrpSpPr/>
          <p:nvPr/>
        </p:nvGrpSpPr>
        <p:grpSpPr>
          <a:xfrm>
            <a:off x="19765133" y="3025914"/>
            <a:ext cx="3497858" cy="1927086"/>
            <a:chOff x="20315237" y="3025914"/>
            <a:chExt cx="3497858" cy="1927086"/>
          </a:xfrm>
        </p:grpSpPr>
        <p:sp>
          <p:nvSpPr>
            <p:cNvPr id="268" name="TextBox 267"/>
            <p:cNvSpPr txBox="1"/>
            <p:nvPr/>
          </p:nvSpPr>
          <p:spPr bwMode="auto">
            <a:xfrm>
              <a:off x="20593834" y="3025914"/>
              <a:ext cx="2821606"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Connection</a:t>
              </a:r>
              <a:endParaRPr lang="id-ID" sz="4000" b="1" dirty="0">
                <a:solidFill>
                  <a:schemeClr val="accent3"/>
                </a:solidFill>
                <a:latin typeface="Lato" pitchFamily="34" charset="0"/>
                <a:ea typeface="Lato" pitchFamily="34" charset="0"/>
                <a:cs typeface="Lato" pitchFamily="34" charset="0"/>
              </a:endParaRPr>
            </a:p>
          </p:txBody>
        </p:sp>
        <p:sp>
          <p:nvSpPr>
            <p:cNvPr id="269" name="TextBox 268"/>
            <p:cNvSpPr txBox="1"/>
            <p:nvPr/>
          </p:nvSpPr>
          <p:spPr>
            <a:xfrm>
              <a:off x="20315237" y="3992773"/>
              <a:ext cx="3497858"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a:t>
              </a:r>
              <a:r>
                <a:rPr lang="en-US" sz="2400" dirty="0" err="1">
                  <a:solidFill>
                    <a:schemeClr val="tx1">
                      <a:lumMod val="50000"/>
                      <a:lumOff val="50000"/>
                    </a:schemeClr>
                  </a:solidFill>
                  <a:latin typeface="Lato" pitchFamily="34" charset="0"/>
                  <a:ea typeface="Lato" pitchFamily="34" charset="0"/>
                  <a:cs typeface="Lato" pitchFamily="34" charset="0"/>
                </a:rPr>
                <a:t>Ipsum</a:t>
              </a:r>
              <a:r>
                <a:rPr lang="en-US" sz="2400" dirty="0">
                  <a:solidFill>
                    <a:schemeClr val="tx1">
                      <a:lumMod val="50000"/>
                      <a:lumOff val="50000"/>
                    </a:schemeClr>
                  </a:solidFill>
                  <a:latin typeface="Lato" pitchFamily="34" charset="0"/>
                  <a:ea typeface="Lato" pitchFamily="34" charset="0"/>
                  <a:cs typeface="Lato" pitchFamily="34" charset="0"/>
                </a:rPr>
                <a:t> data statistical important.</a:t>
              </a:r>
            </a:p>
          </p:txBody>
        </p:sp>
        <p:cxnSp>
          <p:nvCxnSpPr>
            <p:cNvPr id="270" name="ตัวเชื่อมต่อตรง 269"/>
            <p:cNvCxnSpPr/>
            <p:nvPr/>
          </p:nvCxnSpPr>
          <p:spPr>
            <a:xfrm flipH="1">
              <a:off x="20688895" y="3886200"/>
              <a:ext cx="2729376" cy="0"/>
            </a:xfrm>
            <a:prstGeom prst="line">
              <a:avLst/>
            </a:prstGeom>
            <a:ln w="2286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4" name="กลุ่ม 43"/>
          <p:cNvGrpSpPr/>
          <p:nvPr/>
        </p:nvGrpSpPr>
        <p:grpSpPr>
          <a:xfrm>
            <a:off x="19917533" y="6607314"/>
            <a:ext cx="3497858" cy="1927086"/>
            <a:chOff x="20467637" y="6607314"/>
            <a:chExt cx="3497858" cy="1927086"/>
          </a:xfrm>
        </p:grpSpPr>
        <p:sp>
          <p:nvSpPr>
            <p:cNvPr id="271" name="TextBox 270"/>
            <p:cNvSpPr txBox="1"/>
            <p:nvPr/>
          </p:nvSpPr>
          <p:spPr bwMode="auto">
            <a:xfrm>
              <a:off x="21175838" y="6607314"/>
              <a:ext cx="196239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2"/>
                  </a:solidFill>
                  <a:latin typeface="Lato" pitchFamily="34" charset="0"/>
                  <a:ea typeface="Lato" pitchFamily="34" charset="0"/>
                  <a:cs typeface="Lato" pitchFamily="34" charset="0"/>
                </a:rPr>
                <a:t>Finance</a:t>
              </a:r>
              <a:endParaRPr lang="id-ID" sz="4000" b="1" dirty="0">
                <a:solidFill>
                  <a:schemeClr val="accent2"/>
                </a:solidFill>
                <a:latin typeface="Lato" pitchFamily="34" charset="0"/>
                <a:ea typeface="Lato" pitchFamily="34" charset="0"/>
                <a:cs typeface="Lato" pitchFamily="34" charset="0"/>
              </a:endParaRPr>
            </a:p>
          </p:txBody>
        </p:sp>
        <p:sp>
          <p:nvSpPr>
            <p:cNvPr id="272" name="TextBox 271"/>
            <p:cNvSpPr txBox="1"/>
            <p:nvPr/>
          </p:nvSpPr>
          <p:spPr>
            <a:xfrm>
              <a:off x="20467637" y="7574173"/>
              <a:ext cx="3497858"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a:t>
              </a:r>
              <a:r>
                <a:rPr lang="en-US" sz="2400" dirty="0" err="1">
                  <a:solidFill>
                    <a:schemeClr val="tx1">
                      <a:lumMod val="50000"/>
                      <a:lumOff val="50000"/>
                    </a:schemeClr>
                  </a:solidFill>
                  <a:latin typeface="Lato" pitchFamily="34" charset="0"/>
                  <a:ea typeface="Lato" pitchFamily="34" charset="0"/>
                  <a:cs typeface="Lato" pitchFamily="34" charset="0"/>
                </a:rPr>
                <a:t>Ipsum</a:t>
              </a:r>
              <a:r>
                <a:rPr lang="en-US" sz="2400" dirty="0">
                  <a:solidFill>
                    <a:schemeClr val="tx1">
                      <a:lumMod val="50000"/>
                      <a:lumOff val="50000"/>
                    </a:schemeClr>
                  </a:solidFill>
                  <a:latin typeface="Lato" pitchFamily="34" charset="0"/>
                  <a:ea typeface="Lato" pitchFamily="34" charset="0"/>
                  <a:cs typeface="Lato" pitchFamily="34" charset="0"/>
                </a:rPr>
                <a:t> data statistical important.</a:t>
              </a:r>
            </a:p>
          </p:txBody>
        </p:sp>
        <p:cxnSp>
          <p:nvCxnSpPr>
            <p:cNvPr id="273" name="ตัวเชื่อมต่อตรง 272"/>
            <p:cNvCxnSpPr/>
            <p:nvPr/>
          </p:nvCxnSpPr>
          <p:spPr>
            <a:xfrm flipH="1">
              <a:off x="20841295" y="7467600"/>
              <a:ext cx="2729376" cy="0"/>
            </a:xfrm>
            <a:prstGeom prst="line">
              <a:avLst/>
            </a:prstGeom>
            <a:ln w="2286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8" name="กลุ่ม 47"/>
          <p:cNvGrpSpPr/>
          <p:nvPr/>
        </p:nvGrpSpPr>
        <p:grpSpPr>
          <a:xfrm>
            <a:off x="19984371" y="10341114"/>
            <a:ext cx="3497858" cy="1927086"/>
            <a:chOff x="20534475" y="10341114"/>
            <a:chExt cx="3497858" cy="1927086"/>
          </a:xfrm>
        </p:grpSpPr>
        <p:sp>
          <p:nvSpPr>
            <p:cNvPr id="274" name="TextBox 273"/>
            <p:cNvSpPr txBox="1"/>
            <p:nvPr/>
          </p:nvSpPr>
          <p:spPr bwMode="auto">
            <a:xfrm>
              <a:off x="21236266" y="10341114"/>
              <a:ext cx="1975221"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1"/>
                  </a:solidFill>
                  <a:latin typeface="Lato" pitchFamily="34" charset="0"/>
                  <a:ea typeface="Lato" pitchFamily="34" charset="0"/>
                  <a:cs typeface="Lato" pitchFamily="34" charset="0"/>
                </a:rPr>
                <a:t>Success</a:t>
              </a:r>
              <a:endParaRPr lang="id-ID" sz="4000" b="1" dirty="0">
                <a:solidFill>
                  <a:schemeClr val="accent1"/>
                </a:solidFill>
                <a:latin typeface="Lato" pitchFamily="34" charset="0"/>
                <a:ea typeface="Lato" pitchFamily="34" charset="0"/>
                <a:cs typeface="Lato" pitchFamily="34" charset="0"/>
              </a:endParaRPr>
            </a:p>
          </p:txBody>
        </p:sp>
        <p:sp>
          <p:nvSpPr>
            <p:cNvPr id="275" name="TextBox 274"/>
            <p:cNvSpPr txBox="1"/>
            <p:nvPr/>
          </p:nvSpPr>
          <p:spPr>
            <a:xfrm>
              <a:off x="20534475" y="11307973"/>
              <a:ext cx="3497858"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a:t>
              </a:r>
              <a:r>
                <a:rPr lang="en-US" sz="2400" dirty="0" err="1">
                  <a:solidFill>
                    <a:schemeClr val="tx1">
                      <a:lumMod val="50000"/>
                      <a:lumOff val="50000"/>
                    </a:schemeClr>
                  </a:solidFill>
                  <a:latin typeface="Lato" pitchFamily="34" charset="0"/>
                  <a:ea typeface="Lato" pitchFamily="34" charset="0"/>
                  <a:cs typeface="Lato" pitchFamily="34" charset="0"/>
                </a:rPr>
                <a:t>Ipsum</a:t>
              </a:r>
              <a:r>
                <a:rPr lang="en-US" sz="2400" dirty="0">
                  <a:solidFill>
                    <a:schemeClr val="tx1">
                      <a:lumMod val="50000"/>
                      <a:lumOff val="50000"/>
                    </a:schemeClr>
                  </a:solidFill>
                  <a:latin typeface="Lato" pitchFamily="34" charset="0"/>
                  <a:ea typeface="Lato" pitchFamily="34" charset="0"/>
                  <a:cs typeface="Lato" pitchFamily="34" charset="0"/>
                </a:rPr>
                <a:t> data statistical important.</a:t>
              </a:r>
            </a:p>
          </p:txBody>
        </p:sp>
        <p:cxnSp>
          <p:nvCxnSpPr>
            <p:cNvPr id="276" name="ตัวเชื่อมต่อตรง 275"/>
            <p:cNvCxnSpPr/>
            <p:nvPr/>
          </p:nvCxnSpPr>
          <p:spPr>
            <a:xfrm flipH="1">
              <a:off x="20908133" y="11201400"/>
              <a:ext cx="2729376" cy="0"/>
            </a:xfrm>
            <a:prstGeom prst="line">
              <a:avLst/>
            </a:prstGeom>
            <a:ln w="22860">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86" name="Group 85"/>
          <p:cNvGrpSpPr/>
          <p:nvPr/>
        </p:nvGrpSpPr>
        <p:grpSpPr>
          <a:xfrm>
            <a:off x="9342437" y="0"/>
            <a:ext cx="5121981" cy="1859280"/>
            <a:chOff x="9266237" y="-30479"/>
            <a:chExt cx="5121981" cy="1859280"/>
          </a:xfrm>
        </p:grpSpPr>
        <p:sp>
          <p:nvSpPr>
            <p:cNvPr id="8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8" name="TextBox 8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89" name="กลุ่ม 1"/>
            <p:cNvGrpSpPr/>
            <p:nvPr/>
          </p:nvGrpSpPr>
          <p:grpSpPr>
            <a:xfrm>
              <a:off x="10629638" y="960536"/>
              <a:ext cx="2675199" cy="191868"/>
              <a:chOff x="731836" y="7607630"/>
              <a:chExt cx="3043601" cy="240970"/>
            </a:xfrm>
          </p:grpSpPr>
          <p:sp>
            <p:nvSpPr>
              <p:cNvPr id="9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2"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3"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737790132"/>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barn(outVertical)">
                                      <p:cBhvr>
                                        <p:cTn id="7" dur="500"/>
                                        <p:tgtEl>
                                          <p:spTgt spid="102"/>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05"/>
                                        </p:tgtEl>
                                        <p:attrNameLst>
                                          <p:attrName>style.visibility</p:attrName>
                                        </p:attrNameLst>
                                      </p:cBhvr>
                                      <p:to>
                                        <p:strVal val="visible"/>
                                      </p:to>
                                    </p:set>
                                    <p:animEffect transition="in" filter="barn(outVertical)">
                                      <p:cBhvr>
                                        <p:cTn id="11" dur="500"/>
                                        <p:tgtEl>
                                          <p:spTgt spid="105"/>
                                        </p:tgtEl>
                                      </p:cBhvr>
                                    </p:animEffect>
                                  </p:childTnLst>
                                </p:cTn>
                              </p:par>
                            </p:childTnLst>
                          </p:cTn>
                        </p:par>
                        <p:par>
                          <p:cTn id="12" fill="hold">
                            <p:stCondLst>
                              <p:cond delay="1000"/>
                            </p:stCondLst>
                            <p:childTnLst>
                              <p:par>
                                <p:cTn id="13" presetID="31" presetClass="entr" presetSubtype="0"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p:cTn id="15" dur="500" fill="hold"/>
                                        <p:tgtEl>
                                          <p:spTgt spid="34"/>
                                        </p:tgtEl>
                                        <p:attrNameLst>
                                          <p:attrName>ppt_w</p:attrName>
                                        </p:attrNameLst>
                                      </p:cBhvr>
                                      <p:tavLst>
                                        <p:tav tm="0">
                                          <p:val>
                                            <p:fltVal val="0"/>
                                          </p:val>
                                        </p:tav>
                                        <p:tav tm="100000">
                                          <p:val>
                                            <p:strVal val="#ppt_w"/>
                                          </p:val>
                                        </p:tav>
                                      </p:tavLst>
                                    </p:anim>
                                    <p:anim calcmode="lin" valueType="num">
                                      <p:cBhvr>
                                        <p:cTn id="16" dur="500" fill="hold"/>
                                        <p:tgtEl>
                                          <p:spTgt spid="34"/>
                                        </p:tgtEl>
                                        <p:attrNameLst>
                                          <p:attrName>ppt_h</p:attrName>
                                        </p:attrNameLst>
                                      </p:cBhvr>
                                      <p:tavLst>
                                        <p:tav tm="0">
                                          <p:val>
                                            <p:fltVal val="0"/>
                                          </p:val>
                                        </p:tav>
                                        <p:tav tm="100000">
                                          <p:val>
                                            <p:strVal val="#ppt_h"/>
                                          </p:val>
                                        </p:tav>
                                      </p:tavLst>
                                    </p:anim>
                                    <p:anim calcmode="lin" valueType="num">
                                      <p:cBhvr>
                                        <p:cTn id="17" dur="500" fill="hold"/>
                                        <p:tgtEl>
                                          <p:spTgt spid="34"/>
                                        </p:tgtEl>
                                        <p:attrNameLst>
                                          <p:attrName>style.rotation</p:attrName>
                                        </p:attrNameLst>
                                      </p:cBhvr>
                                      <p:tavLst>
                                        <p:tav tm="0">
                                          <p:val>
                                            <p:fltVal val="90"/>
                                          </p:val>
                                        </p:tav>
                                        <p:tav tm="100000">
                                          <p:val>
                                            <p:fltVal val="0"/>
                                          </p:val>
                                        </p:tav>
                                      </p:tavLst>
                                    </p:anim>
                                    <p:animEffect transition="in" filter="fade">
                                      <p:cBhvr>
                                        <p:cTn id="18" dur="500"/>
                                        <p:tgtEl>
                                          <p:spTgt spid="34"/>
                                        </p:tgtEl>
                                      </p:cBhvr>
                                    </p:animEffect>
                                  </p:childTnLst>
                                </p:cTn>
                              </p:par>
                            </p:childTnLst>
                          </p:cTn>
                        </p:par>
                        <p:par>
                          <p:cTn id="19" fill="hold">
                            <p:stCondLst>
                              <p:cond delay="1500"/>
                            </p:stCondLst>
                            <p:childTnLst>
                              <p:par>
                                <p:cTn id="20" presetID="31" presetClass="entr" presetSubtype="0" fill="hold" nodeType="afterEffect">
                                  <p:stCondLst>
                                    <p:cond delay="0"/>
                                  </p:stCondLst>
                                  <p:childTnLst>
                                    <p:set>
                                      <p:cBhvr>
                                        <p:cTn id="21" dur="1" fill="hold">
                                          <p:stCondLst>
                                            <p:cond delay="0"/>
                                          </p:stCondLst>
                                        </p:cTn>
                                        <p:tgtEl>
                                          <p:spTgt spid="240"/>
                                        </p:tgtEl>
                                        <p:attrNameLst>
                                          <p:attrName>style.visibility</p:attrName>
                                        </p:attrNameLst>
                                      </p:cBhvr>
                                      <p:to>
                                        <p:strVal val="visible"/>
                                      </p:to>
                                    </p:set>
                                    <p:anim calcmode="lin" valueType="num">
                                      <p:cBhvr>
                                        <p:cTn id="22" dur="500" fill="hold"/>
                                        <p:tgtEl>
                                          <p:spTgt spid="240"/>
                                        </p:tgtEl>
                                        <p:attrNameLst>
                                          <p:attrName>ppt_w</p:attrName>
                                        </p:attrNameLst>
                                      </p:cBhvr>
                                      <p:tavLst>
                                        <p:tav tm="0">
                                          <p:val>
                                            <p:fltVal val="0"/>
                                          </p:val>
                                        </p:tav>
                                        <p:tav tm="100000">
                                          <p:val>
                                            <p:strVal val="#ppt_w"/>
                                          </p:val>
                                        </p:tav>
                                      </p:tavLst>
                                    </p:anim>
                                    <p:anim calcmode="lin" valueType="num">
                                      <p:cBhvr>
                                        <p:cTn id="23" dur="500" fill="hold"/>
                                        <p:tgtEl>
                                          <p:spTgt spid="240"/>
                                        </p:tgtEl>
                                        <p:attrNameLst>
                                          <p:attrName>ppt_h</p:attrName>
                                        </p:attrNameLst>
                                      </p:cBhvr>
                                      <p:tavLst>
                                        <p:tav tm="0">
                                          <p:val>
                                            <p:fltVal val="0"/>
                                          </p:val>
                                        </p:tav>
                                        <p:tav tm="100000">
                                          <p:val>
                                            <p:strVal val="#ppt_h"/>
                                          </p:val>
                                        </p:tav>
                                      </p:tavLst>
                                    </p:anim>
                                    <p:anim calcmode="lin" valueType="num">
                                      <p:cBhvr>
                                        <p:cTn id="24" dur="500" fill="hold"/>
                                        <p:tgtEl>
                                          <p:spTgt spid="240"/>
                                        </p:tgtEl>
                                        <p:attrNameLst>
                                          <p:attrName>style.rotation</p:attrName>
                                        </p:attrNameLst>
                                      </p:cBhvr>
                                      <p:tavLst>
                                        <p:tav tm="0">
                                          <p:val>
                                            <p:fltVal val="90"/>
                                          </p:val>
                                        </p:tav>
                                        <p:tav tm="100000">
                                          <p:val>
                                            <p:fltVal val="0"/>
                                          </p:val>
                                        </p:tav>
                                      </p:tavLst>
                                    </p:anim>
                                    <p:animEffect transition="in" filter="fade">
                                      <p:cBhvr>
                                        <p:cTn id="25" dur="500"/>
                                        <p:tgtEl>
                                          <p:spTgt spid="240"/>
                                        </p:tgtEl>
                                      </p:cBhvr>
                                    </p:animEffect>
                                  </p:childTnLst>
                                </p:cTn>
                              </p:par>
                            </p:childTnLst>
                          </p:cTn>
                        </p:par>
                        <p:par>
                          <p:cTn id="26" fill="hold">
                            <p:stCondLst>
                              <p:cond delay="2000"/>
                            </p:stCondLst>
                            <p:childTnLst>
                              <p:par>
                                <p:cTn id="27" presetID="31" presetClass="entr" presetSubtype="0" fill="hold" nodeType="afterEffect">
                                  <p:stCondLst>
                                    <p:cond delay="0"/>
                                  </p:stCondLst>
                                  <p:childTnLst>
                                    <p:set>
                                      <p:cBhvr>
                                        <p:cTn id="28" dur="1" fill="hold">
                                          <p:stCondLst>
                                            <p:cond delay="0"/>
                                          </p:stCondLst>
                                        </p:cTn>
                                        <p:tgtEl>
                                          <p:spTgt spid="233"/>
                                        </p:tgtEl>
                                        <p:attrNameLst>
                                          <p:attrName>style.visibility</p:attrName>
                                        </p:attrNameLst>
                                      </p:cBhvr>
                                      <p:to>
                                        <p:strVal val="visible"/>
                                      </p:to>
                                    </p:set>
                                    <p:anim calcmode="lin" valueType="num">
                                      <p:cBhvr>
                                        <p:cTn id="29" dur="500" fill="hold"/>
                                        <p:tgtEl>
                                          <p:spTgt spid="233"/>
                                        </p:tgtEl>
                                        <p:attrNameLst>
                                          <p:attrName>ppt_w</p:attrName>
                                        </p:attrNameLst>
                                      </p:cBhvr>
                                      <p:tavLst>
                                        <p:tav tm="0">
                                          <p:val>
                                            <p:fltVal val="0"/>
                                          </p:val>
                                        </p:tav>
                                        <p:tav tm="100000">
                                          <p:val>
                                            <p:strVal val="#ppt_w"/>
                                          </p:val>
                                        </p:tav>
                                      </p:tavLst>
                                    </p:anim>
                                    <p:anim calcmode="lin" valueType="num">
                                      <p:cBhvr>
                                        <p:cTn id="30" dur="500" fill="hold"/>
                                        <p:tgtEl>
                                          <p:spTgt spid="233"/>
                                        </p:tgtEl>
                                        <p:attrNameLst>
                                          <p:attrName>ppt_h</p:attrName>
                                        </p:attrNameLst>
                                      </p:cBhvr>
                                      <p:tavLst>
                                        <p:tav tm="0">
                                          <p:val>
                                            <p:fltVal val="0"/>
                                          </p:val>
                                        </p:tav>
                                        <p:tav tm="100000">
                                          <p:val>
                                            <p:strVal val="#ppt_h"/>
                                          </p:val>
                                        </p:tav>
                                      </p:tavLst>
                                    </p:anim>
                                    <p:anim calcmode="lin" valueType="num">
                                      <p:cBhvr>
                                        <p:cTn id="31" dur="500" fill="hold"/>
                                        <p:tgtEl>
                                          <p:spTgt spid="233"/>
                                        </p:tgtEl>
                                        <p:attrNameLst>
                                          <p:attrName>style.rotation</p:attrName>
                                        </p:attrNameLst>
                                      </p:cBhvr>
                                      <p:tavLst>
                                        <p:tav tm="0">
                                          <p:val>
                                            <p:fltVal val="90"/>
                                          </p:val>
                                        </p:tav>
                                        <p:tav tm="100000">
                                          <p:val>
                                            <p:fltVal val="0"/>
                                          </p:val>
                                        </p:tav>
                                      </p:tavLst>
                                    </p:anim>
                                    <p:animEffect transition="in" filter="fade">
                                      <p:cBhvr>
                                        <p:cTn id="32" dur="500"/>
                                        <p:tgtEl>
                                          <p:spTgt spid="233"/>
                                        </p:tgtEl>
                                      </p:cBhvr>
                                    </p:animEffect>
                                  </p:childTnLst>
                                </p:cTn>
                              </p:par>
                            </p:childTnLst>
                          </p:cTn>
                        </p:par>
                        <p:par>
                          <p:cTn id="33" fill="hold">
                            <p:stCondLst>
                              <p:cond delay="2500"/>
                            </p:stCondLst>
                            <p:childTnLst>
                              <p:par>
                                <p:cTn id="34" presetID="31" presetClass="entr" presetSubtype="0" fill="hold" nodeType="afterEffect">
                                  <p:stCondLst>
                                    <p:cond delay="0"/>
                                  </p:stCondLst>
                                  <p:childTnLst>
                                    <p:set>
                                      <p:cBhvr>
                                        <p:cTn id="35" dur="1" fill="hold">
                                          <p:stCondLst>
                                            <p:cond delay="0"/>
                                          </p:stCondLst>
                                        </p:cTn>
                                        <p:tgtEl>
                                          <p:spTgt spid="228"/>
                                        </p:tgtEl>
                                        <p:attrNameLst>
                                          <p:attrName>style.visibility</p:attrName>
                                        </p:attrNameLst>
                                      </p:cBhvr>
                                      <p:to>
                                        <p:strVal val="visible"/>
                                      </p:to>
                                    </p:set>
                                    <p:anim calcmode="lin" valueType="num">
                                      <p:cBhvr>
                                        <p:cTn id="36" dur="500" fill="hold"/>
                                        <p:tgtEl>
                                          <p:spTgt spid="228"/>
                                        </p:tgtEl>
                                        <p:attrNameLst>
                                          <p:attrName>ppt_w</p:attrName>
                                        </p:attrNameLst>
                                      </p:cBhvr>
                                      <p:tavLst>
                                        <p:tav tm="0">
                                          <p:val>
                                            <p:fltVal val="0"/>
                                          </p:val>
                                        </p:tav>
                                        <p:tav tm="100000">
                                          <p:val>
                                            <p:strVal val="#ppt_w"/>
                                          </p:val>
                                        </p:tav>
                                      </p:tavLst>
                                    </p:anim>
                                    <p:anim calcmode="lin" valueType="num">
                                      <p:cBhvr>
                                        <p:cTn id="37" dur="500" fill="hold"/>
                                        <p:tgtEl>
                                          <p:spTgt spid="228"/>
                                        </p:tgtEl>
                                        <p:attrNameLst>
                                          <p:attrName>ppt_h</p:attrName>
                                        </p:attrNameLst>
                                      </p:cBhvr>
                                      <p:tavLst>
                                        <p:tav tm="0">
                                          <p:val>
                                            <p:fltVal val="0"/>
                                          </p:val>
                                        </p:tav>
                                        <p:tav tm="100000">
                                          <p:val>
                                            <p:strVal val="#ppt_h"/>
                                          </p:val>
                                        </p:tav>
                                      </p:tavLst>
                                    </p:anim>
                                    <p:anim calcmode="lin" valueType="num">
                                      <p:cBhvr>
                                        <p:cTn id="38" dur="500" fill="hold"/>
                                        <p:tgtEl>
                                          <p:spTgt spid="228"/>
                                        </p:tgtEl>
                                        <p:attrNameLst>
                                          <p:attrName>style.rotation</p:attrName>
                                        </p:attrNameLst>
                                      </p:cBhvr>
                                      <p:tavLst>
                                        <p:tav tm="0">
                                          <p:val>
                                            <p:fltVal val="90"/>
                                          </p:val>
                                        </p:tav>
                                        <p:tav tm="100000">
                                          <p:val>
                                            <p:fltVal val="0"/>
                                          </p:val>
                                        </p:tav>
                                      </p:tavLst>
                                    </p:anim>
                                    <p:animEffect transition="in" filter="fade">
                                      <p:cBhvr>
                                        <p:cTn id="39" dur="500"/>
                                        <p:tgtEl>
                                          <p:spTgt spid="228"/>
                                        </p:tgtEl>
                                      </p:cBhvr>
                                    </p:animEffect>
                                  </p:childTnLst>
                                </p:cTn>
                              </p:par>
                            </p:childTnLst>
                          </p:cTn>
                        </p:par>
                        <p:par>
                          <p:cTn id="40" fill="hold">
                            <p:stCondLst>
                              <p:cond delay="3000"/>
                            </p:stCondLst>
                            <p:childTnLst>
                              <p:par>
                                <p:cTn id="41" presetID="31" presetClass="entr" presetSubtype="0" fill="hold" nodeType="afterEffect">
                                  <p:stCondLst>
                                    <p:cond delay="0"/>
                                  </p:stCondLst>
                                  <p:childTnLst>
                                    <p:set>
                                      <p:cBhvr>
                                        <p:cTn id="42" dur="1" fill="hold">
                                          <p:stCondLst>
                                            <p:cond delay="0"/>
                                          </p:stCondLst>
                                        </p:cTn>
                                        <p:tgtEl>
                                          <p:spTgt spid="219"/>
                                        </p:tgtEl>
                                        <p:attrNameLst>
                                          <p:attrName>style.visibility</p:attrName>
                                        </p:attrNameLst>
                                      </p:cBhvr>
                                      <p:to>
                                        <p:strVal val="visible"/>
                                      </p:to>
                                    </p:set>
                                    <p:anim calcmode="lin" valueType="num">
                                      <p:cBhvr>
                                        <p:cTn id="43" dur="500" fill="hold"/>
                                        <p:tgtEl>
                                          <p:spTgt spid="219"/>
                                        </p:tgtEl>
                                        <p:attrNameLst>
                                          <p:attrName>ppt_w</p:attrName>
                                        </p:attrNameLst>
                                      </p:cBhvr>
                                      <p:tavLst>
                                        <p:tav tm="0">
                                          <p:val>
                                            <p:fltVal val="0"/>
                                          </p:val>
                                        </p:tav>
                                        <p:tav tm="100000">
                                          <p:val>
                                            <p:strVal val="#ppt_w"/>
                                          </p:val>
                                        </p:tav>
                                      </p:tavLst>
                                    </p:anim>
                                    <p:anim calcmode="lin" valueType="num">
                                      <p:cBhvr>
                                        <p:cTn id="44" dur="500" fill="hold"/>
                                        <p:tgtEl>
                                          <p:spTgt spid="219"/>
                                        </p:tgtEl>
                                        <p:attrNameLst>
                                          <p:attrName>ppt_h</p:attrName>
                                        </p:attrNameLst>
                                      </p:cBhvr>
                                      <p:tavLst>
                                        <p:tav tm="0">
                                          <p:val>
                                            <p:fltVal val="0"/>
                                          </p:val>
                                        </p:tav>
                                        <p:tav tm="100000">
                                          <p:val>
                                            <p:strVal val="#ppt_h"/>
                                          </p:val>
                                        </p:tav>
                                      </p:tavLst>
                                    </p:anim>
                                    <p:anim calcmode="lin" valueType="num">
                                      <p:cBhvr>
                                        <p:cTn id="45" dur="500" fill="hold"/>
                                        <p:tgtEl>
                                          <p:spTgt spid="219"/>
                                        </p:tgtEl>
                                        <p:attrNameLst>
                                          <p:attrName>style.rotation</p:attrName>
                                        </p:attrNameLst>
                                      </p:cBhvr>
                                      <p:tavLst>
                                        <p:tav tm="0">
                                          <p:val>
                                            <p:fltVal val="90"/>
                                          </p:val>
                                        </p:tav>
                                        <p:tav tm="100000">
                                          <p:val>
                                            <p:fltVal val="0"/>
                                          </p:val>
                                        </p:tav>
                                      </p:tavLst>
                                    </p:anim>
                                    <p:animEffect transition="in" filter="fade">
                                      <p:cBhvr>
                                        <p:cTn id="46" dur="500"/>
                                        <p:tgtEl>
                                          <p:spTgt spid="219"/>
                                        </p:tgtEl>
                                      </p:cBhvr>
                                    </p:animEffect>
                                  </p:childTnLst>
                                </p:cTn>
                              </p:par>
                            </p:childTnLst>
                          </p:cTn>
                        </p:par>
                        <p:par>
                          <p:cTn id="47" fill="hold">
                            <p:stCondLst>
                              <p:cond delay="35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500" fill="hold"/>
                                        <p:tgtEl>
                                          <p:spTgt spid="32"/>
                                        </p:tgtEl>
                                        <p:attrNameLst>
                                          <p:attrName>ppt_w</p:attrName>
                                        </p:attrNameLst>
                                      </p:cBhvr>
                                      <p:tavLst>
                                        <p:tav tm="0">
                                          <p:val>
                                            <p:fltVal val="0"/>
                                          </p:val>
                                        </p:tav>
                                        <p:tav tm="100000">
                                          <p:val>
                                            <p:strVal val="#ppt_w"/>
                                          </p:val>
                                        </p:tav>
                                      </p:tavLst>
                                    </p:anim>
                                    <p:anim calcmode="lin" valueType="num">
                                      <p:cBhvr>
                                        <p:cTn id="51" dur="500" fill="hold"/>
                                        <p:tgtEl>
                                          <p:spTgt spid="32"/>
                                        </p:tgtEl>
                                        <p:attrNameLst>
                                          <p:attrName>ppt_h</p:attrName>
                                        </p:attrNameLst>
                                      </p:cBhvr>
                                      <p:tavLst>
                                        <p:tav tm="0">
                                          <p:val>
                                            <p:fltVal val="0"/>
                                          </p:val>
                                        </p:tav>
                                        <p:tav tm="100000">
                                          <p:val>
                                            <p:strVal val="#ppt_h"/>
                                          </p:val>
                                        </p:tav>
                                      </p:tavLst>
                                    </p:anim>
                                    <p:anim calcmode="lin" valueType="num">
                                      <p:cBhvr>
                                        <p:cTn id="52" dur="500" fill="hold"/>
                                        <p:tgtEl>
                                          <p:spTgt spid="32"/>
                                        </p:tgtEl>
                                        <p:attrNameLst>
                                          <p:attrName>style.rotation</p:attrName>
                                        </p:attrNameLst>
                                      </p:cBhvr>
                                      <p:tavLst>
                                        <p:tav tm="0">
                                          <p:val>
                                            <p:fltVal val="90"/>
                                          </p:val>
                                        </p:tav>
                                        <p:tav tm="100000">
                                          <p:val>
                                            <p:fltVal val="0"/>
                                          </p:val>
                                        </p:tav>
                                      </p:tavLst>
                                    </p:anim>
                                    <p:animEffect transition="in" filter="fade">
                                      <p:cBhvr>
                                        <p:cTn id="53" dur="500"/>
                                        <p:tgtEl>
                                          <p:spTgt spid="32"/>
                                        </p:tgtEl>
                                      </p:cBhvr>
                                    </p:animEffect>
                                  </p:childTnLst>
                                </p:cTn>
                              </p:par>
                            </p:childTnLst>
                          </p:cTn>
                        </p:par>
                        <p:par>
                          <p:cTn id="54" fill="hold">
                            <p:stCondLst>
                              <p:cond delay="4000"/>
                            </p:stCondLst>
                            <p:childTnLst>
                              <p:par>
                                <p:cTn id="55" presetID="16" presetClass="entr" presetSubtype="21" fill="hold" nodeType="afterEffect">
                                  <p:stCondLst>
                                    <p:cond delay="0"/>
                                  </p:stCondLst>
                                  <p:childTnLst>
                                    <p:set>
                                      <p:cBhvr>
                                        <p:cTn id="56" dur="1" fill="hold">
                                          <p:stCondLst>
                                            <p:cond delay="0"/>
                                          </p:stCondLst>
                                        </p:cTn>
                                        <p:tgtEl>
                                          <p:spTgt spid="40"/>
                                        </p:tgtEl>
                                        <p:attrNameLst>
                                          <p:attrName>style.visibility</p:attrName>
                                        </p:attrNameLst>
                                      </p:cBhvr>
                                      <p:to>
                                        <p:strVal val="visible"/>
                                      </p:to>
                                    </p:set>
                                    <p:animEffect transition="in" filter="barn(inVertical)">
                                      <p:cBhvr>
                                        <p:cTn id="57" dur="250"/>
                                        <p:tgtEl>
                                          <p:spTgt spid="40"/>
                                        </p:tgtEl>
                                      </p:cBhvr>
                                    </p:animEffect>
                                  </p:childTnLst>
                                </p:cTn>
                              </p:par>
                            </p:childTnLst>
                          </p:cTn>
                        </p:par>
                        <p:par>
                          <p:cTn id="58" fill="hold">
                            <p:stCondLst>
                              <p:cond delay="4250"/>
                            </p:stCondLst>
                            <p:childTnLst>
                              <p:par>
                                <p:cTn id="59" presetID="16" presetClass="entr" presetSubtype="21" fill="hold"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barn(inVertical)">
                                      <p:cBhvr>
                                        <p:cTn id="61" dur="250"/>
                                        <p:tgtEl>
                                          <p:spTgt spid="41"/>
                                        </p:tgtEl>
                                      </p:cBhvr>
                                    </p:animEffect>
                                  </p:childTnLst>
                                </p:cTn>
                              </p:par>
                            </p:childTnLst>
                          </p:cTn>
                        </p:par>
                        <p:par>
                          <p:cTn id="62" fill="hold">
                            <p:stCondLst>
                              <p:cond delay="4500"/>
                            </p:stCondLst>
                            <p:childTnLst>
                              <p:par>
                                <p:cTn id="63" presetID="16" presetClass="entr" presetSubtype="21"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barn(inVertical)">
                                      <p:cBhvr>
                                        <p:cTn id="65" dur="250"/>
                                        <p:tgtEl>
                                          <p:spTgt spid="42"/>
                                        </p:tgtEl>
                                      </p:cBhvr>
                                    </p:animEffect>
                                  </p:childTnLst>
                                </p:cTn>
                              </p:par>
                            </p:childTnLst>
                          </p:cTn>
                        </p:par>
                        <p:par>
                          <p:cTn id="66" fill="hold">
                            <p:stCondLst>
                              <p:cond delay="4750"/>
                            </p:stCondLst>
                            <p:childTnLst>
                              <p:par>
                                <p:cTn id="67" presetID="16" presetClass="entr" presetSubtype="21" fill="hold" nodeType="after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barn(inVertical)">
                                      <p:cBhvr>
                                        <p:cTn id="69" dur="250"/>
                                        <p:tgtEl>
                                          <p:spTgt spid="43"/>
                                        </p:tgtEl>
                                      </p:cBhvr>
                                    </p:animEffect>
                                  </p:childTnLst>
                                </p:cTn>
                              </p:par>
                            </p:childTnLst>
                          </p:cTn>
                        </p:par>
                        <p:par>
                          <p:cTn id="70" fill="hold">
                            <p:stCondLst>
                              <p:cond delay="5000"/>
                            </p:stCondLst>
                            <p:childTnLst>
                              <p:par>
                                <p:cTn id="71" presetID="16" presetClass="entr" presetSubtype="21" fill="hold" nodeType="afterEffect">
                                  <p:stCondLst>
                                    <p:cond delay="0"/>
                                  </p:stCondLst>
                                  <p:childTnLst>
                                    <p:set>
                                      <p:cBhvr>
                                        <p:cTn id="72" dur="1" fill="hold">
                                          <p:stCondLst>
                                            <p:cond delay="0"/>
                                          </p:stCondLst>
                                        </p:cTn>
                                        <p:tgtEl>
                                          <p:spTgt spid="44"/>
                                        </p:tgtEl>
                                        <p:attrNameLst>
                                          <p:attrName>style.visibility</p:attrName>
                                        </p:attrNameLst>
                                      </p:cBhvr>
                                      <p:to>
                                        <p:strVal val="visible"/>
                                      </p:to>
                                    </p:set>
                                    <p:animEffect transition="in" filter="barn(inVertical)">
                                      <p:cBhvr>
                                        <p:cTn id="73" dur="250"/>
                                        <p:tgtEl>
                                          <p:spTgt spid="44"/>
                                        </p:tgtEl>
                                      </p:cBhvr>
                                    </p:animEffect>
                                  </p:childTnLst>
                                </p:cTn>
                              </p:par>
                            </p:childTnLst>
                          </p:cTn>
                        </p:par>
                        <p:par>
                          <p:cTn id="74" fill="hold">
                            <p:stCondLst>
                              <p:cond delay="5250"/>
                            </p:stCondLst>
                            <p:childTnLst>
                              <p:par>
                                <p:cTn id="75" presetID="16" presetClass="entr" presetSubtype="21" fill="hold"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barn(inVertical)">
                                      <p:cBhvr>
                                        <p:cTn id="77" dur="25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กลุ่ม 15"/>
          <p:cNvGrpSpPr/>
          <p:nvPr/>
        </p:nvGrpSpPr>
        <p:grpSpPr>
          <a:xfrm>
            <a:off x="7666037" y="2667000"/>
            <a:ext cx="9372600" cy="9315942"/>
            <a:chOff x="7666037" y="2667000"/>
            <a:chExt cx="9372600" cy="9315942"/>
          </a:xfrm>
        </p:grpSpPr>
        <p:grpSp>
          <p:nvGrpSpPr>
            <p:cNvPr id="13" name="กลุ่ม 12"/>
            <p:cNvGrpSpPr/>
            <p:nvPr/>
          </p:nvGrpSpPr>
          <p:grpSpPr>
            <a:xfrm>
              <a:off x="7666037" y="2667000"/>
              <a:ext cx="9372600" cy="9315942"/>
              <a:chOff x="7437437" y="2177124"/>
              <a:chExt cx="10842419" cy="10776876"/>
            </a:xfrm>
          </p:grpSpPr>
          <p:sp>
            <p:nvSpPr>
              <p:cNvPr id="109" name="Freeform 7"/>
              <p:cNvSpPr>
                <a:spLocks noEditPoints="1"/>
              </p:cNvSpPr>
              <p:nvPr/>
            </p:nvSpPr>
            <p:spPr bwMode="auto">
              <a:xfrm>
                <a:off x="7437437" y="2177124"/>
                <a:ext cx="10842419" cy="10776876"/>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122" name="Freeform 8"/>
              <p:cNvSpPr>
                <a:spLocks/>
              </p:cNvSpPr>
              <p:nvPr/>
            </p:nvSpPr>
            <p:spPr bwMode="auto">
              <a:xfrm>
                <a:off x="9285931" y="7667625"/>
                <a:ext cx="7273925" cy="1862138"/>
              </a:xfrm>
              <a:custGeom>
                <a:avLst/>
                <a:gdLst>
                  <a:gd name="T0" fmla="*/ 250 w 250"/>
                  <a:gd name="T1" fmla="*/ 0 h 64"/>
                  <a:gd name="T2" fmla="*/ 0 w 250"/>
                  <a:gd name="T3" fmla="*/ 0 h 64"/>
                  <a:gd name="T4" fmla="*/ 19 w 250"/>
                  <a:gd name="T5" fmla="*/ 64 h 64"/>
                  <a:gd name="T6" fmla="*/ 230 w 250"/>
                  <a:gd name="T7" fmla="*/ 64 h 64"/>
                  <a:gd name="T8" fmla="*/ 250 w 250"/>
                  <a:gd name="T9" fmla="*/ 0 h 64"/>
                </a:gdLst>
                <a:ahLst/>
                <a:cxnLst>
                  <a:cxn ang="0">
                    <a:pos x="T0" y="T1"/>
                  </a:cxn>
                  <a:cxn ang="0">
                    <a:pos x="T2" y="T3"/>
                  </a:cxn>
                  <a:cxn ang="0">
                    <a:pos x="T4" y="T5"/>
                  </a:cxn>
                  <a:cxn ang="0">
                    <a:pos x="T6" y="T7"/>
                  </a:cxn>
                  <a:cxn ang="0">
                    <a:pos x="T8" y="T9"/>
                  </a:cxn>
                </a:cxnLst>
                <a:rect l="0" t="0" r="r" b="b"/>
                <a:pathLst>
                  <a:path w="250" h="64">
                    <a:moveTo>
                      <a:pt x="250" y="0"/>
                    </a:moveTo>
                    <a:cubicBezTo>
                      <a:pt x="0" y="0"/>
                      <a:pt x="0" y="0"/>
                      <a:pt x="0" y="0"/>
                    </a:cubicBezTo>
                    <a:cubicBezTo>
                      <a:pt x="1" y="24"/>
                      <a:pt x="8" y="45"/>
                      <a:pt x="19" y="64"/>
                    </a:cubicBezTo>
                    <a:cubicBezTo>
                      <a:pt x="230" y="64"/>
                      <a:pt x="230" y="64"/>
                      <a:pt x="230" y="64"/>
                    </a:cubicBezTo>
                    <a:cubicBezTo>
                      <a:pt x="242" y="45"/>
                      <a:pt x="249" y="24"/>
                      <a:pt x="25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23" name="Freeform 9"/>
              <p:cNvSpPr>
                <a:spLocks/>
              </p:cNvSpPr>
              <p:nvPr/>
            </p:nvSpPr>
            <p:spPr bwMode="auto">
              <a:xfrm>
                <a:off x="9722494" y="4005262"/>
                <a:ext cx="6372225" cy="1862138"/>
              </a:xfrm>
              <a:custGeom>
                <a:avLst/>
                <a:gdLst>
                  <a:gd name="T0" fmla="*/ 219 w 219"/>
                  <a:gd name="T1" fmla="*/ 64 h 64"/>
                  <a:gd name="T2" fmla="*/ 110 w 219"/>
                  <a:gd name="T3" fmla="*/ 0 h 64"/>
                  <a:gd name="T4" fmla="*/ 0 w 219"/>
                  <a:gd name="T5" fmla="*/ 64 h 64"/>
                  <a:gd name="T6" fmla="*/ 219 w 219"/>
                  <a:gd name="T7" fmla="*/ 64 h 64"/>
                </a:gdLst>
                <a:ahLst/>
                <a:cxnLst>
                  <a:cxn ang="0">
                    <a:pos x="T0" y="T1"/>
                  </a:cxn>
                  <a:cxn ang="0">
                    <a:pos x="T2" y="T3"/>
                  </a:cxn>
                  <a:cxn ang="0">
                    <a:pos x="T4" y="T5"/>
                  </a:cxn>
                  <a:cxn ang="0">
                    <a:pos x="T6" y="T7"/>
                  </a:cxn>
                </a:cxnLst>
                <a:rect l="0" t="0" r="r" b="b"/>
                <a:pathLst>
                  <a:path w="219" h="64">
                    <a:moveTo>
                      <a:pt x="219" y="64"/>
                    </a:moveTo>
                    <a:cubicBezTo>
                      <a:pt x="198" y="26"/>
                      <a:pt x="157" y="0"/>
                      <a:pt x="110" y="0"/>
                    </a:cubicBezTo>
                    <a:cubicBezTo>
                      <a:pt x="63" y="0"/>
                      <a:pt x="21" y="26"/>
                      <a:pt x="0" y="64"/>
                    </a:cubicBezTo>
                    <a:lnTo>
                      <a:pt x="219" y="6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24" name="Freeform 10"/>
              <p:cNvSpPr>
                <a:spLocks/>
              </p:cNvSpPr>
              <p:nvPr/>
            </p:nvSpPr>
            <p:spPr bwMode="auto">
              <a:xfrm>
                <a:off x="9866956" y="9529763"/>
                <a:ext cx="6111875" cy="1687513"/>
              </a:xfrm>
              <a:custGeom>
                <a:avLst/>
                <a:gdLst>
                  <a:gd name="T0" fmla="*/ 0 w 210"/>
                  <a:gd name="T1" fmla="*/ 0 h 58"/>
                  <a:gd name="T2" fmla="*/ 105 w 210"/>
                  <a:gd name="T3" fmla="*/ 58 h 58"/>
                  <a:gd name="T4" fmla="*/ 210 w 210"/>
                  <a:gd name="T5" fmla="*/ 0 h 58"/>
                  <a:gd name="T6" fmla="*/ 0 w 210"/>
                  <a:gd name="T7" fmla="*/ 0 h 58"/>
                </a:gdLst>
                <a:ahLst/>
                <a:cxnLst>
                  <a:cxn ang="0">
                    <a:pos x="T0" y="T1"/>
                  </a:cxn>
                  <a:cxn ang="0">
                    <a:pos x="T2" y="T3"/>
                  </a:cxn>
                  <a:cxn ang="0">
                    <a:pos x="T4" y="T5"/>
                  </a:cxn>
                  <a:cxn ang="0">
                    <a:pos x="T6" y="T7"/>
                  </a:cxn>
                </a:cxnLst>
                <a:rect l="0" t="0" r="r" b="b"/>
                <a:pathLst>
                  <a:path w="210" h="58">
                    <a:moveTo>
                      <a:pt x="0" y="0"/>
                    </a:moveTo>
                    <a:cubicBezTo>
                      <a:pt x="22" y="35"/>
                      <a:pt x="61" y="58"/>
                      <a:pt x="105" y="58"/>
                    </a:cubicBezTo>
                    <a:cubicBezTo>
                      <a:pt x="149" y="58"/>
                      <a:pt x="188" y="35"/>
                      <a:pt x="210" y="0"/>
                    </a:cubicBez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5" name="Freeform 11"/>
              <p:cNvSpPr>
                <a:spLocks/>
              </p:cNvSpPr>
              <p:nvPr/>
            </p:nvSpPr>
            <p:spPr bwMode="auto">
              <a:xfrm>
                <a:off x="9285931" y="5834063"/>
                <a:ext cx="7273925" cy="1833563"/>
              </a:xfrm>
              <a:custGeom>
                <a:avLst/>
                <a:gdLst>
                  <a:gd name="T0" fmla="*/ 0 w 250"/>
                  <a:gd name="T1" fmla="*/ 60 h 63"/>
                  <a:gd name="T2" fmla="*/ 0 w 250"/>
                  <a:gd name="T3" fmla="*/ 63 h 63"/>
                  <a:gd name="T4" fmla="*/ 250 w 250"/>
                  <a:gd name="T5" fmla="*/ 63 h 63"/>
                  <a:gd name="T6" fmla="*/ 250 w 250"/>
                  <a:gd name="T7" fmla="*/ 60 h 63"/>
                  <a:gd name="T8" fmla="*/ 234 w 250"/>
                  <a:gd name="T9" fmla="*/ 0 h 63"/>
                  <a:gd name="T10" fmla="*/ 15 w 250"/>
                  <a:gd name="T11" fmla="*/ 0 h 63"/>
                  <a:gd name="T12" fmla="*/ 0 w 250"/>
                  <a:gd name="T13" fmla="*/ 60 h 63"/>
                </a:gdLst>
                <a:ahLst/>
                <a:cxnLst>
                  <a:cxn ang="0">
                    <a:pos x="T0" y="T1"/>
                  </a:cxn>
                  <a:cxn ang="0">
                    <a:pos x="T2" y="T3"/>
                  </a:cxn>
                  <a:cxn ang="0">
                    <a:pos x="T4" y="T5"/>
                  </a:cxn>
                  <a:cxn ang="0">
                    <a:pos x="T6" y="T7"/>
                  </a:cxn>
                  <a:cxn ang="0">
                    <a:pos x="T8" y="T9"/>
                  </a:cxn>
                  <a:cxn ang="0">
                    <a:pos x="T10" y="T11"/>
                  </a:cxn>
                  <a:cxn ang="0">
                    <a:pos x="T12" y="T13"/>
                  </a:cxn>
                </a:cxnLst>
                <a:rect l="0" t="0" r="r" b="b"/>
                <a:pathLst>
                  <a:path w="250" h="63">
                    <a:moveTo>
                      <a:pt x="0" y="60"/>
                    </a:moveTo>
                    <a:cubicBezTo>
                      <a:pt x="0" y="61"/>
                      <a:pt x="0" y="62"/>
                      <a:pt x="0" y="63"/>
                    </a:cubicBezTo>
                    <a:cubicBezTo>
                      <a:pt x="250" y="63"/>
                      <a:pt x="250" y="63"/>
                      <a:pt x="250" y="63"/>
                    </a:cubicBezTo>
                    <a:cubicBezTo>
                      <a:pt x="250" y="62"/>
                      <a:pt x="250" y="61"/>
                      <a:pt x="250" y="60"/>
                    </a:cubicBezTo>
                    <a:cubicBezTo>
                      <a:pt x="250" y="38"/>
                      <a:pt x="244" y="17"/>
                      <a:pt x="234" y="0"/>
                    </a:cubicBezTo>
                    <a:cubicBezTo>
                      <a:pt x="15" y="0"/>
                      <a:pt x="15" y="0"/>
                      <a:pt x="15" y="0"/>
                    </a:cubicBezTo>
                    <a:cubicBezTo>
                      <a:pt x="5" y="17"/>
                      <a:pt x="0" y="38"/>
                      <a:pt x="0" y="6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62" name="TextBox 161"/>
            <p:cNvSpPr txBox="1"/>
            <p:nvPr/>
          </p:nvSpPr>
          <p:spPr bwMode="auto">
            <a:xfrm>
              <a:off x="11747885" y="4648200"/>
              <a:ext cx="1404552" cy="830997"/>
            </a:xfrm>
            <a:prstGeom prst="rect">
              <a:avLst/>
            </a:prstGeom>
            <a:noFill/>
          </p:spPr>
          <p:txBody>
            <a:bodyPr wrap="none">
              <a:spAutoFit/>
            </a:bodyPr>
            <a:lstStyle/>
            <a:p>
              <a:pPr algn="ctr" defTabSz="1828434" fontAlgn="auto">
                <a:spcBef>
                  <a:spcPts val="0"/>
                </a:spcBef>
                <a:spcAft>
                  <a:spcPts val="0"/>
                </a:spcAft>
                <a:defRPr/>
              </a:pPr>
              <a:r>
                <a:rPr lang="en-US" sz="4800" b="1" dirty="0">
                  <a:solidFill>
                    <a:schemeClr val="bg1"/>
                  </a:solidFill>
                  <a:latin typeface="Lato" pitchFamily="34" charset="0"/>
                  <a:ea typeface="Lato" pitchFamily="34" charset="0"/>
                  <a:cs typeface="Lato" pitchFamily="34" charset="0"/>
                </a:rPr>
                <a:t>59%</a:t>
              </a:r>
              <a:endParaRPr lang="id-ID" sz="4800" b="1" dirty="0">
                <a:solidFill>
                  <a:schemeClr val="bg1"/>
                </a:solidFill>
                <a:latin typeface="Lato" pitchFamily="34" charset="0"/>
                <a:ea typeface="Lato" pitchFamily="34" charset="0"/>
                <a:cs typeface="Lato" pitchFamily="34" charset="0"/>
              </a:endParaRPr>
            </a:p>
          </p:txBody>
        </p:sp>
        <p:sp>
          <p:nvSpPr>
            <p:cNvPr id="164" name="TextBox 163"/>
            <p:cNvSpPr txBox="1"/>
            <p:nvPr/>
          </p:nvSpPr>
          <p:spPr bwMode="auto">
            <a:xfrm>
              <a:off x="11747885" y="6205199"/>
              <a:ext cx="1404552" cy="830997"/>
            </a:xfrm>
            <a:prstGeom prst="rect">
              <a:avLst/>
            </a:prstGeom>
            <a:noFill/>
          </p:spPr>
          <p:txBody>
            <a:bodyPr wrap="none">
              <a:spAutoFit/>
            </a:bodyPr>
            <a:lstStyle/>
            <a:p>
              <a:pPr algn="ctr" defTabSz="1828434" fontAlgn="auto">
                <a:spcBef>
                  <a:spcPts val="0"/>
                </a:spcBef>
                <a:spcAft>
                  <a:spcPts val="0"/>
                </a:spcAft>
                <a:defRPr/>
              </a:pPr>
              <a:r>
                <a:rPr lang="en-US" sz="4800" b="1" dirty="0">
                  <a:solidFill>
                    <a:schemeClr val="bg1"/>
                  </a:solidFill>
                  <a:latin typeface="Lato" pitchFamily="34" charset="0"/>
                  <a:ea typeface="Lato" pitchFamily="34" charset="0"/>
                  <a:cs typeface="Lato" pitchFamily="34" charset="0"/>
                </a:rPr>
                <a:t>78%</a:t>
              </a:r>
              <a:endParaRPr lang="id-ID" sz="4800" b="1" dirty="0">
                <a:solidFill>
                  <a:schemeClr val="bg1"/>
                </a:solidFill>
                <a:latin typeface="Lato" pitchFamily="34" charset="0"/>
                <a:ea typeface="Lato" pitchFamily="34" charset="0"/>
                <a:cs typeface="Lato" pitchFamily="34" charset="0"/>
              </a:endParaRPr>
            </a:p>
          </p:txBody>
        </p:sp>
        <p:sp>
          <p:nvSpPr>
            <p:cNvPr id="165" name="TextBox 164"/>
            <p:cNvSpPr txBox="1"/>
            <p:nvPr/>
          </p:nvSpPr>
          <p:spPr bwMode="auto">
            <a:xfrm>
              <a:off x="11824085" y="7696200"/>
              <a:ext cx="1404552" cy="830997"/>
            </a:xfrm>
            <a:prstGeom prst="rect">
              <a:avLst/>
            </a:prstGeom>
            <a:noFill/>
          </p:spPr>
          <p:txBody>
            <a:bodyPr wrap="none">
              <a:spAutoFit/>
            </a:bodyPr>
            <a:lstStyle/>
            <a:p>
              <a:pPr algn="ctr" defTabSz="1828434" fontAlgn="auto">
                <a:spcBef>
                  <a:spcPts val="0"/>
                </a:spcBef>
                <a:spcAft>
                  <a:spcPts val="0"/>
                </a:spcAft>
                <a:defRPr/>
              </a:pPr>
              <a:r>
                <a:rPr lang="en-US" sz="4800" b="1" dirty="0">
                  <a:solidFill>
                    <a:schemeClr val="bg1"/>
                  </a:solidFill>
                  <a:latin typeface="Lato" pitchFamily="34" charset="0"/>
                  <a:ea typeface="Lato" pitchFamily="34" charset="0"/>
                  <a:cs typeface="Lato" pitchFamily="34" charset="0"/>
                </a:rPr>
                <a:t>39%</a:t>
              </a:r>
              <a:endParaRPr lang="id-ID" sz="4800" b="1" dirty="0">
                <a:solidFill>
                  <a:schemeClr val="bg1"/>
                </a:solidFill>
                <a:latin typeface="Lato" pitchFamily="34" charset="0"/>
                <a:ea typeface="Lato" pitchFamily="34" charset="0"/>
                <a:cs typeface="Lato" pitchFamily="34" charset="0"/>
              </a:endParaRPr>
            </a:p>
          </p:txBody>
        </p:sp>
        <p:sp>
          <p:nvSpPr>
            <p:cNvPr id="166" name="TextBox 165"/>
            <p:cNvSpPr txBox="1"/>
            <p:nvPr/>
          </p:nvSpPr>
          <p:spPr bwMode="auto">
            <a:xfrm>
              <a:off x="11824085" y="9253199"/>
              <a:ext cx="1404552" cy="830997"/>
            </a:xfrm>
            <a:prstGeom prst="rect">
              <a:avLst/>
            </a:prstGeom>
            <a:noFill/>
          </p:spPr>
          <p:txBody>
            <a:bodyPr wrap="none">
              <a:spAutoFit/>
            </a:bodyPr>
            <a:lstStyle/>
            <a:p>
              <a:pPr algn="ctr" defTabSz="1828434" fontAlgn="auto">
                <a:spcBef>
                  <a:spcPts val="0"/>
                </a:spcBef>
                <a:spcAft>
                  <a:spcPts val="0"/>
                </a:spcAft>
                <a:defRPr/>
              </a:pPr>
              <a:r>
                <a:rPr lang="en-US" sz="4800" b="1" dirty="0">
                  <a:solidFill>
                    <a:schemeClr val="bg1"/>
                  </a:solidFill>
                  <a:latin typeface="Lato" pitchFamily="34" charset="0"/>
                  <a:ea typeface="Lato" pitchFamily="34" charset="0"/>
                  <a:cs typeface="Lato" pitchFamily="34" charset="0"/>
                </a:rPr>
                <a:t>74%</a:t>
              </a:r>
              <a:endParaRPr lang="id-ID" sz="4800" b="1" dirty="0">
                <a:solidFill>
                  <a:schemeClr val="bg1"/>
                </a:solidFill>
                <a:latin typeface="Lato" pitchFamily="34" charset="0"/>
                <a:ea typeface="Lato" pitchFamily="34" charset="0"/>
                <a:cs typeface="Lato" pitchFamily="34" charset="0"/>
              </a:endParaRPr>
            </a:p>
          </p:txBody>
        </p:sp>
      </p:grpSp>
      <p:grpSp>
        <p:nvGrpSpPr>
          <p:cNvPr id="210" name="กลุ่ม 209"/>
          <p:cNvGrpSpPr/>
          <p:nvPr/>
        </p:nvGrpSpPr>
        <p:grpSpPr>
          <a:xfrm>
            <a:off x="2009189" y="3657600"/>
            <a:ext cx="6028824" cy="1497082"/>
            <a:chOff x="2009189" y="3657600"/>
            <a:chExt cx="6028824" cy="1497082"/>
          </a:xfrm>
        </p:grpSpPr>
        <p:sp>
          <p:nvSpPr>
            <p:cNvPr id="211" name="Freeform 6"/>
            <p:cNvSpPr>
              <a:spLocks/>
            </p:cNvSpPr>
            <p:nvPr/>
          </p:nvSpPr>
          <p:spPr bwMode="auto">
            <a:xfrm>
              <a:off x="2009189" y="3657600"/>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12" name="Oval 14"/>
            <p:cNvSpPr>
              <a:spLocks noChangeArrowheads="1"/>
            </p:cNvSpPr>
            <p:nvPr/>
          </p:nvSpPr>
          <p:spPr bwMode="auto">
            <a:xfrm>
              <a:off x="2185894" y="3820418"/>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213" name="TextBox 212"/>
            <p:cNvSpPr txBox="1"/>
            <p:nvPr/>
          </p:nvSpPr>
          <p:spPr bwMode="auto">
            <a:xfrm>
              <a:off x="3852227" y="3705505"/>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Top team</a:t>
              </a:r>
              <a:endParaRPr lang="id-ID" sz="4000" b="1" dirty="0">
                <a:solidFill>
                  <a:schemeClr val="bg1"/>
                </a:solidFill>
                <a:latin typeface="Lato" pitchFamily="34" charset="0"/>
                <a:ea typeface="Lato" pitchFamily="34" charset="0"/>
                <a:cs typeface="Lato" pitchFamily="34" charset="0"/>
              </a:endParaRPr>
            </a:p>
          </p:txBody>
        </p:sp>
        <p:sp>
          <p:nvSpPr>
            <p:cNvPr id="214" name="TextBox 213"/>
            <p:cNvSpPr txBox="1"/>
            <p:nvPr/>
          </p:nvSpPr>
          <p:spPr>
            <a:xfrm>
              <a:off x="3725171" y="4162705"/>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sp>
          <p:nvSpPr>
            <p:cNvPr id="215" name="Freeform 41"/>
            <p:cNvSpPr>
              <a:spLocks noEditPoints="1"/>
            </p:cNvSpPr>
            <p:nvPr/>
          </p:nvSpPr>
          <p:spPr bwMode="auto">
            <a:xfrm>
              <a:off x="2472290" y="4162705"/>
              <a:ext cx="619125" cy="620713"/>
            </a:xfrm>
            <a:custGeom>
              <a:avLst/>
              <a:gdLst>
                <a:gd name="T0" fmla="*/ 65 w 65"/>
                <a:gd name="T1" fmla="*/ 16 h 65"/>
                <a:gd name="T2" fmla="*/ 56 w 65"/>
                <a:gd name="T3" fmla="*/ 1 h 65"/>
                <a:gd name="T4" fmla="*/ 55 w 65"/>
                <a:gd name="T5" fmla="*/ 0 h 65"/>
                <a:gd name="T6" fmla="*/ 33 w 65"/>
                <a:gd name="T7" fmla="*/ 0 h 65"/>
                <a:gd name="T8" fmla="*/ 32 w 65"/>
                <a:gd name="T9" fmla="*/ 0 h 65"/>
                <a:gd name="T10" fmla="*/ 10 w 65"/>
                <a:gd name="T11" fmla="*/ 0 h 65"/>
                <a:gd name="T12" fmla="*/ 8 w 65"/>
                <a:gd name="T13" fmla="*/ 1 h 65"/>
                <a:gd name="T14" fmla="*/ 0 w 65"/>
                <a:gd name="T15" fmla="*/ 16 h 65"/>
                <a:gd name="T16" fmla="*/ 0 w 65"/>
                <a:gd name="T17" fmla="*/ 17 h 65"/>
                <a:gd name="T18" fmla="*/ 0 w 65"/>
                <a:gd name="T19" fmla="*/ 17 h 65"/>
                <a:gd name="T20" fmla="*/ 0 w 65"/>
                <a:gd name="T21" fmla="*/ 17 h 65"/>
                <a:gd name="T22" fmla="*/ 0 w 65"/>
                <a:gd name="T23" fmla="*/ 18 h 65"/>
                <a:gd name="T24" fmla="*/ 0 w 65"/>
                <a:gd name="T25" fmla="*/ 18 h 65"/>
                <a:gd name="T26" fmla="*/ 0 w 65"/>
                <a:gd name="T27" fmla="*/ 18 h 65"/>
                <a:gd name="T28" fmla="*/ 0 w 65"/>
                <a:gd name="T29" fmla="*/ 18 h 65"/>
                <a:gd name="T30" fmla="*/ 30 w 65"/>
                <a:gd name="T31" fmla="*/ 64 h 65"/>
                <a:gd name="T32" fmla="*/ 31 w 65"/>
                <a:gd name="T33" fmla="*/ 64 h 65"/>
                <a:gd name="T34" fmla="*/ 31 w 65"/>
                <a:gd name="T35" fmla="*/ 64 h 65"/>
                <a:gd name="T36" fmla="*/ 31 w 65"/>
                <a:gd name="T37" fmla="*/ 65 h 65"/>
                <a:gd name="T38" fmla="*/ 31 w 65"/>
                <a:gd name="T39" fmla="*/ 65 h 65"/>
                <a:gd name="T40" fmla="*/ 32 w 65"/>
                <a:gd name="T41" fmla="*/ 65 h 65"/>
                <a:gd name="T42" fmla="*/ 32 w 65"/>
                <a:gd name="T43" fmla="*/ 65 h 65"/>
                <a:gd name="T44" fmla="*/ 32 w 65"/>
                <a:gd name="T45" fmla="*/ 65 h 65"/>
                <a:gd name="T46" fmla="*/ 32 w 65"/>
                <a:gd name="T47" fmla="*/ 65 h 65"/>
                <a:gd name="T48" fmla="*/ 32 w 65"/>
                <a:gd name="T49" fmla="*/ 65 h 65"/>
                <a:gd name="T50" fmla="*/ 33 w 65"/>
                <a:gd name="T51" fmla="*/ 65 h 65"/>
                <a:gd name="T52" fmla="*/ 33 w 65"/>
                <a:gd name="T53" fmla="*/ 64 h 65"/>
                <a:gd name="T54" fmla="*/ 33 w 65"/>
                <a:gd name="T55" fmla="*/ 64 h 65"/>
                <a:gd name="T56" fmla="*/ 33 w 65"/>
                <a:gd name="T57" fmla="*/ 64 h 65"/>
                <a:gd name="T58" fmla="*/ 65 w 65"/>
                <a:gd name="T59" fmla="*/ 18 h 65"/>
                <a:gd name="T60" fmla="*/ 65 w 65"/>
                <a:gd name="T61" fmla="*/ 18 h 65"/>
                <a:gd name="T62" fmla="*/ 65 w 65"/>
                <a:gd name="T63" fmla="*/ 17 h 65"/>
                <a:gd name="T64" fmla="*/ 65 w 65"/>
                <a:gd name="T65" fmla="*/ 17 h 65"/>
                <a:gd name="T66" fmla="*/ 65 w 65"/>
                <a:gd name="T67" fmla="*/ 17 h 65"/>
                <a:gd name="T68" fmla="*/ 65 w 65"/>
                <a:gd name="T69" fmla="*/ 16 h 65"/>
                <a:gd name="T70" fmla="*/ 32 w 65"/>
                <a:gd name="T71" fmla="*/ 6 h 65"/>
                <a:gd name="T72" fmla="*/ 38 w 65"/>
                <a:gd name="T73" fmla="*/ 15 h 65"/>
                <a:gd name="T74" fmla="*/ 27 w 65"/>
                <a:gd name="T75" fmla="*/ 15 h 65"/>
                <a:gd name="T76" fmla="*/ 32 w 65"/>
                <a:gd name="T77" fmla="*/ 6 h 65"/>
                <a:gd name="T78" fmla="*/ 11 w 65"/>
                <a:gd name="T79" fmla="*/ 3 h 65"/>
                <a:gd name="T80" fmla="*/ 30 w 65"/>
                <a:gd name="T81" fmla="*/ 3 h 65"/>
                <a:gd name="T82" fmla="*/ 23 w 65"/>
                <a:gd name="T83" fmla="*/ 15 h 65"/>
                <a:gd name="T84" fmla="*/ 5 w 65"/>
                <a:gd name="T85" fmla="*/ 15 h 65"/>
                <a:gd name="T86" fmla="*/ 11 w 65"/>
                <a:gd name="T87" fmla="*/ 3 h 65"/>
                <a:gd name="T88" fmla="*/ 5 w 65"/>
                <a:gd name="T89" fmla="*/ 19 h 65"/>
                <a:gd name="T90" fmla="*/ 22 w 65"/>
                <a:gd name="T91" fmla="*/ 19 h 65"/>
                <a:gd name="T92" fmla="*/ 28 w 65"/>
                <a:gd name="T93" fmla="*/ 54 h 65"/>
                <a:gd name="T94" fmla="*/ 5 w 65"/>
                <a:gd name="T95" fmla="*/ 19 h 65"/>
                <a:gd name="T96" fmla="*/ 32 w 65"/>
                <a:gd name="T97" fmla="*/ 53 h 65"/>
                <a:gd name="T98" fmla="*/ 26 w 65"/>
                <a:gd name="T99" fmla="*/ 19 h 65"/>
                <a:gd name="T100" fmla="*/ 39 w 65"/>
                <a:gd name="T101" fmla="*/ 19 h 65"/>
                <a:gd name="T102" fmla="*/ 32 w 65"/>
                <a:gd name="T103" fmla="*/ 53 h 65"/>
                <a:gd name="T104" fmla="*/ 36 w 65"/>
                <a:gd name="T105" fmla="*/ 54 h 65"/>
                <a:gd name="T106" fmla="*/ 43 w 65"/>
                <a:gd name="T107" fmla="*/ 19 h 65"/>
                <a:gd name="T108" fmla="*/ 60 w 65"/>
                <a:gd name="T109" fmla="*/ 19 h 65"/>
                <a:gd name="T110" fmla="*/ 36 w 65"/>
                <a:gd name="T111" fmla="*/ 54 h 65"/>
                <a:gd name="T112" fmla="*/ 42 w 65"/>
                <a:gd name="T113" fmla="*/ 15 h 65"/>
                <a:gd name="T114" fmla="*/ 35 w 65"/>
                <a:gd name="T115" fmla="*/ 3 h 65"/>
                <a:gd name="T116" fmla="*/ 54 w 65"/>
                <a:gd name="T117" fmla="*/ 3 h 65"/>
                <a:gd name="T118" fmla="*/ 60 w 65"/>
                <a:gd name="T119" fmla="*/ 15 h 65"/>
                <a:gd name="T120" fmla="*/ 42 w 65"/>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5">
                  <a:moveTo>
                    <a:pt x="65" y="16"/>
                  </a:moveTo>
                  <a:cubicBezTo>
                    <a:pt x="56" y="1"/>
                    <a:pt x="56" y="1"/>
                    <a:pt x="56" y="1"/>
                  </a:cubicBezTo>
                  <a:cubicBezTo>
                    <a:pt x="56" y="0"/>
                    <a:pt x="55" y="0"/>
                    <a:pt x="55" y="0"/>
                  </a:cubicBezTo>
                  <a:cubicBezTo>
                    <a:pt x="33" y="0"/>
                    <a:pt x="33" y="0"/>
                    <a:pt x="33" y="0"/>
                  </a:cubicBezTo>
                  <a:cubicBezTo>
                    <a:pt x="32" y="0"/>
                    <a:pt x="32" y="0"/>
                    <a:pt x="32" y="0"/>
                  </a:cubicBezTo>
                  <a:cubicBezTo>
                    <a:pt x="10" y="0"/>
                    <a:pt x="10" y="0"/>
                    <a:pt x="10" y="0"/>
                  </a:cubicBezTo>
                  <a:cubicBezTo>
                    <a:pt x="9" y="0"/>
                    <a:pt x="9" y="0"/>
                    <a:pt x="8" y="1"/>
                  </a:cubicBezTo>
                  <a:cubicBezTo>
                    <a:pt x="0" y="16"/>
                    <a:pt x="0" y="16"/>
                    <a:pt x="0" y="16"/>
                  </a:cubicBezTo>
                  <a:cubicBezTo>
                    <a:pt x="0" y="16"/>
                    <a:pt x="0" y="17"/>
                    <a:pt x="0" y="17"/>
                  </a:cubicBezTo>
                  <a:cubicBezTo>
                    <a:pt x="0" y="17"/>
                    <a:pt x="0" y="17"/>
                    <a:pt x="0" y="17"/>
                  </a:cubicBezTo>
                  <a:cubicBezTo>
                    <a:pt x="0" y="17"/>
                    <a:pt x="0" y="17"/>
                    <a:pt x="0" y="17"/>
                  </a:cubicBezTo>
                  <a:cubicBezTo>
                    <a:pt x="0" y="17"/>
                    <a:pt x="0" y="17"/>
                    <a:pt x="0" y="18"/>
                  </a:cubicBezTo>
                  <a:cubicBezTo>
                    <a:pt x="0" y="18"/>
                    <a:pt x="0" y="18"/>
                    <a:pt x="0" y="18"/>
                  </a:cubicBezTo>
                  <a:cubicBezTo>
                    <a:pt x="0" y="18"/>
                    <a:pt x="0" y="18"/>
                    <a:pt x="0" y="18"/>
                  </a:cubicBezTo>
                  <a:cubicBezTo>
                    <a:pt x="0" y="18"/>
                    <a:pt x="0" y="18"/>
                    <a:pt x="0" y="18"/>
                  </a:cubicBezTo>
                  <a:cubicBezTo>
                    <a:pt x="30" y="64"/>
                    <a:pt x="30" y="64"/>
                    <a:pt x="30" y="64"/>
                  </a:cubicBezTo>
                  <a:cubicBezTo>
                    <a:pt x="30" y="64"/>
                    <a:pt x="31" y="64"/>
                    <a:pt x="31" y="64"/>
                  </a:cubicBezTo>
                  <a:cubicBezTo>
                    <a:pt x="31" y="64"/>
                    <a:pt x="31" y="64"/>
                    <a:pt x="31" y="64"/>
                  </a:cubicBezTo>
                  <a:cubicBezTo>
                    <a:pt x="31" y="64"/>
                    <a:pt x="31" y="65"/>
                    <a:pt x="31" y="65"/>
                  </a:cubicBezTo>
                  <a:cubicBezTo>
                    <a:pt x="31" y="65"/>
                    <a:pt x="31" y="65"/>
                    <a:pt x="31" y="65"/>
                  </a:cubicBezTo>
                  <a:cubicBezTo>
                    <a:pt x="31"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4"/>
                  </a:cubicBezTo>
                  <a:cubicBezTo>
                    <a:pt x="33" y="64"/>
                    <a:pt x="33" y="64"/>
                    <a:pt x="33" y="64"/>
                  </a:cubicBezTo>
                  <a:cubicBezTo>
                    <a:pt x="33" y="64"/>
                    <a:pt x="33" y="64"/>
                    <a:pt x="33" y="64"/>
                  </a:cubicBezTo>
                  <a:cubicBezTo>
                    <a:pt x="65" y="18"/>
                    <a:pt x="65" y="18"/>
                    <a:pt x="65" y="18"/>
                  </a:cubicBezTo>
                  <a:cubicBezTo>
                    <a:pt x="65" y="18"/>
                    <a:pt x="65" y="18"/>
                    <a:pt x="65" y="18"/>
                  </a:cubicBezTo>
                  <a:cubicBezTo>
                    <a:pt x="65" y="18"/>
                    <a:pt x="65" y="18"/>
                    <a:pt x="65" y="17"/>
                  </a:cubicBezTo>
                  <a:cubicBezTo>
                    <a:pt x="65" y="17"/>
                    <a:pt x="65" y="17"/>
                    <a:pt x="65" y="17"/>
                  </a:cubicBezTo>
                  <a:cubicBezTo>
                    <a:pt x="65" y="17"/>
                    <a:pt x="65" y="17"/>
                    <a:pt x="65" y="17"/>
                  </a:cubicBezTo>
                  <a:cubicBezTo>
                    <a:pt x="65" y="17"/>
                    <a:pt x="65" y="16"/>
                    <a:pt x="65" y="16"/>
                  </a:cubicBezTo>
                  <a:close/>
                  <a:moveTo>
                    <a:pt x="32" y="6"/>
                  </a:moveTo>
                  <a:cubicBezTo>
                    <a:pt x="38" y="15"/>
                    <a:pt x="38" y="15"/>
                    <a:pt x="38" y="15"/>
                  </a:cubicBezTo>
                  <a:cubicBezTo>
                    <a:pt x="27" y="15"/>
                    <a:pt x="27" y="15"/>
                    <a:pt x="27" y="15"/>
                  </a:cubicBezTo>
                  <a:lnTo>
                    <a:pt x="32" y="6"/>
                  </a:lnTo>
                  <a:close/>
                  <a:moveTo>
                    <a:pt x="11" y="3"/>
                  </a:moveTo>
                  <a:cubicBezTo>
                    <a:pt x="30" y="3"/>
                    <a:pt x="30" y="3"/>
                    <a:pt x="30" y="3"/>
                  </a:cubicBezTo>
                  <a:cubicBezTo>
                    <a:pt x="23" y="15"/>
                    <a:pt x="23" y="15"/>
                    <a:pt x="23" y="15"/>
                  </a:cubicBezTo>
                  <a:cubicBezTo>
                    <a:pt x="5" y="15"/>
                    <a:pt x="5" y="15"/>
                    <a:pt x="5" y="15"/>
                  </a:cubicBezTo>
                  <a:lnTo>
                    <a:pt x="11" y="3"/>
                  </a:lnTo>
                  <a:close/>
                  <a:moveTo>
                    <a:pt x="5" y="19"/>
                  </a:moveTo>
                  <a:cubicBezTo>
                    <a:pt x="22" y="19"/>
                    <a:pt x="22" y="19"/>
                    <a:pt x="22" y="19"/>
                  </a:cubicBezTo>
                  <a:cubicBezTo>
                    <a:pt x="28" y="54"/>
                    <a:pt x="28" y="54"/>
                    <a:pt x="28" y="54"/>
                  </a:cubicBezTo>
                  <a:lnTo>
                    <a:pt x="5" y="19"/>
                  </a:lnTo>
                  <a:close/>
                  <a:moveTo>
                    <a:pt x="32" y="53"/>
                  </a:moveTo>
                  <a:cubicBezTo>
                    <a:pt x="26" y="19"/>
                    <a:pt x="26" y="19"/>
                    <a:pt x="26" y="19"/>
                  </a:cubicBezTo>
                  <a:cubicBezTo>
                    <a:pt x="39" y="19"/>
                    <a:pt x="39" y="19"/>
                    <a:pt x="39" y="19"/>
                  </a:cubicBezTo>
                  <a:lnTo>
                    <a:pt x="32" y="53"/>
                  </a:lnTo>
                  <a:close/>
                  <a:moveTo>
                    <a:pt x="36" y="54"/>
                  </a:moveTo>
                  <a:cubicBezTo>
                    <a:pt x="43" y="19"/>
                    <a:pt x="43" y="19"/>
                    <a:pt x="43" y="19"/>
                  </a:cubicBezTo>
                  <a:cubicBezTo>
                    <a:pt x="60" y="19"/>
                    <a:pt x="60" y="19"/>
                    <a:pt x="60" y="19"/>
                  </a:cubicBezTo>
                  <a:lnTo>
                    <a:pt x="36" y="54"/>
                  </a:lnTo>
                  <a:close/>
                  <a:moveTo>
                    <a:pt x="42" y="15"/>
                  </a:moveTo>
                  <a:cubicBezTo>
                    <a:pt x="35" y="3"/>
                    <a:pt x="35" y="3"/>
                    <a:pt x="35" y="3"/>
                  </a:cubicBezTo>
                  <a:cubicBezTo>
                    <a:pt x="54" y="3"/>
                    <a:pt x="54" y="3"/>
                    <a:pt x="54" y="3"/>
                  </a:cubicBezTo>
                  <a:cubicBezTo>
                    <a:pt x="60" y="15"/>
                    <a:pt x="60" y="15"/>
                    <a:pt x="60" y="15"/>
                  </a:cubicBezTo>
                  <a:lnTo>
                    <a:pt x="42" y="15"/>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16" name="กลุ่ม 215"/>
          <p:cNvGrpSpPr/>
          <p:nvPr/>
        </p:nvGrpSpPr>
        <p:grpSpPr>
          <a:xfrm>
            <a:off x="16733837" y="3751438"/>
            <a:ext cx="6028824" cy="1497082"/>
            <a:chOff x="16733837" y="3751438"/>
            <a:chExt cx="6028824" cy="1497082"/>
          </a:xfrm>
        </p:grpSpPr>
        <p:sp>
          <p:nvSpPr>
            <p:cNvPr id="217" name="Freeform 6"/>
            <p:cNvSpPr>
              <a:spLocks/>
            </p:cNvSpPr>
            <p:nvPr/>
          </p:nvSpPr>
          <p:spPr bwMode="auto">
            <a:xfrm>
              <a:off x="16733837" y="375143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77" name="Oval 14"/>
            <p:cNvSpPr>
              <a:spLocks noChangeArrowheads="1"/>
            </p:cNvSpPr>
            <p:nvPr/>
          </p:nvSpPr>
          <p:spPr bwMode="auto">
            <a:xfrm>
              <a:off x="16910542" y="391425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278" name="TextBox 277"/>
            <p:cNvSpPr txBox="1"/>
            <p:nvPr/>
          </p:nvSpPr>
          <p:spPr bwMode="auto">
            <a:xfrm>
              <a:off x="18576875" y="3799343"/>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Big Data</a:t>
              </a:r>
              <a:endParaRPr lang="id-ID" sz="4000" b="1" dirty="0">
                <a:solidFill>
                  <a:schemeClr val="bg1"/>
                </a:solidFill>
                <a:latin typeface="Lato" pitchFamily="34" charset="0"/>
                <a:ea typeface="Lato" pitchFamily="34" charset="0"/>
                <a:cs typeface="Lato" pitchFamily="34" charset="0"/>
              </a:endParaRPr>
            </a:p>
          </p:txBody>
        </p:sp>
        <p:sp>
          <p:nvSpPr>
            <p:cNvPr id="279" name="TextBox 278"/>
            <p:cNvSpPr txBox="1"/>
            <p:nvPr/>
          </p:nvSpPr>
          <p:spPr>
            <a:xfrm>
              <a:off x="18449819" y="4256543"/>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grpSp>
          <p:nvGrpSpPr>
            <p:cNvPr id="280" name="กลุ่ม 279"/>
            <p:cNvGrpSpPr/>
            <p:nvPr/>
          </p:nvGrpSpPr>
          <p:grpSpPr>
            <a:xfrm>
              <a:off x="17245011" y="4208638"/>
              <a:ext cx="523875" cy="571500"/>
              <a:chOff x="16724313" y="7705725"/>
              <a:chExt cx="523875" cy="571500"/>
            </a:xfrm>
            <a:solidFill>
              <a:schemeClr val="accent5"/>
            </a:solidFill>
          </p:grpSpPr>
          <p:sp>
            <p:nvSpPr>
              <p:cNvPr id="281"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2"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3"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4"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5"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6"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87" name="กลุ่ม 286"/>
          <p:cNvGrpSpPr/>
          <p:nvPr/>
        </p:nvGrpSpPr>
        <p:grpSpPr>
          <a:xfrm>
            <a:off x="2018213" y="9247118"/>
            <a:ext cx="6028824" cy="1497082"/>
            <a:chOff x="4466734" y="3411468"/>
            <a:chExt cx="6028824" cy="1497082"/>
          </a:xfrm>
        </p:grpSpPr>
        <p:sp>
          <p:nvSpPr>
            <p:cNvPr id="288" name="Freeform 6"/>
            <p:cNvSpPr>
              <a:spLocks/>
            </p:cNvSpPr>
            <p:nvPr/>
          </p:nvSpPr>
          <p:spPr bwMode="auto">
            <a:xfrm>
              <a:off x="4466734" y="341146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89" name="Oval 14"/>
            <p:cNvSpPr>
              <a:spLocks noChangeArrowheads="1"/>
            </p:cNvSpPr>
            <p:nvPr/>
          </p:nvSpPr>
          <p:spPr bwMode="auto">
            <a:xfrm>
              <a:off x="4643439" y="357428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290" name="TextBox 289"/>
            <p:cNvSpPr txBox="1"/>
            <p:nvPr/>
          </p:nvSpPr>
          <p:spPr bwMode="auto">
            <a:xfrm>
              <a:off x="6309772" y="3459373"/>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Success</a:t>
              </a:r>
              <a:endParaRPr lang="id-ID" sz="4000" b="1" dirty="0">
                <a:solidFill>
                  <a:schemeClr val="bg1"/>
                </a:solidFill>
                <a:latin typeface="Lato" pitchFamily="34" charset="0"/>
                <a:ea typeface="Lato" pitchFamily="34" charset="0"/>
                <a:cs typeface="Lato" pitchFamily="34" charset="0"/>
              </a:endParaRPr>
            </a:p>
          </p:txBody>
        </p:sp>
        <p:sp>
          <p:nvSpPr>
            <p:cNvPr id="291" name="TextBox 290"/>
            <p:cNvSpPr txBox="1"/>
            <p:nvPr/>
          </p:nvSpPr>
          <p:spPr>
            <a:xfrm>
              <a:off x="6182716" y="3916573"/>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sp>
          <p:nvSpPr>
            <p:cNvPr id="292" name="Freeform 208"/>
            <p:cNvSpPr>
              <a:spLocks noEditPoints="1"/>
            </p:cNvSpPr>
            <p:nvPr/>
          </p:nvSpPr>
          <p:spPr bwMode="auto">
            <a:xfrm>
              <a:off x="4910785" y="3916573"/>
              <a:ext cx="657225" cy="611188"/>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93" name="กลุ่ม 292"/>
          <p:cNvGrpSpPr/>
          <p:nvPr/>
        </p:nvGrpSpPr>
        <p:grpSpPr>
          <a:xfrm>
            <a:off x="16733837" y="9475718"/>
            <a:ext cx="6028824" cy="1497082"/>
            <a:chOff x="2800401" y="7315200"/>
            <a:chExt cx="6028824" cy="1497082"/>
          </a:xfrm>
        </p:grpSpPr>
        <p:sp>
          <p:nvSpPr>
            <p:cNvPr id="294" name="Freeform 6"/>
            <p:cNvSpPr>
              <a:spLocks/>
            </p:cNvSpPr>
            <p:nvPr/>
          </p:nvSpPr>
          <p:spPr bwMode="auto">
            <a:xfrm>
              <a:off x="2800401" y="7315200"/>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95" name="Oval 14"/>
            <p:cNvSpPr>
              <a:spLocks noChangeArrowheads="1"/>
            </p:cNvSpPr>
            <p:nvPr/>
          </p:nvSpPr>
          <p:spPr bwMode="auto">
            <a:xfrm>
              <a:off x="2977106" y="7478018"/>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296" name="TextBox 295"/>
            <p:cNvSpPr txBox="1"/>
            <p:nvPr/>
          </p:nvSpPr>
          <p:spPr bwMode="auto">
            <a:xfrm>
              <a:off x="4643439" y="7363105"/>
              <a:ext cx="3108865"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Education</a:t>
              </a:r>
              <a:endParaRPr lang="id-ID" sz="4000" b="1" dirty="0">
                <a:solidFill>
                  <a:schemeClr val="bg1"/>
                </a:solidFill>
                <a:latin typeface="Lato" pitchFamily="34" charset="0"/>
                <a:ea typeface="Lato" pitchFamily="34" charset="0"/>
                <a:cs typeface="Lato" pitchFamily="34" charset="0"/>
              </a:endParaRPr>
            </a:p>
          </p:txBody>
        </p:sp>
        <p:sp>
          <p:nvSpPr>
            <p:cNvPr id="297" name="TextBox 296"/>
            <p:cNvSpPr txBox="1"/>
            <p:nvPr/>
          </p:nvSpPr>
          <p:spPr>
            <a:xfrm>
              <a:off x="4516383" y="7820305"/>
              <a:ext cx="376932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statistical important.</a:t>
              </a:r>
            </a:p>
          </p:txBody>
        </p:sp>
        <p:sp>
          <p:nvSpPr>
            <p:cNvPr id="298" name="Freeform 94"/>
            <p:cNvSpPr>
              <a:spLocks noEditPoints="1"/>
            </p:cNvSpPr>
            <p:nvPr/>
          </p:nvSpPr>
          <p:spPr bwMode="auto">
            <a:xfrm>
              <a:off x="3170237" y="7793037"/>
              <a:ext cx="733425" cy="58102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53" name="Group 52"/>
          <p:cNvGrpSpPr/>
          <p:nvPr/>
        </p:nvGrpSpPr>
        <p:grpSpPr>
          <a:xfrm>
            <a:off x="9342437" y="0"/>
            <a:ext cx="5121981" cy="1859280"/>
            <a:chOff x="9266237" y="-30479"/>
            <a:chExt cx="5121981" cy="1859280"/>
          </a:xfrm>
        </p:grpSpPr>
        <p:sp>
          <p:nvSpPr>
            <p:cNvPr id="54"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5" name="TextBox 54"/>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6" name="กลุ่ม 1"/>
            <p:cNvGrpSpPr/>
            <p:nvPr/>
          </p:nvGrpSpPr>
          <p:grpSpPr>
            <a:xfrm>
              <a:off x="10629638" y="960536"/>
              <a:ext cx="2675199" cy="191868"/>
              <a:chOff x="731836" y="7607630"/>
              <a:chExt cx="3043601" cy="240970"/>
            </a:xfrm>
          </p:grpSpPr>
          <p:sp>
            <p:nvSpPr>
              <p:cNvPr id="57"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2498909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outVertical)">
                                      <p:cBhvr>
                                        <p:cTn id="7" dur="500"/>
                                        <p:tgtEl>
                                          <p:spTgt spid="1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10"/>
                                        </p:tgtEl>
                                        <p:attrNameLst>
                                          <p:attrName>style.visibility</p:attrName>
                                        </p:attrNameLst>
                                      </p:cBhvr>
                                      <p:to>
                                        <p:strVal val="visible"/>
                                      </p:to>
                                    </p:set>
                                    <p:anim calcmode="lin" valueType="num">
                                      <p:cBhvr>
                                        <p:cTn id="11" dur="500" fill="hold"/>
                                        <p:tgtEl>
                                          <p:spTgt spid="210"/>
                                        </p:tgtEl>
                                        <p:attrNameLst>
                                          <p:attrName>ppt_w</p:attrName>
                                        </p:attrNameLst>
                                      </p:cBhvr>
                                      <p:tavLst>
                                        <p:tav tm="0">
                                          <p:val>
                                            <p:fltVal val="0"/>
                                          </p:val>
                                        </p:tav>
                                        <p:tav tm="100000">
                                          <p:val>
                                            <p:strVal val="#ppt_w"/>
                                          </p:val>
                                        </p:tav>
                                      </p:tavLst>
                                    </p:anim>
                                    <p:anim calcmode="lin" valueType="num">
                                      <p:cBhvr>
                                        <p:cTn id="12" dur="500" fill="hold"/>
                                        <p:tgtEl>
                                          <p:spTgt spid="210"/>
                                        </p:tgtEl>
                                        <p:attrNameLst>
                                          <p:attrName>ppt_h</p:attrName>
                                        </p:attrNameLst>
                                      </p:cBhvr>
                                      <p:tavLst>
                                        <p:tav tm="0">
                                          <p:val>
                                            <p:fltVal val="0"/>
                                          </p:val>
                                        </p:tav>
                                        <p:tav tm="100000">
                                          <p:val>
                                            <p:strVal val="#ppt_h"/>
                                          </p:val>
                                        </p:tav>
                                      </p:tavLst>
                                    </p:anim>
                                    <p:animEffect transition="in" filter="fade">
                                      <p:cBhvr>
                                        <p:cTn id="13" dur="500"/>
                                        <p:tgtEl>
                                          <p:spTgt spid="210"/>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216"/>
                                        </p:tgtEl>
                                        <p:attrNameLst>
                                          <p:attrName>style.visibility</p:attrName>
                                        </p:attrNameLst>
                                      </p:cBhvr>
                                      <p:to>
                                        <p:strVal val="visible"/>
                                      </p:to>
                                    </p:set>
                                    <p:anim calcmode="lin" valueType="num">
                                      <p:cBhvr>
                                        <p:cTn id="17" dur="500" fill="hold"/>
                                        <p:tgtEl>
                                          <p:spTgt spid="216"/>
                                        </p:tgtEl>
                                        <p:attrNameLst>
                                          <p:attrName>ppt_w</p:attrName>
                                        </p:attrNameLst>
                                      </p:cBhvr>
                                      <p:tavLst>
                                        <p:tav tm="0">
                                          <p:val>
                                            <p:fltVal val="0"/>
                                          </p:val>
                                        </p:tav>
                                        <p:tav tm="100000">
                                          <p:val>
                                            <p:strVal val="#ppt_w"/>
                                          </p:val>
                                        </p:tav>
                                      </p:tavLst>
                                    </p:anim>
                                    <p:anim calcmode="lin" valueType="num">
                                      <p:cBhvr>
                                        <p:cTn id="18" dur="500" fill="hold"/>
                                        <p:tgtEl>
                                          <p:spTgt spid="216"/>
                                        </p:tgtEl>
                                        <p:attrNameLst>
                                          <p:attrName>ppt_h</p:attrName>
                                        </p:attrNameLst>
                                      </p:cBhvr>
                                      <p:tavLst>
                                        <p:tav tm="0">
                                          <p:val>
                                            <p:fltVal val="0"/>
                                          </p:val>
                                        </p:tav>
                                        <p:tav tm="100000">
                                          <p:val>
                                            <p:strVal val="#ppt_h"/>
                                          </p:val>
                                        </p:tav>
                                      </p:tavLst>
                                    </p:anim>
                                    <p:animEffect transition="in" filter="fade">
                                      <p:cBhvr>
                                        <p:cTn id="19" dur="500"/>
                                        <p:tgtEl>
                                          <p:spTgt spid="216"/>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287"/>
                                        </p:tgtEl>
                                        <p:attrNameLst>
                                          <p:attrName>style.visibility</p:attrName>
                                        </p:attrNameLst>
                                      </p:cBhvr>
                                      <p:to>
                                        <p:strVal val="visible"/>
                                      </p:to>
                                    </p:set>
                                    <p:anim calcmode="lin" valueType="num">
                                      <p:cBhvr>
                                        <p:cTn id="23" dur="500" fill="hold"/>
                                        <p:tgtEl>
                                          <p:spTgt spid="287"/>
                                        </p:tgtEl>
                                        <p:attrNameLst>
                                          <p:attrName>ppt_w</p:attrName>
                                        </p:attrNameLst>
                                      </p:cBhvr>
                                      <p:tavLst>
                                        <p:tav tm="0">
                                          <p:val>
                                            <p:fltVal val="0"/>
                                          </p:val>
                                        </p:tav>
                                        <p:tav tm="100000">
                                          <p:val>
                                            <p:strVal val="#ppt_w"/>
                                          </p:val>
                                        </p:tav>
                                      </p:tavLst>
                                    </p:anim>
                                    <p:anim calcmode="lin" valueType="num">
                                      <p:cBhvr>
                                        <p:cTn id="24" dur="500" fill="hold"/>
                                        <p:tgtEl>
                                          <p:spTgt spid="287"/>
                                        </p:tgtEl>
                                        <p:attrNameLst>
                                          <p:attrName>ppt_h</p:attrName>
                                        </p:attrNameLst>
                                      </p:cBhvr>
                                      <p:tavLst>
                                        <p:tav tm="0">
                                          <p:val>
                                            <p:fltVal val="0"/>
                                          </p:val>
                                        </p:tav>
                                        <p:tav tm="100000">
                                          <p:val>
                                            <p:strVal val="#ppt_h"/>
                                          </p:val>
                                        </p:tav>
                                      </p:tavLst>
                                    </p:anim>
                                    <p:animEffect transition="in" filter="fade">
                                      <p:cBhvr>
                                        <p:cTn id="25" dur="500"/>
                                        <p:tgtEl>
                                          <p:spTgt spid="287"/>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293"/>
                                        </p:tgtEl>
                                        <p:attrNameLst>
                                          <p:attrName>style.visibility</p:attrName>
                                        </p:attrNameLst>
                                      </p:cBhvr>
                                      <p:to>
                                        <p:strVal val="visible"/>
                                      </p:to>
                                    </p:set>
                                    <p:anim calcmode="lin" valueType="num">
                                      <p:cBhvr>
                                        <p:cTn id="29" dur="500" fill="hold"/>
                                        <p:tgtEl>
                                          <p:spTgt spid="293"/>
                                        </p:tgtEl>
                                        <p:attrNameLst>
                                          <p:attrName>ppt_w</p:attrName>
                                        </p:attrNameLst>
                                      </p:cBhvr>
                                      <p:tavLst>
                                        <p:tav tm="0">
                                          <p:val>
                                            <p:fltVal val="0"/>
                                          </p:val>
                                        </p:tav>
                                        <p:tav tm="100000">
                                          <p:val>
                                            <p:strVal val="#ppt_w"/>
                                          </p:val>
                                        </p:tav>
                                      </p:tavLst>
                                    </p:anim>
                                    <p:anim calcmode="lin" valueType="num">
                                      <p:cBhvr>
                                        <p:cTn id="30" dur="500" fill="hold"/>
                                        <p:tgtEl>
                                          <p:spTgt spid="293"/>
                                        </p:tgtEl>
                                        <p:attrNameLst>
                                          <p:attrName>ppt_h</p:attrName>
                                        </p:attrNameLst>
                                      </p:cBhvr>
                                      <p:tavLst>
                                        <p:tav tm="0">
                                          <p:val>
                                            <p:fltVal val="0"/>
                                          </p:val>
                                        </p:tav>
                                        <p:tav tm="100000">
                                          <p:val>
                                            <p:strVal val="#ppt_h"/>
                                          </p:val>
                                        </p:tav>
                                      </p:tavLst>
                                    </p:anim>
                                    <p:animEffect transition="in" filter="fade">
                                      <p:cBhvr>
                                        <p:cTn id="31" dur="500"/>
                                        <p:tgtEl>
                                          <p:spTgt spid="2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กลุ่ม 17"/>
          <p:cNvGrpSpPr/>
          <p:nvPr/>
        </p:nvGrpSpPr>
        <p:grpSpPr>
          <a:xfrm>
            <a:off x="5519737" y="3429000"/>
            <a:ext cx="3422650" cy="2136775"/>
            <a:chOff x="5462587" y="3124200"/>
            <a:chExt cx="3422650" cy="2136775"/>
          </a:xfrm>
        </p:grpSpPr>
        <p:sp>
          <p:nvSpPr>
            <p:cNvPr id="7" name="Freeform 9"/>
            <p:cNvSpPr>
              <a:spLocks/>
            </p:cNvSpPr>
            <p:nvPr/>
          </p:nvSpPr>
          <p:spPr bwMode="auto">
            <a:xfrm>
              <a:off x="5462587" y="3124200"/>
              <a:ext cx="3422650" cy="2136775"/>
            </a:xfrm>
            <a:custGeom>
              <a:avLst/>
              <a:gdLst>
                <a:gd name="T0" fmla="*/ 125 w 125"/>
                <a:gd name="T1" fmla="*/ 0 h 78"/>
                <a:gd name="T2" fmla="*/ 0 w 125"/>
                <a:gd name="T3" fmla="*/ 78 h 78"/>
                <a:gd name="T4" fmla="*/ 125 w 125"/>
                <a:gd name="T5" fmla="*/ 78 h 78"/>
                <a:gd name="T6" fmla="*/ 125 w 125"/>
                <a:gd name="T7" fmla="*/ 0 h 78"/>
              </a:gdLst>
              <a:ahLst/>
              <a:cxnLst>
                <a:cxn ang="0">
                  <a:pos x="T0" y="T1"/>
                </a:cxn>
                <a:cxn ang="0">
                  <a:pos x="T2" y="T3"/>
                </a:cxn>
                <a:cxn ang="0">
                  <a:pos x="T4" y="T5"/>
                </a:cxn>
                <a:cxn ang="0">
                  <a:pos x="T6" y="T7"/>
                </a:cxn>
              </a:cxnLst>
              <a:rect l="0" t="0" r="r" b="b"/>
              <a:pathLst>
                <a:path w="125" h="78">
                  <a:moveTo>
                    <a:pt x="125" y="0"/>
                  </a:moveTo>
                  <a:cubicBezTo>
                    <a:pt x="71" y="2"/>
                    <a:pt x="24" y="33"/>
                    <a:pt x="0" y="78"/>
                  </a:cubicBezTo>
                  <a:cubicBezTo>
                    <a:pt x="125" y="78"/>
                    <a:pt x="125" y="78"/>
                    <a:pt x="125" y="78"/>
                  </a:cubicBezTo>
                  <a:lnTo>
                    <a:pt x="125"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2" name="TextBox 71"/>
            <p:cNvSpPr txBox="1"/>
            <p:nvPr/>
          </p:nvSpPr>
          <p:spPr bwMode="auto">
            <a:xfrm>
              <a:off x="7098884" y="3962400"/>
              <a:ext cx="1200971"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Black" pitchFamily="34" charset="0"/>
                  <a:ea typeface="Lato Black" pitchFamily="34" charset="0"/>
                  <a:cs typeface="Lato Black" pitchFamily="34" charset="0"/>
                </a:rPr>
                <a:t>15%</a:t>
              </a:r>
              <a:endParaRPr lang="id-ID" sz="4000" b="1" dirty="0">
                <a:solidFill>
                  <a:schemeClr val="bg1"/>
                </a:solidFill>
                <a:latin typeface="Lato Black" pitchFamily="34" charset="0"/>
                <a:ea typeface="Lato Black" pitchFamily="34" charset="0"/>
                <a:cs typeface="Lato Black" pitchFamily="34" charset="0"/>
              </a:endParaRPr>
            </a:p>
          </p:txBody>
        </p:sp>
      </p:grpSp>
      <p:grpSp>
        <p:nvGrpSpPr>
          <p:cNvPr id="20" name="กลุ่ม 19"/>
          <p:cNvGrpSpPr/>
          <p:nvPr/>
        </p:nvGrpSpPr>
        <p:grpSpPr>
          <a:xfrm>
            <a:off x="4999037" y="5565775"/>
            <a:ext cx="3943350" cy="2081213"/>
            <a:chOff x="4941887" y="5260975"/>
            <a:chExt cx="3943350" cy="2081213"/>
          </a:xfrm>
        </p:grpSpPr>
        <p:sp>
          <p:nvSpPr>
            <p:cNvPr id="6" name="Freeform 8"/>
            <p:cNvSpPr>
              <a:spLocks/>
            </p:cNvSpPr>
            <p:nvPr/>
          </p:nvSpPr>
          <p:spPr bwMode="auto">
            <a:xfrm>
              <a:off x="4941887" y="5260975"/>
              <a:ext cx="3943350" cy="2081213"/>
            </a:xfrm>
            <a:custGeom>
              <a:avLst/>
              <a:gdLst>
                <a:gd name="T0" fmla="*/ 144 w 144"/>
                <a:gd name="T1" fmla="*/ 0 h 76"/>
                <a:gd name="T2" fmla="*/ 19 w 144"/>
                <a:gd name="T3" fmla="*/ 0 h 76"/>
                <a:gd name="T4" fmla="*/ 0 w 144"/>
                <a:gd name="T5" fmla="*/ 72 h 76"/>
                <a:gd name="T6" fmla="*/ 0 w 144"/>
                <a:gd name="T7" fmla="*/ 76 h 76"/>
                <a:gd name="T8" fmla="*/ 144 w 144"/>
                <a:gd name="T9" fmla="*/ 76 h 76"/>
                <a:gd name="T10" fmla="*/ 144 w 144"/>
                <a:gd name="T11" fmla="*/ 0 h 76"/>
              </a:gdLst>
              <a:ahLst/>
              <a:cxnLst>
                <a:cxn ang="0">
                  <a:pos x="T0" y="T1"/>
                </a:cxn>
                <a:cxn ang="0">
                  <a:pos x="T2" y="T3"/>
                </a:cxn>
                <a:cxn ang="0">
                  <a:pos x="T4" y="T5"/>
                </a:cxn>
                <a:cxn ang="0">
                  <a:pos x="T6" y="T7"/>
                </a:cxn>
                <a:cxn ang="0">
                  <a:pos x="T8" y="T9"/>
                </a:cxn>
                <a:cxn ang="0">
                  <a:pos x="T10" y="T11"/>
                </a:cxn>
              </a:cxnLst>
              <a:rect l="0" t="0" r="r" b="b"/>
              <a:pathLst>
                <a:path w="144" h="76">
                  <a:moveTo>
                    <a:pt x="144" y="0"/>
                  </a:moveTo>
                  <a:cubicBezTo>
                    <a:pt x="19" y="0"/>
                    <a:pt x="19" y="0"/>
                    <a:pt x="19" y="0"/>
                  </a:cubicBezTo>
                  <a:cubicBezTo>
                    <a:pt x="7" y="21"/>
                    <a:pt x="0" y="46"/>
                    <a:pt x="0" y="72"/>
                  </a:cubicBezTo>
                  <a:cubicBezTo>
                    <a:pt x="0" y="73"/>
                    <a:pt x="0" y="75"/>
                    <a:pt x="0" y="76"/>
                  </a:cubicBezTo>
                  <a:cubicBezTo>
                    <a:pt x="144" y="76"/>
                    <a:pt x="144" y="76"/>
                    <a:pt x="144" y="76"/>
                  </a:cubicBezTo>
                  <a:lnTo>
                    <a:pt x="14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4" name="TextBox 73"/>
            <p:cNvSpPr txBox="1"/>
            <p:nvPr/>
          </p:nvSpPr>
          <p:spPr bwMode="auto">
            <a:xfrm>
              <a:off x="7146058" y="5947638"/>
              <a:ext cx="121058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Black" pitchFamily="34" charset="0"/>
                  <a:ea typeface="Lato Black" pitchFamily="34" charset="0"/>
                  <a:cs typeface="Lato Black" pitchFamily="34" charset="0"/>
                </a:rPr>
                <a:t>45%</a:t>
              </a:r>
              <a:endParaRPr lang="id-ID" sz="4000" b="1" dirty="0">
                <a:solidFill>
                  <a:schemeClr val="bg1"/>
                </a:solidFill>
                <a:latin typeface="Lato Black" pitchFamily="34" charset="0"/>
                <a:ea typeface="Lato Black" pitchFamily="34" charset="0"/>
                <a:cs typeface="Lato Black" pitchFamily="34" charset="0"/>
              </a:endParaRPr>
            </a:p>
          </p:txBody>
        </p:sp>
      </p:grpSp>
      <p:grpSp>
        <p:nvGrpSpPr>
          <p:cNvPr id="23" name="กลุ่ม 22"/>
          <p:cNvGrpSpPr/>
          <p:nvPr/>
        </p:nvGrpSpPr>
        <p:grpSpPr>
          <a:xfrm>
            <a:off x="4999037" y="7646988"/>
            <a:ext cx="3943350" cy="2108200"/>
            <a:chOff x="4941887" y="7342188"/>
            <a:chExt cx="3943350" cy="2108200"/>
          </a:xfrm>
        </p:grpSpPr>
        <p:sp>
          <p:nvSpPr>
            <p:cNvPr id="5" name="Freeform 7"/>
            <p:cNvSpPr>
              <a:spLocks/>
            </p:cNvSpPr>
            <p:nvPr/>
          </p:nvSpPr>
          <p:spPr bwMode="auto">
            <a:xfrm>
              <a:off x="4941887" y="7342188"/>
              <a:ext cx="3943350" cy="2108200"/>
            </a:xfrm>
            <a:custGeom>
              <a:avLst/>
              <a:gdLst>
                <a:gd name="T0" fmla="*/ 144 w 144"/>
                <a:gd name="T1" fmla="*/ 0 h 77"/>
                <a:gd name="T2" fmla="*/ 0 w 144"/>
                <a:gd name="T3" fmla="*/ 0 h 77"/>
                <a:gd name="T4" fmla="*/ 24 w 144"/>
                <a:gd name="T5" fmla="*/ 77 h 77"/>
                <a:gd name="T6" fmla="*/ 144 w 144"/>
                <a:gd name="T7" fmla="*/ 77 h 77"/>
                <a:gd name="T8" fmla="*/ 144 w 144"/>
                <a:gd name="T9" fmla="*/ 0 h 77"/>
              </a:gdLst>
              <a:ahLst/>
              <a:cxnLst>
                <a:cxn ang="0">
                  <a:pos x="T0" y="T1"/>
                </a:cxn>
                <a:cxn ang="0">
                  <a:pos x="T2" y="T3"/>
                </a:cxn>
                <a:cxn ang="0">
                  <a:pos x="T4" y="T5"/>
                </a:cxn>
                <a:cxn ang="0">
                  <a:pos x="T6" y="T7"/>
                </a:cxn>
                <a:cxn ang="0">
                  <a:pos x="T8" y="T9"/>
                </a:cxn>
              </a:cxnLst>
              <a:rect l="0" t="0" r="r" b="b"/>
              <a:pathLst>
                <a:path w="144" h="77">
                  <a:moveTo>
                    <a:pt x="144" y="0"/>
                  </a:moveTo>
                  <a:cubicBezTo>
                    <a:pt x="0" y="0"/>
                    <a:pt x="0" y="0"/>
                    <a:pt x="0" y="0"/>
                  </a:cubicBezTo>
                  <a:cubicBezTo>
                    <a:pt x="1" y="28"/>
                    <a:pt x="9" y="55"/>
                    <a:pt x="24" y="77"/>
                  </a:cubicBezTo>
                  <a:cubicBezTo>
                    <a:pt x="144" y="77"/>
                    <a:pt x="144" y="77"/>
                    <a:pt x="144" y="77"/>
                  </a:cubicBezTo>
                  <a:lnTo>
                    <a:pt x="14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75" name="TextBox 74"/>
            <p:cNvSpPr txBox="1"/>
            <p:nvPr/>
          </p:nvSpPr>
          <p:spPr bwMode="auto">
            <a:xfrm>
              <a:off x="7150867" y="7905819"/>
              <a:ext cx="121058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Black" pitchFamily="34" charset="0"/>
                  <a:ea typeface="Lato Black" pitchFamily="34" charset="0"/>
                  <a:cs typeface="Lato Black" pitchFamily="34" charset="0"/>
                </a:rPr>
                <a:t>63%</a:t>
              </a:r>
              <a:endParaRPr lang="id-ID" sz="4000" b="1" dirty="0">
                <a:solidFill>
                  <a:schemeClr val="bg1"/>
                </a:solidFill>
                <a:latin typeface="Lato Black" pitchFamily="34" charset="0"/>
                <a:ea typeface="Lato Black" pitchFamily="34" charset="0"/>
                <a:cs typeface="Lato Black" pitchFamily="34" charset="0"/>
              </a:endParaRPr>
            </a:p>
          </p:txBody>
        </p:sp>
      </p:grpSp>
      <p:grpSp>
        <p:nvGrpSpPr>
          <p:cNvPr id="25" name="กลุ่ม 24"/>
          <p:cNvGrpSpPr/>
          <p:nvPr/>
        </p:nvGrpSpPr>
        <p:grpSpPr>
          <a:xfrm>
            <a:off x="5656262" y="9755188"/>
            <a:ext cx="3286125" cy="1890713"/>
            <a:chOff x="5599112" y="9450388"/>
            <a:chExt cx="3286125" cy="1890713"/>
          </a:xfrm>
        </p:grpSpPr>
        <p:sp>
          <p:nvSpPr>
            <p:cNvPr id="4" name="Freeform 6"/>
            <p:cNvSpPr>
              <a:spLocks/>
            </p:cNvSpPr>
            <p:nvPr/>
          </p:nvSpPr>
          <p:spPr bwMode="auto">
            <a:xfrm>
              <a:off x="5599112" y="9450388"/>
              <a:ext cx="3286125" cy="1890713"/>
            </a:xfrm>
            <a:custGeom>
              <a:avLst/>
              <a:gdLst>
                <a:gd name="T0" fmla="*/ 120 w 120"/>
                <a:gd name="T1" fmla="*/ 0 h 69"/>
                <a:gd name="T2" fmla="*/ 0 w 120"/>
                <a:gd name="T3" fmla="*/ 0 h 69"/>
                <a:gd name="T4" fmla="*/ 120 w 120"/>
                <a:gd name="T5" fmla="*/ 69 h 69"/>
                <a:gd name="T6" fmla="*/ 120 w 120"/>
                <a:gd name="T7" fmla="*/ 0 h 69"/>
              </a:gdLst>
              <a:ahLst/>
              <a:cxnLst>
                <a:cxn ang="0">
                  <a:pos x="T0" y="T1"/>
                </a:cxn>
                <a:cxn ang="0">
                  <a:pos x="T2" y="T3"/>
                </a:cxn>
                <a:cxn ang="0">
                  <a:pos x="T4" y="T5"/>
                </a:cxn>
                <a:cxn ang="0">
                  <a:pos x="T6" y="T7"/>
                </a:cxn>
              </a:cxnLst>
              <a:rect l="0" t="0" r="r" b="b"/>
              <a:pathLst>
                <a:path w="120" h="69">
                  <a:moveTo>
                    <a:pt x="120" y="0"/>
                  </a:moveTo>
                  <a:cubicBezTo>
                    <a:pt x="0" y="0"/>
                    <a:pt x="0" y="0"/>
                    <a:pt x="0" y="0"/>
                  </a:cubicBezTo>
                  <a:cubicBezTo>
                    <a:pt x="25" y="40"/>
                    <a:pt x="70" y="67"/>
                    <a:pt x="120" y="69"/>
                  </a:cubicBezTo>
                  <a:lnTo>
                    <a:pt x="12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6" name="TextBox 75"/>
            <p:cNvSpPr txBox="1"/>
            <p:nvPr/>
          </p:nvSpPr>
          <p:spPr bwMode="auto">
            <a:xfrm>
              <a:off x="7202849" y="9891057"/>
              <a:ext cx="121058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Black" pitchFamily="34" charset="0"/>
                  <a:ea typeface="Lato Black" pitchFamily="34" charset="0"/>
                  <a:cs typeface="Lato Black" pitchFamily="34" charset="0"/>
                </a:rPr>
                <a:t>72%</a:t>
              </a:r>
              <a:endParaRPr lang="id-ID" sz="4000" b="1" dirty="0">
                <a:solidFill>
                  <a:schemeClr val="bg1"/>
                </a:solidFill>
                <a:latin typeface="Lato Black" pitchFamily="34" charset="0"/>
                <a:ea typeface="Lato Black" pitchFamily="34" charset="0"/>
                <a:cs typeface="Lato Black" pitchFamily="34" charset="0"/>
              </a:endParaRPr>
            </a:p>
          </p:txBody>
        </p:sp>
      </p:grpSp>
      <p:grpSp>
        <p:nvGrpSpPr>
          <p:cNvPr id="150" name="กลุ่ม 149"/>
          <p:cNvGrpSpPr/>
          <p:nvPr/>
        </p:nvGrpSpPr>
        <p:grpSpPr>
          <a:xfrm>
            <a:off x="9212773" y="3352800"/>
            <a:ext cx="3413655" cy="1939088"/>
            <a:chOff x="10653182" y="6477000"/>
            <a:chExt cx="3413655" cy="1939088"/>
          </a:xfrm>
        </p:grpSpPr>
        <p:sp>
          <p:nvSpPr>
            <p:cNvPr id="151" name="TextBox 150"/>
            <p:cNvSpPr txBox="1"/>
            <p:nvPr/>
          </p:nvSpPr>
          <p:spPr bwMode="auto">
            <a:xfrm>
              <a:off x="11142074" y="6477000"/>
              <a:ext cx="2388795"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Advertise</a:t>
              </a:r>
              <a:endParaRPr lang="id-ID" sz="4000" b="1" dirty="0">
                <a:solidFill>
                  <a:schemeClr val="accent6"/>
                </a:solidFill>
                <a:latin typeface="Lato" pitchFamily="34" charset="0"/>
                <a:ea typeface="Lato" pitchFamily="34" charset="0"/>
                <a:cs typeface="Lato" pitchFamily="34" charset="0"/>
              </a:endParaRPr>
            </a:p>
          </p:txBody>
        </p:sp>
        <p:sp>
          <p:nvSpPr>
            <p:cNvPr id="152" name="TextBox 151"/>
            <p:cNvSpPr txBox="1"/>
            <p:nvPr/>
          </p:nvSpPr>
          <p:spPr>
            <a:xfrm>
              <a:off x="10653182" y="7086530"/>
              <a:ext cx="3413655"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grpSp>
      <p:grpSp>
        <p:nvGrpSpPr>
          <p:cNvPr id="153" name="กลุ่ม 152"/>
          <p:cNvGrpSpPr/>
          <p:nvPr/>
        </p:nvGrpSpPr>
        <p:grpSpPr>
          <a:xfrm>
            <a:off x="9190037" y="5486400"/>
            <a:ext cx="3413655" cy="1939088"/>
            <a:chOff x="10653182" y="6477000"/>
            <a:chExt cx="3413655" cy="1939088"/>
          </a:xfrm>
        </p:grpSpPr>
        <p:sp>
          <p:nvSpPr>
            <p:cNvPr id="154" name="TextBox 153"/>
            <p:cNvSpPr txBox="1"/>
            <p:nvPr/>
          </p:nvSpPr>
          <p:spPr bwMode="auto">
            <a:xfrm>
              <a:off x="11673471" y="6477000"/>
              <a:ext cx="1326004"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Time</a:t>
              </a:r>
              <a:endParaRPr lang="id-ID" sz="4000" b="1" dirty="0">
                <a:solidFill>
                  <a:schemeClr val="accent5"/>
                </a:solidFill>
                <a:latin typeface="Lato" pitchFamily="34" charset="0"/>
                <a:ea typeface="Lato" pitchFamily="34" charset="0"/>
                <a:cs typeface="Lato" pitchFamily="34" charset="0"/>
              </a:endParaRPr>
            </a:p>
          </p:txBody>
        </p:sp>
        <p:sp>
          <p:nvSpPr>
            <p:cNvPr id="155" name="TextBox 154"/>
            <p:cNvSpPr txBox="1"/>
            <p:nvPr/>
          </p:nvSpPr>
          <p:spPr>
            <a:xfrm>
              <a:off x="10653182" y="7086530"/>
              <a:ext cx="3413655"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grpSp>
      <p:grpSp>
        <p:nvGrpSpPr>
          <p:cNvPr id="156" name="กลุ่ม 155"/>
          <p:cNvGrpSpPr/>
          <p:nvPr/>
        </p:nvGrpSpPr>
        <p:grpSpPr>
          <a:xfrm>
            <a:off x="9212773" y="7620000"/>
            <a:ext cx="3413655" cy="1939088"/>
            <a:chOff x="10653182" y="6477000"/>
            <a:chExt cx="3413655" cy="1939088"/>
          </a:xfrm>
        </p:grpSpPr>
        <p:sp>
          <p:nvSpPr>
            <p:cNvPr id="157" name="TextBox 156"/>
            <p:cNvSpPr txBox="1"/>
            <p:nvPr/>
          </p:nvSpPr>
          <p:spPr bwMode="auto">
            <a:xfrm>
              <a:off x="11391343" y="6477000"/>
              <a:ext cx="1890261"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Protect</a:t>
              </a:r>
              <a:endParaRPr lang="id-ID" sz="4000" b="1" dirty="0">
                <a:solidFill>
                  <a:schemeClr val="accent3"/>
                </a:solidFill>
                <a:latin typeface="Lato" pitchFamily="34" charset="0"/>
                <a:ea typeface="Lato" pitchFamily="34" charset="0"/>
                <a:cs typeface="Lato" pitchFamily="34" charset="0"/>
              </a:endParaRPr>
            </a:p>
          </p:txBody>
        </p:sp>
        <p:sp>
          <p:nvSpPr>
            <p:cNvPr id="158" name="TextBox 157"/>
            <p:cNvSpPr txBox="1"/>
            <p:nvPr/>
          </p:nvSpPr>
          <p:spPr>
            <a:xfrm>
              <a:off x="10653182" y="7086530"/>
              <a:ext cx="3413655"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grpSp>
      <p:grpSp>
        <p:nvGrpSpPr>
          <p:cNvPr id="159" name="กลุ่ม 158"/>
          <p:cNvGrpSpPr/>
          <p:nvPr/>
        </p:nvGrpSpPr>
        <p:grpSpPr>
          <a:xfrm>
            <a:off x="9190037" y="9753600"/>
            <a:ext cx="3413655" cy="1939088"/>
            <a:chOff x="10653182" y="6477000"/>
            <a:chExt cx="3413655" cy="1939088"/>
          </a:xfrm>
        </p:grpSpPr>
        <p:sp>
          <p:nvSpPr>
            <p:cNvPr id="160" name="TextBox 159"/>
            <p:cNvSpPr txBox="1"/>
            <p:nvPr/>
          </p:nvSpPr>
          <p:spPr bwMode="auto">
            <a:xfrm>
              <a:off x="11093987" y="6477000"/>
              <a:ext cx="2484976"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Computer</a:t>
              </a:r>
              <a:endParaRPr lang="id-ID" sz="4000" b="1" dirty="0">
                <a:solidFill>
                  <a:schemeClr val="accent4"/>
                </a:solidFill>
                <a:latin typeface="Lato" pitchFamily="34" charset="0"/>
                <a:ea typeface="Lato" pitchFamily="34" charset="0"/>
                <a:cs typeface="Lato" pitchFamily="34" charset="0"/>
              </a:endParaRPr>
            </a:p>
          </p:txBody>
        </p:sp>
        <p:sp>
          <p:nvSpPr>
            <p:cNvPr id="161" name="TextBox 160"/>
            <p:cNvSpPr txBox="1"/>
            <p:nvPr/>
          </p:nvSpPr>
          <p:spPr>
            <a:xfrm>
              <a:off x="10653182" y="7086530"/>
              <a:ext cx="3413655"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grpSp>
      <p:grpSp>
        <p:nvGrpSpPr>
          <p:cNvPr id="163" name="กลุ่ม 162"/>
          <p:cNvGrpSpPr/>
          <p:nvPr/>
        </p:nvGrpSpPr>
        <p:grpSpPr>
          <a:xfrm>
            <a:off x="12947649" y="7537450"/>
            <a:ext cx="8053388" cy="2054225"/>
            <a:chOff x="11860213" y="7232650"/>
            <a:chExt cx="8053388" cy="2054225"/>
          </a:xfrm>
        </p:grpSpPr>
        <p:sp>
          <p:nvSpPr>
            <p:cNvPr id="167" name="Freeform 14"/>
            <p:cNvSpPr>
              <a:spLocks/>
            </p:cNvSpPr>
            <p:nvPr/>
          </p:nvSpPr>
          <p:spPr bwMode="auto">
            <a:xfrm>
              <a:off x="11860213" y="7232650"/>
              <a:ext cx="8053388" cy="2054225"/>
            </a:xfrm>
            <a:custGeom>
              <a:avLst/>
              <a:gdLst>
                <a:gd name="T0" fmla="*/ 257 w 294"/>
                <a:gd name="T1" fmla="*/ 0 h 75"/>
                <a:gd name="T2" fmla="*/ 0 w 294"/>
                <a:gd name="T3" fmla="*/ 0 h 75"/>
                <a:gd name="T4" fmla="*/ 0 w 294"/>
                <a:gd name="T5" fmla="*/ 75 h 75"/>
                <a:gd name="T6" fmla="*/ 257 w 294"/>
                <a:gd name="T7" fmla="*/ 75 h 75"/>
                <a:gd name="T8" fmla="*/ 294 w 294"/>
                <a:gd name="T9" fmla="*/ 38 h 75"/>
                <a:gd name="T10" fmla="*/ 257 w 294"/>
                <a:gd name="T11" fmla="*/ 0 h 75"/>
              </a:gdLst>
              <a:ahLst/>
              <a:cxnLst>
                <a:cxn ang="0">
                  <a:pos x="T0" y="T1"/>
                </a:cxn>
                <a:cxn ang="0">
                  <a:pos x="T2" y="T3"/>
                </a:cxn>
                <a:cxn ang="0">
                  <a:pos x="T4" y="T5"/>
                </a:cxn>
                <a:cxn ang="0">
                  <a:pos x="T6" y="T7"/>
                </a:cxn>
                <a:cxn ang="0">
                  <a:pos x="T8" y="T9"/>
                </a:cxn>
                <a:cxn ang="0">
                  <a:pos x="T10" y="T11"/>
                </a:cxn>
              </a:cxnLst>
              <a:rect l="0" t="0" r="r" b="b"/>
              <a:pathLst>
                <a:path w="294" h="75">
                  <a:moveTo>
                    <a:pt x="257" y="0"/>
                  </a:moveTo>
                  <a:cubicBezTo>
                    <a:pt x="0" y="0"/>
                    <a:pt x="0" y="0"/>
                    <a:pt x="0" y="0"/>
                  </a:cubicBezTo>
                  <a:cubicBezTo>
                    <a:pt x="0" y="75"/>
                    <a:pt x="0" y="75"/>
                    <a:pt x="0" y="75"/>
                  </a:cubicBezTo>
                  <a:cubicBezTo>
                    <a:pt x="257" y="75"/>
                    <a:pt x="257" y="75"/>
                    <a:pt x="257" y="75"/>
                  </a:cubicBezTo>
                  <a:cubicBezTo>
                    <a:pt x="277" y="75"/>
                    <a:pt x="294" y="58"/>
                    <a:pt x="294" y="38"/>
                  </a:cubicBezTo>
                  <a:cubicBezTo>
                    <a:pt x="294" y="17"/>
                    <a:pt x="277" y="0"/>
                    <a:pt x="257"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68" name="Oval 15"/>
            <p:cNvSpPr>
              <a:spLocks noChangeArrowheads="1"/>
            </p:cNvSpPr>
            <p:nvPr/>
          </p:nvSpPr>
          <p:spPr bwMode="auto">
            <a:xfrm>
              <a:off x="17968913" y="7396163"/>
              <a:ext cx="1752600" cy="17526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9" name="TextBox 168"/>
            <p:cNvSpPr txBox="1"/>
            <p:nvPr/>
          </p:nvSpPr>
          <p:spPr>
            <a:xfrm>
              <a:off x="12832406" y="7620000"/>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70" name="Freeform 103"/>
            <p:cNvSpPr>
              <a:spLocks noEditPoints="1"/>
            </p:cNvSpPr>
            <p:nvPr/>
          </p:nvSpPr>
          <p:spPr bwMode="auto">
            <a:xfrm>
              <a:off x="18514971" y="7905819"/>
              <a:ext cx="660484" cy="776358"/>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71" name="กลุ่ม 170"/>
          <p:cNvGrpSpPr/>
          <p:nvPr/>
        </p:nvGrpSpPr>
        <p:grpSpPr>
          <a:xfrm>
            <a:off x="12947649" y="3429000"/>
            <a:ext cx="8053388" cy="2054225"/>
            <a:chOff x="11860213" y="3124200"/>
            <a:chExt cx="8053388" cy="2054225"/>
          </a:xfrm>
        </p:grpSpPr>
        <p:sp>
          <p:nvSpPr>
            <p:cNvPr id="172" name="Freeform 10"/>
            <p:cNvSpPr>
              <a:spLocks/>
            </p:cNvSpPr>
            <p:nvPr/>
          </p:nvSpPr>
          <p:spPr bwMode="auto">
            <a:xfrm>
              <a:off x="11860213" y="3124200"/>
              <a:ext cx="8053388" cy="2054225"/>
            </a:xfrm>
            <a:custGeom>
              <a:avLst/>
              <a:gdLst>
                <a:gd name="T0" fmla="*/ 257 w 294"/>
                <a:gd name="T1" fmla="*/ 0 h 75"/>
                <a:gd name="T2" fmla="*/ 0 w 294"/>
                <a:gd name="T3" fmla="*/ 0 h 75"/>
                <a:gd name="T4" fmla="*/ 0 w 294"/>
                <a:gd name="T5" fmla="*/ 75 h 75"/>
                <a:gd name="T6" fmla="*/ 257 w 294"/>
                <a:gd name="T7" fmla="*/ 75 h 75"/>
                <a:gd name="T8" fmla="*/ 294 w 294"/>
                <a:gd name="T9" fmla="*/ 38 h 75"/>
                <a:gd name="T10" fmla="*/ 257 w 294"/>
                <a:gd name="T11" fmla="*/ 0 h 75"/>
              </a:gdLst>
              <a:ahLst/>
              <a:cxnLst>
                <a:cxn ang="0">
                  <a:pos x="T0" y="T1"/>
                </a:cxn>
                <a:cxn ang="0">
                  <a:pos x="T2" y="T3"/>
                </a:cxn>
                <a:cxn ang="0">
                  <a:pos x="T4" y="T5"/>
                </a:cxn>
                <a:cxn ang="0">
                  <a:pos x="T6" y="T7"/>
                </a:cxn>
                <a:cxn ang="0">
                  <a:pos x="T8" y="T9"/>
                </a:cxn>
                <a:cxn ang="0">
                  <a:pos x="T10" y="T11"/>
                </a:cxn>
              </a:cxnLst>
              <a:rect l="0" t="0" r="r" b="b"/>
              <a:pathLst>
                <a:path w="294" h="75">
                  <a:moveTo>
                    <a:pt x="257" y="0"/>
                  </a:moveTo>
                  <a:cubicBezTo>
                    <a:pt x="0" y="0"/>
                    <a:pt x="0" y="0"/>
                    <a:pt x="0" y="0"/>
                  </a:cubicBezTo>
                  <a:cubicBezTo>
                    <a:pt x="0" y="75"/>
                    <a:pt x="0" y="75"/>
                    <a:pt x="0" y="75"/>
                  </a:cubicBezTo>
                  <a:cubicBezTo>
                    <a:pt x="257" y="75"/>
                    <a:pt x="257" y="75"/>
                    <a:pt x="257" y="75"/>
                  </a:cubicBezTo>
                  <a:cubicBezTo>
                    <a:pt x="277" y="75"/>
                    <a:pt x="294" y="59"/>
                    <a:pt x="294" y="38"/>
                  </a:cubicBezTo>
                  <a:cubicBezTo>
                    <a:pt x="294" y="17"/>
                    <a:pt x="277" y="0"/>
                    <a:pt x="257"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73" name="Oval 11"/>
            <p:cNvSpPr>
              <a:spLocks noChangeArrowheads="1"/>
            </p:cNvSpPr>
            <p:nvPr/>
          </p:nvSpPr>
          <p:spPr bwMode="auto">
            <a:xfrm>
              <a:off x="17968913" y="3287713"/>
              <a:ext cx="1752600" cy="17526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4" name="TextBox 173"/>
            <p:cNvSpPr txBox="1"/>
            <p:nvPr/>
          </p:nvSpPr>
          <p:spPr>
            <a:xfrm>
              <a:off x="12908606" y="3611773"/>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75" name="Freeform 147"/>
            <p:cNvSpPr>
              <a:spLocks noEditPoints="1"/>
            </p:cNvSpPr>
            <p:nvPr/>
          </p:nvSpPr>
          <p:spPr bwMode="auto">
            <a:xfrm>
              <a:off x="18409336" y="3773231"/>
              <a:ext cx="799533" cy="637309"/>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76" name="กลุ่ม 175"/>
          <p:cNvGrpSpPr/>
          <p:nvPr/>
        </p:nvGrpSpPr>
        <p:grpSpPr>
          <a:xfrm>
            <a:off x="12947649" y="5483225"/>
            <a:ext cx="8053388" cy="2054225"/>
            <a:chOff x="11860213" y="5178425"/>
            <a:chExt cx="8053388" cy="2054225"/>
          </a:xfrm>
        </p:grpSpPr>
        <p:sp>
          <p:nvSpPr>
            <p:cNvPr id="177" name="Freeform 12"/>
            <p:cNvSpPr>
              <a:spLocks/>
            </p:cNvSpPr>
            <p:nvPr/>
          </p:nvSpPr>
          <p:spPr bwMode="auto">
            <a:xfrm>
              <a:off x="11860213" y="5178425"/>
              <a:ext cx="8053388" cy="2054225"/>
            </a:xfrm>
            <a:custGeom>
              <a:avLst/>
              <a:gdLst>
                <a:gd name="T0" fmla="*/ 257 w 294"/>
                <a:gd name="T1" fmla="*/ 0 h 75"/>
                <a:gd name="T2" fmla="*/ 0 w 294"/>
                <a:gd name="T3" fmla="*/ 0 h 75"/>
                <a:gd name="T4" fmla="*/ 0 w 294"/>
                <a:gd name="T5" fmla="*/ 75 h 75"/>
                <a:gd name="T6" fmla="*/ 257 w 294"/>
                <a:gd name="T7" fmla="*/ 75 h 75"/>
                <a:gd name="T8" fmla="*/ 294 w 294"/>
                <a:gd name="T9" fmla="*/ 38 h 75"/>
                <a:gd name="T10" fmla="*/ 257 w 294"/>
                <a:gd name="T11" fmla="*/ 0 h 75"/>
              </a:gdLst>
              <a:ahLst/>
              <a:cxnLst>
                <a:cxn ang="0">
                  <a:pos x="T0" y="T1"/>
                </a:cxn>
                <a:cxn ang="0">
                  <a:pos x="T2" y="T3"/>
                </a:cxn>
                <a:cxn ang="0">
                  <a:pos x="T4" y="T5"/>
                </a:cxn>
                <a:cxn ang="0">
                  <a:pos x="T6" y="T7"/>
                </a:cxn>
                <a:cxn ang="0">
                  <a:pos x="T8" y="T9"/>
                </a:cxn>
                <a:cxn ang="0">
                  <a:pos x="T10" y="T11"/>
                </a:cxn>
              </a:cxnLst>
              <a:rect l="0" t="0" r="r" b="b"/>
              <a:pathLst>
                <a:path w="294" h="75">
                  <a:moveTo>
                    <a:pt x="257" y="0"/>
                  </a:moveTo>
                  <a:cubicBezTo>
                    <a:pt x="0" y="0"/>
                    <a:pt x="0" y="0"/>
                    <a:pt x="0" y="0"/>
                  </a:cubicBezTo>
                  <a:cubicBezTo>
                    <a:pt x="0" y="75"/>
                    <a:pt x="0" y="75"/>
                    <a:pt x="0" y="75"/>
                  </a:cubicBezTo>
                  <a:cubicBezTo>
                    <a:pt x="257" y="75"/>
                    <a:pt x="257" y="75"/>
                    <a:pt x="257" y="75"/>
                  </a:cubicBezTo>
                  <a:cubicBezTo>
                    <a:pt x="277" y="75"/>
                    <a:pt x="294" y="59"/>
                    <a:pt x="294" y="38"/>
                  </a:cubicBezTo>
                  <a:cubicBezTo>
                    <a:pt x="294" y="17"/>
                    <a:pt x="277" y="0"/>
                    <a:pt x="257"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78" name="Oval 13"/>
            <p:cNvSpPr>
              <a:spLocks noChangeArrowheads="1"/>
            </p:cNvSpPr>
            <p:nvPr/>
          </p:nvSpPr>
          <p:spPr bwMode="auto">
            <a:xfrm>
              <a:off x="17968913" y="5341938"/>
              <a:ext cx="1752600" cy="17526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9" name="TextBox 178"/>
            <p:cNvSpPr txBox="1"/>
            <p:nvPr/>
          </p:nvSpPr>
          <p:spPr>
            <a:xfrm>
              <a:off x="12847637" y="5638800"/>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80" name="กลุ่ม 179"/>
            <p:cNvGrpSpPr/>
            <p:nvPr/>
          </p:nvGrpSpPr>
          <p:grpSpPr>
            <a:xfrm>
              <a:off x="18486003" y="5864821"/>
              <a:ext cx="718420" cy="706833"/>
              <a:chOff x="16810038" y="11310938"/>
              <a:chExt cx="590550" cy="581025"/>
            </a:xfrm>
            <a:solidFill>
              <a:schemeClr val="accent5"/>
            </a:solidFill>
          </p:grpSpPr>
          <p:sp>
            <p:nvSpPr>
              <p:cNvPr id="181" name="Freeform 187"/>
              <p:cNvSpPr>
                <a:spLocks noEditPoints="1"/>
              </p:cNvSpPr>
              <p:nvPr/>
            </p:nvSpPr>
            <p:spPr bwMode="auto">
              <a:xfrm>
                <a:off x="16810038" y="11310938"/>
                <a:ext cx="590550" cy="581025"/>
              </a:xfrm>
              <a:custGeom>
                <a:avLst/>
                <a:gdLst>
                  <a:gd name="T0" fmla="*/ 31 w 62"/>
                  <a:gd name="T1" fmla="*/ 0 h 61"/>
                  <a:gd name="T2" fmla="*/ 0 w 62"/>
                  <a:gd name="T3" fmla="*/ 31 h 61"/>
                  <a:gd name="T4" fmla="*/ 31 w 62"/>
                  <a:gd name="T5" fmla="*/ 61 h 61"/>
                  <a:gd name="T6" fmla="*/ 62 w 62"/>
                  <a:gd name="T7" fmla="*/ 31 h 61"/>
                  <a:gd name="T8" fmla="*/ 31 w 62"/>
                  <a:gd name="T9" fmla="*/ 0 h 61"/>
                  <a:gd name="T10" fmla="*/ 31 w 62"/>
                  <a:gd name="T11" fmla="*/ 58 h 61"/>
                  <a:gd name="T12" fmla="*/ 4 w 62"/>
                  <a:gd name="T13" fmla="*/ 31 h 61"/>
                  <a:gd name="T14" fmla="*/ 31 w 62"/>
                  <a:gd name="T15" fmla="*/ 3 h 61"/>
                  <a:gd name="T16" fmla="*/ 58 w 62"/>
                  <a:gd name="T17" fmla="*/ 31 h 61"/>
                  <a:gd name="T18" fmla="*/ 31 w 62"/>
                  <a:gd name="T19"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1">
                    <a:moveTo>
                      <a:pt x="31" y="0"/>
                    </a:moveTo>
                    <a:cubicBezTo>
                      <a:pt x="14" y="0"/>
                      <a:pt x="0" y="14"/>
                      <a:pt x="0" y="31"/>
                    </a:cubicBezTo>
                    <a:cubicBezTo>
                      <a:pt x="0" y="47"/>
                      <a:pt x="14" y="61"/>
                      <a:pt x="31" y="61"/>
                    </a:cubicBezTo>
                    <a:cubicBezTo>
                      <a:pt x="48" y="61"/>
                      <a:pt x="62" y="47"/>
                      <a:pt x="62" y="31"/>
                    </a:cubicBezTo>
                    <a:cubicBezTo>
                      <a:pt x="62" y="14"/>
                      <a:pt x="48" y="0"/>
                      <a:pt x="31" y="0"/>
                    </a:cubicBezTo>
                    <a:close/>
                    <a:moveTo>
                      <a:pt x="31" y="58"/>
                    </a:moveTo>
                    <a:cubicBezTo>
                      <a:pt x="16" y="58"/>
                      <a:pt x="4" y="46"/>
                      <a:pt x="4" y="31"/>
                    </a:cubicBezTo>
                    <a:cubicBezTo>
                      <a:pt x="4" y="16"/>
                      <a:pt x="16" y="3"/>
                      <a:pt x="31" y="3"/>
                    </a:cubicBezTo>
                    <a:cubicBezTo>
                      <a:pt x="46" y="3"/>
                      <a:pt x="58" y="16"/>
                      <a:pt x="58" y="31"/>
                    </a:cubicBezTo>
                    <a:cubicBezTo>
                      <a:pt x="58" y="46"/>
                      <a:pt x="46" y="58"/>
                      <a:pt x="3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2" name="Freeform 188"/>
              <p:cNvSpPr>
                <a:spLocks/>
              </p:cNvSpPr>
              <p:nvPr/>
            </p:nvSpPr>
            <p:spPr bwMode="auto">
              <a:xfrm>
                <a:off x="17038638" y="11396663"/>
                <a:ext cx="180975" cy="257175"/>
              </a:xfrm>
              <a:custGeom>
                <a:avLst/>
                <a:gdLst>
                  <a:gd name="T0" fmla="*/ 18 w 19"/>
                  <a:gd name="T1" fmla="*/ 24 h 27"/>
                  <a:gd name="T2" fmla="*/ 9 w 19"/>
                  <a:gd name="T3" fmla="*/ 20 h 27"/>
                  <a:gd name="T4" fmla="*/ 4 w 19"/>
                  <a:gd name="T5" fmla="*/ 2 h 27"/>
                  <a:gd name="T6" fmla="*/ 2 w 19"/>
                  <a:gd name="T7" fmla="*/ 0 h 27"/>
                  <a:gd name="T8" fmla="*/ 2 w 19"/>
                  <a:gd name="T9" fmla="*/ 0 h 27"/>
                  <a:gd name="T10" fmla="*/ 0 w 19"/>
                  <a:gd name="T11" fmla="*/ 2 h 27"/>
                  <a:gd name="T12" fmla="*/ 5 w 19"/>
                  <a:gd name="T13" fmla="*/ 21 h 27"/>
                  <a:gd name="T14" fmla="*/ 6 w 19"/>
                  <a:gd name="T15" fmla="*/ 23 h 27"/>
                  <a:gd name="T16" fmla="*/ 16 w 19"/>
                  <a:gd name="T17" fmla="*/ 27 h 27"/>
                  <a:gd name="T18" fmla="*/ 17 w 19"/>
                  <a:gd name="T19" fmla="*/ 27 h 27"/>
                  <a:gd name="T20" fmla="*/ 18 w 19"/>
                  <a:gd name="T21" fmla="*/ 26 h 27"/>
                  <a:gd name="T22" fmla="*/ 18 w 19"/>
                  <a:gd name="T2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7">
                    <a:moveTo>
                      <a:pt x="18" y="24"/>
                    </a:moveTo>
                    <a:cubicBezTo>
                      <a:pt x="9" y="20"/>
                      <a:pt x="9" y="20"/>
                      <a:pt x="9" y="20"/>
                    </a:cubicBezTo>
                    <a:cubicBezTo>
                      <a:pt x="4" y="2"/>
                      <a:pt x="4" y="2"/>
                      <a:pt x="4" y="2"/>
                    </a:cubicBezTo>
                    <a:cubicBezTo>
                      <a:pt x="4" y="1"/>
                      <a:pt x="3" y="0"/>
                      <a:pt x="2" y="0"/>
                    </a:cubicBezTo>
                    <a:cubicBezTo>
                      <a:pt x="2" y="0"/>
                      <a:pt x="2" y="0"/>
                      <a:pt x="2" y="0"/>
                    </a:cubicBezTo>
                    <a:cubicBezTo>
                      <a:pt x="1" y="0"/>
                      <a:pt x="0" y="1"/>
                      <a:pt x="0" y="2"/>
                    </a:cubicBezTo>
                    <a:cubicBezTo>
                      <a:pt x="5" y="21"/>
                      <a:pt x="5" y="21"/>
                      <a:pt x="5" y="21"/>
                    </a:cubicBezTo>
                    <a:cubicBezTo>
                      <a:pt x="5" y="22"/>
                      <a:pt x="5" y="23"/>
                      <a:pt x="6" y="23"/>
                    </a:cubicBezTo>
                    <a:cubicBezTo>
                      <a:pt x="16" y="27"/>
                      <a:pt x="16" y="27"/>
                      <a:pt x="16" y="27"/>
                    </a:cubicBezTo>
                    <a:cubicBezTo>
                      <a:pt x="16" y="27"/>
                      <a:pt x="17" y="27"/>
                      <a:pt x="17" y="27"/>
                    </a:cubicBezTo>
                    <a:cubicBezTo>
                      <a:pt x="17" y="27"/>
                      <a:pt x="18" y="27"/>
                      <a:pt x="18" y="26"/>
                    </a:cubicBezTo>
                    <a:cubicBezTo>
                      <a:pt x="19" y="26"/>
                      <a:pt x="19" y="25"/>
                      <a:pt x="1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83" name="กลุ่ม 182"/>
          <p:cNvGrpSpPr/>
          <p:nvPr/>
        </p:nvGrpSpPr>
        <p:grpSpPr>
          <a:xfrm>
            <a:off x="12947649" y="9591675"/>
            <a:ext cx="8053388" cy="2054225"/>
            <a:chOff x="11860213" y="9286875"/>
            <a:chExt cx="8053388" cy="2054225"/>
          </a:xfrm>
        </p:grpSpPr>
        <p:sp>
          <p:nvSpPr>
            <p:cNvPr id="184" name="Freeform 16"/>
            <p:cNvSpPr>
              <a:spLocks/>
            </p:cNvSpPr>
            <p:nvPr/>
          </p:nvSpPr>
          <p:spPr bwMode="auto">
            <a:xfrm>
              <a:off x="11860213" y="9286875"/>
              <a:ext cx="8053388" cy="2054225"/>
            </a:xfrm>
            <a:custGeom>
              <a:avLst/>
              <a:gdLst>
                <a:gd name="T0" fmla="*/ 257 w 294"/>
                <a:gd name="T1" fmla="*/ 0 h 75"/>
                <a:gd name="T2" fmla="*/ 0 w 294"/>
                <a:gd name="T3" fmla="*/ 0 h 75"/>
                <a:gd name="T4" fmla="*/ 0 w 294"/>
                <a:gd name="T5" fmla="*/ 75 h 75"/>
                <a:gd name="T6" fmla="*/ 257 w 294"/>
                <a:gd name="T7" fmla="*/ 75 h 75"/>
                <a:gd name="T8" fmla="*/ 294 w 294"/>
                <a:gd name="T9" fmla="*/ 38 h 75"/>
                <a:gd name="T10" fmla="*/ 257 w 294"/>
                <a:gd name="T11" fmla="*/ 0 h 75"/>
              </a:gdLst>
              <a:ahLst/>
              <a:cxnLst>
                <a:cxn ang="0">
                  <a:pos x="T0" y="T1"/>
                </a:cxn>
                <a:cxn ang="0">
                  <a:pos x="T2" y="T3"/>
                </a:cxn>
                <a:cxn ang="0">
                  <a:pos x="T4" y="T5"/>
                </a:cxn>
                <a:cxn ang="0">
                  <a:pos x="T6" y="T7"/>
                </a:cxn>
                <a:cxn ang="0">
                  <a:pos x="T8" y="T9"/>
                </a:cxn>
                <a:cxn ang="0">
                  <a:pos x="T10" y="T11"/>
                </a:cxn>
              </a:cxnLst>
              <a:rect l="0" t="0" r="r" b="b"/>
              <a:pathLst>
                <a:path w="294" h="75">
                  <a:moveTo>
                    <a:pt x="257" y="0"/>
                  </a:moveTo>
                  <a:cubicBezTo>
                    <a:pt x="0" y="0"/>
                    <a:pt x="0" y="0"/>
                    <a:pt x="0" y="0"/>
                  </a:cubicBezTo>
                  <a:cubicBezTo>
                    <a:pt x="0" y="75"/>
                    <a:pt x="0" y="75"/>
                    <a:pt x="0" y="75"/>
                  </a:cubicBezTo>
                  <a:cubicBezTo>
                    <a:pt x="257" y="75"/>
                    <a:pt x="257" y="75"/>
                    <a:pt x="257" y="75"/>
                  </a:cubicBezTo>
                  <a:cubicBezTo>
                    <a:pt x="277" y="75"/>
                    <a:pt x="294" y="58"/>
                    <a:pt x="294" y="38"/>
                  </a:cubicBezTo>
                  <a:cubicBezTo>
                    <a:pt x="294" y="17"/>
                    <a:pt x="277" y="0"/>
                    <a:pt x="257"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85" name="Oval 17"/>
            <p:cNvSpPr>
              <a:spLocks noChangeArrowheads="1"/>
            </p:cNvSpPr>
            <p:nvPr/>
          </p:nvSpPr>
          <p:spPr bwMode="auto">
            <a:xfrm>
              <a:off x="17968913" y="9450388"/>
              <a:ext cx="1752600" cy="17526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6" name="TextBox 185"/>
            <p:cNvSpPr txBox="1"/>
            <p:nvPr/>
          </p:nvSpPr>
          <p:spPr>
            <a:xfrm>
              <a:off x="12771437" y="9647027"/>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87" name="กลุ่ม 186"/>
            <p:cNvGrpSpPr/>
            <p:nvPr/>
          </p:nvGrpSpPr>
          <p:grpSpPr>
            <a:xfrm>
              <a:off x="18399097" y="9931749"/>
              <a:ext cx="892232" cy="789877"/>
              <a:chOff x="8022698" y="10553700"/>
              <a:chExt cx="733425" cy="649288"/>
            </a:xfrm>
            <a:solidFill>
              <a:schemeClr val="accent4"/>
            </a:solidFill>
          </p:grpSpPr>
          <p:sp>
            <p:nvSpPr>
              <p:cNvPr id="188"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9"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60" name="Group 59"/>
          <p:cNvGrpSpPr/>
          <p:nvPr/>
        </p:nvGrpSpPr>
        <p:grpSpPr>
          <a:xfrm>
            <a:off x="9342437" y="0"/>
            <a:ext cx="5121981" cy="1859280"/>
            <a:chOff x="9266237" y="-30479"/>
            <a:chExt cx="5121981" cy="1859280"/>
          </a:xfrm>
        </p:grpSpPr>
        <p:sp>
          <p:nvSpPr>
            <p:cNvPr id="61"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3" name="TextBox 72"/>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7" name="กลุ่ม 1"/>
            <p:cNvGrpSpPr/>
            <p:nvPr/>
          </p:nvGrpSpPr>
          <p:grpSpPr>
            <a:xfrm>
              <a:off x="10629638" y="960536"/>
              <a:ext cx="2675199" cy="191868"/>
              <a:chOff x="731836" y="7607630"/>
              <a:chExt cx="3043601" cy="240970"/>
            </a:xfrm>
          </p:grpSpPr>
          <p:sp>
            <p:nvSpPr>
              <p:cNvPr id="7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217613848"/>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0-#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500" fill="hold"/>
                                        <p:tgtEl>
                                          <p:spTgt spid="20"/>
                                        </p:tgtEl>
                                        <p:attrNameLst>
                                          <p:attrName>ppt_x</p:attrName>
                                        </p:attrNameLst>
                                      </p:cBhvr>
                                      <p:tavLst>
                                        <p:tav tm="0">
                                          <p:val>
                                            <p:strVal val="0-#ppt_w/2"/>
                                          </p:val>
                                        </p:tav>
                                        <p:tav tm="100000">
                                          <p:val>
                                            <p:strVal val="#ppt_x"/>
                                          </p:val>
                                        </p:tav>
                                      </p:tavLst>
                                    </p:anim>
                                    <p:anim calcmode="lin" valueType="num">
                                      <p:cBhvr additive="base">
                                        <p:cTn id="13" dur="500" fill="hold"/>
                                        <p:tgtEl>
                                          <p:spTgt spid="2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0-#ppt_w/2"/>
                                          </p:val>
                                        </p:tav>
                                        <p:tav tm="100000">
                                          <p:val>
                                            <p:strVal val="#ppt_x"/>
                                          </p:val>
                                        </p:tav>
                                      </p:tavLst>
                                    </p:anim>
                                    <p:anim calcmode="lin" valueType="num">
                                      <p:cBhvr additive="base">
                                        <p:cTn id="18" dur="5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additive="base">
                                        <p:cTn id="22" dur="500" fill="hold"/>
                                        <p:tgtEl>
                                          <p:spTgt spid="25"/>
                                        </p:tgtEl>
                                        <p:attrNameLst>
                                          <p:attrName>ppt_x</p:attrName>
                                        </p:attrNameLst>
                                      </p:cBhvr>
                                      <p:tavLst>
                                        <p:tav tm="0">
                                          <p:val>
                                            <p:strVal val="0-#ppt_w/2"/>
                                          </p:val>
                                        </p:tav>
                                        <p:tav tm="100000">
                                          <p:val>
                                            <p:strVal val="#ppt_x"/>
                                          </p:val>
                                        </p:tav>
                                      </p:tavLst>
                                    </p:anim>
                                    <p:anim calcmode="lin" valueType="num">
                                      <p:cBhvr additive="base">
                                        <p:cTn id="23" dur="500" fill="hold"/>
                                        <p:tgtEl>
                                          <p:spTgt spid="25"/>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2" presetClass="entr" presetSubtype="4" fill="hold" nodeType="afterEffect">
                                  <p:stCondLst>
                                    <p:cond delay="0"/>
                                  </p:stCondLst>
                                  <p:childTnLst>
                                    <p:set>
                                      <p:cBhvr>
                                        <p:cTn id="26" dur="1" fill="hold">
                                          <p:stCondLst>
                                            <p:cond delay="0"/>
                                          </p:stCondLst>
                                        </p:cTn>
                                        <p:tgtEl>
                                          <p:spTgt spid="150"/>
                                        </p:tgtEl>
                                        <p:attrNameLst>
                                          <p:attrName>style.visibility</p:attrName>
                                        </p:attrNameLst>
                                      </p:cBhvr>
                                      <p:to>
                                        <p:strVal val="visible"/>
                                      </p:to>
                                    </p:set>
                                    <p:animEffect transition="in" filter="wipe(down)">
                                      <p:cBhvr>
                                        <p:cTn id="27" dur="250"/>
                                        <p:tgtEl>
                                          <p:spTgt spid="150"/>
                                        </p:tgtEl>
                                      </p:cBhvr>
                                    </p:animEffect>
                                  </p:childTnLst>
                                </p:cTn>
                              </p:par>
                            </p:childTnLst>
                          </p:cTn>
                        </p:par>
                        <p:par>
                          <p:cTn id="28" fill="hold">
                            <p:stCondLst>
                              <p:cond delay="2250"/>
                            </p:stCondLst>
                            <p:childTnLst>
                              <p:par>
                                <p:cTn id="29" presetID="22" presetClass="entr" presetSubtype="4" fill="hold" nodeType="afterEffect">
                                  <p:stCondLst>
                                    <p:cond delay="0"/>
                                  </p:stCondLst>
                                  <p:childTnLst>
                                    <p:set>
                                      <p:cBhvr>
                                        <p:cTn id="30" dur="1" fill="hold">
                                          <p:stCondLst>
                                            <p:cond delay="0"/>
                                          </p:stCondLst>
                                        </p:cTn>
                                        <p:tgtEl>
                                          <p:spTgt spid="153"/>
                                        </p:tgtEl>
                                        <p:attrNameLst>
                                          <p:attrName>style.visibility</p:attrName>
                                        </p:attrNameLst>
                                      </p:cBhvr>
                                      <p:to>
                                        <p:strVal val="visible"/>
                                      </p:to>
                                    </p:set>
                                    <p:animEffect transition="in" filter="wipe(down)">
                                      <p:cBhvr>
                                        <p:cTn id="31" dur="250"/>
                                        <p:tgtEl>
                                          <p:spTgt spid="153"/>
                                        </p:tgtEl>
                                      </p:cBhvr>
                                    </p:animEffect>
                                  </p:childTnLst>
                                </p:cTn>
                              </p:par>
                            </p:childTnLst>
                          </p:cTn>
                        </p:par>
                        <p:par>
                          <p:cTn id="32" fill="hold">
                            <p:stCondLst>
                              <p:cond delay="2500"/>
                            </p:stCondLst>
                            <p:childTnLst>
                              <p:par>
                                <p:cTn id="33" presetID="22" presetClass="entr" presetSubtype="4" fill="hold" nodeType="afterEffect">
                                  <p:stCondLst>
                                    <p:cond delay="0"/>
                                  </p:stCondLst>
                                  <p:childTnLst>
                                    <p:set>
                                      <p:cBhvr>
                                        <p:cTn id="34" dur="1" fill="hold">
                                          <p:stCondLst>
                                            <p:cond delay="0"/>
                                          </p:stCondLst>
                                        </p:cTn>
                                        <p:tgtEl>
                                          <p:spTgt spid="156"/>
                                        </p:tgtEl>
                                        <p:attrNameLst>
                                          <p:attrName>style.visibility</p:attrName>
                                        </p:attrNameLst>
                                      </p:cBhvr>
                                      <p:to>
                                        <p:strVal val="visible"/>
                                      </p:to>
                                    </p:set>
                                    <p:animEffect transition="in" filter="wipe(down)">
                                      <p:cBhvr>
                                        <p:cTn id="35" dur="250"/>
                                        <p:tgtEl>
                                          <p:spTgt spid="156"/>
                                        </p:tgtEl>
                                      </p:cBhvr>
                                    </p:animEffect>
                                  </p:childTnLst>
                                </p:cTn>
                              </p:par>
                            </p:childTnLst>
                          </p:cTn>
                        </p:par>
                        <p:par>
                          <p:cTn id="36" fill="hold">
                            <p:stCondLst>
                              <p:cond delay="2750"/>
                            </p:stCondLst>
                            <p:childTnLst>
                              <p:par>
                                <p:cTn id="37" presetID="22" presetClass="entr" presetSubtype="4" fill="hold"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wipe(down)">
                                      <p:cBhvr>
                                        <p:cTn id="39" dur="250"/>
                                        <p:tgtEl>
                                          <p:spTgt spid="159"/>
                                        </p:tgtEl>
                                      </p:cBhvr>
                                    </p:animEffect>
                                  </p:childTnLst>
                                </p:cTn>
                              </p:par>
                            </p:childTnLst>
                          </p:cTn>
                        </p:par>
                        <p:par>
                          <p:cTn id="40" fill="hold">
                            <p:stCondLst>
                              <p:cond delay="3000"/>
                            </p:stCondLst>
                            <p:childTnLst>
                              <p:par>
                                <p:cTn id="41" presetID="22" presetClass="entr" presetSubtype="8" fill="hold" nodeType="afterEffect">
                                  <p:stCondLst>
                                    <p:cond delay="0"/>
                                  </p:stCondLst>
                                  <p:childTnLst>
                                    <p:set>
                                      <p:cBhvr>
                                        <p:cTn id="42" dur="1" fill="hold">
                                          <p:stCondLst>
                                            <p:cond delay="0"/>
                                          </p:stCondLst>
                                        </p:cTn>
                                        <p:tgtEl>
                                          <p:spTgt spid="171"/>
                                        </p:tgtEl>
                                        <p:attrNameLst>
                                          <p:attrName>style.visibility</p:attrName>
                                        </p:attrNameLst>
                                      </p:cBhvr>
                                      <p:to>
                                        <p:strVal val="visible"/>
                                      </p:to>
                                    </p:set>
                                    <p:animEffect transition="in" filter="wipe(left)">
                                      <p:cBhvr>
                                        <p:cTn id="43" dur="500"/>
                                        <p:tgtEl>
                                          <p:spTgt spid="171"/>
                                        </p:tgtEl>
                                      </p:cBhvr>
                                    </p:animEffect>
                                  </p:childTnLst>
                                </p:cTn>
                              </p:par>
                            </p:childTnLst>
                          </p:cTn>
                        </p:par>
                        <p:par>
                          <p:cTn id="44" fill="hold">
                            <p:stCondLst>
                              <p:cond delay="3500"/>
                            </p:stCondLst>
                            <p:childTnLst>
                              <p:par>
                                <p:cTn id="45" presetID="22" presetClass="entr" presetSubtype="8" fill="hold" nodeType="afterEffect">
                                  <p:stCondLst>
                                    <p:cond delay="0"/>
                                  </p:stCondLst>
                                  <p:childTnLst>
                                    <p:set>
                                      <p:cBhvr>
                                        <p:cTn id="46" dur="1" fill="hold">
                                          <p:stCondLst>
                                            <p:cond delay="0"/>
                                          </p:stCondLst>
                                        </p:cTn>
                                        <p:tgtEl>
                                          <p:spTgt spid="176"/>
                                        </p:tgtEl>
                                        <p:attrNameLst>
                                          <p:attrName>style.visibility</p:attrName>
                                        </p:attrNameLst>
                                      </p:cBhvr>
                                      <p:to>
                                        <p:strVal val="visible"/>
                                      </p:to>
                                    </p:set>
                                    <p:animEffect transition="in" filter="wipe(left)">
                                      <p:cBhvr>
                                        <p:cTn id="47" dur="500"/>
                                        <p:tgtEl>
                                          <p:spTgt spid="176"/>
                                        </p:tgtEl>
                                      </p:cBhvr>
                                    </p:animEffect>
                                  </p:childTnLst>
                                </p:cTn>
                              </p:par>
                            </p:childTnLst>
                          </p:cTn>
                        </p:par>
                        <p:par>
                          <p:cTn id="48" fill="hold">
                            <p:stCondLst>
                              <p:cond delay="4000"/>
                            </p:stCondLst>
                            <p:childTnLst>
                              <p:par>
                                <p:cTn id="49" presetID="22" presetClass="entr" presetSubtype="8"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wipe(left)">
                                      <p:cBhvr>
                                        <p:cTn id="51" dur="500"/>
                                        <p:tgtEl>
                                          <p:spTgt spid="163"/>
                                        </p:tgtEl>
                                      </p:cBhvr>
                                    </p:animEffect>
                                  </p:childTnLst>
                                </p:cTn>
                              </p:par>
                            </p:childTnLst>
                          </p:cTn>
                        </p:par>
                        <p:par>
                          <p:cTn id="52" fill="hold">
                            <p:stCondLst>
                              <p:cond delay="4500"/>
                            </p:stCondLst>
                            <p:childTnLst>
                              <p:par>
                                <p:cTn id="53" presetID="22" presetClass="entr" presetSubtype="8" fill="hold" nodeType="afterEffect">
                                  <p:stCondLst>
                                    <p:cond delay="0"/>
                                  </p:stCondLst>
                                  <p:childTnLst>
                                    <p:set>
                                      <p:cBhvr>
                                        <p:cTn id="54" dur="1" fill="hold">
                                          <p:stCondLst>
                                            <p:cond delay="0"/>
                                          </p:stCondLst>
                                        </p:cTn>
                                        <p:tgtEl>
                                          <p:spTgt spid="183"/>
                                        </p:tgtEl>
                                        <p:attrNameLst>
                                          <p:attrName>style.visibility</p:attrName>
                                        </p:attrNameLst>
                                      </p:cBhvr>
                                      <p:to>
                                        <p:strVal val="visible"/>
                                      </p:to>
                                    </p:set>
                                    <p:animEffect transition="in" filter="wipe(left)">
                                      <p:cBhvr>
                                        <p:cTn id="55" dur="500"/>
                                        <p:tgtEl>
                                          <p:spTgt spid="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10"/>
          <p:cNvSpPr>
            <a:spLocks/>
          </p:cNvSpPr>
          <p:nvPr/>
        </p:nvSpPr>
        <p:spPr bwMode="auto">
          <a:xfrm>
            <a:off x="6562725" y="3198813"/>
            <a:ext cx="11542712" cy="5716587"/>
          </a:xfrm>
          <a:custGeom>
            <a:avLst/>
            <a:gdLst>
              <a:gd name="T0" fmla="*/ 468 w 521"/>
              <a:gd name="T1" fmla="*/ 258 h 258"/>
              <a:gd name="T2" fmla="*/ 500 w 521"/>
              <a:gd name="T3" fmla="*/ 246 h 258"/>
              <a:gd name="T4" fmla="*/ 499 w 521"/>
              <a:gd name="T5" fmla="*/ 232 h 258"/>
              <a:gd name="T6" fmla="*/ 521 w 521"/>
              <a:gd name="T7" fmla="*/ 206 h 258"/>
              <a:gd name="T8" fmla="*/ 519 w 521"/>
              <a:gd name="T9" fmla="*/ 195 h 258"/>
              <a:gd name="T10" fmla="*/ 509 w 521"/>
              <a:gd name="T11" fmla="*/ 182 h 258"/>
              <a:gd name="T12" fmla="*/ 483 w 521"/>
              <a:gd name="T13" fmla="*/ 173 h 258"/>
              <a:gd name="T14" fmla="*/ 475 w 521"/>
              <a:gd name="T15" fmla="*/ 157 h 258"/>
              <a:gd name="T16" fmla="*/ 473 w 521"/>
              <a:gd name="T17" fmla="*/ 135 h 258"/>
              <a:gd name="T18" fmla="*/ 480 w 521"/>
              <a:gd name="T19" fmla="*/ 113 h 258"/>
              <a:gd name="T20" fmla="*/ 469 w 521"/>
              <a:gd name="T21" fmla="*/ 98 h 258"/>
              <a:gd name="T22" fmla="*/ 437 w 521"/>
              <a:gd name="T23" fmla="*/ 102 h 258"/>
              <a:gd name="T24" fmla="*/ 424 w 521"/>
              <a:gd name="T25" fmla="*/ 89 h 258"/>
              <a:gd name="T26" fmla="*/ 410 w 521"/>
              <a:gd name="T27" fmla="*/ 77 h 258"/>
              <a:gd name="T28" fmla="*/ 413 w 521"/>
              <a:gd name="T29" fmla="*/ 46 h 258"/>
              <a:gd name="T30" fmla="*/ 387 w 521"/>
              <a:gd name="T31" fmla="*/ 36 h 258"/>
              <a:gd name="T32" fmla="*/ 362 w 521"/>
              <a:gd name="T33" fmla="*/ 47 h 258"/>
              <a:gd name="T34" fmla="*/ 348 w 521"/>
              <a:gd name="T35" fmla="*/ 41 h 258"/>
              <a:gd name="T36" fmla="*/ 332 w 521"/>
              <a:gd name="T37" fmla="*/ 36 h 258"/>
              <a:gd name="T38" fmla="*/ 323 w 521"/>
              <a:gd name="T39" fmla="*/ 5 h 258"/>
              <a:gd name="T40" fmla="*/ 304 w 521"/>
              <a:gd name="T41" fmla="*/ 1 h 258"/>
              <a:gd name="T42" fmla="*/ 287 w 521"/>
              <a:gd name="T43" fmla="*/ 17 h 258"/>
              <a:gd name="T44" fmla="*/ 266 w 521"/>
              <a:gd name="T45" fmla="*/ 25 h 258"/>
              <a:gd name="T46" fmla="*/ 254 w 521"/>
              <a:gd name="T47" fmla="*/ 25 h 258"/>
              <a:gd name="T48" fmla="*/ 242 w 521"/>
              <a:gd name="T49" fmla="*/ 23 h 258"/>
              <a:gd name="T50" fmla="*/ 226 w 521"/>
              <a:gd name="T51" fmla="*/ 2 h 258"/>
              <a:gd name="T52" fmla="*/ 202 w 521"/>
              <a:gd name="T53" fmla="*/ 4 h 258"/>
              <a:gd name="T54" fmla="*/ 196 w 521"/>
              <a:gd name="T55" fmla="*/ 24 h 258"/>
              <a:gd name="T56" fmla="*/ 189 w 521"/>
              <a:gd name="T57" fmla="*/ 36 h 258"/>
              <a:gd name="T58" fmla="*/ 175 w 521"/>
              <a:gd name="T59" fmla="*/ 40 h 258"/>
              <a:gd name="T60" fmla="*/ 158 w 521"/>
              <a:gd name="T61" fmla="*/ 48 h 258"/>
              <a:gd name="T62" fmla="*/ 132 w 521"/>
              <a:gd name="T63" fmla="*/ 31 h 258"/>
              <a:gd name="T64" fmla="*/ 115 w 521"/>
              <a:gd name="T65" fmla="*/ 41 h 258"/>
              <a:gd name="T66" fmla="*/ 113 w 521"/>
              <a:gd name="T67" fmla="*/ 64 h 258"/>
              <a:gd name="T68" fmla="*/ 103 w 521"/>
              <a:gd name="T69" fmla="*/ 84 h 258"/>
              <a:gd name="T70" fmla="*/ 97 w 521"/>
              <a:gd name="T71" fmla="*/ 89 h 258"/>
              <a:gd name="T72" fmla="*/ 76 w 521"/>
              <a:gd name="T73" fmla="*/ 97 h 258"/>
              <a:gd name="T74" fmla="*/ 48 w 521"/>
              <a:gd name="T75" fmla="*/ 102 h 258"/>
              <a:gd name="T76" fmla="*/ 50 w 521"/>
              <a:gd name="T77" fmla="*/ 131 h 258"/>
              <a:gd name="T78" fmla="*/ 48 w 521"/>
              <a:gd name="T79" fmla="*/ 153 h 258"/>
              <a:gd name="T80" fmla="*/ 40 w 521"/>
              <a:gd name="T81" fmla="*/ 169 h 258"/>
              <a:gd name="T82" fmla="*/ 7 w 521"/>
              <a:gd name="T83" fmla="*/ 179 h 258"/>
              <a:gd name="T84" fmla="*/ 4 w 521"/>
              <a:gd name="T85" fmla="*/ 190 h 258"/>
              <a:gd name="T86" fmla="*/ 5 w 521"/>
              <a:gd name="T87" fmla="*/ 206 h 258"/>
              <a:gd name="T88" fmla="*/ 23 w 521"/>
              <a:gd name="T89" fmla="*/ 228 h 258"/>
              <a:gd name="T90" fmla="*/ 20 w 521"/>
              <a:gd name="T91" fmla="*/ 245 h 258"/>
              <a:gd name="T92" fmla="*/ 53 w 521"/>
              <a:gd name="T93"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1" h="258">
                <a:moveTo>
                  <a:pt x="53" y="258"/>
                </a:moveTo>
                <a:cubicBezTo>
                  <a:pt x="58" y="148"/>
                  <a:pt x="149" y="59"/>
                  <a:pt x="260" y="59"/>
                </a:cubicBezTo>
                <a:cubicBezTo>
                  <a:pt x="372" y="59"/>
                  <a:pt x="463" y="148"/>
                  <a:pt x="468" y="258"/>
                </a:cubicBezTo>
                <a:cubicBezTo>
                  <a:pt x="501" y="258"/>
                  <a:pt x="501" y="258"/>
                  <a:pt x="501" y="258"/>
                </a:cubicBezTo>
                <a:cubicBezTo>
                  <a:pt x="501" y="255"/>
                  <a:pt x="501" y="252"/>
                  <a:pt x="501" y="249"/>
                </a:cubicBezTo>
                <a:cubicBezTo>
                  <a:pt x="501" y="248"/>
                  <a:pt x="500" y="247"/>
                  <a:pt x="500" y="246"/>
                </a:cubicBezTo>
                <a:cubicBezTo>
                  <a:pt x="500" y="246"/>
                  <a:pt x="500" y="245"/>
                  <a:pt x="500" y="245"/>
                </a:cubicBezTo>
                <a:cubicBezTo>
                  <a:pt x="500" y="245"/>
                  <a:pt x="500" y="244"/>
                  <a:pt x="500" y="242"/>
                </a:cubicBezTo>
                <a:cubicBezTo>
                  <a:pt x="500" y="239"/>
                  <a:pt x="499" y="236"/>
                  <a:pt x="499" y="232"/>
                </a:cubicBezTo>
                <a:cubicBezTo>
                  <a:pt x="498" y="230"/>
                  <a:pt x="498" y="229"/>
                  <a:pt x="498" y="227"/>
                </a:cubicBezTo>
                <a:cubicBezTo>
                  <a:pt x="501" y="225"/>
                  <a:pt x="503" y="223"/>
                  <a:pt x="506" y="220"/>
                </a:cubicBezTo>
                <a:cubicBezTo>
                  <a:pt x="514" y="214"/>
                  <a:pt x="521" y="206"/>
                  <a:pt x="521" y="206"/>
                </a:cubicBezTo>
                <a:cubicBezTo>
                  <a:pt x="521" y="206"/>
                  <a:pt x="521" y="206"/>
                  <a:pt x="521" y="205"/>
                </a:cubicBezTo>
                <a:cubicBezTo>
                  <a:pt x="521" y="204"/>
                  <a:pt x="521" y="204"/>
                  <a:pt x="521" y="202"/>
                </a:cubicBezTo>
                <a:cubicBezTo>
                  <a:pt x="520" y="200"/>
                  <a:pt x="519" y="197"/>
                  <a:pt x="519" y="195"/>
                </a:cubicBezTo>
                <a:cubicBezTo>
                  <a:pt x="518" y="192"/>
                  <a:pt x="517" y="189"/>
                  <a:pt x="516" y="187"/>
                </a:cubicBezTo>
                <a:cubicBezTo>
                  <a:pt x="516" y="185"/>
                  <a:pt x="515" y="183"/>
                  <a:pt x="515" y="183"/>
                </a:cubicBezTo>
                <a:cubicBezTo>
                  <a:pt x="515" y="183"/>
                  <a:pt x="513" y="183"/>
                  <a:pt x="509" y="182"/>
                </a:cubicBezTo>
                <a:cubicBezTo>
                  <a:pt x="505" y="181"/>
                  <a:pt x="500" y="180"/>
                  <a:pt x="495" y="179"/>
                </a:cubicBezTo>
                <a:cubicBezTo>
                  <a:pt x="491" y="178"/>
                  <a:pt x="488" y="178"/>
                  <a:pt x="484" y="177"/>
                </a:cubicBezTo>
                <a:cubicBezTo>
                  <a:pt x="484" y="176"/>
                  <a:pt x="483" y="174"/>
                  <a:pt x="483" y="173"/>
                </a:cubicBezTo>
                <a:cubicBezTo>
                  <a:pt x="481" y="169"/>
                  <a:pt x="480" y="166"/>
                  <a:pt x="479" y="164"/>
                </a:cubicBezTo>
                <a:cubicBezTo>
                  <a:pt x="477" y="161"/>
                  <a:pt x="477" y="160"/>
                  <a:pt x="477" y="160"/>
                </a:cubicBezTo>
                <a:cubicBezTo>
                  <a:pt x="477" y="160"/>
                  <a:pt x="476" y="159"/>
                  <a:pt x="475" y="157"/>
                </a:cubicBezTo>
                <a:cubicBezTo>
                  <a:pt x="474" y="154"/>
                  <a:pt x="472" y="152"/>
                  <a:pt x="470" y="148"/>
                </a:cubicBezTo>
                <a:cubicBezTo>
                  <a:pt x="470" y="147"/>
                  <a:pt x="469" y="145"/>
                  <a:pt x="468" y="144"/>
                </a:cubicBezTo>
                <a:cubicBezTo>
                  <a:pt x="470" y="141"/>
                  <a:pt x="471" y="138"/>
                  <a:pt x="473" y="135"/>
                </a:cubicBezTo>
                <a:cubicBezTo>
                  <a:pt x="476" y="130"/>
                  <a:pt x="478" y="125"/>
                  <a:pt x="480" y="122"/>
                </a:cubicBezTo>
                <a:cubicBezTo>
                  <a:pt x="481" y="118"/>
                  <a:pt x="482" y="116"/>
                  <a:pt x="482" y="116"/>
                </a:cubicBezTo>
                <a:cubicBezTo>
                  <a:pt x="482" y="116"/>
                  <a:pt x="481" y="114"/>
                  <a:pt x="480" y="113"/>
                </a:cubicBezTo>
                <a:cubicBezTo>
                  <a:pt x="479" y="111"/>
                  <a:pt x="477" y="108"/>
                  <a:pt x="475" y="106"/>
                </a:cubicBezTo>
                <a:cubicBezTo>
                  <a:pt x="474" y="104"/>
                  <a:pt x="472" y="101"/>
                  <a:pt x="471" y="100"/>
                </a:cubicBezTo>
                <a:cubicBezTo>
                  <a:pt x="470" y="99"/>
                  <a:pt x="469" y="98"/>
                  <a:pt x="469" y="98"/>
                </a:cubicBezTo>
                <a:cubicBezTo>
                  <a:pt x="468" y="97"/>
                  <a:pt x="468" y="97"/>
                  <a:pt x="468" y="97"/>
                </a:cubicBezTo>
                <a:cubicBezTo>
                  <a:pt x="468" y="97"/>
                  <a:pt x="458" y="98"/>
                  <a:pt x="448" y="100"/>
                </a:cubicBezTo>
                <a:cubicBezTo>
                  <a:pt x="444" y="101"/>
                  <a:pt x="440" y="102"/>
                  <a:pt x="437" y="102"/>
                </a:cubicBezTo>
                <a:cubicBezTo>
                  <a:pt x="436" y="101"/>
                  <a:pt x="435" y="100"/>
                  <a:pt x="434" y="99"/>
                </a:cubicBezTo>
                <a:cubicBezTo>
                  <a:pt x="431" y="96"/>
                  <a:pt x="429" y="93"/>
                  <a:pt x="427" y="92"/>
                </a:cubicBezTo>
                <a:cubicBezTo>
                  <a:pt x="425" y="90"/>
                  <a:pt x="424" y="89"/>
                  <a:pt x="424" y="89"/>
                </a:cubicBezTo>
                <a:cubicBezTo>
                  <a:pt x="424" y="89"/>
                  <a:pt x="423" y="88"/>
                  <a:pt x="421" y="87"/>
                </a:cubicBezTo>
                <a:cubicBezTo>
                  <a:pt x="419" y="85"/>
                  <a:pt x="417" y="83"/>
                  <a:pt x="414" y="80"/>
                </a:cubicBezTo>
                <a:cubicBezTo>
                  <a:pt x="413" y="79"/>
                  <a:pt x="411" y="78"/>
                  <a:pt x="410" y="77"/>
                </a:cubicBezTo>
                <a:cubicBezTo>
                  <a:pt x="411" y="74"/>
                  <a:pt x="411" y="70"/>
                  <a:pt x="411" y="67"/>
                </a:cubicBezTo>
                <a:cubicBezTo>
                  <a:pt x="412" y="62"/>
                  <a:pt x="412" y="56"/>
                  <a:pt x="413" y="52"/>
                </a:cubicBezTo>
                <a:cubicBezTo>
                  <a:pt x="413" y="48"/>
                  <a:pt x="413" y="46"/>
                  <a:pt x="413" y="46"/>
                </a:cubicBezTo>
                <a:cubicBezTo>
                  <a:pt x="413" y="46"/>
                  <a:pt x="408" y="42"/>
                  <a:pt x="403" y="39"/>
                </a:cubicBezTo>
                <a:cubicBezTo>
                  <a:pt x="398" y="36"/>
                  <a:pt x="393" y="33"/>
                  <a:pt x="393" y="33"/>
                </a:cubicBezTo>
                <a:cubicBezTo>
                  <a:pt x="393" y="33"/>
                  <a:pt x="391" y="34"/>
                  <a:pt x="387" y="36"/>
                </a:cubicBezTo>
                <a:cubicBezTo>
                  <a:pt x="384" y="38"/>
                  <a:pt x="379" y="41"/>
                  <a:pt x="375" y="44"/>
                </a:cubicBezTo>
                <a:cubicBezTo>
                  <a:pt x="372" y="46"/>
                  <a:pt x="369" y="48"/>
                  <a:pt x="366" y="49"/>
                </a:cubicBezTo>
                <a:cubicBezTo>
                  <a:pt x="365" y="49"/>
                  <a:pt x="363" y="48"/>
                  <a:pt x="362" y="47"/>
                </a:cubicBezTo>
                <a:cubicBezTo>
                  <a:pt x="358" y="46"/>
                  <a:pt x="355" y="44"/>
                  <a:pt x="353" y="43"/>
                </a:cubicBezTo>
                <a:cubicBezTo>
                  <a:pt x="351" y="42"/>
                  <a:pt x="349" y="42"/>
                  <a:pt x="349" y="42"/>
                </a:cubicBezTo>
                <a:cubicBezTo>
                  <a:pt x="349" y="42"/>
                  <a:pt x="349" y="42"/>
                  <a:pt x="348" y="41"/>
                </a:cubicBezTo>
                <a:cubicBezTo>
                  <a:pt x="348" y="41"/>
                  <a:pt x="347" y="41"/>
                  <a:pt x="346" y="40"/>
                </a:cubicBezTo>
                <a:cubicBezTo>
                  <a:pt x="343" y="40"/>
                  <a:pt x="340" y="38"/>
                  <a:pt x="336" y="37"/>
                </a:cubicBezTo>
                <a:cubicBezTo>
                  <a:pt x="335" y="37"/>
                  <a:pt x="333" y="36"/>
                  <a:pt x="332" y="36"/>
                </a:cubicBezTo>
                <a:cubicBezTo>
                  <a:pt x="331" y="33"/>
                  <a:pt x="330" y="29"/>
                  <a:pt x="329" y="25"/>
                </a:cubicBezTo>
                <a:cubicBezTo>
                  <a:pt x="328" y="20"/>
                  <a:pt x="327" y="15"/>
                  <a:pt x="325" y="12"/>
                </a:cubicBezTo>
                <a:cubicBezTo>
                  <a:pt x="324" y="8"/>
                  <a:pt x="323" y="5"/>
                  <a:pt x="323" y="5"/>
                </a:cubicBezTo>
                <a:cubicBezTo>
                  <a:pt x="323" y="5"/>
                  <a:pt x="322" y="5"/>
                  <a:pt x="320" y="4"/>
                </a:cubicBezTo>
                <a:cubicBezTo>
                  <a:pt x="318" y="4"/>
                  <a:pt x="315" y="3"/>
                  <a:pt x="312" y="3"/>
                </a:cubicBezTo>
                <a:cubicBezTo>
                  <a:pt x="309" y="2"/>
                  <a:pt x="306" y="2"/>
                  <a:pt x="304" y="1"/>
                </a:cubicBezTo>
                <a:cubicBezTo>
                  <a:pt x="302" y="1"/>
                  <a:pt x="300" y="1"/>
                  <a:pt x="300" y="1"/>
                </a:cubicBezTo>
                <a:cubicBezTo>
                  <a:pt x="300" y="1"/>
                  <a:pt x="299" y="3"/>
                  <a:pt x="296" y="6"/>
                </a:cubicBezTo>
                <a:cubicBezTo>
                  <a:pt x="294" y="9"/>
                  <a:pt x="290" y="13"/>
                  <a:pt x="287" y="17"/>
                </a:cubicBezTo>
                <a:cubicBezTo>
                  <a:pt x="285" y="20"/>
                  <a:pt x="283" y="23"/>
                  <a:pt x="281" y="26"/>
                </a:cubicBezTo>
                <a:cubicBezTo>
                  <a:pt x="279" y="26"/>
                  <a:pt x="278" y="25"/>
                  <a:pt x="276" y="25"/>
                </a:cubicBezTo>
                <a:cubicBezTo>
                  <a:pt x="272" y="25"/>
                  <a:pt x="269" y="25"/>
                  <a:pt x="266" y="25"/>
                </a:cubicBezTo>
                <a:cubicBezTo>
                  <a:pt x="264" y="25"/>
                  <a:pt x="262" y="25"/>
                  <a:pt x="262" y="25"/>
                </a:cubicBezTo>
                <a:cubicBezTo>
                  <a:pt x="262" y="25"/>
                  <a:pt x="261" y="25"/>
                  <a:pt x="259" y="25"/>
                </a:cubicBezTo>
                <a:cubicBezTo>
                  <a:pt x="257" y="25"/>
                  <a:pt x="256" y="25"/>
                  <a:pt x="254" y="25"/>
                </a:cubicBezTo>
                <a:cubicBezTo>
                  <a:pt x="253" y="25"/>
                  <a:pt x="251" y="25"/>
                  <a:pt x="249" y="25"/>
                </a:cubicBezTo>
                <a:cubicBezTo>
                  <a:pt x="247" y="25"/>
                  <a:pt x="245" y="25"/>
                  <a:pt x="244" y="25"/>
                </a:cubicBezTo>
                <a:cubicBezTo>
                  <a:pt x="243" y="25"/>
                  <a:pt x="243" y="24"/>
                  <a:pt x="242" y="23"/>
                </a:cubicBezTo>
                <a:cubicBezTo>
                  <a:pt x="241" y="21"/>
                  <a:pt x="239" y="19"/>
                  <a:pt x="238" y="17"/>
                </a:cubicBezTo>
                <a:cubicBezTo>
                  <a:pt x="235" y="13"/>
                  <a:pt x="232" y="8"/>
                  <a:pt x="229" y="5"/>
                </a:cubicBezTo>
                <a:cubicBezTo>
                  <a:pt x="228" y="4"/>
                  <a:pt x="227" y="2"/>
                  <a:pt x="226" y="2"/>
                </a:cubicBezTo>
                <a:cubicBezTo>
                  <a:pt x="225" y="1"/>
                  <a:pt x="225" y="0"/>
                  <a:pt x="225" y="0"/>
                </a:cubicBezTo>
                <a:cubicBezTo>
                  <a:pt x="225" y="0"/>
                  <a:pt x="219" y="1"/>
                  <a:pt x="213" y="2"/>
                </a:cubicBezTo>
                <a:cubicBezTo>
                  <a:pt x="208" y="3"/>
                  <a:pt x="202" y="4"/>
                  <a:pt x="202" y="4"/>
                </a:cubicBezTo>
                <a:cubicBezTo>
                  <a:pt x="202" y="4"/>
                  <a:pt x="202" y="5"/>
                  <a:pt x="201" y="6"/>
                </a:cubicBezTo>
                <a:cubicBezTo>
                  <a:pt x="201" y="7"/>
                  <a:pt x="200" y="9"/>
                  <a:pt x="200" y="11"/>
                </a:cubicBezTo>
                <a:cubicBezTo>
                  <a:pt x="199" y="14"/>
                  <a:pt x="197" y="19"/>
                  <a:pt x="196" y="24"/>
                </a:cubicBezTo>
                <a:cubicBezTo>
                  <a:pt x="195" y="27"/>
                  <a:pt x="194" y="29"/>
                  <a:pt x="194" y="32"/>
                </a:cubicBezTo>
                <a:cubicBezTo>
                  <a:pt x="193" y="33"/>
                  <a:pt x="193" y="34"/>
                  <a:pt x="193" y="34"/>
                </a:cubicBezTo>
                <a:cubicBezTo>
                  <a:pt x="191" y="35"/>
                  <a:pt x="190" y="35"/>
                  <a:pt x="189" y="36"/>
                </a:cubicBezTo>
                <a:cubicBezTo>
                  <a:pt x="187" y="36"/>
                  <a:pt x="185" y="37"/>
                  <a:pt x="183" y="38"/>
                </a:cubicBezTo>
                <a:cubicBezTo>
                  <a:pt x="181" y="38"/>
                  <a:pt x="180" y="39"/>
                  <a:pt x="179" y="39"/>
                </a:cubicBezTo>
                <a:cubicBezTo>
                  <a:pt x="177" y="40"/>
                  <a:pt x="175" y="40"/>
                  <a:pt x="175" y="40"/>
                </a:cubicBezTo>
                <a:cubicBezTo>
                  <a:pt x="175" y="40"/>
                  <a:pt x="174" y="41"/>
                  <a:pt x="172" y="42"/>
                </a:cubicBezTo>
                <a:cubicBezTo>
                  <a:pt x="170" y="43"/>
                  <a:pt x="166" y="44"/>
                  <a:pt x="162" y="46"/>
                </a:cubicBezTo>
                <a:cubicBezTo>
                  <a:pt x="161" y="46"/>
                  <a:pt x="160" y="47"/>
                  <a:pt x="158" y="48"/>
                </a:cubicBezTo>
                <a:cubicBezTo>
                  <a:pt x="156" y="46"/>
                  <a:pt x="153" y="44"/>
                  <a:pt x="150" y="42"/>
                </a:cubicBezTo>
                <a:cubicBezTo>
                  <a:pt x="145" y="39"/>
                  <a:pt x="141" y="36"/>
                  <a:pt x="137" y="34"/>
                </a:cubicBezTo>
                <a:cubicBezTo>
                  <a:pt x="134" y="32"/>
                  <a:pt x="132" y="31"/>
                  <a:pt x="132" y="31"/>
                </a:cubicBezTo>
                <a:cubicBezTo>
                  <a:pt x="132" y="31"/>
                  <a:pt x="130" y="32"/>
                  <a:pt x="128" y="33"/>
                </a:cubicBezTo>
                <a:cubicBezTo>
                  <a:pt x="126" y="34"/>
                  <a:pt x="124" y="35"/>
                  <a:pt x="121" y="37"/>
                </a:cubicBezTo>
                <a:cubicBezTo>
                  <a:pt x="119" y="38"/>
                  <a:pt x="116" y="40"/>
                  <a:pt x="115" y="41"/>
                </a:cubicBezTo>
                <a:cubicBezTo>
                  <a:pt x="113" y="42"/>
                  <a:pt x="112" y="43"/>
                  <a:pt x="112" y="43"/>
                </a:cubicBezTo>
                <a:cubicBezTo>
                  <a:pt x="112" y="43"/>
                  <a:pt x="112" y="46"/>
                  <a:pt x="112" y="50"/>
                </a:cubicBezTo>
                <a:cubicBezTo>
                  <a:pt x="112" y="54"/>
                  <a:pt x="112" y="59"/>
                  <a:pt x="113" y="64"/>
                </a:cubicBezTo>
                <a:cubicBezTo>
                  <a:pt x="113" y="68"/>
                  <a:pt x="114" y="71"/>
                  <a:pt x="114" y="74"/>
                </a:cubicBezTo>
                <a:cubicBezTo>
                  <a:pt x="113" y="75"/>
                  <a:pt x="111" y="76"/>
                  <a:pt x="110" y="77"/>
                </a:cubicBezTo>
                <a:cubicBezTo>
                  <a:pt x="107" y="80"/>
                  <a:pt x="104" y="82"/>
                  <a:pt x="103" y="84"/>
                </a:cubicBezTo>
                <a:cubicBezTo>
                  <a:pt x="102" y="84"/>
                  <a:pt x="101" y="85"/>
                  <a:pt x="100" y="86"/>
                </a:cubicBezTo>
                <a:cubicBezTo>
                  <a:pt x="100" y="86"/>
                  <a:pt x="100" y="86"/>
                  <a:pt x="100" y="86"/>
                </a:cubicBezTo>
                <a:cubicBezTo>
                  <a:pt x="100" y="86"/>
                  <a:pt x="99" y="87"/>
                  <a:pt x="97" y="89"/>
                </a:cubicBezTo>
                <a:cubicBezTo>
                  <a:pt x="95" y="90"/>
                  <a:pt x="93" y="93"/>
                  <a:pt x="90" y="96"/>
                </a:cubicBezTo>
                <a:cubicBezTo>
                  <a:pt x="89" y="97"/>
                  <a:pt x="88" y="98"/>
                  <a:pt x="86" y="99"/>
                </a:cubicBezTo>
                <a:cubicBezTo>
                  <a:pt x="83" y="98"/>
                  <a:pt x="80" y="98"/>
                  <a:pt x="76" y="97"/>
                </a:cubicBezTo>
                <a:cubicBezTo>
                  <a:pt x="71" y="96"/>
                  <a:pt x="66" y="95"/>
                  <a:pt x="62" y="94"/>
                </a:cubicBezTo>
                <a:cubicBezTo>
                  <a:pt x="58" y="94"/>
                  <a:pt x="56" y="93"/>
                  <a:pt x="56" y="93"/>
                </a:cubicBezTo>
                <a:cubicBezTo>
                  <a:pt x="56" y="93"/>
                  <a:pt x="52" y="98"/>
                  <a:pt x="48" y="102"/>
                </a:cubicBezTo>
                <a:cubicBezTo>
                  <a:pt x="45" y="107"/>
                  <a:pt x="41" y="112"/>
                  <a:pt x="41" y="112"/>
                </a:cubicBezTo>
                <a:cubicBezTo>
                  <a:pt x="41" y="112"/>
                  <a:pt x="42" y="114"/>
                  <a:pt x="44" y="118"/>
                </a:cubicBezTo>
                <a:cubicBezTo>
                  <a:pt x="45" y="122"/>
                  <a:pt x="48" y="126"/>
                  <a:pt x="50" y="131"/>
                </a:cubicBezTo>
                <a:cubicBezTo>
                  <a:pt x="52" y="134"/>
                  <a:pt x="53" y="137"/>
                  <a:pt x="55" y="140"/>
                </a:cubicBezTo>
                <a:cubicBezTo>
                  <a:pt x="54" y="142"/>
                  <a:pt x="53" y="143"/>
                  <a:pt x="52" y="144"/>
                </a:cubicBezTo>
                <a:cubicBezTo>
                  <a:pt x="50" y="148"/>
                  <a:pt x="49" y="151"/>
                  <a:pt x="48" y="153"/>
                </a:cubicBezTo>
                <a:cubicBezTo>
                  <a:pt x="46" y="155"/>
                  <a:pt x="46" y="156"/>
                  <a:pt x="46" y="156"/>
                </a:cubicBezTo>
                <a:cubicBezTo>
                  <a:pt x="46" y="156"/>
                  <a:pt x="45" y="158"/>
                  <a:pt x="44" y="160"/>
                </a:cubicBezTo>
                <a:cubicBezTo>
                  <a:pt x="43" y="162"/>
                  <a:pt x="42" y="165"/>
                  <a:pt x="40" y="169"/>
                </a:cubicBezTo>
                <a:cubicBezTo>
                  <a:pt x="39" y="170"/>
                  <a:pt x="39" y="172"/>
                  <a:pt x="38" y="173"/>
                </a:cubicBezTo>
                <a:cubicBezTo>
                  <a:pt x="35" y="174"/>
                  <a:pt x="31" y="174"/>
                  <a:pt x="28" y="175"/>
                </a:cubicBezTo>
                <a:cubicBezTo>
                  <a:pt x="17" y="176"/>
                  <a:pt x="7" y="179"/>
                  <a:pt x="7" y="179"/>
                </a:cubicBezTo>
                <a:cubicBezTo>
                  <a:pt x="7" y="179"/>
                  <a:pt x="7" y="179"/>
                  <a:pt x="7" y="180"/>
                </a:cubicBezTo>
                <a:cubicBezTo>
                  <a:pt x="7" y="180"/>
                  <a:pt x="6" y="181"/>
                  <a:pt x="6" y="182"/>
                </a:cubicBezTo>
                <a:cubicBezTo>
                  <a:pt x="5" y="184"/>
                  <a:pt x="4" y="187"/>
                  <a:pt x="4" y="190"/>
                </a:cubicBezTo>
                <a:cubicBezTo>
                  <a:pt x="3" y="193"/>
                  <a:pt x="2" y="196"/>
                  <a:pt x="1" y="198"/>
                </a:cubicBezTo>
                <a:cubicBezTo>
                  <a:pt x="1" y="200"/>
                  <a:pt x="0" y="201"/>
                  <a:pt x="0" y="201"/>
                </a:cubicBezTo>
                <a:cubicBezTo>
                  <a:pt x="0" y="201"/>
                  <a:pt x="2" y="203"/>
                  <a:pt x="5" y="206"/>
                </a:cubicBezTo>
                <a:cubicBezTo>
                  <a:pt x="8" y="209"/>
                  <a:pt x="12" y="213"/>
                  <a:pt x="16" y="216"/>
                </a:cubicBezTo>
                <a:cubicBezTo>
                  <a:pt x="18" y="218"/>
                  <a:pt x="21" y="221"/>
                  <a:pt x="23" y="223"/>
                </a:cubicBezTo>
                <a:cubicBezTo>
                  <a:pt x="23" y="224"/>
                  <a:pt x="23" y="226"/>
                  <a:pt x="23" y="228"/>
                </a:cubicBezTo>
                <a:cubicBezTo>
                  <a:pt x="22" y="232"/>
                  <a:pt x="21" y="235"/>
                  <a:pt x="21" y="237"/>
                </a:cubicBezTo>
                <a:cubicBezTo>
                  <a:pt x="21" y="240"/>
                  <a:pt x="21" y="241"/>
                  <a:pt x="21" y="241"/>
                </a:cubicBezTo>
                <a:cubicBezTo>
                  <a:pt x="21" y="241"/>
                  <a:pt x="21" y="243"/>
                  <a:pt x="20" y="245"/>
                </a:cubicBezTo>
                <a:cubicBezTo>
                  <a:pt x="20" y="248"/>
                  <a:pt x="20" y="251"/>
                  <a:pt x="20" y="255"/>
                </a:cubicBezTo>
                <a:cubicBezTo>
                  <a:pt x="20" y="256"/>
                  <a:pt x="20" y="257"/>
                  <a:pt x="20" y="258"/>
                </a:cubicBezTo>
                <a:lnTo>
                  <a:pt x="53" y="25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43" name="กลุ่ม 42"/>
          <p:cNvGrpSpPr/>
          <p:nvPr/>
        </p:nvGrpSpPr>
        <p:grpSpPr>
          <a:xfrm>
            <a:off x="7735887" y="5237163"/>
            <a:ext cx="2105025" cy="3678237"/>
            <a:chOff x="7735887" y="5237163"/>
            <a:chExt cx="2105025" cy="3678237"/>
          </a:xfrm>
        </p:grpSpPr>
        <p:grpSp>
          <p:nvGrpSpPr>
            <p:cNvPr id="39" name="กลุ่ม 38"/>
            <p:cNvGrpSpPr/>
            <p:nvPr/>
          </p:nvGrpSpPr>
          <p:grpSpPr>
            <a:xfrm>
              <a:off x="7735887" y="5237163"/>
              <a:ext cx="2105025" cy="3678237"/>
              <a:chOff x="7735887" y="5237163"/>
              <a:chExt cx="2105025" cy="3678237"/>
            </a:xfrm>
          </p:grpSpPr>
          <p:grpSp>
            <p:nvGrpSpPr>
              <p:cNvPr id="17" name="กลุ่ม 16"/>
              <p:cNvGrpSpPr/>
              <p:nvPr/>
            </p:nvGrpSpPr>
            <p:grpSpPr>
              <a:xfrm>
                <a:off x="7735887" y="5237163"/>
                <a:ext cx="2105025" cy="3678237"/>
                <a:chOff x="7642225" y="5160963"/>
                <a:chExt cx="2105025" cy="3678237"/>
              </a:xfrm>
            </p:grpSpPr>
            <p:sp>
              <p:nvSpPr>
                <p:cNvPr id="8" name="Freeform 6"/>
                <p:cNvSpPr>
                  <a:spLocks/>
                </p:cNvSpPr>
                <p:nvPr/>
              </p:nvSpPr>
              <p:spPr bwMode="auto">
                <a:xfrm>
                  <a:off x="7642225" y="5160963"/>
                  <a:ext cx="2105025" cy="3678237"/>
                </a:xfrm>
                <a:custGeom>
                  <a:avLst/>
                  <a:gdLst>
                    <a:gd name="T0" fmla="*/ 95 w 95"/>
                    <a:gd name="T1" fmla="*/ 166 h 166"/>
                    <a:gd name="T2" fmla="*/ 95 w 95"/>
                    <a:gd name="T3" fmla="*/ 0 h 166"/>
                    <a:gd name="T4" fmla="*/ 0 w 95"/>
                    <a:gd name="T5" fmla="*/ 166 h 166"/>
                    <a:gd name="T6" fmla="*/ 95 w 95"/>
                    <a:gd name="T7" fmla="*/ 166 h 166"/>
                  </a:gdLst>
                  <a:ahLst/>
                  <a:cxnLst>
                    <a:cxn ang="0">
                      <a:pos x="T0" y="T1"/>
                    </a:cxn>
                    <a:cxn ang="0">
                      <a:pos x="T2" y="T3"/>
                    </a:cxn>
                    <a:cxn ang="0">
                      <a:pos x="T4" y="T5"/>
                    </a:cxn>
                    <a:cxn ang="0">
                      <a:pos x="T6" y="T7"/>
                    </a:cxn>
                  </a:cxnLst>
                  <a:rect l="0" t="0" r="r" b="b"/>
                  <a:pathLst>
                    <a:path w="95" h="166">
                      <a:moveTo>
                        <a:pt x="95" y="166"/>
                      </a:moveTo>
                      <a:cubicBezTo>
                        <a:pt x="95" y="0"/>
                        <a:pt x="95" y="0"/>
                        <a:pt x="95" y="0"/>
                      </a:cubicBezTo>
                      <a:cubicBezTo>
                        <a:pt x="40" y="36"/>
                        <a:pt x="3" y="96"/>
                        <a:pt x="0" y="166"/>
                      </a:cubicBezTo>
                      <a:lnTo>
                        <a:pt x="95" y="16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 name="Oval 11"/>
                <p:cNvSpPr>
                  <a:spLocks noChangeArrowheads="1"/>
                </p:cNvSpPr>
                <p:nvPr/>
              </p:nvSpPr>
              <p:spPr bwMode="auto">
                <a:xfrm>
                  <a:off x="8151813" y="7310438"/>
                  <a:ext cx="1330325" cy="132873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16" name="กลุ่ม 115"/>
              <p:cNvGrpSpPr/>
              <p:nvPr/>
            </p:nvGrpSpPr>
            <p:grpSpPr>
              <a:xfrm>
                <a:off x="8517651" y="7651277"/>
                <a:ext cx="785972" cy="670388"/>
                <a:chOff x="17753013" y="5292725"/>
                <a:chExt cx="647700" cy="552450"/>
              </a:xfrm>
              <a:solidFill>
                <a:schemeClr val="accent5"/>
              </a:solidFill>
            </p:grpSpPr>
            <p:sp>
              <p:nvSpPr>
                <p:cNvPr id="117"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26" name="TextBox 125"/>
            <p:cNvSpPr txBox="1"/>
            <p:nvPr/>
          </p:nvSpPr>
          <p:spPr bwMode="auto">
            <a:xfrm>
              <a:off x="8351837" y="6477000"/>
              <a:ext cx="1200971"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Black" pitchFamily="34" charset="0"/>
                  <a:ea typeface="Lato Black" pitchFamily="34" charset="0"/>
                  <a:cs typeface="Lato Black" pitchFamily="34" charset="0"/>
                </a:rPr>
                <a:t>15%</a:t>
              </a:r>
              <a:endParaRPr lang="id-ID" sz="4000" b="1" dirty="0">
                <a:solidFill>
                  <a:schemeClr val="bg1"/>
                </a:solidFill>
                <a:latin typeface="Lato Black" pitchFamily="34" charset="0"/>
                <a:ea typeface="Lato Black" pitchFamily="34" charset="0"/>
                <a:cs typeface="Lato Black" pitchFamily="34" charset="0"/>
              </a:endParaRPr>
            </a:p>
          </p:txBody>
        </p:sp>
      </p:grpSp>
      <p:grpSp>
        <p:nvGrpSpPr>
          <p:cNvPr id="44" name="กลุ่ม 43"/>
          <p:cNvGrpSpPr/>
          <p:nvPr/>
        </p:nvGrpSpPr>
        <p:grpSpPr>
          <a:xfrm>
            <a:off x="9840912" y="4505325"/>
            <a:ext cx="2349500" cy="4410075"/>
            <a:chOff x="9840912" y="4505325"/>
            <a:chExt cx="2349500" cy="4410075"/>
          </a:xfrm>
        </p:grpSpPr>
        <p:grpSp>
          <p:nvGrpSpPr>
            <p:cNvPr id="40" name="กลุ่ม 39"/>
            <p:cNvGrpSpPr/>
            <p:nvPr/>
          </p:nvGrpSpPr>
          <p:grpSpPr>
            <a:xfrm>
              <a:off x="9840912" y="4505325"/>
              <a:ext cx="2349500" cy="4410075"/>
              <a:chOff x="9840912" y="4505325"/>
              <a:chExt cx="2349500" cy="4410075"/>
            </a:xfrm>
          </p:grpSpPr>
          <p:grpSp>
            <p:nvGrpSpPr>
              <p:cNvPr id="19" name="กลุ่ม 18"/>
              <p:cNvGrpSpPr/>
              <p:nvPr/>
            </p:nvGrpSpPr>
            <p:grpSpPr>
              <a:xfrm>
                <a:off x="9840912" y="4505325"/>
                <a:ext cx="2349500" cy="4410075"/>
                <a:chOff x="9747250" y="4429125"/>
                <a:chExt cx="2349500" cy="4410075"/>
              </a:xfrm>
            </p:grpSpPr>
            <p:sp>
              <p:nvSpPr>
                <p:cNvPr id="9" name="Freeform 7"/>
                <p:cNvSpPr>
                  <a:spLocks/>
                </p:cNvSpPr>
                <p:nvPr/>
              </p:nvSpPr>
              <p:spPr bwMode="auto">
                <a:xfrm>
                  <a:off x="9747250" y="4429125"/>
                  <a:ext cx="2349500" cy="4410075"/>
                </a:xfrm>
                <a:custGeom>
                  <a:avLst/>
                  <a:gdLst>
                    <a:gd name="T0" fmla="*/ 106 w 106"/>
                    <a:gd name="T1" fmla="*/ 199 h 199"/>
                    <a:gd name="T2" fmla="*/ 106 w 106"/>
                    <a:gd name="T3" fmla="*/ 0 h 199"/>
                    <a:gd name="T4" fmla="*/ 0 w 106"/>
                    <a:gd name="T5" fmla="*/ 33 h 199"/>
                    <a:gd name="T6" fmla="*/ 0 w 106"/>
                    <a:gd name="T7" fmla="*/ 199 h 199"/>
                    <a:gd name="T8" fmla="*/ 106 w 106"/>
                    <a:gd name="T9" fmla="*/ 199 h 199"/>
                  </a:gdLst>
                  <a:ahLst/>
                  <a:cxnLst>
                    <a:cxn ang="0">
                      <a:pos x="T0" y="T1"/>
                    </a:cxn>
                    <a:cxn ang="0">
                      <a:pos x="T2" y="T3"/>
                    </a:cxn>
                    <a:cxn ang="0">
                      <a:pos x="T4" y="T5"/>
                    </a:cxn>
                    <a:cxn ang="0">
                      <a:pos x="T6" y="T7"/>
                    </a:cxn>
                    <a:cxn ang="0">
                      <a:pos x="T8" y="T9"/>
                    </a:cxn>
                  </a:cxnLst>
                  <a:rect l="0" t="0" r="r" b="b"/>
                  <a:pathLst>
                    <a:path w="106" h="199">
                      <a:moveTo>
                        <a:pt x="106" y="199"/>
                      </a:moveTo>
                      <a:cubicBezTo>
                        <a:pt x="106" y="0"/>
                        <a:pt x="106" y="0"/>
                        <a:pt x="106" y="0"/>
                      </a:cubicBezTo>
                      <a:cubicBezTo>
                        <a:pt x="67" y="1"/>
                        <a:pt x="31" y="13"/>
                        <a:pt x="0" y="33"/>
                      </a:cubicBezTo>
                      <a:cubicBezTo>
                        <a:pt x="0" y="199"/>
                        <a:pt x="0" y="199"/>
                        <a:pt x="0" y="199"/>
                      </a:cubicBezTo>
                      <a:lnTo>
                        <a:pt x="106" y="19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4" name="Oval 12"/>
                <p:cNvSpPr>
                  <a:spLocks noChangeArrowheads="1"/>
                </p:cNvSpPr>
                <p:nvPr/>
              </p:nvSpPr>
              <p:spPr bwMode="auto">
                <a:xfrm>
                  <a:off x="10301288" y="7310438"/>
                  <a:ext cx="1330325" cy="132873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10" name="กลุ่ม 109"/>
              <p:cNvGrpSpPr/>
              <p:nvPr/>
            </p:nvGrpSpPr>
            <p:grpSpPr>
              <a:xfrm>
                <a:off x="10751816" y="7674394"/>
                <a:ext cx="554804" cy="753224"/>
                <a:chOff x="15514638" y="2851150"/>
                <a:chExt cx="457200" cy="620713"/>
              </a:xfrm>
              <a:solidFill>
                <a:schemeClr val="accent2"/>
              </a:solidFill>
            </p:grpSpPr>
            <p:sp>
              <p:nvSpPr>
                <p:cNvPr id="111"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27" name="TextBox 126"/>
            <p:cNvSpPr txBox="1"/>
            <p:nvPr/>
          </p:nvSpPr>
          <p:spPr bwMode="auto">
            <a:xfrm>
              <a:off x="10422658" y="6477000"/>
              <a:ext cx="121058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Black" pitchFamily="34" charset="0"/>
                  <a:ea typeface="Lato Black" pitchFamily="34" charset="0"/>
                  <a:cs typeface="Lato Black" pitchFamily="34" charset="0"/>
                </a:rPr>
                <a:t>25%</a:t>
              </a:r>
              <a:endParaRPr lang="id-ID" sz="4000" b="1" dirty="0">
                <a:solidFill>
                  <a:schemeClr val="bg1"/>
                </a:solidFill>
                <a:latin typeface="Lato Black" pitchFamily="34" charset="0"/>
                <a:ea typeface="Lato Black" pitchFamily="34" charset="0"/>
                <a:cs typeface="Lato Black" pitchFamily="34" charset="0"/>
              </a:endParaRPr>
            </a:p>
          </p:txBody>
        </p:sp>
      </p:grpSp>
      <p:grpSp>
        <p:nvGrpSpPr>
          <p:cNvPr id="45" name="กลุ่ม 44"/>
          <p:cNvGrpSpPr/>
          <p:nvPr/>
        </p:nvGrpSpPr>
        <p:grpSpPr>
          <a:xfrm>
            <a:off x="12190412" y="4505325"/>
            <a:ext cx="2347912" cy="4410075"/>
            <a:chOff x="12190412" y="4505325"/>
            <a:chExt cx="2347912" cy="4410075"/>
          </a:xfrm>
        </p:grpSpPr>
        <p:grpSp>
          <p:nvGrpSpPr>
            <p:cNvPr id="41" name="กลุ่ม 40"/>
            <p:cNvGrpSpPr/>
            <p:nvPr/>
          </p:nvGrpSpPr>
          <p:grpSpPr>
            <a:xfrm>
              <a:off x="12190412" y="4505325"/>
              <a:ext cx="2347912" cy="4410075"/>
              <a:chOff x="12190412" y="4505325"/>
              <a:chExt cx="2347912" cy="4410075"/>
            </a:xfrm>
          </p:grpSpPr>
          <p:grpSp>
            <p:nvGrpSpPr>
              <p:cNvPr id="21" name="กลุ่ม 20"/>
              <p:cNvGrpSpPr/>
              <p:nvPr/>
            </p:nvGrpSpPr>
            <p:grpSpPr>
              <a:xfrm>
                <a:off x="12190412" y="4505325"/>
                <a:ext cx="2347912" cy="4410075"/>
                <a:chOff x="12096750" y="4429125"/>
                <a:chExt cx="2347912" cy="4410075"/>
              </a:xfrm>
            </p:grpSpPr>
            <p:sp>
              <p:nvSpPr>
                <p:cNvPr id="10" name="Freeform 8"/>
                <p:cNvSpPr>
                  <a:spLocks/>
                </p:cNvSpPr>
                <p:nvPr/>
              </p:nvSpPr>
              <p:spPr bwMode="auto">
                <a:xfrm>
                  <a:off x="12096750" y="4429125"/>
                  <a:ext cx="2347912" cy="4410075"/>
                </a:xfrm>
                <a:custGeom>
                  <a:avLst/>
                  <a:gdLst>
                    <a:gd name="T0" fmla="*/ 106 w 106"/>
                    <a:gd name="T1" fmla="*/ 199 h 199"/>
                    <a:gd name="T2" fmla="*/ 106 w 106"/>
                    <a:gd name="T3" fmla="*/ 26 h 199"/>
                    <a:gd name="T4" fmla="*/ 6 w 106"/>
                    <a:gd name="T5" fmla="*/ 0 h 199"/>
                    <a:gd name="T6" fmla="*/ 0 w 106"/>
                    <a:gd name="T7" fmla="*/ 0 h 199"/>
                    <a:gd name="T8" fmla="*/ 0 w 106"/>
                    <a:gd name="T9" fmla="*/ 199 h 199"/>
                    <a:gd name="T10" fmla="*/ 106 w 106"/>
                    <a:gd name="T11" fmla="*/ 199 h 199"/>
                  </a:gdLst>
                  <a:ahLst/>
                  <a:cxnLst>
                    <a:cxn ang="0">
                      <a:pos x="T0" y="T1"/>
                    </a:cxn>
                    <a:cxn ang="0">
                      <a:pos x="T2" y="T3"/>
                    </a:cxn>
                    <a:cxn ang="0">
                      <a:pos x="T4" y="T5"/>
                    </a:cxn>
                    <a:cxn ang="0">
                      <a:pos x="T6" y="T7"/>
                    </a:cxn>
                    <a:cxn ang="0">
                      <a:pos x="T8" y="T9"/>
                    </a:cxn>
                    <a:cxn ang="0">
                      <a:pos x="T10" y="T11"/>
                    </a:cxn>
                  </a:cxnLst>
                  <a:rect l="0" t="0" r="r" b="b"/>
                  <a:pathLst>
                    <a:path w="106" h="199">
                      <a:moveTo>
                        <a:pt x="106" y="199"/>
                      </a:moveTo>
                      <a:cubicBezTo>
                        <a:pt x="106" y="26"/>
                        <a:pt x="106" y="26"/>
                        <a:pt x="106" y="26"/>
                      </a:cubicBezTo>
                      <a:cubicBezTo>
                        <a:pt x="76" y="10"/>
                        <a:pt x="42" y="0"/>
                        <a:pt x="6" y="0"/>
                      </a:cubicBezTo>
                      <a:cubicBezTo>
                        <a:pt x="4" y="0"/>
                        <a:pt x="2" y="0"/>
                        <a:pt x="0" y="0"/>
                      </a:cubicBezTo>
                      <a:cubicBezTo>
                        <a:pt x="0" y="199"/>
                        <a:pt x="0" y="199"/>
                        <a:pt x="0" y="199"/>
                      </a:cubicBezTo>
                      <a:lnTo>
                        <a:pt x="106" y="19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5" name="Oval 13"/>
                <p:cNvSpPr>
                  <a:spLocks noChangeArrowheads="1"/>
                </p:cNvSpPr>
                <p:nvPr/>
              </p:nvSpPr>
              <p:spPr bwMode="auto">
                <a:xfrm>
                  <a:off x="12606338" y="7310438"/>
                  <a:ext cx="1328737" cy="132873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1" name="Freeform 134"/>
              <p:cNvSpPr>
                <a:spLocks noEditPoints="1"/>
              </p:cNvSpPr>
              <p:nvPr/>
            </p:nvSpPr>
            <p:spPr bwMode="auto">
              <a:xfrm>
                <a:off x="13022298" y="7645497"/>
                <a:ext cx="739739" cy="739739"/>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dirty="0"/>
              </a:p>
            </p:txBody>
          </p:sp>
        </p:grpSp>
        <p:sp>
          <p:nvSpPr>
            <p:cNvPr id="128" name="TextBox 127"/>
            <p:cNvSpPr txBox="1"/>
            <p:nvPr/>
          </p:nvSpPr>
          <p:spPr bwMode="auto">
            <a:xfrm>
              <a:off x="12780049" y="6477000"/>
              <a:ext cx="121058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Black" pitchFamily="34" charset="0"/>
                  <a:ea typeface="Lato Black" pitchFamily="34" charset="0"/>
                  <a:cs typeface="Lato Black" pitchFamily="34" charset="0"/>
                </a:rPr>
                <a:t>55%</a:t>
              </a:r>
              <a:endParaRPr lang="id-ID" sz="4000" b="1" dirty="0">
                <a:solidFill>
                  <a:schemeClr val="bg1"/>
                </a:solidFill>
                <a:latin typeface="Lato Black" pitchFamily="34" charset="0"/>
                <a:ea typeface="Lato Black" pitchFamily="34" charset="0"/>
                <a:cs typeface="Lato Black" pitchFamily="34" charset="0"/>
              </a:endParaRPr>
            </a:p>
          </p:txBody>
        </p:sp>
      </p:grpSp>
      <p:grpSp>
        <p:nvGrpSpPr>
          <p:cNvPr id="46" name="กลุ่ม 45"/>
          <p:cNvGrpSpPr/>
          <p:nvPr/>
        </p:nvGrpSpPr>
        <p:grpSpPr>
          <a:xfrm>
            <a:off x="14538325" y="5081588"/>
            <a:ext cx="2392362" cy="3833812"/>
            <a:chOff x="14538325" y="5081588"/>
            <a:chExt cx="2392362" cy="3833812"/>
          </a:xfrm>
        </p:grpSpPr>
        <p:grpSp>
          <p:nvGrpSpPr>
            <p:cNvPr id="42" name="กลุ่ม 41"/>
            <p:cNvGrpSpPr/>
            <p:nvPr/>
          </p:nvGrpSpPr>
          <p:grpSpPr>
            <a:xfrm>
              <a:off x="14538325" y="5081588"/>
              <a:ext cx="2392362" cy="3833812"/>
              <a:chOff x="14538325" y="5081588"/>
              <a:chExt cx="2392362" cy="3833812"/>
            </a:xfrm>
          </p:grpSpPr>
          <p:grpSp>
            <p:nvGrpSpPr>
              <p:cNvPr id="22" name="กลุ่ม 21"/>
              <p:cNvGrpSpPr/>
              <p:nvPr/>
            </p:nvGrpSpPr>
            <p:grpSpPr>
              <a:xfrm>
                <a:off x="14538325" y="5081588"/>
                <a:ext cx="2392362" cy="3833812"/>
                <a:chOff x="14444663" y="5005388"/>
                <a:chExt cx="2392362" cy="3833812"/>
              </a:xfrm>
            </p:grpSpPr>
            <p:sp>
              <p:nvSpPr>
                <p:cNvPr id="11" name="Freeform 9"/>
                <p:cNvSpPr>
                  <a:spLocks/>
                </p:cNvSpPr>
                <p:nvPr/>
              </p:nvSpPr>
              <p:spPr bwMode="auto">
                <a:xfrm>
                  <a:off x="14444663" y="5005388"/>
                  <a:ext cx="2392362" cy="3833812"/>
                </a:xfrm>
                <a:custGeom>
                  <a:avLst/>
                  <a:gdLst>
                    <a:gd name="T0" fmla="*/ 108 w 108"/>
                    <a:gd name="T1" fmla="*/ 173 h 173"/>
                    <a:gd name="T2" fmla="*/ 0 w 108"/>
                    <a:gd name="T3" fmla="*/ 0 h 173"/>
                    <a:gd name="T4" fmla="*/ 0 w 108"/>
                    <a:gd name="T5" fmla="*/ 173 h 173"/>
                    <a:gd name="T6" fmla="*/ 108 w 108"/>
                    <a:gd name="T7" fmla="*/ 173 h 173"/>
                  </a:gdLst>
                  <a:ahLst/>
                  <a:cxnLst>
                    <a:cxn ang="0">
                      <a:pos x="T0" y="T1"/>
                    </a:cxn>
                    <a:cxn ang="0">
                      <a:pos x="T2" y="T3"/>
                    </a:cxn>
                    <a:cxn ang="0">
                      <a:pos x="T4" y="T5"/>
                    </a:cxn>
                    <a:cxn ang="0">
                      <a:pos x="T6" y="T7"/>
                    </a:cxn>
                  </a:cxnLst>
                  <a:rect l="0" t="0" r="r" b="b"/>
                  <a:pathLst>
                    <a:path w="108" h="173">
                      <a:moveTo>
                        <a:pt x="108" y="173"/>
                      </a:moveTo>
                      <a:cubicBezTo>
                        <a:pt x="105" y="99"/>
                        <a:pt x="62" y="34"/>
                        <a:pt x="0" y="0"/>
                      </a:cubicBezTo>
                      <a:cubicBezTo>
                        <a:pt x="0" y="173"/>
                        <a:pt x="0" y="173"/>
                        <a:pt x="0" y="173"/>
                      </a:cubicBezTo>
                      <a:lnTo>
                        <a:pt x="108" y="17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6" name="Oval 14"/>
                <p:cNvSpPr>
                  <a:spLocks noChangeArrowheads="1"/>
                </p:cNvSpPr>
                <p:nvPr/>
              </p:nvSpPr>
              <p:spPr bwMode="auto">
                <a:xfrm>
                  <a:off x="14754225" y="7310438"/>
                  <a:ext cx="1330325" cy="132873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0" name="Freeform 101"/>
              <p:cNvSpPr>
                <a:spLocks noEditPoints="1"/>
              </p:cNvSpPr>
              <p:nvPr/>
            </p:nvSpPr>
            <p:spPr bwMode="auto">
              <a:xfrm>
                <a:off x="15189413" y="7596896"/>
                <a:ext cx="647271" cy="751297"/>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9" name="TextBox 128"/>
            <p:cNvSpPr txBox="1"/>
            <p:nvPr/>
          </p:nvSpPr>
          <p:spPr bwMode="auto">
            <a:xfrm>
              <a:off x="14761249" y="6477000"/>
              <a:ext cx="121058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Black" pitchFamily="34" charset="0"/>
                  <a:ea typeface="Lato Black" pitchFamily="34" charset="0"/>
                  <a:cs typeface="Lato Black" pitchFamily="34" charset="0"/>
                </a:rPr>
                <a:t>75%</a:t>
              </a:r>
              <a:endParaRPr lang="id-ID" sz="4000" b="1" dirty="0">
                <a:solidFill>
                  <a:schemeClr val="bg1"/>
                </a:solidFill>
                <a:latin typeface="Lato Black" pitchFamily="34" charset="0"/>
                <a:ea typeface="Lato Black" pitchFamily="34" charset="0"/>
                <a:cs typeface="Lato Black" pitchFamily="34" charset="0"/>
              </a:endParaRPr>
            </a:p>
          </p:txBody>
        </p:sp>
      </p:grpSp>
      <p:cxnSp>
        <p:nvCxnSpPr>
          <p:cNvPr id="134" name="ตัวเชื่อมต่อตรง 237"/>
          <p:cNvCxnSpPr/>
          <p:nvPr/>
        </p:nvCxnSpPr>
        <p:spPr>
          <a:xfrm flipV="1">
            <a:off x="6590898" y="9067801"/>
            <a:ext cx="2294339" cy="76199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5" name="TextBox 134"/>
          <p:cNvSpPr txBox="1"/>
          <p:nvPr/>
        </p:nvSpPr>
        <p:spPr bwMode="auto">
          <a:xfrm>
            <a:off x="4729061" y="9906000"/>
            <a:ext cx="206979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Analysis</a:t>
            </a:r>
            <a:endParaRPr lang="id-ID" sz="4000" b="1" dirty="0">
              <a:solidFill>
                <a:schemeClr val="accent5"/>
              </a:solidFill>
              <a:latin typeface="Lato" pitchFamily="34" charset="0"/>
              <a:ea typeface="Lato" pitchFamily="34" charset="0"/>
              <a:cs typeface="Lato" pitchFamily="34" charset="0"/>
            </a:endParaRPr>
          </a:p>
        </p:txBody>
      </p:sp>
      <p:sp>
        <p:nvSpPr>
          <p:cNvPr id="136" name="TextBox 135"/>
          <p:cNvSpPr txBox="1"/>
          <p:nvPr/>
        </p:nvSpPr>
        <p:spPr>
          <a:xfrm>
            <a:off x="3779837" y="10510606"/>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cxnSp>
        <p:nvCxnSpPr>
          <p:cNvPr id="137" name="ตัวเชื่อมต่อตรง 237"/>
          <p:cNvCxnSpPr/>
          <p:nvPr/>
        </p:nvCxnSpPr>
        <p:spPr>
          <a:xfrm rot="5400000" flipH="1" flipV="1">
            <a:off x="10103255" y="8933267"/>
            <a:ext cx="974724" cy="93899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8" name="TextBox 137"/>
          <p:cNvSpPr txBox="1"/>
          <p:nvPr/>
        </p:nvSpPr>
        <p:spPr bwMode="auto">
          <a:xfrm>
            <a:off x="9035947" y="9870633"/>
            <a:ext cx="233589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Database</a:t>
            </a:r>
            <a:endParaRPr lang="id-ID" sz="4000" b="1" dirty="0">
              <a:solidFill>
                <a:schemeClr val="accent4"/>
              </a:solidFill>
              <a:latin typeface="Lato" pitchFamily="34" charset="0"/>
              <a:ea typeface="Lato" pitchFamily="34" charset="0"/>
              <a:cs typeface="Lato" pitchFamily="34" charset="0"/>
            </a:endParaRPr>
          </a:p>
        </p:txBody>
      </p:sp>
      <p:sp>
        <p:nvSpPr>
          <p:cNvPr id="139" name="TextBox 138"/>
          <p:cNvSpPr txBox="1"/>
          <p:nvPr/>
        </p:nvSpPr>
        <p:spPr>
          <a:xfrm>
            <a:off x="8219774" y="10475239"/>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cxnSp>
        <p:nvCxnSpPr>
          <p:cNvPr id="140" name="ตัวเชื่อมต่อตรง 237"/>
          <p:cNvCxnSpPr/>
          <p:nvPr/>
        </p:nvCxnSpPr>
        <p:spPr>
          <a:xfrm rot="16200000" flipV="1">
            <a:off x="13230837" y="9141800"/>
            <a:ext cx="914400" cy="61399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41" name="TextBox 140"/>
          <p:cNvSpPr txBox="1"/>
          <p:nvPr/>
        </p:nvSpPr>
        <p:spPr bwMode="auto">
          <a:xfrm>
            <a:off x="12957516" y="9829800"/>
            <a:ext cx="3291286"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Development</a:t>
            </a:r>
            <a:endParaRPr lang="id-ID" sz="4000" b="1" dirty="0">
              <a:solidFill>
                <a:schemeClr val="accent3"/>
              </a:solidFill>
              <a:latin typeface="Lato" pitchFamily="34" charset="0"/>
              <a:ea typeface="Lato" pitchFamily="34" charset="0"/>
              <a:cs typeface="Lato" pitchFamily="34" charset="0"/>
            </a:endParaRPr>
          </a:p>
        </p:txBody>
      </p:sp>
      <p:sp>
        <p:nvSpPr>
          <p:cNvPr id="142" name="TextBox 141"/>
          <p:cNvSpPr txBox="1"/>
          <p:nvPr/>
        </p:nvSpPr>
        <p:spPr>
          <a:xfrm>
            <a:off x="12619037" y="10434406"/>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cxnSp>
        <p:nvCxnSpPr>
          <p:cNvPr id="143" name="ตัวเชื่อมต่อตรง 237"/>
          <p:cNvCxnSpPr/>
          <p:nvPr/>
        </p:nvCxnSpPr>
        <p:spPr>
          <a:xfrm rot="10800000">
            <a:off x="15546741" y="9059864"/>
            <a:ext cx="2558697" cy="769937"/>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44" name="TextBox 143"/>
          <p:cNvSpPr txBox="1"/>
          <p:nvPr/>
        </p:nvSpPr>
        <p:spPr bwMode="auto">
          <a:xfrm>
            <a:off x="17646720" y="9874249"/>
            <a:ext cx="2792752"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2"/>
                </a:solidFill>
                <a:latin typeface="Lato" pitchFamily="34" charset="0"/>
                <a:ea typeface="Lato" pitchFamily="34" charset="0"/>
                <a:cs typeface="Lato" pitchFamily="34" charset="0"/>
              </a:rPr>
              <a:t>Application</a:t>
            </a:r>
            <a:endParaRPr lang="id-ID" sz="4000" b="1" dirty="0">
              <a:solidFill>
                <a:schemeClr val="accent2"/>
              </a:solidFill>
              <a:latin typeface="Lato" pitchFamily="34" charset="0"/>
              <a:ea typeface="Lato" pitchFamily="34" charset="0"/>
              <a:cs typeface="Lato" pitchFamily="34" charset="0"/>
            </a:endParaRPr>
          </a:p>
        </p:txBody>
      </p:sp>
      <p:sp>
        <p:nvSpPr>
          <p:cNvPr id="145" name="TextBox 144"/>
          <p:cNvSpPr txBox="1"/>
          <p:nvPr/>
        </p:nvSpPr>
        <p:spPr>
          <a:xfrm>
            <a:off x="17058974" y="10478855"/>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61" name="Group 60"/>
          <p:cNvGrpSpPr/>
          <p:nvPr/>
        </p:nvGrpSpPr>
        <p:grpSpPr>
          <a:xfrm>
            <a:off x="9342437" y="0"/>
            <a:ext cx="5121981" cy="1859280"/>
            <a:chOff x="9266237" y="-30479"/>
            <a:chExt cx="5121981" cy="1859280"/>
          </a:xfrm>
        </p:grpSpPr>
        <p:sp>
          <p:nvSpPr>
            <p:cNvPr id="72"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3" name="TextBox 72"/>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4" name="กลุ่ม 1"/>
            <p:cNvGrpSpPr/>
            <p:nvPr/>
          </p:nvGrpSpPr>
          <p:grpSpPr>
            <a:xfrm>
              <a:off x="10629638" y="960536"/>
              <a:ext cx="2675199" cy="191868"/>
              <a:chOff x="731836" y="7607630"/>
              <a:chExt cx="3043601" cy="240970"/>
            </a:xfrm>
          </p:grpSpPr>
          <p:sp>
            <p:nvSpPr>
              <p:cNvPr id="75"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6"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00486350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up)">
                                      <p:cBhvr>
                                        <p:cTn id="11" dur="500"/>
                                        <p:tgtEl>
                                          <p:spTgt spid="43"/>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5"/>
                                        </p:tgtEl>
                                        <p:attrNameLst>
                                          <p:attrName>style.visibility</p:attrName>
                                        </p:attrNameLst>
                                      </p:cBhvr>
                                      <p:to>
                                        <p:strVal val="visible"/>
                                      </p:to>
                                    </p:set>
                                    <p:animEffect transition="in" filter="wipe(up)">
                                      <p:cBhvr>
                                        <p:cTn id="19" dur="500"/>
                                        <p:tgtEl>
                                          <p:spTgt spid="45"/>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wipe(up)">
                                      <p:cBhvr>
                                        <p:cTn id="23" dur="500"/>
                                        <p:tgtEl>
                                          <p:spTgt spid="46"/>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134"/>
                                        </p:tgtEl>
                                        <p:attrNameLst>
                                          <p:attrName>style.visibility</p:attrName>
                                        </p:attrNameLst>
                                      </p:cBhvr>
                                      <p:to>
                                        <p:strVal val="visible"/>
                                      </p:to>
                                    </p:set>
                                    <p:animEffect transition="in" filter="wipe(up)">
                                      <p:cBhvr>
                                        <p:cTn id="27" dur="250"/>
                                        <p:tgtEl>
                                          <p:spTgt spid="134"/>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35"/>
                                        </p:tgtEl>
                                        <p:attrNameLst>
                                          <p:attrName>style.visibility</p:attrName>
                                        </p:attrNameLst>
                                      </p:cBhvr>
                                      <p:to>
                                        <p:strVal val="visible"/>
                                      </p:to>
                                    </p:set>
                                    <p:anim calcmode="lin" valueType="num">
                                      <p:cBhvr>
                                        <p:cTn id="31" dur="500" fill="hold"/>
                                        <p:tgtEl>
                                          <p:spTgt spid="135"/>
                                        </p:tgtEl>
                                        <p:attrNameLst>
                                          <p:attrName>ppt_w</p:attrName>
                                        </p:attrNameLst>
                                      </p:cBhvr>
                                      <p:tavLst>
                                        <p:tav tm="0">
                                          <p:val>
                                            <p:fltVal val="0"/>
                                          </p:val>
                                        </p:tav>
                                        <p:tav tm="100000">
                                          <p:val>
                                            <p:strVal val="#ppt_w"/>
                                          </p:val>
                                        </p:tav>
                                      </p:tavLst>
                                    </p:anim>
                                    <p:anim calcmode="lin" valueType="num">
                                      <p:cBhvr>
                                        <p:cTn id="32" dur="500" fill="hold"/>
                                        <p:tgtEl>
                                          <p:spTgt spid="135"/>
                                        </p:tgtEl>
                                        <p:attrNameLst>
                                          <p:attrName>ppt_h</p:attrName>
                                        </p:attrNameLst>
                                      </p:cBhvr>
                                      <p:tavLst>
                                        <p:tav tm="0">
                                          <p:val>
                                            <p:fltVal val="0"/>
                                          </p:val>
                                        </p:tav>
                                        <p:tav tm="100000">
                                          <p:val>
                                            <p:strVal val="#ppt_h"/>
                                          </p:val>
                                        </p:tav>
                                      </p:tavLst>
                                    </p:anim>
                                    <p:animEffect transition="in" filter="fade">
                                      <p:cBhvr>
                                        <p:cTn id="33" dur="500"/>
                                        <p:tgtEl>
                                          <p:spTgt spid="135"/>
                                        </p:tgtEl>
                                      </p:cBhvr>
                                    </p:animEffect>
                                  </p:childTnLst>
                                </p:cTn>
                              </p:par>
                            </p:childTnLst>
                          </p:cTn>
                        </p:par>
                        <p:par>
                          <p:cTn id="34" fill="hold">
                            <p:stCondLst>
                              <p:cond delay="3250"/>
                            </p:stCondLst>
                            <p:childTnLst>
                              <p:par>
                                <p:cTn id="35" presetID="53" presetClass="entr" presetSubtype="16" fill="hold" grpId="0" nodeType="afterEffect">
                                  <p:stCondLst>
                                    <p:cond delay="0"/>
                                  </p:stCondLst>
                                  <p:childTnLst>
                                    <p:set>
                                      <p:cBhvr>
                                        <p:cTn id="36" dur="1" fill="hold">
                                          <p:stCondLst>
                                            <p:cond delay="0"/>
                                          </p:stCondLst>
                                        </p:cTn>
                                        <p:tgtEl>
                                          <p:spTgt spid="136"/>
                                        </p:tgtEl>
                                        <p:attrNameLst>
                                          <p:attrName>style.visibility</p:attrName>
                                        </p:attrNameLst>
                                      </p:cBhvr>
                                      <p:to>
                                        <p:strVal val="visible"/>
                                      </p:to>
                                    </p:set>
                                    <p:anim calcmode="lin" valueType="num">
                                      <p:cBhvr>
                                        <p:cTn id="37" dur="250" fill="hold"/>
                                        <p:tgtEl>
                                          <p:spTgt spid="136"/>
                                        </p:tgtEl>
                                        <p:attrNameLst>
                                          <p:attrName>ppt_w</p:attrName>
                                        </p:attrNameLst>
                                      </p:cBhvr>
                                      <p:tavLst>
                                        <p:tav tm="0">
                                          <p:val>
                                            <p:fltVal val="0"/>
                                          </p:val>
                                        </p:tav>
                                        <p:tav tm="100000">
                                          <p:val>
                                            <p:strVal val="#ppt_w"/>
                                          </p:val>
                                        </p:tav>
                                      </p:tavLst>
                                    </p:anim>
                                    <p:anim calcmode="lin" valueType="num">
                                      <p:cBhvr>
                                        <p:cTn id="38" dur="250" fill="hold"/>
                                        <p:tgtEl>
                                          <p:spTgt spid="136"/>
                                        </p:tgtEl>
                                        <p:attrNameLst>
                                          <p:attrName>ppt_h</p:attrName>
                                        </p:attrNameLst>
                                      </p:cBhvr>
                                      <p:tavLst>
                                        <p:tav tm="0">
                                          <p:val>
                                            <p:fltVal val="0"/>
                                          </p:val>
                                        </p:tav>
                                        <p:tav tm="100000">
                                          <p:val>
                                            <p:strVal val="#ppt_h"/>
                                          </p:val>
                                        </p:tav>
                                      </p:tavLst>
                                    </p:anim>
                                    <p:animEffect transition="in" filter="fade">
                                      <p:cBhvr>
                                        <p:cTn id="39" dur="250"/>
                                        <p:tgtEl>
                                          <p:spTgt spid="136"/>
                                        </p:tgtEl>
                                      </p:cBhvr>
                                    </p:animEffect>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37"/>
                                        </p:tgtEl>
                                        <p:attrNameLst>
                                          <p:attrName>style.visibility</p:attrName>
                                        </p:attrNameLst>
                                      </p:cBhvr>
                                      <p:to>
                                        <p:strVal val="visible"/>
                                      </p:to>
                                    </p:set>
                                    <p:animEffect transition="in" filter="wipe(up)">
                                      <p:cBhvr>
                                        <p:cTn id="43" dur="250"/>
                                        <p:tgtEl>
                                          <p:spTgt spid="137"/>
                                        </p:tgtEl>
                                      </p:cBhvr>
                                    </p:animEffect>
                                  </p:childTnLst>
                                </p:cTn>
                              </p:par>
                            </p:childTnLst>
                          </p:cTn>
                        </p:par>
                        <p:par>
                          <p:cTn id="44" fill="hold">
                            <p:stCondLst>
                              <p:cond delay="3750"/>
                            </p:stCondLst>
                            <p:childTnLst>
                              <p:par>
                                <p:cTn id="45" presetID="53" presetClass="entr" presetSubtype="16" fill="hold" grpId="0" nodeType="afterEffect">
                                  <p:stCondLst>
                                    <p:cond delay="0"/>
                                  </p:stCondLst>
                                  <p:childTnLst>
                                    <p:set>
                                      <p:cBhvr>
                                        <p:cTn id="46" dur="1" fill="hold">
                                          <p:stCondLst>
                                            <p:cond delay="0"/>
                                          </p:stCondLst>
                                        </p:cTn>
                                        <p:tgtEl>
                                          <p:spTgt spid="138"/>
                                        </p:tgtEl>
                                        <p:attrNameLst>
                                          <p:attrName>style.visibility</p:attrName>
                                        </p:attrNameLst>
                                      </p:cBhvr>
                                      <p:to>
                                        <p:strVal val="visible"/>
                                      </p:to>
                                    </p:set>
                                    <p:anim calcmode="lin" valueType="num">
                                      <p:cBhvr>
                                        <p:cTn id="47" dur="500" fill="hold"/>
                                        <p:tgtEl>
                                          <p:spTgt spid="138"/>
                                        </p:tgtEl>
                                        <p:attrNameLst>
                                          <p:attrName>ppt_w</p:attrName>
                                        </p:attrNameLst>
                                      </p:cBhvr>
                                      <p:tavLst>
                                        <p:tav tm="0">
                                          <p:val>
                                            <p:fltVal val="0"/>
                                          </p:val>
                                        </p:tav>
                                        <p:tav tm="100000">
                                          <p:val>
                                            <p:strVal val="#ppt_w"/>
                                          </p:val>
                                        </p:tav>
                                      </p:tavLst>
                                    </p:anim>
                                    <p:anim calcmode="lin" valueType="num">
                                      <p:cBhvr>
                                        <p:cTn id="48" dur="500" fill="hold"/>
                                        <p:tgtEl>
                                          <p:spTgt spid="138"/>
                                        </p:tgtEl>
                                        <p:attrNameLst>
                                          <p:attrName>ppt_h</p:attrName>
                                        </p:attrNameLst>
                                      </p:cBhvr>
                                      <p:tavLst>
                                        <p:tav tm="0">
                                          <p:val>
                                            <p:fltVal val="0"/>
                                          </p:val>
                                        </p:tav>
                                        <p:tav tm="100000">
                                          <p:val>
                                            <p:strVal val="#ppt_h"/>
                                          </p:val>
                                        </p:tav>
                                      </p:tavLst>
                                    </p:anim>
                                    <p:animEffect transition="in" filter="fade">
                                      <p:cBhvr>
                                        <p:cTn id="49" dur="500"/>
                                        <p:tgtEl>
                                          <p:spTgt spid="138"/>
                                        </p:tgtEl>
                                      </p:cBhvr>
                                    </p:animEffect>
                                  </p:childTnLst>
                                </p:cTn>
                              </p:par>
                            </p:childTnLst>
                          </p:cTn>
                        </p:par>
                        <p:par>
                          <p:cTn id="50" fill="hold">
                            <p:stCondLst>
                              <p:cond delay="4250"/>
                            </p:stCondLst>
                            <p:childTnLst>
                              <p:par>
                                <p:cTn id="51" presetID="53" presetClass="entr" presetSubtype="16" fill="hold" grpId="0" nodeType="afterEffect">
                                  <p:stCondLst>
                                    <p:cond delay="0"/>
                                  </p:stCondLst>
                                  <p:childTnLst>
                                    <p:set>
                                      <p:cBhvr>
                                        <p:cTn id="52" dur="1" fill="hold">
                                          <p:stCondLst>
                                            <p:cond delay="0"/>
                                          </p:stCondLst>
                                        </p:cTn>
                                        <p:tgtEl>
                                          <p:spTgt spid="139"/>
                                        </p:tgtEl>
                                        <p:attrNameLst>
                                          <p:attrName>style.visibility</p:attrName>
                                        </p:attrNameLst>
                                      </p:cBhvr>
                                      <p:to>
                                        <p:strVal val="visible"/>
                                      </p:to>
                                    </p:set>
                                    <p:anim calcmode="lin" valueType="num">
                                      <p:cBhvr>
                                        <p:cTn id="53" dur="250" fill="hold"/>
                                        <p:tgtEl>
                                          <p:spTgt spid="139"/>
                                        </p:tgtEl>
                                        <p:attrNameLst>
                                          <p:attrName>ppt_w</p:attrName>
                                        </p:attrNameLst>
                                      </p:cBhvr>
                                      <p:tavLst>
                                        <p:tav tm="0">
                                          <p:val>
                                            <p:fltVal val="0"/>
                                          </p:val>
                                        </p:tav>
                                        <p:tav tm="100000">
                                          <p:val>
                                            <p:strVal val="#ppt_w"/>
                                          </p:val>
                                        </p:tav>
                                      </p:tavLst>
                                    </p:anim>
                                    <p:anim calcmode="lin" valueType="num">
                                      <p:cBhvr>
                                        <p:cTn id="54" dur="250" fill="hold"/>
                                        <p:tgtEl>
                                          <p:spTgt spid="139"/>
                                        </p:tgtEl>
                                        <p:attrNameLst>
                                          <p:attrName>ppt_h</p:attrName>
                                        </p:attrNameLst>
                                      </p:cBhvr>
                                      <p:tavLst>
                                        <p:tav tm="0">
                                          <p:val>
                                            <p:fltVal val="0"/>
                                          </p:val>
                                        </p:tav>
                                        <p:tav tm="100000">
                                          <p:val>
                                            <p:strVal val="#ppt_h"/>
                                          </p:val>
                                        </p:tav>
                                      </p:tavLst>
                                    </p:anim>
                                    <p:animEffect transition="in" filter="fade">
                                      <p:cBhvr>
                                        <p:cTn id="55" dur="250"/>
                                        <p:tgtEl>
                                          <p:spTgt spid="139"/>
                                        </p:tgtEl>
                                      </p:cBhvr>
                                    </p:animEffect>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40"/>
                                        </p:tgtEl>
                                        <p:attrNameLst>
                                          <p:attrName>style.visibility</p:attrName>
                                        </p:attrNameLst>
                                      </p:cBhvr>
                                      <p:to>
                                        <p:strVal val="visible"/>
                                      </p:to>
                                    </p:set>
                                    <p:animEffect transition="in" filter="wipe(up)">
                                      <p:cBhvr>
                                        <p:cTn id="59" dur="250"/>
                                        <p:tgtEl>
                                          <p:spTgt spid="140"/>
                                        </p:tgtEl>
                                      </p:cBhvr>
                                    </p:animEffect>
                                  </p:childTnLst>
                                </p:cTn>
                              </p:par>
                            </p:childTnLst>
                          </p:cTn>
                        </p:par>
                        <p:par>
                          <p:cTn id="60" fill="hold">
                            <p:stCondLst>
                              <p:cond delay="4750"/>
                            </p:stCondLst>
                            <p:childTnLst>
                              <p:par>
                                <p:cTn id="61" presetID="53" presetClass="entr" presetSubtype="16" fill="hold" grpId="0" nodeType="afterEffect">
                                  <p:stCondLst>
                                    <p:cond delay="0"/>
                                  </p:stCondLst>
                                  <p:childTnLst>
                                    <p:set>
                                      <p:cBhvr>
                                        <p:cTn id="62" dur="1" fill="hold">
                                          <p:stCondLst>
                                            <p:cond delay="0"/>
                                          </p:stCondLst>
                                        </p:cTn>
                                        <p:tgtEl>
                                          <p:spTgt spid="141"/>
                                        </p:tgtEl>
                                        <p:attrNameLst>
                                          <p:attrName>style.visibility</p:attrName>
                                        </p:attrNameLst>
                                      </p:cBhvr>
                                      <p:to>
                                        <p:strVal val="visible"/>
                                      </p:to>
                                    </p:set>
                                    <p:anim calcmode="lin" valueType="num">
                                      <p:cBhvr>
                                        <p:cTn id="63" dur="500" fill="hold"/>
                                        <p:tgtEl>
                                          <p:spTgt spid="141"/>
                                        </p:tgtEl>
                                        <p:attrNameLst>
                                          <p:attrName>ppt_w</p:attrName>
                                        </p:attrNameLst>
                                      </p:cBhvr>
                                      <p:tavLst>
                                        <p:tav tm="0">
                                          <p:val>
                                            <p:fltVal val="0"/>
                                          </p:val>
                                        </p:tav>
                                        <p:tav tm="100000">
                                          <p:val>
                                            <p:strVal val="#ppt_w"/>
                                          </p:val>
                                        </p:tav>
                                      </p:tavLst>
                                    </p:anim>
                                    <p:anim calcmode="lin" valueType="num">
                                      <p:cBhvr>
                                        <p:cTn id="64" dur="500" fill="hold"/>
                                        <p:tgtEl>
                                          <p:spTgt spid="141"/>
                                        </p:tgtEl>
                                        <p:attrNameLst>
                                          <p:attrName>ppt_h</p:attrName>
                                        </p:attrNameLst>
                                      </p:cBhvr>
                                      <p:tavLst>
                                        <p:tav tm="0">
                                          <p:val>
                                            <p:fltVal val="0"/>
                                          </p:val>
                                        </p:tav>
                                        <p:tav tm="100000">
                                          <p:val>
                                            <p:strVal val="#ppt_h"/>
                                          </p:val>
                                        </p:tav>
                                      </p:tavLst>
                                    </p:anim>
                                    <p:animEffect transition="in" filter="fade">
                                      <p:cBhvr>
                                        <p:cTn id="65" dur="500"/>
                                        <p:tgtEl>
                                          <p:spTgt spid="141"/>
                                        </p:tgtEl>
                                      </p:cBhvr>
                                    </p:animEffect>
                                  </p:childTnLst>
                                </p:cTn>
                              </p:par>
                            </p:childTnLst>
                          </p:cTn>
                        </p:par>
                        <p:par>
                          <p:cTn id="66" fill="hold">
                            <p:stCondLst>
                              <p:cond delay="5250"/>
                            </p:stCondLst>
                            <p:childTnLst>
                              <p:par>
                                <p:cTn id="67" presetID="53" presetClass="entr" presetSubtype="16" fill="hold" grpId="0" nodeType="afterEffect">
                                  <p:stCondLst>
                                    <p:cond delay="0"/>
                                  </p:stCondLst>
                                  <p:childTnLst>
                                    <p:set>
                                      <p:cBhvr>
                                        <p:cTn id="68" dur="1" fill="hold">
                                          <p:stCondLst>
                                            <p:cond delay="0"/>
                                          </p:stCondLst>
                                        </p:cTn>
                                        <p:tgtEl>
                                          <p:spTgt spid="142"/>
                                        </p:tgtEl>
                                        <p:attrNameLst>
                                          <p:attrName>style.visibility</p:attrName>
                                        </p:attrNameLst>
                                      </p:cBhvr>
                                      <p:to>
                                        <p:strVal val="visible"/>
                                      </p:to>
                                    </p:set>
                                    <p:anim calcmode="lin" valueType="num">
                                      <p:cBhvr>
                                        <p:cTn id="69" dur="250" fill="hold"/>
                                        <p:tgtEl>
                                          <p:spTgt spid="142"/>
                                        </p:tgtEl>
                                        <p:attrNameLst>
                                          <p:attrName>ppt_w</p:attrName>
                                        </p:attrNameLst>
                                      </p:cBhvr>
                                      <p:tavLst>
                                        <p:tav tm="0">
                                          <p:val>
                                            <p:fltVal val="0"/>
                                          </p:val>
                                        </p:tav>
                                        <p:tav tm="100000">
                                          <p:val>
                                            <p:strVal val="#ppt_w"/>
                                          </p:val>
                                        </p:tav>
                                      </p:tavLst>
                                    </p:anim>
                                    <p:anim calcmode="lin" valueType="num">
                                      <p:cBhvr>
                                        <p:cTn id="70" dur="250" fill="hold"/>
                                        <p:tgtEl>
                                          <p:spTgt spid="142"/>
                                        </p:tgtEl>
                                        <p:attrNameLst>
                                          <p:attrName>ppt_h</p:attrName>
                                        </p:attrNameLst>
                                      </p:cBhvr>
                                      <p:tavLst>
                                        <p:tav tm="0">
                                          <p:val>
                                            <p:fltVal val="0"/>
                                          </p:val>
                                        </p:tav>
                                        <p:tav tm="100000">
                                          <p:val>
                                            <p:strVal val="#ppt_h"/>
                                          </p:val>
                                        </p:tav>
                                      </p:tavLst>
                                    </p:anim>
                                    <p:animEffect transition="in" filter="fade">
                                      <p:cBhvr>
                                        <p:cTn id="71" dur="250"/>
                                        <p:tgtEl>
                                          <p:spTgt spid="142"/>
                                        </p:tgtEl>
                                      </p:cBhvr>
                                    </p:animEffect>
                                  </p:childTnLst>
                                </p:cTn>
                              </p:par>
                            </p:childTnLst>
                          </p:cTn>
                        </p:par>
                        <p:par>
                          <p:cTn id="72" fill="hold">
                            <p:stCondLst>
                              <p:cond delay="5500"/>
                            </p:stCondLst>
                            <p:childTnLst>
                              <p:par>
                                <p:cTn id="73" presetID="22" presetClass="entr" presetSubtype="1" fill="hold" nodeType="afterEffect">
                                  <p:stCondLst>
                                    <p:cond delay="0"/>
                                  </p:stCondLst>
                                  <p:childTnLst>
                                    <p:set>
                                      <p:cBhvr>
                                        <p:cTn id="74" dur="1" fill="hold">
                                          <p:stCondLst>
                                            <p:cond delay="0"/>
                                          </p:stCondLst>
                                        </p:cTn>
                                        <p:tgtEl>
                                          <p:spTgt spid="143"/>
                                        </p:tgtEl>
                                        <p:attrNameLst>
                                          <p:attrName>style.visibility</p:attrName>
                                        </p:attrNameLst>
                                      </p:cBhvr>
                                      <p:to>
                                        <p:strVal val="visible"/>
                                      </p:to>
                                    </p:set>
                                    <p:animEffect transition="in" filter="wipe(up)">
                                      <p:cBhvr>
                                        <p:cTn id="75" dur="250"/>
                                        <p:tgtEl>
                                          <p:spTgt spid="143"/>
                                        </p:tgtEl>
                                      </p:cBhvr>
                                    </p:animEffect>
                                  </p:childTnLst>
                                </p:cTn>
                              </p:par>
                            </p:childTnLst>
                          </p:cTn>
                        </p:par>
                        <p:par>
                          <p:cTn id="76" fill="hold">
                            <p:stCondLst>
                              <p:cond delay="5750"/>
                            </p:stCondLst>
                            <p:childTnLst>
                              <p:par>
                                <p:cTn id="77" presetID="53" presetClass="entr" presetSubtype="16" fill="hold" grpId="0" nodeType="after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p:cTn id="79" dur="500" fill="hold"/>
                                        <p:tgtEl>
                                          <p:spTgt spid="144"/>
                                        </p:tgtEl>
                                        <p:attrNameLst>
                                          <p:attrName>ppt_w</p:attrName>
                                        </p:attrNameLst>
                                      </p:cBhvr>
                                      <p:tavLst>
                                        <p:tav tm="0">
                                          <p:val>
                                            <p:fltVal val="0"/>
                                          </p:val>
                                        </p:tav>
                                        <p:tav tm="100000">
                                          <p:val>
                                            <p:strVal val="#ppt_w"/>
                                          </p:val>
                                        </p:tav>
                                      </p:tavLst>
                                    </p:anim>
                                    <p:anim calcmode="lin" valueType="num">
                                      <p:cBhvr>
                                        <p:cTn id="80" dur="500" fill="hold"/>
                                        <p:tgtEl>
                                          <p:spTgt spid="144"/>
                                        </p:tgtEl>
                                        <p:attrNameLst>
                                          <p:attrName>ppt_h</p:attrName>
                                        </p:attrNameLst>
                                      </p:cBhvr>
                                      <p:tavLst>
                                        <p:tav tm="0">
                                          <p:val>
                                            <p:fltVal val="0"/>
                                          </p:val>
                                        </p:tav>
                                        <p:tav tm="100000">
                                          <p:val>
                                            <p:strVal val="#ppt_h"/>
                                          </p:val>
                                        </p:tav>
                                      </p:tavLst>
                                    </p:anim>
                                    <p:animEffect transition="in" filter="fade">
                                      <p:cBhvr>
                                        <p:cTn id="81" dur="500"/>
                                        <p:tgtEl>
                                          <p:spTgt spid="144"/>
                                        </p:tgtEl>
                                      </p:cBhvr>
                                    </p:animEffect>
                                  </p:childTnLst>
                                </p:cTn>
                              </p:par>
                            </p:childTnLst>
                          </p:cTn>
                        </p:par>
                        <p:par>
                          <p:cTn id="82" fill="hold">
                            <p:stCondLst>
                              <p:cond delay="6250"/>
                            </p:stCondLst>
                            <p:childTnLst>
                              <p:par>
                                <p:cTn id="83" presetID="53" presetClass="entr" presetSubtype="16" fill="hold" grpId="0" nodeType="afterEffect">
                                  <p:stCondLst>
                                    <p:cond delay="0"/>
                                  </p:stCondLst>
                                  <p:childTnLst>
                                    <p:set>
                                      <p:cBhvr>
                                        <p:cTn id="84" dur="1" fill="hold">
                                          <p:stCondLst>
                                            <p:cond delay="0"/>
                                          </p:stCondLst>
                                        </p:cTn>
                                        <p:tgtEl>
                                          <p:spTgt spid="145"/>
                                        </p:tgtEl>
                                        <p:attrNameLst>
                                          <p:attrName>style.visibility</p:attrName>
                                        </p:attrNameLst>
                                      </p:cBhvr>
                                      <p:to>
                                        <p:strVal val="visible"/>
                                      </p:to>
                                    </p:set>
                                    <p:anim calcmode="lin" valueType="num">
                                      <p:cBhvr>
                                        <p:cTn id="85" dur="250" fill="hold"/>
                                        <p:tgtEl>
                                          <p:spTgt spid="145"/>
                                        </p:tgtEl>
                                        <p:attrNameLst>
                                          <p:attrName>ppt_w</p:attrName>
                                        </p:attrNameLst>
                                      </p:cBhvr>
                                      <p:tavLst>
                                        <p:tav tm="0">
                                          <p:val>
                                            <p:fltVal val="0"/>
                                          </p:val>
                                        </p:tav>
                                        <p:tav tm="100000">
                                          <p:val>
                                            <p:strVal val="#ppt_w"/>
                                          </p:val>
                                        </p:tav>
                                      </p:tavLst>
                                    </p:anim>
                                    <p:anim calcmode="lin" valueType="num">
                                      <p:cBhvr>
                                        <p:cTn id="86" dur="250" fill="hold"/>
                                        <p:tgtEl>
                                          <p:spTgt spid="145"/>
                                        </p:tgtEl>
                                        <p:attrNameLst>
                                          <p:attrName>ppt_h</p:attrName>
                                        </p:attrNameLst>
                                      </p:cBhvr>
                                      <p:tavLst>
                                        <p:tav tm="0">
                                          <p:val>
                                            <p:fltVal val="0"/>
                                          </p:val>
                                        </p:tav>
                                        <p:tav tm="100000">
                                          <p:val>
                                            <p:strVal val="#ppt_h"/>
                                          </p:val>
                                        </p:tav>
                                      </p:tavLst>
                                    </p:anim>
                                    <p:animEffect transition="in" filter="fade">
                                      <p:cBhvr>
                                        <p:cTn id="87" dur="25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5" grpId="0"/>
      <p:bldP spid="136" grpId="0"/>
      <p:bldP spid="138" grpId="0"/>
      <p:bldP spid="139" grpId="0"/>
      <p:bldP spid="141" grpId="0"/>
      <p:bldP spid="142" grpId="0"/>
      <p:bldP spid="144" grpId="0"/>
      <p:bldP spid="145"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กลุ่ม 32"/>
          <p:cNvGrpSpPr/>
          <p:nvPr/>
        </p:nvGrpSpPr>
        <p:grpSpPr>
          <a:xfrm>
            <a:off x="5227638" y="3287713"/>
            <a:ext cx="7023100" cy="3992562"/>
            <a:chOff x="5227638" y="3287713"/>
            <a:chExt cx="7023100" cy="3992562"/>
          </a:xfrm>
        </p:grpSpPr>
        <p:grpSp>
          <p:nvGrpSpPr>
            <p:cNvPr id="29" name="กลุ่ม 28"/>
            <p:cNvGrpSpPr/>
            <p:nvPr/>
          </p:nvGrpSpPr>
          <p:grpSpPr>
            <a:xfrm>
              <a:off x="5227638" y="3287713"/>
              <a:ext cx="7023100" cy="3992562"/>
              <a:chOff x="5227638" y="3287713"/>
              <a:chExt cx="7023100" cy="3992562"/>
            </a:xfrm>
          </p:grpSpPr>
          <p:sp>
            <p:nvSpPr>
              <p:cNvPr id="4" name="Freeform 6"/>
              <p:cNvSpPr>
                <a:spLocks/>
              </p:cNvSpPr>
              <p:nvPr/>
            </p:nvSpPr>
            <p:spPr bwMode="auto">
              <a:xfrm>
                <a:off x="5227638" y="4141788"/>
                <a:ext cx="3265488" cy="1387475"/>
              </a:xfrm>
              <a:custGeom>
                <a:avLst/>
                <a:gdLst>
                  <a:gd name="T0" fmla="*/ 32 w 153"/>
                  <a:gd name="T1" fmla="*/ 0 h 65"/>
                  <a:gd name="T2" fmla="*/ 153 w 153"/>
                  <a:gd name="T3" fmla="*/ 1 h 65"/>
                  <a:gd name="T4" fmla="*/ 153 w 153"/>
                  <a:gd name="T5" fmla="*/ 65 h 65"/>
                  <a:gd name="T6" fmla="*/ 32 w 153"/>
                  <a:gd name="T7" fmla="*/ 64 h 65"/>
                  <a:gd name="T8" fmla="*/ 0 w 153"/>
                  <a:gd name="T9" fmla="*/ 32 h 65"/>
                  <a:gd name="T10" fmla="*/ 32 w 153"/>
                  <a:gd name="T11" fmla="*/ 0 h 65"/>
                </a:gdLst>
                <a:ahLst/>
                <a:cxnLst>
                  <a:cxn ang="0">
                    <a:pos x="T0" y="T1"/>
                  </a:cxn>
                  <a:cxn ang="0">
                    <a:pos x="T2" y="T3"/>
                  </a:cxn>
                  <a:cxn ang="0">
                    <a:pos x="T4" y="T5"/>
                  </a:cxn>
                  <a:cxn ang="0">
                    <a:pos x="T6" y="T7"/>
                  </a:cxn>
                  <a:cxn ang="0">
                    <a:pos x="T8" y="T9"/>
                  </a:cxn>
                  <a:cxn ang="0">
                    <a:pos x="T10" y="T11"/>
                  </a:cxn>
                </a:cxnLst>
                <a:rect l="0" t="0" r="r" b="b"/>
                <a:pathLst>
                  <a:path w="153" h="65">
                    <a:moveTo>
                      <a:pt x="32" y="0"/>
                    </a:moveTo>
                    <a:cubicBezTo>
                      <a:pt x="153" y="1"/>
                      <a:pt x="153" y="1"/>
                      <a:pt x="153" y="1"/>
                    </a:cubicBezTo>
                    <a:cubicBezTo>
                      <a:pt x="153" y="65"/>
                      <a:pt x="153" y="65"/>
                      <a:pt x="153" y="65"/>
                    </a:cubicBezTo>
                    <a:cubicBezTo>
                      <a:pt x="32" y="64"/>
                      <a:pt x="32" y="64"/>
                      <a:pt x="32" y="64"/>
                    </a:cubicBezTo>
                    <a:cubicBezTo>
                      <a:pt x="14" y="64"/>
                      <a:pt x="0" y="50"/>
                      <a:pt x="0" y="32"/>
                    </a:cubicBezTo>
                    <a:cubicBezTo>
                      <a:pt x="0" y="15"/>
                      <a:pt x="14" y="0"/>
                      <a:pt x="32" y="0"/>
                    </a:cubicBezTo>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5" name="Oval 7"/>
              <p:cNvSpPr>
                <a:spLocks noChangeArrowheads="1"/>
              </p:cNvSpPr>
              <p:nvPr/>
            </p:nvSpPr>
            <p:spPr bwMode="auto">
              <a:xfrm>
                <a:off x="5356226" y="4248150"/>
                <a:ext cx="1173163" cy="11525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8" name="Freeform 14"/>
              <p:cNvSpPr>
                <a:spLocks/>
              </p:cNvSpPr>
              <p:nvPr/>
            </p:nvSpPr>
            <p:spPr bwMode="auto">
              <a:xfrm>
                <a:off x="8237538" y="3287713"/>
                <a:ext cx="4013200" cy="3992562"/>
              </a:xfrm>
              <a:custGeom>
                <a:avLst/>
                <a:gdLst>
                  <a:gd name="T0" fmla="*/ 139 w 188"/>
                  <a:gd name="T1" fmla="*/ 0 h 187"/>
                  <a:gd name="T2" fmla="*/ 0 w 188"/>
                  <a:gd name="T3" fmla="*/ 0 h 187"/>
                  <a:gd name="T4" fmla="*/ 0 w 188"/>
                  <a:gd name="T5" fmla="*/ 139 h 187"/>
                  <a:gd name="T6" fmla="*/ 49 w 188"/>
                  <a:gd name="T7" fmla="*/ 187 h 187"/>
                  <a:gd name="T8" fmla="*/ 139 w 188"/>
                  <a:gd name="T9" fmla="*/ 187 h 187"/>
                  <a:gd name="T10" fmla="*/ 188 w 188"/>
                  <a:gd name="T11" fmla="*/ 139 h 187"/>
                  <a:gd name="T12" fmla="*/ 188 w 188"/>
                  <a:gd name="T13" fmla="*/ 49 h 187"/>
                  <a:gd name="T14" fmla="*/ 139 w 188"/>
                  <a:gd name="T15" fmla="*/ 0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187">
                    <a:moveTo>
                      <a:pt x="139" y="0"/>
                    </a:moveTo>
                    <a:cubicBezTo>
                      <a:pt x="0" y="0"/>
                      <a:pt x="0" y="0"/>
                      <a:pt x="0" y="0"/>
                    </a:cubicBezTo>
                    <a:cubicBezTo>
                      <a:pt x="0" y="139"/>
                      <a:pt x="0" y="139"/>
                      <a:pt x="0" y="139"/>
                    </a:cubicBezTo>
                    <a:cubicBezTo>
                      <a:pt x="0" y="166"/>
                      <a:pt x="22" y="187"/>
                      <a:pt x="49" y="187"/>
                    </a:cubicBezTo>
                    <a:cubicBezTo>
                      <a:pt x="139" y="187"/>
                      <a:pt x="139" y="187"/>
                      <a:pt x="139" y="187"/>
                    </a:cubicBezTo>
                    <a:cubicBezTo>
                      <a:pt x="166" y="187"/>
                      <a:pt x="188" y="166"/>
                      <a:pt x="188" y="139"/>
                    </a:cubicBezTo>
                    <a:cubicBezTo>
                      <a:pt x="188" y="49"/>
                      <a:pt x="188" y="49"/>
                      <a:pt x="188" y="49"/>
                    </a:cubicBezTo>
                    <a:cubicBezTo>
                      <a:pt x="188" y="22"/>
                      <a:pt x="166" y="0"/>
                      <a:pt x="139"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88" name="กลุ่ม 87"/>
              <p:cNvGrpSpPr/>
              <p:nvPr/>
            </p:nvGrpSpPr>
            <p:grpSpPr>
              <a:xfrm>
                <a:off x="5576094" y="4499768"/>
                <a:ext cx="733425" cy="649288"/>
                <a:chOff x="8022698" y="10553700"/>
                <a:chExt cx="733425" cy="649288"/>
              </a:xfrm>
              <a:solidFill>
                <a:schemeClr val="accent5"/>
              </a:solidFill>
            </p:grpSpPr>
            <p:sp>
              <p:nvSpPr>
                <p:cNvPr id="89"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01" name="กลุ่ม 100"/>
            <p:cNvGrpSpPr/>
            <p:nvPr/>
          </p:nvGrpSpPr>
          <p:grpSpPr>
            <a:xfrm>
              <a:off x="8504237" y="4248150"/>
              <a:ext cx="3413655" cy="2000250"/>
              <a:chOff x="10653182" y="6477000"/>
              <a:chExt cx="3413655" cy="2000250"/>
            </a:xfrm>
          </p:grpSpPr>
          <p:sp>
            <p:nvSpPr>
              <p:cNvPr id="102" name="TextBox 101"/>
              <p:cNvSpPr txBox="1"/>
              <p:nvPr/>
            </p:nvSpPr>
            <p:spPr bwMode="auto">
              <a:xfrm>
                <a:off x="11344390" y="6477000"/>
                <a:ext cx="2172391"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Working</a:t>
                </a:r>
                <a:endParaRPr lang="id-ID" sz="4000" b="1" dirty="0">
                  <a:solidFill>
                    <a:schemeClr val="bg1"/>
                  </a:solidFill>
                  <a:latin typeface="Lato" pitchFamily="34" charset="0"/>
                  <a:ea typeface="Lato" pitchFamily="34" charset="0"/>
                  <a:cs typeface="Lato" pitchFamily="34" charset="0"/>
                </a:endParaRPr>
              </a:p>
            </p:txBody>
          </p:sp>
          <p:sp>
            <p:nvSpPr>
              <p:cNvPr id="103" name="TextBox 102"/>
              <p:cNvSpPr txBox="1"/>
              <p:nvPr/>
            </p:nvSpPr>
            <p:spPr>
              <a:xfrm>
                <a:off x="10653182" y="7147692"/>
                <a:ext cx="3413655"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summarizes.</a:t>
                </a:r>
              </a:p>
            </p:txBody>
          </p:sp>
        </p:grpSp>
      </p:grpSp>
      <p:grpSp>
        <p:nvGrpSpPr>
          <p:cNvPr id="125" name="กลุ่ม 124"/>
          <p:cNvGrpSpPr/>
          <p:nvPr/>
        </p:nvGrpSpPr>
        <p:grpSpPr>
          <a:xfrm>
            <a:off x="12399963" y="3309938"/>
            <a:ext cx="7000876" cy="3990975"/>
            <a:chOff x="12399963" y="3309938"/>
            <a:chExt cx="7000876" cy="3990975"/>
          </a:xfrm>
        </p:grpSpPr>
        <p:grpSp>
          <p:nvGrpSpPr>
            <p:cNvPr id="130" name="กลุ่ม 129"/>
            <p:cNvGrpSpPr/>
            <p:nvPr/>
          </p:nvGrpSpPr>
          <p:grpSpPr>
            <a:xfrm>
              <a:off x="12399963" y="3309938"/>
              <a:ext cx="7000876" cy="3990975"/>
              <a:chOff x="12399963" y="3309938"/>
              <a:chExt cx="7000876" cy="3990975"/>
            </a:xfrm>
          </p:grpSpPr>
          <p:sp>
            <p:nvSpPr>
              <p:cNvPr id="146" name="Freeform 10"/>
              <p:cNvSpPr>
                <a:spLocks/>
              </p:cNvSpPr>
              <p:nvPr/>
            </p:nvSpPr>
            <p:spPr bwMode="auto">
              <a:xfrm>
                <a:off x="16135351" y="4184650"/>
                <a:ext cx="3265488" cy="1365250"/>
              </a:xfrm>
              <a:custGeom>
                <a:avLst/>
                <a:gdLst>
                  <a:gd name="T0" fmla="*/ 121 w 153"/>
                  <a:gd name="T1" fmla="*/ 0 h 64"/>
                  <a:gd name="T2" fmla="*/ 0 w 153"/>
                  <a:gd name="T3" fmla="*/ 0 h 64"/>
                  <a:gd name="T4" fmla="*/ 0 w 153"/>
                  <a:gd name="T5" fmla="*/ 64 h 64"/>
                  <a:gd name="T6" fmla="*/ 121 w 153"/>
                  <a:gd name="T7" fmla="*/ 63 h 64"/>
                  <a:gd name="T8" fmla="*/ 153 w 153"/>
                  <a:gd name="T9" fmla="*/ 31 h 64"/>
                  <a:gd name="T10" fmla="*/ 121 w 153"/>
                  <a:gd name="T11" fmla="*/ 0 h 64"/>
                </a:gdLst>
                <a:ahLst/>
                <a:cxnLst>
                  <a:cxn ang="0">
                    <a:pos x="T0" y="T1"/>
                  </a:cxn>
                  <a:cxn ang="0">
                    <a:pos x="T2" y="T3"/>
                  </a:cxn>
                  <a:cxn ang="0">
                    <a:pos x="T4" y="T5"/>
                  </a:cxn>
                  <a:cxn ang="0">
                    <a:pos x="T6" y="T7"/>
                  </a:cxn>
                  <a:cxn ang="0">
                    <a:pos x="T8" y="T9"/>
                  </a:cxn>
                  <a:cxn ang="0">
                    <a:pos x="T10" y="T11"/>
                  </a:cxn>
                </a:cxnLst>
                <a:rect l="0" t="0" r="r" b="b"/>
                <a:pathLst>
                  <a:path w="153" h="64">
                    <a:moveTo>
                      <a:pt x="121" y="0"/>
                    </a:moveTo>
                    <a:cubicBezTo>
                      <a:pt x="0" y="0"/>
                      <a:pt x="0" y="0"/>
                      <a:pt x="0" y="0"/>
                    </a:cubicBezTo>
                    <a:cubicBezTo>
                      <a:pt x="0" y="64"/>
                      <a:pt x="0" y="64"/>
                      <a:pt x="0" y="64"/>
                    </a:cubicBezTo>
                    <a:cubicBezTo>
                      <a:pt x="121" y="63"/>
                      <a:pt x="121" y="63"/>
                      <a:pt x="121" y="63"/>
                    </a:cubicBezTo>
                    <a:cubicBezTo>
                      <a:pt x="139" y="63"/>
                      <a:pt x="153" y="49"/>
                      <a:pt x="153" y="31"/>
                    </a:cubicBezTo>
                    <a:cubicBezTo>
                      <a:pt x="153" y="14"/>
                      <a:pt x="139" y="0"/>
                      <a:pt x="121" y="0"/>
                    </a:cubicBezTo>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47" name="Oval 11"/>
              <p:cNvSpPr>
                <a:spLocks noChangeArrowheads="1"/>
              </p:cNvSpPr>
              <p:nvPr/>
            </p:nvSpPr>
            <p:spPr bwMode="auto">
              <a:xfrm>
                <a:off x="18099088" y="4270375"/>
                <a:ext cx="1173163" cy="117316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48" name="Freeform 15"/>
              <p:cNvSpPr>
                <a:spLocks/>
              </p:cNvSpPr>
              <p:nvPr/>
            </p:nvSpPr>
            <p:spPr bwMode="auto">
              <a:xfrm>
                <a:off x="12399963" y="3309938"/>
                <a:ext cx="3990975" cy="3990975"/>
              </a:xfrm>
              <a:custGeom>
                <a:avLst/>
                <a:gdLst>
                  <a:gd name="T0" fmla="*/ 49 w 187"/>
                  <a:gd name="T1" fmla="*/ 0 h 187"/>
                  <a:gd name="T2" fmla="*/ 187 w 187"/>
                  <a:gd name="T3" fmla="*/ 0 h 187"/>
                  <a:gd name="T4" fmla="*/ 187 w 187"/>
                  <a:gd name="T5" fmla="*/ 138 h 187"/>
                  <a:gd name="T6" fmla="*/ 138 w 187"/>
                  <a:gd name="T7" fmla="*/ 187 h 187"/>
                  <a:gd name="T8" fmla="*/ 49 w 187"/>
                  <a:gd name="T9" fmla="*/ 187 h 187"/>
                  <a:gd name="T10" fmla="*/ 0 w 187"/>
                  <a:gd name="T11" fmla="*/ 138 h 187"/>
                  <a:gd name="T12" fmla="*/ 0 w 187"/>
                  <a:gd name="T13" fmla="*/ 48 h 187"/>
                  <a:gd name="T14" fmla="*/ 49 w 187"/>
                  <a:gd name="T15" fmla="*/ 0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87">
                    <a:moveTo>
                      <a:pt x="49" y="0"/>
                    </a:moveTo>
                    <a:cubicBezTo>
                      <a:pt x="187" y="0"/>
                      <a:pt x="187" y="0"/>
                      <a:pt x="187" y="0"/>
                    </a:cubicBezTo>
                    <a:cubicBezTo>
                      <a:pt x="187" y="138"/>
                      <a:pt x="187" y="138"/>
                      <a:pt x="187" y="138"/>
                    </a:cubicBezTo>
                    <a:cubicBezTo>
                      <a:pt x="187" y="165"/>
                      <a:pt x="165" y="187"/>
                      <a:pt x="138" y="187"/>
                    </a:cubicBezTo>
                    <a:cubicBezTo>
                      <a:pt x="49" y="187"/>
                      <a:pt x="49" y="187"/>
                      <a:pt x="49" y="187"/>
                    </a:cubicBezTo>
                    <a:cubicBezTo>
                      <a:pt x="22" y="187"/>
                      <a:pt x="0" y="165"/>
                      <a:pt x="0" y="138"/>
                    </a:cubicBezTo>
                    <a:cubicBezTo>
                      <a:pt x="0" y="48"/>
                      <a:pt x="0" y="48"/>
                      <a:pt x="0" y="48"/>
                    </a:cubicBezTo>
                    <a:cubicBezTo>
                      <a:pt x="0" y="21"/>
                      <a:pt x="22" y="0"/>
                      <a:pt x="49"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49" name="Freeform 208"/>
              <p:cNvSpPr>
                <a:spLocks noEditPoints="1"/>
              </p:cNvSpPr>
              <p:nvPr/>
            </p:nvSpPr>
            <p:spPr bwMode="auto">
              <a:xfrm>
                <a:off x="18357056" y="4561681"/>
                <a:ext cx="657225" cy="611188"/>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31" name="กลุ่ม 130"/>
            <p:cNvGrpSpPr/>
            <p:nvPr/>
          </p:nvGrpSpPr>
          <p:grpSpPr>
            <a:xfrm>
              <a:off x="12670606" y="4305300"/>
              <a:ext cx="3413655" cy="2000250"/>
              <a:chOff x="10653182" y="6477000"/>
              <a:chExt cx="3413655" cy="2000250"/>
            </a:xfrm>
          </p:grpSpPr>
          <p:sp>
            <p:nvSpPr>
              <p:cNvPr id="132" name="TextBox 131"/>
              <p:cNvSpPr txBox="1"/>
              <p:nvPr/>
            </p:nvSpPr>
            <p:spPr bwMode="auto">
              <a:xfrm>
                <a:off x="11442975" y="6477000"/>
                <a:ext cx="1975221"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Success</a:t>
                </a:r>
                <a:endParaRPr lang="id-ID" sz="4000" b="1" dirty="0">
                  <a:solidFill>
                    <a:schemeClr val="bg1"/>
                  </a:solidFill>
                  <a:latin typeface="Lato" pitchFamily="34" charset="0"/>
                  <a:ea typeface="Lato" pitchFamily="34" charset="0"/>
                  <a:cs typeface="Lato" pitchFamily="34" charset="0"/>
                </a:endParaRPr>
              </a:p>
            </p:txBody>
          </p:sp>
          <p:sp>
            <p:nvSpPr>
              <p:cNvPr id="133" name="TextBox 132"/>
              <p:cNvSpPr txBox="1"/>
              <p:nvPr/>
            </p:nvSpPr>
            <p:spPr>
              <a:xfrm>
                <a:off x="10653182" y="7147692"/>
                <a:ext cx="3413655"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summarizes.</a:t>
                </a:r>
              </a:p>
            </p:txBody>
          </p:sp>
        </p:grpSp>
      </p:grpSp>
      <p:grpSp>
        <p:nvGrpSpPr>
          <p:cNvPr id="150" name="กลุ่ม 149"/>
          <p:cNvGrpSpPr/>
          <p:nvPr/>
        </p:nvGrpSpPr>
        <p:grpSpPr>
          <a:xfrm>
            <a:off x="5227638" y="7493000"/>
            <a:ext cx="7023100" cy="4013200"/>
            <a:chOff x="5227638" y="7493000"/>
            <a:chExt cx="7023100" cy="4013200"/>
          </a:xfrm>
        </p:grpSpPr>
        <p:grpSp>
          <p:nvGrpSpPr>
            <p:cNvPr id="151" name="กลุ่ม 150"/>
            <p:cNvGrpSpPr/>
            <p:nvPr/>
          </p:nvGrpSpPr>
          <p:grpSpPr>
            <a:xfrm>
              <a:off x="5227638" y="7493000"/>
              <a:ext cx="7023100" cy="4013200"/>
              <a:chOff x="5227638" y="7493000"/>
              <a:chExt cx="7023100" cy="4013200"/>
            </a:xfrm>
          </p:grpSpPr>
          <p:sp>
            <p:nvSpPr>
              <p:cNvPr id="155" name="Freeform 16"/>
              <p:cNvSpPr>
                <a:spLocks/>
              </p:cNvSpPr>
              <p:nvPr/>
            </p:nvSpPr>
            <p:spPr bwMode="auto">
              <a:xfrm>
                <a:off x="5227638" y="8367713"/>
                <a:ext cx="3287713" cy="1366837"/>
              </a:xfrm>
              <a:custGeom>
                <a:avLst/>
                <a:gdLst>
                  <a:gd name="T0" fmla="*/ 32 w 154"/>
                  <a:gd name="T1" fmla="*/ 0 h 64"/>
                  <a:gd name="T2" fmla="*/ 154 w 154"/>
                  <a:gd name="T3" fmla="*/ 0 h 64"/>
                  <a:gd name="T4" fmla="*/ 154 w 154"/>
                  <a:gd name="T5" fmla="*/ 64 h 64"/>
                  <a:gd name="T6" fmla="*/ 32 w 154"/>
                  <a:gd name="T7" fmla="*/ 63 h 64"/>
                  <a:gd name="T8" fmla="*/ 0 w 154"/>
                  <a:gd name="T9" fmla="*/ 31 h 64"/>
                  <a:gd name="T10" fmla="*/ 32 w 154"/>
                  <a:gd name="T11" fmla="*/ 0 h 64"/>
                </a:gdLst>
                <a:ahLst/>
                <a:cxnLst>
                  <a:cxn ang="0">
                    <a:pos x="T0" y="T1"/>
                  </a:cxn>
                  <a:cxn ang="0">
                    <a:pos x="T2" y="T3"/>
                  </a:cxn>
                  <a:cxn ang="0">
                    <a:pos x="T4" y="T5"/>
                  </a:cxn>
                  <a:cxn ang="0">
                    <a:pos x="T6" y="T7"/>
                  </a:cxn>
                  <a:cxn ang="0">
                    <a:pos x="T8" y="T9"/>
                  </a:cxn>
                  <a:cxn ang="0">
                    <a:pos x="T10" y="T11"/>
                  </a:cxn>
                </a:cxnLst>
                <a:rect l="0" t="0" r="r" b="b"/>
                <a:pathLst>
                  <a:path w="154" h="64">
                    <a:moveTo>
                      <a:pt x="32" y="0"/>
                    </a:moveTo>
                    <a:cubicBezTo>
                      <a:pt x="154" y="0"/>
                      <a:pt x="154" y="0"/>
                      <a:pt x="154" y="0"/>
                    </a:cubicBezTo>
                    <a:cubicBezTo>
                      <a:pt x="154" y="64"/>
                      <a:pt x="154" y="64"/>
                      <a:pt x="154" y="64"/>
                    </a:cubicBezTo>
                    <a:cubicBezTo>
                      <a:pt x="32" y="63"/>
                      <a:pt x="32" y="63"/>
                      <a:pt x="32" y="63"/>
                    </a:cubicBezTo>
                    <a:cubicBezTo>
                      <a:pt x="14" y="63"/>
                      <a:pt x="0" y="49"/>
                      <a:pt x="0" y="31"/>
                    </a:cubicBezTo>
                    <a:cubicBezTo>
                      <a:pt x="0" y="14"/>
                      <a:pt x="14" y="0"/>
                      <a:pt x="32" y="0"/>
                    </a:cubicBezTo>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56" name="Oval 17"/>
              <p:cNvSpPr>
                <a:spLocks noChangeArrowheads="1"/>
              </p:cNvSpPr>
              <p:nvPr/>
            </p:nvSpPr>
            <p:spPr bwMode="auto">
              <a:xfrm>
                <a:off x="5376863" y="8453438"/>
                <a:ext cx="1152525" cy="117475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57" name="Freeform 24"/>
              <p:cNvSpPr>
                <a:spLocks/>
              </p:cNvSpPr>
              <p:nvPr/>
            </p:nvSpPr>
            <p:spPr bwMode="auto">
              <a:xfrm>
                <a:off x="8237538" y="7493000"/>
                <a:ext cx="4013200" cy="4013200"/>
              </a:xfrm>
              <a:custGeom>
                <a:avLst/>
                <a:gdLst>
                  <a:gd name="T0" fmla="*/ 139 w 188"/>
                  <a:gd name="T1" fmla="*/ 0 h 188"/>
                  <a:gd name="T2" fmla="*/ 0 w 188"/>
                  <a:gd name="T3" fmla="*/ 0 h 188"/>
                  <a:gd name="T4" fmla="*/ 0 w 188"/>
                  <a:gd name="T5" fmla="*/ 139 h 188"/>
                  <a:gd name="T6" fmla="*/ 49 w 188"/>
                  <a:gd name="T7" fmla="*/ 188 h 188"/>
                  <a:gd name="T8" fmla="*/ 139 w 188"/>
                  <a:gd name="T9" fmla="*/ 188 h 188"/>
                  <a:gd name="T10" fmla="*/ 188 w 188"/>
                  <a:gd name="T11" fmla="*/ 139 h 188"/>
                  <a:gd name="T12" fmla="*/ 188 w 188"/>
                  <a:gd name="T13" fmla="*/ 49 h 188"/>
                  <a:gd name="T14" fmla="*/ 139 w 188"/>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188">
                    <a:moveTo>
                      <a:pt x="139" y="0"/>
                    </a:moveTo>
                    <a:cubicBezTo>
                      <a:pt x="0" y="0"/>
                      <a:pt x="0" y="0"/>
                      <a:pt x="0" y="0"/>
                    </a:cubicBezTo>
                    <a:cubicBezTo>
                      <a:pt x="0" y="139"/>
                      <a:pt x="0" y="139"/>
                      <a:pt x="0" y="139"/>
                    </a:cubicBezTo>
                    <a:cubicBezTo>
                      <a:pt x="0" y="166"/>
                      <a:pt x="22" y="188"/>
                      <a:pt x="49" y="188"/>
                    </a:cubicBezTo>
                    <a:cubicBezTo>
                      <a:pt x="139" y="188"/>
                      <a:pt x="139" y="188"/>
                      <a:pt x="139" y="188"/>
                    </a:cubicBezTo>
                    <a:cubicBezTo>
                      <a:pt x="166" y="188"/>
                      <a:pt x="188" y="166"/>
                      <a:pt x="188" y="139"/>
                    </a:cubicBezTo>
                    <a:cubicBezTo>
                      <a:pt x="188" y="49"/>
                      <a:pt x="188" y="49"/>
                      <a:pt x="188" y="49"/>
                    </a:cubicBezTo>
                    <a:cubicBezTo>
                      <a:pt x="188" y="22"/>
                      <a:pt x="166" y="0"/>
                      <a:pt x="139"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58" name="กลุ่ม 157"/>
              <p:cNvGrpSpPr/>
              <p:nvPr/>
            </p:nvGrpSpPr>
            <p:grpSpPr>
              <a:xfrm>
                <a:off x="5742781" y="8706644"/>
                <a:ext cx="447675" cy="668338"/>
                <a:chOff x="9260948" y="10553700"/>
                <a:chExt cx="447675" cy="668338"/>
              </a:xfrm>
              <a:solidFill>
                <a:schemeClr val="accent3"/>
              </a:solidFill>
            </p:grpSpPr>
            <p:sp>
              <p:nvSpPr>
                <p:cNvPr id="159"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0"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1"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2"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52" name="กลุ่ม 151"/>
            <p:cNvGrpSpPr/>
            <p:nvPr/>
          </p:nvGrpSpPr>
          <p:grpSpPr>
            <a:xfrm>
              <a:off x="8504236" y="8465097"/>
              <a:ext cx="3413655" cy="2000250"/>
              <a:chOff x="10653182" y="6477000"/>
              <a:chExt cx="3413655" cy="2000250"/>
            </a:xfrm>
          </p:grpSpPr>
          <p:sp>
            <p:nvSpPr>
              <p:cNvPr id="153" name="TextBox 152"/>
              <p:cNvSpPr txBox="1"/>
              <p:nvPr/>
            </p:nvSpPr>
            <p:spPr bwMode="auto">
              <a:xfrm>
                <a:off x="11767586" y="6477000"/>
                <a:ext cx="1326004"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Time</a:t>
                </a:r>
                <a:endParaRPr lang="id-ID" sz="4000" b="1" dirty="0">
                  <a:solidFill>
                    <a:schemeClr val="bg1"/>
                  </a:solidFill>
                  <a:latin typeface="Lato" pitchFamily="34" charset="0"/>
                  <a:ea typeface="Lato" pitchFamily="34" charset="0"/>
                  <a:cs typeface="Lato" pitchFamily="34" charset="0"/>
                </a:endParaRPr>
              </a:p>
            </p:txBody>
          </p:sp>
          <p:sp>
            <p:nvSpPr>
              <p:cNvPr id="154" name="TextBox 153"/>
              <p:cNvSpPr txBox="1"/>
              <p:nvPr/>
            </p:nvSpPr>
            <p:spPr>
              <a:xfrm>
                <a:off x="10653182" y="7147692"/>
                <a:ext cx="3413655"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summarizes.</a:t>
                </a:r>
              </a:p>
            </p:txBody>
          </p:sp>
        </p:grpSp>
      </p:grpSp>
      <p:grpSp>
        <p:nvGrpSpPr>
          <p:cNvPr id="163" name="กลุ่ม 162"/>
          <p:cNvGrpSpPr/>
          <p:nvPr/>
        </p:nvGrpSpPr>
        <p:grpSpPr>
          <a:xfrm>
            <a:off x="12399963" y="7513638"/>
            <a:ext cx="7000876" cy="3992562"/>
            <a:chOff x="12399963" y="7513638"/>
            <a:chExt cx="7000876" cy="3992562"/>
          </a:xfrm>
        </p:grpSpPr>
        <p:grpSp>
          <p:nvGrpSpPr>
            <p:cNvPr id="164" name="กลุ่ม 163"/>
            <p:cNvGrpSpPr/>
            <p:nvPr/>
          </p:nvGrpSpPr>
          <p:grpSpPr>
            <a:xfrm>
              <a:off x="12399963" y="7513638"/>
              <a:ext cx="7000876" cy="3992562"/>
              <a:chOff x="12399963" y="7513638"/>
              <a:chExt cx="7000876" cy="3992562"/>
            </a:xfrm>
          </p:grpSpPr>
          <p:sp>
            <p:nvSpPr>
              <p:cNvPr id="168" name="Freeform 20"/>
              <p:cNvSpPr>
                <a:spLocks/>
              </p:cNvSpPr>
              <p:nvPr/>
            </p:nvSpPr>
            <p:spPr bwMode="auto">
              <a:xfrm>
                <a:off x="16135351" y="8389938"/>
                <a:ext cx="3265488" cy="1365250"/>
              </a:xfrm>
              <a:custGeom>
                <a:avLst/>
                <a:gdLst>
                  <a:gd name="T0" fmla="*/ 121 w 153"/>
                  <a:gd name="T1" fmla="*/ 0 h 64"/>
                  <a:gd name="T2" fmla="*/ 0 w 153"/>
                  <a:gd name="T3" fmla="*/ 0 h 64"/>
                  <a:gd name="T4" fmla="*/ 0 w 153"/>
                  <a:gd name="T5" fmla="*/ 64 h 64"/>
                  <a:gd name="T6" fmla="*/ 121 w 153"/>
                  <a:gd name="T7" fmla="*/ 64 h 64"/>
                  <a:gd name="T8" fmla="*/ 153 w 153"/>
                  <a:gd name="T9" fmla="*/ 32 h 64"/>
                  <a:gd name="T10" fmla="*/ 121 w 153"/>
                  <a:gd name="T11" fmla="*/ 0 h 64"/>
                </a:gdLst>
                <a:ahLst/>
                <a:cxnLst>
                  <a:cxn ang="0">
                    <a:pos x="T0" y="T1"/>
                  </a:cxn>
                  <a:cxn ang="0">
                    <a:pos x="T2" y="T3"/>
                  </a:cxn>
                  <a:cxn ang="0">
                    <a:pos x="T4" y="T5"/>
                  </a:cxn>
                  <a:cxn ang="0">
                    <a:pos x="T6" y="T7"/>
                  </a:cxn>
                  <a:cxn ang="0">
                    <a:pos x="T8" y="T9"/>
                  </a:cxn>
                  <a:cxn ang="0">
                    <a:pos x="T10" y="T11"/>
                  </a:cxn>
                </a:cxnLst>
                <a:rect l="0" t="0" r="r" b="b"/>
                <a:pathLst>
                  <a:path w="153" h="64">
                    <a:moveTo>
                      <a:pt x="121" y="0"/>
                    </a:moveTo>
                    <a:cubicBezTo>
                      <a:pt x="0" y="0"/>
                      <a:pt x="0" y="0"/>
                      <a:pt x="0" y="0"/>
                    </a:cubicBezTo>
                    <a:cubicBezTo>
                      <a:pt x="0" y="64"/>
                      <a:pt x="0" y="64"/>
                      <a:pt x="0" y="64"/>
                    </a:cubicBezTo>
                    <a:cubicBezTo>
                      <a:pt x="121" y="64"/>
                      <a:pt x="121" y="64"/>
                      <a:pt x="121" y="64"/>
                    </a:cubicBezTo>
                    <a:cubicBezTo>
                      <a:pt x="139" y="64"/>
                      <a:pt x="153" y="49"/>
                      <a:pt x="153" y="32"/>
                    </a:cubicBezTo>
                    <a:cubicBezTo>
                      <a:pt x="153" y="14"/>
                      <a:pt x="139" y="0"/>
                      <a:pt x="121" y="0"/>
                    </a:cubicBezTo>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69" name="Oval 21"/>
              <p:cNvSpPr>
                <a:spLocks noChangeArrowheads="1"/>
              </p:cNvSpPr>
              <p:nvPr/>
            </p:nvSpPr>
            <p:spPr bwMode="auto">
              <a:xfrm>
                <a:off x="18099088" y="8474075"/>
                <a:ext cx="1173163" cy="117475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70" name="Freeform 25"/>
              <p:cNvSpPr>
                <a:spLocks/>
              </p:cNvSpPr>
              <p:nvPr/>
            </p:nvSpPr>
            <p:spPr bwMode="auto">
              <a:xfrm>
                <a:off x="12399963" y="7513638"/>
                <a:ext cx="3990975" cy="3992562"/>
              </a:xfrm>
              <a:custGeom>
                <a:avLst/>
                <a:gdLst>
                  <a:gd name="T0" fmla="*/ 49 w 187"/>
                  <a:gd name="T1" fmla="*/ 0 h 187"/>
                  <a:gd name="T2" fmla="*/ 187 w 187"/>
                  <a:gd name="T3" fmla="*/ 0 h 187"/>
                  <a:gd name="T4" fmla="*/ 187 w 187"/>
                  <a:gd name="T5" fmla="*/ 138 h 187"/>
                  <a:gd name="T6" fmla="*/ 139 w 187"/>
                  <a:gd name="T7" fmla="*/ 187 h 187"/>
                  <a:gd name="T8" fmla="*/ 49 w 187"/>
                  <a:gd name="T9" fmla="*/ 187 h 187"/>
                  <a:gd name="T10" fmla="*/ 0 w 187"/>
                  <a:gd name="T11" fmla="*/ 138 h 187"/>
                  <a:gd name="T12" fmla="*/ 0 w 187"/>
                  <a:gd name="T13" fmla="*/ 49 h 187"/>
                  <a:gd name="T14" fmla="*/ 49 w 187"/>
                  <a:gd name="T15" fmla="*/ 0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87">
                    <a:moveTo>
                      <a:pt x="49" y="0"/>
                    </a:moveTo>
                    <a:cubicBezTo>
                      <a:pt x="187" y="0"/>
                      <a:pt x="187" y="0"/>
                      <a:pt x="187" y="0"/>
                    </a:cubicBezTo>
                    <a:cubicBezTo>
                      <a:pt x="187" y="138"/>
                      <a:pt x="187" y="138"/>
                      <a:pt x="187" y="138"/>
                    </a:cubicBezTo>
                    <a:cubicBezTo>
                      <a:pt x="187" y="165"/>
                      <a:pt x="165" y="187"/>
                      <a:pt x="139" y="187"/>
                    </a:cubicBezTo>
                    <a:cubicBezTo>
                      <a:pt x="49" y="187"/>
                      <a:pt x="49" y="187"/>
                      <a:pt x="49" y="187"/>
                    </a:cubicBezTo>
                    <a:cubicBezTo>
                      <a:pt x="22" y="187"/>
                      <a:pt x="0" y="165"/>
                      <a:pt x="0" y="138"/>
                    </a:cubicBezTo>
                    <a:cubicBezTo>
                      <a:pt x="0" y="49"/>
                      <a:pt x="0" y="49"/>
                      <a:pt x="0" y="49"/>
                    </a:cubicBezTo>
                    <a:cubicBezTo>
                      <a:pt x="0" y="22"/>
                      <a:pt x="22" y="0"/>
                      <a:pt x="49"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71" name="กลุ่ม 170"/>
              <p:cNvGrpSpPr/>
              <p:nvPr/>
            </p:nvGrpSpPr>
            <p:grpSpPr>
              <a:xfrm>
                <a:off x="18338005" y="8754269"/>
                <a:ext cx="695325" cy="573088"/>
                <a:chOff x="18196309" y="11572820"/>
                <a:chExt cx="695325" cy="573088"/>
              </a:xfrm>
              <a:solidFill>
                <a:schemeClr val="accent4"/>
              </a:solidFill>
            </p:grpSpPr>
            <p:sp>
              <p:nvSpPr>
                <p:cNvPr id="172" name="Freeform 195"/>
                <p:cNvSpPr>
                  <a:spLocks noEditPoints="1"/>
                </p:cNvSpPr>
                <p:nvPr/>
              </p:nvSpPr>
              <p:spPr bwMode="auto">
                <a:xfrm>
                  <a:off x="18196309" y="11572820"/>
                  <a:ext cx="695325" cy="573088"/>
                </a:xfrm>
                <a:custGeom>
                  <a:avLst/>
                  <a:gdLst>
                    <a:gd name="T0" fmla="*/ 67 w 73"/>
                    <a:gd name="T1" fmla="*/ 11 h 60"/>
                    <a:gd name="T2" fmla="*/ 51 w 73"/>
                    <a:gd name="T3" fmla="*/ 11 h 60"/>
                    <a:gd name="T4" fmla="*/ 51 w 73"/>
                    <a:gd name="T5" fmla="*/ 8 h 60"/>
                    <a:gd name="T6" fmla="*/ 43 w 73"/>
                    <a:gd name="T7" fmla="*/ 0 h 60"/>
                    <a:gd name="T8" fmla="*/ 30 w 73"/>
                    <a:gd name="T9" fmla="*/ 0 h 60"/>
                    <a:gd name="T10" fmla="*/ 22 w 73"/>
                    <a:gd name="T11" fmla="*/ 8 h 60"/>
                    <a:gd name="T12" fmla="*/ 22 w 73"/>
                    <a:gd name="T13" fmla="*/ 11 h 60"/>
                    <a:gd name="T14" fmla="*/ 6 w 73"/>
                    <a:gd name="T15" fmla="*/ 11 h 60"/>
                    <a:gd name="T16" fmla="*/ 0 w 73"/>
                    <a:gd name="T17" fmla="*/ 17 h 60"/>
                    <a:gd name="T18" fmla="*/ 0 w 73"/>
                    <a:gd name="T19" fmla="*/ 29 h 60"/>
                    <a:gd name="T20" fmla="*/ 0 w 73"/>
                    <a:gd name="T21" fmla="*/ 54 h 60"/>
                    <a:gd name="T22" fmla="*/ 6 w 73"/>
                    <a:gd name="T23" fmla="*/ 60 h 60"/>
                    <a:gd name="T24" fmla="*/ 67 w 73"/>
                    <a:gd name="T25" fmla="*/ 60 h 60"/>
                    <a:gd name="T26" fmla="*/ 73 w 73"/>
                    <a:gd name="T27" fmla="*/ 54 h 60"/>
                    <a:gd name="T28" fmla="*/ 73 w 73"/>
                    <a:gd name="T29" fmla="*/ 29 h 60"/>
                    <a:gd name="T30" fmla="*/ 73 w 73"/>
                    <a:gd name="T31" fmla="*/ 17 h 60"/>
                    <a:gd name="T32" fmla="*/ 67 w 73"/>
                    <a:gd name="T33" fmla="*/ 11 h 60"/>
                    <a:gd name="T34" fmla="*/ 26 w 73"/>
                    <a:gd name="T35" fmla="*/ 8 h 60"/>
                    <a:gd name="T36" fmla="*/ 30 w 73"/>
                    <a:gd name="T37" fmla="*/ 4 h 60"/>
                    <a:gd name="T38" fmla="*/ 43 w 73"/>
                    <a:gd name="T39" fmla="*/ 4 h 60"/>
                    <a:gd name="T40" fmla="*/ 47 w 73"/>
                    <a:gd name="T41" fmla="*/ 8 h 60"/>
                    <a:gd name="T42" fmla="*/ 47 w 73"/>
                    <a:gd name="T43" fmla="*/ 11 h 60"/>
                    <a:gd name="T44" fmla="*/ 26 w 73"/>
                    <a:gd name="T45" fmla="*/ 11 h 60"/>
                    <a:gd name="T46" fmla="*/ 26 w 73"/>
                    <a:gd name="T47" fmla="*/ 8 h 60"/>
                    <a:gd name="T48" fmla="*/ 70 w 73"/>
                    <a:gd name="T49" fmla="*/ 54 h 60"/>
                    <a:gd name="T50" fmla="*/ 67 w 73"/>
                    <a:gd name="T51" fmla="*/ 56 h 60"/>
                    <a:gd name="T52" fmla="*/ 6 w 73"/>
                    <a:gd name="T53" fmla="*/ 56 h 60"/>
                    <a:gd name="T54" fmla="*/ 3 w 73"/>
                    <a:gd name="T55" fmla="*/ 54 h 60"/>
                    <a:gd name="T56" fmla="*/ 3 w 73"/>
                    <a:gd name="T57" fmla="*/ 31 h 60"/>
                    <a:gd name="T58" fmla="*/ 70 w 73"/>
                    <a:gd name="T59" fmla="*/ 31 h 60"/>
                    <a:gd name="T60" fmla="*/ 70 w 73"/>
                    <a:gd name="T61" fmla="*/ 54 h 60"/>
                    <a:gd name="T62" fmla="*/ 70 w 73"/>
                    <a:gd name="T63" fmla="*/ 27 h 60"/>
                    <a:gd name="T64" fmla="*/ 3 w 73"/>
                    <a:gd name="T65" fmla="*/ 27 h 60"/>
                    <a:gd name="T66" fmla="*/ 3 w 73"/>
                    <a:gd name="T67" fmla="*/ 17 h 60"/>
                    <a:gd name="T68" fmla="*/ 6 w 73"/>
                    <a:gd name="T69" fmla="*/ 14 h 60"/>
                    <a:gd name="T70" fmla="*/ 67 w 73"/>
                    <a:gd name="T71" fmla="*/ 14 h 60"/>
                    <a:gd name="T72" fmla="*/ 70 w 73"/>
                    <a:gd name="T73" fmla="*/ 17 h 60"/>
                    <a:gd name="T74" fmla="*/ 70 w 73"/>
                    <a:gd name="T75"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60">
                      <a:moveTo>
                        <a:pt x="67" y="11"/>
                      </a:moveTo>
                      <a:cubicBezTo>
                        <a:pt x="51" y="11"/>
                        <a:pt x="51" y="11"/>
                        <a:pt x="51" y="11"/>
                      </a:cubicBezTo>
                      <a:cubicBezTo>
                        <a:pt x="51" y="8"/>
                        <a:pt x="51" y="8"/>
                        <a:pt x="51" y="8"/>
                      </a:cubicBezTo>
                      <a:cubicBezTo>
                        <a:pt x="51" y="4"/>
                        <a:pt x="47" y="0"/>
                        <a:pt x="43" y="0"/>
                      </a:cubicBezTo>
                      <a:cubicBezTo>
                        <a:pt x="30" y="0"/>
                        <a:pt x="30" y="0"/>
                        <a:pt x="30" y="0"/>
                      </a:cubicBezTo>
                      <a:cubicBezTo>
                        <a:pt x="26" y="0"/>
                        <a:pt x="22" y="4"/>
                        <a:pt x="22" y="8"/>
                      </a:cubicBezTo>
                      <a:cubicBezTo>
                        <a:pt x="22" y="11"/>
                        <a:pt x="22" y="11"/>
                        <a:pt x="22" y="11"/>
                      </a:cubicBezTo>
                      <a:cubicBezTo>
                        <a:pt x="6" y="11"/>
                        <a:pt x="6" y="11"/>
                        <a:pt x="6" y="11"/>
                      </a:cubicBezTo>
                      <a:cubicBezTo>
                        <a:pt x="3" y="11"/>
                        <a:pt x="0" y="13"/>
                        <a:pt x="0" y="17"/>
                      </a:cubicBezTo>
                      <a:cubicBezTo>
                        <a:pt x="0" y="29"/>
                        <a:pt x="0" y="29"/>
                        <a:pt x="0" y="29"/>
                      </a:cubicBezTo>
                      <a:cubicBezTo>
                        <a:pt x="0" y="54"/>
                        <a:pt x="0" y="54"/>
                        <a:pt x="0" y="54"/>
                      </a:cubicBezTo>
                      <a:cubicBezTo>
                        <a:pt x="0" y="57"/>
                        <a:pt x="3" y="60"/>
                        <a:pt x="6" y="60"/>
                      </a:cubicBezTo>
                      <a:cubicBezTo>
                        <a:pt x="67" y="60"/>
                        <a:pt x="67" y="60"/>
                        <a:pt x="67" y="60"/>
                      </a:cubicBezTo>
                      <a:cubicBezTo>
                        <a:pt x="70" y="60"/>
                        <a:pt x="73" y="57"/>
                        <a:pt x="73" y="54"/>
                      </a:cubicBezTo>
                      <a:cubicBezTo>
                        <a:pt x="73" y="29"/>
                        <a:pt x="73" y="29"/>
                        <a:pt x="73" y="29"/>
                      </a:cubicBezTo>
                      <a:cubicBezTo>
                        <a:pt x="73" y="17"/>
                        <a:pt x="73" y="17"/>
                        <a:pt x="73" y="17"/>
                      </a:cubicBezTo>
                      <a:cubicBezTo>
                        <a:pt x="73" y="13"/>
                        <a:pt x="70" y="11"/>
                        <a:pt x="67" y="11"/>
                      </a:cubicBezTo>
                      <a:close/>
                      <a:moveTo>
                        <a:pt x="26" y="8"/>
                      </a:moveTo>
                      <a:cubicBezTo>
                        <a:pt x="26" y="6"/>
                        <a:pt x="28" y="4"/>
                        <a:pt x="30" y="4"/>
                      </a:cubicBezTo>
                      <a:cubicBezTo>
                        <a:pt x="43" y="4"/>
                        <a:pt x="43" y="4"/>
                        <a:pt x="43" y="4"/>
                      </a:cubicBezTo>
                      <a:cubicBezTo>
                        <a:pt x="45" y="4"/>
                        <a:pt x="47" y="6"/>
                        <a:pt x="47" y="8"/>
                      </a:cubicBezTo>
                      <a:cubicBezTo>
                        <a:pt x="47" y="11"/>
                        <a:pt x="47" y="11"/>
                        <a:pt x="47" y="11"/>
                      </a:cubicBezTo>
                      <a:cubicBezTo>
                        <a:pt x="26" y="11"/>
                        <a:pt x="26" y="11"/>
                        <a:pt x="26" y="11"/>
                      </a:cubicBezTo>
                      <a:lnTo>
                        <a:pt x="26" y="8"/>
                      </a:lnTo>
                      <a:close/>
                      <a:moveTo>
                        <a:pt x="70" y="54"/>
                      </a:moveTo>
                      <a:cubicBezTo>
                        <a:pt x="70" y="55"/>
                        <a:pt x="68" y="56"/>
                        <a:pt x="67" y="56"/>
                      </a:cubicBezTo>
                      <a:cubicBezTo>
                        <a:pt x="6" y="56"/>
                        <a:pt x="6" y="56"/>
                        <a:pt x="6" y="56"/>
                      </a:cubicBezTo>
                      <a:cubicBezTo>
                        <a:pt x="5" y="56"/>
                        <a:pt x="3" y="55"/>
                        <a:pt x="3" y="54"/>
                      </a:cubicBezTo>
                      <a:cubicBezTo>
                        <a:pt x="3" y="31"/>
                        <a:pt x="3" y="31"/>
                        <a:pt x="3" y="31"/>
                      </a:cubicBezTo>
                      <a:cubicBezTo>
                        <a:pt x="70" y="31"/>
                        <a:pt x="70" y="31"/>
                        <a:pt x="70" y="31"/>
                      </a:cubicBezTo>
                      <a:lnTo>
                        <a:pt x="70" y="54"/>
                      </a:lnTo>
                      <a:close/>
                      <a:moveTo>
                        <a:pt x="70" y="27"/>
                      </a:moveTo>
                      <a:cubicBezTo>
                        <a:pt x="3" y="27"/>
                        <a:pt x="3" y="27"/>
                        <a:pt x="3" y="27"/>
                      </a:cubicBezTo>
                      <a:cubicBezTo>
                        <a:pt x="3" y="17"/>
                        <a:pt x="3" y="17"/>
                        <a:pt x="3" y="17"/>
                      </a:cubicBezTo>
                      <a:cubicBezTo>
                        <a:pt x="3" y="15"/>
                        <a:pt x="5" y="14"/>
                        <a:pt x="6" y="14"/>
                      </a:cubicBezTo>
                      <a:cubicBezTo>
                        <a:pt x="67" y="14"/>
                        <a:pt x="67" y="14"/>
                        <a:pt x="67" y="14"/>
                      </a:cubicBezTo>
                      <a:cubicBezTo>
                        <a:pt x="68" y="14"/>
                        <a:pt x="70" y="15"/>
                        <a:pt x="70" y="17"/>
                      </a:cubicBezTo>
                      <a:lnTo>
                        <a:pt x="7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3" name="Oval 196"/>
                <p:cNvSpPr>
                  <a:spLocks noChangeArrowheads="1"/>
                </p:cNvSpPr>
                <p:nvPr/>
              </p:nvSpPr>
              <p:spPr bwMode="auto">
                <a:xfrm>
                  <a:off x="18339184" y="11945883"/>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4" name="Oval 197"/>
                <p:cNvSpPr>
                  <a:spLocks noChangeArrowheads="1"/>
                </p:cNvSpPr>
                <p:nvPr/>
              </p:nvSpPr>
              <p:spPr bwMode="auto">
                <a:xfrm>
                  <a:off x="18701134" y="1194588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65" name="กลุ่ม 164"/>
            <p:cNvGrpSpPr/>
            <p:nvPr/>
          </p:nvGrpSpPr>
          <p:grpSpPr>
            <a:xfrm>
              <a:off x="12670605" y="8522247"/>
              <a:ext cx="3413655" cy="2000250"/>
              <a:chOff x="10653182" y="6477000"/>
              <a:chExt cx="3413655" cy="2000250"/>
            </a:xfrm>
          </p:grpSpPr>
          <p:sp>
            <p:nvSpPr>
              <p:cNvPr id="166" name="TextBox 165"/>
              <p:cNvSpPr txBox="1"/>
              <p:nvPr/>
            </p:nvSpPr>
            <p:spPr bwMode="auto">
              <a:xfrm>
                <a:off x="11395687" y="6477000"/>
                <a:ext cx="206979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Suit Bag</a:t>
                </a:r>
                <a:endParaRPr lang="id-ID" sz="4000" b="1" dirty="0">
                  <a:solidFill>
                    <a:schemeClr val="bg1"/>
                  </a:solidFill>
                  <a:latin typeface="Lato" pitchFamily="34" charset="0"/>
                  <a:ea typeface="Lato" pitchFamily="34" charset="0"/>
                  <a:cs typeface="Lato" pitchFamily="34" charset="0"/>
                </a:endParaRPr>
              </a:p>
            </p:txBody>
          </p:sp>
          <p:sp>
            <p:nvSpPr>
              <p:cNvPr id="167" name="TextBox 166"/>
              <p:cNvSpPr txBox="1"/>
              <p:nvPr/>
            </p:nvSpPr>
            <p:spPr>
              <a:xfrm>
                <a:off x="10653182" y="7147692"/>
                <a:ext cx="3413655"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summarizes.</a:t>
                </a:r>
              </a:p>
            </p:txBody>
          </p:sp>
        </p:grpSp>
      </p:grpSp>
      <p:grpSp>
        <p:nvGrpSpPr>
          <p:cNvPr id="175" name="กลุ่ม 174"/>
          <p:cNvGrpSpPr/>
          <p:nvPr/>
        </p:nvGrpSpPr>
        <p:grpSpPr>
          <a:xfrm>
            <a:off x="1737782" y="3797587"/>
            <a:ext cx="3413655" cy="2126397"/>
            <a:chOff x="10576982" y="6685815"/>
            <a:chExt cx="3413655" cy="2126397"/>
          </a:xfrm>
        </p:grpSpPr>
        <p:sp>
          <p:nvSpPr>
            <p:cNvPr id="176" name="TextBox 175"/>
            <p:cNvSpPr txBox="1"/>
            <p:nvPr/>
          </p:nvSpPr>
          <p:spPr bwMode="auto">
            <a:xfrm>
              <a:off x="11634196" y="6685815"/>
              <a:ext cx="1404552" cy="830997"/>
            </a:xfrm>
            <a:prstGeom prst="rect">
              <a:avLst/>
            </a:prstGeom>
            <a:noFill/>
          </p:spPr>
          <p:txBody>
            <a:bodyPr wrap="none">
              <a:spAutoFit/>
            </a:bodyPr>
            <a:lstStyle/>
            <a:p>
              <a:pPr algn="ctr" defTabSz="1828434" fontAlgn="auto">
                <a:spcBef>
                  <a:spcPts val="0"/>
                </a:spcBef>
                <a:spcAft>
                  <a:spcPts val="0"/>
                </a:spcAft>
                <a:defRPr/>
              </a:pPr>
              <a:r>
                <a:rPr lang="en-US" sz="4800" b="1" dirty="0">
                  <a:solidFill>
                    <a:schemeClr val="accent5"/>
                  </a:solidFill>
                  <a:latin typeface="Lato" pitchFamily="34" charset="0"/>
                  <a:ea typeface="Lato" pitchFamily="34" charset="0"/>
                  <a:cs typeface="Lato" pitchFamily="34" charset="0"/>
                </a:rPr>
                <a:t>50%</a:t>
              </a:r>
              <a:endParaRPr lang="id-ID" sz="4800" b="1" dirty="0">
                <a:solidFill>
                  <a:schemeClr val="accent5"/>
                </a:solidFill>
                <a:latin typeface="Lato" pitchFamily="34" charset="0"/>
                <a:ea typeface="Lato" pitchFamily="34" charset="0"/>
                <a:cs typeface="Lato" pitchFamily="34" charset="0"/>
              </a:endParaRPr>
            </a:p>
          </p:txBody>
        </p:sp>
        <p:sp>
          <p:nvSpPr>
            <p:cNvPr id="177" name="TextBox 176"/>
            <p:cNvSpPr txBox="1"/>
            <p:nvPr/>
          </p:nvSpPr>
          <p:spPr>
            <a:xfrm>
              <a:off x="10576982" y="7482654"/>
              <a:ext cx="3413655"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grpSp>
      <p:grpSp>
        <p:nvGrpSpPr>
          <p:cNvPr id="178" name="กลุ่ม 177"/>
          <p:cNvGrpSpPr/>
          <p:nvPr/>
        </p:nvGrpSpPr>
        <p:grpSpPr>
          <a:xfrm>
            <a:off x="1737782" y="7551003"/>
            <a:ext cx="3413655" cy="2126397"/>
            <a:chOff x="10576982" y="6685815"/>
            <a:chExt cx="3413655" cy="2126397"/>
          </a:xfrm>
        </p:grpSpPr>
        <p:sp>
          <p:nvSpPr>
            <p:cNvPr id="179" name="TextBox 178"/>
            <p:cNvSpPr txBox="1"/>
            <p:nvPr/>
          </p:nvSpPr>
          <p:spPr bwMode="auto">
            <a:xfrm>
              <a:off x="11634196" y="6685815"/>
              <a:ext cx="1404552" cy="830997"/>
            </a:xfrm>
            <a:prstGeom prst="rect">
              <a:avLst/>
            </a:prstGeom>
            <a:noFill/>
          </p:spPr>
          <p:txBody>
            <a:bodyPr wrap="none">
              <a:spAutoFit/>
            </a:bodyPr>
            <a:lstStyle/>
            <a:p>
              <a:pPr algn="ctr" defTabSz="1828434" fontAlgn="auto">
                <a:spcBef>
                  <a:spcPts val="0"/>
                </a:spcBef>
                <a:spcAft>
                  <a:spcPts val="0"/>
                </a:spcAft>
                <a:defRPr/>
              </a:pPr>
              <a:r>
                <a:rPr lang="en-US" sz="4800" b="1" dirty="0">
                  <a:solidFill>
                    <a:schemeClr val="accent3"/>
                  </a:solidFill>
                  <a:latin typeface="Lato" pitchFamily="34" charset="0"/>
                  <a:ea typeface="Lato" pitchFamily="34" charset="0"/>
                  <a:cs typeface="Lato" pitchFamily="34" charset="0"/>
                </a:rPr>
                <a:t>69%</a:t>
              </a:r>
              <a:endParaRPr lang="id-ID" sz="4800" b="1" dirty="0">
                <a:solidFill>
                  <a:schemeClr val="accent3"/>
                </a:solidFill>
                <a:latin typeface="Lato" pitchFamily="34" charset="0"/>
                <a:ea typeface="Lato" pitchFamily="34" charset="0"/>
                <a:cs typeface="Lato" pitchFamily="34" charset="0"/>
              </a:endParaRPr>
            </a:p>
          </p:txBody>
        </p:sp>
        <p:sp>
          <p:nvSpPr>
            <p:cNvPr id="180" name="TextBox 179"/>
            <p:cNvSpPr txBox="1"/>
            <p:nvPr/>
          </p:nvSpPr>
          <p:spPr>
            <a:xfrm>
              <a:off x="10576982" y="7482654"/>
              <a:ext cx="3413655"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grpSp>
      <p:grpSp>
        <p:nvGrpSpPr>
          <p:cNvPr id="181" name="กลุ่ม 180"/>
          <p:cNvGrpSpPr/>
          <p:nvPr/>
        </p:nvGrpSpPr>
        <p:grpSpPr>
          <a:xfrm>
            <a:off x="19629437" y="3873787"/>
            <a:ext cx="3413655" cy="2126397"/>
            <a:chOff x="10576982" y="6685815"/>
            <a:chExt cx="3413655" cy="2126397"/>
          </a:xfrm>
        </p:grpSpPr>
        <p:sp>
          <p:nvSpPr>
            <p:cNvPr id="182" name="TextBox 181"/>
            <p:cNvSpPr txBox="1"/>
            <p:nvPr/>
          </p:nvSpPr>
          <p:spPr bwMode="auto">
            <a:xfrm>
              <a:off x="11634197" y="6685815"/>
              <a:ext cx="1404552" cy="830997"/>
            </a:xfrm>
            <a:prstGeom prst="rect">
              <a:avLst/>
            </a:prstGeom>
            <a:noFill/>
          </p:spPr>
          <p:txBody>
            <a:bodyPr wrap="none">
              <a:spAutoFit/>
            </a:bodyPr>
            <a:lstStyle/>
            <a:p>
              <a:pPr algn="ctr" defTabSz="1828434" fontAlgn="auto">
                <a:spcBef>
                  <a:spcPts val="0"/>
                </a:spcBef>
                <a:spcAft>
                  <a:spcPts val="0"/>
                </a:spcAft>
                <a:defRPr/>
              </a:pPr>
              <a:r>
                <a:rPr lang="en-US" sz="4800" b="1" dirty="0">
                  <a:solidFill>
                    <a:schemeClr val="accent6"/>
                  </a:solidFill>
                  <a:latin typeface="Lato" pitchFamily="34" charset="0"/>
                  <a:ea typeface="Lato" pitchFamily="34" charset="0"/>
                  <a:cs typeface="Lato" pitchFamily="34" charset="0"/>
                </a:rPr>
                <a:t>68%</a:t>
              </a:r>
              <a:endParaRPr lang="id-ID" sz="4800" b="1" dirty="0">
                <a:solidFill>
                  <a:schemeClr val="accent6"/>
                </a:solidFill>
                <a:latin typeface="Lato" pitchFamily="34" charset="0"/>
                <a:ea typeface="Lato" pitchFamily="34" charset="0"/>
                <a:cs typeface="Lato" pitchFamily="34" charset="0"/>
              </a:endParaRPr>
            </a:p>
          </p:txBody>
        </p:sp>
        <p:sp>
          <p:nvSpPr>
            <p:cNvPr id="183" name="TextBox 182"/>
            <p:cNvSpPr txBox="1"/>
            <p:nvPr/>
          </p:nvSpPr>
          <p:spPr>
            <a:xfrm>
              <a:off x="10576982" y="7482654"/>
              <a:ext cx="3413655"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grpSp>
      <p:grpSp>
        <p:nvGrpSpPr>
          <p:cNvPr id="184" name="กลุ่ม 183"/>
          <p:cNvGrpSpPr/>
          <p:nvPr/>
        </p:nvGrpSpPr>
        <p:grpSpPr>
          <a:xfrm>
            <a:off x="19781837" y="7627203"/>
            <a:ext cx="3413655" cy="2126397"/>
            <a:chOff x="10576982" y="6685815"/>
            <a:chExt cx="3413655" cy="2126397"/>
          </a:xfrm>
        </p:grpSpPr>
        <p:sp>
          <p:nvSpPr>
            <p:cNvPr id="185" name="TextBox 184"/>
            <p:cNvSpPr txBox="1"/>
            <p:nvPr/>
          </p:nvSpPr>
          <p:spPr bwMode="auto">
            <a:xfrm>
              <a:off x="11634196" y="6685815"/>
              <a:ext cx="1404552" cy="830997"/>
            </a:xfrm>
            <a:prstGeom prst="rect">
              <a:avLst/>
            </a:prstGeom>
            <a:noFill/>
          </p:spPr>
          <p:txBody>
            <a:bodyPr wrap="none">
              <a:spAutoFit/>
            </a:bodyPr>
            <a:lstStyle/>
            <a:p>
              <a:pPr algn="ctr" defTabSz="1828434" fontAlgn="auto">
                <a:spcBef>
                  <a:spcPts val="0"/>
                </a:spcBef>
                <a:spcAft>
                  <a:spcPts val="0"/>
                </a:spcAft>
                <a:defRPr/>
              </a:pPr>
              <a:r>
                <a:rPr lang="en-US" sz="4800" b="1" dirty="0">
                  <a:solidFill>
                    <a:schemeClr val="accent4"/>
                  </a:solidFill>
                  <a:latin typeface="Lato" pitchFamily="34" charset="0"/>
                  <a:ea typeface="Lato" pitchFamily="34" charset="0"/>
                  <a:cs typeface="Lato" pitchFamily="34" charset="0"/>
                </a:rPr>
                <a:t>76%</a:t>
              </a:r>
              <a:endParaRPr lang="id-ID" sz="4800" b="1" dirty="0">
                <a:solidFill>
                  <a:schemeClr val="accent4"/>
                </a:solidFill>
                <a:latin typeface="Lato" pitchFamily="34" charset="0"/>
                <a:ea typeface="Lato" pitchFamily="34" charset="0"/>
                <a:cs typeface="Lato" pitchFamily="34" charset="0"/>
              </a:endParaRPr>
            </a:p>
          </p:txBody>
        </p:sp>
        <p:sp>
          <p:nvSpPr>
            <p:cNvPr id="186" name="TextBox 185"/>
            <p:cNvSpPr txBox="1"/>
            <p:nvPr/>
          </p:nvSpPr>
          <p:spPr>
            <a:xfrm>
              <a:off x="10576982" y="7482654"/>
              <a:ext cx="3413655"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grpSp>
      <p:grpSp>
        <p:nvGrpSpPr>
          <p:cNvPr id="72" name="Group 71"/>
          <p:cNvGrpSpPr/>
          <p:nvPr/>
        </p:nvGrpSpPr>
        <p:grpSpPr>
          <a:xfrm>
            <a:off x="9342437" y="0"/>
            <a:ext cx="5121981" cy="1859280"/>
            <a:chOff x="9266237" y="-30479"/>
            <a:chExt cx="5121981" cy="1859280"/>
          </a:xfrm>
        </p:grpSpPr>
        <p:sp>
          <p:nvSpPr>
            <p:cNvPr id="7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4" name="TextBox 7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5" name="กลุ่ม 1"/>
            <p:cNvGrpSpPr/>
            <p:nvPr/>
          </p:nvGrpSpPr>
          <p:grpSpPr>
            <a:xfrm>
              <a:off x="10629638" y="960536"/>
              <a:ext cx="2675199" cy="191868"/>
              <a:chOff x="731836" y="7607630"/>
              <a:chExt cx="3043601" cy="240970"/>
            </a:xfrm>
          </p:grpSpPr>
          <p:sp>
            <p:nvSpPr>
              <p:cNvPr id="7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524604417"/>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25"/>
                                        </p:tgtEl>
                                        <p:attrNameLst>
                                          <p:attrName>style.visibility</p:attrName>
                                        </p:attrNameLst>
                                      </p:cBhvr>
                                      <p:to>
                                        <p:strVal val="visible"/>
                                      </p:to>
                                    </p:set>
                                    <p:animEffect transition="in" filter="wipe(left)">
                                      <p:cBhvr>
                                        <p:cTn id="11" dur="500"/>
                                        <p:tgtEl>
                                          <p:spTgt spid="125"/>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50"/>
                                        </p:tgtEl>
                                        <p:attrNameLst>
                                          <p:attrName>style.visibility</p:attrName>
                                        </p:attrNameLst>
                                      </p:cBhvr>
                                      <p:to>
                                        <p:strVal val="visible"/>
                                      </p:to>
                                    </p:set>
                                    <p:animEffect transition="in" filter="wipe(right)">
                                      <p:cBhvr>
                                        <p:cTn id="15" dur="500"/>
                                        <p:tgtEl>
                                          <p:spTgt spid="150"/>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63"/>
                                        </p:tgtEl>
                                        <p:attrNameLst>
                                          <p:attrName>style.visibility</p:attrName>
                                        </p:attrNameLst>
                                      </p:cBhvr>
                                      <p:to>
                                        <p:strVal val="visible"/>
                                      </p:to>
                                    </p:set>
                                    <p:animEffect transition="in" filter="wipe(left)">
                                      <p:cBhvr>
                                        <p:cTn id="19" dur="500"/>
                                        <p:tgtEl>
                                          <p:spTgt spid="163"/>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75"/>
                                        </p:tgtEl>
                                        <p:attrNameLst>
                                          <p:attrName>style.visibility</p:attrName>
                                        </p:attrNameLst>
                                      </p:cBhvr>
                                      <p:to>
                                        <p:strVal val="visible"/>
                                      </p:to>
                                    </p:set>
                                    <p:animEffect transition="in" filter="wipe(down)">
                                      <p:cBhvr>
                                        <p:cTn id="23" dur="250"/>
                                        <p:tgtEl>
                                          <p:spTgt spid="175"/>
                                        </p:tgtEl>
                                      </p:cBhvr>
                                    </p:animEffect>
                                  </p:childTnLst>
                                </p:cTn>
                              </p:par>
                            </p:childTnLst>
                          </p:cTn>
                        </p:par>
                        <p:par>
                          <p:cTn id="24" fill="hold">
                            <p:stCondLst>
                              <p:cond delay="2250"/>
                            </p:stCondLst>
                            <p:childTnLst>
                              <p:par>
                                <p:cTn id="25" presetID="22" presetClass="entr" presetSubtype="4" fill="hold" nodeType="afterEffect">
                                  <p:stCondLst>
                                    <p:cond delay="0"/>
                                  </p:stCondLst>
                                  <p:childTnLst>
                                    <p:set>
                                      <p:cBhvr>
                                        <p:cTn id="26" dur="1" fill="hold">
                                          <p:stCondLst>
                                            <p:cond delay="0"/>
                                          </p:stCondLst>
                                        </p:cTn>
                                        <p:tgtEl>
                                          <p:spTgt spid="178"/>
                                        </p:tgtEl>
                                        <p:attrNameLst>
                                          <p:attrName>style.visibility</p:attrName>
                                        </p:attrNameLst>
                                      </p:cBhvr>
                                      <p:to>
                                        <p:strVal val="visible"/>
                                      </p:to>
                                    </p:set>
                                    <p:animEffect transition="in" filter="wipe(down)">
                                      <p:cBhvr>
                                        <p:cTn id="27" dur="250"/>
                                        <p:tgtEl>
                                          <p:spTgt spid="178"/>
                                        </p:tgtEl>
                                      </p:cBhvr>
                                    </p:animEffect>
                                  </p:childTnLst>
                                </p:cTn>
                              </p:par>
                            </p:childTnLst>
                          </p:cTn>
                        </p:par>
                        <p:par>
                          <p:cTn id="28" fill="hold">
                            <p:stCondLst>
                              <p:cond delay="2500"/>
                            </p:stCondLst>
                            <p:childTnLst>
                              <p:par>
                                <p:cTn id="29" presetID="22" presetClass="entr" presetSubtype="4" fill="hold" nodeType="afterEffect">
                                  <p:stCondLst>
                                    <p:cond delay="0"/>
                                  </p:stCondLst>
                                  <p:childTnLst>
                                    <p:set>
                                      <p:cBhvr>
                                        <p:cTn id="30" dur="1" fill="hold">
                                          <p:stCondLst>
                                            <p:cond delay="0"/>
                                          </p:stCondLst>
                                        </p:cTn>
                                        <p:tgtEl>
                                          <p:spTgt spid="181"/>
                                        </p:tgtEl>
                                        <p:attrNameLst>
                                          <p:attrName>style.visibility</p:attrName>
                                        </p:attrNameLst>
                                      </p:cBhvr>
                                      <p:to>
                                        <p:strVal val="visible"/>
                                      </p:to>
                                    </p:set>
                                    <p:animEffect transition="in" filter="wipe(down)">
                                      <p:cBhvr>
                                        <p:cTn id="31" dur="250"/>
                                        <p:tgtEl>
                                          <p:spTgt spid="181"/>
                                        </p:tgtEl>
                                      </p:cBhvr>
                                    </p:animEffect>
                                  </p:childTnLst>
                                </p:cTn>
                              </p:par>
                            </p:childTnLst>
                          </p:cTn>
                        </p:par>
                        <p:par>
                          <p:cTn id="32" fill="hold">
                            <p:stCondLst>
                              <p:cond delay="2750"/>
                            </p:stCondLst>
                            <p:childTnLst>
                              <p:par>
                                <p:cTn id="33" presetID="22" presetClass="entr" presetSubtype="4" fill="hold" nodeType="afterEffect">
                                  <p:stCondLst>
                                    <p:cond delay="0"/>
                                  </p:stCondLst>
                                  <p:childTnLst>
                                    <p:set>
                                      <p:cBhvr>
                                        <p:cTn id="34" dur="1" fill="hold">
                                          <p:stCondLst>
                                            <p:cond delay="0"/>
                                          </p:stCondLst>
                                        </p:cTn>
                                        <p:tgtEl>
                                          <p:spTgt spid="184"/>
                                        </p:tgtEl>
                                        <p:attrNameLst>
                                          <p:attrName>style.visibility</p:attrName>
                                        </p:attrNameLst>
                                      </p:cBhvr>
                                      <p:to>
                                        <p:strVal val="visible"/>
                                      </p:to>
                                    </p:set>
                                    <p:animEffect transition="in" filter="wipe(down)">
                                      <p:cBhvr>
                                        <p:cTn id="35" dur="250"/>
                                        <p:tgtEl>
                                          <p:spTgt spid="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Freeform 7"/>
          <p:cNvSpPr>
            <a:spLocks/>
          </p:cNvSpPr>
          <p:nvPr/>
        </p:nvSpPr>
        <p:spPr bwMode="auto">
          <a:xfrm>
            <a:off x="9940924" y="6917841"/>
            <a:ext cx="4735513" cy="4737100"/>
          </a:xfrm>
          <a:custGeom>
            <a:avLst/>
            <a:gdLst>
              <a:gd name="T0" fmla="*/ 166 w 331"/>
              <a:gd name="T1" fmla="*/ 72 h 331"/>
              <a:gd name="T2" fmla="*/ 166 w 331"/>
              <a:gd name="T3" fmla="*/ 72 h 331"/>
              <a:gd name="T4" fmla="*/ 259 w 331"/>
              <a:gd name="T5" fmla="*/ 165 h 331"/>
              <a:gd name="T6" fmla="*/ 166 w 331"/>
              <a:gd name="T7" fmla="*/ 258 h 331"/>
              <a:gd name="T8" fmla="*/ 73 w 331"/>
              <a:gd name="T9" fmla="*/ 165 h 331"/>
              <a:gd name="T10" fmla="*/ 0 w 331"/>
              <a:gd name="T11" fmla="*/ 165 h 331"/>
              <a:gd name="T12" fmla="*/ 166 w 331"/>
              <a:gd name="T13" fmla="*/ 331 h 331"/>
              <a:gd name="T14" fmla="*/ 331 w 331"/>
              <a:gd name="T15" fmla="*/ 165 h 331"/>
              <a:gd name="T16" fmla="*/ 166 w 331"/>
              <a:gd name="T17" fmla="*/ 0 h 331"/>
              <a:gd name="T18" fmla="*/ 166 w 331"/>
              <a:gd name="T19" fmla="*/ 0 h 331"/>
              <a:gd name="T20" fmla="*/ 166 w 331"/>
              <a:gd name="T21" fmla="*/ 72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1" h="331">
                <a:moveTo>
                  <a:pt x="166" y="72"/>
                </a:moveTo>
                <a:cubicBezTo>
                  <a:pt x="166" y="72"/>
                  <a:pt x="166" y="72"/>
                  <a:pt x="166" y="72"/>
                </a:cubicBezTo>
                <a:cubicBezTo>
                  <a:pt x="217" y="72"/>
                  <a:pt x="259" y="114"/>
                  <a:pt x="259" y="165"/>
                </a:cubicBezTo>
                <a:cubicBezTo>
                  <a:pt x="259" y="217"/>
                  <a:pt x="217" y="258"/>
                  <a:pt x="166" y="258"/>
                </a:cubicBezTo>
                <a:cubicBezTo>
                  <a:pt x="114" y="258"/>
                  <a:pt x="73" y="217"/>
                  <a:pt x="73" y="165"/>
                </a:cubicBezTo>
                <a:cubicBezTo>
                  <a:pt x="0" y="165"/>
                  <a:pt x="0" y="165"/>
                  <a:pt x="0" y="165"/>
                </a:cubicBezTo>
                <a:cubicBezTo>
                  <a:pt x="0" y="257"/>
                  <a:pt x="74" y="331"/>
                  <a:pt x="166" y="331"/>
                </a:cubicBezTo>
                <a:cubicBezTo>
                  <a:pt x="257" y="331"/>
                  <a:pt x="331" y="257"/>
                  <a:pt x="331" y="165"/>
                </a:cubicBezTo>
                <a:cubicBezTo>
                  <a:pt x="331" y="74"/>
                  <a:pt x="257" y="0"/>
                  <a:pt x="166" y="0"/>
                </a:cubicBezTo>
                <a:cubicBezTo>
                  <a:pt x="166" y="0"/>
                  <a:pt x="166" y="0"/>
                  <a:pt x="166" y="0"/>
                </a:cubicBezTo>
                <a:lnTo>
                  <a:pt x="166" y="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16" name="Freeform 8"/>
          <p:cNvSpPr>
            <a:spLocks/>
          </p:cNvSpPr>
          <p:nvPr/>
        </p:nvSpPr>
        <p:spPr bwMode="auto">
          <a:xfrm>
            <a:off x="9940924" y="3200400"/>
            <a:ext cx="4735513" cy="4737100"/>
          </a:xfrm>
          <a:custGeom>
            <a:avLst/>
            <a:gdLst>
              <a:gd name="T0" fmla="*/ 166 w 331"/>
              <a:gd name="T1" fmla="*/ 259 h 331"/>
              <a:gd name="T2" fmla="*/ 166 w 331"/>
              <a:gd name="T3" fmla="*/ 259 h 331"/>
              <a:gd name="T4" fmla="*/ 73 w 331"/>
              <a:gd name="T5" fmla="*/ 166 h 331"/>
              <a:gd name="T6" fmla="*/ 166 w 331"/>
              <a:gd name="T7" fmla="*/ 73 h 331"/>
              <a:gd name="T8" fmla="*/ 259 w 331"/>
              <a:gd name="T9" fmla="*/ 166 h 331"/>
              <a:gd name="T10" fmla="*/ 331 w 331"/>
              <a:gd name="T11" fmla="*/ 166 h 331"/>
              <a:gd name="T12" fmla="*/ 166 w 331"/>
              <a:gd name="T13" fmla="*/ 0 h 331"/>
              <a:gd name="T14" fmla="*/ 0 w 331"/>
              <a:gd name="T15" fmla="*/ 166 h 331"/>
              <a:gd name="T16" fmla="*/ 166 w 331"/>
              <a:gd name="T17" fmla="*/ 331 h 331"/>
              <a:gd name="T18" fmla="*/ 166 w 331"/>
              <a:gd name="T19" fmla="*/ 331 h 331"/>
              <a:gd name="T20" fmla="*/ 166 w 331"/>
              <a:gd name="T21" fmla="*/ 25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1" h="331">
                <a:moveTo>
                  <a:pt x="166" y="259"/>
                </a:moveTo>
                <a:cubicBezTo>
                  <a:pt x="166" y="259"/>
                  <a:pt x="166" y="259"/>
                  <a:pt x="166" y="259"/>
                </a:cubicBezTo>
                <a:cubicBezTo>
                  <a:pt x="114" y="259"/>
                  <a:pt x="73" y="217"/>
                  <a:pt x="73" y="166"/>
                </a:cubicBezTo>
                <a:cubicBezTo>
                  <a:pt x="73" y="115"/>
                  <a:pt x="114" y="73"/>
                  <a:pt x="166" y="73"/>
                </a:cubicBezTo>
                <a:cubicBezTo>
                  <a:pt x="217" y="73"/>
                  <a:pt x="259" y="115"/>
                  <a:pt x="259" y="166"/>
                </a:cubicBezTo>
                <a:cubicBezTo>
                  <a:pt x="331" y="166"/>
                  <a:pt x="331" y="166"/>
                  <a:pt x="331" y="166"/>
                </a:cubicBezTo>
                <a:cubicBezTo>
                  <a:pt x="331" y="75"/>
                  <a:pt x="257" y="0"/>
                  <a:pt x="166" y="0"/>
                </a:cubicBezTo>
                <a:cubicBezTo>
                  <a:pt x="74" y="0"/>
                  <a:pt x="0" y="75"/>
                  <a:pt x="0" y="166"/>
                </a:cubicBezTo>
                <a:cubicBezTo>
                  <a:pt x="0" y="257"/>
                  <a:pt x="74" y="331"/>
                  <a:pt x="166" y="331"/>
                </a:cubicBezTo>
                <a:cubicBezTo>
                  <a:pt x="166" y="331"/>
                  <a:pt x="166" y="331"/>
                  <a:pt x="166" y="331"/>
                </a:cubicBezTo>
                <a:lnTo>
                  <a:pt x="166" y="25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7" name="Freeform 208"/>
          <p:cNvSpPr>
            <a:spLocks noEditPoints="1"/>
          </p:cNvSpPr>
          <p:nvPr/>
        </p:nvSpPr>
        <p:spPr bwMode="auto">
          <a:xfrm>
            <a:off x="11539227" y="4895254"/>
            <a:ext cx="1537010" cy="1429346"/>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18" name="กลุ่ม 117"/>
          <p:cNvGrpSpPr/>
          <p:nvPr/>
        </p:nvGrpSpPr>
        <p:grpSpPr>
          <a:xfrm>
            <a:off x="11825381" y="8419202"/>
            <a:ext cx="1046948" cy="1562998"/>
            <a:chOff x="9260948" y="10553700"/>
            <a:chExt cx="447675" cy="668338"/>
          </a:xfrm>
          <a:solidFill>
            <a:schemeClr val="accent5"/>
          </a:solidFill>
        </p:grpSpPr>
        <p:sp>
          <p:nvSpPr>
            <p:cNvPr id="119"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cxnSp>
        <p:nvCxnSpPr>
          <p:cNvPr id="123" name="ตัวเชื่อมต่อตรง 237"/>
          <p:cNvCxnSpPr/>
          <p:nvPr/>
        </p:nvCxnSpPr>
        <p:spPr>
          <a:xfrm>
            <a:off x="7437437" y="3626396"/>
            <a:ext cx="2438400" cy="126885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24" name="กลุ่ม 123"/>
          <p:cNvGrpSpPr/>
          <p:nvPr/>
        </p:nvGrpSpPr>
        <p:grpSpPr>
          <a:xfrm>
            <a:off x="4846637" y="3968416"/>
            <a:ext cx="3413655" cy="2308420"/>
            <a:chOff x="10653182" y="6477000"/>
            <a:chExt cx="3413655" cy="2308420"/>
          </a:xfrm>
        </p:grpSpPr>
        <p:sp>
          <p:nvSpPr>
            <p:cNvPr id="126" name="TextBox 125"/>
            <p:cNvSpPr txBox="1"/>
            <p:nvPr/>
          </p:nvSpPr>
          <p:spPr bwMode="auto">
            <a:xfrm>
              <a:off x="11064327" y="6477000"/>
              <a:ext cx="254428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Data Here</a:t>
              </a:r>
              <a:endParaRPr lang="id-ID" sz="4000" b="1" dirty="0">
                <a:solidFill>
                  <a:schemeClr val="accent6"/>
                </a:solidFill>
                <a:latin typeface="Lato" pitchFamily="34" charset="0"/>
                <a:ea typeface="Lato" pitchFamily="34" charset="0"/>
                <a:cs typeface="Lato" pitchFamily="34" charset="0"/>
              </a:endParaRPr>
            </a:p>
          </p:txBody>
        </p:sp>
        <p:sp>
          <p:nvSpPr>
            <p:cNvPr id="127" name="TextBox 126"/>
            <p:cNvSpPr txBox="1"/>
            <p:nvPr/>
          </p:nvSpPr>
          <p:spPr>
            <a:xfrm>
              <a:off x="10653182" y="708653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sp>
        <p:nvSpPr>
          <p:cNvPr id="134" name="TextBox 31"/>
          <p:cNvSpPr txBox="1">
            <a:spLocks noChangeArrowheads="1"/>
          </p:cNvSpPr>
          <p:nvPr/>
        </p:nvSpPr>
        <p:spPr bwMode="auto">
          <a:xfrm>
            <a:off x="5246885" y="6445659"/>
            <a:ext cx="3284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7200" b="1" dirty="0">
                <a:solidFill>
                  <a:schemeClr val="accent6"/>
                </a:solidFill>
                <a:latin typeface="Lato Black" pitchFamily="34" charset="0"/>
                <a:ea typeface="Lato Black" pitchFamily="34" charset="0"/>
                <a:cs typeface="Lato Black" pitchFamily="34" charset="0"/>
              </a:rPr>
              <a:t>43</a:t>
            </a:r>
            <a:r>
              <a:rPr lang="id-ID" sz="7200" b="1" dirty="0">
                <a:solidFill>
                  <a:schemeClr val="accent6"/>
                </a:solidFill>
                <a:latin typeface="Lato Black" pitchFamily="34" charset="0"/>
                <a:ea typeface="Lato Black" pitchFamily="34" charset="0"/>
                <a:cs typeface="Lato Black" pitchFamily="34" charset="0"/>
              </a:rPr>
              <a:t>%</a:t>
            </a:r>
          </a:p>
        </p:txBody>
      </p:sp>
      <p:sp>
        <p:nvSpPr>
          <p:cNvPr id="142" name="Round Same Side Corner Rectangle 58"/>
          <p:cNvSpPr/>
          <p:nvPr/>
        </p:nvSpPr>
        <p:spPr>
          <a:xfrm rot="10800000" flipH="1">
            <a:off x="5075238" y="7406988"/>
            <a:ext cx="192174" cy="1432212"/>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43" name="TextBox 142"/>
          <p:cNvSpPr txBox="1"/>
          <p:nvPr/>
        </p:nvSpPr>
        <p:spPr>
          <a:xfrm>
            <a:off x="5382246" y="7467305"/>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144" name="ตัวเชื่อมต่อตรง 237"/>
          <p:cNvCxnSpPr/>
          <p:nvPr/>
        </p:nvCxnSpPr>
        <p:spPr>
          <a:xfrm rot="10800000">
            <a:off x="14335415" y="7912606"/>
            <a:ext cx="2017422" cy="1013192"/>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45" name="กลุ่ม 144"/>
          <p:cNvGrpSpPr/>
          <p:nvPr/>
        </p:nvGrpSpPr>
        <p:grpSpPr>
          <a:xfrm>
            <a:off x="16596782" y="8135840"/>
            <a:ext cx="3413655" cy="2308420"/>
            <a:chOff x="10653182" y="6477000"/>
            <a:chExt cx="3413655" cy="2308420"/>
          </a:xfrm>
        </p:grpSpPr>
        <p:sp>
          <p:nvSpPr>
            <p:cNvPr id="187" name="TextBox 186"/>
            <p:cNvSpPr txBox="1"/>
            <p:nvPr/>
          </p:nvSpPr>
          <p:spPr bwMode="auto">
            <a:xfrm>
              <a:off x="11064327" y="6477000"/>
              <a:ext cx="254428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Data Here</a:t>
              </a:r>
              <a:endParaRPr lang="id-ID" sz="4000" b="1" dirty="0">
                <a:solidFill>
                  <a:schemeClr val="accent5"/>
                </a:solidFill>
                <a:latin typeface="Lato" pitchFamily="34" charset="0"/>
                <a:ea typeface="Lato" pitchFamily="34" charset="0"/>
                <a:cs typeface="Lato" pitchFamily="34" charset="0"/>
              </a:endParaRPr>
            </a:p>
          </p:txBody>
        </p:sp>
        <p:sp>
          <p:nvSpPr>
            <p:cNvPr id="188" name="TextBox 187"/>
            <p:cNvSpPr txBox="1"/>
            <p:nvPr/>
          </p:nvSpPr>
          <p:spPr>
            <a:xfrm>
              <a:off x="10653182" y="708653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sp>
        <p:nvSpPr>
          <p:cNvPr id="189" name="TextBox 31"/>
          <p:cNvSpPr txBox="1">
            <a:spLocks noChangeArrowheads="1"/>
          </p:cNvSpPr>
          <p:nvPr/>
        </p:nvSpPr>
        <p:spPr bwMode="auto">
          <a:xfrm>
            <a:off x="16863033" y="5257800"/>
            <a:ext cx="3284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7200" b="1" dirty="0">
                <a:solidFill>
                  <a:schemeClr val="accent5"/>
                </a:solidFill>
                <a:latin typeface="Lato Black" pitchFamily="34" charset="0"/>
                <a:ea typeface="Lato Black" pitchFamily="34" charset="0"/>
                <a:cs typeface="Lato Black" pitchFamily="34" charset="0"/>
              </a:rPr>
              <a:t>57</a:t>
            </a:r>
            <a:r>
              <a:rPr lang="id-ID" sz="7200" b="1" dirty="0">
                <a:solidFill>
                  <a:schemeClr val="accent5"/>
                </a:solidFill>
                <a:latin typeface="Lato Black" pitchFamily="34" charset="0"/>
                <a:ea typeface="Lato Black" pitchFamily="34" charset="0"/>
                <a:cs typeface="Lato Black" pitchFamily="34" charset="0"/>
              </a:rPr>
              <a:t>%</a:t>
            </a:r>
          </a:p>
        </p:txBody>
      </p:sp>
      <p:sp>
        <p:nvSpPr>
          <p:cNvPr id="190" name="Round Same Side Corner Rectangle 58"/>
          <p:cNvSpPr/>
          <p:nvPr/>
        </p:nvSpPr>
        <p:spPr>
          <a:xfrm rot="10800000" flipH="1">
            <a:off x="16691386" y="6219129"/>
            <a:ext cx="192174" cy="1432212"/>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91" name="TextBox 190"/>
          <p:cNvSpPr txBox="1"/>
          <p:nvPr/>
        </p:nvSpPr>
        <p:spPr>
          <a:xfrm>
            <a:off x="16998394" y="6279446"/>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34" name="Group 33"/>
          <p:cNvGrpSpPr/>
          <p:nvPr/>
        </p:nvGrpSpPr>
        <p:grpSpPr>
          <a:xfrm>
            <a:off x="9342437" y="0"/>
            <a:ext cx="5121981" cy="1859280"/>
            <a:chOff x="9266237" y="-30479"/>
            <a:chExt cx="5121981" cy="1859280"/>
          </a:xfrm>
        </p:grpSpPr>
        <p:sp>
          <p:nvSpPr>
            <p:cNvPr id="3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6" name="TextBox 3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7" name="กลุ่ม 1"/>
            <p:cNvGrpSpPr/>
            <p:nvPr/>
          </p:nvGrpSpPr>
          <p:grpSpPr>
            <a:xfrm>
              <a:off x="10629638" y="960536"/>
              <a:ext cx="2675199" cy="191868"/>
              <a:chOff x="731836" y="7607630"/>
              <a:chExt cx="3043601" cy="240970"/>
            </a:xfrm>
          </p:grpSpPr>
          <p:sp>
            <p:nvSpPr>
              <p:cNvPr id="3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231920695"/>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16"/>
                                        </p:tgtEl>
                                        <p:attrNameLst>
                                          <p:attrName>style.visibility</p:attrName>
                                        </p:attrNameLst>
                                      </p:cBhvr>
                                      <p:to>
                                        <p:strVal val="visible"/>
                                      </p:to>
                                    </p:set>
                                    <p:animEffect transition="in" filter="wipe(up)">
                                      <p:cBhvr>
                                        <p:cTn id="7" dur="500"/>
                                        <p:tgtEl>
                                          <p:spTgt spid="1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5"/>
                                        </p:tgtEl>
                                        <p:attrNameLst>
                                          <p:attrName>style.visibility</p:attrName>
                                        </p:attrNameLst>
                                      </p:cBhvr>
                                      <p:to>
                                        <p:strVal val="visible"/>
                                      </p:to>
                                    </p:set>
                                    <p:animEffect transition="in" filter="wipe(up)">
                                      <p:cBhvr>
                                        <p:cTn id="11" dur="500"/>
                                        <p:tgtEl>
                                          <p:spTgt spid="115"/>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7"/>
                                        </p:tgtEl>
                                        <p:attrNameLst>
                                          <p:attrName>style.visibility</p:attrName>
                                        </p:attrNameLst>
                                      </p:cBhvr>
                                      <p:to>
                                        <p:strVal val="visible"/>
                                      </p:to>
                                    </p:set>
                                    <p:anim calcmode="lin" valueType="num">
                                      <p:cBhvr>
                                        <p:cTn id="15" dur="500" fill="hold"/>
                                        <p:tgtEl>
                                          <p:spTgt spid="117"/>
                                        </p:tgtEl>
                                        <p:attrNameLst>
                                          <p:attrName>ppt_w</p:attrName>
                                        </p:attrNameLst>
                                      </p:cBhvr>
                                      <p:tavLst>
                                        <p:tav tm="0">
                                          <p:val>
                                            <p:fltVal val="0"/>
                                          </p:val>
                                        </p:tav>
                                        <p:tav tm="100000">
                                          <p:val>
                                            <p:strVal val="#ppt_w"/>
                                          </p:val>
                                        </p:tav>
                                      </p:tavLst>
                                    </p:anim>
                                    <p:anim calcmode="lin" valueType="num">
                                      <p:cBhvr>
                                        <p:cTn id="16" dur="500" fill="hold"/>
                                        <p:tgtEl>
                                          <p:spTgt spid="117"/>
                                        </p:tgtEl>
                                        <p:attrNameLst>
                                          <p:attrName>ppt_h</p:attrName>
                                        </p:attrNameLst>
                                      </p:cBhvr>
                                      <p:tavLst>
                                        <p:tav tm="0">
                                          <p:val>
                                            <p:fltVal val="0"/>
                                          </p:val>
                                        </p:tav>
                                        <p:tav tm="100000">
                                          <p:val>
                                            <p:strVal val="#ppt_h"/>
                                          </p:val>
                                        </p:tav>
                                      </p:tavLst>
                                    </p:anim>
                                    <p:animEffect transition="in" filter="fade">
                                      <p:cBhvr>
                                        <p:cTn id="17" dur="500"/>
                                        <p:tgtEl>
                                          <p:spTgt spid="1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18"/>
                                        </p:tgtEl>
                                        <p:attrNameLst>
                                          <p:attrName>style.visibility</p:attrName>
                                        </p:attrNameLst>
                                      </p:cBhvr>
                                      <p:to>
                                        <p:strVal val="visible"/>
                                      </p:to>
                                    </p:set>
                                    <p:anim calcmode="lin" valueType="num">
                                      <p:cBhvr>
                                        <p:cTn id="21" dur="500" fill="hold"/>
                                        <p:tgtEl>
                                          <p:spTgt spid="118"/>
                                        </p:tgtEl>
                                        <p:attrNameLst>
                                          <p:attrName>ppt_w</p:attrName>
                                        </p:attrNameLst>
                                      </p:cBhvr>
                                      <p:tavLst>
                                        <p:tav tm="0">
                                          <p:val>
                                            <p:fltVal val="0"/>
                                          </p:val>
                                        </p:tav>
                                        <p:tav tm="100000">
                                          <p:val>
                                            <p:strVal val="#ppt_w"/>
                                          </p:val>
                                        </p:tav>
                                      </p:tavLst>
                                    </p:anim>
                                    <p:anim calcmode="lin" valueType="num">
                                      <p:cBhvr>
                                        <p:cTn id="22" dur="500" fill="hold"/>
                                        <p:tgtEl>
                                          <p:spTgt spid="118"/>
                                        </p:tgtEl>
                                        <p:attrNameLst>
                                          <p:attrName>ppt_h</p:attrName>
                                        </p:attrNameLst>
                                      </p:cBhvr>
                                      <p:tavLst>
                                        <p:tav tm="0">
                                          <p:val>
                                            <p:fltVal val="0"/>
                                          </p:val>
                                        </p:tav>
                                        <p:tav tm="100000">
                                          <p:val>
                                            <p:strVal val="#ppt_h"/>
                                          </p:val>
                                        </p:tav>
                                      </p:tavLst>
                                    </p:anim>
                                    <p:animEffect transition="in" filter="fade">
                                      <p:cBhvr>
                                        <p:cTn id="23" dur="500"/>
                                        <p:tgtEl>
                                          <p:spTgt spid="118"/>
                                        </p:tgtEl>
                                      </p:cBhvr>
                                    </p:animEffect>
                                  </p:childTnLst>
                                </p:cTn>
                              </p:par>
                            </p:childTnLst>
                          </p:cTn>
                        </p:par>
                        <p:par>
                          <p:cTn id="24" fill="hold">
                            <p:stCondLst>
                              <p:cond delay="2000"/>
                            </p:stCondLst>
                            <p:childTnLst>
                              <p:par>
                                <p:cTn id="25" presetID="22" presetClass="entr" presetSubtype="2" fill="hold" nodeType="afterEffect">
                                  <p:stCondLst>
                                    <p:cond delay="0"/>
                                  </p:stCondLst>
                                  <p:childTnLst>
                                    <p:set>
                                      <p:cBhvr>
                                        <p:cTn id="26" dur="1" fill="hold">
                                          <p:stCondLst>
                                            <p:cond delay="0"/>
                                          </p:stCondLst>
                                        </p:cTn>
                                        <p:tgtEl>
                                          <p:spTgt spid="123"/>
                                        </p:tgtEl>
                                        <p:attrNameLst>
                                          <p:attrName>style.visibility</p:attrName>
                                        </p:attrNameLst>
                                      </p:cBhvr>
                                      <p:to>
                                        <p:strVal val="visible"/>
                                      </p:to>
                                    </p:set>
                                    <p:animEffect transition="in" filter="wipe(right)">
                                      <p:cBhvr>
                                        <p:cTn id="27" dur="500"/>
                                        <p:tgtEl>
                                          <p:spTgt spid="123"/>
                                        </p:tgtEl>
                                      </p:cBhvr>
                                    </p:animEffect>
                                  </p:childTnLst>
                                </p:cTn>
                              </p:par>
                            </p:childTnLst>
                          </p:cTn>
                        </p:par>
                        <p:par>
                          <p:cTn id="28" fill="hold">
                            <p:stCondLst>
                              <p:cond delay="2500"/>
                            </p:stCondLst>
                            <p:childTnLst>
                              <p:par>
                                <p:cTn id="29" presetID="16" presetClass="entr" presetSubtype="37" fill="hold" nodeType="after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barn(outVertical)">
                                      <p:cBhvr>
                                        <p:cTn id="31" dur="500"/>
                                        <p:tgtEl>
                                          <p:spTgt spid="124"/>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134"/>
                                        </p:tgtEl>
                                        <p:attrNameLst>
                                          <p:attrName>style.visibility</p:attrName>
                                        </p:attrNameLst>
                                      </p:cBhvr>
                                      <p:to>
                                        <p:strVal val="visible"/>
                                      </p:to>
                                    </p:set>
                                    <p:animEffect transition="in" filter="wipe(left)">
                                      <p:cBhvr>
                                        <p:cTn id="35" dur="500"/>
                                        <p:tgtEl>
                                          <p:spTgt spid="134"/>
                                        </p:tgtEl>
                                      </p:cBhvr>
                                    </p:animEffect>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142"/>
                                        </p:tgtEl>
                                        <p:attrNameLst>
                                          <p:attrName>style.visibility</p:attrName>
                                        </p:attrNameLst>
                                      </p:cBhvr>
                                      <p:to>
                                        <p:strVal val="visible"/>
                                      </p:to>
                                    </p:set>
                                    <p:anim calcmode="lin" valueType="num">
                                      <p:cBhvr>
                                        <p:cTn id="39" dur="500" fill="hold"/>
                                        <p:tgtEl>
                                          <p:spTgt spid="142"/>
                                        </p:tgtEl>
                                        <p:attrNameLst>
                                          <p:attrName>ppt_w</p:attrName>
                                        </p:attrNameLst>
                                      </p:cBhvr>
                                      <p:tavLst>
                                        <p:tav tm="0">
                                          <p:val>
                                            <p:fltVal val="0"/>
                                          </p:val>
                                        </p:tav>
                                        <p:tav tm="100000">
                                          <p:val>
                                            <p:strVal val="#ppt_w"/>
                                          </p:val>
                                        </p:tav>
                                      </p:tavLst>
                                    </p:anim>
                                    <p:anim calcmode="lin" valueType="num">
                                      <p:cBhvr>
                                        <p:cTn id="40" dur="500" fill="hold"/>
                                        <p:tgtEl>
                                          <p:spTgt spid="142"/>
                                        </p:tgtEl>
                                        <p:attrNameLst>
                                          <p:attrName>ppt_h</p:attrName>
                                        </p:attrNameLst>
                                      </p:cBhvr>
                                      <p:tavLst>
                                        <p:tav tm="0">
                                          <p:val>
                                            <p:fltVal val="0"/>
                                          </p:val>
                                        </p:tav>
                                        <p:tav tm="100000">
                                          <p:val>
                                            <p:strVal val="#ppt_h"/>
                                          </p:val>
                                        </p:tav>
                                      </p:tavLst>
                                    </p:anim>
                                    <p:animEffect transition="in" filter="fade">
                                      <p:cBhvr>
                                        <p:cTn id="41" dur="500"/>
                                        <p:tgtEl>
                                          <p:spTgt spid="142"/>
                                        </p:tgtEl>
                                      </p:cBhvr>
                                    </p:animEffect>
                                  </p:childTnLst>
                                </p:cTn>
                              </p:par>
                            </p:childTnLst>
                          </p:cTn>
                        </p:par>
                        <p:par>
                          <p:cTn id="42" fill="hold">
                            <p:stCondLst>
                              <p:cond delay="4000"/>
                            </p:stCondLst>
                            <p:childTnLst>
                              <p:par>
                                <p:cTn id="43" presetID="22" presetClass="entr" presetSubtype="8" fill="hold" grpId="0" nodeType="afterEffect">
                                  <p:stCondLst>
                                    <p:cond delay="0"/>
                                  </p:stCondLst>
                                  <p:childTnLst>
                                    <p:set>
                                      <p:cBhvr>
                                        <p:cTn id="44" dur="1" fill="hold">
                                          <p:stCondLst>
                                            <p:cond delay="0"/>
                                          </p:stCondLst>
                                        </p:cTn>
                                        <p:tgtEl>
                                          <p:spTgt spid="143"/>
                                        </p:tgtEl>
                                        <p:attrNameLst>
                                          <p:attrName>style.visibility</p:attrName>
                                        </p:attrNameLst>
                                      </p:cBhvr>
                                      <p:to>
                                        <p:strVal val="visible"/>
                                      </p:to>
                                    </p:set>
                                    <p:animEffect transition="in" filter="wipe(left)">
                                      <p:cBhvr>
                                        <p:cTn id="45" dur="500"/>
                                        <p:tgtEl>
                                          <p:spTgt spid="143"/>
                                        </p:tgtEl>
                                      </p:cBhvr>
                                    </p:animEffect>
                                  </p:childTnLst>
                                </p:cTn>
                              </p:par>
                            </p:childTnLst>
                          </p:cTn>
                        </p:par>
                        <p:par>
                          <p:cTn id="46" fill="hold">
                            <p:stCondLst>
                              <p:cond delay="4500"/>
                            </p:stCondLst>
                            <p:childTnLst>
                              <p:par>
                                <p:cTn id="47" presetID="22" presetClass="entr" presetSubtype="8" fill="hold" nodeType="afterEffect">
                                  <p:stCondLst>
                                    <p:cond delay="0"/>
                                  </p:stCondLst>
                                  <p:childTnLst>
                                    <p:set>
                                      <p:cBhvr>
                                        <p:cTn id="48" dur="1" fill="hold">
                                          <p:stCondLst>
                                            <p:cond delay="0"/>
                                          </p:stCondLst>
                                        </p:cTn>
                                        <p:tgtEl>
                                          <p:spTgt spid="144"/>
                                        </p:tgtEl>
                                        <p:attrNameLst>
                                          <p:attrName>style.visibility</p:attrName>
                                        </p:attrNameLst>
                                      </p:cBhvr>
                                      <p:to>
                                        <p:strVal val="visible"/>
                                      </p:to>
                                    </p:set>
                                    <p:animEffect transition="in" filter="wipe(left)">
                                      <p:cBhvr>
                                        <p:cTn id="49" dur="500"/>
                                        <p:tgtEl>
                                          <p:spTgt spid="144"/>
                                        </p:tgtEl>
                                      </p:cBhvr>
                                    </p:animEffect>
                                  </p:childTnLst>
                                </p:cTn>
                              </p:par>
                            </p:childTnLst>
                          </p:cTn>
                        </p:par>
                        <p:par>
                          <p:cTn id="50" fill="hold">
                            <p:stCondLst>
                              <p:cond delay="5000"/>
                            </p:stCondLst>
                            <p:childTnLst>
                              <p:par>
                                <p:cTn id="51" presetID="16" presetClass="entr" presetSubtype="37" fill="hold" nodeType="afterEffect">
                                  <p:stCondLst>
                                    <p:cond delay="0"/>
                                  </p:stCondLst>
                                  <p:childTnLst>
                                    <p:set>
                                      <p:cBhvr>
                                        <p:cTn id="52" dur="1" fill="hold">
                                          <p:stCondLst>
                                            <p:cond delay="0"/>
                                          </p:stCondLst>
                                        </p:cTn>
                                        <p:tgtEl>
                                          <p:spTgt spid="145"/>
                                        </p:tgtEl>
                                        <p:attrNameLst>
                                          <p:attrName>style.visibility</p:attrName>
                                        </p:attrNameLst>
                                      </p:cBhvr>
                                      <p:to>
                                        <p:strVal val="visible"/>
                                      </p:to>
                                    </p:set>
                                    <p:animEffect transition="in" filter="barn(outVertical)">
                                      <p:cBhvr>
                                        <p:cTn id="53" dur="500"/>
                                        <p:tgtEl>
                                          <p:spTgt spid="145"/>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189"/>
                                        </p:tgtEl>
                                        <p:attrNameLst>
                                          <p:attrName>style.visibility</p:attrName>
                                        </p:attrNameLst>
                                      </p:cBhvr>
                                      <p:to>
                                        <p:strVal val="visible"/>
                                      </p:to>
                                    </p:set>
                                    <p:animEffect transition="in" filter="wipe(left)">
                                      <p:cBhvr>
                                        <p:cTn id="57" dur="500"/>
                                        <p:tgtEl>
                                          <p:spTgt spid="189"/>
                                        </p:tgtEl>
                                      </p:cBhvr>
                                    </p:animEffect>
                                  </p:childTnLst>
                                </p:cTn>
                              </p:par>
                            </p:childTnLst>
                          </p:cTn>
                        </p:par>
                        <p:par>
                          <p:cTn id="58" fill="hold">
                            <p:stCondLst>
                              <p:cond delay="6000"/>
                            </p:stCondLst>
                            <p:childTnLst>
                              <p:par>
                                <p:cTn id="59" presetID="53" presetClass="entr" presetSubtype="16" fill="hold" grpId="0" nodeType="afterEffect">
                                  <p:stCondLst>
                                    <p:cond delay="0"/>
                                  </p:stCondLst>
                                  <p:childTnLst>
                                    <p:set>
                                      <p:cBhvr>
                                        <p:cTn id="60" dur="1" fill="hold">
                                          <p:stCondLst>
                                            <p:cond delay="0"/>
                                          </p:stCondLst>
                                        </p:cTn>
                                        <p:tgtEl>
                                          <p:spTgt spid="190"/>
                                        </p:tgtEl>
                                        <p:attrNameLst>
                                          <p:attrName>style.visibility</p:attrName>
                                        </p:attrNameLst>
                                      </p:cBhvr>
                                      <p:to>
                                        <p:strVal val="visible"/>
                                      </p:to>
                                    </p:set>
                                    <p:anim calcmode="lin" valueType="num">
                                      <p:cBhvr>
                                        <p:cTn id="61" dur="500" fill="hold"/>
                                        <p:tgtEl>
                                          <p:spTgt spid="190"/>
                                        </p:tgtEl>
                                        <p:attrNameLst>
                                          <p:attrName>ppt_w</p:attrName>
                                        </p:attrNameLst>
                                      </p:cBhvr>
                                      <p:tavLst>
                                        <p:tav tm="0">
                                          <p:val>
                                            <p:fltVal val="0"/>
                                          </p:val>
                                        </p:tav>
                                        <p:tav tm="100000">
                                          <p:val>
                                            <p:strVal val="#ppt_w"/>
                                          </p:val>
                                        </p:tav>
                                      </p:tavLst>
                                    </p:anim>
                                    <p:anim calcmode="lin" valueType="num">
                                      <p:cBhvr>
                                        <p:cTn id="62" dur="500" fill="hold"/>
                                        <p:tgtEl>
                                          <p:spTgt spid="190"/>
                                        </p:tgtEl>
                                        <p:attrNameLst>
                                          <p:attrName>ppt_h</p:attrName>
                                        </p:attrNameLst>
                                      </p:cBhvr>
                                      <p:tavLst>
                                        <p:tav tm="0">
                                          <p:val>
                                            <p:fltVal val="0"/>
                                          </p:val>
                                        </p:tav>
                                        <p:tav tm="100000">
                                          <p:val>
                                            <p:strVal val="#ppt_h"/>
                                          </p:val>
                                        </p:tav>
                                      </p:tavLst>
                                    </p:anim>
                                    <p:animEffect transition="in" filter="fade">
                                      <p:cBhvr>
                                        <p:cTn id="63" dur="500"/>
                                        <p:tgtEl>
                                          <p:spTgt spid="190"/>
                                        </p:tgtEl>
                                      </p:cBhvr>
                                    </p:animEffect>
                                  </p:childTnLst>
                                </p:cTn>
                              </p:par>
                            </p:childTnLst>
                          </p:cTn>
                        </p:par>
                        <p:par>
                          <p:cTn id="64" fill="hold">
                            <p:stCondLst>
                              <p:cond delay="6500"/>
                            </p:stCondLst>
                            <p:childTnLst>
                              <p:par>
                                <p:cTn id="65" presetID="22" presetClass="entr" presetSubtype="8" fill="hold" grpId="0" nodeType="afterEffect">
                                  <p:stCondLst>
                                    <p:cond delay="0"/>
                                  </p:stCondLst>
                                  <p:childTnLst>
                                    <p:set>
                                      <p:cBhvr>
                                        <p:cTn id="66" dur="1" fill="hold">
                                          <p:stCondLst>
                                            <p:cond delay="0"/>
                                          </p:stCondLst>
                                        </p:cTn>
                                        <p:tgtEl>
                                          <p:spTgt spid="191"/>
                                        </p:tgtEl>
                                        <p:attrNameLst>
                                          <p:attrName>style.visibility</p:attrName>
                                        </p:attrNameLst>
                                      </p:cBhvr>
                                      <p:to>
                                        <p:strVal val="visible"/>
                                      </p:to>
                                    </p:set>
                                    <p:animEffect transition="in" filter="wipe(left)">
                                      <p:cBhvr>
                                        <p:cTn id="67" dur="5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P spid="116" grpId="0" animBg="1"/>
      <p:bldP spid="117" grpId="0" animBg="1"/>
      <p:bldP spid="134" grpId="0"/>
      <p:bldP spid="142" grpId="0" animBg="1"/>
      <p:bldP spid="143" grpId="0"/>
      <p:bldP spid="189" grpId="0"/>
      <p:bldP spid="190" grpId="0" animBg="1"/>
      <p:bldP spid="191"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กลุ่ม 165"/>
          <p:cNvGrpSpPr/>
          <p:nvPr/>
        </p:nvGrpSpPr>
        <p:grpSpPr>
          <a:xfrm>
            <a:off x="7970838" y="7623175"/>
            <a:ext cx="4262437" cy="4264025"/>
            <a:chOff x="7970838" y="7366000"/>
            <a:chExt cx="4262437" cy="4264025"/>
          </a:xfrm>
        </p:grpSpPr>
        <p:sp>
          <p:nvSpPr>
            <p:cNvPr id="167" name="Freeform 8"/>
            <p:cNvSpPr>
              <a:spLocks/>
            </p:cNvSpPr>
            <p:nvPr/>
          </p:nvSpPr>
          <p:spPr bwMode="auto">
            <a:xfrm>
              <a:off x="7970838" y="7366000"/>
              <a:ext cx="4262437" cy="4264025"/>
            </a:xfrm>
            <a:custGeom>
              <a:avLst/>
              <a:gdLst>
                <a:gd name="T0" fmla="*/ 0 w 210"/>
                <a:gd name="T1" fmla="*/ 0 h 210"/>
                <a:gd name="T2" fmla="*/ 210 w 210"/>
                <a:gd name="T3" fmla="*/ 0 h 210"/>
                <a:gd name="T4" fmla="*/ 210 w 210"/>
                <a:gd name="T5" fmla="*/ 210 h 210"/>
                <a:gd name="T6" fmla="*/ 0 w 210"/>
                <a:gd name="T7" fmla="*/ 0 h 210"/>
              </a:gdLst>
              <a:ahLst/>
              <a:cxnLst>
                <a:cxn ang="0">
                  <a:pos x="T0" y="T1"/>
                </a:cxn>
                <a:cxn ang="0">
                  <a:pos x="T2" y="T3"/>
                </a:cxn>
                <a:cxn ang="0">
                  <a:pos x="T4" y="T5"/>
                </a:cxn>
                <a:cxn ang="0">
                  <a:pos x="T6" y="T7"/>
                </a:cxn>
              </a:cxnLst>
              <a:rect l="0" t="0" r="r" b="b"/>
              <a:pathLst>
                <a:path w="210" h="210">
                  <a:moveTo>
                    <a:pt x="0" y="0"/>
                  </a:moveTo>
                  <a:cubicBezTo>
                    <a:pt x="210" y="0"/>
                    <a:pt x="210" y="0"/>
                    <a:pt x="210" y="0"/>
                  </a:cubicBezTo>
                  <a:cubicBezTo>
                    <a:pt x="210" y="210"/>
                    <a:pt x="210" y="210"/>
                    <a:pt x="210" y="210"/>
                  </a:cubicBezTo>
                  <a:cubicBezTo>
                    <a:pt x="94" y="210"/>
                    <a:pt x="0" y="116"/>
                    <a:pt x="0"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68" name="กลุ่ม 167"/>
            <p:cNvGrpSpPr/>
            <p:nvPr/>
          </p:nvGrpSpPr>
          <p:grpSpPr>
            <a:xfrm>
              <a:off x="9782765" y="7876216"/>
              <a:ext cx="1159872" cy="975765"/>
              <a:chOff x="14419263" y="7734300"/>
              <a:chExt cx="600075" cy="504825"/>
            </a:xfrm>
            <a:solidFill>
              <a:schemeClr val="bg1"/>
            </a:solidFill>
          </p:grpSpPr>
          <p:sp>
            <p:nvSpPr>
              <p:cNvPr id="170" name="Freeform 105"/>
              <p:cNvSpPr>
                <a:spLocks/>
              </p:cNvSpPr>
              <p:nvPr/>
            </p:nvSpPr>
            <p:spPr bwMode="auto">
              <a:xfrm>
                <a:off x="14905038" y="821055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1" name="Freeform 106"/>
              <p:cNvSpPr>
                <a:spLocks/>
              </p:cNvSpPr>
              <p:nvPr/>
            </p:nvSpPr>
            <p:spPr bwMode="auto">
              <a:xfrm>
                <a:off x="14743113" y="8210550"/>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2" name="Freeform 107"/>
              <p:cNvSpPr>
                <a:spLocks/>
              </p:cNvSpPr>
              <p:nvPr/>
            </p:nvSpPr>
            <p:spPr bwMode="auto">
              <a:xfrm>
                <a:off x="14581188" y="8210550"/>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3" name="Freeform 108"/>
              <p:cNvSpPr>
                <a:spLocks/>
              </p:cNvSpPr>
              <p:nvPr/>
            </p:nvSpPr>
            <p:spPr bwMode="auto">
              <a:xfrm>
                <a:off x="14905038" y="816292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4" name="Freeform 109"/>
              <p:cNvSpPr>
                <a:spLocks/>
              </p:cNvSpPr>
              <p:nvPr/>
            </p:nvSpPr>
            <p:spPr bwMode="auto">
              <a:xfrm>
                <a:off x="14743113" y="8162925"/>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5" name="Freeform 110"/>
              <p:cNvSpPr>
                <a:spLocks/>
              </p:cNvSpPr>
              <p:nvPr/>
            </p:nvSpPr>
            <p:spPr bwMode="auto">
              <a:xfrm>
                <a:off x="14581188" y="816292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6" name="Freeform 111"/>
              <p:cNvSpPr>
                <a:spLocks/>
              </p:cNvSpPr>
              <p:nvPr/>
            </p:nvSpPr>
            <p:spPr bwMode="auto">
              <a:xfrm>
                <a:off x="14905038" y="81057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7" name="Freeform 112"/>
              <p:cNvSpPr>
                <a:spLocks/>
              </p:cNvSpPr>
              <p:nvPr/>
            </p:nvSpPr>
            <p:spPr bwMode="auto">
              <a:xfrm>
                <a:off x="14743113" y="8105775"/>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8" name="Freeform 113"/>
              <p:cNvSpPr>
                <a:spLocks/>
              </p:cNvSpPr>
              <p:nvPr/>
            </p:nvSpPr>
            <p:spPr bwMode="auto">
              <a:xfrm>
                <a:off x="14581188" y="8105775"/>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9" name="Freeform 114"/>
              <p:cNvSpPr>
                <a:spLocks/>
              </p:cNvSpPr>
              <p:nvPr/>
            </p:nvSpPr>
            <p:spPr bwMode="auto">
              <a:xfrm>
                <a:off x="14905038" y="805815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0" name="Freeform 115"/>
              <p:cNvSpPr>
                <a:spLocks/>
              </p:cNvSpPr>
              <p:nvPr/>
            </p:nvSpPr>
            <p:spPr bwMode="auto">
              <a:xfrm>
                <a:off x="14743113" y="8058150"/>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1" name="Freeform 116"/>
              <p:cNvSpPr>
                <a:spLocks/>
              </p:cNvSpPr>
              <p:nvPr/>
            </p:nvSpPr>
            <p:spPr bwMode="auto">
              <a:xfrm>
                <a:off x="14581188" y="8058150"/>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2" name="Freeform 117"/>
              <p:cNvSpPr>
                <a:spLocks/>
              </p:cNvSpPr>
              <p:nvPr/>
            </p:nvSpPr>
            <p:spPr bwMode="auto">
              <a:xfrm>
                <a:off x="14905038" y="800100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3" name="Freeform 118"/>
              <p:cNvSpPr>
                <a:spLocks/>
              </p:cNvSpPr>
              <p:nvPr/>
            </p:nvSpPr>
            <p:spPr bwMode="auto">
              <a:xfrm>
                <a:off x="14743113" y="8001000"/>
                <a:ext cx="123825" cy="28575"/>
              </a:xfrm>
              <a:custGeom>
                <a:avLst/>
                <a:gdLst>
                  <a:gd name="T0" fmla="*/ 2 w 13"/>
                  <a:gd name="T1" fmla="*/ 0 h 3"/>
                  <a:gd name="T2" fmla="*/ 12 w 13"/>
                  <a:gd name="T3" fmla="*/ 0 h 3"/>
                  <a:gd name="T4" fmla="*/ 13 w 13"/>
                  <a:gd name="T5" fmla="*/ 1 h 3"/>
                  <a:gd name="T6" fmla="*/ 12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1"/>
                    </a:cubicBezTo>
                    <a:cubicBezTo>
                      <a:pt x="13" y="2"/>
                      <a:pt x="13" y="3"/>
                      <a:pt x="12" y="3"/>
                    </a:cubicBezTo>
                    <a:cubicBezTo>
                      <a:pt x="2" y="3"/>
                      <a:pt x="2" y="3"/>
                      <a:pt x="2" y="3"/>
                    </a:cubicBezTo>
                    <a:cubicBezTo>
                      <a:pt x="1" y="3"/>
                      <a:pt x="0" y="2"/>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4" name="Freeform 119"/>
              <p:cNvSpPr>
                <a:spLocks/>
              </p:cNvSpPr>
              <p:nvPr/>
            </p:nvSpPr>
            <p:spPr bwMode="auto">
              <a:xfrm>
                <a:off x="14581188" y="8001000"/>
                <a:ext cx="133350" cy="28575"/>
              </a:xfrm>
              <a:custGeom>
                <a:avLst/>
                <a:gdLst>
                  <a:gd name="T0" fmla="*/ 1 w 14"/>
                  <a:gd name="T1" fmla="*/ 0 h 3"/>
                  <a:gd name="T2" fmla="*/ 12 w 14"/>
                  <a:gd name="T3" fmla="*/ 0 h 3"/>
                  <a:gd name="T4" fmla="*/ 14 w 14"/>
                  <a:gd name="T5" fmla="*/ 1 h 3"/>
                  <a:gd name="T6" fmla="*/ 12 w 14"/>
                  <a:gd name="T7" fmla="*/ 3 h 3"/>
                  <a:gd name="T8" fmla="*/ 1 w 14"/>
                  <a:gd name="T9" fmla="*/ 3 h 3"/>
                  <a:gd name="T10" fmla="*/ 0 w 14"/>
                  <a:gd name="T11" fmla="*/ 1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1"/>
                    </a:cubicBezTo>
                    <a:cubicBezTo>
                      <a:pt x="14" y="2"/>
                      <a:pt x="13" y="3"/>
                      <a:pt x="12" y="3"/>
                    </a:cubicBezTo>
                    <a:cubicBezTo>
                      <a:pt x="1" y="3"/>
                      <a:pt x="1" y="3"/>
                      <a:pt x="1" y="3"/>
                    </a:cubicBezTo>
                    <a:cubicBezTo>
                      <a:pt x="1" y="3"/>
                      <a:pt x="0" y="2"/>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5" name="Freeform 120"/>
              <p:cNvSpPr>
                <a:spLocks/>
              </p:cNvSpPr>
              <p:nvPr/>
            </p:nvSpPr>
            <p:spPr bwMode="auto">
              <a:xfrm>
                <a:off x="14905038" y="795337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6" name="Freeform 121"/>
              <p:cNvSpPr>
                <a:spLocks/>
              </p:cNvSpPr>
              <p:nvPr/>
            </p:nvSpPr>
            <p:spPr bwMode="auto">
              <a:xfrm>
                <a:off x="14581188" y="795337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2" name="Freeform 122"/>
              <p:cNvSpPr>
                <a:spLocks/>
              </p:cNvSpPr>
              <p:nvPr/>
            </p:nvSpPr>
            <p:spPr bwMode="auto">
              <a:xfrm>
                <a:off x="14905038"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3" name="Freeform 123"/>
              <p:cNvSpPr>
                <a:spLocks/>
              </p:cNvSpPr>
              <p:nvPr/>
            </p:nvSpPr>
            <p:spPr bwMode="auto">
              <a:xfrm>
                <a:off x="14905038" y="784860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4" name="Freeform 124"/>
              <p:cNvSpPr>
                <a:spLocks/>
              </p:cNvSpPr>
              <p:nvPr/>
            </p:nvSpPr>
            <p:spPr bwMode="auto">
              <a:xfrm>
                <a:off x="14905038"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5" name="Freeform 125"/>
              <p:cNvSpPr>
                <a:spLocks/>
              </p:cNvSpPr>
              <p:nvPr/>
            </p:nvSpPr>
            <p:spPr bwMode="auto">
              <a:xfrm>
                <a:off x="14419263" y="8210550"/>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6" name="Freeform 126"/>
              <p:cNvSpPr>
                <a:spLocks/>
              </p:cNvSpPr>
              <p:nvPr/>
            </p:nvSpPr>
            <p:spPr bwMode="auto">
              <a:xfrm>
                <a:off x="14419263" y="8162925"/>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7" name="Freeform 127"/>
              <p:cNvSpPr>
                <a:spLocks/>
              </p:cNvSpPr>
              <p:nvPr/>
            </p:nvSpPr>
            <p:spPr bwMode="auto">
              <a:xfrm>
                <a:off x="14419263" y="8105775"/>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8" name="Freeform 128"/>
              <p:cNvSpPr>
                <a:spLocks/>
              </p:cNvSpPr>
              <p:nvPr/>
            </p:nvSpPr>
            <p:spPr bwMode="auto">
              <a:xfrm>
                <a:off x="14419263" y="8058150"/>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9" name="Freeform 129"/>
              <p:cNvSpPr>
                <a:spLocks/>
              </p:cNvSpPr>
              <p:nvPr/>
            </p:nvSpPr>
            <p:spPr bwMode="auto">
              <a:xfrm>
                <a:off x="14419263" y="8001000"/>
                <a:ext cx="123825" cy="28575"/>
              </a:xfrm>
              <a:custGeom>
                <a:avLst/>
                <a:gdLst>
                  <a:gd name="T0" fmla="*/ 2 w 13"/>
                  <a:gd name="T1" fmla="*/ 0 h 3"/>
                  <a:gd name="T2" fmla="*/ 11 w 13"/>
                  <a:gd name="T3" fmla="*/ 0 h 3"/>
                  <a:gd name="T4" fmla="*/ 13 w 13"/>
                  <a:gd name="T5" fmla="*/ 1 h 3"/>
                  <a:gd name="T6" fmla="*/ 11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1"/>
                    </a:cubicBezTo>
                    <a:cubicBezTo>
                      <a:pt x="13" y="2"/>
                      <a:pt x="12" y="3"/>
                      <a:pt x="11" y="3"/>
                    </a:cubicBezTo>
                    <a:cubicBezTo>
                      <a:pt x="2" y="3"/>
                      <a:pt x="2" y="3"/>
                      <a:pt x="2" y="3"/>
                    </a:cubicBezTo>
                    <a:cubicBezTo>
                      <a:pt x="1" y="3"/>
                      <a:pt x="0" y="2"/>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0" name="Freeform 130"/>
              <p:cNvSpPr>
                <a:spLocks/>
              </p:cNvSpPr>
              <p:nvPr/>
            </p:nvSpPr>
            <p:spPr bwMode="auto">
              <a:xfrm>
                <a:off x="14590713"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1" name="Freeform 131"/>
              <p:cNvSpPr>
                <a:spLocks/>
              </p:cNvSpPr>
              <p:nvPr/>
            </p:nvSpPr>
            <p:spPr bwMode="auto">
              <a:xfrm>
                <a:off x="14590713" y="78390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2" name="Freeform 132"/>
              <p:cNvSpPr>
                <a:spLocks/>
              </p:cNvSpPr>
              <p:nvPr/>
            </p:nvSpPr>
            <p:spPr bwMode="auto">
              <a:xfrm>
                <a:off x="14590713"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3" name="Freeform 133"/>
              <p:cNvSpPr>
                <a:spLocks/>
              </p:cNvSpPr>
              <p:nvPr/>
            </p:nvSpPr>
            <p:spPr bwMode="auto">
              <a:xfrm>
                <a:off x="14590713" y="773430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69" name="TextBox 168"/>
            <p:cNvSpPr txBox="1"/>
            <p:nvPr/>
          </p:nvSpPr>
          <p:spPr bwMode="auto">
            <a:xfrm>
              <a:off x="9354946" y="9144069"/>
              <a:ext cx="206979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Analysis</a:t>
              </a:r>
              <a:endParaRPr lang="id-ID" sz="4000" b="1" dirty="0">
                <a:solidFill>
                  <a:schemeClr val="bg1"/>
                </a:solidFill>
                <a:latin typeface="Lato" pitchFamily="34" charset="0"/>
                <a:ea typeface="Lato" pitchFamily="34" charset="0"/>
                <a:cs typeface="Lato" pitchFamily="34" charset="0"/>
              </a:endParaRPr>
            </a:p>
          </p:txBody>
        </p:sp>
      </p:grpSp>
      <p:grpSp>
        <p:nvGrpSpPr>
          <p:cNvPr id="204" name="กลุ่ม 203"/>
          <p:cNvGrpSpPr/>
          <p:nvPr/>
        </p:nvGrpSpPr>
        <p:grpSpPr>
          <a:xfrm>
            <a:off x="12415838" y="7623175"/>
            <a:ext cx="4262437" cy="4264025"/>
            <a:chOff x="12415838" y="7366000"/>
            <a:chExt cx="4262437" cy="4264025"/>
          </a:xfrm>
        </p:grpSpPr>
        <p:sp>
          <p:nvSpPr>
            <p:cNvPr id="205" name="Freeform 6"/>
            <p:cNvSpPr>
              <a:spLocks/>
            </p:cNvSpPr>
            <p:nvPr/>
          </p:nvSpPr>
          <p:spPr bwMode="auto">
            <a:xfrm>
              <a:off x="12415838" y="7366000"/>
              <a:ext cx="4262437" cy="4264025"/>
            </a:xfrm>
            <a:custGeom>
              <a:avLst/>
              <a:gdLst>
                <a:gd name="T0" fmla="*/ 210 w 210"/>
                <a:gd name="T1" fmla="*/ 0 h 210"/>
                <a:gd name="T2" fmla="*/ 0 w 210"/>
                <a:gd name="T3" fmla="*/ 0 h 210"/>
                <a:gd name="T4" fmla="*/ 0 w 210"/>
                <a:gd name="T5" fmla="*/ 210 h 210"/>
                <a:gd name="T6" fmla="*/ 210 w 210"/>
                <a:gd name="T7" fmla="*/ 0 h 210"/>
              </a:gdLst>
              <a:ahLst/>
              <a:cxnLst>
                <a:cxn ang="0">
                  <a:pos x="T0" y="T1"/>
                </a:cxn>
                <a:cxn ang="0">
                  <a:pos x="T2" y="T3"/>
                </a:cxn>
                <a:cxn ang="0">
                  <a:pos x="T4" y="T5"/>
                </a:cxn>
                <a:cxn ang="0">
                  <a:pos x="T6" y="T7"/>
                </a:cxn>
              </a:cxnLst>
              <a:rect l="0" t="0" r="r" b="b"/>
              <a:pathLst>
                <a:path w="210" h="210">
                  <a:moveTo>
                    <a:pt x="210" y="0"/>
                  </a:moveTo>
                  <a:cubicBezTo>
                    <a:pt x="0" y="0"/>
                    <a:pt x="0" y="0"/>
                    <a:pt x="0" y="0"/>
                  </a:cubicBezTo>
                  <a:cubicBezTo>
                    <a:pt x="0" y="210"/>
                    <a:pt x="0" y="210"/>
                    <a:pt x="0" y="210"/>
                  </a:cubicBezTo>
                  <a:cubicBezTo>
                    <a:pt x="116" y="210"/>
                    <a:pt x="210" y="116"/>
                    <a:pt x="210"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06" name="กลุ่ม 205"/>
            <p:cNvGrpSpPr/>
            <p:nvPr/>
          </p:nvGrpSpPr>
          <p:grpSpPr>
            <a:xfrm>
              <a:off x="13653112" y="7865480"/>
              <a:ext cx="1251925" cy="1126120"/>
              <a:chOff x="19924713" y="3349461"/>
              <a:chExt cx="647700" cy="582613"/>
            </a:xfrm>
            <a:solidFill>
              <a:schemeClr val="bg1"/>
            </a:solidFill>
          </p:grpSpPr>
          <p:sp>
            <p:nvSpPr>
              <p:cNvPr id="208" name="Freeform 6"/>
              <p:cNvSpPr>
                <a:spLocks/>
              </p:cNvSpPr>
              <p:nvPr/>
            </p:nvSpPr>
            <p:spPr bwMode="auto">
              <a:xfrm>
                <a:off x="19924713" y="3903499"/>
                <a:ext cx="647700" cy="28575"/>
              </a:xfrm>
              <a:custGeom>
                <a:avLst/>
                <a:gdLst>
                  <a:gd name="T0" fmla="*/ 67 w 68"/>
                  <a:gd name="T1" fmla="*/ 0 h 3"/>
                  <a:gd name="T2" fmla="*/ 2 w 68"/>
                  <a:gd name="T3" fmla="*/ 0 h 3"/>
                  <a:gd name="T4" fmla="*/ 0 w 68"/>
                  <a:gd name="T5" fmla="*/ 1 h 3"/>
                  <a:gd name="T6" fmla="*/ 2 w 68"/>
                  <a:gd name="T7" fmla="*/ 3 h 3"/>
                  <a:gd name="T8" fmla="*/ 67 w 68"/>
                  <a:gd name="T9" fmla="*/ 3 h 3"/>
                  <a:gd name="T10" fmla="*/ 68 w 68"/>
                  <a:gd name="T11" fmla="*/ 1 h 3"/>
                  <a:gd name="T12" fmla="*/ 67 w 6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8" h="3">
                    <a:moveTo>
                      <a:pt x="67" y="0"/>
                    </a:moveTo>
                    <a:cubicBezTo>
                      <a:pt x="2" y="0"/>
                      <a:pt x="2" y="0"/>
                      <a:pt x="2" y="0"/>
                    </a:cubicBezTo>
                    <a:cubicBezTo>
                      <a:pt x="1" y="0"/>
                      <a:pt x="0" y="1"/>
                      <a:pt x="0" y="1"/>
                    </a:cubicBezTo>
                    <a:cubicBezTo>
                      <a:pt x="0" y="2"/>
                      <a:pt x="1" y="3"/>
                      <a:pt x="2" y="3"/>
                    </a:cubicBezTo>
                    <a:cubicBezTo>
                      <a:pt x="67" y="3"/>
                      <a:pt x="67" y="3"/>
                      <a:pt x="67" y="3"/>
                    </a:cubicBezTo>
                    <a:cubicBezTo>
                      <a:pt x="68" y="3"/>
                      <a:pt x="68" y="2"/>
                      <a:pt x="68" y="1"/>
                    </a:cubicBezTo>
                    <a:cubicBezTo>
                      <a:pt x="68" y="1"/>
                      <a:pt x="68"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09" name="กลุ่ม 208"/>
              <p:cNvGrpSpPr/>
              <p:nvPr/>
            </p:nvGrpSpPr>
            <p:grpSpPr>
              <a:xfrm>
                <a:off x="19972338" y="3349461"/>
                <a:ext cx="561975" cy="534988"/>
                <a:chOff x="19972338" y="3349461"/>
                <a:chExt cx="561975" cy="534988"/>
              </a:xfrm>
              <a:grpFill/>
            </p:grpSpPr>
            <p:sp>
              <p:nvSpPr>
                <p:cNvPr id="210" name="Freeform 7"/>
                <p:cNvSpPr>
                  <a:spLocks noEditPoints="1"/>
                </p:cNvSpPr>
                <p:nvPr/>
              </p:nvSpPr>
              <p:spPr bwMode="auto">
                <a:xfrm>
                  <a:off x="19972338" y="3663786"/>
                  <a:ext cx="114300" cy="220663"/>
                </a:xfrm>
                <a:custGeom>
                  <a:avLst/>
                  <a:gdLst>
                    <a:gd name="T0" fmla="*/ 1 w 12"/>
                    <a:gd name="T1" fmla="*/ 23 h 23"/>
                    <a:gd name="T2" fmla="*/ 11 w 12"/>
                    <a:gd name="T3" fmla="*/ 23 h 23"/>
                    <a:gd name="T4" fmla="*/ 12 w 12"/>
                    <a:gd name="T5" fmla="*/ 22 h 23"/>
                    <a:gd name="T6" fmla="*/ 12 w 12"/>
                    <a:gd name="T7" fmla="*/ 1 h 23"/>
                    <a:gd name="T8" fmla="*/ 11 w 12"/>
                    <a:gd name="T9" fmla="*/ 0 h 23"/>
                    <a:gd name="T10" fmla="*/ 1 w 12"/>
                    <a:gd name="T11" fmla="*/ 0 h 23"/>
                    <a:gd name="T12" fmla="*/ 0 w 12"/>
                    <a:gd name="T13" fmla="*/ 1 h 23"/>
                    <a:gd name="T14" fmla="*/ 0 w 12"/>
                    <a:gd name="T15" fmla="*/ 22 h 23"/>
                    <a:gd name="T16" fmla="*/ 1 w 12"/>
                    <a:gd name="T17" fmla="*/ 23 h 23"/>
                    <a:gd name="T18" fmla="*/ 2 w 12"/>
                    <a:gd name="T19" fmla="*/ 2 h 23"/>
                    <a:gd name="T20" fmla="*/ 10 w 12"/>
                    <a:gd name="T21" fmla="*/ 2 h 23"/>
                    <a:gd name="T22" fmla="*/ 10 w 12"/>
                    <a:gd name="T23" fmla="*/ 21 h 23"/>
                    <a:gd name="T24" fmla="*/ 2 w 12"/>
                    <a:gd name="T25" fmla="*/ 21 h 23"/>
                    <a:gd name="T26" fmla="*/ 2 w 12"/>
                    <a:gd name="T2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
                      <a:moveTo>
                        <a:pt x="1" y="23"/>
                      </a:moveTo>
                      <a:cubicBezTo>
                        <a:pt x="11" y="23"/>
                        <a:pt x="11" y="23"/>
                        <a:pt x="11" y="23"/>
                      </a:cubicBezTo>
                      <a:cubicBezTo>
                        <a:pt x="12" y="23"/>
                        <a:pt x="12" y="23"/>
                        <a:pt x="12" y="22"/>
                      </a:cubicBezTo>
                      <a:cubicBezTo>
                        <a:pt x="12" y="1"/>
                        <a:pt x="12" y="1"/>
                        <a:pt x="12" y="1"/>
                      </a:cubicBezTo>
                      <a:cubicBezTo>
                        <a:pt x="12" y="0"/>
                        <a:pt x="12" y="0"/>
                        <a:pt x="11" y="0"/>
                      </a:cubicBezTo>
                      <a:cubicBezTo>
                        <a:pt x="1" y="0"/>
                        <a:pt x="1" y="0"/>
                        <a:pt x="1" y="0"/>
                      </a:cubicBezTo>
                      <a:cubicBezTo>
                        <a:pt x="1" y="0"/>
                        <a:pt x="0" y="0"/>
                        <a:pt x="0" y="1"/>
                      </a:cubicBezTo>
                      <a:cubicBezTo>
                        <a:pt x="0" y="22"/>
                        <a:pt x="0" y="22"/>
                        <a:pt x="0" y="22"/>
                      </a:cubicBezTo>
                      <a:cubicBezTo>
                        <a:pt x="0" y="23"/>
                        <a:pt x="1" y="23"/>
                        <a:pt x="1" y="23"/>
                      </a:cubicBezTo>
                      <a:close/>
                      <a:moveTo>
                        <a:pt x="2" y="2"/>
                      </a:moveTo>
                      <a:cubicBezTo>
                        <a:pt x="10" y="2"/>
                        <a:pt x="10" y="2"/>
                        <a:pt x="10" y="2"/>
                      </a:cubicBezTo>
                      <a:cubicBezTo>
                        <a:pt x="10" y="21"/>
                        <a:pt x="10" y="21"/>
                        <a:pt x="10" y="21"/>
                      </a:cubicBezTo>
                      <a:cubicBezTo>
                        <a:pt x="2" y="21"/>
                        <a:pt x="2" y="21"/>
                        <a:pt x="2" y="21"/>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1" name="Freeform 8"/>
                <p:cNvSpPr>
                  <a:spLocks noEditPoints="1"/>
                </p:cNvSpPr>
                <p:nvPr/>
              </p:nvSpPr>
              <p:spPr bwMode="auto">
                <a:xfrm>
                  <a:off x="20124738" y="3559011"/>
                  <a:ext cx="104775" cy="325438"/>
                </a:xfrm>
                <a:custGeom>
                  <a:avLst/>
                  <a:gdLst>
                    <a:gd name="T0" fmla="*/ 1 w 11"/>
                    <a:gd name="T1" fmla="*/ 34 h 34"/>
                    <a:gd name="T2" fmla="*/ 11 w 11"/>
                    <a:gd name="T3" fmla="*/ 34 h 34"/>
                    <a:gd name="T4" fmla="*/ 11 w 11"/>
                    <a:gd name="T5" fmla="*/ 33 h 34"/>
                    <a:gd name="T6" fmla="*/ 11 w 11"/>
                    <a:gd name="T7" fmla="*/ 0 h 34"/>
                    <a:gd name="T8" fmla="*/ 11 w 11"/>
                    <a:gd name="T9" fmla="*/ 0 h 34"/>
                    <a:gd name="T10" fmla="*/ 1 w 11"/>
                    <a:gd name="T11" fmla="*/ 0 h 34"/>
                    <a:gd name="T12" fmla="*/ 0 w 11"/>
                    <a:gd name="T13" fmla="*/ 0 h 34"/>
                    <a:gd name="T14" fmla="*/ 0 w 11"/>
                    <a:gd name="T15" fmla="*/ 33 h 34"/>
                    <a:gd name="T16" fmla="*/ 1 w 11"/>
                    <a:gd name="T17" fmla="*/ 34 h 34"/>
                    <a:gd name="T18" fmla="*/ 1 w 11"/>
                    <a:gd name="T19" fmla="*/ 1 h 34"/>
                    <a:gd name="T20" fmla="*/ 10 w 11"/>
                    <a:gd name="T21" fmla="*/ 1 h 34"/>
                    <a:gd name="T22" fmla="*/ 10 w 11"/>
                    <a:gd name="T23" fmla="*/ 32 h 34"/>
                    <a:gd name="T24" fmla="*/ 1 w 11"/>
                    <a:gd name="T25" fmla="*/ 32 h 34"/>
                    <a:gd name="T26" fmla="*/ 1 w 11"/>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4">
                      <a:moveTo>
                        <a:pt x="1" y="34"/>
                      </a:moveTo>
                      <a:cubicBezTo>
                        <a:pt x="11" y="34"/>
                        <a:pt x="11" y="34"/>
                        <a:pt x="11" y="34"/>
                      </a:cubicBezTo>
                      <a:cubicBezTo>
                        <a:pt x="11" y="34"/>
                        <a:pt x="11" y="34"/>
                        <a:pt x="11" y="33"/>
                      </a:cubicBezTo>
                      <a:cubicBezTo>
                        <a:pt x="11" y="0"/>
                        <a:pt x="11" y="0"/>
                        <a:pt x="11" y="0"/>
                      </a:cubicBezTo>
                      <a:cubicBezTo>
                        <a:pt x="11" y="0"/>
                        <a:pt x="11" y="0"/>
                        <a:pt x="11" y="0"/>
                      </a:cubicBezTo>
                      <a:cubicBezTo>
                        <a:pt x="1" y="0"/>
                        <a:pt x="1" y="0"/>
                        <a:pt x="1" y="0"/>
                      </a:cubicBezTo>
                      <a:cubicBezTo>
                        <a:pt x="0" y="0"/>
                        <a:pt x="0" y="0"/>
                        <a:pt x="0" y="0"/>
                      </a:cubicBezTo>
                      <a:cubicBezTo>
                        <a:pt x="0" y="33"/>
                        <a:pt x="0" y="33"/>
                        <a:pt x="0" y="33"/>
                      </a:cubicBezTo>
                      <a:cubicBezTo>
                        <a:pt x="0" y="34"/>
                        <a:pt x="0" y="34"/>
                        <a:pt x="1" y="34"/>
                      </a:cubicBezTo>
                      <a:close/>
                      <a:moveTo>
                        <a:pt x="1" y="1"/>
                      </a:moveTo>
                      <a:cubicBezTo>
                        <a:pt x="10" y="1"/>
                        <a:pt x="10" y="1"/>
                        <a:pt x="10" y="1"/>
                      </a:cubicBezTo>
                      <a:cubicBezTo>
                        <a:pt x="10" y="32"/>
                        <a:pt x="10" y="32"/>
                        <a:pt x="10" y="32"/>
                      </a:cubicBezTo>
                      <a:cubicBezTo>
                        <a:pt x="1" y="32"/>
                        <a:pt x="1" y="32"/>
                        <a:pt x="1" y="3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2" name="Freeform 9"/>
                <p:cNvSpPr>
                  <a:spLocks noEditPoints="1"/>
                </p:cNvSpPr>
                <p:nvPr/>
              </p:nvSpPr>
              <p:spPr bwMode="auto">
                <a:xfrm>
                  <a:off x="20267613" y="3425661"/>
                  <a:ext cx="114300" cy="458788"/>
                </a:xfrm>
                <a:custGeom>
                  <a:avLst/>
                  <a:gdLst>
                    <a:gd name="T0" fmla="*/ 1 w 12"/>
                    <a:gd name="T1" fmla="*/ 48 h 48"/>
                    <a:gd name="T2" fmla="*/ 11 w 12"/>
                    <a:gd name="T3" fmla="*/ 48 h 48"/>
                    <a:gd name="T4" fmla="*/ 12 w 12"/>
                    <a:gd name="T5" fmla="*/ 47 h 48"/>
                    <a:gd name="T6" fmla="*/ 12 w 12"/>
                    <a:gd name="T7" fmla="*/ 1 h 48"/>
                    <a:gd name="T8" fmla="*/ 11 w 12"/>
                    <a:gd name="T9" fmla="*/ 0 h 48"/>
                    <a:gd name="T10" fmla="*/ 1 w 12"/>
                    <a:gd name="T11" fmla="*/ 0 h 48"/>
                    <a:gd name="T12" fmla="*/ 0 w 12"/>
                    <a:gd name="T13" fmla="*/ 1 h 48"/>
                    <a:gd name="T14" fmla="*/ 0 w 12"/>
                    <a:gd name="T15" fmla="*/ 47 h 48"/>
                    <a:gd name="T16" fmla="*/ 1 w 12"/>
                    <a:gd name="T17" fmla="*/ 48 h 48"/>
                    <a:gd name="T18" fmla="*/ 2 w 12"/>
                    <a:gd name="T19" fmla="*/ 2 h 48"/>
                    <a:gd name="T20" fmla="*/ 10 w 12"/>
                    <a:gd name="T21" fmla="*/ 2 h 48"/>
                    <a:gd name="T22" fmla="*/ 10 w 12"/>
                    <a:gd name="T23" fmla="*/ 46 h 48"/>
                    <a:gd name="T24" fmla="*/ 2 w 12"/>
                    <a:gd name="T25" fmla="*/ 46 h 48"/>
                    <a:gd name="T26" fmla="*/ 2 w 12"/>
                    <a:gd name="T2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8">
                      <a:moveTo>
                        <a:pt x="1" y="48"/>
                      </a:moveTo>
                      <a:cubicBezTo>
                        <a:pt x="11" y="48"/>
                        <a:pt x="11" y="48"/>
                        <a:pt x="11" y="48"/>
                      </a:cubicBezTo>
                      <a:cubicBezTo>
                        <a:pt x="11" y="48"/>
                        <a:pt x="12" y="48"/>
                        <a:pt x="12" y="47"/>
                      </a:cubicBezTo>
                      <a:cubicBezTo>
                        <a:pt x="12" y="1"/>
                        <a:pt x="12" y="1"/>
                        <a:pt x="12" y="1"/>
                      </a:cubicBezTo>
                      <a:cubicBezTo>
                        <a:pt x="12" y="1"/>
                        <a:pt x="11" y="0"/>
                        <a:pt x="11" y="0"/>
                      </a:cubicBezTo>
                      <a:cubicBezTo>
                        <a:pt x="1" y="0"/>
                        <a:pt x="1" y="0"/>
                        <a:pt x="1" y="0"/>
                      </a:cubicBezTo>
                      <a:cubicBezTo>
                        <a:pt x="0" y="0"/>
                        <a:pt x="0" y="1"/>
                        <a:pt x="0" y="1"/>
                      </a:cubicBezTo>
                      <a:cubicBezTo>
                        <a:pt x="0" y="47"/>
                        <a:pt x="0" y="47"/>
                        <a:pt x="0" y="47"/>
                      </a:cubicBezTo>
                      <a:cubicBezTo>
                        <a:pt x="0" y="48"/>
                        <a:pt x="0" y="48"/>
                        <a:pt x="1" y="48"/>
                      </a:cubicBezTo>
                      <a:close/>
                      <a:moveTo>
                        <a:pt x="2" y="2"/>
                      </a:moveTo>
                      <a:cubicBezTo>
                        <a:pt x="10" y="2"/>
                        <a:pt x="10" y="2"/>
                        <a:pt x="10" y="2"/>
                      </a:cubicBezTo>
                      <a:cubicBezTo>
                        <a:pt x="10" y="46"/>
                        <a:pt x="10" y="46"/>
                        <a:pt x="10" y="46"/>
                      </a:cubicBezTo>
                      <a:cubicBezTo>
                        <a:pt x="2" y="46"/>
                        <a:pt x="2" y="46"/>
                        <a:pt x="2" y="46"/>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3" name="Freeform 10"/>
                <p:cNvSpPr>
                  <a:spLocks noEditPoints="1"/>
                </p:cNvSpPr>
                <p:nvPr/>
              </p:nvSpPr>
              <p:spPr bwMode="auto">
                <a:xfrm>
                  <a:off x="20420013" y="3349461"/>
                  <a:ext cx="114300" cy="534988"/>
                </a:xfrm>
                <a:custGeom>
                  <a:avLst/>
                  <a:gdLst>
                    <a:gd name="T0" fmla="*/ 1 w 12"/>
                    <a:gd name="T1" fmla="*/ 56 h 56"/>
                    <a:gd name="T2" fmla="*/ 11 w 12"/>
                    <a:gd name="T3" fmla="*/ 56 h 56"/>
                    <a:gd name="T4" fmla="*/ 12 w 12"/>
                    <a:gd name="T5" fmla="*/ 55 h 56"/>
                    <a:gd name="T6" fmla="*/ 12 w 12"/>
                    <a:gd name="T7" fmla="*/ 1 h 56"/>
                    <a:gd name="T8" fmla="*/ 11 w 12"/>
                    <a:gd name="T9" fmla="*/ 0 h 56"/>
                    <a:gd name="T10" fmla="*/ 1 w 12"/>
                    <a:gd name="T11" fmla="*/ 0 h 56"/>
                    <a:gd name="T12" fmla="*/ 0 w 12"/>
                    <a:gd name="T13" fmla="*/ 1 h 56"/>
                    <a:gd name="T14" fmla="*/ 0 w 12"/>
                    <a:gd name="T15" fmla="*/ 55 h 56"/>
                    <a:gd name="T16" fmla="*/ 1 w 12"/>
                    <a:gd name="T17" fmla="*/ 56 h 56"/>
                    <a:gd name="T18" fmla="*/ 2 w 12"/>
                    <a:gd name="T19" fmla="*/ 2 h 56"/>
                    <a:gd name="T20" fmla="*/ 10 w 12"/>
                    <a:gd name="T21" fmla="*/ 2 h 56"/>
                    <a:gd name="T22" fmla="*/ 10 w 12"/>
                    <a:gd name="T23" fmla="*/ 54 h 56"/>
                    <a:gd name="T24" fmla="*/ 2 w 12"/>
                    <a:gd name="T25" fmla="*/ 54 h 56"/>
                    <a:gd name="T26" fmla="*/ 2 w 12"/>
                    <a:gd name="T2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56">
                      <a:moveTo>
                        <a:pt x="1" y="56"/>
                      </a:moveTo>
                      <a:cubicBezTo>
                        <a:pt x="11" y="56"/>
                        <a:pt x="11" y="56"/>
                        <a:pt x="11" y="56"/>
                      </a:cubicBezTo>
                      <a:cubicBezTo>
                        <a:pt x="11" y="56"/>
                        <a:pt x="12" y="56"/>
                        <a:pt x="12" y="55"/>
                      </a:cubicBezTo>
                      <a:cubicBezTo>
                        <a:pt x="12" y="1"/>
                        <a:pt x="12" y="1"/>
                        <a:pt x="12" y="1"/>
                      </a:cubicBezTo>
                      <a:cubicBezTo>
                        <a:pt x="12" y="1"/>
                        <a:pt x="11" y="0"/>
                        <a:pt x="11" y="0"/>
                      </a:cubicBezTo>
                      <a:cubicBezTo>
                        <a:pt x="1" y="0"/>
                        <a:pt x="1" y="0"/>
                        <a:pt x="1" y="0"/>
                      </a:cubicBezTo>
                      <a:cubicBezTo>
                        <a:pt x="0" y="0"/>
                        <a:pt x="0" y="1"/>
                        <a:pt x="0" y="1"/>
                      </a:cubicBezTo>
                      <a:cubicBezTo>
                        <a:pt x="0" y="55"/>
                        <a:pt x="0" y="55"/>
                        <a:pt x="0" y="55"/>
                      </a:cubicBezTo>
                      <a:cubicBezTo>
                        <a:pt x="0" y="56"/>
                        <a:pt x="0" y="56"/>
                        <a:pt x="1" y="56"/>
                      </a:cubicBezTo>
                      <a:close/>
                      <a:moveTo>
                        <a:pt x="2" y="2"/>
                      </a:moveTo>
                      <a:cubicBezTo>
                        <a:pt x="10" y="2"/>
                        <a:pt x="10" y="2"/>
                        <a:pt x="10" y="2"/>
                      </a:cubicBezTo>
                      <a:cubicBezTo>
                        <a:pt x="10" y="54"/>
                        <a:pt x="10" y="54"/>
                        <a:pt x="10" y="54"/>
                      </a:cubicBezTo>
                      <a:cubicBezTo>
                        <a:pt x="2" y="54"/>
                        <a:pt x="2" y="54"/>
                        <a:pt x="2" y="54"/>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07" name="TextBox 206"/>
            <p:cNvSpPr txBox="1"/>
            <p:nvPr/>
          </p:nvSpPr>
          <p:spPr bwMode="auto">
            <a:xfrm>
              <a:off x="13640921" y="9144000"/>
              <a:ext cx="1492716"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Profit</a:t>
              </a:r>
              <a:endParaRPr lang="id-ID" sz="4000" b="1" dirty="0">
                <a:solidFill>
                  <a:schemeClr val="bg1"/>
                </a:solidFill>
                <a:latin typeface="Lato" pitchFamily="34" charset="0"/>
                <a:ea typeface="Lato" pitchFamily="34" charset="0"/>
                <a:cs typeface="Lato" pitchFamily="34" charset="0"/>
              </a:endParaRPr>
            </a:p>
          </p:txBody>
        </p:sp>
      </p:grpSp>
      <p:grpSp>
        <p:nvGrpSpPr>
          <p:cNvPr id="214" name="กลุ่ม 213"/>
          <p:cNvGrpSpPr/>
          <p:nvPr/>
        </p:nvGrpSpPr>
        <p:grpSpPr>
          <a:xfrm>
            <a:off x="12415838" y="3203575"/>
            <a:ext cx="4262437" cy="4262438"/>
            <a:chOff x="12415838" y="2819400"/>
            <a:chExt cx="4262437" cy="4262438"/>
          </a:xfrm>
        </p:grpSpPr>
        <p:sp>
          <p:nvSpPr>
            <p:cNvPr id="215" name="Freeform 7"/>
            <p:cNvSpPr>
              <a:spLocks/>
            </p:cNvSpPr>
            <p:nvPr/>
          </p:nvSpPr>
          <p:spPr bwMode="auto">
            <a:xfrm>
              <a:off x="12415838" y="2819400"/>
              <a:ext cx="4262437" cy="4262438"/>
            </a:xfrm>
            <a:custGeom>
              <a:avLst/>
              <a:gdLst>
                <a:gd name="T0" fmla="*/ 210 w 210"/>
                <a:gd name="T1" fmla="*/ 0 h 210"/>
                <a:gd name="T2" fmla="*/ 0 w 210"/>
                <a:gd name="T3" fmla="*/ 210 h 210"/>
                <a:gd name="T4" fmla="*/ 210 w 210"/>
                <a:gd name="T5" fmla="*/ 210 h 210"/>
                <a:gd name="T6" fmla="*/ 210 w 210"/>
                <a:gd name="T7" fmla="*/ 0 h 210"/>
              </a:gdLst>
              <a:ahLst/>
              <a:cxnLst>
                <a:cxn ang="0">
                  <a:pos x="T0" y="T1"/>
                </a:cxn>
                <a:cxn ang="0">
                  <a:pos x="T2" y="T3"/>
                </a:cxn>
                <a:cxn ang="0">
                  <a:pos x="T4" y="T5"/>
                </a:cxn>
                <a:cxn ang="0">
                  <a:pos x="T6" y="T7"/>
                </a:cxn>
              </a:cxnLst>
              <a:rect l="0" t="0" r="r" b="b"/>
              <a:pathLst>
                <a:path w="210" h="210">
                  <a:moveTo>
                    <a:pt x="210" y="0"/>
                  </a:moveTo>
                  <a:cubicBezTo>
                    <a:pt x="94" y="0"/>
                    <a:pt x="0" y="94"/>
                    <a:pt x="0" y="210"/>
                  </a:cubicBezTo>
                  <a:cubicBezTo>
                    <a:pt x="210" y="210"/>
                    <a:pt x="210" y="210"/>
                    <a:pt x="210" y="210"/>
                  </a:cubicBezTo>
                  <a:lnTo>
                    <a:pt x="21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16" name="Freeform 101"/>
            <p:cNvSpPr>
              <a:spLocks noEditPoints="1"/>
            </p:cNvSpPr>
            <p:nvPr/>
          </p:nvSpPr>
          <p:spPr bwMode="auto">
            <a:xfrm>
              <a:off x="14345527" y="4249711"/>
              <a:ext cx="1030997" cy="1196693"/>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217" name="TextBox 216"/>
            <p:cNvSpPr txBox="1"/>
            <p:nvPr/>
          </p:nvSpPr>
          <p:spPr bwMode="auto">
            <a:xfrm>
              <a:off x="13419650" y="5769114"/>
              <a:ext cx="270458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Flow Chart</a:t>
              </a:r>
              <a:endParaRPr lang="id-ID" sz="4000" b="1" dirty="0">
                <a:solidFill>
                  <a:schemeClr val="bg1"/>
                </a:solidFill>
                <a:latin typeface="Lato" pitchFamily="34" charset="0"/>
                <a:ea typeface="Lato" pitchFamily="34" charset="0"/>
                <a:cs typeface="Lato" pitchFamily="34" charset="0"/>
              </a:endParaRPr>
            </a:p>
          </p:txBody>
        </p:sp>
      </p:grpSp>
      <p:grpSp>
        <p:nvGrpSpPr>
          <p:cNvPr id="218" name="กลุ่ม 217"/>
          <p:cNvGrpSpPr/>
          <p:nvPr/>
        </p:nvGrpSpPr>
        <p:grpSpPr>
          <a:xfrm>
            <a:off x="7975600" y="3203575"/>
            <a:ext cx="4262437" cy="4262438"/>
            <a:chOff x="7970838" y="2819400"/>
            <a:chExt cx="4262437" cy="4262438"/>
          </a:xfrm>
        </p:grpSpPr>
        <p:sp>
          <p:nvSpPr>
            <p:cNvPr id="219" name="Freeform 9"/>
            <p:cNvSpPr>
              <a:spLocks/>
            </p:cNvSpPr>
            <p:nvPr/>
          </p:nvSpPr>
          <p:spPr bwMode="auto">
            <a:xfrm>
              <a:off x="7970838" y="2819400"/>
              <a:ext cx="4262437" cy="4262438"/>
            </a:xfrm>
            <a:custGeom>
              <a:avLst/>
              <a:gdLst>
                <a:gd name="T0" fmla="*/ 0 w 210"/>
                <a:gd name="T1" fmla="*/ 0 h 210"/>
                <a:gd name="T2" fmla="*/ 210 w 210"/>
                <a:gd name="T3" fmla="*/ 210 h 210"/>
                <a:gd name="T4" fmla="*/ 0 w 210"/>
                <a:gd name="T5" fmla="*/ 210 h 210"/>
                <a:gd name="T6" fmla="*/ 0 w 210"/>
                <a:gd name="T7" fmla="*/ 0 h 210"/>
              </a:gdLst>
              <a:ahLst/>
              <a:cxnLst>
                <a:cxn ang="0">
                  <a:pos x="T0" y="T1"/>
                </a:cxn>
                <a:cxn ang="0">
                  <a:pos x="T2" y="T3"/>
                </a:cxn>
                <a:cxn ang="0">
                  <a:pos x="T4" y="T5"/>
                </a:cxn>
                <a:cxn ang="0">
                  <a:pos x="T6" y="T7"/>
                </a:cxn>
              </a:cxnLst>
              <a:rect l="0" t="0" r="r" b="b"/>
              <a:pathLst>
                <a:path w="210" h="210">
                  <a:moveTo>
                    <a:pt x="0" y="0"/>
                  </a:moveTo>
                  <a:cubicBezTo>
                    <a:pt x="116" y="0"/>
                    <a:pt x="210" y="94"/>
                    <a:pt x="210" y="210"/>
                  </a:cubicBezTo>
                  <a:cubicBezTo>
                    <a:pt x="0" y="210"/>
                    <a:pt x="0" y="210"/>
                    <a:pt x="0" y="21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20" name="กลุ่ม 219"/>
            <p:cNvGrpSpPr/>
            <p:nvPr/>
          </p:nvGrpSpPr>
          <p:grpSpPr>
            <a:xfrm>
              <a:off x="9157312" y="4416710"/>
              <a:ext cx="1251925" cy="1067818"/>
              <a:chOff x="17753013" y="5292725"/>
              <a:chExt cx="647700" cy="552450"/>
            </a:xfrm>
            <a:solidFill>
              <a:schemeClr val="bg1"/>
            </a:solidFill>
          </p:grpSpPr>
          <p:sp>
            <p:nvSpPr>
              <p:cNvPr id="222"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3"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4"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21" name="TextBox 220"/>
            <p:cNvSpPr txBox="1"/>
            <p:nvPr/>
          </p:nvSpPr>
          <p:spPr bwMode="auto">
            <a:xfrm>
              <a:off x="8795095" y="5616714"/>
              <a:ext cx="212269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Partners</a:t>
              </a:r>
              <a:endParaRPr lang="id-ID" sz="4000" b="1" dirty="0">
                <a:solidFill>
                  <a:schemeClr val="bg1"/>
                </a:solidFill>
                <a:latin typeface="Lato" pitchFamily="34" charset="0"/>
                <a:ea typeface="Lato" pitchFamily="34" charset="0"/>
                <a:cs typeface="Lato" pitchFamily="34" charset="0"/>
              </a:endParaRPr>
            </a:p>
          </p:txBody>
        </p:sp>
      </p:grpSp>
      <p:cxnSp>
        <p:nvCxnSpPr>
          <p:cNvPr id="225" name="ตัวเชื่อมต่อตรง 237"/>
          <p:cNvCxnSpPr/>
          <p:nvPr/>
        </p:nvCxnSpPr>
        <p:spPr>
          <a:xfrm>
            <a:off x="6904037" y="4633886"/>
            <a:ext cx="914400"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26" name="กลุ่ม 225"/>
          <p:cNvGrpSpPr/>
          <p:nvPr/>
        </p:nvGrpSpPr>
        <p:grpSpPr>
          <a:xfrm>
            <a:off x="2179512" y="3965575"/>
            <a:ext cx="4343525" cy="1698890"/>
            <a:chOff x="2164447" y="20942"/>
            <a:chExt cx="4343525" cy="1698890"/>
          </a:xfrm>
        </p:grpSpPr>
        <p:sp>
          <p:nvSpPr>
            <p:cNvPr id="227" name="TextBox 226"/>
            <p:cNvSpPr txBox="1"/>
            <p:nvPr/>
          </p:nvSpPr>
          <p:spPr>
            <a:xfrm>
              <a:off x="2164447" y="20942"/>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28" name="กลุ่ม 227"/>
            <p:cNvGrpSpPr/>
            <p:nvPr/>
          </p:nvGrpSpPr>
          <p:grpSpPr>
            <a:xfrm>
              <a:off x="5580668" y="150877"/>
              <a:ext cx="927304" cy="927304"/>
              <a:chOff x="7745063" y="-1347310"/>
              <a:chExt cx="1371600" cy="1371600"/>
            </a:xfrm>
          </p:grpSpPr>
          <p:sp>
            <p:nvSpPr>
              <p:cNvPr id="229" name="วงรี 228"/>
              <p:cNvSpPr/>
              <p:nvPr/>
            </p:nvSpPr>
            <p:spPr>
              <a:xfrm>
                <a:off x="7745063" y="-1347310"/>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30" name="Freeform 33"/>
              <p:cNvSpPr>
                <a:spLocks noChangeArrowheads="1"/>
              </p:cNvSpPr>
              <p:nvPr/>
            </p:nvSpPr>
            <p:spPr bwMode="auto">
              <a:xfrm>
                <a:off x="8024461" y="-1103492"/>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231" name="ตัวเชื่อมต่อตรง 237"/>
          <p:cNvCxnSpPr/>
          <p:nvPr/>
        </p:nvCxnSpPr>
        <p:spPr>
          <a:xfrm flipH="1">
            <a:off x="16886237" y="4810012"/>
            <a:ext cx="872980"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32" name="กลุ่ม 231"/>
          <p:cNvGrpSpPr/>
          <p:nvPr/>
        </p:nvGrpSpPr>
        <p:grpSpPr>
          <a:xfrm>
            <a:off x="18105437" y="3965575"/>
            <a:ext cx="4493359" cy="1698890"/>
            <a:chOff x="1084743" y="20942"/>
            <a:chExt cx="4493359" cy="1698890"/>
          </a:xfrm>
        </p:grpSpPr>
        <p:sp>
          <p:nvSpPr>
            <p:cNvPr id="233" name="TextBox 232"/>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34" name="กลุ่ม 233"/>
            <p:cNvGrpSpPr/>
            <p:nvPr/>
          </p:nvGrpSpPr>
          <p:grpSpPr>
            <a:xfrm>
              <a:off x="1084743" y="222069"/>
              <a:ext cx="927304" cy="927304"/>
              <a:chOff x="1095022" y="-1242008"/>
              <a:chExt cx="1371600" cy="1371600"/>
            </a:xfrm>
          </p:grpSpPr>
          <p:sp>
            <p:nvSpPr>
              <p:cNvPr id="235" name="วงรี 234"/>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36"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237" name="ตัวเชื่อมต่อตรง 237"/>
          <p:cNvCxnSpPr/>
          <p:nvPr/>
        </p:nvCxnSpPr>
        <p:spPr>
          <a:xfrm>
            <a:off x="6904162" y="8878596"/>
            <a:ext cx="914400"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38" name="กลุ่ม 237"/>
          <p:cNvGrpSpPr/>
          <p:nvPr/>
        </p:nvGrpSpPr>
        <p:grpSpPr>
          <a:xfrm>
            <a:off x="2179637" y="8210285"/>
            <a:ext cx="4343525" cy="1698890"/>
            <a:chOff x="2164447" y="20942"/>
            <a:chExt cx="4343525" cy="1698890"/>
          </a:xfrm>
        </p:grpSpPr>
        <p:sp>
          <p:nvSpPr>
            <p:cNvPr id="239" name="TextBox 238"/>
            <p:cNvSpPr txBox="1"/>
            <p:nvPr/>
          </p:nvSpPr>
          <p:spPr>
            <a:xfrm>
              <a:off x="2164447" y="20942"/>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40" name="กลุ่ม 239"/>
            <p:cNvGrpSpPr/>
            <p:nvPr/>
          </p:nvGrpSpPr>
          <p:grpSpPr>
            <a:xfrm>
              <a:off x="5580668" y="150877"/>
              <a:ext cx="927304" cy="927304"/>
              <a:chOff x="7745063" y="-1347310"/>
              <a:chExt cx="1371600" cy="1371600"/>
            </a:xfrm>
          </p:grpSpPr>
          <p:sp>
            <p:nvSpPr>
              <p:cNvPr id="241" name="วงรี 240"/>
              <p:cNvSpPr/>
              <p:nvPr/>
            </p:nvSpPr>
            <p:spPr>
              <a:xfrm>
                <a:off x="7745063" y="-1347310"/>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42" name="Freeform 33"/>
              <p:cNvSpPr>
                <a:spLocks noChangeArrowheads="1"/>
              </p:cNvSpPr>
              <p:nvPr/>
            </p:nvSpPr>
            <p:spPr bwMode="auto">
              <a:xfrm>
                <a:off x="8024461" y="-1103492"/>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243" name="ตัวเชื่อมต่อตรง 237"/>
          <p:cNvCxnSpPr/>
          <p:nvPr/>
        </p:nvCxnSpPr>
        <p:spPr>
          <a:xfrm flipH="1">
            <a:off x="16886362" y="9054722"/>
            <a:ext cx="872980"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44" name="กลุ่ม 243"/>
          <p:cNvGrpSpPr/>
          <p:nvPr/>
        </p:nvGrpSpPr>
        <p:grpSpPr>
          <a:xfrm>
            <a:off x="18105562" y="8210285"/>
            <a:ext cx="4493359" cy="1698890"/>
            <a:chOff x="1084743" y="20942"/>
            <a:chExt cx="4493359" cy="1698890"/>
          </a:xfrm>
        </p:grpSpPr>
        <p:sp>
          <p:nvSpPr>
            <p:cNvPr id="245" name="TextBox 244"/>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46" name="กลุ่ม 245"/>
            <p:cNvGrpSpPr/>
            <p:nvPr/>
          </p:nvGrpSpPr>
          <p:grpSpPr>
            <a:xfrm>
              <a:off x="1084743" y="222069"/>
              <a:ext cx="927304" cy="927304"/>
              <a:chOff x="1095022" y="-1242008"/>
              <a:chExt cx="1371600" cy="1371600"/>
            </a:xfrm>
          </p:grpSpPr>
          <p:sp>
            <p:nvSpPr>
              <p:cNvPr id="247" name="วงรี 246"/>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48"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90" name="Group 89"/>
          <p:cNvGrpSpPr/>
          <p:nvPr/>
        </p:nvGrpSpPr>
        <p:grpSpPr>
          <a:xfrm>
            <a:off x="9342437" y="0"/>
            <a:ext cx="5121981" cy="1859280"/>
            <a:chOff x="9266237" y="-30479"/>
            <a:chExt cx="5121981" cy="1859280"/>
          </a:xfrm>
        </p:grpSpPr>
        <p:sp>
          <p:nvSpPr>
            <p:cNvPr id="91"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92" name="TextBox 91"/>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93" name="กลุ่ม 1"/>
            <p:cNvGrpSpPr/>
            <p:nvPr/>
          </p:nvGrpSpPr>
          <p:grpSpPr>
            <a:xfrm>
              <a:off x="10629638" y="960536"/>
              <a:ext cx="2675199" cy="191868"/>
              <a:chOff x="731836" y="7607630"/>
              <a:chExt cx="3043601" cy="240970"/>
            </a:xfrm>
          </p:grpSpPr>
          <p:sp>
            <p:nvSpPr>
              <p:cNvPr id="94"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5"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6"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7"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8"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518499619"/>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down)">
                                      <p:cBhvr>
                                        <p:cTn id="7" dur="500"/>
                                        <p:tgtEl>
                                          <p:spTgt spid="16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04"/>
                                        </p:tgtEl>
                                        <p:attrNameLst>
                                          <p:attrName>style.visibility</p:attrName>
                                        </p:attrNameLst>
                                      </p:cBhvr>
                                      <p:to>
                                        <p:strVal val="visible"/>
                                      </p:to>
                                    </p:set>
                                    <p:animEffect transition="in" filter="wipe(down)">
                                      <p:cBhvr>
                                        <p:cTn id="11" dur="500"/>
                                        <p:tgtEl>
                                          <p:spTgt spid="20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14"/>
                                        </p:tgtEl>
                                        <p:attrNameLst>
                                          <p:attrName>style.visibility</p:attrName>
                                        </p:attrNameLst>
                                      </p:cBhvr>
                                      <p:to>
                                        <p:strVal val="visible"/>
                                      </p:to>
                                    </p:set>
                                    <p:animEffect transition="in" filter="wipe(down)">
                                      <p:cBhvr>
                                        <p:cTn id="15" dur="500"/>
                                        <p:tgtEl>
                                          <p:spTgt spid="21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18"/>
                                        </p:tgtEl>
                                        <p:attrNameLst>
                                          <p:attrName>style.visibility</p:attrName>
                                        </p:attrNameLst>
                                      </p:cBhvr>
                                      <p:to>
                                        <p:strVal val="visible"/>
                                      </p:to>
                                    </p:set>
                                    <p:animEffect transition="in" filter="wipe(down)">
                                      <p:cBhvr>
                                        <p:cTn id="19" dur="500"/>
                                        <p:tgtEl>
                                          <p:spTgt spid="218"/>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225"/>
                                        </p:tgtEl>
                                        <p:attrNameLst>
                                          <p:attrName>style.visibility</p:attrName>
                                        </p:attrNameLst>
                                      </p:cBhvr>
                                      <p:to>
                                        <p:strVal val="visible"/>
                                      </p:to>
                                    </p:set>
                                    <p:animEffect transition="in" filter="wipe(right)">
                                      <p:cBhvr>
                                        <p:cTn id="23" dur="250"/>
                                        <p:tgtEl>
                                          <p:spTgt spid="225"/>
                                        </p:tgtEl>
                                      </p:cBhvr>
                                    </p:animEffect>
                                  </p:childTnLst>
                                </p:cTn>
                              </p:par>
                            </p:childTnLst>
                          </p:cTn>
                        </p:par>
                        <p:par>
                          <p:cTn id="24" fill="hold">
                            <p:stCondLst>
                              <p:cond delay="2250"/>
                            </p:stCondLst>
                            <p:childTnLst>
                              <p:par>
                                <p:cTn id="25" presetID="22" presetClass="entr" presetSubtype="2" fill="hold" nodeType="afterEffect">
                                  <p:stCondLst>
                                    <p:cond delay="0"/>
                                  </p:stCondLst>
                                  <p:childTnLst>
                                    <p:set>
                                      <p:cBhvr>
                                        <p:cTn id="26" dur="1" fill="hold">
                                          <p:stCondLst>
                                            <p:cond delay="0"/>
                                          </p:stCondLst>
                                        </p:cTn>
                                        <p:tgtEl>
                                          <p:spTgt spid="226"/>
                                        </p:tgtEl>
                                        <p:attrNameLst>
                                          <p:attrName>style.visibility</p:attrName>
                                        </p:attrNameLst>
                                      </p:cBhvr>
                                      <p:to>
                                        <p:strVal val="visible"/>
                                      </p:to>
                                    </p:set>
                                    <p:animEffect transition="in" filter="wipe(right)">
                                      <p:cBhvr>
                                        <p:cTn id="27" dur="500"/>
                                        <p:tgtEl>
                                          <p:spTgt spid="226"/>
                                        </p:tgtEl>
                                      </p:cBhvr>
                                    </p:animEffect>
                                  </p:childTnLst>
                                </p:cTn>
                              </p:par>
                            </p:childTnLst>
                          </p:cTn>
                        </p:par>
                        <p:par>
                          <p:cTn id="28" fill="hold">
                            <p:stCondLst>
                              <p:cond delay="2750"/>
                            </p:stCondLst>
                            <p:childTnLst>
                              <p:par>
                                <p:cTn id="29" presetID="22" presetClass="entr" presetSubtype="8" fill="hold" nodeType="afterEffect">
                                  <p:stCondLst>
                                    <p:cond delay="0"/>
                                  </p:stCondLst>
                                  <p:childTnLst>
                                    <p:set>
                                      <p:cBhvr>
                                        <p:cTn id="30" dur="1" fill="hold">
                                          <p:stCondLst>
                                            <p:cond delay="0"/>
                                          </p:stCondLst>
                                        </p:cTn>
                                        <p:tgtEl>
                                          <p:spTgt spid="231"/>
                                        </p:tgtEl>
                                        <p:attrNameLst>
                                          <p:attrName>style.visibility</p:attrName>
                                        </p:attrNameLst>
                                      </p:cBhvr>
                                      <p:to>
                                        <p:strVal val="visible"/>
                                      </p:to>
                                    </p:set>
                                    <p:animEffect transition="in" filter="wipe(left)">
                                      <p:cBhvr>
                                        <p:cTn id="31" dur="250"/>
                                        <p:tgtEl>
                                          <p:spTgt spid="231"/>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232"/>
                                        </p:tgtEl>
                                        <p:attrNameLst>
                                          <p:attrName>style.visibility</p:attrName>
                                        </p:attrNameLst>
                                      </p:cBhvr>
                                      <p:to>
                                        <p:strVal val="visible"/>
                                      </p:to>
                                    </p:set>
                                    <p:animEffect transition="in" filter="wipe(left)">
                                      <p:cBhvr>
                                        <p:cTn id="35" dur="500"/>
                                        <p:tgtEl>
                                          <p:spTgt spid="232"/>
                                        </p:tgtEl>
                                      </p:cBhvr>
                                    </p:animEffect>
                                  </p:childTnLst>
                                </p:cTn>
                              </p:par>
                            </p:childTnLst>
                          </p:cTn>
                        </p:par>
                        <p:par>
                          <p:cTn id="36" fill="hold">
                            <p:stCondLst>
                              <p:cond delay="3500"/>
                            </p:stCondLst>
                            <p:childTnLst>
                              <p:par>
                                <p:cTn id="37" presetID="22" presetClass="entr" presetSubtype="2" fill="hold" nodeType="afterEffect">
                                  <p:stCondLst>
                                    <p:cond delay="0"/>
                                  </p:stCondLst>
                                  <p:childTnLst>
                                    <p:set>
                                      <p:cBhvr>
                                        <p:cTn id="38" dur="1" fill="hold">
                                          <p:stCondLst>
                                            <p:cond delay="0"/>
                                          </p:stCondLst>
                                        </p:cTn>
                                        <p:tgtEl>
                                          <p:spTgt spid="237"/>
                                        </p:tgtEl>
                                        <p:attrNameLst>
                                          <p:attrName>style.visibility</p:attrName>
                                        </p:attrNameLst>
                                      </p:cBhvr>
                                      <p:to>
                                        <p:strVal val="visible"/>
                                      </p:to>
                                    </p:set>
                                    <p:animEffect transition="in" filter="wipe(right)">
                                      <p:cBhvr>
                                        <p:cTn id="39" dur="250"/>
                                        <p:tgtEl>
                                          <p:spTgt spid="237"/>
                                        </p:tgtEl>
                                      </p:cBhvr>
                                    </p:animEffect>
                                  </p:childTnLst>
                                </p:cTn>
                              </p:par>
                            </p:childTnLst>
                          </p:cTn>
                        </p:par>
                        <p:par>
                          <p:cTn id="40" fill="hold">
                            <p:stCondLst>
                              <p:cond delay="3750"/>
                            </p:stCondLst>
                            <p:childTnLst>
                              <p:par>
                                <p:cTn id="41" presetID="22" presetClass="entr" presetSubtype="2" fill="hold" nodeType="afterEffect">
                                  <p:stCondLst>
                                    <p:cond delay="0"/>
                                  </p:stCondLst>
                                  <p:childTnLst>
                                    <p:set>
                                      <p:cBhvr>
                                        <p:cTn id="42" dur="1" fill="hold">
                                          <p:stCondLst>
                                            <p:cond delay="0"/>
                                          </p:stCondLst>
                                        </p:cTn>
                                        <p:tgtEl>
                                          <p:spTgt spid="238"/>
                                        </p:tgtEl>
                                        <p:attrNameLst>
                                          <p:attrName>style.visibility</p:attrName>
                                        </p:attrNameLst>
                                      </p:cBhvr>
                                      <p:to>
                                        <p:strVal val="visible"/>
                                      </p:to>
                                    </p:set>
                                    <p:animEffect transition="in" filter="wipe(right)">
                                      <p:cBhvr>
                                        <p:cTn id="43" dur="500"/>
                                        <p:tgtEl>
                                          <p:spTgt spid="238"/>
                                        </p:tgtEl>
                                      </p:cBhvr>
                                    </p:animEffect>
                                  </p:childTnLst>
                                </p:cTn>
                              </p:par>
                            </p:childTnLst>
                          </p:cTn>
                        </p:par>
                        <p:par>
                          <p:cTn id="44" fill="hold">
                            <p:stCondLst>
                              <p:cond delay="4250"/>
                            </p:stCondLst>
                            <p:childTnLst>
                              <p:par>
                                <p:cTn id="45" presetID="22" presetClass="entr" presetSubtype="8" fill="hold" nodeType="afterEffect">
                                  <p:stCondLst>
                                    <p:cond delay="0"/>
                                  </p:stCondLst>
                                  <p:childTnLst>
                                    <p:set>
                                      <p:cBhvr>
                                        <p:cTn id="46" dur="1" fill="hold">
                                          <p:stCondLst>
                                            <p:cond delay="0"/>
                                          </p:stCondLst>
                                        </p:cTn>
                                        <p:tgtEl>
                                          <p:spTgt spid="243"/>
                                        </p:tgtEl>
                                        <p:attrNameLst>
                                          <p:attrName>style.visibility</p:attrName>
                                        </p:attrNameLst>
                                      </p:cBhvr>
                                      <p:to>
                                        <p:strVal val="visible"/>
                                      </p:to>
                                    </p:set>
                                    <p:animEffect transition="in" filter="wipe(left)">
                                      <p:cBhvr>
                                        <p:cTn id="47" dur="250"/>
                                        <p:tgtEl>
                                          <p:spTgt spid="243"/>
                                        </p:tgtEl>
                                      </p:cBhvr>
                                    </p:animEffect>
                                  </p:childTnLst>
                                </p:cTn>
                              </p:par>
                            </p:childTnLst>
                          </p:cTn>
                        </p:par>
                        <p:par>
                          <p:cTn id="48" fill="hold">
                            <p:stCondLst>
                              <p:cond delay="4500"/>
                            </p:stCondLst>
                            <p:childTnLst>
                              <p:par>
                                <p:cTn id="49" presetID="22" presetClass="entr" presetSubtype="8" fill="hold" nodeType="afterEffect">
                                  <p:stCondLst>
                                    <p:cond delay="0"/>
                                  </p:stCondLst>
                                  <p:childTnLst>
                                    <p:set>
                                      <p:cBhvr>
                                        <p:cTn id="50" dur="1" fill="hold">
                                          <p:stCondLst>
                                            <p:cond delay="0"/>
                                          </p:stCondLst>
                                        </p:cTn>
                                        <p:tgtEl>
                                          <p:spTgt spid="244"/>
                                        </p:tgtEl>
                                        <p:attrNameLst>
                                          <p:attrName>style.visibility</p:attrName>
                                        </p:attrNameLst>
                                      </p:cBhvr>
                                      <p:to>
                                        <p:strVal val="visible"/>
                                      </p:to>
                                    </p:set>
                                    <p:animEffect transition="in" filter="wipe(left)">
                                      <p:cBhvr>
                                        <p:cTn id="51" dur="500"/>
                                        <p:tgtEl>
                                          <p:spTgt spid="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กลุ่ม 20"/>
          <p:cNvGrpSpPr/>
          <p:nvPr/>
        </p:nvGrpSpPr>
        <p:grpSpPr>
          <a:xfrm>
            <a:off x="10816403" y="5610225"/>
            <a:ext cx="3316288" cy="3316288"/>
            <a:chOff x="11039475" y="5610225"/>
            <a:chExt cx="3316288" cy="3316288"/>
          </a:xfrm>
        </p:grpSpPr>
        <p:sp>
          <p:nvSpPr>
            <p:cNvPr id="12" name="Freeform 6"/>
            <p:cNvSpPr>
              <a:spLocks noEditPoints="1"/>
            </p:cNvSpPr>
            <p:nvPr/>
          </p:nvSpPr>
          <p:spPr bwMode="auto">
            <a:xfrm>
              <a:off x="11039475" y="5610225"/>
              <a:ext cx="3316288" cy="3316288"/>
            </a:xfrm>
            <a:custGeom>
              <a:avLst/>
              <a:gdLst>
                <a:gd name="T0" fmla="*/ 171 w 171"/>
                <a:gd name="T1" fmla="*/ 86 h 171"/>
                <a:gd name="T2" fmla="*/ 146 w 171"/>
                <a:gd name="T3" fmla="*/ 146 h 171"/>
                <a:gd name="T4" fmla="*/ 86 w 171"/>
                <a:gd name="T5" fmla="*/ 171 h 171"/>
                <a:gd name="T6" fmla="*/ 25 w 171"/>
                <a:gd name="T7" fmla="*/ 146 h 171"/>
                <a:gd name="T8" fmla="*/ 0 w 171"/>
                <a:gd name="T9" fmla="*/ 86 h 171"/>
                <a:gd name="T10" fmla="*/ 25 w 171"/>
                <a:gd name="T11" fmla="*/ 25 h 171"/>
                <a:gd name="T12" fmla="*/ 86 w 171"/>
                <a:gd name="T13" fmla="*/ 0 h 171"/>
                <a:gd name="T14" fmla="*/ 146 w 171"/>
                <a:gd name="T15" fmla="*/ 25 h 171"/>
                <a:gd name="T16" fmla="*/ 171 w 171"/>
                <a:gd name="T17" fmla="*/ 86 h 171"/>
                <a:gd name="T18" fmla="*/ 126 w 171"/>
                <a:gd name="T19" fmla="*/ 127 h 171"/>
                <a:gd name="T20" fmla="*/ 143 w 171"/>
                <a:gd name="T21" fmla="*/ 86 h 171"/>
                <a:gd name="T22" fmla="*/ 126 w 171"/>
                <a:gd name="T23" fmla="*/ 45 h 171"/>
                <a:gd name="T24" fmla="*/ 86 w 171"/>
                <a:gd name="T25" fmla="*/ 28 h 171"/>
                <a:gd name="T26" fmla="*/ 45 w 171"/>
                <a:gd name="T27" fmla="*/ 45 h 171"/>
                <a:gd name="T28" fmla="*/ 28 w 171"/>
                <a:gd name="T29" fmla="*/ 86 h 171"/>
                <a:gd name="T30" fmla="*/ 45 w 171"/>
                <a:gd name="T31" fmla="*/ 127 h 171"/>
                <a:gd name="T32" fmla="*/ 86 w 171"/>
                <a:gd name="T33" fmla="*/ 144 h 171"/>
                <a:gd name="T34" fmla="*/ 126 w 171"/>
                <a:gd name="T35" fmla="*/ 12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71">
                  <a:moveTo>
                    <a:pt x="171" y="86"/>
                  </a:moveTo>
                  <a:cubicBezTo>
                    <a:pt x="171" y="108"/>
                    <a:pt x="162" y="130"/>
                    <a:pt x="146" y="146"/>
                  </a:cubicBezTo>
                  <a:cubicBezTo>
                    <a:pt x="130" y="162"/>
                    <a:pt x="108" y="171"/>
                    <a:pt x="86" y="171"/>
                  </a:cubicBezTo>
                  <a:cubicBezTo>
                    <a:pt x="63" y="171"/>
                    <a:pt x="41" y="162"/>
                    <a:pt x="25" y="146"/>
                  </a:cubicBezTo>
                  <a:cubicBezTo>
                    <a:pt x="9" y="130"/>
                    <a:pt x="0" y="108"/>
                    <a:pt x="0" y="86"/>
                  </a:cubicBezTo>
                  <a:cubicBezTo>
                    <a:pt x="0" y="63"/>
                    <a:pt x="9" y="41"/>
                    <a:pt x="25" y="25"/>
                  </a:cubicBezTo>
                  <a:cubicBezTo>
                    <a:pt x="41" y="10"/>
                    <a:pt x="63" y="0"/>
                    <a:pt x="86" y="0"/>
                  </a:cubicBezTo>
                  <a:cubicBezTo>
                    <a:pt x="108" y="0"/>
                    <a:pt x="130" y="10"/>
                    <a:pt x="146" y="25"/>
                  </a:cubicBezTo>
                  <a:cubicBezTo>
                    <a:pt x="162" y="41"/>
                    <a:pt x="171" y="63"/>
                    <a:pt x="171" y="86"/>
                  </a:cubicBezTo>
                  <a:close/>
                  <a:moveTo>
                    <a:pt x="126" y="127"/>
                  </a:moveTo>
                  <a:cubicBezTo>
                    <a:pt x="137" y="116"/>
                    <a:pt x="143" y="101"/>
                    <a:pt x="143" y="86"/>
                  </a:cubicBezTo>
                  <a:cubicBezTo>
                    <a:pt x="143" y="71"/>
                    <a:pt x="137" y="56"/>
                    <a:pt x="126" y="45"/>
                  </a:cubicBezTo>
                  <a:cubicBezTo>
                    <a:pt x="116" y="34"/>
                    <a:pt x="101" y="28"/>
                    <a:pt x="86" y="28"/>
                  </a:cubicBezTo>
                  <a:cubicBezTo>
                    <a:pt x="70" y="28"/>
                    <a:pt x="55" y="34"/>
                    <a:pt x="45" y="45"/>
                  </a:cubicBezTo>
                  <a:cubicBezTo>
                    <a:pt x="34" y="56"/>
                    <a:pt x="28" y="71"/>
                    <a:pt x="28" y="86"/>
                  </a:cubicBezTo>
                  <a:cubicBezTo>
                    <a:pt x="28" y="101"/>
                    <a:pt x="34" y="116"/>
                    <a:pt x="45" y="127"/>
                  </a:cubicBezTo>
                  <a:cubicBezTo>
                    <a:pt x="55" y="137"/>
                    <a:pt x="70" y="144"/>
                    <a:pt x="86" y="144"/>
                  </a:cubicBezTo>
                  <a:cubicBezTo>
                    <a:pt x="101" y="144"/>
                    <a:pt x="116" y="137"/>
                    <a:pt x="126" y="12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28" name="Freeform 134"/>
            <p:cNvSpPr>
              <a:spLocks noEditPoints="1"/>
            </p:cNvSpPr>
            <p:nvPr/>
          </p:nvSpPr>
          <p:spPr bwMode="auto">
            <a:xfrm>
              <a:off x="12073731" y="6637338"/>
              <a:ext cx="1247775" cy="1247775"/>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102" name="กลุ่ม 101"/>
          <p:cNvGrpSpPr/>
          <p:nvPr/>
        </p:nvGrpSpPr>
        <p:grpSpPr>
          <a:xfrm>
            <a:off x="8781228" y="2895600"/>
            <a:ext cx="5661025" cy="4033838"/>
            <a:chOff x="9004300" y="2895600"/>
            <a:chExt cx="5661025" cy="4033838"/>
          </a:xfrm>
        </p:grpSpPr>
        <p:sp>
          <p:nvSpPr>
            <p:cNvPr id="103" name="Freeform 8"/>
            <p:cNvSpPr>
              <a:spLocks/>
            </p:cNvSpPr>
            <p:nvPr/>
          </p:nvSpPr>
          <p:spPr bwMode="auto">
            <a:xfrm>
              <a:off x="9004300" y="2895600"/>
              <a:ext cx="5661025" cy="4033838"/>
            </a:xfrm>
            <a:custGeom>
              <a:avLst/>
              <a:gdLst>
                <a:gd name="T0" fmla="*/ 97 w 292"/>
                <a:gd name="T1" fmla="*/ 208 h 208"/>
                <a:gd name="T2" fmla="*/ 123 w 292"/>
                <a:gd name="T3" fmla="*/ 159 h 208"/>
                <a:gd name="T4" fmla="*/ 191 w 292"/>
                <a:gd name="T5" fmla="*/ 131 h 208"/>
                <a:gd name="T6" fmla="*/ 239 w 292"/>
                <a:gd name="T7" fmla="*/ 144 h 208"/>
                <a:gd name="T8" fmla="*/ 292 w 292"/>
                <a:gd name="T9" fmla="*/ 73 h 208"/>
                <a:gd name="T10" fmla="*/ 288 w 292"/>
                <a:gd name="T11" fmla="*/ 70 h 208"/>
                <a:gd name="T12" fmla="*/ 284 w 292"/>
                <a:gd name="T13" fmla="*/ 68 h 208"/>
                <a:gd name="T14" fmla="*/ 277 w 292"/>
                <a:gd name="T15" fmla="*/ 64 h 208"/>
                <a:gd name="T16" fmla="*/ 261 w 292"/>
                <a:gd name="T17" fmla="*/ 56 h 208"/>
                <a:gd name="T18" fmla="*/ 244 w 292"/>
                <a:gd name="T19" fmla="*/ 50 h 208"/>
                <a:gd name="T20" fmla="*/ 236 w 292"/>
                <a:gd name="T21" fmla="*/ 48 h 208"/>
                <a:gd name="T22" fmla="*/ 232 w 292"/>
                <a:gd name="T23" fmla="*/ 47 h 208"/>
                <a:gd name="T24" fmla="*/ 224 w 292"/>
                <a:gd name="T25" fmla="*/ 45 h 208"/>
                <a:gd name="T26" fmla="*/ 224 w 292"/>
                <a:gd name="T27" fmla="*/ 23 h 208"/>
                <a:gd name="T28" fmla="*/ 219 w 292"/>
                <a:gd name="T29" fmla="*/ 9 h 208"/>
                <a:gd name="T30" fmla="*/ 207 w 292"/>
                <a:gd name="T31" fmla="*/ 1 h 208"/>
                <a:gd name="T32" fmla="*/ 200 w 292"/>
                <a:gd name="T33" fmla="*/ 0 h 208"/>
                <a:gd name="T34" fmla="*/ 191 w 292"/>
                <a:gd name="T35" fmla="*/ 0 h 208"/>
                <a:gd name="T36" fmla="*/ 182 w 292"/>
                <a:gd name="T37" fmla="*/ 0 h 208"/>
                <a:gd name="T38" fmla="*/ 174 w 292"/>
                <a:gd name="T39" fmla="*/ 1 h 208"/>
                <a:gd name="T40" fmla="*/ 162 w 292"/>
                <a:gd name="T41" fmla="*/ 9 h 208"/>
                <a:gd name="T42" fmla="*/ 158 w 292"/>
                <a:gd name="T43" fmla="*/ 23 h 208"/>
                <a:gd name="T44" fmla="*/ 158 w 292"/>
                <a:gd name="T45" fmla="*/ 45 h 208"/>
                <a:gd name="T46" fmla="*/ 149 w 292"/>
                <a:gd name="T47" fmla="*/ 47 h 208"/>
                <a:gd name="T48" fmla="*/ 145 w 292"/>
                <a:gd name="T49" fmla="*/ 48 h 208"/>
                <a:gd name="T50" fmla="*/ 137 w 292"/>
                <a:gd name="T51" fmla="*/ 50 h 208"/>
                <a:gd name="T52" fmla="*/ 120 w 292"/>
                <a:gd name="T53" fmla="*/ 56 h 208"/>
                <a:gd name="T54" fmla="*/ 105 w 292"/>
                <a:gd name="T55" fmla="*/ 64 h 208"/>
                <a:gd name="T56" fmla="*/ 97 w 292"/>
                <a:gd name="T57" fmla="*/ 68 h 208"/>
                <a:gd name="T58" fmla="*/ 93 w 292"/>
                <a:gd name="T59" fmla="*/ 70 h 208"/>
                <a:gd name="T60" fmla="*/ 86 w 292"/>
                <a:gd name="T61" fmla="*/ 75 h 208"/>
                <a:gd name="T62" fmla="*/ 71 w 292"/>
                <a:gd name="T63" fmla="*/ 59 h 208"/>
                <a:gd name="T64" fmla="*/ 58 w 292"/>
                <a:gd name="T65" fmla="*/ 53 h 208"/>
                <a:gd name="T66" fmla="*/ 43 w 292"/>
                <a:gd name="T67" fmla="*/ 55 h 208"/>
                <a:gd name="T68" fmla="*/ 37 w 292"/>
                <a:gd name="T69" fmla="*/ 60 h 208"/>
                <a:gd name="T70" fmla="*/ 31 w 292"/>
                <a:gd name="T71" fmla="*/ 66 h 208"/>
                <a:gd name="T72" fmla="*/ 24 w 292"/>
                <a:gd name="T73" fmla="*/ 72 h 208"/>
                <a:gd name="T74" fmla="*/ 20 w 292"/>
                <a:gd name="T75" fmla="*/ 78 h 208"/>
                <a:gd name="T76" fmla="*/ 17 w 292"/>
                <a:gd name="T77" fmla="*/ 93 h 208"/>
                <a:gd name="T78" fmla="*/ 24 w 292"/>
                <a:gd name="T79" fmla="*/ 106 h 208"/>
                <a:gd name="T80" fmla="*/ 39 w 292"/>
                <a:gd name="T81" fmla="*/ 122 h 208"/>
                <a:gd name="T82" fmla="*/ 35 w 292"/>
                <a:gd name="T83" fmla="*/ 129 h 208"/>
                <a:gd name="T84" fmla="*/ 33 w 292"/>
                <a:gd name="T85" fmla="*/ 132 h 208"/>
                <a:gd name="T86" fmla="*/ 28 w 292"/>
                <a:gd name="T87" fmla="*/ 140 h 208"/>
                <a:gd name="T88" fmla="*/ 21 w 292"/>
                <a:gd name="T89" fmla="*/ 156 h 208"/>
                <a:gd name="T90" fmla="*/ 15 w 292"/>
                <a:gd name="T91" fmla="*/ 172 h 208"/>
                <a:gd name="T92" fmla="*/ 13 w 292"/>
                <a:gd name="T93" fmla="*/ 180 h 208"/>
                <a:gd name="T94" fmla="*/ 12 w 292"/>
                <a:gd name="T95" fmla="*/ 185 h 208"/>
                <a:gd name="T96" fmla="*/ 10 w 292"/>
                <a:gd name="T97" fmla="*/ 193 h 208"/>
                <a:gd name="T98" fmla="*/ 0 w 292"/>
                <a:gd name="T99" fmla="*/ 193 h 208"/>
                <a:gd name="T100" fmla="*/ 97 w 292"/>
                <a:gd name="T101"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2" h="208">
                  <a:moveTo>
                    <a:pt x="97" y="208"/>
                  </a:moveTo>
                  <a:cubicBezTo>
                    <a:pt x="101" y="189"/>
                    <a:pt x="110" y="172"/>
                    <a:pt x="123" y="159"/>
                  </a:cubicBezTo>
                  <a:cubicBezTo>
                    <a:pt x="141" y="141"/>
                    <a:pt x="166" y="131"/>
                    <a:pt x="191" y="131"/>
                  </a:cubicBezTo>
                  <a:cubicBezTo>
                    <a:pt x="207" y="131"/>
                    <a:pt x="224" y="135"/>
                    <a:pt x="239" y="144"/>
                  </a:cubicBezTo>
                  <a:cubicBezTo>
                    <a:pt x="292" y="73"/>
                    <a:pt x="292" y="73"/>
                    <a:pt x="292" y="73"/>
                  </a:cubicBezTo>
                  <a:cubicBezTo>
                    <a:pt x="288" y="70"/>
                    <a:pt x="288" y="70"/>
                    <a:pt x="288" y="70"/>
                  </a:cubicBezTo>
                  <a:cubicBezTo>
                    <a:pt x="284" y="68"/>
                    <a:pt x="284" y="68"/>
                    <a:pt x="284" y="68"/>
                  </a:cubicBezTo>
                  <a:cubicBezTo>
                    <a:pt x="282" y="66"/>
                    <a:pt x="279" y="65"/>
                    <a:pt x="277" y="64"/>
                  </a:cubicBezTo>
                  <a:cubicBezTo>
                    <a:pt x="271" y="61"/>
                    <a:pt x="266" y="58"/>
                    <a:pt x="261" y="56"/>
                  </a:cubicBezTo>
                  <a:cubicBezTo>
                    <a:pt x="255" y="54"/>
                    <a:pt x="250" y="52"/>
                    <a:pt x="244" y="50"/>
                  </a:cubicBezTo>
                  <a:cubicBezTo>
                    <a:pt x="242" y="49"/>
                    <a:pt x="239" y="49"/>
                    <a:pt x="236" y="48"/>
                  </a:cubicBezTo>
                  <a:cubicBezTo>
                    <a:pt x="232" y="47"/>
                    <a:pt x="232" y="47"/>
                    <a:pt x="232" y="47"/>
                  </a:cubicBezTo>
                  <a:cubicBezTo>
                    <a:pt x="224" y="45"/>
                    <a:pt x="224" y="45"/>
                    <a:pt x="224" y="45"/>
                  </a:cubicBezTo>
                  <a:cubicBezTo>
                    <a:pt x="224" y="23"/>
                    <a:pt x="224" y="23"/>
                    <a:pt x="224" y="23"/>
                  </a:cubicBezTo>
                  <a:cubicBezTo>
                    <a:pt x="224" y="18"/>
                    <a:pt x="222" y="13"/>
                    <a:pt x="219" y="9"/>
                  </a:cubicBezTo>
                  <a:cubicBezTo>
                    <a:pt x="216" y="5"/>
                    <a:pt x="212" y="2"/>
                    <a:pt x="207" y="1"/>
                  </a:cubicBezTo>
                  <a:cubicBezTo>
                    <a:pt x="205" y="0"/>
                    <a:pt x="202" y="0"/>
                    <a:pt x="200" y="0"/>
                  </a:cubicBezTo>
                  <a:cubicBezTo>
                    <a:pt x="191" y="0"/>
                    <a:pt x="191" y="0"/>
                    <a:pt x="191" y="0"/>
                  </a:cubicBezTo>
                  <a:cubicBezTo>
                    <a:pt x="182" y="0"/>
                    <a:pt x="182" y="0"/>
                    <a:pt x="182" y="0"/>
                  </a:cubicBezTo>
                  <a:cubicBezTo>
                    <a:pt x="179" y="0"/>
                    <a:pt x="177" y="0"/>
                    <a:pt x="174" y="1"/>
                  </a:cubicBezTo>
                  <a:cubicBezTo>
                    <a:pt x="169" y="2"/>
                    <a:pt x="165" y="5"/>
                    <a:pt x="162" y="9"/>
                  </a:cubicBezTo>
                  <a:cubicBezTo>
                    <a:pt x="159" y="13"/>
                    <a:pt x="158" y="18"/>
                    <a:pt x="158" y="23"/>
                  </a:cubicBezTo>
                  <a:cubicBezTo>
                    <a:pt x="158" y="45"/>
                    <a:pt x="158" y="45"/>
                    <a:pt x="158" y="45"/>
                  </a:cubicBezTo>
                  <a:cubicBezTo>
                    <a:pt x="149" y="47"/>
                    <a:pt x="149" y="47"/>
                    <a:pt x="149" y="47"/>
                  </a:cubicBezTo>
                  <a:cubicBezTo>
                    <a:pt x="145" y="48"/>
                    <a:pt x="145" y="48"/>
                    <a:pt x="145" y="48"/>
                  </a:cubicBezTo>
                  <a:cubicBezTo>
                    <a:pt x="142" y="49"/>
                    <a:pt x="139" y="49"/>
                    <a:pt x="137" y="50"/>
                  </a:cubicBezTo>
                  <a:cubicBezTo>
                    <a:pt x="131" y="52"/>
                    <a:pt x="126" y="54"/>
                    <a:pt x="120" y="56"/>
                  </a:cubicBezTo>
                  <a:cubicBezTo>
                    <a:pt x="115" y="58"/>
                    <a:pt x="110" y="61"/>
                    <a:pt x="105" y="64"/>
                  </a:cubicBezTo>
                  <a:cubicBezTo>
                    <a:pt x="102" y="65"/>
                    <a:pt x="99" y="66"/>
                    <a:pt x="97" y="68"/>
                  </a:cubicBezTo>
                  <a:cubicBezTo>
                    <a:pt x="93" y="70"/>
                    <a:pt x="93" y="70"/>
                    <a:pt x="93" y="70"/>
                  </a:cubicBezTo>
                  <a:cubicBezTo>
                    <a:pt x="86" y="75"/>
                    <a:pt x="86" y="75"/>
                    <a:pt x="86" y="75"/>
                  </a:cubicBezTo>
                  <a:cubicBezTo>
                    <a:pt x="71" y="59"/>
                    <a:pt x="71" y="59"/>
                    <a:pt x="71" y="59"/>
                  </a:cubicBezTo>
                  <a:cubicBezTo>
                    <a:pt x="67" y="56"/>
                    <a:pt x="63" y="53"/>
                    <a:pt x="58" y="53"/>
                  </a:cubicBezTo>
                  <a:cubicBezTo>
                    <a:pt x="53" y="52"/>
                    <a:pt x="47" y="53"/>
                    <a:pt x="43" y="55"/>
                  </a:cubicBezTo>
                  <a:cubicBezTo>
                    <a:pt x="41" y="56"/>
                    <a:pt x="39" y="58"/>
                    <a:pt x="37" y="60"/>
                  </a:cubicBezTo>
                  <a:cubicBezTo>
                    <a:pt x="31" y="66"/>
                    <a:pt x="31" y="66"/>
                    <a:pt x="31" y="66"/>
                  </a:cubicBezTo>
                  <a:cubicBezTo>
                    <a:pt x="24" y="72"/>
                    <a:pt x="24" y="72"/>
                    <a:pt x="24" y="72"/>
                  </a:cubicBezTo>
                  <a:cubicBezTo>
                    <a:pt x="22" y="74"/>
                    <a:pt x="21" y="76"/>
                    <a:pt x="20" y="78"/>
                  </a:cubicBezTo>
                  <a:cubicBezTo>
                    <a:pt x="18" y="83"/>
                    <a:pt x="17" y="88"/>
                    <a:pt x="17" y="93"/>
                  </a:cubicBezTo>
                  <a:cubicBezTo>
                    <a:pt x="18" y="98"/>
                    <a:pt x="20" y="103"/>
                    <a:pt x="24" y="106"/>
                  </a:cubicBezTo>
                  <a:cubicBezTo>
                    <a:pt x="39" y="122"/>
                    <a:pt x="39" y="122"/>
                    <a:pt x="39" y="122"/>
                  </a:cubicBezTo>
                  <a:cubicBezTo>
                    <a:pt x="35" y="129"/>
                    <a:pt x="35" y="129"/>
                    <a:pt x="35" y="129"/>
                  </a:cubicBezTo>
                  <a:cubicBezTo>
                    <a:pt x="33" y="132"/>
                    <a:pt x="33" y="132"/>
                    <a:pt x="33" y="132"/>
                  </a:cubicBezTo>
                  <a:cubicBezTo>
                    <a:pt x="31" y="135"/>
                    <a:pt x="30" y="137"/>
                    <a:pt x="28" y="140"/>
                  </a:cubicBezTo>
                  <a:cubicBezTo>
                    <a:pt x="26" y="145"/>
                    <a:pt x="23" y="150"/>
                    <a:pt x="21" y="156"/>
                  </a:cubicBezTo>
                  <a:cubicBezTo>
                    <a:pt x="19" y="161"/>
                    <a:pt x="17" y="166"/>
                    <a:pt x="15" y="172"/>
                  </a:cubicBezTo>
                  <a:cubicBezTo>
                    <a:pt x="14" y="175"/>
                    <a:pt x="13" y="178"/>
                    <a:pt x="13" y="180"/>
                  </a:cubicBezTo>
                  <a:cubicBezTo>
                    <a:pt x="12" y="185"/>
                    <a:pt x="12" y="185"/>
                    <a:pt x="12" y="185"/>
                  </a:cubicBezTo>
                  <a:cubicBezTo>
                    <a:pt x="10" y="193"/>
                    <a:pt x="10" y="193"/>
                    <a:pt x="10" y="193"/>
                  </a:cubicBezTo>
                  <a:cubicBezTo>
                    <a:pt x="0" y="193"/>
                    <a:pt x="0" y="193"/>
                    <a:pt x="0" y="193"/>
                  </a:cubicBezTo>
                  <a:lnTo>
                    <a:pt x="97" y="20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4" name="Freeform 191"/>
            <p:cNvSpPr>
              <a:spLocks noEditPoints="1"/>
            </p:cNvSpPr>
            <p:nvPr/>
          </p:nvSpPr>
          <p:spPr bwMode="auto">
            <a:xfrm>
              <a:off x="11445407" y="4495800"/>
              <a:ext cx="687109" cy="747382"/>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05" name="กลุ่ม 104"/>
          <p:cNvGrpSpPr/>
          <p:nvPr/>
        </p:nvGrpSpPr>
        <p:grpSpPr>
          <a:xfrm>
            <a:off x="13415141" y="3903663"/>
            <a:ext cx="3451225" cy="4071938"/>
            <a:chOff x="13638213" y="3903663"/>
            <a:chExt cx="3451225" cy="4071938"/>
          </a:xfrm>
        </p:grpSpPr>
        <p:sp>
          <p:nvSpPr>
            <p:cNvPr id="106" name="Freeform 10"/>
            <p:cNvSpPr>
              <a:spLocks/>
            </p:cNvSpPr>
            <p:nvPr/>
          </p:nvSpPr>
          <p:spPr bwMode="auto">
            <a:xfrm>
              <a:off x="13638213" y="3903663"/>
              <a:ext cx="3451225" cy="4071938"/>
            </a:xfrm>
            <a:custGeom>
              <a:avLst/>
              <a:gdLst>
                <a:gd name="T0" fmla="*/ 177 w 178"/>
                <a:gd name="T1" fmla="*/ 160 h 210"/>
                <a:gd name="T2" fmla="*/ 175 w 178"/>
                <a:gd name="T3" fmla="*/ 154 h 210"/>
                <a:gd name="T4" fmla="*/ 154 w 178"/>
                <a:gd name="T5" fmla="*/ 141 h 210"/>
                <a:gd name="T6" fmla="*/ 132 w 178"/>
                <a:gd name="T7" fmla="*/ 141 h 210"/>
                <a:gd name="T8" fmla="*/ 131 w 178"/>
                <a:gd name="T9" fmla="*/ 133 h 210"/>
                <a:gd name="T10" fmla="*/ 129 w 178"/>
                <a:gd name="T11" fmla="*/ 128 h 210"/>
                <a:gd name="T12" fmla="*/ 127 w 178"/>
                <a:gd name="T13" fmla="*/ 120 h 210"/>
                <a:gd name="T14" fmla="*/ 121 w 178"/>
                <a:gd name="T15" fmla="*/ 104 h 210"/>
                <a:gd name="T16" fmla="*/ 114 w 178"/>
                <a:gd name="T17" fmla="*/ 88 h 210"/>
                <a:gd name="T18" fmla="*/ 109 w 178"/>
                <a:gd name="T19" fmla="*/ 80 h 210"/>
                <a:gd name="T20" fmla="*/ 107 w 178"/>
                <a:gd name="T21" fmla="*/ 77 h 210"/>
                <a:gd name="T22" fmla="*/ 103 w 178"/>
                <a:gd name="T23" fmla="*/ 70 h 210"/>
                <a:gd name="T24" fmla="*/ 118 w 178"/>
                <a:gd name="T25" fmla="*/ 54 h 210"/>
                <a:gd name="T26" fmla="*/ 125 w 178"/>
                <a:gd name="T27" fmla="*/ 41 h 210"/>
                <a:gd name="T28" fmla="*/ 122 w 178"/>
                <a:gd name="T29" fmla="*/ 26 h 210"/>
                <a:gd name="T30" fmla="*/ 118 w 178"/>
                <a:gd name="T31" fmla="*/ 20 h 210"/>
                <a:gd name="T32" fmla="*/ 111 w 178"/>
                <a:gd name="T33" fmla="*/ 14 h 210"/>
                <a:gd name="T34" fmla="*/ 105 w 178"/>
                <a:gd name="T35" fmla="*/ 8 h 210"/>
                <a:gd name="T36" fmla="*/ 99 w 178"/>
                <a:gd name="T37" fmla="*/ 3 h 210"/>
                <a:gd name="T38" fmla="*/ 85 w 178"/>
                <a:gd name="T39" fmla="*/ 1 h 210"/>
                <a:gd name="T40" fmla="*/ 71 w 178"/>
                <a:gd name="T41" fmla="*/ 7 h 210"/>
                <a:gd name="T42" fmla="*/ 56 w 178"/>
                <a:gd name="T43" fmla="*/ 23 h 210"/>
                <a:gd name="T44" fmla="*/ 54 w 178"/>
                <a:gd name="T45" fmla="*/ 21 h 210"/>
                <a:gd name="T46" fmla="*/ 0 w 178"/>
                <a:gd name="T47" fmla="*/ 92 h 210"/>
                <a:gd name="T48" fmla="*/ 19 w 178"/>
                <a:gd name="T49" fmla="*/ 107 h 210"/>
                <a:gd name="T50" fmla="*/ 47 w 178"/>
                <a:gd name="T51" fmla="*/ 174 h 210"/>
                <a:gd name="T52" fmla="*/ 46 w 178"/>
                <a:gd name="T53" fmla="*/ 185 h 210"/>
                <a:gd name="T54" fmla="*/ 132 w 178"/>
                <a:gd name="T55" fmla="*/ 210 h 210"/>
                <a:gd name="T56" fmla="*/ 132 w 178"/>
                <a:gd name="T57" fmla="*/ 207 h 210"/>
                <a:gd name="T58" fmla="*/ 152 w 178"/>
                <a:gd name="T59" fmla="*/ 207 h 210"/>
                <a:gd name="T60" fmla="*/ 165 w 178"/>
                <a:gd name="T61" fmla="*/ 204 h 210"/>
                <a:gd name="T62" fmla="*/ 178 w 178"/>
                <a:gd name="T63" fmla="*/ 183 h 210"/>
                <a:gd name="T64" fmla="*/ 178 w 178"/>
                <a:gd name="T65" fmla="*/ 167 h 210"/>
                <a:gd name="T66" fmla="*/ 177 w 178"/>
                <a:gd name="T67" fmla="*/ 16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210">
                  <a:moveTo>
                    <a:pt x="177" y="160"/>
                  </a:moveTo>
                  <a:cubicBezTo>
                    <a:pt x="177" y="158"/>
                    <a:pt x="176" y="156"/>
                    <a:pt x="175" y="154"/>
                  </a:cubicBezTo>
                  <a:cubicBezTo>
                    <a:pt x="171" y="146"/>
                    <a:pt x="163" y="141"/>
                    <a:pt x="154" y="141"/>
                  </a:cubicBezTo>
                  <a:cubicBezTo>
                    <a:pt x="132" y="141"/>
                    <a:pt x="132" y="141"/>
                    <a:pt x="132" y="141"/>
                  </a:cubicBezTo>
                  <a:cubicBezTo>
                    <a:pt x="131" y="133"/>
                    <a:pt x="131" y="133"/>
                    <a:pt x="131" y="133"/>
                  </a:cubicBezTo>
                  <a:cubicBezTo>
                    <a:pt x="129" y="128"/>
                    <a:pt x="129" y="128"/>
                    <a:pt x="129" y="128"/>
                  </a:cubicBezTo>
                  <a:cubicBezTo>
                    <a:pt x="129" y="126"/>
                    <a:pt x="128" y="123"/>
                    <a:pt x="127" y="120"/>
                  </a:cubicBezTo>
                  <a:cubicBezTo>
                    <a:pt x="125" y="114"/>
                    <a:pt x="123" y="109"/>
                    <a:pt x="121" y="104"/>
                  </a:cubicBezTo>
                  <a:cubicBezTo>
                    <a:pt x="119" y="98"/>
                    <a:pt x="116" y="93"/>
                    <a:pt x="114" y="88"/>
                  </a:cubicBezTo>
                  <a:cubicBezTo>
                    <a:pt x="112" y="85"/>
                    <a:pt x="111" y="83"/>
                    <a:pt x="109" y="80"/>
                  </a:cubicBezTo>
                  <a:cubicBezTo>
                    <a:pt x="107" y="77"/>
                    <a:pt x="107" y="77"/>
                    <a:pt x="107" y="77"/>
                  </a:cubicBezTo>
                  <a:cubicBezTo>
                    <a:pt x="103" y="70"/>
                    <a:pt x="103" y="70"/>
                    <a:pt x="103" y="70"/>
                  </a:cubicBezTo>
                  <a:cubicBezTo>
                    <a:pt x="118" y="54"/>
                    <a:pt x="118" y="54"/>
                    <a:pt x="118" y="54"/>
                  </a:cubicBezTo>
                  <a:cubicBezTo>
                    <a:pt x="122" y="51"/>
                    <a:pt x="124" y="46"/>
                    <a:pt x="125" y="41"/>
                  </a:cubicBezTo>
                  <a:cubicBezTo>
                    <a:pt x="126" y="36"/>
                    <a:pt x="125" y="31"/>
                    <a:pt x="122" y="26"/>
                  </a:cubicBezTo>
                  <a:cubicBezTo>
                    <a:pt x="121" y="24"/>
                    <a:pt x="120" y="22"/>
                    <a:pt x="118" y="20"/>
                  </a:cubicBezTo>
                  <a:cubicBezTo>
                    <a:pt x="111" y="14"/>
                    <a:pt x="111" y="14"/>
                    <a:pt x="111" y="14"/>
                  </a:cubicBezTo>
                  <a:cubicBezTo>
                    <a:pt x="105" y="8"/>
                    <a:pt x="105" y="8"/>
                    <a:pt x="105" y="8"/>
                  </a:cubicBezTo>
                  <a:cubicBezTo>
                    <a:pt x="103" y="6"/>
                    <a:pt x="101" y="4"/>
                    <a:pt x="99" y="3"/>
                  </a:cubicBezTo>
                  <a:cubicBezTo>
                    <a:pt x="95" y="1"/>
                    <a:pt x="90" y="0"/>
                    <a:pt x="85" y="1"/>
                  </a:cubicBezTo>
                  <a:cubicBezTo>
                    <a:pt x="80" y="1"/>
                    <a:pt x="75" y="4"/>
                    <a:pt x="71" y="7"/>
                  </a:cubicBezTo>
                  <a:cubicBezTo>
                    <a:pt x="56" y="23"/>
                    <a:pt x="56" y="23"/>
                    <a:pt x="56" y="23"/>
                  </a:cubicBezTo>
                  <a:cubicBezTo>
                    <a:pt x="54" y="21"/>
                    <a:pt x="54" y="21"/>
                    <a:pt x="54" y="21"/>
                  </a:cubicBezTo>
                  <a:cubicBezTo>
                    <a:pt x="0" y="92"/>
                    <a:pt x="0" y="92"/>
                    <a:pt x="0" y="92"/>
                  </a:cubicBezTo>
                  <a:cubicBezTo>
                    <a:pt x="7" y="96"/>
                    <a:pt x="13" y="101"/>
                    <a:pt x="19" y="107"/>
                  </a:cubicBezTo>
                  <a:cubicBezTo>
                    <a:pt x="37" y="124"/>
                    <a:pt x="47" y="149"/>
                    <a:pt x="47" y="174"/>
                  </a:cubicBezTo>
                  <a:cubicBezTo>
                    <a:pt x="47" y="178"/>
                    <a:pt x="46" y="182"/>
                    <a:pt x="46" y="185"/>
                  </a:cubicBezTo>
                  <a:cubicBezTo>
                    <a:pt x="132" y="210"/>
                    <a:pt x="132" y="210"/>
                    <a:pt x="132" y="210"/>
                  </a:cubicBezTo>
                  <a:cubicBezTo>
                    <a:pt x="132" y="207"/>
                    <a:pt x="132" y="207"/>
                    <a:pt x="132" y="207"/>
                  </a:cubicBezTo>
                  <a:cubicBezTo>
                    <a:pt x="152" y="207"/>
                    <a:pt x="152" y="207"/>
                    <a:pt x="152" y="207"/>
                  </a:cubicBezTo>
                  <a:cubicBezTo>
                    <a:pt x="157" y="207"/>
                    <a:pt x="161" y="206"/>
                    <a:pt x="165" y="204"/>
                  </a:cubicBezTo>
                  <a:cubicBezTo>
                    <a:pt x="173" y="200"/>
                    <a:pt x="178" y="192"/>
                    <a:pt x="178" y="183"/>
                  </a:cubicBezTo>
                  <a:cubicBezTo>
                    <a:pt x="178" y="167"/>
                    <a:pt x="178" y="167"/>
                    <a:pt x="178" y="167"/>
                  </a:cubicBezTo>
                  <a:cubicBezTo>
                    <a:pt x="178" y="164"/>
                    <a:pt x="178" y="162"/>
                    <a:pt x="177" y="16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07" name="Freeform 102"/>
            <p:cNvSpPr>
              <a:spLocks noEditPoints="1"/>
            </p:cNvSpPr>
            <p:nvPr/>
          </p:nvSpPr>
          <p:spPr bwMode="auto">
            <a:xfrm>
              <a:off x="14732821" y="5791200"/>
              <a:ext cx="807654" cy="747381"/>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08" name="กลุ่ม 107"/>
          <p:cNvGrpSpPr/>
          <p:nvPr/>
        </p:nvGrpSpPr>
        <p:grpSpPr>
          <a:xfrm>
            <a:off x="12561066" y="7510463"/>
            <a:ext cx="3413125" cy="3257550"/>
            <a:chOff x="12784138" y="7510463"/>
            <a:chExt cx="3413125" cy="3257550"/>
          </a:xfrm>
        </p:grpSpPr>
        <p:sp>
          <p:nvSpPr>
            <p:cNvPr id="109" name="Freeform 9"/>
            <p:cNvSpPr>
              <a:spLocks/>
            </p:cNvSpPr>
            <p:nvPr/>
          </p:nvSpPr>
          <p:spPr bwMode="auto">
            <a:xfrm>
              <a:off x="12784138" y="7510463"/>
              <a:ext cx="3413125" cy="3257550"/>
            </a:xfrm>
            <a:custGeom>
              <a:avLst/>
              <a:gdLst>
                <a:gd name="T0" fmla="*/ 90 w 176"/>
                <a:gd name="T1" fmla="*/ 0 h 168"/>
                <a:gd name="T2" fmla="*/ 63 w 176"/>
                <a:gd name="T3" fmla="*/ 55 h 168"/>
                <a:gd name="T4" fmla="*/ 0 w 176"/>
                <a:gd name="T5" fmla="*/ 83 h 168"/>
                <a:gd name="T6" fmla="*/ 31 w 176"/>
                <a:gd name="T7" fmla="*/ 168 h 168"/>
                <a:gd name="T8" fmla="*/ 37 w 176"/>
                <a:gd name="T9" fmla="*/ 167 h 168"/>
                <a:gd name="T10" fmla="*/ 41 w 176"/>
                <a:gd name="T11" fmla="*/ 166 h 168"/>
                <a:gd name="T12" fmla="*/ 49 w 176"/>
                <a:gd name="T13" fmla="*/ 163 h 168"/>
                <a:gd name="T14" fmla="*/ 66 w 176"/>
                <a:gd name="T15" fmla="*/ 158 h 168"/>
                <a:gd name="T16" fmla="*/ 82 w 176"/>
                <a:gd name="T17" fmla="*/ 150 h 168"/>
                <a:gd name="T18" fmla="*/ 89 w 176"/>
                <a:gd name="T19" fmla="*/ 146 h 168"/>
                <a:gd name="T20" fmla="*/ 93 w 176"/>
                <a:gd name="T21" fmla="*/ 144 h 168"/>
                <a:gd name="T22" fmla="*/ 100 w 176"/>
                <a:gd name="T23" fmla="*/ 139 h 168"/>
                <a:gd name="T24" fmla="*/ 115 w 176"/>
                <a:gd name="T25" fmla="*/ 154 h 168"/>
                <a:gd name="T26" fmla="*/ 129 w 176"/>
                <a:gd name="T27" fmla="*/ 161 h 168"/>
                <a:gd name="T28" fmla="*/ 143 w 176"/>
                <a:gd name="T29" fmla="*/ 159 h 168"/>
                <a:gd name="T30" fmla="*/ 149 w 176"/>
                <a:gd name="T31" fmla="*/ 154 h 168"/>
                <a:gd name="T32" fmla="*/ 155 w 176"/>
                <a:gd name="T33" fmla="*/ 148 h 168"/>
                <a:gd name="T34" fmla="*/ 162 w 176"/>
                <a:gd name="T35" fmla="*/ 141 h 168"/>
                <a:gd name="T36" fmla="*/ 166 w 176"/>
                <a:gd name="T37" fmla="*/ 135 h 168"/>
                <a:gd name="T38" fmla="*/ 169 w 176"/>
                <a:gd name="T39" fmla="*/ 121 h 168"/>
                <a:gd name="T40" fmla="*/ 162 w 176"/>
                <a:gd name="T41" fmla="*/ 108 h 168"/>
                <a:gd name="T42" fmla="*/ 147 w 176"/>
                <a:gd name="T43" fmla="*/ 92 h 168"/>
                <a:gd name="T44" fmla="*/ 151 w 176"/>
                <a:gd name="T45" fmla="*/ 85 h 168"/>
                <a:gd name="T46" fmla="*/ 153 w 176"/>
                <a:gd name="T47" fmla="*/ 82 h 168"/>
                <a:gd name="T48" fmla="*/ 158 w 176"/>
                <a:gd name="T49" fmla="*/ 74 h 168"/>
                <a:gd name="T50" fmla="*/ 165 w 176"/>
                <a:gd name="T51" fmla="*/ 58 h 168"/>
                <a:gd name="T52" fmla="*/ 171 w 176"/>
                <a:gd name="T53" fmla="*/ 42 h 168"/>
                <a:gd name="T54" fmla="*/ 173 w 176"/>
                <a:gd name="T55" fmla="*/ 33 h 168"/>
                <a:gd name="T56" fmla="*/ 175 w 176"/>
                <a:gd name="T57" fmla="*/ 29 h 168"/>
                <a:gd name="T58" fmla="*/ 176 w 176"/>
                <a:gd name="T59" fmla="*/ 24 h 168"/>
                <a:gd name="T60" fmla="*/ 90 w 176"/>
                <a:gd name="T6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6" h="168">
                  <a:moveTo>
                    <a:pt x="90" y="0"/>
                  </a:moveTo>
                  <a:cubicBezTo>
                    <a:pt x="87" y="21"/>
                    <a:pt x="78" y="40"/>
                    <a:pt x="63" y="55"/>
                  </a:cubicBezTo>
                  <a:cubicBezTo>
                    <a:pt x="46" y="72"/>
                    <a:pt x="24" y="82"/>
                    <a:pt x="0" y="83"/>
                  </a:cubicBezTo>
                  <a:cubicBezTo>
                    <a:pt x="31" y="168"/>
                    <a:pt x="31" y="168"/>
                    <a:pt x="31" y="168"/>
                  </a:cubicBezTo>
                  <a:cubicBezTo>
                    <a:pt x="37" y="167"/>
                    <a:pt x="37" y="167"/>
                    <a:pt x="37" y="167"/>
                  </a:cubicBezTo>
                  <a:cubicBezTo>
                    <a:pt x="41" y="166"/>
                    <a:pt x="41" y="166"/>
                    <a:pt x="41" y="166"/>
                  </a:cubicBezTo>
                  <a:cubicBezTo>
                    <a:pt x="44" y="165"/>
                    <a:pt x="47" y="164"/>
                    <a:pt x="49" y="163"/>
                  </a:cubicBezTo>
                  <a:cubicBezTo>
                    <a:pt x="55" y="162"/>
                    <a:pt x="60" y="160"/>
                    <a:pt x="66" y="158"/>
                  </a:cubicBezTo>
                  <a:cubicBezTo>
                    <a:pt x="71" y="155"/>
                    <a:pt x="76" y="153"/>
                    <a:pt x="82" y="150"/>
                  </a:cubicBezTo>
                  <a:cubicBezTo>
                    <a:pt x="84" y="149"/>
                    <a:pt x="87" y="147"/>
                    <a:pt x="89" y="146"/>
                  </a:cubicBezTo>
                  <a:cubicBezTo>
                    <a:pt x="93" y="144"/>
                    <a:pt x="93" y="144"/>
                    <a:pt x="93" y="144"/>
                  </a:cubicBezTo>
                  <a:cubicBezTo>
                    <a:pt x="100" y="139"/>
                    <a:pt x="100" y="139"/>
                    <a:pt x="100" y="139"/>
                  </a:cubicBezTo>
                  <a:cubicBezTo>
                    <a:pt x="115" y="154"/>
                    <a:pt x="115" y="154"/>
                    <a:pt x="115" y="154"/>
                  </a:cubicBezTo>
                  <a:cubicBezTo>
                    <a:pt x="119" y="158"/>
                    <a:pt x="124" y="160"/>
                    <a:pt x="129" y="161"/>
                  </a:cubicBezTo>
                  <a:cubicBezTo>
                    <a:pt x="134" y="162"/>
                    <a:pt x="139" y="161"/>
                    <a:pt x="143" y="159"/>
                  </a:cubicBezTo>
                  <a:cubicBezTo>
                    <a:pt x="145" y="158"/>
                    <a:pt x="147" y="156"/>
                    <a:pt x="149" y="154"/>
                  </a:cubicBezTo>
                  <a:cubicBezTo>
                    <a:pt x="155" y="148"/>
                    <a:pt x="155" y="148"/>
                    <a:pt x="155" y="148"/>
                  </a:cubicBezTo>
                  <a:cubicBezTo>
                    <a:pt x="162" y="141"/>
                    <a:pt x="162" y="141"/>
                    <a:pt x="162" y="141"/>
                  </a:cubicBezTo>
                  <a:cubicBezTo>
                    <a:pt x="164" y="140"/>
                    <a:pt x="165" y="138"/>
                    <a:pt x="166" y="135"/>
                  </a:cubicBezTo>
                  <a:cubicBezTo>
                    <a:pt x="169" y="131"/>
                    <a:pt x="170" y="126"/>
                    <a:pt x="169" y="121"/>
                  </a:cubicBezTo>
                  <a:cubicBezTo>
                    <a:pt x="168" y="116"/>
                    <a:pt x="166" y="111"/>
                    <a:pt x="162" y="108"/>
                  </a:cubicBezTo>
                  <a:cubicBezTo>
                    <a:pt x="147" y="92"/>
                    <a:pt x="147" y="92"/>
                    <a:pt x="147" y="92"/>
                  </a:cubicBezTo>
                  <a:cubicBezTo>
                    <a:pt x="151" y="85"/>
                    <a:pt x="151" y="85"/>
                    <a:pt x="151" y="85"/>
                  </a:cubicBezTo>
                  <a:cubicBezTo>
                    <a:pt x="153" y="82"/>
                    <a:pt x="153" y="82"/>
                    <a:pt x="153" y="82"/>
                  </a:cubicBezTo>
                  <a:cubicBezTo>
                    <a:pt x="155" y="79"/>
                    <a:pt x="156" y="76"/>
                    <a:pt x="158" y="74"/>
                  </a:cubicBezTo>
                  <a:cubicBezTo>
                    <a:pt x="160" y="69"/>
                    <a:pt x="163" y="64"/>
                    <a:pt x="165" y="58"/>
                  </a:cubicBezTo>
                  <a:cubicBezTo>
                    <a:pt x="167" y="53"/>
                    <a:pt x="169" y="47"/>
                    <a:pt x="171" y="42"/>
                  </a:cubicBezTo>
                  <a:cubicBezTo>
                    <a:pt x="172" y="39"/>
                    <a:pt x="173" y="36"/>
                    <a:pt x="173" y="33"/>
                  </a:cubicBezTo>
                  <a:cubicBezTo>
                    <a:pt x="175" y="29"/>
                    <a:pt x="175" y="29"/>
                    <a:pt x="175" y="29"/>
                  </a:cubicBezTo>
                  <a:cubicBezTo>
                    <a:pt x="176" y="24"/>
                    <a:pt x="176" y="24"/>
                    <a:pt x="176" y="24"/>
                  </a:cubicBezTo>
                  <a:lnTo>
                    <a:pt x="9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10" name="Freeform 200"/>
            <p:cNvSpPr>
              <a:spLocks noEditPoints="1"/>
            </p:cNvSpPr>
            <p:nvPr/>
          </p:nvSpPr>
          <p:spPr bwMode="auto">
            <a:xfrm>
              <a:off x="14137419" y="8811235"/>
              <a:ext cx="843818" cy="602727"/>
            </a:xfrm>
            <a:custGeom>
              <a:avLst/>
              <a:gdLst>
                <a:gd name="T0" fmla="*/ 70 w 70"/>
                <a:gd name="T1" fmla="*/ 13 h 50"/>
                <a:gd name="T2" fmla="*/ 68 w 70"/>
                <a:gd name="T3" fmla="*/ 13 h 50"/>
                <a:gd name="T4" fmla="*/ 63 w 70"/>
                <a:gd name="T5" fmla="*/ 13 h 50"/>
                <a:gd name="T6" fmla="*/ 63 w 70"/>
                <a:gd name="T7" fmla="*/ 2 h 50"/>
                <a:gd name="T8" fmla="*/ 62 w 70"/>
                <a:gd name="T9" fmla="*/ 0 h 50"/>
                <a:gd name="T10" fmla="*/ 8 w 70"/>
                <a:gd name="T11" fmla="*/ 0 h 50"/>
                <a:gd name="T12" fmla="*/ 6 w 70"/>
                <a:gd name="T13" fmla="*/ 2 h 50"/>
                <a:gd name="T14" fmla="*/ 6 w 70"/>
                <a:gd name="T15" fmla="*/ 7 h 50"/>
                <a:gd name="T16" fmla="*/ 1 w 70"/>
                <a:gd name="T17" fmla="*/ 7 h 50"/>
                <a:gd name="T18" fmla="*/ 0 w 70"/>
                <a:gd name="T19" fmla="*/ 7 h 50"/>
                <a:gd name="T20" fmla="*/ 0 w 70"/>
                <a:gd name="T21" fmla="*/ 9 h 50"/>
                <a:gd name="T22" fmla="*/ 6 w 70"/>
                <a:gd name="T23" fmla="*/ 49 h 50"/>
                <a:gd name="T24" fmla="*/ 8 w 70"/>
                <a:gd name="T25" fmla="*/ 50 h 50"/>
                <a:gd name="T26" fmla="*/ 62 w 70"/>
                <a:gd name="T27" fmla="*/ 50 h 50"/>
                <a:gd name="T28" fmla="*/ 63 w 70"/>
                <a:gd name="T29" fmla="*/ 49 h 50"/>
                <a:gd name="T30" fmla="*/ 70 w 70"/>
                <a:gd name="T31" fmla="*/ 15 h 50"/>
                <a:gd name="T32" fmla="*/ 70 w 70"/>
                <a:gd name="T33" fmla="*/ 13 h 50"/>
                <a:gd name="T34" fmla="*/ 10 w 70"/>
                <a:gd name="T35" fmla="*/ 4 h 50"/>
                <a:gd name="T36" fmla="*/ 60 w 70"/>
                <a:gd name="T37" fmla="*/ 4 h 50"/>
                <a:gd name="T38" fmla="*/ 60 w 70"/>
                <a:gd name="T39" fmla="*/ 13 h 50"/>
                <a:gd name="T40" fmla="*/ 27 w 70"/>
                <a:gd name="T41" fmla="*/ 13 h 50"/>
                <a:gd name="T42" fmla="*/ 19 w 70"/>
                <a:gd name="T43" fmla="*/ 7 h 50"/>
                <a:gd name="T44" fmla="*/ 18 w 70"/>
                <a:gd name="T45" fmla="*/ 7 h 50"/>
                <a:gd name="T46" fmla="*/ 10 w 70"/>
                <a:gd name="T47" fmla="*/ 7 h 50"/>
                <a:gd name="T48" fmla="*/ 10 w 70"/>
                <a:gd name="T49" fmla="*/ 4 h 50"/>
                <a:gd name="T50" fmla="*/ 60 w 70"/>
                <a:gd name="T51" fmla="*/ 47 h 50"/>
                <a:gd name="T52" fmla="*/ 9 w 70"/>
                <a:gd name="T53" fmla="*/ 47 h 50"/>
                <a:gd name="T54" fmla="*/ 3 w 70"/>
                <a:gd name="T55" fmla="*/ 10 h 50"/>
                <a:gd name="T56" fmla="*/ 18 w 70"/>
                <a:gd name="T57" fmla="*/ 10 h 50"/>
                <a:gd name="T58" fmla="*/ 25 w 70"/>
                <a:gd name="T59" fmla="*/ 16 h 50"/>
                <a:gd name="T60" fmla="*/ 26 w 70"/>
                <a:gd name="T61" fmla="*/ 16 h 50"/>
                <a:gd name="T62" fmla="*/ 66 w 70"/>
                <a:gd name="T63" fmla="*/ 16 h 50"/>
                <a:gd name="T64" fmla="*/ 60 w 70"/>
                <a:gd name="T65"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50">
                  <a:moveTo>
                    <a:pt x="70" y="13"/>
                  </a:moveTo>
                  <a:cubicBezTo>
                    <a:pt x="69" y="13"/>
                    <a:pt x="69" y="13"/>
                    <a:pt x="68" y="13"/>
                  </a:cubicBezTo>
                  <a:cubicBezTo>
                    <a:pt x="63" y="13"/>
                    <a:pt x="63" y="13"/>
                    <a:pt x="63" y="13"/>
                  </a:cubicBezTo>
                  <a:cubicBezTo>
                    <a:pt x="63" y="2"/>
                    <a:pt x="63" y="2"/>
                    <a:pt x="63" y="2"/>
                  </a:cubicBezTo>
                  <a:cubicBezTo>
                    <a:pt x="63" y="1"/>
                    <a:pt x="63" y="0"/>
                    <a:pt x="62" y="0"/>
                  </a:cubicBezTo>
                  <a:cubicBezTo>
                    <a:pt x="8" y="0"/>
                    <a:pt x="8" y="0"/>
                    <a:pt x="8" y="0"/>
                  </a:cubicBezTo>
                  <a:cubicBezTo>
                    <a:pt x="7" y="0"/>
                    <a:pt x="6" y="1"/>
                    <a:pt x="6" y="2"/>
                  </a:cubicBezTo>
                  <a:cubicBezTo>
                    <a:pt x="6" y="7"/>
                    <a:pt x="6" y="7"/>
                    <a:pt x="6" y="7"/>
                  </a:cubicBezTo>
                  <a:cubicBezTo>
                    <a:pt x="1" y="7"/>
                    <a:pt x="1" y="7"/>
                    <a:pt x="1" y="7"/>
                  </a:cubicBezTo>
                  <a:cubicBezTo>
                    <a:pt x="1" y="7"/>
                    <a:pt x="0" y="7"/>
                    <a:pt x="0" y="7"/>
                  </a:cubicBezTo>
                  <a:cubicBezTo>
                    <a:pt x="0" y="8"/>
                    <a:pt x="0" y="8"/>
                    <a:pt x="0" y="9"/>
                  </a:cubicBezTo>
                  <a:cubicBezTo>
                    <a:pt x="6" y="49"/>
                    <a:pt x="6" y="49"/>
                    <a:pt x="6" y="49"/>
                  </a:cubicBezTo>
                  <a:cubicBezTo>
                    <a:pt x="6" y="49"/>
                    <a:pt x="7" y="50"/>
                    <a:pt x="8" y="50"/>
                  </a:cubicBezTo>
                  <a:cubicBezTo>
                    <a:pt x="62" y="50"/>
                    <a:pt x="62" y="50"/>
                    <a:pt x="62" y="50"/>
                  </a:cubicBezTo>
                  <a:cubicBezTo>
                    <a:pt x="62" y="50"/>
                    <a:pt x="63" y="49"/>
                    <a:pt x="63" y="49"/>
                  </a:cubicBezTo>
                  <a:cubicBezTo>
                    <a:pt x="70" y="15"/>
                    <a:pt x="70" y="15"/>
                    <a:pt x="70" y="15"/>
                  </a:cubicBezTo>
                  <a:cubicBezTo>
                    <a:pt x="70" y="14"/>
                    <a:pt x="70" y="14"/>
                    <a:pt x="70" y="13"/>
                  </a:cubicBezTo>
                  <a:close/>
                  <a:moveTo>
                    <a:pt x="10" y="4"/>
                  </a:moveTo>
                  <a:cubicBezTo>
                    <a:pt x="60" y="4"/>
                    <a:pt x="60" y="4"/>
                    <a:pt x="60" y="4"/>
                  </a:cubicBezTo>
                  <a:cubicBezTo>
                    <a:pt x="60" y="13"/>
                    <a:pt x="60" y="13"/>
                    <a:pt x="60" y="13"/>
                  </a:cubicBezTo>
                  <a:cubicBezTo>
                    <a:pt x="27" y="13"/>
                    <a:pt x="27" y="13"/>
                    <a:pt x="27" y="13"/>
                  </a:cubicBezTo>
                  <a:cubicBezTo>
                    <a:pt x="19" y="7"/>
                    <a:pt x="19" y="7"/>
                    <a:pt x="19" y="7"/>
                  </a:cubicBezTo>
                  <a:cubicBezTo>
                    <a:pt x="19" y="7"/>
                    <a:pt x="18" y="7"/>
                    <a:pt x="18" y="7"/>
                  </a:cubicBezTo>
                  <a:cubicBezTo>
                    <a:pt x="10" y="7"/>
                    <a:pt x="10" y="7"/>
                    <a:pt x="10" y="7"/>
                  </a:cubicBezTo>
                  <a:lnTo>
                    <a:pt x="10" y="4"/>
                  </a:lnTo>
                  <a:close/>
                  <a:moveTo>
                    <a:pt x="60" y="47"/>
                  </a:moveTo>
                  <a:cubicBezTo>
                    <a:pt x="9" y="47"/>
                    <a:pt x="9" y="47"/>
                    <a:pt x="9" y="47"/>
                  </a:cubicBezTo>
                  <a:cubicBezTo>
                    <a:pt x="3" y="10"/>
                    <a:pt x="3" y="10"/>
                    <a:pt x="3" y="10"/>
                  </a:cubicBezTo>
                  <a:cubicBezTo>
                    <a:pt x="18" y="10"/>
                    <a:pt x="18" y="10"/>
                    <a:pt x="18" y="10"/>
                  </a:cubicBezTo>
                  <a:cubicBezTo>
                    <a:pt x="25" y="16"/>
                    <a:pt x="25" y="16"/>
                    <a:pt x="25" y="16"/>
                  </a:cubicBezTo>
                  <a:cubicBezTo>
                    <a:pt x="26" y="16"/>
                    <a:pt x="26" y="16"/>
                    <a:pt x="26" y="16"/>
                  </a:cubicBezTo>
                  <a:cubicBezTo>
                    <a:pt x="66" y="16"/>
                    <a:pt x="66" y="16"/>
                    <a:pt x="66" y="16"/>
                  </a:cubicBezTo>
                  <a:lnTo>
                    <a:pt x="60" y="4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111" name="กลุ่ม 110"/>
          <p:cNvGrpSpPr/>
          <p:nvPr/>
        </p:nvGrpSpPr>
        <p:grpSpPr>
          <a:xfrm>
            <a:off x="8082728" y="6637338"/>
            <a:ext cx="5060950" cy="5022850"/>
            <a:chOff x="8305800" y="6637338"/>
            <a:chExt cx="5060950" cy="5022850"/>
          </a:xfrm>
        </p:grpSpPr>
        <p:sp>
          <p:nvSpPr>
            <p:cNvPr id="112" name="Freeform 7"/>
            <p:cNvSpPr>
              <a:spLocks/>
            </p:cNvSpPr>
            <p:nvPr/>
          </p:nvSpPr>
          <p:spPr bwMode="auto">
            <a:xfrm>
              <a:off x="8305800" y="6637338"/>
              <a:ext cx="5060950" cy="5022850"/>
            </a:xfrm>
            <a:custGeom>
              <a:avLst/>
              <a:gdLst>
                <a:gd name="T0" fmla="*/ 231 w 261"/>
                <a:gd name="T1" fmla="*/ 128 h 259"/>
                <a:gd name="T2" fmla="*/ 227 w 261"/>
                <a:gd name="T3" fmla="*/ 128 h 259"/>
                <a:gd name="T4" fmla="*/ 159 w 261"/>
                <a:gd name="T5" fmla="*/ 100 h 259"/>
                <a:gd name="T6" fmla="*/ 132 w 261"/>
                <a:gd name="T7" fmla="*/ 33 h 259"/>
                <a:gd name="T8" fmla="*/ 133 w 261"/>
                <a:gd name="T9" fmla="*/ 15 h 259"/>
                <a:gd name="T10" fmla="*/ 33 w 261"/>
                <a:gd name="T11" fmla="*/ 0 h 259"/>
                <a:gd name="T12" fmla="*/ 24 w 261"/>
                <a:gd name="T13" fmla="*/ 0 h 259"/>
                <a:gd name="T14" fmla="*/ 10 w 261"/>
                <a:gd name="T15" fmla="*/ 4 h 259"/>
                <a:gd name="T16" fmla="*/ 2 w 261"/>
                <a:gd name="T17" fmla="*/ 16 h 259"/>
                <a:gd name="T18" fmla="*/ 0 w 261"/>
                <a:gd name="T19" fmla="*/ 24 h 259"/>
                <a:gd name="T20" fmla="*/ 0 w 261"/>
                <a:gd name="T21" fmla="*/ 33 h 259"/>
                <a:gd name="T22" fmla="*/ 0 w 261"/>
                <a:gd name="T23" fmla="*/ 42 h 259"/>
                <a:gd name="T24" fmla="*/ 2 w 261"/>
                <a:gd name="T25" fmla="*/ 49 h 259"/>
                <a:gd name="T26" fmla="*/ 10 w 261"/>
                <a:gd name="T27" fmla="*/ 61 h 259"/>
                <a:gd name="T28" fmla="*/ 24 w 261"/>
                <a:gd name="T29" fmla="*/ 66 h 259"/>
                <a:gd name="T30" fmla="*/ 46 w 261"/>
                <a:gd name="T31" fmla="*/ 66 h 259"/>
                <a:gd name="T32" fmla="*/ 48 w 261"/>
                <a:gd name="T33" fmla="*/ 74 h 259"/>
                <a:gd name="T34" fmla="*/ 49 w 261"/>
                <a:gd name="T35" fmla="*/ 78 h 259"/>
                <a:gd name="T36" fmla="*/ 51 w 261"/>
                <a:gd name="T37" fmla="*/ 87 h 259"/>
                <a:gd name="T38" fmla="*/ 57 w 261"/>
                <a:gd name="T39" fmla="*/ 103 h 259"/>
                <a:gd name="T40" fmla="*/ 64 w 261"/>
                <a:gd name="T41" fmla="*/ 119 h 259"/>
                <a:gd name="T42" fmla="*/ 69 w 261"/>
                <a:gd name="T43" fmla="*/ 127 h 259"/>
                <a:gd name="T44" fmla="*/ 71 w 261"/>
                <a:gd name="T45" fmla="*/ 130 h 259"/>
                <a:gd name="T46" fmla="*/ 75 w 261"/>
                <a:gd name="T47" fmla="*/ 137 h 259"/>
                <a:gd name="T48" fmla="*/ 60 w 261"/>
                <a:gd name="T49" fmla="*/ 153 h 259"/>
                <a:gd name="T50" fmla="*/ 53 w 261"/>
                <a:gd name="T51" fmla="*/ 166 h 259"/>
                <a:gd name="T52" fmla="*/ 56 w 261"/>
                <a:gd name="T53" fmla="*/ 180 h 259"/>
                <a:gd name="T54" fmla="*/ 60 w 261"/>
                <a:gd name="T55" fmla="*/ 186 h 259"/>
                <a:gd name="T56" fmla="*/ 67 w 261"/>
                <a:gd name="T57" fmla="*/ 193 h 259"/>
                <a:gd name="T58" fmla="*/ 73 w 261"/>
                <a:gd name="T59" fmla="*/ 199 h 259"/>
                <a:gd name="T60" fmla="*/ 79 w 261"/>
                <a:gd name="T61" fmla="*/ 204 h 259"/>
                <a:gd name="T62" fmla="*/ 94 w 261"/>
                <a:gd name="T63" fmla="*/ 206 h 259"/>
                <a:gd name="T64" fmla="*/ 107 w 261"/>
                <a:gd name="T65" fmla="*/ 199 h 259"/>
                <a:gd name="T66" fmla="*/ 122 w 261"/>
                <a:gd name="T67" fmla="*/ 184 h 259"/>
                <a:gd name="T68" fmla="*/ 129 w 261"/>
                <a:gd name="T69" fmla="*/ 189 h 259"/>
                <a:gd name="T70" fmla="*/ 133 w 261"/>
                <a:gd name="T71" fmla="*/ 191 h 259"/>
                <a:gd name="T72" fmla="*/ 141 w 261"/>
                <a:gd name="T73" fmla="*/ 195 h 259"/>
                <a:gd name="T74" fmla="*/ 156 w 261"/>
                <a:gd name="T75" fmla="*/ 203 h 259"/>
                <a:gd name="T76" fmla="*/ 173 w 261"/>
                <a:gd name="T77" fmla="*/ 208 h 259"/>
                <a:gd name="T78" fmla="*/ 181 w 261"/>
                <a:gd name="T79" fmla="*/ 211 h 259"/>
                <a:gd name="T80" fmla="*/ 185 w 261"/>
                <a:gd name="T81" fmla="*/ 212 h 259"/>
                <a:gd name="T82" fmla="*/ 194 w 261"/>
                <a:gd name="T83" fmla="*/ 214 h 259"/>
                <a:gd name="T84" fmla="*/ 194 w 261"/>
                <a:gd name="T85" fmla="*/ 235 h 259"/>
                <a:gd name="T86" fmla="*/ 198 w 261"/>
                <a:gd name="T87" fmla="*/ 249 h 259"/>
                <a:gd name="T88" fmla="*/ 210 w 261"/>
                <a:gd name="T89" fmla="*/ 258 h 259"/>
                <a:gd name="T90" fmla="*/ 218 w 261"/>
                <a:gd name="T91" fmla="*/ 259 h 259"/>
                <a:gd name="T92" fmla="*/ 227 w 261"/>
                <a:gd name="T93" fmla="*/ 259 h 259"/>
                <a:gd name="T94" fmla="*/ 236 w 261"/>
                <a:gd name="T95" fmla="*/ 259 h 259"/>
                <a:gd name="T96" fmla="*/ 243 w 261"/>
                <a:gd name="T97" fmla="*/ 258 h 259"/>
                <a:gd name="T98" fmla="*/ 255 w 261"/>
                <a:gd name="T99" fmla="*/ 249 h 259"/>
                <a:gd name="T100" fmla="*/ 260 w 261"/>
                <a:gd name="T101" fmla="*/ 235 h 259"/>
                <a:gd name="T102" fmla="*/ 260 w 261"/>
                <a:gd name="T103" fmla="*/ 214 h 259"/>
                <a:gd name="T104" fmla="*/ 261 w 261"/>
                <a:gd name="T105" fmla="*/ 213 h 259"/>
                <a:gd name="T106" fmla="*/ 231 w 261"/>
                <a:gd name="T107" fmla="*/ 12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59">
                  <a:moveTo>
                    <a:pt x="231" y="128"/>
                  </a:moveTo>
                  <a:cubicBezTo>
                    <a:pt x="230" y="128"/>
                    <a:pt x="228" y="128"/>
                    <a:pt x="227" y="128"/>
                  </a:cubicBezTo>
                  <a:cubicBezTo>
                    <a:pt x="202" y="128"/>
                    <a:pt x="177" y="118"/>
                    <a:pt x="159" y="100"/>
                  </a:cubicBezTo>
                  <a:cubicBezTo>
                    <a:pt x="142" y="83"/>
                    <a:pt x="131" y="58"/>
                    <a:pt x="132" y="33"/>
                  </a:cubicBezTo>
                  <a:cubicBezTo>
                    <a:pt x="131" y="27"/>
                    <a:pt x="132" y="21"/>
                    <a:pt x="133" y="15"/>
                  </a:cubicBezTo>
                  <a:cubicBezTo>
                    <a:pt x="33" y="0"/>
                    <a:pt x="33" y="0"/>
                    <a:pt x="33" y="0"/>
                  </a:cubicBezTo>
                  <a:cubicBezTo>
                    <a:pt x="24" y="0"/>
                    <a:pt x="24" y="0"/>
                    <a:pt x="24" y="0"/>
                  </a:cubicBezTo>
                  <a:cubicBezTo>
                    <a:pt x="19" y="0"/>
                    <a:pt x="14" y="1"/>
                    <a:pt x="10" y="4"/>
                  </a:cubicBezTo>
                  <a:cubicBezTo>
                    <a:pt x="6" y="7"/>
                    <a:pt x="3" y="12"/>
                    <a:pt x="2" y="16"/>
                  </a:cubicBezTo>
                  <a:cubicBezTo>
                    <a:pt x="1" y="19"/>
                    <a:pt x="0" y="21"/>
                    <a:pt x="0" y="24"/>
                  </a:cubicBezTo>
                  <a:cubicBezTo>
                    <a:pt x="0" y="33"/>
                    <a:pt x="0" y="33"/>
                    <a:pt x="0" y="33"/>
                  </a:cubicBezTo>
                  <a:cubicBezTo>
                    <a:pt x="0" y="42"/>
                    <a:pt x="0" y="42"/>
                    <a:pt x="0" y="42"/>
                  </a:cubicBezTo>
                  <a:cubicBezTo>
                    <a:pt x="0" y="45"/>
                    <a:pt x="1" y="47"/>
                    <a:pt x="2" y="49"/>
                  </a:cubicBezTo>
                  <a:cubicBezTo>
                    <a:pt x="3" y="54"/>
                    <a:pt x="6" y="58"/>
                    <a:pt x="10" y="61"/>
                  </a:cubicBezTo>
                  <a:cubicBezTo>
                    <a:pt x="14" y="64"/>
                    <a:pt x="19" y="66"/>
                    <a:pt x="24" y="66"/>
                  </a:cubicBezTo>
                  <a:cubicBezTo>
                    <a:pt x="46" y="66"/>
                    <a:pt x="46" y="66"/>
                    <a:pt x="46" y="66"/>
                  </a:cubicBezTo>
                  <a:cubicBezTo>
                    <a:pt x="48" y="74"/>
                    <a:pt x="48" y="74"/>
                    <a:pt x="48" y="74"/>
                  </a:cubicBezTo>
                  <a:cubicBezTo>
                    <a:pt x="49" y="78"/>
                    <a:pt x="49" y="78"/>
                    <a:pt x="49" y="78"/>
                  </a:cubicBezTo>
                  <a:cubicBezTo>
                    <a:pt x="49" y="81"/>
                    <a:pt x="50" y="84"/>
                    <a:pt x="51" y="87"/>
                  </a:cubicBezTo>
                  <a:cubicBezTo>
                    <a:pt x="53" y="92"/>
                    <a:pt x="55" y="98"/>
                    <a:pt x="57" y="103"/>
                  </a:cubicBezTo>
                  <a:cubicBezTo>
                    <a:pt x="59" y="109"/>
                    <a:pt x="62" y="114"/>
                    <a:pt x="64" y="119"/>
                  </a:cubicBezTo>
                  <a:cubicBezTo>
                    <a:pt x="66" y="121"/>
                    <a:pt x="67" y="124"/>
                    <a:pt x="69" y="127"/>
                  </a:cubicBezTo>
                  <a:cubicBezTo>
                    <a:pt x="71" y="130"/>
                    <a:pt x="71" y="130"/>
                    <a:pt x="71" y="130"/>
                  </a:cubicBezTo>
                  <a:cubicBezTo>
                    <a:pt x="75" y="137"/>
                    <a:pt x="75" y="137"/>
                    <a:pt x="75" y="137"/>
                  </a:cubicBezTo>
                  <a:cubicBezTo>
                    <a:pt x="60" y="153"/>
                    <a:pt x="60" y="153"/>
                    <a:pt x="60" y="153"/>
                  </a:cubicBezTo>
                  <a:cubicBezTo>
                    <a:pt x="56" y="156"/>
                    <a:pt x="54" y="161"/>
                    <a:pt x="53" y="166"/>
                  </a:cubicBezTo>
                  <a:cubicBezTo>
                    <a:pt x="53" y="171"/>
                    <a:pt x="54" y="176"/>
                    <a:pt x="56" y="180"/>
                  </a:cubicBezTo>
                  <a:cubicBezTo>
                    <a:pt x="57" y="183"/>
                    <a:pt x="58" y="185"/>
                    <a:pt x="60" y="186"/>
                  </a:cubicBezTo>
                  <a:cubicBezTo>
                    <a:pt x="67" y="193"/>
                    <a:pt x="67" y="193"/>
                    <a:pt x="67" y="193"/>
                  </a:cubicBezTo>
                  <a:cubicBezTo>
                    <a:pt x="73" y="199"/>
                    <a:pt x="73" y="199"/>
                    <a:pt x="73" y="199"/>
                  </a:cubicBezTo>
                  <a:cubicBezTo>
                    <a:pt x="75" y="201"/>
                    <a:pt x="77" y="203"/>
                    <a:pt x="79" y="204"/>
                  </a:cubicBezTo>
                  <a:cubicBezTo>
                    <a:pt x="83" y="206"/>
                    <a:pt x="89" y="207"/>
                    <a:pt x="94" y="206"/>
                  </a:cubicBezTo>
                  <a:cubicBezTo>
                    <a:pt x="99" y="205"/>
                    <a:pt x="103" y="203"/>
                    <a:pt x="107" y="199"/>
                  </a:cubicBezTo>
                  <a:cubicBezTo>
                    <a:pt x="122" y="184"/>
                    <a:pt x="122" y="184"/>
                    <a:pt x="122" y="184"/>
                  </a:cubicBezTo>
                  <a:cubicBezTo>
                    <a:pt x="129" y="189"/>
                    <a:pt x="129" y="189"/>
                    <a:pt x="129" y="189"/>
                  </a:cubicBezTo>
                  <a:cubicBezTo>
                    <a:pt x="133" y="191"/>
                    <a:pt x="133" y="191"/>
                    <a:pt x="133" y="191"/>
                  </a:cubicBezTo>
                  <a:cubicBezTo>
                    <a:pt x="135" y="192"/>
                    <a:pt x="138" y="194"/>
                    <a:pt x="141" y="195"/>
                  </a:cubicBezTo>
                  <a:cubicBezTo>
                    <a:pt x="146" y="198"/>
                    <a:pt x="151" y="200"/>
                    <a:pt x="156" y="203"/>
                  </a:cubicBezTo>
                  <a:cubicBezTo>
                    <a:pt x="162" y="205"/>
                    <a:pt x="167" y="207"/>
                    <a:pt x="173" y="208"/>
                  </a:cubicBezTo>
                  <a:cubicBezTo>
                    <a:pt x="175" y="209"/>
                    <a:pt x="178" y="210"/>
                    <a:pt x="181" y="211"/>
                  </a:cubicBezTo>
                  <a:cubicBezTo>
                    <a:pt x="185" y="212"/>
                    <a:pt x="185" y="212"/>
                    <a:pt x="185" y="212"/>
                  </a:cubicBezTo>
                  <a:cubicBezTo>
                    <a:pt x="194" y="214"/>
                    <a:pt x="194" y="214"/>
                    <a:pt x="194" y="214"/>
                  </a:cubicBezTo>
                  <a:cubicBezTo>
                    <a:pt x="194" y="235"/>
                    <a:pt x="194" y="235"/>
                    <a:pt x="194" y="235"/>
                  </a:cubicBezTo>
                  <a:cubicBezTo>
                    <a:pt x="194" y="240"/>
                    <a:pt x="195" y="245"/>
                    <a:pt x="198" y="249"/>
                  </a:cubicBezTo>
                  <a:cubicBezTo>
                    <a:pt x="201" y="253"/>
                    <a:pt x="205" y="256"/>
                    <a:pt x="210" y="258"/>
                  </a:cubicBezTo>
                  <a:cubicBezTo>
                    <a:pt x="213" y="259"/>
                    <a:pt x="215" y="259"/>
                    <a:pt x="218" y="259"/>
                  </a:cubicBezTo>
                  <a:cubicBezTo>
                    <a:pt x="227" y="259"/>
                    <a:pt x="227" y="259"/>
                    <a:pt x="227" y="259"/>
                  </a:cubicBezTo>
                  <a:cubicBezTo>
                    <a:pt x="236" y="259"/>
                    <a:pt x="236" y="259"/>
                    <a:pt x="236" y="259"/>
                  </a:cubicBezTo>
                  <a:cubicBezTo>
                    <a:pt x="238" y="259"/>
                    <a:pt x="241" y="259"/>
                    <a:pt x="243" y="258"/>
                  </a:cubicBezTo>
                  <a:cubicBezTo>
                    <a:pt x="248" y="256"/>
                    <a:pt x="252" y="253"/>
                    <a:pt x="255" y="249"/>
                  </a:cubicBezTo>
                  <a:cubicBezTo>
                    <a:pt x="258" y="245"/>
                    <a:pt x="260" y="240"/>
                    <a:pt x="260" y="235"/>
                  </a:cubicBezTo>
                  <a:cubicBezTo>
                    <a:pt x="260" y="214"/>
                    <a:pt x="260" y="214"/>
                    <a:pt x="260" y="214"/>
                  </a:cubicBezTo>
                  <a:cubicBezTo>
                    <a:pt x="261" y="213"/>
                    <a:pt x="261" y="213"/>
                    <a:pt x="261" y="213"/>
                  </a:cubicBezTo>
                  <a:lnTo>
                    <a:pt x="231" y="12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13" name="กลุ่ม 112"/>
            <p:cNvGrpSpPr/>
            <p:nvPr/>
          </p:nvGrpSpPr>
          <p:grpSpPr>
            <a:xfrm>
              <a:off x="10231821" y="8410536"/>
              <a:ext cx="807654" cy="809664"/>
              <a:chOff x="17129509" y="11525195"/>
              <a:chExt cx="638175" cy="639763"/>
            </a:xfrm>
            <a:solidFill>
              <a:schemeClr val="bg1"/>
            </a:solidFill>
          </p:grpSpPr>
          <p:sp>
            <p:nvSpPr>
              <p:cNvPr id="114"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21" name="กลุ่ม 120"/>
          <p:cNvGrpSpPr/>
          <p:nvPr/>
        </p:nvGrpSpPr>
        <p:grpSpPr>
          <a:xfrm>
            <a:off x="2340740" y="9340850"/>
            <a:ext cx="5254625" cy="2317750"/>
            <a:chOff x="15670212" y="2895600"/>
            <a:chExt cx="5254625" cy="2317750"/>
          </a:xfrm>
        </p:grpSpPr>
        <p:sp>
          <p:nvSpPr>
            <p:cNvPr id="122"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24"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2</a:t>
              </a:r>
            </a:p>
          </p:txBody>
        </p:sp>
        <p:sp>
          <p:nvSpPr>
            <p:cNvPr id="125" name="TextBox 124"/>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26" name="กลุ่ม 125"/>
          <p:cNvGrpSpPr/>
          <p:nvPr/>
        </p:nvGrpSpPr>
        <p:grpSpPr>
          <a:xfrm>
            <a:off x="2332037" y="3200400"/>
            <a:ext cx="5254625" cy="2317750"/>
            <a:chOff x="15670212" y="2895600"/>
            <a:chExt cx="5254625" cy="2317750"/>
          </a:xfrm>
        </p:grpSpPr>
        <p:sp>
          <p:nvSpPr>
            <p:cNvPr id="127"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29"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1</a:t>
              </a:r>
            </a:p>
          </p:txBody>
        </p:sp>
        <p:sp>
          <p:nvSpPr>
            <p:cNvPr id="130" name="TextBox 129"/>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31" name="กลุ่ม 130"/>
          <p:cNvGrpSpPr/>
          <p:nvPr/>
        </p:nvGrpSpPr>
        <p:grpSpPr>
          <a:xfrm>
            <a:off x="16894940" y="9342438"/>
            <a:ext cx="5254625" cy="2317750"/>
            <a:chOff x="15670212" y="2895600"/>
            <a:chExt cx="5254625" cy="2317750"/>
          </a:xfrm>
        </p:grpSpPr>
        <p:sp>
          <p:nvSpPr>
            <p:cNvPr id="132"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34"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4</a:t>
              </a:r>
            </a:p>
          </p:txBody>
        </p:sp>
        <p:sp>
          <p:nvSpPr>
            <p:cNvPr id="135" name="TextBox 134"/>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36" name="กลุ่ม 135"/>
          <p:cNvGrpSpPr/>
          <p:nvPr/>
        </p:nvGrpSpPr>
        <p:grpSpPr>
          <a:xfrm>
            <a:off x="16886237" y="3201988"/>
            <a:ext cx="5254625" cy="2317750"/>
            <a:chOff x="15670212" y="2895600"/>
            <a:chExt cx="5254625" cy="2317750"/>
          </a:xfrm>
        </p:grpSpPr>
        <p:sp>
          <p:nvSpPr>
            <p:cNvPr id="137"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8"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9"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3</a:t>
              </a:r>
            </a:p>
          </p:txBody>
        </p:sp>
        <p:sp>
          <p:nvSpPr>
            <p:cNvPr id="140" name="TextBox 139"/>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54" name="Group 53"/>
          <p:cNvGrpSpPr/>
          <p:nvPr/>
        </p:nvGrpSpPr>
        <p:grpSpPr>
          <a:xfrm>
            <a:off x="9342437" y="0"/>
            <a:ext cx="5121981" cy="1859280"/>
            <a:chOff x="9266237" y="-30479"/>
            <a:chExt cx="5121981" cy="1859280"/>
          </a:xfrm>
        </p:grpSpPr>
        <p:sp>
          <p:nvSpPr>
            <p:cNvPr id="5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6" name="TextBox 5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7" name="กลุ่ม 1"/>
            <p:cNvGrpSpPr/>
            <p:nvPr/>
          </p:nvGrpSpPr>
          <p:grpSpPr>
            <a:xfrm>
              <a:off x="10629638" y="960536"/>
              <a:ext cx="2675199" cy="191868"/>
              <a:chOff x="731836" y="7607630"/>
              <a:chExt cx="3043601" cy="240970"/>
            </a:xfrm>
          </p:grpSpPr>
          <p:sp>
            <p:nvSpPr>
              <p:cNvPr id="5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25864007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02"/>
                                        </p:tgtEl>
                                        <p:attrNameLst>
                                          <p:attrName>style.visibility</p:attrName>
                                        </p:attrNameLst>
                                      </p:cBhvr>
                                      <p:to>
                                        <p:strVal val="visible"/>
                                      </p:to>
                                    </p:set>
                                    <p:anim calcmode="lin" valueType="num">
                                      <p:cBhvr>
                                        <p:cTn id="13" dur="500" fill="hold"/>
                                        <p:tgtEl>
                                          <p:spTgt spid="102"/>
                                        </p:tgtEl>
                                        <p:attrNameLst>
                                          <p:attrName>ppt_w</p:attrName>
                                        </p:attrNameLst>
                                      </p:cBhvr>
                                      <p:tavLst>
                                        <p:tav tm="0">
                                          <p:val>
                                            <p:fltVal val="0"/>
                                          </p:val>
                                        </p:tav>
                                        <p:tav tm="100000">
                                          <p:val>
                                            <p:strVal val="#ppt_w"/>
                                          </p:val>
                                        </p:tav>
                                      </p:tavLst>
                                    </p:anim>
                                    <p:anim calcmode="lin" valueType="num">
                                      <p:cBhvr>
                                        <p:cTn id="14" dur="500" fill="hold"/>
                                        <p:tgtEl>
                                          <p:spTgt spid="102"/>
                                        </p:tgtEl>
                                        <p:attrNameLst>
                                          <p:attrName>ppt_h</p:attrName>
                                        </p:attrNameLst>
                                      </p:cBhvr>
                                      <p:tavLst>
                                        <p:tav tm="0">
                                          <p:val>
                                            <p:fltVal val="0"/>
                                          </p:val>
                                        </p:tav>
                                        <p:tav tm="100000">
                                          <p:val>
                                            <p:strVal val="#ppt_h"/>
                                          </p:val>
                                        </p:tav>
                                      </p:tavLst>
                                    </p:anim>
                                    <p:animEffect transition="in" filter="fade">
                                      <p:cBhvr>
                                        <p:cTn id="15" dur="500"/>
                                        <p:tgtEl>
                                          <p:spTgt spid="102"/>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05"/>
                                        </p:tgtEl>
                                        <p:attrNameLst>
                                          <p:attrName>style.visibility</p:attrName>
                                        </p:attrNameLst>
                                      </p:cBhvr>
                                      <p:to>
                                        <p:strVal val="visible"/>
                                      </p:to>
                                    </p:set>
                                    <p:anim calcmode="lin" valueType="num">
                                      <p:cBhvr>
                                        <p:cTn id="19" dur="500" fill="hold"/>
                                        <p:tgtEl>
                                          <p:spTgt spid="105"/>
                                        </p:tgtEl>
                                        <p:attrNameLst>
                                          <p:attrName>ppt_w</p:attrName>
                                        </p:attrNameLst>
                                      </p:cBhvr>
                                      <p:tavLst>
                                        <p:tav tm="0">
                                          <p:val>
                                            <p:fltVal val="0"/>
                                          </p:val>
                                        </p:tav>
                                        <p:tav tm="100000">
                                          <p:val>
                                            <p:strVal val="#ppt_w"/>
                                          </p:val>
                                        </p:tav>
                                      </p:tavLst>
                                    </p:anim>
                                    <p:anim calcmode="lin" valueType="num">
                                      <p:cBhvr>
                                        <p:cTn id="20" dur="500" fill="hold"/>
                                        <p:tgtEl>
                                          <p:spTgt spid="105"/>
                                        </p:tgtEl>
                                        <p:attrNameLst>
                                          <p:attrName>ppt_h</p:attrName>
                                        </p:attrNameLst>
                                      </p:cBhvr>
                                      <p:tavLst>
                                        <p:tav tm="0">
                                          <p:val>
                                            <p:fltVal val="0"/>
                                          </p:val>
                                        </p:tav>
                                        <p:tav tm="100000">
                                          <p:val>
                                            <p:strVal val="#ppt_h"/>
                                          </p:val>
                                        </p:tav>
                                      </p:tavLst>
                                    </p:anim>
                                    <p:animEffect transition="in" filter="fade">
                                      <p:cBhvr>
                                        <p:cTn id="21" dur="500"/>
                                        <p:tgtEl>
                                          <p:spTgt spid="10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animEffect transition="in" filter="fade">
                                      <p:cBhvr>
                                        <p:cTn id="27" dur="500"/>
                                        <p:tgtEl>
                                          <p:spTgt spid="108"/>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11"/>
                                        </p:tgtEl>
                                        <p:attrNameLst>
                                          <p:attrName>style.visibility</p:attrName>
                                        </p:attrNameLst>
                                      </p:cBhvr>
                                      <p:to>
                                        <p:strVal val="visible"/>
                                      </p:to>
                                    </p:set>
                                    <p:anim calcmode="lin" valueType="num">
                                      <p:cBhvr>
                                        <p:cTn id="31" dur="500" fill="hold"/>
                                        <p:tgtEl>
                                          <p:spTgt spid="111"/>
                                        </p:tgtEl>
                                        <p:attrNameLst>
                                          <p:attrName>ppt_w</p:attrName>
                                        </p:attrNameLst>
                                      </p:cBhvr>
                                      <p:tavLst>
                                        <p:tav tm="0">
                                          <p:val>
                                            <p:fltVal val="0"/>
                                          </p:val>
                                        </p:tav>
                                        <p:tav tm="100000">
                                          <p:val>
                                            <p:strVal val="#ppt_w"/>
                                          </p:val>
                                        </p:tav>
                                      </p:tavLst>
                                    </p:anim>
                                    <p:anim calcmode="lin" valueType="num">
                                      <p:cBhvr>
                                        <p:cTn id="32" dur="500" fill="hold"/>
                                        <p:tgtEl>
                                          <p:spTgt spid="111"/>
                                        </p:tgtEl>
                                        <p:attrNameLst>
                                          <p:attrName>ppt_h</p:attrName>
                                        </p:attrNameLst>
                                      </p:cBhvr>
                                      <p:tavLst>
                                        <p:tav tm="0">
                                          <p:val>
                                            <p:fltVal val="0"/>
                                          </p:val>
                                        </p:tav>
                                        <p:tav tm="100000">
                                          <p:val>
                                            <p:strVal val="#ppt_h"/>
                                          </p:val>
                                        </p:tav>
                                      </p:tavLst>
                                    </p:anim>
                                    <p:animEffect transition="in" filter="fade">
                                      <p:cBhvr>
                                        <p:cTn id="33" dur="500"/>
                                        <p:tgtEl>
                                          <p:spTgt spid="111"/>
                                        </p:tgtEl>
                                      </p:cBhvr>
                                    </p:animEffect>
                                  </p:childTnLst>
                                </p:cTn>
                              </p:par>
                            </p:childTnLst>
                          </p:cTn>
                        </p:par>
                        <p:par>
                          <p:cTn id="34" fill="hold">
                            <p:stCondLst>
                              <p:cond delay="2500"/>
                            </p:stCondLst>
                            <p:childTnLst>
                              <p:par>
                                <p:cTn id="35" presetID="22" presetClass="entr" presetSubtype="4" fill="hold" nodeType="afterEffect">
                                  <p:stCondLst>
                                    <p:cond delay="0"/>
                                  </p:stCondLst>
                                  <p:childTnLst>
                                    <p:set>
                                      <p:cBhvr>
                                        <p:cTn id="36" dur="1" fill="hold">
                                          <p:stCondLst>
                                            <p:cond delay="0"/>
                                          </p:stCondLst>
                                        </p:cTn>
                                        <p:tgtEl>
                                          <p:spTgt spid="121"/>
                                        </p:tgtEl>
                                        <p:attrNameLst>
                                          <p:attrName>style.visibility</p:attrName>
                                        </p:attrNameLst>
                                      </p:cBhvr>
                                      <p:to>
                                        <p:strVal val="visible"/>
                                      </p:to>
                                    </p:set>
                                    <p:animEffect transition="in" filter="wipe(down)">
                                      <p:cBhvr>
                                        <p:cTn id="37" dur="500"/>
                                        <p:tgtEl>
                                          <p:spTgt spid="121"/>
                                        </p:tgtEl>
                                      </p:cBhvr>
                                    </p:animEffect>
                                  </p:childTnLst>
                                </p:cTn>
                              </p:par>
                            </p:childTnLst>
                          </p:cTn>
                        </p:par>
                        <p:par>
                          <p:cTn id="38" fill="hold">
                            <p:stCondLst>
                              <p:cond delay="3000"/>
                            </p:stCondLst>
                            <p:childTnLst>
                              <p:par>
                                <p:cTn id="39" presetID="22" presetClass="entr" presetSubtype="4" fill="hold" nodeType="afterEffect">
                                  <p:stCondLst>
                                    <p:cond delay="0"/>
                                  </p:stCondLst>
                                  <p:childTnLst>
                                    <p:set>
                                      <p:cBhvr>
                                        <p:cTn id="40" dur="1" fill="hold">
                                          <p:stCondLst>
                                            <p:cond delay="0"/>
                                          </p:stCondLst>
                                        </p:cTn>
                                        <p:tgtEl>
                                          <p:spTgt spid="126"/>
                                        </p:tgtEl>
                                        <p:attrNameLst>
                                          <p:attrName>style.visibility</p:attrName>
                                        </p:attrNameLst>
                                      </p:cBhvr>
                                      <p:to>
                                        <p:strVal val="visible"/>
                                      </p:to>
                                    </p:set>
                                    <p:animEffect transition="in" filter="wipe(down)">
                                      <p:cBhvr>
                                        <p:cTn id="41" dur="500"/>
                                        <p:tgtEl>
                                          <p:spTgt spid="126"/>
                                        </p:tgtEl>
                                      </p:cBhvr>
                                    </p:animEffect>
                                  </p:childTnLst>
                                </p:cTn>
                              </p:par>
                            </p:childTnLst>
                          </p:cTn>
                        </p:par>
                        <p:par>
                          <p:cTn id="42" fill="hold">
                            <p:stCondLst>
                              <p:cond delay="3500"/>
                            </p:stCondLst>
                            <p:childTnLst>
                              <p:par>
                                <p:cTn id="43" presetID="22" presetClass="entr" presetSubtype="4" fill="hold" nodeType="afterEffect">
                                  <p:stCondLst>
                                    <p:cond delay="0"/>
                                  </p:stCondLst>
                                  <p:childTnLst>
                                    <p:set>
                                      <p:cBhvr>
                                        <p:cTn id="44" dur="1" fill="hold">
                                          <p:stCondLst>
                                            <p:cond delay="0"/>
                                          </p:stCondLst>
                                        </p:cTn>
                                        <p:tgtEl>
                                          <p:spTgt spid="131"/>
                                        </p:tgtEl>
                                        <p:attrNameLst>
                                          <p:attrName>style.visibility</p:attrName>
                                        </p:attrNameLst>
                                      </p:cBhvr>
                                      <p:to>
                                        <p:strVal val="visible"/>
                                      </p:to>
                                    </p:set>
                                    <p:animEffect transition="in" filter="wipe(down)">
                                      <p:cBhvr>
                                        <p:cTn id="45" dur="500"/>
                                        <p:tgtEl>
                                          <p:spTgt spid="131"/>
                                        </p:tgtEl>
                                      </p:cBhvr>
                                    </p:animEffect>
                                  </p:childTnLst>
                                </p:cTn>
                              </p:par>
                            </p:childTnLst>
                          </p:cTn>
                        </p:par>
                        <p:par>
                          <p:cTn id="46" fill="hold">
                            <p:stCondLst>
                              <p:cond delay="4000"/>
                            </p:stCondLst>
                            <p:childTnLst>
                              <p:par>
                                <p:cTn id="47" presetID="22" presetClass="entr" presetSubtype="4" fill="hold" nodeType="afterEffect">
                                  <p:stCondLst>
                                    <p:cond delay="0"/>
                                  </p:stCondLst>
                                  <p:childTnLst>
                                    <p:set>
                                      <p:cBhvr>
                                        <p:cTn id="48" dur="1" fill="hold">
                                          <p:stCondLst>
                                            <p:cond delay="0"/>
                                          </p:stCondLst>
                                        </p:cTn>
                                        <p:tgtEl>
                                          <p:spTgt spid="136"/>
                                        </p:tgtEl>
                                        <p:attrNameLst>
                                          <p:attrName>style.visibility</p:attrName>
                                        </p:attrNameLst>
                                      </p:cBhvr>
                                      <p:to>
                                        <p:strVal val="visible"/>
                                      </p:to>
                                    </p:set>
                                    <p:animEffect transition="in" filter="wipe(down)">
                                      <p:cBhvr>
                                        <p:cTn id="49"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กลุ่ม 19"/>
          <p:cNvGrpSpPr/>
          <p:nvPr/>
        </p:nvGrpSpPr>
        <p:grpSpPr>
          <a:xfrm>
            <a:off x="12588865" y="3663746"/>
            <a:ext cx="3710786" cy="3710787"/>
            <a:chOff x="12512665" y="3511346"/>
            <a:chExt cx="3710786" cy="3710787"/>
          </a:xfrm>
        </p:grpSpPr>
        <p:grpSp>
          <p:nvGrpSpPr>
            <p:cNvPr id="15" name="กลุ่ม 14"/>
            <p:cNvGrpSpPr/>
            <p:nvPr/>
          </p:nvGrpSpPr>
          <p:grpSpPr>
            <a:xfrm>
              <a:off x="12512665" y="3511346"/>
              <a:ext cx="3710786" cy="3710787"/>
              <a:chOff x="12668250" y="4860924"/>
              <a:chExt cx="2954337" cy="2954338"/>
            </a:xfrm>
          </p:grpSpPr>
          <p:sp>
            <p:nvSpPr>
              <p:cNvPr id="8" name="Rectangle 10"/>
              <p:cNvSpPr>
                <a:spLocks noChangeArrowheads="1"/>
              </p:cNvSpPr>
              <p:nvPr/>
            </p:nvSpPr>
            <p:spPr bwMode="auto">
              <a:xfrm>
                <a:off x="12668250" y="4860924"/>
                <a:ext cx="2954337" cy="29543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9" name="Freeform 11"/>
              <p:cNvSpPr>
                <a:spLocks noEditPoints="1"/>
              </p:cNvSpPr>
              <p:nvPr/>
            </p:nvSpPr>
            <p:spPr bwMode="auto">
              <a:xfrm>
                <a:off x="13122275" y="5314949"/>
                <a:ext cx="2046287" cy="2046288"/>
              </a:xfrm>
              <a:custGeom>
                <a:avLst/>
                <a:gdLst>
                  <a:gd name="T0" fmla="*/ 32 w 63"/>
                  <a:gd name="T1" fmla="*/ 63 h 63"/>
                  <a:gd name="T2" fmla="*/ 0 w 63"/>
                  <a:gd name="T3" fmla="*/ 31 h 63"/>
                  <a:gd name="T4" fmla="*/ 32 w 63"/>
                  <a:gd name="T5" fmla="*/ 0 h 63"/>
                  <a:gd name="T6" fmla="*/ 63 w 63"/>
                  <a:gd name="T7" fmla="*/ 31 h 63"/>
                  <a:gd name="T8" fmla="*/ 32 w 63"/>
                  <a:gd name="T9" fmla="*/ 63 h 63"/>
                  <a:gd name="T10" fmla="*/ 32 w 63"/>
                  <a:gd name="T11" fmla="*/ 2 h 63"/>
                  <a:gd name="T12" fmla="*/ 2 w 63"/>
                  <a:gd name="T13" fmla="*/ 31 h 63"/>
                  <a:gd name="T14" fmla="*/ 32 w 63"/>
                  <a:gd name="T15" fmla="*/ 61 h 63"/>
                  <a:gd name="T16" fmla="*/ 61 w 63"/>
                  <a:gd name="T17" fmla="*/ 31 h 63"/>
                  <a:gd name="T18" fmla="*/ 32 w 63"/>
                  <a:gd name="T19" fmla="*/ 2 h 63"/>
                  <a:gd name="T20" fmla="*/ 32 w 63"/>
                  <a:gd name="T21" fmla="*/ 2 h 63"/>
                  <a:gd name="T22" fmla="*/ 32 w 63"/>
                  <a:gd name="T23"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3">
                    <a:moveTo>
                      <a:pt x="32" y="63"/>
                    </a:moveTo>
                    <a:cubicBezTo>
                      <a:pt x="14" y="63"/>
                      <a:pt x="0" y="49"/>
                      <a:pt x="0" y="31"/>
                    </a:cubicBezTo>
                    <a:cubicBezTo>
                      <a:pt x="0" y="14"/>
                      <a:pt x="14" y="0"/>
                      <a:pt x="32" y="0"/>
                    </a:cubicBezTo>
                    <a:cubicBezTo>
                      <a:pt x="49" y="0"/>
                      <a:pt x="63" y="14"/>
                      <a:pt x="63" y="31"/>
                    </a:cubicBezTo>
                    <a:cubicBezTo>
                      <a:pt x="63" y="49"/>
                      <a:pt x="49" y="63"/>
                      <a:pt x="32" y="63"/>
                    </a:cubicBezTo>
                    <a:close/>
                    <a:moveTo>
                      <a:pt x="32" y="2"/>
                    </a:moveTo>
                    <a:cubicBezTo>
                      <a:pt x="16" y="2"/>
                      <a:pt x="2" y="15"/>
                      <a:pt x="2" y="31"/>
                    </a:cubicBezTo>
                    <a:cubicBezTo>
                      <a:pt x="2" y="48"/>
                      <a:pt x="16" y="61"/>
                      <a:pt x="32" y="61"/>
                    </a:cubicBezTo>
                    <a:cubicBezTo>
                      <a:pt x="48" y="61"/>
                      <a:pt x="61" y="48"/>
                      <a:pt x="61" y="31"/>
                    </a:cubicBezTo>
                    <a:cubicBezTo>
                      <a:pt x="61" y="15"/>
                      <a:pt x="48" y="2"/>
                      <a:pt x="32" y="2"/>
                    </a:cubicBezTo>
                    <a:close/>
                    <a:moveTo>
                      <a:pt x="32" y="2"/>
                    </a:moveTo>
                    <a:cubicBezTo>
                      <a:pt x="32" y="2"/>
                      <a:pt x="32" y="2"/>
                      <a:pt x="32" y="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72" name="กลุ่ม 71"/>
            <p:cNvGrpSpPr/>
            <p:nvPr/>
          </p:nvGrpSpPr>
          <p:grpSpPr>
            <a:xfrm>
              <a:off x="13705177" y="4721462"/>
              <a:ext cx="1325761" cy="1130796"/>
              <a:chOff x="17753013" y="5292725"/>
              <a:chExt cx="647700" cy="552450"/>
            </a:xfrm>
            <a:solidFill>
              <a:schemeClr val="bg1"/>
            </a:solidFill>
          </p:grpSpPr>
          <p:sp>
            <p:nvSpPr>
              <p:cNvPr id="73"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2" name="กลุ่ม 21"/>
          <p:cNvGrpSpPr/>
          <p:nvPr/>
        </p:nvGrpSpPr>
        <p:grpSpPr>
          <a:xfrm>
            <a:off x="16299651" y="7414413"/>
            <a:ext cx="3710786" cy="3710787"/>
            <a:chOff x="16223451" y="7262013"/>
            <a:chExt cx="3710786" cy="3710787"/>
          </a:xfrm>
        </p:grpSpPr>
        <p:grpSp>
          <p:nvGrpSpPr>
            <p:cNvPr id="16" name="กลุ่ม 15"/>
            <p:cNvGrpSpPr/>
            <p:nvPr/>
          </p:nvGrpSpPr>
          <p:grpSpPr>
            <a:xfrm>
              <a:off x="16223451" y="7262013"/>
              <a:ext cx="3710786" cy="3710787"/>
              <a:chOff x="16370300" y="4894262"/>
              <a:chExt cx="2954337" cy="2954338"/>
            </a:xfrm>
          </p:grpSpPr>
          <p:sp>
            <p:nvSpPr>
              <p:cNvPr id="10" name="Rectangle 12"/>
              <p:cNvSpPr>
                <a:spLocks noChangeArrowheads="1"/>
              </p:cNvSpPr>
              <p:nvPr/>
            </p:nvSpPr>
            <p:spPr bwMode="auto">
              <a:xfrm>
                <a:off x="16370300" y="4894262"/>
                <a:ext cx="2954337" cy="2954338"/>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 name="Freeform 13"/>
              <p:cNvSpPr>
                <a:spLocks noEditPoints="1"/>
              </p:cNvSpPr>
              <p:nvPr/>
            </p:nvSpPr>
            <p:spPr bwMode="auto">
              <a:xfrm>
                <a:off x="16824325" y="5348287"/>
                <a:ext cx="2046287" cy="2046288"/>
              </a:xfrm>
              <a:custGeom>
                <a:avLst/>
                <a:gdLst>
                  <a:gd name="T0" fmla="*/ 32 w 63"/>
                  <a:gd name="T1" fmla="*/ 63 h 63"/>
                  <a:gd name="T2" fmla="*/ 0 w 63"/>
                  <a:gd name="T3" fmla="*/ 31 h 63"/>
                  <a:gd name="T4" fmla="*/ 32 w 63"/>
                  <a:gd name="T5" fmla="*/ 0 h 63"/>
                  <a:gd name="T6" fmla="*/ 63 w 63"/>
                  <a:gd name="T7" fmla="*/ 31 h 63"/>
                  <a:gd name="T8" fmla="*/ 32 w 63"/>
                  <a:gd name="T9" fmla="*/ 63 h 63"/>
                  <a:gd name="T10" fmla="*/ 32 w 63"/>
                  <a:gd name="T11" fmla="*/ 2 h 63"/>
                  <a:gd name="T12" fmla="*/ 2 w 63"/>
                  <a:gd name="T13" fmla="*/ 31 h 63"/>
                  <a:gd name="T14" fmla="*/ 32 w 63"/>
                  <a:gd name="T15" fmla="*/ 61 h 63"/>
                  <a:gd name="T16" fmla="*/ 61 w 63"/>
                  <a:gd name="T17" fmla="*/ 31 h 63"/>
                  <a:gd name="T18" fmla="*/ 32 w 63"/>
                  <a:gd name="T19" fmla="*/ 2 h 63"/>
                  <a:gd name="T20" fmla="*/ 32 w 63"/>
                  <a:gd name="T21" fmla="*/ 2 h 63"/>
                  <a:gd name="T22" fmla="*/ 32 w 63"/>
                  <a:gd name="T23"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3">
                    <a:moveTo>
                      <a:pt x="32" y="63"/>
                    </a:moveTo>
                    <a:cubicBezTo>
                      <a:pt x="14" y="63"/>
                      <a:pt x="0" y="49"/>
                      <a:pt x="0" y="31"/>
                    </a:cubicBezTo>
                    <a:cubicBezTo>
                      <a:pt x="0" y="14"/>
                      <a:pt x="14" y="0"/>
                      <a:pt x="32" y="0"/>
                    </a:cubicBezTo>
                    <a:cubicBezTo>
                      <a:pt x="49" y="0"/>
                      <a:pt x="63" y="14"/>
                      <a:pt x="63" y="31"/>
                    </a:cubicBezTo>
                    <a:cubicBezTo>
                      <a:pt x="63" y="49"/>
                      <a:pt x="49" y="63"/>
                      <a:pt x="32" y="63"/>
                    </a:cubicBezTo>
                    <a:close/>
                    <a:moveTo>
                      <a:pt x="32" y="2"/>
                    </a:moveTo>
                    <a:cubicBezTo>
                      <a:pt x="15" y="2"/>
                      <a:pt x="2" y="15"/>
                      <a:pt x="2" y="31"/>
                    </a:cubicBezTo>
                    <a:cubicBezTo>
                      <a:pt x="2" y="47"/>
                      <a:pt x="15" y="61"/>
                      <a:pt x="32" y="61"/>
                    </a:cubicBezTo>
                    <a:cubicBezTo>
                      <a:pt x="48" y="61"/>
                      <a:pt x="61" y="47"/>
                      <a:pt x="61" y="31"/>
                    </a:cubicBezTo>
                    <a:cubicBezTo>
                      <a:pt x="61" y="15"/>
                      <a:pt x="48" y="2"/>
                      <a:pt x="32" y="2"/>
                    </a:cubicBezTo>
                    <a:close/>
                    <a:moveTo>
                      <a:pt x="32" y="2"/>
                    </a:moveTo>
                    <a:cubicBezTo>
                      <a:pt x="32" y="2"/>
                      <a:pt x="32" y="2"/>
                      <a:pt x="32" y="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6" name="Freeform 134"/>
            <p:cNvSpPr>
              <a:spLocks noEditPoints="1"/>
            </p:cNvSpPr>
            <p:nvPr/>
          </p:nvSpPr>
          <p:spPr bwMode="auto">
            <a:xfrm>
              <a:off x="17419637" y="8505825"/>
              <a:ext cx="1247775" cy="1247775"/>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19" name="กลุ่ม 18"/>
          <p:cNvGrpSpPr/>
          <p:nvPr/>
        </p:nvGrpSpPr>
        <p:grpSpPr>
          <a:xfrm>
            <a:off x="8842824" y="7374533"/>
            <a:ext cx="3710786" cy="3750667"/>
            <a:chOff x="8766624" y="7222133"/>
            <a:chExt cx="3710786" cy="3750667"/>
          </a:xfrm>
        </p:grpSpPr>
        <p:grpSp>
          <p:nvGrpSpPr>
            <p:cNvPr id="14" name="กลุ่ม 13"/>
            <p:cNvGrpSpPr/>
            <p:nvPr/>
          </p:nvGrpSpPr>
          <p:grpSpPr>
            <a:xfrm>
              <a:off x="8766624" y="7222133"/>
              <a:ext cx="3710786" cy="3750667"/>
              <a:chOff x="9082087" y="4829174"/>
              <a:chExt cx="2954337" cy="2986088"/>
            </a:xfrm>
          </p:grpSpPr>
          <p:sp>
            <p:nvSpPr>
              <p:cNvPr id="6" name="Rectangle 8"/>
              <p:cNvSpPr>
                <a:spLocks noChangeArrowheads="1"/>
              </p:cNvSpPr>
              <p:nvPr/>
            </p:nvSpPr>
            <p:spPr bwMode="auto">
              <a:xfrm>
                <a:off x="9082087" y="4829174"/>
                <a:ext cx="2954337" cy="2986088"/>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 name="Freeform 9"/>
              <p:cNvSpPr>
                <a:spLocks noEditPoints="1"/>
              </p:cNvSpPr>
              <p:nvPr/>
            </p:nvSpPr>
            <p:spPr bwMode="auto">
              <a:xfrm>
                <a:off x="9536112" y="5283199"/>
                <a:ext cx="2046287" cy="2078038"/>
              </a:xfrm>
              <a:custGeom>
                <a:avLst/>
                <a:gdLst>
                  <a:gd name="T0" fmla="*/ 31 w 63"/>
                  <a:gd name="T1" fmla="*/ 64 h 64"/>
                  <a:gd name="T2" fmla="*/ 0 w 63"/>
                  <a:gd name="T3" fmla="*/ 32 h 64"/>
                  <a:gd name="T4" fmla="*/ 31 w 63"/>
                  <a:gd name="T5" fmla="*/ 0 h 64"/>
                  <a:gd name="T6" fmla="*/ 63 w 63"/>
                  <a:gd name="T7" fmla="*/ 32 h 64"/>
                  <a:gd name="T8" fmla="*/ 31 w 63"/>
                  <a:gd name="T9" fmla="*/ 64 h 64"/>
                  <a:gd name="T10" fmla="*/ 31 w 63"/>
                  <a:gd name="T11" fmla="*/ 3 h 64"/>
                  <a:gd name="T12" fmla="*/ 2 w 63"/>
                  <a:gd name="T13" fmla="*/ 32 h 64"/>
                  <a:gd name="T14" fmla="*/ 31 w 63"/>
                  <a:gd name="T15" fmla="*/ 61 h 64"/>
                  <a:gd name="T16" fmla="*/ 61 w 63"/>
                  <a:gd name="T17" fmla="*/ 32 h 64"/>
                  <a:gd name="T18" fmla="*/ 31 w 63"/>
                  <a:gd name="T19" fmla="*/ 3 h 64"/>
                  <a:gd name="T20" fmla="*/ 31 w 63"/>
                  <a:gd name="T21" fmla="*/ 3 h 64"/>
                  <a:gd name="T22" fmla="*/ 31 w 63"/>
                  <a:gd name="T23"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4">
                    <a:moveTo>
                      <a:pt x="31" y="64"/>
                    </a:moveTo>
                    <a:cubicBezTo>
                      <a:pt x="14" y="64"/>
                      <a:pt x="0" y="49"/>
                      <a:pt x="0" y="32"/>
                    </a:cubicBezTo>
                    <a:cubicBezTo>
                      <a:pt x="0" y="15"/>
                      <a:pt x="14" y="0"/>
                      <a:pt x="31" y="0"/>
                    </a:cubicBezTo>
                    <a:cubicBezTo>
                      <a:pt x="49" y="0"/>
                      <a:pt x="63" y="15"/>
                      <a:pt x="63" y="32"/>
                    </a:cubicBezTo>
                    <a:cubicBezTo>
                      <a:pt x="63" y="49"/>
                      <a:pt x="49" y="64"/>
                      <a:pt x="31" y="64"/>
                    </a:cubicBezTo>
                    <a:close/>
                    <a:moveTo>
                      <a:pt x="31" y="3"/>
                    </a:moveTo>
                    <a:cubicBezTo>
                      <a:pt x="15" y="3"/>
                      <a:pt x="2" y="16"/>
                      <a:pt x="2" y="32"/>
                    </a:cubicBezTo>
                    <a:cubicBezTo>
                      <a:pt x="2" y="48"/>
                      <a:pt x="15" y="61"/>
                      <a:pt x="31" y="61"/>
                    </a:cubicBezTo>
                    <a:cubicBezTo>
                      <a:pt x="48" y="61"/>
                      <a:pt x="61" y="48"/>
                      <a:pt x="61" y="32"/>
                    </a:cubicBezTo>
                    <a:cubicBezTo>
                      <a:pt x="61" y="16"/>
                      <a:pt x="48" y="3"/>
                      <a:pt x="31" y="3"/>
                    </a:cubicBezTo>
                    <a:close/>
                    <a:moveTo>
                      <a:pt x="31" y="3"/>
                    </a:moveTo>
                    <a:cubicBezTo>
                      <a:pt x="31" y="3"/>
                      <a:pt x="31" y="3"/>
                      <a:pt x="31" y="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7" name="Freeform 147"/>
            <p:cNvSpPr>
              <a:spLocks noEditPoints="1"/>
            </p:cNvSpPr>
            <p:nvPr/>
          </p:nvSpPr>
          <p:spPr bwMode="auto">
            <a:xfrm>
              <a:off x="9885300" y="8437202"/>
              <a:ext cx="1345257" cy="1072306"/>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8" name="กลุ่ม 17"/>
          <p:cNvGrpSpPr/>
          <p:nvPr/>
        </p:nvGrpSpPr>
        <p:grpSpPr>
          <a:xfrm>
            <a:off x="5151437" y="3681349"/>
            <a:ext cx="3710786" cy="3710787"/>
            <a:chOff x="5075237" y="3528949"/>
            <a:chExt cx="3710786" cy="3710787"/>
          </a:xfrm>
        </p:grpSpPr>
        <p:grpSp>
          <p:nvGrpSpPr>
            <p:cNvPr id="13" name="กลุ่ม 12"/>
            <p:cNvGrpSpPr/>
            <p:nvPr/>
          </p:nvGrpSpPr>
          <p:grpSpPr>
            <a:xfrm>
              <a:off x="5075237" y="3528949"/>
              <a:ext cx="3710786" cy="3710787"/>
              <a:chOff x="5380037" y="4829174"/>
              <a:chExt cx="2954337" cy="2954338"/>
            </a:xfrm>
          </p:grpSpPr>
          <p:sp>
            <p:nvSpPr>
              <p:cNvPr id="4" name="Rectangle 6"/>
              <p:cNvSpPr>
                <a:spLocks noChangeArrowheads="1"/>
              </p:cNvSpPr>
              <p:nvPr/>
            </p:nvSpPr>
            <p:spPr bwMode="auto">
              <a:xfrm>
                <a:off x="5380037" y="4829174"/>
                <a:ext cx="2954337" cy="295433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5" name="Freeform 7"/>
              <p:cNvSpPr>
                <a:spLocks noEditPoints="1"/>
              </p:cNvSpPr>
              <p:nvPr/>
            </p:nvSpPr>
            <p:spPr bwMode="auto">
              <a:xfrm>
                <a:off x="5834062" y="5283199"/>
                <a:ext cx="2046287" cy="2046288"/>
              </a:xfrm>
              <a:custGeom>
                <a:avLst/>
                <a:gdLst>
                  <a:gd name="T0" fmla="*/ 32 w 63"/>
                  <a:gd name="T1" fmla="*/ 63 h 63"/>
                  <a:gd name="T2" fmla="*/ 0 w 63"/>
                  <a:gd name="T3" fmla="*/ 31 h 63"/>
                  <a:gd name="T4" fmla="*/ 32 w 63"/>
                  <a:gd name="T5" fmla="*/ 0 h 63"/>
                  <a:gd name="T6" fmla="*/ 63 w 63"/>
                  <a:gd name="T7" fmla="*/ 31 h 63"/>
                  <a:gd name="T8" fmla="*/ 32 w 63"/>
                  <a:gd name="T9" fmla="*/ 63 h 63"/>
                  <a:gd name="T10" fmla="*/ 32 w 63"/>
                  <a:gd name="T11" fmla="*/ 2 h 63"/>
                  <a:gd name="T12" fmla="*/ 2 w 63"/>
                  <a:gd name="T13" fmla="*/ 31 h 63"/>
                  <a:gd name="T14" fmla="*/ 32 w 63"/>
                  <a:gd name="T15" fmla="*/ 61 h 63"/>
                  <a:gd name="T16" fmla="*/ 61 w 63"/>
                  <a:gd name="T17" fmla="*/ 31 h 63"/>
                  <a:gd name="T18" fmla="*/ 32 w 63"/>
                  <a:gd name="T19" fmla="*/ 2 h 63"/>
                  <a:gd name="T20" fmla="*/ 32 w 63"/>
                  <a:gd name="T21" fmla="*/ 2 h 63"/>
                  <a:gd name="T22" fmla="*/ 32 w 63"/>
                  <a:gd name="T23"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3">
                    <a:moveTo>
                      <a:pt x="32" y="63"/>
                    </a:moveTo>
                    <a:cubicBezTo>
                      <a:pt x="14" y="63"/>
                      <a:pt x="0" y="49"/>
                      <a:pt x="0" y="31"/>
                    </a:cubicBezTo>
                    <a:cubicBezTo>
                      <a:pt x="0" y="14"/>
                      <a:pt x="14" y="0"/>
                      <a:pt x="32" y="0"/>
                    </a:cubicBezTo>
                    <a:cubicBezTo>
                      <a:pt x="49" y="0"/>
                      <a:pt x="63" y="14"/>
                      <a:pt x="63" y="31"/>
                    </a:cubicBezTo>
                    <a:cubicBezTo>
                      <a:pt x="63" y="49"/>
                      <a:pt x="49" y="63"/>
                      <a:pt x="32" y="63"/>
                    </a:cubicBezTo>
                    <a:close/>
                    <a:moveTo>
                      <a:pt x="32" y="2"/>
                    </a:moveTo>
                    <a:cubicBezTo>
                      <a:pt x="15" y="2"/>
                      <a:pt x="2" y="15"/>
                      <a:pt x="2" y="31"/>
                    </a:cubicBezTo>
                    <a:cubicBezTo>
                      <a:pt x="2" y="47"/>
                      <a:pt x="15" y="61"/>
                      <a:pt x="32" y="61"/>
                    </a:cubicBezTo>
                    <a:cubicBezTo>
                      <a:pt x="48" y="61"/>
                      <a:pt x="61" y="47"/>
                      <a:pt x="61" y="31"/>
                    </a:cubicBezTo>
                    <a:cubicBezTo>
                      <a:pt x="61" y="15"/>
                      <a:pt x="48" y="2"/>
                      <a:pt x="32" y="2"/>
                    </a:cubicBezTo>
                    <a:close/>
                    <a:moveTo>
                      <a:pt x="32" y="2"/>
                    </a:moveTo>
                    <a:cubicBezTo>
                      <a:pt x="32" y="2"/>
                      <a:pt x="32" y="2"/>
                      <a:pt x="32" y="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78" name="กลุ่ม 77"/>
            <p:cNvGrpSpPr/>
            <p:nvPr/>
          </p:nvGrpSpPr>
          <p:grpSpPr>
            <a:xfrm>
              <a:off x="6394476" y="4799448"/>
              <a:ext cx="1072307" cy="1169789"/>
              <a:chOff x="16724313" y="7705725"/>
              <a:chExt cx="523875" cy="571500"/>
            </a:xfrm>
            <a:solidFill>
              <a:schemeClr val="bg1"/>
            </a:solidFill>
          </p:grpSpPr>
          <p:sp>
            <p:nvSpPr>
              <p:cNvPr id="79"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3" name="กลุ่ม 22"/>
          <p:cNvGrpSpPr/>
          <p:nvPr/>
        </p:nvGrpSpPr>
        <p:grpSpPr>
          <a:xfrm>
            <a:off x="8991389" y="3962400"/>
            <a:ext cx="3413655" cy="2613290"/>
            <a:chOff x="12695237" y="7848600"/>
            <a:chExt cx="3413655" cy="2613290"/>
          </a:xfrm>
        </p:grpSpPr>
        <p:sp>
          <p:nvSpPr>
            <p:cNvPr id="141" name="TextBox 140"/>
            <p:cNvSpPr txBox="1"/>
            <p:nvPr/>
          </p:nvSpPr>
          <p:spPr bwMode="auto">
            <a:xfrm>
              <a:off x="12832292" y="7848600"/>
              <a:ext cx="2148345"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Big Data</a:t>
              </a:r>
              <a:endParaRPr lang="id-ID" sz="4000" b="1" dirty="0">
                <a:solidFill>
                  <a:schemeClr val="accent5"/>
                </a:solidFill>
                <a:latin typeface="Lato" pitchFamily="34" charset="0"/>
                <a:ea typeface="Lato" pitchFamily="34" charset="0"/>
                <a:cs typeface="Lato" pitchFamily="34" charset="0"/>
              </a:endParaRPr>
            </a:p>
          </p:txBody>
        </p:sp>
        <p:sp>
          <p:nvSpPr>
            <p:cNvPr id="143" name="Rectangle 8"/>
            <p:cNvSpPr>
              <a:spLocks noChangeArrowheads="1"/>
            </p:cNvSpPr>
            <p:nvPr/>
          </p:nvSpPr>
          <p:spPr bwMode="auto">
            <a:xfrm flipV="1">
              <a:off x="12820930" y="8610600"/>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44" name="TextBox 143"/>
            <p:cNvSpPr txBox="1"/>
            <p:nvPr/>
          </p:nvSpPr>
          <p:spPr>
            <a:xfrm>
              <a:off x="12695237" y="876300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grpSp>
        <p:nvGrpSpPr>
          <p:cNvPr id="145" name="กลุ่ม 144"/>
          <p:cNvGrpSpPr/>
          <p:nvPr/>
        </p:nvGrpSpPr>
        <p:grpSpPr>
          <a:xfrm>
            <a:off x="5151437" y="8001000"/>
            <a:ext cx="3413655" cy="2613290"/>
            <a:chOff x="12695237" y="7848600"/>
            <a:chExt cx="3413655" cy="2613290"/>
          </a:xfrm>
        </p:grpSpPr>
        <p:sp>
          <p:nvSpPr>
            <p:cNvPr id="146" name="TextBox 145"/>
            <p:cNvSpPr txBox="1"/>
            <p:nvPr/>
          </p:nvSpPr>
          <p:spPr bwMode="auto">
            <a:xfrm>
              <a:off x="12832292" y="7848600"/>
              <a:ext cx="2388795"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Advertise</a:t>
              </a:r>
              <a:endParaRPr lang="id-ID" sz="4000" b="1" dirty="0">
                <a:solidFill>
                  <a:schemeClr val="accent6"/>
                </a:solidFill>
                <a:latin typeface="Lato" pitchFamily="34" charset="0"/>
                <a:ea typeface="Lato" pitchFamily="34" charset="0"/>
                <a:cs typeface="Lato" pitchFamily="34" charset="0"/>
              </a:endParaRPr>
            </a:p>
          </p:txBody>
        </p:sp>
        <p:sp>
          <p:nvSpPr>
            <p:cNvPr id="147" name="Rectangle 8"/>
            <p:cNvSpPr>
              <a:spLocks noChangeArrowheads="1"/>
            </p:cNvSpPr>
            <p:nvPr/>
          </p:nvSpPr>
          <p:spPr bwMode="auto">
            <a:xfrm flipV="1">
              <a:off x="12820930" y="8610600"/>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48" name="TextBox 147"/>
            <p:cNvSpPr txBox="1"/>
            <p:nvPr/>
          </p:nvSpPr>
          <p:spPr>
            <a:xfrm>
              <a:off x="12695237" y="876300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grpSp>
        <p:nvGrpSpPr>
          <p:cNvPr id="149" name="กลุ่ม 148"/>
          <p:cNvGrpSpPr/>
          <p:nvPr/>
        </p:nvGrpSpPr>
        <p:grpSpPr>
          <a:xfrm>
            <a:off x="12923837" y="8153400"/>
            <a:ext cx="3413655" cy="2613290"/>
            <a:chOff x="12695237" y="7848600"/>
            <a:chExt cx="3413655" cy="2613290"/>
          </a:xfrm>
        </p:grpSpPr>
        <p:sp>
          <p:nvSpPr>
            <p:cNvPr id="150" name="TextBox 149"/>
            <p:cNvSpPr txBox="1"/>
            <p:nvPr/>
          </p:nvSpPr>
          <p:spPr bwMode="auto">
            <a:xfrm>
              <a:off x="12832292" y="7848600"/>
              <a:ext cx="1526380"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Social</a:t>
              </a:r>
              <a:endParaRPr lang="id-ID" sz="4000" b="1" dirty="0">
                <a:solidFill>
                  <a:schemeClr val="accent3"/>
                </a:solidFill>
                <a:latin typeface="Lato" pitchFamily="34" charset="0"/>
                <a:ea typeface="Lato" pitchFamily="34" charset="0"/>
                <a:cs typeface="Lato" pitchFamily="34" charset="0"/>
              </a:endParaRPr>
            </a:p>
          </p:txBody>
        </p:sp>
        <p:sp>
          <p:nvSpPr>
            <p:cNvPr id="151" name="Rectangle 8"/>
            <p:cNvSpPr>
              <a:spLocks noChangeArrowheads="1"/>
            </p:cNvSpPr>
            <p:nvPr/>
          </p:nvSpPr>
          <p:spPr bwMode="auto">
            <a:xfrm flipV="1">
              <a:off x="12820930" y="8610600"/>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52" name="TextBox 151"/>
            <p:cNvSpPr txBox="1"/>
            <p:nvPr/>
          </p:nvSpPr>
          <p:spPr>
            <a:xfrm>
              <a:off x="12695237" y="876300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grpSp>
        <p:nvGrpSpPr>
          <p:cNvPr id="153" name="กลุ่ม 152"/>
          <p:cNvGrpSpPr/>
          <p:nvPr/>
        </p:nvGrpSpPr>
        <p:grpSpPr>
          <a:xfrm>
            <a:off x="16520582" y="4038600"/>
            <a:ext cx="3413655" cy="2613290"/>
            <a:chOff x="12695237" y="7848600"/>
            <a:chExt cx="3413655" cy="2613290"/>
          </a:xfrm>
        </p:grpSpPr>
        <p:sp>
          <p:nvSpPr>
            <p:cNvPr id="154" name="TextBox 153"/>
            <p:cNvSpPr txBox="1"/>
            <p:nvPr/>
          </p:nvSpPr>
          <p:spPr bwMode="auto">
            <a:xfrm>
              <a:off x="12832292" y="7848600"/>
              <a:ext cx="2122697"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Partners</a:t>
              </a:r>
              <a:endParaRPr lang="id-ID" sz="4000" b="1" dirty="0">
                <a:solidFill>
                  <a:schemeClr val="accent4"/>
                </a:solidFill>
                <a:latin typeface="Lato" pitchFamily="34" charset="0"/>
                <a:ea typeface="Lato" pitchFamily="34" charset="0"/>
                <a:cs typeface="Lato" pitchFamily="34" charset="0"/>
              </a:endParaRPr>
            </a:p>
          </p:txBody>
        </p:sp>
        <p:sp>
          <p:nvSpPr>
            <p:cNvPr id="155" name="Rectangle 8"/>
            <p:cNvSpPr>
              <a:spLocks noChangeArrowheads="1"/>
            </p:cNvSpPr>
            <p:nvPr/>
          </p:nvSpPr>
          <p:spPr bwMode="auto">
            <a:xfrm flipV="1">
              <a:off x="12820930" y="8610600"/>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56" name="TextBox 155"/>
            <p:cNvSpPr txBox="1"/>
            <p:nvPr/>
          </p:nvSpPr>
          <p:spPr>
            <a:xfrm>
              <a:off x="12695237" y="876300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grpSp>
        <p:nvGrpSpPr>
          <p:cNvPr id="57" name="Group 56"/>
          <p:cNvGrpSpPr/>
          <p:nvPr/>
        </p:nvGrpSpPr>
        <p:grpSpPr>
          <a:xfrm>
            <a:off x="9342437" y="0"/>
            <a:ext cx="5121981" cy="1859280"/>
            <a:chOff x="9266237" y="-30479"/>
            <a:chExt cx="5121981" cy="1859280"/>
          </a:xfrm>
        </p:grpSpPr>
        <p:sp>
          <p:nvSpPr>
            <p:cNvPr id="58"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9" name="TextBox 58"/>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0" name="กลุ่ม 1"/>
            <p:cNvGrpSpPr/>
            <p:nvPr/>
          </p:nvGrpSpPr>
          <p:grpSpPr>
            <a:xfrm>
              <a:off x="10629638" y="960536"/>
              <a:ext cx="2675199" cy="191868"/>
              <a:chOff x="731836" y="7607630"/>
              <a:chExt cx="3043601" cy="240970"/>
            </a:xfrm>
          </p:grpSpPr>
          <p:sp>
            <p:nvSpPr>
              <p:cNvPr id="61"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5"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6"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7"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8"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4238989441"/>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p:cTn id="13" dur="500" fill="hold"/>
                                        <p:tgtEl>
                                          <p:spTgt spid="19"/>
                                        </p:tgtEl>
                                        <p:attrNameLst>
                                          <p:attrName>ppt_w</p:attrName>
                                        </p:attrNameLst>
                                      </p:cBhvr>
                                      <p:tavLst>
                                        <p:tav tm="0">
                                          <p:val>
                                            <p:fltVal val="0"/>
                                          </p:val>
                                        </p:tav>
                                        <p:tav tm="100000">
                                          <p:val>
                                            <p:strVal val="#ppt_w"/>
                                          </p:val>
                                        </p:tav>
                                      </p:tavLst>
                                    </p:anim>
                                    <p:anim calcmode="lin" valueType="num">
                                      <p:cBhvr>
                                        <p:cTn id="14" dur="500" fill="hold"/>
                                        <p:tgtEl>
                                          <p:spTgt spid="19"/>
                                        </p:tgtEl>
                                        <p:attrNameLst>
                                          <p:attrName>ppt_h</p:attrName>
                                        </p:attrNameLst>
                                      </p:cBhvr>
                                      <p:tavLst>
                                        <p:tav tm="0">
                                          <p:val>
                                            <p:fltVal val="0"/>
                                          </p:val>
                                        </p:tav>
                                        <p:tav tm="100000">
                                          <p:val>
                                            <p:strVal val="#ppt_h"/>
                                          </p:val>
                                        </p:tav>
                                      </p:tavLst>
                                    </p:anim>
                                    <p:animEffect transition="in" filter="fade">
                                      <p:cBhvr>
                                        <p:cTn id="15" dur="500"/>
                                        <p:tgtEl>
                                          <p:spTgt spid="1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500" fill="hold"/>
                                        <p:tgtEl>
                                          <p:spTgt spid="20"/>
                                        </p:tgtEl>
                                        <p:attrNameLst>
                                          <p:attrName>ppt_w</p:attrName>
                                        </p:attrNameLst>
                                      </p:cBhvr>
                                      <p:tavLst>
                                        <p:tav tm="0">
                                          <p:val>
                                            <p:fltVal val="0"/>
                                          </p:val>
                                        </p:tav>
                                        <p:tav tm="100000">
                                          <p:val>
                                            <p:strVal val="#ppt_w"/>
                                          </p:val>
                                        </p:tav>
                                      </p:tavLst>
                                    </p:anim>
                                    <p:anim calcmode="lin" valueType="num">
                                      <p:cBhvr>
                                        <p:cTn id="20" dur="500" fill="hold"/>
                                        <p:tgtEl>
                                          <p:spTgt spid="20"/>
                                        </p:tgtEl>
                                        <p:attrNameLst>
                                          <p:attrName>ppt_h</p:attrName>
                                        </p:attrNameLst>
                                      </p:cBhvr>
                                      <p:tavLst>
                                        <p:tav tm="0">
                                          <p:val>
                                            <p:fltVal val="0"/>
                                          </p:val>
                                        </p:tav>
                                        <p:tav tm="100000">
                                          <p:val>
                                            <p:strVal val="#ppt_h"/>
                                          </p:val>
                                        </p:tav>
                                      </p:tavLst>
                                    </p:anim>
                                    <p:animEffect transition="in" filter="fade">
                                      <p:cBhvr>
                                        <p:cTn id="21" dur="500"/>
                                        <p:tgtEl>
                                          <p:spTgt spid="20"/>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31" presetClass="entr" presetSubtype="0" fill="hold"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 calcmode="lin" valueType="num">
                                      <p:cBhvr>
                                        <p:cTn id="33" dur="500" fill="hold"/>
                                        <p:tgtEl>
                                          <p:spTgt spid="23"/>
                                        </p:tgtEl>
                                        <p:attrNameLst>
                                          <p:attrName>style.rotation</p:attrName>
                                        </p:attrNameLst>
                                      </p:cBhvr>
                                      <p:tavLst>
                                        <p:tav tm="0">
                                          <p:val>
                                            <p:fltVal val="90"/>
                                          </p:val>
                                        </p:tav>
                                        <p:tav tm="100000">
                                          <p:val>
                                            <p:fltVal val="0"/>
                                          </p:val>
                                        </p:tav>
                                      </p:tavLst>
                                    </p:anim>
                                    <p:animEffect transition="in" filter="fade">
                                      <p:cBhvr>
                                        <p:cTn id="34" dur="500"/>
                                        <p:tgtEl>
                                          <p:spTgt spid="23"/>
                                        </p:tgtEl>
                                      </p:cBhvr>
                                    </p:animEffect>
                                  </p:childTnLst>
                                </p:cTn>
                              </p:par>
                            </p:childTnLst>
                          </p:cTn>
                        </p:par>
                        <p:par>
                          <p:cTn id="35" fill="hold">
                            <p:stCondLst>
                              <p:cond delay="2500"/>
                            </p:stCondLst>
                            <p:childTnLst>
                              <p:par>
                                <p:cTn id="36" presetID="31" presetClass="entr" presetSubtype="0" fill="hold" nodeType="afterEffect">
                                  <p:stCondLst>
                                    <p:cond delay="0"/>
                                  </p:stCondLst>
                                  <p:childTnLst>
                                    <p:set>
                                      <p:cBhvr>
                                        <p:cTn id="37" dur="1" fill="hold">
                                          <p:stCondLst>
                                            <p:cond delay="0"/>
                                          </p:stCondLst>
                                        </p:cTn>
                                        <p:tgtEl>
                                          <p:spTgt spid="145"/>
                                        </p:tgtEl>
                                        <p:attrNameLst>
                                          <p:attrName>style.visibility</p:attrName>
                                        </p:attrNameLst>
                                      </p:cBhvr>
                                      <p:to>
                                        <p:strVal val="visible"/>
                                      </p:to>
                                    </p:set>
                                    <p:anim calcmode="lin" valueType="num">
                                      <p:cBhvr>
                                        <p:cTn id="38" dur="500" fill="hold"/>
                                        <p:tgtEl>
                                          <p:spTgt spid="145"/>
                                        </p:tgtEl>
                                        <p:attrNameLst>
                                          <p:attrName>ppt_w</p:attrName>
                                        </p:attrNameLst>
                                      </p:cBhvr>
                                      <p:tavLst>
                                        <p:tav tm="0">
                                          <p:val>
                                            <p:fltVal val="0"/>
                                          </p:val>
                                        </p:tav>
                                        <p:tav tm="100000">
                                          <p:val>
                                            <p:strVal val="#ppt_w"/>
                                          </p:val>
                                        </p:tav>
                                      </p:tavLst>
                                    </p:anim>
                                    <p:anim calcmode="lin" valueType="num">
                                      <p:cBhvr>
                                        <p:cTn id="39" dur="500" fill="hold"/>
                                        <p:tgtEl>
                                          <p:spTgt spid="145"/>
                                        </p:tgtEl>
                                        <p:attrNameLst>
                                          <p:attrName>ppt_h</p:attrName>
                                        </p:attrNameLst>
                                      </p:cBhvr>
                                      <p:tavLst>
                                        <p:tav tm="0">
                                          <p:val>
                                            <p:fltVal val="0"/>
                                          </p:val>
                                        </p:tav>
                                        <p:tav tm="100000">
                                          <p:val>
                                            <p:strVal val="#ppt_h"/>
                                          </p:val>
                                        </p:tav>
                                      </p:tavLst>
                                    </p:anim>
                                    <p:anim calcmode="lin" valueType="num">
                                      <p:cBhvr>
                                        <p:cTn id="40" dur="500" fill="hold"/>
                                        <p:tgtEl>
                                          <p:spTgt spid="145"/>
                                        </p:tgtEl>
                                        <p:attrNameLst>
                                          <p:attrName>style.rotation</p:attrName>
                                        </p:attrNameLst>
                                      </p:cBhvr>
                                      <p:tavLst>
                                        <p:tav tm="0">
                                          <p:val>
                                            <p:fltVal val="90"/>
                                          </p:val>
                                        </p:tav>
                                        <p:tav tm="100000">
                                          <p:val>
                                            <p:fltVal val="0"/>
                                          </p:val>
                                        </p:tav>
                                      </p:tavLst>
                                    </p:anim>
                                    <p:animEffect transition="in" filter="fade">
                                      <p:cBhvr>
                                        <p:cTn id="41" dur="500"/>
                                        <p:tgtEl>
                                          <p:spTgt spid="145"/>
                                        </p:tgtEl>
                                      </p:cBhvr>
                                    </p:animEffect>
                                  </p:childTnLst>
                                </p:cTn>
                              </p:par>
                            </p:childTnLst>
                          </p:cTn>
                        </p:par>
                        <p:par>
                          <p:cTn id="42" fill="hold">
                            <p:stCondLst>
                              <p:cond delay="3000"/>
                            </p:stCondLst>
                            <p:childTnLst>
                              <p:par>
                                <p:cTn id="43" presetID="31" presetClass="entr" presetSubtype="0" fill="hold" nodeType="afterEffect">
                                  <p:stCondLst>
                                    <p:cond delay="0"/>
                                  </p:stCondLst>
                                  <p:childTnLst>
                                    <p:set>
                                      <p:cBhvr>
                                        <p:cTn id="44" dur="1" fill="hold">
                                          <p:stCondLst>
                                            <p:cond delay="0"/>
                                          </p:stCondLst>
                                        </p:cTn>
                                        <p:tgtEl>
                                          <p:spTgt spid="149"/>
                                        </p:tgtEl>
                                        <p:attrNameLst>
                                          <p:attrName>style.visibility</p:attrName>
                                        </p:attrNameLst>
                                      </p:cBhvr>
                                      <p:to>
                                        <p:strVal val="visible"/>
                                      </p:to>
                                    </p:set>
                                    <p:anim calcmode="lin" valueType="num">
                                      <p:cBhvr>
                                        <p:cTn id="45" dur="500" fill="hold"/>
                                        <p:tgtEl>
                                          <p:spTgt spid="149"/>
                                        </p:tgtEl>
                                        <p:attrNameLst>
                                          <p:attrName>ppt_w</p:attrName>
                                        </p:attrNameLst>
                                      </p:cBhvr>
                                      <p:tavLst>
                                        <p:tav tm="0">
                                          <p:val>
                                            <p:fltVal val="0"/>
                                          </p:val>
                                        </p:tav>
                                        <p:tav tm="100000">
                                          <p:val>
                                            <p:strVal val="#ppt_w"/>
                                          </p:val>
                                        </p:tav>
                                      </p:tavLst>
                                    </p:anim>
                                    <p:anim calcmode="lin" valueType="num">
                                      <p:cBhvr>
                                        <p:cTn id="46" dur="500" fill="hold"/>
                                        <p:tgtEl>
                                          <p:spTgt spid="149"/>
                                        </p:tgtEl>
                                        <p:attrNameLst>
                                          <p:attrName>ppt_h</p:attrName>
                                        </p:attrNameLst>
                                      </p:cBhvr>
                                      <p:tavLst>
                                        <p:tav tm="0">
                                          <p:val>
                                            <p:fltVal val="0"/>
                                          </p:val>
                                        </p:tav>
                                        <p:tav tm="100000">
                                          <p:val>
                                            <p:strVal val="#ppt_h"/>
                                          </p:val>
                                        </p:tav>
                                      </p:tavLst>
                                    </p:anim>
                                    <p:anim calcmode="lin" valueType="num">
                                      <p:cBhvr>
                                        <p:cTn id="47" dur="500" fill="hold"/>
                                        <p:tgtEl>
                                          <p:spTgt spid="149"/>
                                        </p:tgtEl>
                                        <p:attrNameLst>
                                          <p:attrName>style.rotation</p:attrName>
                                        </p:attrNameLst>
                                      </p:cBhvr>
                                      <p:tavLst>
                                        <p:tav tm="0">
                                          <p:val>
                                            <p:fltVal val="90"/>
                                          </p:val>
                                        </p:tav>
                                        <p:tav tm="100000">
                                          <p:val>
                                            <p:fltVal val="0"/>
                                          </p:val>
                                        </p:tav>
                                      </p:tavLst>
                                    </p:anim>
                                    <p:animEffect transition="in" filter="fade">
                                      <p:cBhvr>
                                        <p:cTn id="48" dur="500"/>
                                        <p:tgtEl>
                                          <p:spTgt spid="149"/>
                                        </p:tgtEl>
                                      </p:cBhvr>
                                    </p:animEffect>
                                  </p:childTnLst>
                                </p:cTn>
                              </p:par>
                            </p:childTnLst>
                          </p:cTn>
                        </p:par>
                        <p:par>
                          <p:cTn id="49" fill="hold">
                            <p:stCondLst>
                              <p:cond delay="3500"/>
                            </p:stCondLst>
                            <p:childTnLst>
                              <p:par>
                                <p:cTn id="50" presetID="31" presetClass="entr" presetSubtype="0" fill="hold" nodeType="afterEffect">
                                  <p:stCondLst>
                                    <p:cond delay="0"/>
                                  </p:stCondLst>
                                  <p:childTnLst>
                                    <p:set>
                                      <p:cBhvr>
                                        <p:cTn id="51" dur="1" fill="hold">
                                          <p:stCondLst>
                                            <p:cond delay="0"/>
                                          </p:stCondLst>
                                        </p:cTn>
                                        <p:tgtEl>
                                          <p:spTgt spid="153"/>
                                        </p:tgtEl>
                                        <p:attrNameLst>
                                          <p:attrName>style.visibility</p:attrName>
                                        </p:attrNameLst>
                                      </p:cBhvr>
                                      <p:to>
                                        <p:strVal val="visible"/>
                                      </p:to>
                                    </p:set>
                                    <p:anim calcmode="lin" valueType="num">
                                      <p:cBhvr>
                                        <p:cTn id="52" dur="500" fill="hold"/>
                                        <p:tgtEl>
                                          <p:spTgt spid="153"/>
                                        </p:tgtEl>
                                        <p:attrNameLst>
                                          <p:attrName>ppt_w</p:attrName>
                                        </p:attrNameLst>
                                      </p:cBhvr>
                                      <p:tavLst>
                                        <p:tav tm="0">
                                          <p:val>
                                            <p:fltVal val="0"/>
                                          </p:val>
                                        </p:tav>
                                        <p:tav tm="100000">
                                          <p:val>
                                            <p:strVal val="#ppt_w"/>
                                          </p:val>
                                        </p:tav>
                                      </p:tavLst>
                                    </p:anim>
                                    <p:anim calcmode="lin" valueType="num">
                                      <p:cBhvr>
                                        <p:cTn id="53" dur="500" fill="hold"/>
                                        <p:tgtEl>
                                          <p:spTgt spid="153"/>
                                        </p:tgtEl>
                                        <p:attrNameLst>
                                          <p:attrName>ppt_h</p:attrName>
                                        </p:attrNameLst>
                                      </p:cBhvr>
                                      <p:tavLst>
                                        <p:tav tm="0">
                                          <p:val>
                                            <p:fltVal val="0"/>
                                          </p:val>
                                        </p:tav>
                                        <p:tav tm="100000">
                                          <p:val>
                                            <p:strVal val="#ppt_h"/>
                                          </p:val>
                                        </p:tav>
                                      </p:tavLst>
                                    </p:anim>
                                    <p:anim calcmode="lin" valueType="num">
                                      <p:cBhvr>
                                        <p:cTn id="54" dur="500" fill="hold"/>
                                        <p:tgtEl>
                                          <p:spTgt spid="153"/>
                                        </p:tgtEl>
                                        <p:attrNameLst>
                                          <p:attrName>style.rotation</p:attrName>
                                        </p:attrNameLst>
                                      </p:cBhvr>
                                      <p:tavLst>
                                        <p:tav tm="0">
                                          <p:val>
                                            <p:fltVal val="90"/>
                                          </p:val>
                                        </p:tav>
                                        <p:tav tm="100000">
                                          <p:val>
                                            <p:fltVal val="0"/>
                                          </p:val>
                                        </p:tav>
                                      </p:tavLst>
                                    </p:anim>
                                    <p:animEffect transition="in" filter="fade">
                                      <p:cBhvr>
                                        <p:cTn id="55"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 name="Group 223"/>
          <p:cNvGrpSpPr/>
          <p:nvPr/>
        </p:nvGrpSpPr>
        <p:grpSpPr>
          <a:xfrm>
            <a:off x="9342437" y="0"/>
            <a:ext cx="5121981" cy="1859280"/>
            <a:chOff x="9266237" y="-30479"/>
            <a:chExt cx="5121981" cy="1859280"/>
          </a:xfrm>
        </p:grpSpPr>
        <p:sp>
          <p:nvSpPr>
            <p:cNvPr id="22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26" name="TextBox 22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227" name="กลุ่ม 1"/>
            <p:cNvGrpSpPr/>
            <p:nvPr/>
          </p:nvGrpSpPr>
          <p:grpSpPr>
            <a:xfrm>
              <a:off x="10629638" y="960536"/>
              <a:ext cx="2675199" cy="191868"/>
              <a:chOff x="731836" y="7607630"/>
              <a:chExt cx="3043601" cy="240970"/>
            </a:xfrm>
          </p:grpSpPr>
          <p:sp>
            <p:nvSpPr>
              <p:cNvPr id="22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2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233" name="Group 232"/>
          <p:cNvGrpSpPr/>
          <p:nvPr/>
        </p:nvGrpSpPr>
        <p:grpSpPr>
          <a:xfrm>
            <a:off x="13381038" y="2667000"/>
            <a:ext cx="10057731" cy="2387109"/>
            <a:chOff x="15576914" y="1396829"/>
            <a:chExt cx="4200054" cy="4638443"/>
          </a:xfrm>
        </p:grpSpPr>
        <p:sp>
          <p:nvSpPr>
            <p:cNvPr id="234" name="TextBox 233"/>
            <p:cNvSpPr txBox="1"/>
            <p:nvPr/>
          </p:nvSpPr>
          <p:spPr>
            <a:xfrm>
              <a:off x="15576914" y="2734122"/>
              <a:ext cx="4200054" cy="3301150"/>
            </a:xfrm>
            <a:prstGeom prst="rect">
              <a:avLst/>
            </a:prstGeom>
            <a:noFill/>
          </p:spPr>
          <p:txBody>
            <a:bodyPr wrap="square" lIns="219419" tIns="109710" rIns="219419" bIns="109710" rtlCol="0">
              <a:spAutoFit/>
            </a:bodyPr>
            <a:lstStyle/>
            <a:p>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dolor sit </a:t>
              </a:r>
              <a:r>
                <a:rPr lang="en-US" sz="2400" dirty="0" err="1">
                  <a:solidFill>
                    <a:schemeClr val="bg1">
                      <a:lumMod val="65000"/>
                    </a:schemeClr>
                  </a:solidFill>
                  <a:latin typeface="Lato" pitchFamily="34" charset="0"/>
                  <a:ea typeface="Lato" pitchFamily="34" charset="0"/>
                  <a:cs typeface="Lato" pitchFamily="34" charset="0"/>
                </a:rPr>
                <a:t>amet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consectetur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adipiscing</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elit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Ut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efficitur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tortor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r>
                <a:rPr lang="en-US" sz="2400" dirty="0">
                  <a:solidFill>
                    <a:schemeClr val="bg1">
                      <a:lumMod val="65000"/>
                    </a:schemeClr>
                  </a:solidFill>
                  <a:latin typeface="Lato" pitchFamily="34" charset="0"/>
                  <a:ea typeface="Lato" pitchFamily="34" charset="0"/>
                  <a:cs typeface="Lato" pitchFamily="34" charset="0"/>
                </a:rPr>
                <a:t>, a </a:t>
              </a:r>
              <a:r>
                <a:rPr lang="en-US" sz="2400" dirty="0" err="1">
                  <a:solidFill>
                    <a:schemeClr val="bg1">
                      <a:lumMod val="65000"/>
                    </a:schemeClr>
                  </a:solidFill>
                  <a:latin typeface="Lato" pitchFamily="34" charset="0"/>
                  <a:ea typeface="Lato" pitchFamily="34" charset="0"/>
                  <a:cs typeface="Lato" pitchFamily="34" charset="0"/>
                </a:rPr>
                <a:t>pulvinar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lacinia</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Donec</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arcu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justo</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Fusce</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eget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consequat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risus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Proin</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est</a:t>
              </a:r>
              <a:r>
                <a:rPr lang="en-US" sz="2400" dirty="0">
                  <a:solidFill>
                    <a:schemeClr val="bg1">
                      <a:lumMod val="65000"/>
                    </a:schemeClr>
                  </a:solidFill>
                  <a:latin typeface="Lato" pitchFamily="34" charset="0"/>
                  <a:ea typeface="Lato" pitchFamily="34" charset="0"/>
                  <a:cs typeface="Lato" pitchFamily="34" charset="0"/>
                </a:rPr>
                <a:t> lacus, </a:t>
              </a:r>
              <a:r>
                <a:rPr lang="en-US" sz="2400" dirty="0" err="1">
                  <a:solidFill>
                    <a:schemeClr val="bg1">
                      <a:lumMod val="65000"/>
                    </a:schemeClr>
                  </a:solidFill>
                  <a:latin typeface="Lato" pitchFamily="34" charset="0"/>
                  <a:ea typeface="Lato" pitchFamily="34" charset="0"/>
                  <a:cs typeface="Lato" pitchFamily="34" charset="0"/>
                </a:rPr>
                <a:t>interdum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feugiat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quis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faucibus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vel</a:t>
              </a:r>
              <a:r>
                <a:rPr lang="en-US" sz="2400" dirty="0">
                  <a:solidFill>
                    <a:schemeClr val="bg1">
                      <a:lumMod val="65000"/>
                    </a:schemeClr>
                  </a:solidFill>
                  <a:latin typeface="Lato" pitchFamily="34" charset="0"/>
                  <a:ea typeface="Lato" pitchFamily="34" charset="0"/>
                  <a:cs typeface="Lato" pitchFamily="34" charset="0"/>
                </a:rPr>
                <a:t> mi.  </a:t>
              </a:r>
              <a:r>
                <a:rPr lang="en-US" sz="2400" dirty="0" err="1">
                  <a:solidFill>
                    <a:schemeClr val="bg1">
                      <a:lumMod val="65000"/>
                    </a:schemeClr>
                  </a:solidFill>
                  <a:latin typeface="Lato" pitchFamily="34" charset="0"/>
                  <a:ea typeface="Lato" pitchFamily="34" charset="0"/>
                  <a:cs typeface="Lato" pitchFamily="34" charset="0"/>
                </a:rPr>
                <a:t>Vivamus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endParaRPr lang="en-US" sz="2400" dirty="0">
                <a:solidFill>
                  <a:schemeClr val="bg1">
                    <a:lumMod val="65000"/>
                  </a:schemeClr>
                </a:solidFill>
                <a:latin typeface="Lato" pitchFamily="34" charset="0"/>
                <a:ea typeface="Lato" pitchFamily="34" charset="0"/>
                <a:cs typeface="Lato" pitchFamily="34" charset="0"/>
              </a:endParaRPr>
            </a:p>
          </p:txBody>
        </p:sp>
        <p:sp>
          <p:nvSpPr>
            <p:cNvPr id="235" name="TextBox 234"/>
            <p:cNvSpPr txBox="1"/>
            <p:nvPr/>
          </p:nvSpPr>
          <p:spPr>
            <a:xfrm>
              <a:off x="15576914" y="1396829"/>
              <a:ext cx="3652866" cy="1435242"/>
            </a:xfrm>
            <a:prstGeom prst="rect">
              <a:avLst/>
            </a:prstGeom>
            <a:noFill/>
          </p:spPr>
          <p:txBody>
            <a:bodyPr wrap="square" lIns="182843" tIns="91422" rIns="182843" bIns="91422" rtlCol="0">
              <a:spAutoFit/>
            </a:bodyPr>
            <a:lstStyle/>
            <a:p>
              <a:r>
                <a:rPr lang="en-US" sz="3600" b="1" dirty="0">
                  <a:solidFill>
                    <a:schemeClr val="accent2"/>
                  </a:solidFill>
                  <a:latin typeface="Lato" pitchFamily="34" charset="0"/>
                  <a:ea typeface="Lato" pitchFamily="34" charset="0"/>
                  <a:cs typeface="Lato" pitchFamily="34" charset="0"/>
                </a:rPr>
                <a:t>DESCRIPTION HERE</a:t>
              </a:r>
              <a:endParaRPr lang="id-ID" sz="3600" b="1" dirty="0">
                <a:solidFill>
                  <a:schemeClr val="accent2"/>
                </a:solidFill>
                <a:latin typeface="Lato" pitchFamily="34" charset="0"/>
                <a:ea typeface="Lato" pitchFamily="34" charset="0"/>
                <a:cs typeface="Lato" pitchFamily="34" charset="0"/>
              </a:endParaRPr>
            </a:p>
          </p:txBody>
        </p:sp>
      </p:grpSp>
      <p:grpSp>
        <p:nvGrpSpPr>
          <p:cNvPr id="238" name="Group 237"/>
          <p:cNvGrpSpPr/>
          <p:nvPr/>
        </p:nvGrpSpPr>
        <p:grpSpPr>
          <a:xfrm>
            <a:off x="3953443" y="3909804"/>
            <a:ext cx="7952828" cy="1709653"/>
            <a:chOff x="9367692" y="5209460"/>
            <a:chExt cx="12600826" cy="2708853"/>
          </a:xfrm>
        </p:grpSpPr>
        <p:sp>
          <p:nvSpPr>
            <p:cNvPr id="160"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pic>
          <p:nvPicPr>
            <p:cNvPr id="237" name="Picture 23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239" name="Group 238"/>
          <p:cNvGrpSpPr/>
          <p:nvPr/>
        </p:nvGrpSpPr>
        <p:grpSpPr>
          <a:xfrm>
            <a:off x="3965060" y="5571464"/>
            <a:ext cx="7952828" cy="1709653"/>
            <a:chOff x="9367692" y="5209460"/>
            <a:chExt cx="12600826" cy="2708853"/>
          </a:xfrm>
        </p:grpSpPr>
        <p:sp>
          <p:nvSpPr>
            <p:cNvPr id="240"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pic>
          <p:nvPicPr>
            <p:cNvPr id="241" name="Picture 2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242" name="Group 241"/>
          <p:cNvGrpSpPr/>
          <p:nvPr/>
        </p:nvGrpSpPr>
        <p:grpSpPr>
          <a:xfrm>
            <a:off x="3951307" y="7247864"/>
            <a:ext cx="7952828" cy="1709653"/>
            <a:chOff x="9367692" y="5209460"/>
            <a:chExt cx="12600826" cy="2708853"/>
          </a:xfrm>
        </p:grpSpPr>
        <p:sp>
          <p:nvSpPr>
            <p:cNvPr id="243"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pic>
          <p:nvPicPr>
            <p:cNvPr id="244" name="Picture 24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245" name="Group 244"/>
          <p:cNvGrpSpPr/>
          <p:nvPr/>
        </p:nvGrpSpPr>
        <p:grpSpPr>
          <a:xfrm>
            <a:off x="3976360" y="8924264"/>
            <a:ext cx="7952828" cy="1709653"/>
            <a:chOff x="9367692" y="5209460"/>
            <a:chExt cx="12600826" cy="2708853"/>
          </a:xfrm>
          <a:solidFill>
            <a:schemeClr val="accent2"/>
          </a:solidFill>
        </p:grpSpPr>
        <p:sp>
          <p:nvSpPr>
            <p:cNvPr id="246"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th-TH"/>
            </a:p>
          </p:txBody>
        </p:sp>
        <p:pic>
          <p:nvPicPr>
            <p:cNvPr id="247" name="Picture 24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a:grpFill/>
          </p:spPr>
        </p:pic>
      </p:grpSp>
      <p:grpSp>
        <p:nvGrpSpPr>
          <p:cNvPr id="301" name="Group 300"/>
          <p:cNvGrpSpPr/>
          <p:nvPr/>
        </p:nvGrpSpPr>
        <p:grpSpPr>
          <a:xfrm>
            <a:off x="4635743" y="4002952"/>
            <a:ext cx="6643323" cy="1436096"/>
            <a:chOff x="15576914" y="1962121"/>
            <a:chExt cx="6643323" cy="1436096"/>
          </a:xfrm>
        </p:grpSpPr>
        <p:sp>
          <p:nvSpPr>
            <p:cNvPr id="302" name="TextBox 301"/>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03" name="TextBox 302"/>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A</a:t>
              </a:r>
              <a:endParaRPr lang="id-ID" sz="3600" b="1" dirty="0">
                <a:solidFill>
                  <a:schemeClr val="bg1"/>
                </a:solidFill>
                <a:latin typeface="Lato" pitchFamily="34" charset="0"/>
                <a:ea typeface="Lato" pitchFamily="34" charset="0"/>
                <a:cs typeface="Lato" pitchFamily="34" charset="0"/>
              </a:endParaRPr>
            </a:p>
          </p:txBody>
        </p:sp>
      </p:grpSp>
      <p:grpSp>
        <p:nvGrpSpPr>
          <p:cNvPr id="304" name="Group 303"/>
          <p:cNvGrpSpPr/>
          <p:nvPr/>
        </p:nvGrpSpPr>
        <p:grpSpPr>
          <a:xfrm>
            <a:off x="4563015" y="5670320"/>
            <a:ext cx="6643323" cy="1436096"/>
            <a:chOff x="15576914" y="1962121"/>
            <a:chExt cx="6643323" cy="1436096"/>
          </a:xfrm>
        </p:grpSpPr>
        <p:sp>
          <p:nvSpPr>
            <p:cNvPr id="305" name="TextBox 304"/>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06" name="TextBox 305"/>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B</a:t>
              </a:r>
              <a:endParaRPr lang="id-ID" sz="3600" b="1" dirty="0">
                <a:solidFill>
                  <a:schemeClr val="bg1"/>
                </a:solidFill>
                <a:latin typeface="Lato" pitchFamily="34" charset="0"/>
                <a:ea typeface="Lato" pitchFamily="34" charset="0"/>
                <a:cs typeface="Lato" pitchFamily="34" charset="0"/>
              </a:endParaRPr>
            </a:p>
          </p:txBody>
        </p:sp>
      </p:grpSp>
      <p:grpSp>
        <p:nvGrpSpPr>
          <p:cNvPr id="307" name="Group 306"/>
          <p:cNvGrpSpPr/>
          <p:nvPr/>
        </p:nvGrpSpPr>
        <p:grpSpPr>
          <a:xfrm>
            <a:off x="4633638" y="7344048"/>
            <a:ext cx="6643323" cy="1436096"/>
            <a:chOff x="15576914" y="1962121"/>
            <a:chExt cx="6643323" cy="1436096"/>
          </a:xfrm>
        </p:grpSpPr>
        <p:sp>
          <p:nvSpPr>
            <p:cNvPr id="308" name="TextBox 307"/>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09" name="TextBox 308"/>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C</a:t>
              </a:r>
              <a:endParaRPr lang="id-ID" sz="3600" b="1" dirty="0">
                <a:solidFill>
                  <a:schemeClr val="bg1"/>
                </a:solidFill>
                <a:latin typeface="Lato" pitchFamily="34" charset="0"/>
                <a:ea typeface="Lato" pitchFamily="34" charset="0"/>
                <a:cs typeface="Lato" pitchFamily="34" charset="0"/>
              </a:endParaRPr>
            </a:p>
          </p:txBody>
        </p:sp>
      </p:grpSp>
      <p:grpSp>
        <p:nvGrpSpPr>
          <p:cNvPr id="310" name="Group 309"/>
          <p:cNvGrpSpPr/>
          <p:nvPr/>
        </p:nvGrpSpPr>
        <p:grpSpPr>
          <a:xfrm>
            <a:off x="4560910" y="9011416"/>
            <a:ext cx="6643323" cy="1436096"/>
            <a:chOff x="15576914" y="1962121"/>
            <a:chExt cx="6643323" cy="1436096"/>
          </a:xfrm>
        </p:grpSpPr>
        <p:sp>
          <p:nvSpPr>
            <p:cNvPr id="311" name="TextBox 310"/>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12" name="TextBox 311"/>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D</a:t>
              </a:r>
              <a:endParaRPr lang="id-ID" sz="3600" b="1" dirty="0">
                <a:solidFill>
                  <a:schemeClr val="bg1"/>
                </a:solidFill>
                <a:latin typeface="Lato" pitchFamily="34" charset="0"/>
                <a:ea typeface="Lato" pitchFamily="34" charset="0"/>
                <a:cs typeface="Lato" pitchFamily="34" charset="0"/>
              </a:endParaRPr>
            </a:p>
          </p:txBody>
        </p:sp>
      </p:grpSp>
      <p:sp>
        <p:nvSpPr>
          <p:cNvPr id="108" name="Freeform 8"/>
          <p:cNvSpPr>
            <a:spLocks/>
          </p:cNvSpPr>
          <p:nvPr/>
        </p:nvSpPr>
        <p:spPr bwMode="auto">
          <a:xfrm>
            <a:off x="1570037" y="1484591"/>
            <a:ext cx="3817407" cy="11122234"/>
          </a:xfrm>
          <a:custGeom>
            <a:avLst/>
            <a:gdLst>
              <a:gd name="T0" fmla="*/ 205 w 227"/>
              <a:gd name="T1" fmla="*/ 629 h 661"/>
              <a:gd name="T2" fmla="*/ 186 w 227"/>
              <a:gd name="T3" fmla="*/ 596 h 661"/>
              <a:gd name="T4" fmla="*/ 178 w 227"/>
              <a:gd name="T5" fmla="*/ 550 h 661"/>
              <a:gd name="T6" fmla="*/ 163 w 227"/>
              <a:gd name="T7" fmla="*/ 396 h 661"/>
              <a:gd name="T8" fmla="*/ 163 w 227"/>
              <a:gd name="T9" fmla="*/ 318 h 661"/>
              <a:gd name="T10" fmla="*/ 154 w 227"/>
              <a:gd name="T11" fmla="*/ 269 h 661"/>
              <a:gd name="T12" fmla="*/ 153 w 227"/>
              <a:gd name="T13" fmla="*/ 257 h 661"/>
              <a:gd name="T14" fmla="*/ 163 w 227"/>
              <a:gd name="T15" fmla="*/ 226 h 661"/>
              <a:gd name="T16" fmla="*/ 168 w 227"/>
              <a:gd name="T17" fmla="*/ 204 h 661"/>
              <a:gd name="T18" fmla="*/ 160 w 227"/>
              <a:gd name="T19" fmla="*/ 149 h 661"/>
              <a:gd name="T20" fmla="*/ 156 w 227"/>
              <a:gd name="T21" fmla="*/ 134 h 661"/>
              <a:gd name="T22" fmla="*/ 146 w 227"/>
              <a:gd name="T23" fmla="*/ 112 h 661"/>
              <a:gd name="T24" fmla="*/ 111 w 227"/>
              <a:gd name="T25" fmla="*/ 99 h 661"/>
              <a:gd name="T26" fmla="*/ 101 w 227"/>
              <a:gd name="T27" fmla="*/ 90 h 661"/>
              <a:gd name="T28" fmla="*/ 100 w 227"/>
              <a:gd name="T29" fmla="*/ 89 h 661"/>
              <a:gd name="T30" fmla="*/ 99 w 227"/>
              <a:gd name="T31" fmla="*/ 88 h 661"/>
              <a:gd name="T32" fmla="*/ 99 w 227"/>
              <a:gd name="T33" fmla="*/ 87 h 661"/>
              <a:gd name="T34" fmla="*/ 98 w 227"/>
              <a:gd name="T35" fmla="*/ 81 h 661"/>
              <a:gd name="T36" fmla="*/ 101 w 227"/>
              <a:gd name="T37" fmla="*/ 65 h 661"/>
              <a:gd name="T38" fmla="*/ 107 w 227"/>
              <a:gd name="T39" fmla="*/ 57 h 661"/>
              <a:gd name="T40" fmla="*/ 105 w 227"/>
              <a:gd name="T41" fmla="*/ 44 h 661"/>
              <a:gd name="T42" fmla="*/ 102 w 227"/>
              <a:gd name="T43" fmla="*/ 11 h 661"/>
              <a:gd name="T44" fmla="*/ 59 w 227"/>
              <a:gd name="T45" fmla="*/ 7 h 661"/>
              <a:gd name="T46" fmla="*/ 48 w 227"/>
              <a:gd name="T47" fmla="*/ 21 h 661"/>
              <a:gd name="T48" fmla="*/ 47 w 227"/>
              <a:gd name="T49" fmla="*/ 47 h 661"/>
              <a:gd name="T50" fmla="*/ 50 w 227"/>
              <a:gd name="T51" fmla="*/ 65 h 661"/>
              <a:gd name="T52" fmla="*/ 54 w 227"/>
              <a:gd name="T53" fmla="*/ 72 h 661"/>
              <a:gd name="T54" fmla="*/ 58 w 227"/>
              <a:gd name="T55" fmla="*/ 82 h 661"/>
              <a:gd name="T56" fmla="*/ 58 w 227"/>
              <a:gd name="T57" fmla="*/ 83 h 661"/>
              <a:gd name="T58" fmla="*/ 58 w 227"/>
              <a:gd name="T59" fmla="*/ 83 h 661"/>
              <a:gd name="T60" fmla="*/ 57 w 227"/>
              <a:gd name="T61" fmla="*/ 83 h 661"/>
              <a:gd name="T62" fmla="*/ 50 w 227"/>
              <a:gd name="T63" fmla="*/ 90 h 661"/>
              <a:gd name="T64" fmla="*/ 43 w 227"/>
              <a:gd name="T65" fmla="*/ 97 h 661"/>
              <a:gd name="T66" fmla="*/ 2 w 227"/>
              <a:gd name="T67" fmla="*/ 113 h 661"/>
              <a:gd name="T68" fmla="*/ 2 w 227"/>
              <a:gd name="T69" fmla="*/ 140 h 661"/>
              <a:gd name="T70" fmla="*/ 7 w 227"/>
              <a:gd name="T71" fmla="*/ 186 h 661"/>
              <a:gd name="T72" fmla="*/ 21 w 227"/>
              <a:gd name="T73" fmla="*/ 236 h 661"/>
              <a:gd name="T74" fmla="*/ 22 w 227"/>
              <a:gd name="T75" fmla="*/ 260 h 661"/>
              <a:gd name="T76" fmla="*/ 1 w 227"/>
              <a:gd name="T77" fmla="*/ 328 h 661"/>
              <a:gd name="T78" fmla="*/ 18 w 227"/>
              <a:gd name="T79" fmla="*/ 332 h 661"/>
              <a:gd name="T80" fmla="*/ 16 w 227"/>
              <a:gd name="T81" fmla="*/ 398 h 661"/>
              <a:gd name="T82" fmla="*/ 23 w 227"/>
              <a:gd name="T83" fmla="*/ 477 h 661"/>
              <a:gd name="T84" fmla="*/ 23 w 227"/>
              <a:gd name="T85" fmla="*/ 504 h 661"/>
              <a:gd name="T86" fmla="*/ 27 w 227"/>
              <a:gd name="T87" fmla="*/ 572 h 661"/>
              <a:gd name="T88" fmla="*/ 36 w 227"/>
              <a:gd name="T89" fmla="*/ 627 h 661"/>
              <a:gd name="T90" fmla="*/ 36 w 227"/>
              <a:gd name="T91" fmla="*/ 653 h 661"/>
              <a:gd name="T92" fmla="*/ 58 w 227"/>
              <a:gd name="T93" fmla="*/ 661 h 661"/>
              <a:gd name="T94" fmla="*/ 72 w 227"/>
              <a:gd name="T95" fmla="*/ 652 h 661"/>
              <a:gd name="T96" fmla="*/ 70 w 227"/>
              <a:gd name="T97" fmla="*/ 636 h 661"/>
              <a:gd name="T98" fmla="*/ 72 w 227"/>
              <a:gd name="T99" fmla="*/ 611 h 661"/>
              <a:gd name="T100" fmla="*/ 73 w 227"/>
              <a:gd name="T101" fmla="*/ 579 h 661"/>
              <a:gd name="T102" fmla="*/ 64 w 227"/>
              <a:gd name="T103" fmla="*/ 512 h 661"/>
              <a:gd name="T104" fmla="*/ 68 w 227"/>
              <a:gd name="T105" fmla="*/ 465 h 661"/>
              <a:gd name="T106" fmla="*/ 91 w 227"/>
              <a:gd name="T107" fmla="*/ 387 h 661"/>
              <a:gd name="T108" fmla="*/ 113 w 227"/>
              <a:gd name="T109" fmla="*/ 471 h 661"/>
              <a:gd name="T110" fmla="*/ 127 w 227"/>
              <a:gd name="T111" fmla="*/ 513 h 661"/>
              <a:gd name="T112" fmla="*/ 132 w 227"/>
              <a:gd name="T113" fmla="*/ 573 h 661"/>
              <a:gd name="T114" fmla="*/ 134 w 227"/>
              <a:gd name="T115" fmla="*/ 607 h 661"/>
              <a:gd name="T116" fmla="*/ 136 w 227"/>
              <a:gd name="T117" fmla="*/ 628 h 661"/>
              <a:gd name="T118" fmla="*/ 139 w 227"/>
              <a:gd name="T119" fmla="*/ 638 h 661"/>
              <a:gd name="T120" fmla="*/ 165 w 227"/>
              <a:gd name="T121" fmla="*/ 638 h 661"/>
              <a:gd name="T122" fmla="*/ 217 w 227"/>
              <a:gd name="T123" fmla="*/ 645 h 661"/>
              <a:gd name="T124" fmla="*/ 226 w 227"/>
              <a:gd name="T125" fmla="*/ 63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661">
                <a:moveTo>
                  <a:pt x="224" y="634"/>
                </a:moveTo>
                <a:cubicBezTo>
                  <a:pt x="223" y="633"/>
                  <a:pt x="211" y="632"/>
                  <a:pt x="205" y="629"/>
                </a:cubicBezTo>
                <a:cubicBezTo>
                  <a:pt x="198" y="626"/>
                  <a:pt x="182" y="609"/>
                  <a:pt x="182" y="609"/>
                </a:cubicBezTo>
                <a:cubicBezTo>
                  <a:pt x="182" y="609"/>
                  <a:pt x="185" y="598"/>
                  <a:pt x="186" y="596"/>
                </a:cubicBezTo>
                <a:cubicBezTo>
                  <a:pt x="187" y="594"/>
                  <a:pt x="184" y="587"/>
                  <a:pt x="182" y="578"/>
                </a:cubicBezTo>
                <a:cubicBezTo>
                  <a:pt x="180" y="569"/>
                  <a:pt x="176" y="563"/>
                  <a:pt x="178" y="550"/>
                </a:cubicBezTo>
                <a:cubicBezTo>
                  <a:pt x="179" y="537"/>
                  <a:pt x="173" y="468"/>
                  <a:pt x="173" y="465"/>
                </a:cubicBezTo>
                <a:cubicBezTo>
                  <a:pt x="173" y="462"/>
                  <a:pt x="164" y="401"/>
                  <a:pt x="163" y="396"/>
                </a:cubicBezTo>
                <a:cubicBezTo>
                  <a:pt x="163" y="390"/>
                  <a:pt x="146" y="329"/>
                  <a:pt x="146" y="329"/>
                </a:cubicBezTo>
                <a:cubicBezTo>
                  <a:pt x="146" y="329"/>
                  <a:pt x="162" y="320"/>
                  <a:pt x="163" y="318"/>
                </a:cubicBezTo>
                <a:cubicBezTo>
                  <a:pt x="164" y="317"/>
                  <a:pt x="161" y="311"/>
                  <a:pt x="158" y="302"/>
                </a:cubicBezTo>
                <a:cubicBezTo>
                  <a:pt x="154" y="292"/>
                  <a:pt x="154" y="269"/>
                  <a:pt x="154" y="269"/>
                </a:cubicBezTo>
                <a:cubicBezTo>
                  <a:pt x="154" y="269"/>
                  <a:pt x="155" y="267"/>
                  <a:pt x="156" y="266"/>
                </a:cubicBezTo>
                <a:cubicBezTo>
                  <a:pt x="156" y="265"/>
                  <a:pt x="153" y="261"/>
                  <a:pt x="153" y="257"/>
                </a:cubicBezTo>
                <a:cubicBezTo>
                  <a:pt x="152" y="253"/>
                  <a:pt x="145" y="232"/>
                  <a:pt x="145" y="232"/>
                </a:cubicBezTo>
                <a:cubicBezTo>
                  <a:pt x="145" y="232"/>
                  <a:pt x="159" y="229"/>
                  <a:pt x="163" y="226"/>
                </a:cubicBezTo>
                <a:cubicBezTo>
                  <a:pt x="167" y="223"/>
                  <a:pt x="169" y="219"/>
                  <a:pt x="169" y="217"/>
                </a:cubicBezTo>
                <a:cubicBezTo>
                  <a:pt x="169" y="215"/>
                  <a:pt x="169" y="209"/>
                  <a:pt x="168" y="204"/>
                </a:cubicBezTo>
                <a:cubicBezTo>
                  <a:pt x="166" y="198"/>
                  <a:pt x="161" y="162"/>
                  <a:pt x="160" y="158"/>
                </a:cubicBezTo>
                <a:cubicBezTo>
                  <a:pt x="160" y="153"/>
                  <a:pt x="160" y="151"/>
                  <a:pt x="160" y="149"/>
                </a:cubicBezTo>
                <a:cubicBezTo>
                  <a:pt x="159" y="147"/>
                  <a:pt x="159" y="145"/>
                  <a:pt x="158" y="142"/>
                </a:cubicBezTo>
                <a:cubicBezTo>
                  <a:pt x="156" y="139"/>
                  <a:pt x="156" y="138"/>
                  <a:pt x="156" y="134"/>
                </a:cubicBezTo>
                <a:cubicBezTo>
                  <a:pt x="156" y="129"/>
                  <a:pt x="153" y="116"/>
                  <a:pt x="153" y="116"/>
                </a:cubicBezTo>
                <a:cubicBezTo>
                  <a:pt x="153" y="116"/>
                  <a:pt x="151" y="113"/>
                  <a:pt x="146" y="112"/>
                </a:cubicBezTo>
                <a:cubicBezTo>
                  <a:pt x="140" y="111"/>
                  <a:pt x="114" y="102"/>
                  <a:pt x="114" y="102"/>
                </a:cubicBezTo>
                <a:cubicBezTo>
                  <a:pt x="114" y="102"/>
                  <a:pt x="112" y="100"/>
                  <a:pt x="111" y="99"/>
                </a:cubicBezTo>
                <a:cubicBezTo>
                  <a:pt x="111" y="98"/>
                  <a:pt x="109" y="97"/>
                  <a:pt x="106" y="95"/>
                </a:cubicBezTo>
                <a:cubicBezTo>
                  <a:pt x="104" y="94"/>
                  <a:pt x="103" y="92"/>
                  <a:pt x="101" y="90"/>
                </a:cubicBezTo>
                <a:cubicBezTo>
                  <a:pt x="101" y="90"/>
                  <a:pt x="101" y="90"/>
                  <a:pt x="100" y="89"/>
                </a:cubicBezTo>
                <a:cubicBezTo>
                  <a:pt x="100" y="89"/>
                  <a:pt x="100" y="89"/>
                  <a:pt x="100" y="89"/>
                </a:cubicBezTo>
                <a:cubicBezTo>
                  <a:pt x="100" y="89"/>
                  <a:pt x="100" y="88"/>
                  <a:pt x="100" y="88"/>
                </a:cubicBezTo>
                <a:cubicBezTo>
                  <a:pt x="99" y="88"/>
                  <a:pt x="99" y="88"/>
                  <a:pt x="99" y="88"/>
                </a:cubicBezTo>
                <a:cubicBezTo>
                  <a:pt x="99" y="87"/>
                  <a:pt x="99" y="87"/>
                  <a:pt x="99" y="87"/>
                </a:cubicBezTo>
                <a:cubicBezTo>
                  <a:pt x="99" y="87"/>
                  <a:pt x="99" y="87"/>
                  <a:pt x="99" y="87"/>
                </a:cubicBezTo>
                <a:cubicBezTo>
                  <a:pt x="99" y="87"/>
                  <a:pt x="99" y="87"/>
                  <a:pt x="99" y="87"/>
                </a:cubicBezTo>
                <a:cubicBezTo>
                  <a:pt x="98" y="81"/>
                  <a:pt x="98" y="81"/>
                  <a:pt x="98" y="81"/>
                </a:cubicBezTo>
                <a:cubicBezTo>
                  <a:pt x="98" y="81"/>
                  <a:pt x="99" y="80"/>
                  <a:pt x="100" y="77"/>
                </a:cubicBezTo>
                <a:cubicBezTo>
                  <a:pt x="101" y="74"/>
                  <a:pt x="101" y="65"/>
                  <a:pt x="101" y="65"/>
                </a:cubicBezTo>
                <a:cubicBezTo>
                  <a:pt x="101" y="65"/>
                  <a:pt x="103" y="65"/>
                  <a:pt x="105" y="63"/>
                </a:cubicBezTo>
                <a:cubicBezTo>
                  <a:pt x="106" y="61"/>
                  <a:pt x="106" y="59"/>
                  <a:pt x="107" y="57"/>
                </a:cubicBezTo>
                <a:cubicBezTo>
                  <a:pt x="107" y="55"/>
                  <a:pt x="108" y="49"/>
                  <a:pt x="107" y="46"/>
                </a:cubicBezTo>
                <a:cubicBezTo>
                  <a:pt x="106" y="43"/>
                  <a:pt x="105" y="44"/>
                  <a:pt x="105" y="44"/>
                </a:cubicBezTo>
                <a:cubicBezTo>
                  <a:pt x="105" y="44"/>
                  <a:pt x="107" y="33"/>
                  <a:pt x="107" y="29"/>
                </a:cubicBezTo>
                <a:cubicBezTo>
                  <a:pt x="108" y="26"/>
                  <a:pt x="103" y="14"/>
                  <a:pt x="102" y="11"/>
                </a:cubicBezTo>
                <a:cubicBezTo>
                  <a:pt x="101" y="7"/>
                  <a:pt x="88" y="2"/>
                  <a:pt x="79" y="1"/>
                </a:cubicBezTo>
                <a:cubicBezTo>
                  <a:pt x="70" y="0"/>
                  <a:pt x="61" y="6"/>
                  <a:pt x="59" y="7"/>
                </a:cubicBezTo>
                <a:cubicBezTo>
                  <a:pt x="56" y="9"/>
                  <a:pt x="53" y="14"/>
                  <a:pt x="53" y="14"/>
                </a:cubicBezTo>
                <a:cubicBezTo>
                  <a:pt x="53" y="14"/>
                  <a:pt x="50" y="17"/>
                  <a:pt x="48" y="21"/>
                </a:cubicBezTo>
                <a:cubicBezTo>
                  <a:pt x="47" y="25"/>
                  <a:pt x="48" y="46"/>
                  <a:pt x="48" y="47"/>
                </a:cubicBezTo>
                <a:cubicBezTo>
                  <a:pt x="48" y="47"/>
                  <a:pt x="47" y="46"/>
                  <a:pt x="47" y="47"/>
                </a:cubicBezTo>
                <a:cubicBezTo>
                  <a:pt x="46" y="47"/>
                  <a:pt x="45" y="48"/>
                  <a:pt x="46" y="53"/>
                </a:cubicBezTo>
                <a:cubicBezTo>
                  <a:pt x="46" y="58"/>
                  <a:pt x="48" y="64"/>
                  <a:pt x="50" y="65"/>
                </a:cubicBezTo>
                <a:cubicBezTo>
                  <a:pt x="52" y="67"/>
                  <a:pt x="54" y="67"/>
                  <a:pt x="54" y="67"/>
                </a:cubicBezTo>
                <a:cubicBezTo>
                  <a:pt x="54" y="67"/>
                  <a:pt x="54" y="67"/>
                  <a:pt x="54" y="72"/>
                </a:cubicBezTo>
                <a:cubicBezTo>
                  <a:pt x="54" y="76"/>
                  <a:pt x="58" y="80"/>
                  <a:pt x="58" y="80"/>
                </a:cubicBezTo>
                <a:cubicBezTo>
                  <a:pt x="58" y="82"/>
                  <a:pt x="58" y="82"/>
                  <a:pt x="58" y="82"/>
                </a:cubicBezTo>
                <a:cubicBezTo>
                  <a:pt x="58" y="82"/>
                  <a:pt x="58" y="83"/>
                  <a:pt x="58" y="83"/>
                </a:cubicBezTo>
                <a:cubicBezTo>
                  <a:pt x="58" y="83"/>
                  <a:pt x="58" y="83"/>
                  <a:pt x="58" y="83"/>
                </a:cubicBezTo>
                <a:cubicBezTo>
                  <a:pt x="58" y="83"/>
                  <a:pt x="58" y="83"/>
                  <a:pt x="58" y="83"/>
                </a:cubicBezTo>
                <a:cubicBezTo>
                  <a:pt x="58" y="83"/>
                  <a:pt x="58" y="83"/>
                  <a:pt x="58" y="83"/>
                </a:cubicBezTo>
                <a:cubicBezTo>
                  <a:pt x="57" y="83"/>
                  <a:pt x="57" y="83"/>
                  <a:pt x="57" y="83"/>
                </a:cubicBezTo>
                <a:cubicBezTo>
                  <a:pt x="57" y="83"/>
                  <a:pt x="57" y="83"/>
                  <a:pt x="57" y="83"/>
                </a:cubicBezTo>
                <a:cubicBezTo>
                  <a:pt x="57" y="84"/>
                  <a:pt x="57" y="84"/>
                  <a:pt x="56" y="85"/>
                </a:cubicBezTo>
                <a:cubicBezTo>
                  <a:pt x="55" y="86"/>
                  <a:pt x="52" y="89"/>
                  <a:pt x="50" y="90"/>
                </a:cubicBezTo>
                <a:cubicBezTo>
                  <a:pt x="49" y="91"/>
                  <a:pt x="47" y="92"/>
                  <a:pt x="47" y="95"/>
                </a:cubicBezTo>
                <a:cubicBezTo>
                  <a:pt x="47" y="97"/>
                  <a:pt x="46" y="96"/>
                  <a:pt x="43" y="97"/>
                </a:cubicBezTo>
                <a:cubicBezTo>
                  <a:pt x="40" y="99"/>
                  <a:pt x="26" y="103"/>
                  <a:pt x="23" y="104"/>
                </a:cubicBezTo>
                <a:cubicBezTo>
                  <a:pt x="21" y="106"/>
                  <a:pt x="5" y="110"/>
                  <a:pt x="2" y="113"/>
                </a:cubicBezTo>
                <a:cubicBezTo>
                  <a:pt x="0" y="116"/>
                  <a:pt x="3" y="125"/>
                  <a:pt x="4" y="129"/>
                </a:cubicBezTo>
                <a:cubicBezTo>
                  <a:pt x="5" y="134"/>
                  <a:pt x="3" y="136"/>
                  <a:pt x="2" y="140"/>
                </a:cubicBezTo>
                <a:cubicBezTo>
                  <a:pt x="1" y="145"/>
                  <a:pt x="1" y="158"/>
                  <a:pt x="3" y="165"/>
                </a:cubicBezTo>
                <a:cubicBezTo>
                  <a:pt x="5" y="172"/>
                  <a:pt x="6" y="175"/>
                  <a:pt x="7" y="186"/>
                </a:cubicBezTo>
                <a:cubicBezTo>
                  <a:pt x="9" y="196"/>
                  <a:pt x="15" y="227"/>
                  <a:pt x="15" y="227"/>
                </a:cubicBezTo>
                <a:cubicBezTo>
                  <a:pt x="21" y="236"/>
                  <a:pt x="21" y="236"/>
                  <a:pt x="21" y="236"/>
                </a:cubicBezTo>
                <a:cubicBezTo>
                  <a:pt x="21" y="236"/>
                  <a:pt x="19" y="255"/>
                  <a:pt x="19" y="257"/>
                </a:cubicBezTo>
                <a:cubicBezTo>
                  <a:pt x="19" y="259"/>
                  <a:pt x="22" y="260"/>
                  <a:pt x="22" y="260"/>
                </a:cubicBezTo>
                <a:cubicBezTo>
                  <a:pt x="22" y="260"/>
                  <a:pt x="17" y="274"/>
                  <a:pt x="17" y="278"/>
                </a:cubicBezTo>
                <a:cubicBezTo>
                  <a:pt x="16" y="283"/>
                  <a:pt x="1" y="328"/>
                  <a:pt x="1" y="328"/>
                </a:cubicBezTo>
                <a:cubicBezTo>
                  <a:pt x="1" y="328"/>
                  <a:pt x="2" y="328"/>
                  <a:pt x="8" y="331"/>
                </a:cubicBezTo>
                <a:cubicBezTo>
                  <a:pt x="14" y="334"/>
                  <a:pt x="18" y="332"/>
                  <a:pt x="18" y="332"/>
                </a:cubicBezTo>
                <a:cubicBezTo>
                  <a:pt x="18" y="332"/>
                  <a:pt x="17" y="346"/>
                  <a:pt x="18" y="354"/>
                </a:cubicBezTo>
                <a:cubicBezTo>
                  <a:pt x="18" y="363"/>
                  <a:pt x="17" y="386"/>
                  <a:pt x="16" y="398"/>
                </a:cubicBezTo>
                <a:cubicBezTo>
                  <a:pt x="14" y="411"/>
                  <a:pt x="16" y="410"/>
                  <a:pt x="17" y="419"/>
                </a:cubicBezTo>
                <a:cubicBezTo>
                  <a:pt x="18" y="427"/>
                  <a:pt x="23" y="477"/>
                  <a:pt x="23" y="477"/>
                </a:cubicBezTo>
                <a:cubicBezTo>
                  <a:pt x="24" y="494"/>
                  <a:pt x="24" y="494"/>
                  <a:pt x="24" y="494"/>
                </a:cubicBezTo>
                <a:cubicBezTo>
                  <a:pt x="24" y="494"/>
                  <a:pt x="24" y="499"/>
                  <a:pt x="23" y="504"/>
                </a:cubicBezTo>
                <a:cubicBezTo>
                  <a:pt x="22" y="509"/>
                  <a:pt x="22" y="511"/>
                  <a:pt x="22" y="525"/>
                </a:cubicBezTo>
                <a:cubicBezTo>
                  <a:pt x="22" y="538"/>
                  <a:pt x="28" y="567"/>
                  <a:pt x="27" y="572"/>
                </a:cubicBezTo>
                <a:cubicBezTo>
                  <a:pt x="26" y="577"/>
                  <a:pt x="26" y="588"/>
                  <a:pt x="27" y="599"/>
                </a:cubicBezTo>
                <a:cubicBezTo>
                  <a:pt x="28" y="609"/>
                  <a:pt x="36" y="627"/>
                  <a:pt x="36" y="627"/>
                </a:cubicBezTo>
                <a:cubicBezTo>
                  <a:pt x="36" y="627"/>
                  <a:pt x="34" y="642"/>
                  <a:pt x="34" y="645"/>
                </a:cubicBezTo>
                <a:cubicBezTo>
                  <a:pt x="34" y="648"/>
                  <a:pt x="36" y="652"/>
                  <a:pt x="36" y="653"/>
                </a:cubicBezTo>
                <a:cubicBezTo>
                  <a:pt x="36" y="654"/>
                  <a:pt x="36" y="654"/>
                  <a:pt x="40" y="657"/>
                </a:cubicBezTo>
                <a:cubicBezTo>
                  <a:pt x="43" y="660"/>
                  <a:pt x="52" y="661"/>
                  <a:pt x="58" y="661"/>
                </a:cubicBezTo>
                <a:cubicBezTo>
                  <a:pt x="65" y="661"/>
                  <a:pt x="71" y="658"/>
                  <a:pt x="72" y="656"/>
                </a:cubicBezTo>
                <a:cubicBezTo>
                  <a:pt x="73" y="655"/>
                  <a:pt x="73" y="653"/>
                  <a:pt x="72" y="652"/>
                </a:cubicBezTo>
                <a:cubicBezTo>
                  <a:pt x="72" y="652"/>
                  <a:pt x="73" y="652"/>
                  <a:pt x="74" y="649"/>
                </a:cubicBezTo>
                <a:cubicBezTo>
                  <a:pt x="74" y="646"/>
                  <a:pt x="71" y="639"/>
                  <a:pt x="70" y="636"/>
                </a:cubicBezTo>
                <a:cubicBezTo>
                  <a:pt x="69" y="633"/>
                  <a:pt x="67" y="624"/>
                  <a:pt x="67" y="624"/>
                </a:cubicBezTo>
                <a:cubicBezTo>
                  <a:pt x="67" y="624"/>
                  <a:pt x="72" y="617"/>
                  <a:pt x="72" y="611"/>
                </a:cubicBezTo>
                <a:cubicBezTo>
                  <a:pt x="71" y="606"/>
                  <a:pt x="70" y="600"/>
                  <a:pt x="68" y="596"/>
                </a:cubicBezTo>
                <a:cubicBezTo>
                  <a:pt x="67" y="592"/>
                  <a:pt x="70" y="587"/>
                  <a:pt x="73" y="579"/>
                </a:cubicBezTo>
                <a:cubicBezTo>
                  <a:pt x="76" y="570"/>
                  <a:pt x="74" y="567"/>
                  <a:pt x="72" y="561"/>
                </a:cubicBezTo>
                <a:cubicBezTo>
                  <a:pt x="70" y="554"/>
                  <a:pt x="64" y="512"/>
                  <a:pt x="64" y="512"/>
                </a:cubicBezTo>
                <a:cubicBezTo>
                  <a:pt x="64" y="512"/>
                  <a:pt x="66" y="495"/>
                  <a:pt x="67" y="486"/>
                </a:cubicBezTo>
                <a:cubicBezTo>
                  <a:pt x="69" y="478"/>
                  <a:pt x="67" y="470"/>
                  <a:pt x="68" y="465"/>
                </a:cubicBezTo>
                <a:cubicBezTo>
                  <a:pt x="69" y="460"/>
                  <a:pt x="76" y="453"/>
                  <a:pt x="77" y="442"/>
                </a:cubicBezTo>
                <a:cubicBezTo>
                  <a:pt x="77" y="431"/>
                  <a:pt x="91" y="387"/>
                  <a:pt x="91" y="387"/>
                </a:cubicBezTo>
                <a:cubicBezTo>
                  <a:pt x="91" y="387"/>
                  <a:pt x="93" y="390"/>
                  <a:pt x="98" y="406"/>
                </a:cubicBezTo>
                <a:cubicBezTo>
                  <a:pt x="103" y="422"/>
                  <a:pt x="111" y="461"/>
                  <a:pt x="113" y="471"/>
                </a:cubicBezTo>
                <a:cubicBezTo>
                  <a:pt x="115" y="480"/>
                  <a:pt x="118" y="486"/>
                  <a:pt x="122" y="491"/>
                </a:cubicBezTo>
                <a:cubicBezTo>
                  <a:pt x="125" y="497"/>
                  <a:pt x="125" y="504"/>
                  <a:pt x="127" y="513"/>
                </a:cubicBezTo>
                <a:cubicBezTo>
                  <a:pt x="128" y="522"/>
                  <a:pt x="129" y="553"/>
                  <a:pt x="129" y="553"/>
                </a:cubicBezTo>
                <a:cubicBezTo>
                  <a:pt x="132" y="573"/>
                  <a:pt x="132" y="573"/>
                  <a:pt x="132" y="573"/>
                </a:cubicBezTo>
                <a:cubicBezTo>
                  <a:pt x="132" y="573"/>
                  <a:pt x="129" y="584"/>
                  <a:pt x="129" y="587"/>
                </a:cubicBezTo>
                <a:cubicBezTo>
                  <a:pt x="128" y="591"/>
                  <a:pt x="134" y="607"/>
                  <a:pt x="134" y="607"/>
                </a:cubicBezTo>
                <a:cubicBezTo>
                  <a:pt x="134" y="607"/>
                  <a:pt x="133" y="614"/>
                  <a:pt x="133" y="617"/>
                </a:cubicBezTo>
                <a:cubicBezTo>
                  <a:pt x="133" y="619"/>
                  <a:pt x="136" y="628"/>
                  <a:pt x="136" y="628"/>
                </a:cubicBezTo>
                <a:cubicBezTo>
                  <a:pt x="136" y="628"/>
                  <a:pt x="136" y="635"/>
                  <a:pt x="136" y="636"/>
                </a:cubicBezTo>
                <a:cubicBezTo>
                  <a:pt x="136" y="638"/>
                  <a:pt x="136" y="638"/>
                  <a:pt x="139" y="638"/>
                </a:cubicBezTo>
                <a:cubicBezTo>
                  <a:pt x="141" y="639"/>
                  <a:pt x="157" y="640"/>
                  <a:pt x="158" y="641"/>
                </a:cubicBezTo>
                <a:cubicBezTo>
                  <a:pt x="158" y="641"/>
                  <a:pt x="165" y="638"/>
                  <a:pt x="165" y="638"/>
                </a:cubicBezTo>
                <a:cubicBezTo>
                  <a:pt x="166" y="638"/>
                  <a:pt x="169" y="641"/>
                  <a:pt x="186" y="645"/>
                </a:cubicBezTo>
                <a:cubicBezTo>
                  <a:pt x="202" y="649"/>
                  <a:pt x="214" y="646"/>
                  <a:pt x="217" y="645"/>
                </a:cubicBezTo>
                <a:cubicBezTo>
                  <a:pt x="220" y="644"/>
                  <a:pt x="226" y="642"/>
                  <a:pt x="226" y="641"/>
                </a:cubicBezTo>
                <a:cubicBezTo>
                  <a:pt x="227" y="640"/>
                  <a:pt x="226" y="638"/>
                  <a:pt x="226" y="637"/>
                </a:cubicBezTo>
                <a:cubicBezTo>
                  <a:pt x="226" y="637"/>
                  <a:pt x="225" y="636"/>
                  <a:pt x="224" y="63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09" name="TextBox 108"/>
          <p:cNvSpPr txBox="1"/>
          <p:nvPr/>
        </p:nvSpPr>
        <p:spPr>
          <a:xfrm>
            <a:off x="15192172" y="6746286"/>
            <a:ext cx="3413655" cy="1698890"/>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summarizes.</a:t>
            </a:r>
          </a:p>
        </p:txBody>
      </p:sp>
      <p:sp>
        <p:nvSpPr>
          <p:cNvPr id="110" name="TextBox 109"/>
          <p:cNvSpPr txBox="1"/>
          <p:nvPr/>
        </p:nvSpPr>
        <p:spPr>
          <a:xfrm>
            <a:off x="20181203" y="6746286"/>
            <a:ext cx="3413655" cy="1698890"/>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summarizes.</a:t>
            </a:r>
          </a:p>
        </p:txBody>
      </p:sp>
      <p:sp>
        <p:nvSpPr>
          <p:cNvPr id="111" name="TextBox 110"/>
          <p:cNvSpPr txBox="1"/>
          <p:nvPr/>
        </p:nvSpPr>
        <p:spPr>
          <a:xfrm>
            <a:off x="15021501" y="9426310"/>
            <a:ext cx="3413655" cy="1698890"/>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summarizes.</a:t>
            </a:r>
          </a:p>
        </p:txBody>
      </p:sp>
      <p:sp>
        <p:nvSpPr>
          <p:cNvPr id="112" name="TextBox 111"/>
          <p:cNvSpPr txBox="1"/>
          <p:nvPr/>
        </p:nvSpPr>
        <p:spPr>
          <a:xfrm>
            <a:off x="20025115" y="9426310"/>
            <a:ext cx="3413655" cy="1698890"/>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summarizes.</a:t>
            </a:r>
          </a:p>
        </p:txBody>
      </p:sp>
      <p:grpSp>
        <p:nvGrpSpPr>
          <p:cNvPr id="113" name="Group 112"/>
          <p:cNvGrpSpPr/>
          <p:nvPr/>
        </p:nvGrpSpPr>
        <p:grpSpPr>
          <a:xfrm>
            <a:off x="18511356" y="9524999"/>
            <a:ext cx="1447038" cy="1447415"/>
            <a:chOff x="18094755" y="1818290"/>
            <a:chExt cx="1479473" cy="1479858"/>
          </a:xfrm>
        </p:grpSpPr>
        <p:sp>
          <p:nvSpPr>
            <p:cNvPr id="114" name="Rectangle 139"/>
            <p:cNvSpPr/>
            <p:nvPr/>
          </p:nvSpPr>
          <p:spPr>
            <a:xfrm>
              <a:off x="18094755" y="1818290"/>
              <a:ext cx="1479473" cy="14798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15" name="Freeform 168"/>
            <p:cNvSpPr>
              <a:spLocks noChangeArrowheads="1"/>
            </p:cNvSpPr>
            <p:nvPr/>
          </p:nvSpPr>
          <p:spPr bwMode="auto">
            <a:xfrm>
              <a:off x="18357898" y="2081506"/>
              <a:ext cx="953186" cy="953426"/>
            </a:xfrm>
            <a:custGeom>
              <a:avLst/>
              <a:gdLst>
                <a:gd name="T0" fmla="*/ 521 w 1043"/>
                <a:gd name="T1" fmla="*/ 0 h 1043"/>
                <a:gd name="T2" fmla="*/ 0 w 1043"/>
                <a:gd name="T3" fmla="*/ 521 h 1043"/>
                <a:gd name="T4" fmla="*/ 521 w 1043"/>
                <a:gd name="T5" fmla="*/ 1042 h 1043"/>
                <a:gd name="T6" fmla="*/ 1042 w 1043"/>
                <a:gd name="T7" fmla="*/ 521 h 1043"/>
                <a:gd name="T8" fmla="*/ 521 w 1043"/>
                <a:gd name="T9" fmla="*/ 0 h 1043"/>
                <a:gd name="T10" fmla="*/ 323 w 1043"/>
                <a:gd name="T11" fmla="*/ 781 h 1043"/>
                <a:gd name="T12" fmla="*/ 323 w 1043"/>
                <a:gd name="T13" fmla="*/ 260 h 1043"/>
                <a:gd name="T14" fmla="*/ 844 w 1043"/>
                <a:gd name="T15" fmla="*/ 521 h 1043"/>
                <a:gd name="T16" fmla="*/ 323 w 1043"/>
                <a:gd name="T17" fmla="*/ 781 h 1043"/>
                <a:gd name="T18" fmla="*/ 323 w 1043"/>
                <a:gd name="T19" fmla="*/ 781 h 1043"/>
                <a:gd name="T20" fmla="*/ 323 w 1043"/>
                <a:gd name="T21" fmla="*/ 781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3" h="1043">
                  <a:moveTo>
                    <a:pt x="521" y="0"/>
                  </a:moveTo>
                  <a:cubicBezTo>
                    <a:pt x="229" y="0"/>
                    <a:pt x="0" y="240"/>
                    <a:pt x="0" y="521"/>
                  </a:cubicBezTo>
                  <a:cubicBezTo>
                    <a:pt x="0" y="812"/>
                    <a:pt x="229" y="1042"/>
                    <a:pt x="521" y="1042"/>
                  </a:cubicBezTo>
                  <a:cubicBezTo>
                    <a:pt x="802" y="1042"/>
                    <a:pt x="1042" y="812"/>
                    <a:pt x="1042" y="521"/>
                  </a:cubicBezTo>
                  <a:cubicBezTo>
                    <a:pt x="1042" y="240"/>
                    <a:pt x="802" y="0"/>
                    <a:pt x="521" y="0"/>
                  </a:cubicBezTo>
                  <a:close/>
                  <a:moveTo>
                    <a:pt x="323" y="781"/>
                  </a:moveTo>
                  <a:cubicBezTo>
                    <a:pt x="323" y="260"/>
                    <a:pt x="323" y="260"/>
                    <a:pt x="323" y="260"/>
                  </a:cubicBezTo>
                  <a:cubicBezTo>
                    <a:pt x="844" y="521"/>
                    <a:pt x="844" y="521"/>
                    <a:pt x="844" y="521"/>
                  </a:cubicBezTo>
                  <a:lnTo>
                    <a:pt x="323" y="781"/>
                  </a:lnTo>
                  <a:close/>
                  <a:moveTo>
                    <a:pt x="323" y="781"/>
                  </a:moveTo>
                  <a:lnTo>
                    <a:pt x="323" y="781"/>
                  </a:lnTo>
                  <a:close/>
                </a:path>
              </a:pathLst>
            </a:custGeom>
            <a:solidFill>
              <a:schemeClr val="bg1"/>
            </a:solidFill>
            <a:ln>
              <a:noFill/>
            </a:ln>
            <a:effectLst/>
          </p:spPr>
          <p:txBody>
            <a:bodyPr wrap="none" lIns="243785" tIns="121892" rIns="243785" bIns="121892" anchor="ctr"/>
            <a:lstStyle/>
            <a:p>
              <a:pPr>
                <a:defRPr/>
              </a:pPr>
              <a:endParaRPr lang="en-US" dirty="0">
                <a:ea typeface="SimSun" charset="0"/>
              </a:endParaRPr>
            </a:p>
          </p:txBody>
        </p:sp>
      </p:grpSp>
      <p:grpSp>
        <p:nvGrpSpPr>
          <p:cNvPr id="116" name="Group 115"/>
          <p:cNvGrpSpPr/>
          <p:nvPr/>
        </p:nvGrpSpPr>
        <p:grpSpPr>
          <a:xfrm>
            <a:off x="18642720" y="6862352"/>
            <a:ext cx="1447038" cy="1447415"/>
            <a:chOff x="4207230" y="1905000"/>
            <a:chExt cx="1479473" cy="1479858"/>
          </a:xfrm>
        </p:grpSpPr>
        <p:sp>
          <p:nvSpPr>
            <p:cNvPr id="117" name="Rectangle 139"/>
            <p:cNvSpPr/>
            <p:nvPr/>
          </p:nvSpPr>
          <p:spPr>
            <a:xfrm>
              <a:off x="4207230" y="1905000"/>
              <a:ext cx="1479473" cy="147985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18" name="Freeform 576"/>
            <p:cNvSpPr>
              <a:spLocks noChangeArrowheads="1"/>
            </p:cNvSpPr>
            <p:nvPr/>
          </p:nvSpPr>
          <p:spPr bwMode="auto">
            <a:xfrm>
              <a:off x="4387181" y="2081506"/>
              <a:ext cx="1119570" cy="1119859"/>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p:spPr>
          <p:txBody>
            <a:bodyPr wrap="none" lIns="243785" tIns="121892" rIns="243785" bIns="121892" anchor="ctr"/>
            <a:lstStyle/>
            <a:p>
              <a:pPr>
                <a:defRPr/>
              </a:pPr>
              <a:endParaRPr lang="en-US" dirty="0">
                <a:ea typeface="SimSun" charset="0"/>
              </a:endParaRPr>
            </a:p>
          </p:txBody>
        </p:sp>
      </p:grpSp>
      <p:grpSp>
        <p:nvGrpSpPr>
          <p:cNvPr id="119" name="Group 118"/>
          <p:cNvGrpSpPr/>
          <p:nvPr/>
        </p:nvGrpSpPr>
        <p:grpSpPr>
          <a:xfrm>
            <a:off x="13457237" y="6862352"/>
            <a:ext cx="1447038" cy="1447415"/>
            <a:chOff x="4286075" y="5835152"/>
            <a:chExt cx="1479473" cy="1479858"/>
          </a:xfrm>
        </p:grpSpPr>
        <p:sp>
          <p:nvSpPr>
            <p:cNvPr id="120" name="Rectangle 139"/>
            <p:cNvSpPr/>
            <p:nvPr/>
          </p:nvSpPr>
          <p:spPr>
            <a:xfrm>
              <a:off x="4286075" y="5835152"/>
              <a:ext cx="1479473" cy="147985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121" name="Group 43"/>
            <p:cNvGrpSpPr/>
            <p:nvPr/>
          </p:nvGrpSpPr>
          <p:grpSpPr>
            <a:xfrm>
              <a:off x="4429505" y="5936389"/>
              <a:ext cx="1034921" cy="1229279"/>
              <a:chOff x="2060819" y="1388284"/>
              <a:chExt cx="271040" cy="321860"/>
            </a:xfrm>
            <a:solidFill>
              <a:schemeClr val="bg1"/>
            </a:solidFill>
          </p:grpSpPr>
          <p:sp>
            <p:nvSpPr>
              <p:cNvPr id="122"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ea typeface="SimSun" charset="0"/>
                </a:endParaRPr>
              </a:p>
            </p:txBody>
          </p:sp>
          <p:sp>
            <p:nvSpPr>
              <p:cNvPr id="123"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ea typeface="SimSun" charset="0"/>
                </a:endParaRPr>
              </a:p>
            </p:txBody>
          </p:sp>
          <p:sp>
            <p:nvSpPr>
              <p:cNvPr id="124"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ea typeface="SimSun" charset="0"/>
                </a:endParaRPr>
              </a:p>
            </p:txBody>
          </p:sp>
          <p:sp>
            <p:nvSpPr>
              <p:cNvPr id="125"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ea typeface="SimSun" charset="0"/>
                </a:endParaRPr>
              </a:p>
            </p:txBody>
          </p:sp>
        </p:grpSp>
      </p:grpSp>
      <p:grpSp>
        <p:nvGrpSpPr>
          <p:cNvPr id="126" name="Group 125"/>
          <p:cNvGrpSpPr/>
          <p:nvPr/>
        </p:nvGrpSpPr>
        <p:grpSpPr>
          <a:xfrm>
            <a:off x="13482918" y="9540239"/>
            <a:ext cx="1447038" cy="1447415"/>
            <a:chOff x="18094755" y="5718940"/>
            <a:chExt cx="1479473" cy="1479858"/>
          </a:xfrm>
        </p:grpSpPr>
        <p:sp>
          <p:nvSpPr>
            <p:cNvPr id="127" name="Rectangle 139"/>
            <p:cNvSpPr/>
            <p:nvPr/>
          </p:nvSpPr>
          <p:spPr>
            <a:xfrm>
              <a:off x="18094755" y="5718940"/>
              <a:ext cx="1479473" cy="147985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28" name="Freeform 298"/>
            <p:cNvSpPr>
              <a:spLocks noChangeArrowheads="1"/>
            </p:cNvSpPr>
            <p:nvPr/>
          </p:nvSpPr>
          <p:spPr bwMode="auto">
            <a:xfrm>
              <a:off x="18231569" y="5821218"/>
              <a:ext cx="1205844" cy="1206154"/>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p:spPr>
          <p:txBody>
            <a:bodyPr wrap="none" lIns="243785" tIns="121892" rIns="243785" bIns="121892" anchor="ctr"/>
            <a:lstStyle/>
            <a:p>
              <a:pPr>
                <a:defRPr/>
              </a:pPr>
              <a:endParaRPr lang="en-US" dirty="0">
                <a:ea typeface="SimSun" charset="0"/>
              </a:endParaRPr>
            </a:p>
          </p:txBody>
        </p:sp>
      </p:grpSp>
    </p:spTree>
    <p:extLst>
      <p:ext uri="{BB962C8B-B14F-4D97-AF65-F5344CB8AC3E}">
        <p14:creationId xmlns:p14="http://schemas.microsoft.com/office/powerpoint/2010/main" val="13732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wipe(down)">
                                      <p:cBhvr>
                                        <p:cTn id="7" dur="500"/>
                                        <p:tgtEl>
                                          <p:spTgt spid="10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9"/>
                                        </p:tgtEl>
                                        <p:attrNameLst>
                                          <p:attrName>style.visibility</p:attrName>
                                        </p:attrNameLst>
                                      </p:cBhvr>
                                      <p:to>
                                        <p:strVal val="visible"/>
                                      </p:to>
                                    </p:set>
                                    <p:anim calcmode="lin" valueType="num">
                                      <p:cBhvr>
                                        <p:cTn id="11" dur="500" fill="hold"/>
                                        <p:tgtEl>
                                          <p:spTgt spid="109"/>
                                        </p:tgtEl>
                                        <p:attrNameLst>
                                          <p:attrName>ppt_w</p:attrName>
                                        </p:attrNameLst>
                                      </p:cBhvr>
                                      <p:tavLst>
                                        <p:tav tm="0">
                                          <p:val>
                                            <p:fltVal val="0"/>
                                          </p:val>
                                        </p:tav>
                                        <p:tav tm="100000">
                                          <p:val>
                                            <p:strVal val="#ppt_w"/>
                                          </p:val>
                                        </p:tav>
                                      </p:tavLst>
                                    </p:anim>
                                    <p:anim calcmode="lin" valueType="num">
                                      <p:cBhvr>
                                        <p:cTn id="12" dur="500" fill="hold"/>
                                        <p:tgtEl>
                                          <p:spTgt spid="109"/>
                                        </p:tgtEl>
                                        <p:attrNameLst>
                                          <p:attrName>ppt_h</p:attrName>
                                        </p:attrNameLst>
                                      </p:cBhvr>
                                      <p:tavLst>
                                        <p:tav tm="0">
                                          <p:val>
                                            <p:fltVal val="0"/>
                                          </p:val>
                                        </p:tav>
                                        <p:tav tm="100000">
                                          <p:val>
                                            <p:strVal val="#ppt_h"/>
                                          </p:val>
                                        </p:tav>
                                      </p:tavLst>
                                    </p:anim>
                                    <p:animEffect transition="in" filter="fade">
                                      <p:cBhvr>
                                        <p:cTn id="13" dur="500"/>
                                        <p:tgtEl>
                                          <p:spTgt spid="109"/>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anim calcmode="lin" valueType="num">
                                      <p:cBhvr>
                                        <p:cTn id="17" dur="500" fill="hold"/>
                                        <p:tgtEl>
                                          <p:spTgt spid="110"/>
                                        </p:tgtEl>
                                        <p:attrNameLst>
                                          <p:attrName>ppt_w</p:attrName>
                                        </p:attrNameLst>
                                      </p:cBhvr>
                                      <p:tavLst>
                                        <p:tav tm="0">
                                          <p:val>
                                            <p:fltVal val="0"/>
                                          </p:val>
                                        </p:tav>
                                        <p:tav tm="100000">
                                          <p:val>
                                            <p:strVal val="#ppt_w"/>
                                          </p:val>
                                        </p:tav>
                                      </p:tavLst>
                                    </p:anim>
                                    <p:anim calcmode="lin" valueType="num">
                                      <p:cBhvr>
                                        <p:cTn id="18" dur="500" fill="hold"/>
                                        <p:tgtEl>
                                          <p:spTgt spid="110"/>
                                        </p:tgtEl>
                                        <p:attrNameLst>
                                          <p:attrName>ppt_h</p:attrName>
                                        </p:attrNameLst>
                                      </p:cBhvr>
                                      <p:tavLst>
                                        <p:tav tm="0">
                                          <p:val>
                                            <p:fltVal val="0"/>
                                          </p:val>
                                        </p:tav>
                                        <p:tav tm="100000">
                                          <p:val>
                                            <p:strVal val="#ppt_h"/>
                                          </p:val>
                                        </p:tav>
                                      </p:tavLst>
                                    </p:anim>
                                    <p:animEffect transition="in" filter="fade">
                                      <p:cBhvr>
                                        <p:cTn id="19" dur="500"/>
                                        <p:tgtEl>
                                          <p:spTgt spid="110"/>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11"/>
                                        </p:tgtEl>
                                        <p:attrNameLst>
                                          <p:attrName>style.visibility</p:attrName>
                                        </p:attrNameLst>
                                      </p:cBhvr>
                                      <p:to>
                                        <p:strVal val="visible"/>
                                      </p:to>
                                    </p:set>
                                    <p:anim calcmode="lin" valueType="num">
                                      <p:cBhvr>
                                        <p:cTn id="23" dur="500" fill="hold"/>
                                        <p:tgtEl>
                                          <p:spTgt spid="111"/>
                                        </p:tgtEl>
                                        <p:attrNameLst>
                                          <p:attrName>ppt_w</p:attrName>
                                        </p:attrNameLst>
                                      </p:cBhvr>
                                      <p:tavLst>
                                        <p:tav tm="0">
                                          <p:val>
                                            <p:fltVal val="0"/>
                                          </p:val>
                                        </p:tav>
                                        <p:tav tm="100000">
                                          <p:val>
                                            <p:strVal val="#ppt_w"/>
                                          </p:val>
                                        </p:tav>
                                      </p:tavLst>
                                    </p:anim>
                                    <p:anim calcmode="lin" valueType="num">
                                      <p:cBhvr>
                                        <p:cTn id="24" dur="500" fill="hold"/>
                                        <p:tgtEl>
                                          <p:spTgt spid="111"/>
                                        </p:tgtEl>
                                        <p:attrNameLst>
                                          <p:attrName>ppt_h</p:attrName>
                                        </p:attrNameLst>
                                      </p:cBhvr>
                                      <p:tavLst>
                                        <p:tav tm="0">
                                          <p:val>
                                            <p:fltVal val="0"/>
                                          </p:val>
                                        </p:tav>
                                        <p:tav tm="100000">
                                          <p:val>
                                            <p:strVal val="#ppt_h"/>
                                          </p:val>
                                        </p:tav>
                                      </p:tavLst>
                                    </p:anim>
                                    <p:animEffect transition="in" filter="fade">
                                      <p:cBhvr>
                                        <p:cTn id="25" dur="500"/>
                                        <p:tgtEl>
                                          <p:spTgt spid="111"/>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12"/>
                                        </p:tgtEl>
                                        <p:attrNameLst>
                                          <p:attrName>style.visibility</p:attrName>
                                        </p:attrNameLst>
                                      </p:cBhvr>
                                      <p:to>
                                        <p:strVal val="visible"/>
                                      </p:to>
                                    </p:set>
                                    <p:anim calcmode="lin" valueType="num">
                                      <p:cBhvr>
                                        <p:cTn id="29" dur="500" fill="hold"/>
                                        <p:tgtEl>
                                          <p:spTgt spid="112"/>
                                        </p:tgtEl>
                                        <p:attrNameLst>
                                          <p:attrName>ppt_w</p:attrName>
                                        </p:attrNameLst>
                                      </p:cBhvr>
                                      <p:tavLst>
                                        <p:tav tm="0">
                                          <p:val>
                                            <p:fltVal val="0"/>
                                          </p:val>
                                        </p:tav>
                                        <p:tav tm="100000">
                                          <p:val>
                                            <p:strVal val="#ppt_w"/>
                                          </p:val>
                                        </p:tav>
                                      </p:tavLst>
                                    </p:anim>
                                    <p:anim calcmode="lin" valueType="num">
                                      <p:cBhvr>
                                        <p:cTn id="30" dur="500" fill="hold"/>
                                        <p:tgtEl>
                                          <p:spTgt spid="112"/>
                                        </p:tgtEl>
                                        <p:attrNameLst>
                                          <p:attrName>ppt_h</p:attrName>
                                        </p:attrNameLst>
                                      </p:cBhvr>
                                      <p:tavLst>
                                        <p:tav tm="0">
                                          <p:val>
                                            <p:fltVal val="0"/>
                                          </p:val>
                                        </p:tav>
                                        <p:tav tm="100000">
                                          <p:val>
                                            <p:strVal val="#ppt_h"/>
                                          </p:val>
                                        </p:tav>
                                      </p:tavLst>
                                    </p:anim>
                                    <p:animEffect transition="in" filter="fade">
                                      <p:cBhvr>
                                        <p:cTn id="31"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09" grpId="0"/>
      <p:bldP spid="110" grpId="0"/>
      <p:bldP spid="111" grpId="0"/>
      <p:bldP spid="11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กลุ่ม 19"/>
          <p:cNvGrpSpPr/>
          <p:nvPr/>
        </p:nvGrpSpPr>
        <p:grpSpPr>
          <a:xfrm>
            <a:off x="12413451" y="3488333"/>
            <a:ext cx="3710786" cy="3710787"/>
            <a:chOff x="12512665" y="3511346"/>
            <a:chExt cx="3710786" cy="3710787"/>
          </a:xfrm>
        </p:grpSpPr>
        <p:grpSp>
          <p:nvGrpSpPr>
            <p:cNvPr id="15" name="กลุ่ม 14"/>
            <p:cNvGrpSpPr/>
            <p:nvPr/>
          </p:nvGrpSpPr>
          <p:grpSpPr>
            <a:xfrm>
              <a:off x="12512665" y="3511346"/>
              <a:ext cx="3710786" cy="3710787"/>
              <a:chOff x="12668250" y="4860924"/>
              <a:chExt cx="2954337" cy="2954338"/>
            </a:xfrm>
          </p:grpSpPr>
          <p:sp>
            <p:nvSpPr>
              <p:cNvPr id="8" name="Rectangle 10"/>
              <p:cNvSpPr>
                <a:spLocks noChangeArrowheads="1"/>
              </p:cNvSpPr>
              <p:nvPr/>
            </p:nvSpPr>
            <p:spPr bwMode="auto">
              <a:xfrm>
                <a:off x="12668250" y="4860924"/>
                <a:ext cx="2954337" cy="29543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9" name="Freeform 11"/>
              <p:cNvSpPr>
                <a:spLocks noEditPoints="1"/>
              </p:cNvSpPr>
              <p:nvPr/>
            </p:nvSpPr>
            <p:spPr bwMode="auto">
              <a:xfrm>
                <a:off x="13122275" y="5314949"/>
                <a:ext cx="2046287" cy="2046288"/>
              </a:xfrm>
              <a:custGeom>
                <a:avLst/>
                <a:gdLst>
                  <a:gd name="T0" fmla="*/ 32 w 63"/>
                  <a:gd name="T1" fmla="*/ 63 h 63"/>
                  <a:gd name="T2" fmla="*/ 0 w 63"/>
                  <a:gd name="T3" fmla="*/ 31 h 63"/>
                  <a:gd name="T4" fmla="*/ 32 w 63"/>
                  <a:gd name="T5" fmla="*/ 0 h 63"/>
                  <a:gd name="T6" fmla="*/ 63 w 63"/>
                  <a:gd name="T7" fmla="*/ 31 h 63"/>
                  <a:gd name="T8" fmla="*/ 32 w 63"/>
                  <a:gd name="T9" fmla="*/ 63 h 63"/>
                  <a:gd name="T10" fmla="*/ 32 w 63"/>
                  <a:gd name="T11" fmla="*/ 2 h 63"/>
                  <a:gd name="T12" fmla="*/ 2 w 63"/>
                  <a:gd name="T13" fmla="*/ 31 h 63"/>
                  <a:gd name="T14" fmla="*/ 32 w 63"/>
                  <a:gd name="T15" fmla="*/ 61 h 63"/>
                  <a:gd name="T16" fmla="*/ 61 w 63"/>
                  <a:gd name="T17" fmla="*/ 31 h 63"/>
                  <a:gd name="T18" fmla="*/ 32 w 63"/>
                  <a:gd name="T19" fmla="*/ 2 h 63"/>
                  <a:gd name="T20" fmla="*/ 32 w 63"/>
                  <a:gd name="T21" fmla="*/ 2 h 63"/>
                  <a:gd name="T22" fmla="*/ 32 w 63"/>
                  <a:gd name="T23"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3">
                    <a:moveTo>
                      <a:pt x="32" y="63"/>
                    </a:moveTo>
                    <a:cubicBezTo>
                      <a:pt x="14" y="63"/>
                      <a:pt x="0" y="49"/>
                      <a:pt x="0" y="31"/>
                    </a:cubicBezTo>
                    <a:cubicBezTo>
                      <a:pt x="0" y="14"/>
                      <a:pt x="14" y="0"/>
                      <a:pt x="32" y="0"/>
                    </a:cubicBezTo>
                    <a:cubicBezTo>
                      <a:pt x="49" y="0"/>
                      <a:pt x="63" y="14"/>
                      <a:pt x="63" y="31"/>
                    </a:cubicBezTo>
                    <a:cubicBezTo>
                      <a:pt x="63" y="49"/>
                      <a:pt x="49" y="63"/>
                      <a:pt x="32" y="63"/>
                    </a:cubicBezTo>
                    <a:close/>
                    <a:moveTo>
                      <a:pt x="32" y="2"/>
                    </a:moveTo>
                    <a:cubicBezTo>
                      <a:pt x="16" y="2"/>
                      <a:pt x="2" y="15"/>
                      <a:pt x="2" y="31"/>
                    </a:cubicBezTo>
                    <a:cubicBezTo>
                      <a:pt x="2" y="48"/>
                      <a:pt x="16" y="61"/>
                      <a:pt x="32" y="61"/>
                    </a:cubicBezTo>
                    <a:cubicBezTo>
                      <a:pt x="48" y="61"/>
                      <a:pt x="61" y="48"/>
                      <a:pt x="61" y="31"/>
                    </a:cubicBezTo>
                    <a:cubicBezTo>
                      <a:pt x="61" y="15"/>
                      <a:pt x="48" y="2"/>
                      <a:pt x="32" y="2"/>
                    </a:cubicBezTo>
                    <a:close/>
                    <a:moveTo>
                      <a:pt x="32" y="2"/>
                    </a:moveTo>
                    <a:cubicBezTo>
                      <a:pt x="32" y="2"/>
                      <a:pt x="32" y="2"/>
                      <a:pt x="32" y="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72" name="กลุ่ม 71"/>
            <p:cNvGrpSpPr/>
            <p:nvPr/>
          </p:nvGrpSpPr>
          <p:grpSpPr>
            <a:xfrm>
              <a:off x="13705177" y="4721462"/>
              <a:ext cx="1325761" cy="1130796"/>
              <a:chOff x="17753013" y="5292725"/>
              <a:chExt cx="647700" cy="552450"/>
            </a:xfrm>
            <a:solidFill>
              <a:schemeClr val="bg1"/>
            </a:solidFill>
          </p:grpSpPr>
          <p:sp>
            <p:nvSpPr>
              <p:cNvPr id="73"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2" name="กลุ่ม 21"/>
          <p:cNvGrpSpPr/>
          <p:nvPr/>
        </p:nvGrpSpPr>
        <p:grpSpPr>
          <a:xfrm>
            <a:off x="12413451" y="7549946"/>
            <a:ext cx="3710786" cy="3710787"/>
            <a:chOff x="16223451" y="7262013"/>
            <a:chExt cx="3710786" cy="3710787"/>
          </a:xfrm>
        </p:grpSpPr>
        <p:grpSp>
          <p:nvGrpSpPr>
            <p:cNvPr id="16" name="กลุ่ม 15"/>
            <p:cNvGrpSpPr/>
            <p:nvPr/>
          </p:nvGrpSpPr>
          <p:grpSpPr>
            <a:xfrm>
              <a:off x="16223451" y="7262013"/>
              <a:ext cx="3710786" cy="3710787"/>
              <a:chOff x="16370300" y="4894262"/>
              <a:chExt cx="2954337" cy="2954338"/>
            </a:xfrm>
          </p:grpSpPr>
          <p:sp>
            <p:nvSpPr>
              <p:cNvPr id="10" name="Rectangle 12"/>
              <p:cNvSpPr>
                <a:spLocks noChangeArrowheads="1"/>
              </p:cNvSpPr>
              <p:nvPr/>
            </p:nvSpPr>
            <p:spPr bwMode="auto">
              <a:xfrm>
                <a:off x="16370300" y="4894262"/>
                <a:ext cx="2954337" cy="2954338"/>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 name="Freeform 13"/>
              <p:cNvSpPr>
                <a:spLocks noEditPoints="1"/>
              </p:cNvSpPr>
              <p:nvPr/>
            </p:nvSpPr>
            <p:spPr bwMode="auto">
              <a:xfrm>
                <a:off x="16824325" y="5348287"/>
                <a:ext cx="2046287" cy="2046288"/>
              </a:xfrm>
              <a:custGeom>
                <a:avLst/>
                <a:gdLst>
                  <a:gd name="T0" fmla="*/ 32 w 63"/>
                  <a:gd name="T1" fmla="*/ 63 h 63"/>
                  <a:gd name="T2" fmla="*/ 0 w 63"/>
                  <a:gd name="T3" fmla="*/ 31 h 63"/>
                  <a:gd name="T4" fmla="*/ 32 w 63"/>
                  <a:gd name="T5" fmla="*/ 0 h 63"/>
                  <a:gd name="T6" fmla="*/ 63 w 63"/>
                  <a:gd name="T7" fmla="*/ 31 h 63"/>
                  <a:gd name="T8" fmla="*/ 32 w 63"/>
                  <a:gd name="T9" fmla="*/ 63 h 63"/>
                  <a:gd name="T10" fmla="*/ 32 w 63"/>
                  <a:gd name="T11" fmla="*/ 2 h 63"/>
                  <a:gd name="T12" fmla="*/ 2 w 63"/>
                  <a:gd name="T13" fmla="*/ 31 h 63"/>
                  <a:gd name="T14" fmla="*/ 32 w 63"/>
                  <a:gd name="T15" fmla="*/ 61 h 63"/>
                  <a:gd name="T16" fmla="*/ 61 w 63"/>
                  <a:gd name="T17" fmla="*/ 31 h 63"/>
                  <a:gd name="T18" fmla="*/ 32 w 63"/>
                  <a:gd name="T19" fmla="*/ 2 h 63"/>
                  <a:gd name="T20" fmla="*/ 32 w 63"/>
                  <a:gd name="T21" fmla="*/ 2 h 63"/>
                  <a:gd name="T22" fmla="*/ 32 w 63"/>
                  <a:gd name="T23"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3">
                    <a:moveTo>
                      <a:pt x="32" y="63"/>
                    </a:moveTo>
                    <a:cubicBezTo>
                      <a:pt x="14" y="63"/>
                      <a:pt x="0" y="49"/>
                      <a:pt x="0" y="31"/>
                    </a:cubicBezTo>
                    <a:cubicBezTo>
                      <a:pt x="0" y="14"/>
                      <a:pt x="14" y="0"/>
                      <a:pt x="32" y="0"/>
                    </a:cubicBezTo>
                    <a:cubicBezTo>
                      <a:pt x="49" y="0"/>
                      <a:pt x="63" y="14"/>
                      <a:pt x="63" y="31"/>
                    </a:cubicBezTo>
                    <a:cubicBezTo>
                      <a:pt x="63" y="49"/>
                      <a:pt x="49" y="63"/>
                      <a:pt x="32" y="63"/>
                    </a:cubicBezTo>
                    <a:close/>
                    <a:moveTo>
                      <a:pt x="32" y="2"/>
                    </a:moveTo>
                    <a:cubicBezTo>
                      <a:pt x="15" y="2"/>
                      <a:pt x="2" y="15"/>
                      <a:pt x="2" y="31"/>
                    </a:cubicBezTo>
                    <a:cubicBezTo>
                      <a:pt x="2" y="47"/>
                      <a:pt x="15" y="61"/>
                      <a:pt x="32" y="61"/>
                    </a:cubicBezTo>
                    <a:cubicBezTo>
                      <a:pt x="48" y="61"/>
                      <a:pt x="61" y="47"/>
                      <a:pt x="61" y="31"/>
                    </a:cubicBezTo>
                    <a:cubicBezTo>
                      <a:pt x="61" y="15"/>
                      <a:pt x="48" y="2"/>
                      <a:pt x="32" y="2"/>
                    </a:cubicBezTo>
                    <a:close/>
                    <a:moveTo>
                      <a:pt x="32" y="2"/>
                    </a:moveTo>
                    <a:cubicBezTo>
                      <a:pt x="32" y="2"/>
                      <a:pt x="32" y="2"/>
                      <a:pt x="32" y="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6" name="Freeform 134"/>
            <p:cNvSpPr>
              <a:spLocks noEditPoints="1"/>
            </p:cNvSpPr>
            <p:nvPr/>
          </p:nvSpPr>
          <p:spPr bwMode="auto">
            <a:xfrm>
              <a:off x="17419637" y="8505825"/>
              <a:ext cx="1247775" cy="1247775"/>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19" name="กลุ่ม 18"/>
          <p:cNvGrpSpPr/>
          <p:nvPr/>
        </p:nvGrpSpPr>
        <p:grpSpPr>
          <a:xfrm>
            <a:off x="8428037" y="7526933"/>
            <a:ext cx="3710786" cy="3750667"/>
            <a:chOff x="8766624" y="7222133"/>
            <a:chExt cx="3710786" cy="3750667"/>
          </a:xfrm>
        </p:grpSpPr>
        <p:grpSp>
          <p:nvGrpSpPr>
            <p:cNvPr id="14" name="กลุ่ม 13"/>
            <p:cNvGrpSpPr/>
            <p:nvPr/>
          </p:nvGrpSpPr>
          <p:grpSpPr>
            <a:xfrm>
              <a:off x="8766624" y="7222133"/>
              <a:ext cx="3710786" cy="3750667"/>
              <a:chOff x="9082087" y="4829174"/>
              <a:chExt cx="2954337" cy="2986088"/>
            </a:xfrm>
          </p:grpSpPr>
          <p:sp>
            <p:nvSpPr>
              <p:cNvPr id="6" name="Rectangle 8"/>
              <p:cNvSpPr>
                <a:spLocks noChangeArrowheads="1"/>
              </p:cNvSpPr>
              <p:nvPr/>
            </p:nvSpPr>
            <p:spPr bwMode="auto">
              <a:xfrm>
                <a:off x="9082087" y="4829174"/>
                <a:ext cx="2954337" cy="2986088"/>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 name="Freeform 9"/>
              <p:cNvSpPr>
                <a:spLocks noEditPoints="1"/>
              </p:cNvSpPr>
              <p:nvPr/>
            </p:nvSpPr>
            <p:spPr bwMode="auto">
              <a:xfrm>
                <a:off x="9536112" y="5283199"/>
                <a:ext cx="2046287" cy="2078038"/>
              </a:xfrm>
              <a:custGeom>
                <a:avLst/>
                <a:gdLst>
                  <a:gd name="T0" fmla="*/ 31 w 63"/>
                  <a:gd name="T1" fmla="*/ 64 h 64"/>
                  <a:gd name="T2" fmla="*/ 0 w 63"/>
                  <a:gd name="T3" fmla="*/ 32 h 64"/>
                  <a:gd name="T4" fmla="*/ 31 w 63"/>
                  <a:gd name="T5" fmla="*/ 0 h 64"/>
                  <a:gd name="T6" fmla="*/ 63 w 63"/>
                  <a:gd name="T7" fmla="*/ 32 h 64"/>
                  <a:gd name="T8" fmla="*/ 31 w 63"/>
                  <a:gd name="T9" fmla="*/ 64 h 64"/>
                  <a:gd name="T10" fmla="*/ 31 w 63"/>
                  <a:gd name="T11" fmla="*/ 3 h 64"/>
                  <a:gd name="T12" fmla="*/ 2 w 63"/>
                  <a:gd name="T13" fmla="*/ 32 h 64"/>
                  <a:gd name="T14" fmla="*/ 31 w 63"/>
                  <a:gd name="T15" fmla="*/ 61 h 64"/>
                  <a:gd name="T16" fmla="*/ 61 w 63"/>
                  <a:gd name="T17" fmla="*/ 32 h 64"/>
                  <a:gd name="T18" fmla="*/ 31 w 63"/>
                  <a:gd name="T19" fmla="*/ 3 h 64"/>
                  <a:gd name="T20" fmla="*/ 31 w 63"/>
                  <a:gd name="T21" fmla="*/ 3 h 64"/>
                  <a:gd name="T22" fmla="*/ 31 w 63"/>
                  <a:gd name="T23"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4">
                    <a:moveTo>
                      <a:pt x="31" y="64"/>
                    </a:moveTo>
                    <a:cubicBezTo>
                      <a:pt x="14" y="64"/>
                      <a:pt x="0" y="49"/>
                      <a:pt x="0" y="32"/>
                    </a:cubicBezTo>
                    <a:cubicBezTo>
                      <a:pt x="0" y="15"/>
                      <a:pt x="14" y="0"/>
                      <a:pt x="31" y="0"/>
                    </a:cubicBezTo>
                    <a:cubicBezTo>
                      <a:pt x="49" y="0"/>
                      <a:pt x="63" y="15"/>
                      <a:pt x="63" y="32"/>
                    </a:cubicBezTo>
                    <a:cubicBezTo>
                      <a:pt x="63" y="49"/>
                      <a:pt x="49" y="64"/>
                      <a:pt x="31" y="64"/>
                    </a:cubicBezTo>
                    <a:close/>
                    <a:moveTo>
                      <a:pt x="31" y="3"/>
                    </a:moveTo>
                    <a:cubicBezTo>
                      <a:pt x="15" y="3"/>
                      <a:pt x="2" y="16"/>
                      <a:pt x="2" y="32"/>
                    </a:cubicBezTo>
                    <a:cubicBezTo>
                      <a:pt x="2" y="48"/>
                      <a:pt x="15" y="61"/>
                      <a:pt x="31" y="61"/>
                    </a:cubicBezTo>
                    <a:cubicBezTo>
                      <a:pt x="48" y="61"/>
                      <a:pt x="61" y="48"/>
                      <a:pt x="61" y="32"/>
                    </a:cubicBezTo>
                    <a:cubicBezTo>
                      <a:pt x="61" y="16"/>
                      <a:pt x="48" y="3"/>
                      <a:pt x="31" y="3"/>
                    </a:cubicBezTo>
                    <a:close/>
                    <a:moveTo>
                      <a:pt x="31" y="3"/>
                    </a:moveTo>
                    <a:cubicBezTo>
                      <a:pt x="31" y="3"/>
                      <a:pt x="31" y="3"/>
                      <a:pt x="31" y="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7" name="Freeform 147"/>
            <p:cNvSpPr>
              <a:spLocks noEditPoints="1"/>
            </p:cNvSpPr>
            <p:nvPr/>
          </p:nvSpPr>
          <p:spPr bwMode="auto">
            <a:xfrm>
              <a:off x="9885300" y="8437202"/>
              <a:ext cx="1345257" cy="1072306"/>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8" name="กลุ่ม 17"/>
          <p:cNvGrpSpPr/>
          <p:nvPr/>
        </p:nvGrpSpPr>
        <p:grpSpPr>
          <a:xfrm>
            <a:off x="8428037" y="3512082"/>
            <a:ext cx="3710786" cy="3710787"/>
            <a:chOff x="5075237" y="3528949"/>
            <a:chExt cx="3710786" cy="3710787"/>
          </a:xfrm>
        </p:grpSpPr>
        <p:grpSp>
          <p:nvGrpSpPr>
            <p:cNvPr id="13" name="กลุ่ม 12"/>
            <p:cNvGrpSpPr/>
            <p:nvPr/>
          </p:nvGrpSpPr>
          <p:grpSpPr>
            <a:xfrm>
              <a:off x="5075237" y="3528949"/>
              <a:ext cx="3710786" cy="3710787"/>
              <a:chOff x="5380037" y="4829174"/>
              <a:chExt cx="2954337" cy="2954338"/>
            </a:xfrm>
          </p:grpSpPr>
          <p:sp>
            <p:nvSpPr>
              <p:cNvPr id="4" name="Rectangle 6"/>
              <p:cNvSpPr>
                <a:spLocks noChangeArrowheads="1"/>
              </p:cNvSpPr>
              <p:nvPr/>
            </p:nvSpPr>
            <p:spPr bwMode="auto">
              <a:xfrm>
                <a:off x="5380037" y="4829174"/>
                <a:ext cx="2954337" cy="295433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5" name="Freeform 7"/>
              <p:cNvSpPr>
                <a:spLocks noEditPoints="1"/>
              </p:cNvSpPr>
              <p:nvPr/>
            </p:nvSpPr>
            <p:spPr bwMode="auto">
              <a:xfrm>
                <a:off x="5834062" y="5283199"/>
                <a:ext cx="2046287" cy="2046288"/>
              </a:xfrm>
              <a:custGeom>
                <a:avLst/>
                <a:gdLst>
                  <a:gd name="T0" fmla="*/ 32 w 63"/>
                  <a:gd name="T1" fmla="*/ 63 h 63"/>
                  <a:gd name="T2" fmla="*/ 0 w 63"/>
                  <a:gd name="T3" fmla="*/ 31 h 63"/>
                  <a:gd name="T4" fmla="*/ 32 w 63"/>
                  <a:gd name="T5" fmla="*/ 0 h 63"/>
                  <a:gd name="T6" fmla="*/ 63 w 63"/>
                  <a:gd name="T7" fmla="*/ 31 h 63"/>
                  <a:gd name="T8" fmla="*/ 32 w 63"/>
                  <a:gd name="T9" fmla="*/ 63 h 63"/>
                  <a:gd name="T10" fmla="*/ 32 w 63"/>
                  <a:gd name="T11" fmla="*/ 2 h 63"/>
                  <a:gd name="T12" fmla="*/ 2 w 63"/>
                  <a:gd name="T13" fmla="*/ 31 h 63"/>
                  <a:gd name="T14" fmla="*/ 32 w 63"/>
                  <a:gd name="T15" fmla="*/ 61 h 63"/>
                  <a:gd name="T16" fmla="*/ 61 w 63"/>
                  <a:gd name="T17" fmla="*/ 31 h 63"/>
                  <a:gd name="T18" fmla="*/ 32 w 63"/>
                  <a:gd name="T19" fmla="*/ 2 h 63"/>
                  <a:gd name="T20" fmla="*/ 32 w 63"/>
                  <a:gd name="T21" fmla="*/ 2 h 63"/>
                  <a:gd name="T22" fmla="*/ 32 w 63"/>
                  <a:gd name="T23"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3">
                    <a:moveTo>
                      <a:pt x="32" y="63"/>
                    </a:moveTo>
                    <a:cubicBezTo>
                      <a:pt x="14" y="63"/>
                      <a:pt x="0" y="49"/>
                      <a:pt x="0" y="31"/>
                    </a:cubicBezTo>
                    <a:cubicBezTo>
                      <a:pt x="0" y="14"/>
                      <a:pt x="14" y="0"/>
                      <a:pt x="32" y="0"/>
                    </a:cubicBezTo>
                    <a:cubicBezTo>
                      <a:pt x="49" y="0"/>
                      <a:pt x="63" y="14"/>
                      <a:pt x="63" y="31"/>
                    </a:cubicBezTo>
                    <a:cubicBezTo>
                      <a:pt x="63" y="49"/>
                      <a:pt x="49" y="63"/>
                      <a:pt x="32" y="63"/>
                    </a:cubicBezTo>
                    <a:close/>
                    <a:moveTo>
                      <a:pt x="32" y="2"/>
                    </a:moveTo>
                    <a:cubicBezTo>
                      <a:pt x="15" y="2"/>
                      <a:pt x="2" y="15"/>
                      <a:pt x="2" y="31"/>
                    </a:cubicBezTo>
                    <a:cubicBezTo>
                      <a:pt x="2" y="47"/>
                      <a:pt x="15" y="61"/>
                      <a:pt x="32" y="61"/>
                    </a:cubicBezTo>
                    <a:cubicBezTo>
                      <a:pt x="48" y="61"/>
                      <a:pt x="61" y="47"/>
                      <a:pt x="61" y="31"/>
                    </a:cubicBezTo>
                    <a:cubicBezTo>
                      <a:pt x="61" y="15"/>
                      <a:pt x="48" y="2"/>
                      <a:pt x="32" y="2"/>
                    </a:cubicBezTo>
                    <a:close/>
                    <a:moveTo>
                      <a:pt x="32" y="2"/>
                    </a:moveTo>
                    <a:cubicBezTo>
                      <a:pt x="32" y="2"/>
                      <a:pt x="32" y="2"/>
                      <a:pt x="32" y="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78" name="กลุ่ม 77"/>
            <p:cNvGrpSpPr/>
            <p:nvPr/>
          </p:nvGrpSpPr>
          <p:grpSpPr>
            <a:xfrm>
              <a:off x="6394476" y="4799448"/>
              <a:ext cx="1072307" cy="1169789"/>
              <a:chOff x="16724313" y="7705725"/>
              <a:chExt cx="523875" cy="571500"/>
            </a:xfrm>
            <a:solidFill>
              <a:schemeClr val="bg1"/>
            </a:solidFill>
          </p:grpSpPr>
          <p:sp>
            <p:nvSpPr>
              <p:cNvPr id="79"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57" name="ตัวเชื่อมต่อตรง 237"/>
          <p:cNvCxnSpPr/>
          <p:nvPr/>
        </p:nvCxnSpPr>
        <p:spPr>
          <a:xfrm>
            <a:off x="7284912" y="4633886"/>
            <a:ext cx="914400"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58" name="กลุ่ม 57"/>
          <p:cNvGrpSpPr/>
          <p:nvPr/>
        </p:nvGrpSpPr>
        <p:grpSpPr>
          <a:xfrm>
            <a:off x="2560387" y="3965575"/>
            <a:ext cx="4343525" cy="1698890"/>
            <a:chOff x="2164447" y="20942"/>
            <a:chExt cx="4343525" cy="1698890"/>
          </a:xfrm>
        </p:grpSpPr>
        <p:sp>
          <p:nvSpPr>
            <p:cNvPr id="59" name="TextBox 58"/>
            <p:cNvSpPr txBox="1"/>
            <p:nvPr/>
          </p:nvSpPr>
          <p:spPr>
            <a:xfrm>
              <a:off x="2164447" y="20942"/>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60" name="กลุ่ม 59"/>
            <p:cNvGrpSpPr/>
            <p:nvPr/>
          </p:nvGrpSpPr>
          <p:grpSpPr>
            <a:xfrm>
              <a:off x="5580668" y="150877"/>
              <a:ext cx="927304" cy="927304"/>
              <a:chOff x="7745063" y="-1347310"/>
              <a:chExt cx="1371600" cy="1371600"/>
            </a:xfrm>
          </p:grpSpPr>
          <p:sp>
            <p:nvSpPr>
              <p:cNvPr id="61" name="วงรี 60"/>
              <p:cNvSpPr/>
              <p:nvPr/>
            </p:nvSpPr>
            <p:spPr>
              <a:xfrm>
                <a:off x="7745063" y="-1347310"/>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5" name="Freeform 33"/>
              <p:cNvSpPr>
                <a:spLocks noChangeArrowheads="1"/>
              </p:cNvSpPr>
              <p:nvPr/>
            </p:nvSpPr>
            <p:spPr bwMode="auto">
              <a:xfrm>
                <a:off x="8024461" y="-1103492"/>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86" name="ตัวเชื่อมต่อตรง 237"/>
          <p:cNvCxnSpPr/>
          <p:nvPr/>
        </p:nvCxnSpPr>
        <p:spPr>
          <a:xfrm flipH="1">
            <a:off x="16352837" y="4810012"/>
            <a:ext cx="872980"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87" name="กลุ่ม 86"/>
          <p:cNvGrpSpPr/>
          <p:nvPr/>
        </p:nvGrpSpPr>
        <p:grpSpPr>
          <a:xfrm>
            <a:off x="17572037" y="3965575"/>
            <a:ext cx="4493359" cy="1698890"/>
            <a:chOff x="1084743" y="20942"/>
            <a:chExt cx="4493359" cy="1698890"/>
          </a:xfrm>
        </p:grpSpPr>
        <p:sp>
          <p:nvSpPr>
            <p:cNvPr id="88" name="TextBox 87"/>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89" name="กลุ่ม 88"/>
            <p:cNvGrpSpPr/>
            <p:nvPr/>
          </p:nvGrpSpPr>
          <p:grpSpPr>
            <a:xfrm>
              <a:off x="1084743" y="222069"/>
              <a:ext cx="927304" cy="927304"/>
              <a:chOff x="1095022" y="-1242008"/>
              <a:chExt cx="1371600" cy="1371600"/>
            </a:xfrm>
          </p:grpSpPr>
          <p:sp>
            <p:nvSpPr>
              <p:cNvPr id="90" name="วงรี 89"/>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91"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92" name="ตัวเชื่อมต่อตรง 237"/>
          <p:cNvCxnSpPr/>
          <p:nvPr/>
        </p:nvCxnSpPr>
        <p:spPr>
          <a:xfrm>
            <a:off x="7285037" y="8878596"/>
            <a:ext cx="914400"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93" name="กลุ่ม 92"/>
          <p:cNvGrpSpPr/>
          <p:nvPr/>
        </p:nvGrpSpPr>
        <p:grpSpPr>
          <a:xfrm>
            <a:off x="2560512" y="8210285"/>
            <a:ext cx="4343525" cy="1698890"/>
            <a:chOff x="2164447" y="20942"/>
            <a:chExt cx="4343525" cy="1698890"/>
          </a:xfrm>
        </p:grpSpPr>
        <p:sp>
          <p:nvSpPr>
            <p:cNvPr id="94" name="TextBox 93"/>
            <p:cNvSpPr txBox="1"/>
            <p:nvPr/>
          </p:nvSpPr>
          <p:spPr>
            <a:xfrm>
              <a:off x="2164447" y="20942"/>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95" name="กลุ่ม 94"/>
            <p:cNvGrpSpPr/>
            <p:nvPr/>
          </p:nvGrpSpPr>
          <p:grpSpPr>
            <a:xfrm>
              <a:off x="5580668" y="150877"/>
              <a:ext cx="927304" cy="927304"/>
              <a:chOff x="7745063" y="-1347310"/>
              <a:chExt cx="1371600" cy="1371600"/>
            </a:xfrm>
          </p:grpSpPr>
          <p:sp>
            <p:nvSpPr>
              <p:cNvPr id="96" name="วงรี 95"/>
              <p:cNvSpPr/>
              <p:nvPr/>
            </p:nvSpPr>
            <p:spPr>
              <a:xfrm>
                <a:off x="7745063" y="-1347310"/>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97" name="Freeform 33"/>
              <p:cNvSpPr>
                <a:spLocks noChangeArrowheads="1"/>
              </p:cNvSpPr>
              <p:nvPr/>
            </p:nvSpPr>
            <p:spPr bwMode="auto">
              <a:xfrm>
                <a:off x="8024461" y="-1103492"/>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98" name="ตัวเชื่อมต่อตรง 237"/>
          <p:cNvCxnSpPr/>
          <p:nvPr/>
        </p:nvCxnSpPr>
        <p:spPr>
          <a:xfrm flipH="1">
            <a:off x="16352962" y="9054722"/>
            <a:ext cx="872980"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99" name="กลุ่ม 98"/>
          <p:cNvGrpSpPr/>
          <p:nvPr/>
        </p:nvGrpSpPr>
        <p:grpSpPr>
          <a:xfrm>
            <a:off x="17572162" y="8210285"/>
            <a:ext cx="4493359" cy="1698890"/>
            <a:chOff x="1084743" y="20942"/>
            <a:chExt cx="4493359" cy="1698890"/>
          </a:xfrm>
        </p:grpSpPr>
        <p:sp>
          <p:nvSpPr>
            <p:cNvPr id="100" name="TextBox 99"/>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01" name="กลุ่ม 100"/>
            <p:cNvGrpSpPr/>
            <p:nvPr/>
          </p:nvGrpSpPr>
          <p:grpSpPr>
            <a:xfrm>
              <a:off x="1084743" y="222069"/>
              <a:ext cx="927304" cy="927304"/>
              <a:chOff x="1095022" y="-1242008"/>
              <a:chExt cx="1371600" cy="1371600"/>
            </a:xfrm>
          </p:grpSpPr>
          <p:sp>
            <p:nvSpPr>
              <p:cNvPr id="102" name="วงรี 101"/>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03"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04" name="Group 103"/>
          <p:cNvGrpSpPr/>
          <p:nvPr/>
        </p:nvGrpSpPr>
        <p:grpSpPr>
          <a:xfrm>
            <a:off x="9342437" y="0"/>
            <a:ext cx="5121981" cy="1859280"/>
            <a:chOff x="9266237" y="-30479"/>
            <a:chExt cx="5121981" cy="1859280"/>
          </a:xfrm>
        </p:grpSpPr>
        <p:sp>
          <p:nvSpPr>
            <p:cNvPr id="10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06" name="TextBox 10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107" name="กลุ่ม 1"/>
            <p:cNvGrpSpPr/>
            <p:nvPr/>
          </p:nvGrpSpPr>
          <p:grpSpPr>
            <a:xfrm>
              <a:off x="10629638" y="960536"/>
              <a:ext cx="2675199" cy="191868"/>
              <a:chOff x="731836" y="7607630"/>
              <a:chExt cx="3043601" cy="240970"/>
            </a:xfrm>
          </p:grpSpPr>
          <p:sp>
            <p:nvSpPr>
              <p:cNvPr id="10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297969890"/>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p:cTn id="13" dur="500" fill="hold"/>
                                        <p:tgtEl>
                                          <p:spTgt spid="19"/>
                                        </p:tgtEl>
                                        <p:attrNameLst>
                                          <p:attrName>ppt_w</p:attrName>
                                        </p:attrNameLst>
                                      </p:cBhvr>
                                      <p:tavLst>
                                        <p:tav tm="0">
                                          <p:val>
                                            <p:fltVal val="0"/>
                                          </p:val>
                                        </p:tav>
                                        <p:tav tm="100000">
                                          <p:val>
                                            <p:strVal val="#ppt_w"/>
                                          </p:val>
                                        </p:tav>
                                      </p:tavLst>
                                    </p:anim>
                                    <p:anim calcmode="lin" valueType="num">
                                      <p:cBhvr>
                                        <p:cTn id="14" dur="500" fill="hold"/>
                                        <p:tgtEl>
                                          <p:spTgt spid="19"/>
                                        </p:tgtEl>
                                        <p:attrNameLst>
                                          <p:attrName>ppt_h</p:attrName>
                                        </p:attrNameLst>
                                      </p:cBhvr>
                                      <p:tavLst>
                                        <p:tav tm="0">
                                          <p:val>
                                            <p:fltVal val="0"/>
                                          </p:val>
                                        </p:tav>
                                        <p:tav tm="100000">
                                          <p:val>
                                            <p:strVal val="#ppt_h"/>
                                          </p:val>
                                        </p:tav>
                                      </p:tavLst>
                                    </p:anim>
                                    <p:animEffect transition="in" filter="fade">
                                      <p:cBhvr>
                                        <p:cTn id="15" dur="500"/>
                                        <p:tgtEl>
                                          <p:spTgt spid="1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500" fill="hold"/>
                                        <p:tgtEl>
                                          <p:spTgt spid="20"/>
                                        </p:tgtEl>
                                        <p:attrNameLst>
                                          <p:attrName>ppt_w</p:attrName>
                                        </p:attrNameLst>
                                      </p:cBhvr>
                                      <p:tavLst>
                                        <p:tav tm="0">
                                          <p:val>
                                            <p:fltVal val="0"/>
                                          </p:val>
                                        </p:tav>
                                        <p:tav tm="100000">
                                          <p:val>
                                            <p:strVal val="#ppt_w"/>
                                          </p:val>
                                        </p:tav>
                                      </p:tavLst>
                                    </p:anim>
                                    <p:anim calcmode="lin" valueType="num">
                                      <p:cBhvr>
                                        <p:cTn id="20" dur="500" fill="hold"/>
                                        <p:tgtEl>
                                          <p:spTgt spid="20"/>
                                        </p:tgtEl>
                                        <p:attrNameLst>
                                          <p:attrName>ppt_h</p:attrName>
                                        </p:attrNameLst>
                                      </p:cBhvr>
                                      <p:tavLst>
                                        <p:tav tm="0">
                                          <p:val>
                                            <p:fltVal val="0"/>
                                          </p:val>
                                        </p:tav>
                                        <p:tav tm="100000">
                                          <p:val>
                                            <p:strVal val="#ppt_h"/>
                                          </p:val>
                                        </p:tav>
                                      </p:tavLst>
                                    </p:anim>
                                    <p:animEffect transition="in" filter="fade">
                                      <p:cBhvr>
                                        <p:cTn id="21" dur="500"/>
                                        <p:tgtEl>
                                          <p:spTgt spid="20"/>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22" presetClass="entr" presetSubtype="2" fill="hold" nodeType="after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wipe(right)">
                                      <p:cBhvr>
                                        <p:cTn id="31" dur="250"/>
                                        <p:tgtEl>
                                          <p:spTgt spid="57"/>
                                        </p:tgtEl>
                                      </p:cBhvr>
                                    </p:animEffect>
                                  </p:childTnLst>
                                </p:cTn>
                              </p:par>
                            </p:childTnLst>
                          </p:cTn>
                        </p:par>
                        <p:par>
                          <p:cTn id="32" fill="hold">
                            <p:stCondLst>
                              <p:cond delay="2250"/>
                            </p:stCondLst>
                            <p:childTnLst>
                              <p:par>
                                <p:cTn id="33" presetID="22" presetClass="entr" presetSubtype="2" fill="hold" nodeType="after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right)">
                                      <p:cBhvr>
                                        <p:cTn id="35" dur="500"/>
                                        <p:tgtEl>
                                          <p:spTgt spid="58"/>
                                        </p:tgtEl>
                                      </p:cBhvr>
                                    </p:animEffect>
                                  </p:childTnLst>
                                </p:cTn>
                              </p:par>
                            </p:childTnLst>
                          </p:cTn>
                        </p:par>
                        <p:par>
                          <p:cTn id="36" fill="hold">
                            <p:stCondLst>
                              <p:cond delay="2750"/>
                            </p:stCondLst>
                            <p:childTnLst>
                              <p:par>
                                <p:cTn id="37" presetID="22" presetClass="entr" presetSubtype="8" fill="hold" nodeType="afterEffect">
                                  <p:stCondLst>
                                    <p:cond delay="0"/>
                                  </p:stCondLst>
                                  <p:childTnLst>
                                    <p:set>
                                      <p:cBhvr>
                                        <p:cTn id="38" dur="1" fill="hold">
                                          <p:stCondLst>
                                            <p:cond delay="0"/>
                                          </p:stCondLst>
                                        </p:cTn>
                                        <p:tgtEl>
                                          <p:spTgt spid="86"/>
                                        </p:tgtEl>
                                        <p:attrNameLst>
                                          <p:attrName>style.visibility</p:attrName>
                                        </p:attrNameLst>
                                      </p:cBhvr>
                                      <p:to>
                                        <p:strVal val="visible"/>
                                      </p:to>
                                    </p:set>
                                    <p:animEffect transition="in" filter="wipe(left)">
                                      <p:cBhvr>
                                        <p:cTn id="39" dur="250"/>
                                        <p:tgtEl>
                                          <p:spTgt spid="86"/>
                                        </p:tgtEl>
                                      </p:cBhvr>
                                    </p:animEffect>
                                  </p:childTnLst>
                                </p:cTn>
                              </p:par>
                            </p:childTnLst>
                          </p:cTn>
                        </p:par>
                        <p:par>
                          <p:cTn id="40" fill="hold">
                            <p:stCondLst>
                              <p:cond delay="3000"/>
                            </p:stCondLst>
                            <p:childTnLst>
                              <p:par>
                                <p:cTn id="41" presetID="22" presetClass="entr" presetSubtype="8" fill="hold" nodeType="after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500"/>
                            </p:stCondLst>
                            <p:childTnLst>
                              <p:par>
                                <p:cTn id="45" presetID="22" presetClass="entr" presetSubtype="2" fill="hold" nodeType="afterEffect">
                                  <p:stCondLst>
                                    <p:cond delay="0"/>
                                  </p:stCondLst>
                                  <p:childTnLst>
                                    <p:set>
                                      <p:cBhvr>
                                        <p:cTn id="46" dur="1" fill="hold">
                                          <p:stCondLst>
                                            <p:cond delay="0"/>
                                          </p:stCondLst>
                                        </p:cTn>
                                        <p:tgtEl>
                                          <p:spTgt spid="92"/>
                                        </p:tgtEl>
                                        <p:attrNameLst>
                                          <p:attrName>style.visibility</p:attrName>
                                        </p:attrNameLst>
                                      </p:cBhvr>
                                      <p:to>
                                        <p:strVal val="visible"/>
                                      </p:to>
                                    </p:set>
                                    <p:animEffect transition="in" filter="wipe(right)">
                                      <p:cBhvr>
                                        <p:cTn id="47" dur="250"/>
                                        <p:tgtEl>
                                          <p:spTgt spid="92"/>
                                        </p:tgtEl>
                                      </p:cBhvr>
                                    </p:animEffect>
                                  </p:childTnLst>
                                </p:cTn>
                              </p:par>
                            </p:childTnLst>
                          </p:cTn>
                        </p:par>
                        <p:par>
                          <p:cTn id="48" fill="hold">
                            <p:stCondLst>
                              <p:cond delay="3750"/>
                            </p:stCondLst>
                            <p:childTnLst>
                              <p:par>
                                <p:cTn id="49" presetID="22" presetClass="entr" presetSubtype="2" fill="hold" nodeType="afterEffect">
                                  <p:stCondLst>
                                    <p:cond delay="0"/>
                                  </p:stCondLst>
                                  <p:childTnLst>
                                    <p:set>
                                      <p:cBhvr>
                                        <p:cTn id="50" dur="1" fill="hold">
                                          <p:stCondLst>
                                            <p:cond delay="0"/>
                                          </p:stCondLst>
                                        </p:cTn>
                                        <p:tgtEl>
                                          <p:spTgt spid="93"/>
                                        </p:tgtEl>
                                        <p:attrNameLst>
                                          <p:attrName>style.visibility</p:attrName>
                                        </p:attrNameLst>
                                      </p:cBhvr>
                                      <p:to>
                                        <p:strVal val="visible"/>
                                      </p:to>
                                    </p:set>
                                    <p:animEffect transition="in" filter="wipe(right)">
                                      <p:cBhvr>
                                        <p:cTn id="51" dur="500"/>
                                        <p:tgtEl>
                                          <p:spTgt spid="93"/>
                                        </p:tgtEl>
                                      </p:cBhvr>
                                    </p:animEffect>
                                  </p:childTnLst>
                                </p:cTn>
                              </p:par>
                            </p:childTnLst>
                          </p:cTn>
                        </p:par>
                        <p:par>
                          <p:cTn id="52" fill="hold">
                            <p:stCondLst>
                              <p:cond delay="4250"/>
                            </p:stCondLst>
                            <p:childTnLst>
                              <p:par>
                                <p:cTn id="53" presetID="22" presetClass="entr" presetSubtype="8" fill="hold" nodeType="afterEffect">
                                  <p:stCondLst>
                                    <p:cond delay="0"/>
                                  </p:stCondLst>
                                  <p:childTnLst>
                                    <p:set>
                                      <p:cBhvr>
                                        <p:cTn id="54" dur="1" fill="hold">
                                          <p:stCondLst>
                                            <p:cond delay="0"/>
                                          </p:stCondLst>
                                        </p:cTn>
                                        <p:tgtEl>
                                          <p:spTgt spid="98"/>
                                        </p:tgtEl>
                                        <p:attrNameLst>
                                          <p:attrName>style.visibility</p:attrName>
                                        </p:attrNameLst>
                                      </p:cBhvr>
                                      <p:to>
                                        <p:strVal val="visible"/>
                                      </p:to>
                                    </p:set>
                                    <p:animEffect transition="in" filter="wipe(left)">
                                      <p:cBhvr>
                                        <p:cTn id="55" dur="250"/>
                                        <p:tgtEl>
                                          <p:spTgt spid="98"/>
                                        </p:tgtEl>
                                      </p:cBhvr>
                                    </p:animEffect>
                                  </p:childTnLst>
                                </p:cTn>
                              </p:par>
                            </p:childTnLst>
                          </p:cTn>
                        </p:par>
                        <p:par>
                          <p:cTn id="56" fill="hold">
                            <p:stCondLst>
                              <p:cond delay="4500"/>
                            </p:stCondLst>
                            <p:childTnLst>
                              <p:par>
                                <p:cTn id="57" presetID="22" presetClass="entr" presetSubtype="8" fill="hold" nodeType="afterEffect">
                                  <p:stCondLst>
                                    <p:cond delay="0"/>
                                  </p:stCondLst>
                                  <p:childTnLst>
                                    <p:set>
                                      <p:cBhvr>
                                        <p:cTn id="58" dur="1" fill="hold">
                                          <p:stCondLst>
                                            <p:cond delay="0"/>
                                          </p:stCondLst>
                                        </p:cTn>
                                        <p:tgtEl>
                                          <p:spTgt spid="99"/>
                                        </p:tgtEl>
                                        <p:attrNameLst>
                                          <p:attrName>style.visibility</p:attrName>
                                        </p:attrNameLst>
                                      </p:cBhvr>
                                      <p:to>
                                        <p:strVal val="visible"/>
                                      </p:to>
                                    </p:set>
                                    <p:animEffect transition="in" filter="wipe(left)">
                                      <p:cBhvr>
                                        <p:cTn id="5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Line 6"/>
          <p:cNvSpPr>
            <a:spLocks noChangeShapeType="1"/>
          </p:cNvSpPr>
          <p:nvPr/>
        </p:nvSpPr>
        <p:spPr bwMode="auto">
          <a:xfrm>
            <a:off x="5380037" y="11328125"/>
            <a:ext cx="13889038" cy="0"/>
          </a:xfrm>
          <a:prstGeom prst="line">
            <a:avLst/>
          </a:prstGeom>
          <a:noFill/>
          <a:ln w="72"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th-TH"/>
          </a:p>
        </p:txBody>
      </p:sp>
      <p:grpSp>
        <p:nvGrpSpPr>
          <p:cNvPr id="179" name="กลุ่ม 178"/>
          <p:cNvGrpSpPr/>
          <p:nvPr/>
        </p:nvGrpSpPr>
        <p:grpSpPr>
          <a:xfrm>
            <a:off x="7829550" y="7749900"/>
            <a:ext cx="877888" cy="4995863"/>
            <a:chOff x="7981950" y="6022975"/>
            <a:chExt cx="877888" cy="4995863"/>
          </a:xfrm>
          <a:solidFill>
            <a:schemeClr val="accent1"/>
          </a:solidFill>
        </p:grpSpPr>
        <p:sp>
          <p:nvSpPr>
            <p:cNvPr id="180" name="Freeform 7"/>
            <p:cNvSpPr>
              <a:spLocks/>
            </p:cNvSpPr>
            <p:nvPr/>
          </p:nvSpPr>
          <p:spPr bwMode="auto">
            <a:xfrm>
              <a:off x="7981950" y="9607550"/>
              <a:ext cx="877888" cy="1411288"/>
            </a:xfrm>
            <a:custGeom>
              <a:avLst/>
              <a:gdLst>
                <a:gd name="T0" fmla="*/ 553 w 553"/>
                <a:gd name="T1" fmla="*/ 889 h 889"/>
                <a:gd name="T2" fmla="*/ 265 w 553"/>
                <a:gd name="T3" fmla="*/ 601 h 889"/>
                <a:gd name="T4" fmla="*/ 0 w 553"/>
                <a:gd name="T5" fmla="*/ 889 h 889"/>
                <a:gd name="T6" fmla="*/ 0 w 553"/>
                <a:gd name="T7" fmla="*/ 0 h 889"/>
                <a:gd name="T8" fmla="*/ 553 w 553"/>
                <a:gd name="T9" fmla="*/ 0 h 889"/>
                <a:gd name="T10" fmla="*/ 553 w 553"/>
                <a:gd name="T11" fmla="*/ 889 h 889"/>
              </a:gdLst>
              <a:ahLst/>
              <a:cxnLst>
                <a:cxn ang="0">
                  <a:pos x="T0" y="T1"/>
                </a:cxn>
                <a:cxn ang="0">
                  <a:pos x="T2" y="T3"/>
                </a:cxn>
                <a:cxn ang="0">
                  <a:pos x="T4" y="T5"/>
                </a:cxn>
                <a:cxn ang="0">
                  <a:pos x="T6" y="T7"/>
                </a:cxn>
                <a:cxn ang="0">
                  <a:pos x="T8" y="T9"/>
                </a:cxn>
                <a:cxn ang="0">
                  <a:pos x="T10" y="T11"/>
                </a:cxn>
              </a:cxnLst>
              <a:rect l="0" t="0" r="r" b="b"/>
              <a:pathLst>
                <a:path w="553" h="889">
                  <a:moveTo>
                    <a:pt x="553" y="889"/>
                  </a:moveTo>
                  <a:lnTo>
                    <a:pt x="265" y="601"/>
                  </a:lnTo>
                  <a:lnTo>
                    <a:pt x="0" y="889"/>
                  </a:lnTo>
                  <a:lnTo>
                    <a:pt x="0" y="0"/>
                  </a:lnTo>
                  <a:lnTo>
                    <a:pt x="553" y="0"/>
                  </a:lnTo>
                  <a:lnTo>
                    <a:pt x="553" y="8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1" name="Rectangle 13"/>
            <p:cNvSpPr>
              <a:spLocks noChangeArrowheads="1"/>
            </p:cNvSpPr>
            <p:nvPr/>
          </p:nvSpPr>
          <p:spPr bwMode="auto">
            <a:xfrm>
              <a:off x="8440738" y="6251575"/>
              <a:ext cx="152400" cy="3317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2" name="Oval 14"/>
            <p:cNvSpPr>
              <a:spLocks noChangeArrowheads="1"/>
            </p:cNvSpPr>
            <p:nvPr/>
          </p:nvSpPr>
          <p:spPr bwMode="auto">
            <a:xfrm>
              <a:off x="8326438" y="6022975"/>
              <a:ext cx="419100" cy="419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83" name="กลุ่ม 182"/>
          <p:cNvGrpSpPr/>
          <p:nvPr/>
        </p:nvGrpSpPr>
        <p:grpSpPr>
          <a:xfrm>
            <a:off x="9547225" y="6110013"/>
            <a:ext cx="877888" cy="6635750"/>
            <a:chOff x="9699625" y="4383088"/>
            <a:chExt cx="877888" cy="6635750"/>
          </a:xfrm>
          <a:solidFill>
            <a:schemeClr val="accent2"/>
          </a:solidFill>
        </p:grpSpPr>
        <p:sp>
          <p:nvSpPr>
            <p:cNvPr id="184" name="Freeform 8"/>
            <p:cNvSpPr>
              <a:spLocks/>
            </p:cNvSpPr>
            <p:nvPr/>
          </p:nvSpPr>
          <p:spPr bwMode="auto">
            <a:xfrm>
              <a:off x="9699625" y="9607550"/>
              <a:ext cx="877888" cy="1411288"/>
            </a:xfrm>
            <a:custGeom>
              <a:avLst/>
              <a:gdLst>
                <a:gd name="T0" fmla="*/ 553 w 553"/>
                <a:gd name="T1" fmla="*/ 889 h 889"/>
                <a:gd name="T2" fmla="*/ 288 w 553"/>
                <a:gd name="T3" fmla="*/ 601 h 889"/>
                <a:gd name="T4" fmla="*/ 0 w 553"/>
                <a:gd name="T5" fmla="*/ 889 h 889"/>
                <a:gd name="T6" fmla="*/ 0 w 553"/>
                <a:gd name="T7" fmla="*/ 0 h 889"/>
                <a:gd name="T8" fmla="*/ 553 w 553"/>
                <a:gd name="T9" fmla="*/ 0 h 889"/>
                <a:gd name="T10" fmla="*/ 553 w 553"/>
                <a:gd name="T11" fmla="*/ 889 h 889"/>
              </a:gdLst>
              <a:ahLst/>
              <a:cxnLst>
                <a:cxn ang="0">
                  <a:pos x="T0" y="T1"/>
                </a:cxn>
                <a:cxn ang="0">
                  <a:pos x="T2" y="T3"/>
                </a:cxn>
                <a:cxn ang="0">
                  <a:pos x="T4" y="T5"/>
                </a:cxn>
                <a:cxn ang="0">
                  <a:pos x="T6" y="T7"/>
                </a:cxn>
                <a:cxn ang="0">
                  <a:pos x="T8" y="T9"/>
                </a:cxn>
                <a:cxn ang="0">
                  <a:pos x="T10" y="T11"/>
                </a:cxn>
              </a:cxnLst>
              <a:rect l="0" t="0" r="r" b="b"/>
              <a:pathLst>
                <a:path w="553" h="889">
                  <a:moveTo>
                    <a:pt x="553" y="889"/>
                  </a:moveTo>
                  <a:lnTo>
                    <a:pt x="288" y="601"/>
                  </a:lnTo>
                  <a:lnTo>
                    <a:pt x="0" y="889"/>
                  </a:lnTo>
                  <a:lnTo>
                    <a:pt x="0" y="0"/>
                  </a:lnTo>
                  <a:lnTo>
                    <a:pt x="553" y="0"/>
                  </a:lnTo>
                  <a:lnTo>
                    <a:pt x="553" y="8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5" name="Rectangle 15"/>
            <p:cNvSpPr>
              <a:spLocks noChangeArrowheads="1"/>
            </p:cNvSpPr>
            <p:nvPr/>
          </p:nvSpPr>
          <p:spPr bwMode="auto">
            <a:xfrm>
              <a:off x="10080625" y="4611688"/>
              <a:ext cx="153988" cy="49577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6" name="Oval 16"/>
            <p:cNvSpPr>
              <a:spLocks noChangeArrowheads="1"/>
            </p:cNvSpPr>
            <p:nvPr/>
          </p:nvSpPr>
          <p:spPr bwMode="auto">
            <a:xfrm>
              <a:off x="9966325" y="4383088"/>
              <a:ext cx="420688" cy="419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87" name="กลุ่ม 186"/>
          <p:cNvGrpSpPr/>
          <p:nvPr/>
        </p:nvGrpSpPr>
        <p:grpSpPr>
          <a:xfrm>
            <a:off x="11226800" y="7445100"/>
            <a:ext cx="876300" cy="5300663"/>
            <a:chOff x="11379200" y="5718175"/>
            <a:chExt cx="876300" cy="5300663"/>
          </a:xfrm>
          <a:solidFill>
            <a:schemeClr val="accent4"/>
          </a:solidFill>
        </p:grpSpPr>
        <p:sp>
          <p:nvSpPr>
            <p:cNvPr id="188" name="Freeform 9"/>
            <p:cNvSpPr>
              <a:spLocks/>
            </p:cNvSpPr>
            <p:nvPr/>
          </p:nvSpPr>
          <p:spPr bwMode="auto">
            <a:xfrm>
              <a:off x="11379200" y="9607550"/>
              <a:ext cx="876300" cy="1411288"/>
            </a:xfrm>
            <a:custGeom>
              <a:avLst/>
              <a:gdLst>
                <a:gd name="T0" fmla="*/ 552 w 552"/>
                <a:gd name="T1" fmla="*/ 889 h 889"/>
                <a:gd name="T2" fmla="*/ 288 w 552"/>
                <a:gd name="T3" fmla="*/ 601 h 889"/>
                <a:gd name="T4" fmla="*/ 0 w 552"/>
                <a:gd name="T5" fmla="*/ 889 h 889"/>
                <a:gd name="T6" fmla="*/ 0 w 552"/>
                <a:gd name="T7" fmla="*/ 0 h 889"/>
                <a:gd name="T8" fmla="*/ 552 w 552"/>
                <a:gd name="T9" fmla="*/ 0 h 889"/>
                <a:gd name="T10" fmla="*/ 552 w 552"/>
                <a:gd name="T11" fmla="*/ 889 h 889"/>
              </a:gdLst>
              <a:ahLst/>
              <a:cxnLst>
                <a:cxn ang="0">
                  <a:pos x="T0" y="T1"/>
                </a:cxn>
                <a:cxn ang="0">
                  <a:pos x="T2" y="T3"/>
                </a:cxn>
                <a:cxn ang="0">
                  <a:pos x="T4" y="T5"/>
                </a:cxn>
                <a:cxn ang="0">
                  <a:pos x="T6" y="T7"/>
                </a:cxn>
                <a:cxn ang="0">
                  <a:pos x="T8" y="T9"/>
                </a:cxn>
                <a:cxn ang="0">
                  <a:pos x="T10" y="T11"/>
                </a:cxn>
              </a:cxnLst>
              <a:rect l="0" t="0" r="r" b="b"/>
              <a:pathLst>
                <a:path w="552" h="889">
                  <a:moveTo>
                    <a:pt x="552" y="889"/>
                  </a:moveTo>
                  <a:lnTo>
                    <a:pt x="288" y="601"/>
                  </a:lnTo>
                  <a:lnTo>
                    <a:pt x="0" y="889"/>
                  </a:lnTo>
                  <a:lnTo>
                    <a:pt x="0" y="0"/>
                  </a:lnTo>
                  <a:lnTo>
                    <a:pt x="552" y="0"/>
                  </a:lnTo>
                  <a:lnTo>
                    <a:pt x="552" y="8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9" name="Rectangle 17"/>
            <p:cNvSpPr>
              <a:spLocks noChangeArrowheads="1"/>
            </p:cNvSpPr>
            <p:nvPr/>
          </p:nvSpPr>
          <p:spPr bwMode="auto">
            <a:xfrm>
              <a:off x="11798300" y="5908675"/>
              <a:ext cx="152400" cy="3660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0" name="Oval 18"/>
            <p:cNvSpPr>
              <a:spLocks noChangeArrowheads="1"/>
            </p:cNvSpPr>
            <p:nvPr/>
          </p:nvSpPr>
          <p:spPr bwMode="auto">
            <a:xfrm>
              <a:off x="11645900" y="5718175"/>
              <a:ext cx="419100" cy="419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91" name="กลุ่ม 190"/>
          <p:cNvGrpSpPr/>
          <p:nvPr/>
        </p:nvGrpSpPr>
        <p:grpSpPr>
          <a:xfrm>
            <a:off x="12980988" y="5079725"/>
            <a:ext cx="839788" cy="7666038"/>
            <a:chOff x="13133388" y="3352800"/>
            <a:chExt cx="839788" cy="7666038"/>
          </a:xfrm>
          <a:solidFill>
            <a:schemeClr val="accent3"/>
          </a:solidFill>
        </p:grpSpPr>
        <p:sp>
          <p:nvSpPr>
            <p:cNvPr id="192" name="Freeform 10"/>
            <p:cNvSpPr>
              <a:spLocks/>
            </p:cNvSpPr>
            <p:nvPr/>
          </p:nvSpPr>
          <p:spPr bwMode="auto">
            <a:xfrm>
              <a:off x="13133388" y="9607550"/>
              <a:ext cx="839788" cy="1411288"/>
            </a:xfrm>
            <a:custGeom>
              <a:avLst/>
              <a:gdLst>
                <a:gd name="T0" fmla="*/ 529 w 529"/>
                <a:gd name="T1" fmla="*/ 889 h 889"/>
                <a:gd name="T2" fmla="*/ 265 w 529"/>
                <a:gd name="T3" fmla="*/ 601 h 889"/>
                <a:gd name="T4" fmla="*/ 0 w 529"/>
                <a:gd name="T5" fmla="*/ 889 h 889"/>
                <a:gd name="T6" fmla="*/ 0 w 529"/>
                <a:gd name="T7" fmla="*/ 0 h 889"/>
                <a:gd name="T8" fmla="*/ 529 w 529"/>
                <a:gd name="T9" fmla="*/ 0 h 889"/>
                <a:gd name="T10" fmla="*/ 529 w 529"/>
                <a:gd name="T11" fmla="*/ 889 h 889"/>
              </a:gdLst>
              <a:ahLst/>
              <a:cxnLst>
                <a:cxn ang="0">
                  <a:pos x="T0" y="T1"/>
                </a:cxn>
                <a:cxn ang="0">
                  <a:pos x="T2" y="T3"/>
                </a:cxn>
                <a:cxn ang="0">
                  <a:pos x="T4" y="T5"/>
                </a:cxn>
                <a:cxn ang="0">
                  <a:pos x="T6" y="T7"/>
                </a:cxn>
                <a:cxn ang="0">
                  <a:pos x="T8" y="T9"/>
                </a:cxn>
                <a:cxn ang="0">
                  <a:pos x="T10" y="T11"/>
                </a:cxn>
              </a:cxnLst>
              <a:rect l="0" t="0" r="r" b="b"/>
              <a:pathLst>
                <a:path w="529" h="889">
                  <a:moveTo>
                    <a:pt x="529" y="889"/>
                  </a:moveTo>
                  <a:lnTo>
                    <a:pt x="265" y="601"/>
                  </a:lnTo>
                  <a:lnTo>
                    <a:pt x="0" y="889"/>
                  </a:lnTo>
                  <a:lnTo>
                    <a:pt x="0" y="0"/>
                  </a:lnTo>
                  <a:lnTo>
                    <a:pt x="529" y="0"/>
                  </a:lnTo>
                  <a:lnTo>
                    <a:pt x="529" y="8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3" name="Rectangle 19"/>
            <p:cNvSpPr>
              <a:spLocks noChangeArrowheads="1"/>
            </p:cNvSpPr>
            <p:nvPr/>
          </p:nvSpPr>
          <p:spPr bwMode="auto">
            <a:xfrm>
              <a:off x="13439775" y="3543300"/>
              <a:ext cx="152400" cy="60261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4" name="Oval 20"/>
            <p:cNvSpPr>
              <a:spLocks noChangeArrowheads="1"/>
            </p:cNvSpPr>
            <p:nvPr/>
          </p:nvSpPr>
          <p:spPr bwMode="auto">
            <a:xfrm>
              <a:off x="13285788" y="3352800"/>
              <a:ext cx="420688" cy="419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95" name="กลุ่ม 194"/>
          <p:cNvGrpSpPr/>
          <p:nvPr/>
        </p:nvGrpSpPr>
        <p:grpSpPr>
          <a:xfrm>
            <a:off x="14698663" y="6148113"/>
            <a:ext cx="877888" cy="6597650"/>
            <a:chOff x="14851063" y="4421188"/>
            <a:chExt cx="877888" cy="6597650"/>
          </a:xfrm>
          <a:solidFill>
            <a:schemeClr val="accent5"/>
          </a:solidFill>
        </p:grpSpPr>
        <p:sp>
          <p:nvSpPr>
            <p:cNvPr id="196" name="Freeform 11"/>
            <p:cNvSpPr>
              <a:spLocks/>
            </p:cNvSpPr>
            <p:nvPr/>
          </p:nvSpPr>
          <p:spPr bwMode="auto">
            <a:xfrm>
              <a:off x="14851063" y="9607550"/>
              <a:ext cx="877888" cy="1411288"/>
            </a:xfrm>
            <a:custGeom>
              <a:avLst/>
              <a:gdLst>
                <a:gd name="T0" fmla="*/ 553 w 553"/>
                <a:gd name="T1" fmla="*/ 889 h 889"/>
                <a:gd name="T2" fmla="*/ 288 w 553"/>
                <a:gd name="T3" fmla="*/ 601 h 889"/>
                <a:gd name="T4" fmla="*/ 0 w 553"/>
                <a:gd name="T5" fmla="*/ 889 h 889"/>
                <a:gd name="T6" fmla="*/ 0 w 553"/>
                <a:gd name="T7" fmla="*/ 0 h 889"/>
                <a:gd name="T8" fmla="*/ 553 w 553"/>
                <a:gd name="T9" fmla="*/ 0 h 889"/>
                <a:gd name="T10" fmla="*/ 553 w 553"/>
                <a:gd name="T11" fmla="*/ 889 h 889"/>
              </a:gdLst>
              <a:ahLst/>
              <a:cxnLst>
                <a:cxn ang="0">
                  <a:pos x="T0" y="T1"/>
                </a:cxn>
                <a:cxn ang="0">
                  <a:pos x="T2" y="T3"/>
                </a:cxn>
                <a:cxn ang="0">
                  <a:pos x="T4" y="T5"/>
                </a:cxn>
                <a:cxn ang="0">
                  <a:pos x="T6" y="T7"/>
                </a:cxn>
                <a:cxn ang="0">
                  <a:pos x="T8" y="T9"/>
                </a:cxn>
                <a:cxn ang="0">
                  <a:pos x="T10" y="T11"/>
                </a:cxn>
              </a:cxnLst>
              <a:rect l="0" t="0" r="r" b="b"/>
              <a:pathLst>
                <a:path w="553" h="889">
                  <a:moveTo>
                    <a:pt x="553" y="889"/>
                  </a:moveTo>
                  <a:lnTo>
                    <a:pt x="288" y="601"/>
                  </a:lnTo>
                  <a:lnTo>
                    <a:pt x="0" y="889"/>
                  </a:lnTo>
                  <a:lnTo>
                    <a:pt x="0" y="0"/>
                  </a:lnTo>
                  <a:lnTo>
                    <a:pt x="553" y="0"/>
                  </a:lnTo>
                  <a:lnTo>
                    <a:pt x="553" y="8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7" name="Rectangle 21"/>
            <p:cNvSpPr>
              <a:spLocks noChangeArrowheads="1"/>
            </p:cNvSpPr>
            <p:nvPr/>
          </p:nvSpPr>
          <p:spPr bwMode="auto">
            <a:xfrm>
              <a:off x="15270163" y="4611688"/>
              <a:ext cx="152400" cy="49577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8" name="Oval 22"/>
            <p:cNvSpPr>
              <a:spLocks noChangeArrowheads="1"/>
            </p:cNvSpPr>
            <p:nvPr/>
          </p:nvSpPr>
          <p:spPr bwMode="auto">
            <a:xfrm>
              <a:off x="15155863" y="4421188"/>
              <a:ext cx="420688" cy="419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99" name="กลุ่ม 198"/>
          <p:cNvGrpSpPr/>
          <p:nvPr/>
        </p:nvGrpSpPr>
        <p:grpSpPr>
          <a:xfrm>
            <a:off x="16414750" y="8970688"/>
            <a:ext cx="877888" cy="3775075"/>
            <a:chOff x="16567150" y="7243763"/>
            <a:chExt cx="877888" cy="3775075"/>
          </a:xfrm>
          <a:solidFill>
            <a:schemeClr val="accent6"/>
          </a:solidFill>
        </p:grpSpPr>
        <p:sp>
          <p:nvSpPr>
            <p:cNvPr id="200" name="Freeform 12"/>
            <p:cNvSpPr>
              <a:spLocks/>
            </p:cNvSpPr>
            <p:nvPr/>
          </p:nvSpPr>
          <p:spPr bwMode="auto">
            <a:xfrm>
              <a:off x="16567150" y="9607550"/>
              <a:ext cx="877888" cy="1411288"/>
            </a:xfrm>
            <a:custGeom>
              <a:avLst/>
              <a:gdLst>
                <a:gd name="T0" fmla="*/ 553 w 553"/>
                <a:gd name="T1" fmla="*/ 889 h 889"/>
                <a:gd name="T2" fmla="*/ 265 w 553"/>
                <a:gd name="T3" fmla="*/ 601 h 889"/>
                <a:gd name="T4" fmla="*/ 0 w 553"/>
                <a:gd name="T5" fmla="*/ 889 h 889"/>
                <a:gd name="T6" fmla="*/ 0 w 553"/>
                <a:gd name="T7" fmla="*/ 0 h 889"/>
                <a:gd name="T8" fmla="*/ 553 w 553"/>
                <a:gd name="T9" fmla="*/ 0 h 889"/>
                <a:gd name="T10" fmla="*/ 553 w 553"/>
                <a:gd name="T11" fmla="*/ 889 h 889"/>
              </a:gdLst>
              <a:ahLst/>
              <a:cxnLst>
                <a:cxn ang="0">
                  <a:pos x="T0" y="T1"/>
                </a:cxn>
                <a:cxn ang="0">
                  <a:pos x="T2" y="T3"/>
                </a:cxn>
                <a:cxn ang="0">
                  <a:pos x="T4" y="T5"/>
                </a:cxn>
                <a:cxn ang="0">
                  <a:pos x="T6" y="T7"/>
                </a:cxn>
                <a:cxn ang="0">
                  <a:pos x="T8" y="T9"/>
                </a:cxn>
                <a:cxn ang="0">
                  <a:pos x="T10" y="T11"/>
                </a:cxn>
              </a:cxnLst>
              <a:rect l="0" t="0" r="r" b="b"/>
              <a:pathLst>
                <a:path w="553" h="889">
                  <a:moveTo>
                    <a:pt x="553" y="889"/>
                  </a:moveTo>
                  <a:lnTo>
                    <a:pt x="265" y="601"/>
                  </a:lnTo>
                  <a:lnTo>
                    <a:pt x="0" y="889"/>
                  </a:lnTo>
                  <a:lnTo>
                    <a:pt x="0" y="0"/>
                  </a:lnTo>
                  <a:lnTo>
                    <a:pt x="553" y="0"/>
                  </a:lnTo>
                  <a:lnTo>
                    <a:pt x="553" y="8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1" name="Rectangle 23"/>
            <p:cNvSpPr>
              <a:spLocks noChangeArrowheads="1"/>
            </p:cNvSpPr>
            <p:nvPr/>
          </p:nvSpPr>
          <p:spPr bwMode="auto">
            <a:xfrm>
              <a:off x="16911638" y="7434263"/>
              <a:ext cx="152400" cy="21351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2" name="Oval 24"/>
            <p:cNvSpPr>
              <a:spLocks noChangeArrowheads="1"/>
            </p:cNvSpPr>
            <p:nvPr/>
          </p:nvSpPr>
          <p:spPr bwMode="auto">
            <a:xfrm>
              <a:off x="16797338" y="7243763"/>
              <a:ext cx="419100" cy="419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03" name="Freeform 11"/>
          <p:cNvSpPr>
            <a:spLocks noEditPoints="1"/>
          </p:cNvSpPr>
          <p:nvPr/>
        </p:nvSpPr>
        <p:spPr bwMode="auto">
          <a:xfrm>
            <a:off x="6122943" y="7199312"/>
            <a:ext cx="523875" cy="649288"/>
          </a:xfrm>
          <a:custGeom>
            <a:avLst/>
            <a:gdLst>
              <a:gd name="T0" fmla="*/ 55 w 55"/>
              <a:gd name="T1" fmla="*/ 67 h 68"/>
              <a:gd name="T2" fmla="*/ 51 w 55"/>
              <a:gd name="T3" fmla="*/ 47 h 68"/>
              <a:gd name="T4" fmla="*/ 51 w 55"/>
              <a:gd name="T5" fmla="*/ 47 h 68"/>
              <a:gd name="T6" fmla="*/ 51 w 55"/>
              <a:gd name="T7" fmla="*/ 47 h 68"/>
              <a:gd name="T8" fmla="*/ 51 w 55"/>
              <a:gd name="T9" fmla="*/ 47 h 68"/>
              <a:gd name="T10" fmla="*/ 51 w 55"/>
              <a:gd name="T11" fmla="*/ 47 h 68"/>
              <a:gd name="T12" fmla="*/ 19 w 55"/>
              <a:gd name="T13" fmla="*/ 6 h 68"/>
              <a:gd name="T14" fmla="*/ 19 w 55"/>
              <a:gd name="T15" fmla="*/ 6 h 68"/>
              <a:gd name="T16" fmla="*/ 8 w 55"/>
              <a:gd name="T17" fmla="*/ 3 h 68"/>
              <a:gd name="T18" fmla="*/ 4 w 55"/>
              <a:gd name="T19" fmla="*/ 6 h 68"/>
              <a:gd name="T20" fmla="*/ 3 w 55"/>
              <a:gd name="T21" fmla="*/ 18 h 68"/>
              <a:gd name="T22" fmla="*/ 35 w 55"/>
              <a:gd name="T23" fmla="*/ 59 h 68"/>
              <a:gd name="T24" fmla="*/ 35 w 55"/>
              <a:gd name="T25" fmla="*/ 59 h 68"/>
              <a:gd name="T26" fmla="*/ 35 w 55"/>
              <a:gd name="T27" fmla="*/ 59 h 68"/>
              <a:gd name="T28" fmla="*/ 35 w 55"/>
              <a:gd name="T29" fmla="*/ 59 h 68"/>
              <a:gd name="T30" fmla="*/ 35 w 55"/>
              <a:gd name="T31" fmla="*/ 59 h 68"/>
              <a:gd name="T32" fmla="*/ 53 w 55"/>
              <a:gd name="T33" fmla="*/ 68 h 68"/>
              <a:gd name="T34" fmla="*/ 54 w 55"/>
              <a:gd name="T35" fmla="*/ 68 h 68"/>
              <a:gd name="T36" fmla="*/ 55 w 55"/>
              <a:gd name="T37" fmla="*/ 68 h 68"/>
              <a:gd name="T38" fmla="*/ 55 w 55"/>
              <a:gd name="T39" fmla="*/ 67 h 68"/>
              <a:gd name="T40" fmla="*/ 5 w 55"/>
              <a:gd name="T41" fmla="*/ 8 h 68"/>
              <a:gd name="T42" fmla="*/ 9 w 55"/>
              <a:gd name="T43" fmla="*/ 5 h 68"/>
              <a:gd name="T44" fmla="*/ 17 w 55"/>
              <a:gd name="T45" fmla="*/ 6 h 68"/>
              <a:gd name="T46" fmla="*/ 5 w 55"/>
              <a:gd name="T47" fmla="*/ 16 h 68"/>
              <a:gd name="T48" fmla="*/ 5 w 55"/>
              <a:gd name="T49" fmla="*/ 8 h 68"/>
              <a:gd name="T50" fmla="*/ 6 w 55"/>
              <a:gd name="T51" fmla="*/ 18 h 68"/>
              <a:gd name="T52" fmla="*/ 18 w 55"/>
              <a:gd name="T53" fmla="*/ 8 h 68"/>
              <a:gd name="T54" fmla="*/ 39 w 55"/>
              <a:gd name="T55" fmla="*/ 35 h 68"/>
              <a:gd name="T56" fmla="*/ 27 w 55"/>
              <a:gd name="T57" fmla="*/ 45 h 68"/>
              <a:gd name="T58" fmla="*/ 6 w 55"/>
              <a:gd name="T59" fmla="*/ 18 h 68"/>
              <a:gd name="T60" fmla="*/ 28 w 55"/>
              <a:gd name="T61" fmla="*/ 47 h 68"/>
              <a:gd name="T62" fmla="*/ 41 w 55"/>
              <a:gd name="T63" fmla="*/ 37 h 68"/>
              <a:gd name="T64" fmla="*/ 48 w 55"/>
              <a:gd name="T65" fmla="*/ 47 h 68"/>
              <a:gd name="T66" fmla="*/ 36 w 55"/>
              <a:gd name="T67" fmla="*/ 57 h 68"/>
              <a:gd name="T68" fmla="*/ 28 w 55"/>
              <a:gd name="T69" fmla="*/ 47 h 68"/>
              <a:gd name="T70" fmla="*/ 38 w 55"/>
              <a:gd name="T71" fmla="*/ 58 h 68"/>
              <a:gd name="T72" fmla="*/ 49 w 55"/>
              <a:gd name="T73" fmla="*/ 49 h 68"/>
              <a:gd name="T74" fmla="*/ 52 w 55"/>
              <a:gd name="T75" fmla="*/ 65 h 68"/>
              <a:gd name="T76" fmla="*/ 38 w 55"/>
              <a:gd name="T77"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68">
                <a:moveTo>
                  <a:pt x="55" y="67"/>
                </a:moveTo>
                <a:cubicBezTo>
                  <a:pt x="51" y="47"/>
                  <a:pt x="51" y="47"/>
                  <a:pt x="51" y="47"/>
                </a:cubicBezTo>
                <a:cubicBezTo>
                  <a:pt x="51" y="47"/>
                  <a:pt x="51" y="47"/>
                  <a:pt x="51" y="47"/>
                </a:cubicBezTo>
                <a:cubicBezTo>
                  <a:pt x="51" y="47"/>
                  <a:pt x="51" y="47"/>
                  <a:pt x="51" y="47"/>
                </a:cubicBezTo>
                <a:cubicBezTo>
                  <a:pt x="51" y="47"/>
                  <a:pt x="51" y="47"/>
                  <a:pt x="51" y="47"/>
                </a:cubicBezTo>
                <a:cubicBezTo>
                  <a:pt x="51" y="47"/>
                  <a:pt x="51" y="47"/>
                  <a:pt x="51" y="47"/>
                </a:cubicBezTo>
                <a:cubicBezTo>
                  <a:pt x="19" y="6"/>
                  <a:pt x="19" y="6"/>
                  <a:pt x="19" y="6"/>
                </a:cubicBezTo>
                <a:cubicBezTo>
                  <a:pt x="19" y="6"/>
                  <a:pt x="19" y="6"/>
                  <a:pt x="19" y="6"/>
                </a:cubicBezTo>
                <a:cubicBezTo>
                  <a:pt x="16" y="2"/>
                  <a:pt x="11" y="0"/>
                  <a:pt x="8" y="3"/>
                </a:cubicBezTo>
                <a:cubicBezTo>
                  <a:pt x="4" y="6"/>
                  <a:pt x="4" y="6"/>
                  <a:pt x="4" y="6"/>
                </a:cubicBezTo>
                <a:cubicBezTo>
                  <a:pt x="0" y="9"/>
                  <a:pt x="0" y="14"/>
                  <a:pt x="3" y="18"/>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53" y="68"/>
                  <a:pt x="53" y="68"/>
                  <a:pt x="53" y="68"/>
                </a:cubicBezTo>
                <a:cubicBezTo>
                  <a:pt x="53" y="68"/>
                  <a:pt x="54" y="68"/>
                  <a:pt x="54" y="68"/>
                </a:cubicBezTo>
                <a:cubicBezTo>
                  <a:pt x="54" y="68"/>
                  <a:pt x="54" y="68"/>
                  <a:pt x="55" y="68"/>
                </a:cubicBezTo>
                <a:cubicBezTo>
                  <a:pt x="55" y="68"/>
                  <a:pt x="55" y="67"/>
                  <a:pt x="55" y="67"/>
                </a:cubicBezTo>
                <a:close/>
                <a:moveTo>
                  <a:pt x="5" y="8"/>
                </a:moveTo>
                <a:cubicBezTo>
                  <a:pt x="9" y="5"/>
                  <a:pt x="9" y="5"/>
                  <a:pt x="9" y="5"/>
                </a:cubicBezTo>
                <a:cubicBezTo>
                  <a:pt x="11" y="3"/>
                  <a:pt x="14" y="4"/>
                  <a:pt x="17" y="6"/>
                </a:cubicBezTo>
                <a:cubicBezTo>
                  <a:pt x="5" y="16"/>
                  <a:pt x="5" y="16"/>
                  <a:pt x="5" y="16"/>
                </a:cubicBezTo>
                <a:cubicBezTo>
                  <a:pt x="3" y="13"/>
                  <a:pt x="3" y="9"/>
                  <a:pt x="5" y="8"/>
                </a:cubicBezTo>
                <a:close/>
                <a:moveTo>
                  <a:pt x="6" y="18"/>
                </a:moveTo>
                <a:cubicBezTo>
                  <a:pt x="18" y="8"/>
                  <a:pt x="18" y="8"/>
                  <a:pt x="18" y="8"/>
                </a:cubicBezTo>
                <a:cubicBezTo>
                  <a:pt x="39" y="35"/>
                  <a:pt x="39" y="35"/>
                  <a:pt x="39" y="35"/>
                </a:cubicBezTo>
                <a:cubicBezTo>
                  <a:pt x="27" y="45"/>
                  <a:pt x="27" y="45"/>
                  <a:pt x="27" y="45"/>
                </a:cubicBezTo>
                <a:lnTo>
                  <a:pt x="6" y="18"/>
                </a:lnTo>
                <a:close/>
                <a:moveTo>
                  <a:pt x="28" y="47"/>
                </a:moveTo>
                <a:cubicBezTo>
                  <a:pt x="41" y="37"/>
                  <a:pt x="41" y="37"/>
                  <a:pt x="41" y="37"/>
                </a:cubicBezTo>
                <a:cubicBezTo>
                  <a:pt x="48" y="47"/>
                  <a:pt x="48" y="47"/>
                  <a:pt x="48" y="47"/>
                </a:cubicBezTo>
                <a:cubicBezTo>
                  <a:pt x="36" y="57"/>
                  <a:pt x="36" y="57"/>
                  <a:pt x="36" y="57"/>
                </a:cubicBezTo>
                <a:lnTo>
                  <a:pt x="28" y="47"/>
                </a:lnTo>
                <a:close/>
                <a:moveTo>
                  <a:pt x="38" y="58"/>
                </a:moveTo>
                <a:cubicBezTo>
                  <a:pt x="49" y="49"/>
                  <a:pt x="49" y="49"/>
                  <a:pt x="49" y="49"/>
                </a:cubicBezTo>
                <a:cubicBezTo>
                  <a:pt x="52" y="65"/>
                  <a:pt x="52" y="65"/>
                  <a:pt x="52" y="65"/>
                </a:cubicBezTo>
                <a:lnTo>
                  <a:pt x="38" y="5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04" name="กลุ่ม 203"/>
          <p:cNvGrpSpPr/>
          <p:nvPr/>
        </p:nvGrpSpPr>
        <p:grpSpPr>
          <a:xfrm>
            <a:off x="4379975" y="7894748"/>
            <a:ext cx="3448315" cy="2239852"/>
            <a:chOff x="4379975" y="6218348"/>
            <a:chExt cx="3448315" cy="2239852"/>
          </a:xfrm>
        </p:grpSpPr>
        <p:sp>
          <p:nvSpPr>
            <p:cNvPr id="205" name="TextBox 204"/>
            <p:cNvSpPr txBox="1"/>
            <p:nvPr/>
          </p:nvSpPr>
          <p:spPr>
            <a:xfrm>
              <a:off x="4379975" y="7128642"/>
              <a:ext cx="3448315" cy="1329558"/>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sp>
          <p:nvSpPr>
            <p:cNvPr id="206" name="TextBox 205"/>
            <p:cNvSpPr txBox="1"/>
            <p:nvPr/>
          </p:nvSpPr>
          <p:spPr bwMode="auto">
            <a:xfrm>
              <a:off x="5879169" y="6218348"/>
              <a:ext cx="1298753"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1"/>
                  </a:solidFill>
                  <a:latin typeface="Lato" pitchFamily="34" charset="0"/>
                  <a:ea typeface="Lato" pitchFamily="34" charset="0"/>
                  <a:cs typeface="Lato" pitchFamily="34" charset="0"/>
                </a:rPr>
                <a:t>Start</a:t>
              </a:r>
              <a:endParaRPr lang="id-ID" sz="4000" b="1" dirty="0">
                <a:solidFill>
                  <a:schemeClr val="accent1"/>
                </a:solidFill>
                <a:latin typeface="Lato" pitchFamily="34" charset="0"/>
                <a:ea typeface="Lato" pitchFamily="34" charset="0"/>
                <a:cs typeface="Lato" pitchFamily="34" charset="0"/>
              </a:endParaRPr>
            </a:p>
          </p:txBody>
        </p:sp>
        <p:sp>
          <p:nvSpPr>
            <p:cNvPr id="207" name="Rectangle 8"/>
            <p:cNvSpPr>
              <a:spLocks noChangeArrowheads="1"/>
            </p:cNvSpPr>
            <p:nvPr/>
          </p:nvSpPr>
          <p:spPr bwMode="auto">
            <a:xfrm flipV="1">
              <a:off x="5352502" y="7086206"/>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08" name="Freeform 41"/>
          <p:cNvSpPr>
            <a:spLocks noEditPoints="1"/>
          </p:cNvSpPr>
          <p:nvPr/>
        </p:nvSpPr>
        <p:spPr bwMode="auto">
          <a:xfrm>
            <a:off x="7808912" y="4027487"/>
            <a:ext cx="619125" cy="620713"/>
          </a:xfrm>
          <a:custGeom>
            <a:avLst/>
            <a:gdLst>
              <a:gd name="T0" fmla="*/ 65 w 65"/>
              <a:gd name="T1" fmla="*/ 16 h 65"/>
              <a:gd name="T2" fmla="*/ 56 w 65"/>
              <a:gd name="T3" fmla="*/ 1 h 65"/>
              <a:gd name="T4" fmla="*/ 55 w 65"/>
              <a:gd name="T5" fmla="*/ 0 h 65"/>
              <a:gd name="T6" fmla="*/ 33 w 65"/>
              <a:gd name="T7" fmla="*/ 0 h 65"/>
              <a:gd name="T8" fmla="*/ 32 w 65"/>
              <a:gd name="T9" fmla="*/ 0 h 65"/>
              <a:gd name="T10" fmla="*/ 10 w 65"/>
              <a:gd name="T11" fmla="*/ 0 h 65"/>
              <a:gd name="T12" fmla="*/ 8 w 65"/>
              <a:gd name="T13" fmla="*/ 1 h 65"/>
              <a:gd name="T14" fmla="*/ 0 w 65"/>
              <a:gd name="T15" fmla="*/ 16 h 65"/>
              <a:gd name="T16" fmla="*/ 0 w 65"/>
              <a:gd name="T17" fmla="*/ 17 h 65"/>
              <a:gd name="T18" fmla="*/ 0 w 65"/>
              <a:gd name="T19" fmla="*/ 17 h 65"/>
              <a:gd name="T20" fmla="*/ 0 w 65"/>
              <a:gd name="T21" fmla="*/ 17 h 65"/>
              <a:gd name="T22" fmla="*/ 0 w 65"/>
              <a:gd name="T23" fmla="*/ 18 h 65"/>
              <a:gd name="T24" fmla="*/ 0 w 65"/>
              <a:gd name="T25" fmla="*/ 18 h 65"/>
              <a:gd name="T26" fmla="*/ 0 w 65"/>
              <a:gd name="T27" fmla="*/ 18 h 65"/>
              <a:gd name="T28" fmla="*/ 0 w 65"/>
              <a:gd name="T29" fmla="*/ 18 h 65"/>
              <a:gd name="T30" fmla="*/ 30 w 65"/>
              <a:gd name="T31" fmla="*/ 64 h 65"/>
              <a:gd name="T32" fmla="*/ 31 w 65"/>
              <a:gd name="T33" fmla="*/ 64 h 65"/>
              <a:gd name="T34" fmla="*/ 31 w 65"/>
              <a:gd name="T35" fmla="*/ 64 h 65"/>
              <a:gd name="T36" fmla="*/ 31 w 65"/>
              <a:gd name="T37" fmla="*/ 65 h 65"/>
              <a:gd name="T38" fmla="*/ 31 w 65"/>
              <a:gd name="T39" fmla="*/ 65 h 65"/>
              <a:gd name="T40" fmla="*/ 32 w 65"/>
              <a:gd name="T41" fmla="*/ 65 h 65"/>
              <a:gd name="T42" fmla="*/ 32 w 65"/>
              <a:gd name="T43" fmla="*/ 65 h 65"/>
              <a:gd name="T44" fmla="*/ 32 w 65"/>
              <a:gd name="T45" fmla="*/ 65 h 65"/>
              <a:gd name="T46" fmla="*/ 32 w 65"/>
              <a:gd name="T47" fmla="*/ 65 h 65"/>
              <a:gd name="T48" fmla="*/ 32 w 65"/>
              <a:gd name="T49" fmla="*/ 65 h 65"/>
              <a:gd name="T50" fmla="*/ 33 w 65"/>
              <a:gd name="T51" fmla="*/ 65 h 65"/>
              <a:gd name="T52" fmla="*/ 33 w 65"/>
              <a:gd name="T53" fmla="*/ 64 h 65"/>
              <a:gd name="T54" fmla="*/ 33 w 65"/>
              <a:gd name="T55" fmla="*/ 64 h 65"/>
              <a:gd name="T56" fmla="*/ 33 w 65"/>
              <a:gd name="T57" fmla="*/ 64 h 65"/>
              <a:gd name="T58" fmla="*/ 65 w 65"/>
              <a:gd name="T59" fmla="*/ 18 h 65"/>
              <a:gd name="T60" fmla="*/ 65 w 65"/>
              <a:gd name="T61" fmla="*/ 18 h 65"/>
              <a:gd name="T62" fmla="*/ 65 w 65"/>
              <a:gd name="T63" fmla="*/ 17 h 65"/>
              <a:gd name="T64" fmla="*/ 65 w 65"/>
              <a:gd name="T65" fmla="*/ 17 h 65"/>
              <a:gd name="T66" fmla="*/ 65 w 65"/>
              <a:gd name="T67" fmla="*/ 17 h 65"/>
              <a:gd name="T68" fmla="*/ 65 w 65"/>
              <a:gd name="T69" fmla="*/ 16 h 65"/>
              <a:gd name="T70" fmla="*/ 32 w 65"/>
              <a:gd name="T71" fmla="*/ 6 h 65"/>
              <a:gd name="T72" fmla="*/ 38 w 65"/>
              <a:gd name="T73" fmla="*/ 15 h 65"/>
              <a:gd name="T74" fmla="*/ 27 w 65"/>
              <a:gd name="T75" fmla="*/ 15 h 65"/>
              <a:gd name="T76" fmla="*/ 32 w 65"/>
              <a:gd name="T77" fmla="*/ 6 h 65"/>
              <a:gd name="T78" fmla="*/ 11 w 65"/>
              <a:gd name="T79" fmla="*/ 3 h 65"/>
              <a:gd name="T80" fmla="*/ 30 w 65"/>
              <a:gd name="T81" fmla="*/ 3 h 65"/>
              <a:gd name="T82" fmla="*/ 23 w 65"/>
              <a:gd name="T83" fmla="*/ 15 h 65"/>
              <a:gd name="T84" fmla="*/ 5 w 65"/>
              <a:gd name="T85" fmla="*/ 15 h 65"/>
              <a:gd name="T86" fmla="*/ 11 w 65"/>
              <a:gd name="T87" fmla="*/ 3 h 65"/>
              <a:gd name="T88" fmla="*/ 5 w 65"/>
              <a:gd name="T89" fmla="*/ 19 h 65"/>
              <a:gd name="T90" fmla="*/ 22 w 65"/>
              <a:gd name="T91" fmla="*/ 19 h 65"/>
              <a:gd name="T92" fmla="*/ 28 w 65"/>
              <a:gd name="T93" fmla="*/ 54 h 65"/>
              <a:gd name="T94" fmla="*/ 5 w 65"/>
              <a:gd name="T95" fmla="*/ 19 h 65"/>
              <a:gd name="T96" fmla="*/ 32 w 65"/>
              <a:gd name="T97" fmla="*/ 53 h 65"/>
              <a:gd name="T98" fmla="*/ 26 w 65"/>
              <a:gd name="T99" fmla="*/ 19 h 65"/>
              <a:gd name="T100" fmla="*/ 39 w 65"/>
              <a:gd name="T101" fmla="*/ 19 h 65"/>
              <a:gd name="T102" fmla="*/ 32 w 65"/>
              <a:gd name="T103" fmla="*/ 53 h 65"/>
              <a:gd name="T104" fmla="*/ 36 w 65"/>
              <a:gd name="T105" fmla="*/ 54 h 65"/>
              <a:gd name="T106" fmla="*/ 43 w 65"/>
              <a:gd name="T107" fmla="*/ 19 h 65"/>
              <a:gd name="T108" fmla="*/ 60 w 65"/>
              <a:gd name="T109" fmla="*/ 19 h 65"/>
              <a:gd name="T110" fmla="*/ 36 w 65"/>
              <a:gd name="T111" fmla="*/ 54 h 65"/>
              <a:gd name="T112" fmla="*/ 42 w 65"/>
              <a:gd name="T113" fmla="*/ 15 h 65"/>
              <a:gd name="T114" fmla="*/ 35 w 65"/>
              <a:gd name="T115" fmla="*/ 3 h 65"/>
              <a:gd name="T116" fmla="*/ 54 w 65"/>
              <a:gd name="T117" fmla="*/ 3 h 65"/>
              <a:gd name="T118" fmla="*/ 60 w 65"/>
              <a:gd name="T119" fmla="*/ 15 h 65"/>
              <a:gd name="T120" fmla="*/ 42 w 65"/>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5">
                <a:moveTo>
                  <a:pt x="65" y="16"/>
                </a:moveTo>
                <a:cubicBezTo>
                  <a:pt x="56" y="1"/>
                  <a:pt x="56" y="1"/>
                  <a:pt x="56" y="1"/>
                </a:cubicBezTo>
                <a:cubicBezTo>
                  <a:pt x="56" y="0"/>
                  <a:pt x="55" y="0"/>
                  <a:pt x="55" y="0"/>
                </a:cubicBezTo>
                <a:cubicBezTo>
                  <a:pt x="33" y="0"/>
                  <a:pt x="33" y="0"/>
                  <a:pt x="33" y="0"/>
                </a:cubicBezTo>
                <a:cubicBezTo>
                  <a:pt x="32" y="0"/>
                  <a:pt x="32" y="0"/>
                  <a:pt x="32" y="0"/>
                </a:cubicBezTo>
                <a:cubicBezTo>
                  <a:pt x="10" y="0"/>
                  <a:pt x="10" y="0"/>
                  <a:pt x="10" y="0"/>
                </a:cubicBezTo>
                <a:cubicBezTo>
                  <a:pt x="9" y="0"/>
                  <a:pt x="9" y="0"/>
                  <a:pt x="8" y="1"/>
                </a:cubicBezTo>
                <a:cubicBezTo>
                  <a:pt x="0" y="16"/>
                  <a:pt x="0" y="16"/>
                  <a:pt x="0" y="16"/>
                </a:cubicBezTo>
                <a:cubicBezTo>
                  <a:pt x="0" y="16"/>
                  <a:pt x="0" y="17"/>
                  <a:pt x="0" y="17"/>
                </a:cubicBezTo>
                <a:cubicBezTo>
                  <a:pt x="0" y="17"/>
                  <a:pt x="0" y="17"/>
                  <a:pt x="0" y="17"/>
                </a:cubicBezTo>
                <a:cubicBezTo>
                  <a:pt x="0" y="17"/>
                  <a:pt x="0" y="17"/>
                  <a:pt x="0" y="17"/>
                </a:cubicBezTo>
                <a:cubicBezTo>
                  <a:pt x="0" y="17"/>
                  <a:pt x="0" y="17"/>
                  <a:pt x="0" y="18"/>
                </a:cubicBezTo>
                <a:cubicBezTo>
                  <a:pt x="0" y="18"/>
                  <a:pt x="0" y="18"/>
                  <a:pt x="0" y="18"/>
                </a:cubicBezTo>
                <a:cubicBezTo>
                  <a:pt x="0" y="18"/>
                  <a:pt x="0" y="18"/>
                  <a:pt x="0" y="18"/>
                </a:cubicBezTo>
                <a:cubicBezTo>
                  <a:pt x="0" y="18"/>
                  <a:pt x="0" y="18"/>
                  <a:pt x="0" y="18"/>
                </a:cubicBezTo>
                <a:cubicBezTo>
                  <a:pt x="30" y="64"/>
                  <a:pt x="30" y="64"/>
                  <a:pt x="30" y="64"/>
                </a:cubicBezTo>
                <a:cubicBezTo>
                  <a:pt x="30" y="64"/>
                  <a:pt x="31" y="64"/>
                  <a:pt x="31" y="64"/>
                </a:cubicBezTo>
                <a:cubicBezTo>
                  <a:pt x="31" y="64"/>
                  <a:pt x="31" y="64"/>
                  <a:pt x="31" y="64"/>
                </a:cubicBezTo>
                <a:cubicBezTo>
                  <a:pt x="31" y="64"/>
                  <a:pt x="31" y="65"/>
                  <a:pt x="31" y="65"/>
                </a:cubicBezTo>
                <a:cubicBezTo>
                  <a:pt x="31" y="65"/>
                  <a:pt x="31" y="65"/>
                  <a:pt x="31" y="65"/>
                </a:cubicBezTo>
                <a:cubicBezTo>
                  <a:pt x="31"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4"/>
                </a:cubicBezTo>
                <a:cubicBezTo>
                  <a:pt x="33" y="64"/>
                  <a:pt x="33" y="64"/>
                  <a:pt x="33" y="64"/>
                </a:cubicBezTo>
                <a:cubicBezTo>
                  <a:pt x="33" y="64"/>
                  <a:pt x="33" y="64"/>
                  <a:pt x="33" y="64"/>
                </a:cubicBezTo>
                <a:cubicBezTo>
                  <a:pt x="65" y="18"/>
                  <a:pt x="65" y="18"/>
                  <a:pt x="65" y="18"/>
                </a:cubicBezTo>
                <a:cubicBezTo>
                  <a:pt x="65" y="18"/>
                  <a:pt x="65" y="18"/>
                  <a:pt x="65" y="18"/>
                </a:cubicBezTo>
                <a:cubicBezTo>
                  <a:pt x="65" y="18"/>
                  <a:pt x="65" y="18"/>
                  <a:pt x="65" y="17"/>
                </a:cubicBezTo>
                <a:cubicBezTo>
                  <a:pt x="65" y="17"/>
                  <a:pt x="65" y="17"/>
                  <a:pt x="65" y="17"/>
                </a:cubicBezTo>
                <a:cubicBezTo>
                  <a:pt x="65" y="17"/>
                  <a:pt x="65" y="17"/>
                  <a:pt x="65" y="17"/>
                </a:cubicBezTo>
                <a:cubicBezTo>
                  <a:pt x="65" y="17"/>
                  <a:pt x="65" y="16"/>
                  <a:pt x="65" y="16"/>
                </a:cubicBezTo>
                <a:close/>
                <a:moveTo>
                  <a:pt x="32" y="6"/>
                </a:moveTo>
                <a:cubicBezTo>
                  <a:pt x="38" y="15"/>
                  <a:pt x="38" y="15"/>
                  <a:pt x="38" y="15"/>
                </a:cubicBezTo>
                <a:cubicBezTo>
                  <a:pt x="27" y="15"/>
                  <a:pt x="27" y="15"/>
                  <a:pt x="27" y="15"/>
                </a:cubicBezTo>
                <a:lnTo>
                  <a:pt x="32" y="6"/>
                </a:lnTo>
                <a:close/>
                <a:moveTo>
                  <a:pt x="11" y="3"/>
                </a:moveTo>
                <a:cubicBezTo>
                  <a:pt x="30" y="3"/>
                  <a:pt x="30" y="3"/>
                  <a:pt x="30" y="3"/>
                </a:cubicBezTo>
                <a:cubicBezTo>
                  <a:pt x="23" y="15"/>
                  <a:pt x="23" y="15"/>
                  <a:pt x="23" y="15"/>
                </a:cubicBezTo>
                <a:cubicBezTo>
                  <a:pt x="5" y="15"/>
                  <a:pt x="5" y="15"/>
                  <a:pt x="5" y="15"/>
                </a:cubicBezTo>
                <a:lnTo>
                  <a:pt x="11" y="3"/>
                </a:lnTo>
                <a:close/>
                <a:moveTo>
                  <a:pt x="5" y="19"/>
                </a:moveTo>
                <a:cubicBezTo>
                  <a:pt x="22" y="19"/>
                  <a:pt x="22" y="19"/>
                  <a:pt x="22" y="19"/>
                </a:cubicBezTo>
                <a:cubicBezTo>
                  <a:pt x="28" y="54"/>
                  <a:pt x="28" y="54"/>
                  <a:pt x="28" y="54"/>
                </a:cubicBezTo>
                <a:lnTo>
                  <a:pt x="5" y="19"/>
                </a:lnTo>
                <a:close/>
                <a:moveTo>
                  <a:pt x="32" y="53"/>
                </a:moveTo>
                <a:cubicBezTo>
                  <a:pt x="26" y="19"/>
                  <a:pt x="26" y="19"/>
                  <a:pt x="26" y="19"/>
                </a:cubicBezTo>
                <a:cubicBezTo>
                  <a:pt x="39" y="19"/>
                  <a:pt x="39" y="19"/>
                  <a:pt x="39" y="19"/>
                </a:cubicBezTo>
                <a:lnTo>
                  <a:pt x="32" y="53"/>
                </a:lnTo>
                <a:close/>
                <a:moveTo>
                  <a:pt x="36" y="54"/>
                </a:moveTo>
                <a:cubicBezTo>
                  <a:pt x="43" y="19"/>
                  <a:pt x="43" y="19"/>
                  <a:pt x="43" y="19"/>
                </a:cubicBezTo>
                <a:cubicBezTo>
                  <a:pt x="60" y="19"/>
                  <a:pt x="60" y="19"/>
                  <a:pt x="60" y="19"/>
                </a:cubicBezTo>
                <a:lnTo>
                  <a:pt x="36" y="54"/>
                </a:lnTo>
                <a:close/>
                <a:moveTo>
                  <a:pt x="42" y="15"/>
                </a:moveTo>
                <a:cubicBezTo>
                  <a:pt x="35" y="3"/>
                  <a:pt x="35" y="3"/>
                  <a:pt x="35" y="3"/>
                </a:cubicBezTo>
                <a:cubicBezTo>
                  <a:pt x="54" y="3"/>
                  <a:pt x="54" y="3"/>
                  <a:pt x="54" y="3"/>
                </a:cubicBezTo>
                <a:cubicBezTo>
                  <a:pt x="60" y="15"/>
                  <a:pt x="60" y="15"/>
                  <a:pt x="60" y="15"/>
                </a:cubicBezTo>
                <a:lnTo>
                  <a:pt x="42" y="1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09" name="กลุ่ม 208"/>
          <p:cNvGrpSpPr/>
          <p:nvPr/>
        </p:nvGrpSpPr>
        <p:grpSpPr>
          <a:xfrm>
            <a:off x="5970322" y="4592363"/>
            <a:ext cx="3448315" cy="2239852"/>
            <a:chOff x="5970322" y="3810000"/>
            <a:chExt cx="3448315" cy="2239852"/>
          </a:xfrm>
        </p:grpSpPr>
        <p:sp>
          <p:nvSpPr>
            <p:cNvPr id="210" name="TextBox 209"/>
            <p:cNvSpPr txBox="1"/>
            <p:nvPr/>
          </p:nvSpPr>
          <p:spPr>
            <a:xfrm>
              <a:off x="5970322" y="4720294"/>
              <a:ext cx="3448315" cy="1329558"/>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sp>
          <p:nvSpPr>
            <p:cNvPr id="211" name="TextBox 210"/>
            <p:cNvSpPr txBox="1"/>
            <p:nvPr/>
          </p:nvSpPr>
          <p:spPr bwMode="auto">
            <a:xfrm>
              <a:off x="7424633" y="3810000"/>
              <a:ext cx="1388522"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2"/>
                  </a:solidFill>
                  <a:latin typeface="Lato" pitchFamily="34" charset="0"/>
                  <a:ea typeface="Lato" pitchFamily="34" charset="0"/>
                  <a:cs typeface="Lato" pitchFamily="34" charset="0"/>
                </a:rPr>
                <a:t>Ideas</a:t>
              </a:r>
              <a:endParaRPr lang="id-ID" sz="4000" b="1" dirty="0">
                <a:solidFill>
                  <a:schemeClr val="accent2"/>
                </a:solidFill>
                <a:latin typeface="Lato" pitchFamily="34" charset="0"/>
                <a:ea typeface="Lato" pitchFamily="34" charset="0"/>
                <a:cs typeface="Lato" pitchFamily="34" charset="0"/>
              </a:endParaRPr>
            </a:p>
          </p:txBody>
        </p:sp>
        <p:sp>
          <p:nvSpPr>
            <p:cNvPr id="212" name="Rectangle 8"/>
            <p:cNvSpPr>
              <a:spLocks noChangeArrowheads="1"/>
            </p:cNvSpPr>
            <p:nvPr/>
          </p:nvSpPr>
          <p:spPr bwMode="auto">
            <a:xfrm flipV="1">
              <a:off x="6942849" y="4677858"/>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13" name="Freeform 134"/>
          <p:cNvSpPr>
            <a:spLocks noEditPoints="1"/>
          </p:cNvSpPr>
          <p:nvPr/>
        </p:nvSpPr>
        <p:spPr bwMode="auto">
          <a:xfrm>
            <a:off x="11093450" y="2912157"/>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dirty="0"/>
          </a:p>
        </p:txBody>
      </p:sp>
      <p:grpSp>
        <p:nvGrpSpPr>
          <p:cNvPr id="214" name="กลุ่ม 213"/>
          <p:cNvGrpSpPr/>
          <p:nvPr/>
        </p:nvGrpSpPr>
        <p:grpSpPr>
          <a:xfrm>
            <a:off x="9399322" y="3581400"/>
            <a:ext cx="3448315" cy="2239852"/>
            <a:chOff x="9399322" y="2799037"/>
            <a:chExt cx="3448315" cy="2239852"/>
          </a:xfrm>
        </p:grpSpPr>
        <p:sp>
          <p:nvSpPr>
            <p:cNvPr id="215" name="TextBox 214"/>
            <p:cNvSpPr txBox="1"/>
            <p:nvPr/>
          </p:nvSpPr>
          <p:spPr>
            <a:xfrm>
              <a:off x="9399322" y="3709331"/>
              <a:ext cx="3448315" cy="1329558"/>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sp>
          <p:nvSpPr>
            <p:cNvPr id="216" name="TextBox 215"/>
            <p:cNvSpPr txBox="1"/>
            <p:nvPr/>
          </p:nvSpPr>
          <p:spPr bwMode="auto">
            <a:xfrm>
              <a:off x="10545057" y="2799037"/>
              <a:ext cx="200567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Product</a:t>
              </a:r>
              <a:endParaRPr lang="id-ID" sz="4000" b="1" dirty="0">
                <a:solidFill>
                  <a:schemeClr val="accent4"/>
                </a:solidFill>
                <a:latin typeface="Lato" pitchFamily="34" charset="0"/>
                <a:ea typeface="Lato" pitchFamily="34" charset="0"/>
                <a:cs typeface="Lato" pitchFamily="34" charset="0"/>
              </a:endParaRPr>
            </a:p>
          </p:txBody>
        </p:sp>
        <p:sp>
          <p:nvSpPr>
            <p:cNvPr id="217" name="Rectangle 8"/>
            <p:cNvSpPr>
              <a:spLocks noChangeArrowheads="1"/>
            </p:cNvSpPr>
            <p:nvPr/>
          </p:nvSpPr>
          <p:spPr bwMode="auto">
            <a:xfrm flipV="1">
              <a:off x="10371849" y="3666895"/>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18" name="Freeform 101"/>
          <p:cNvSpPr>
            <a:spLocks noEditPoints="1"/>
          </p:cNvSpPr>
          <p:nvPr/>
        </p:nvSpPr>
        <p:spPr bwMode="auto">
          <a:xfrm>
            <a:off x="15362237" y="3048000"/>
            <a:ext cx="533400" cy="619125"/>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19" name="กลุ่ม 218"/>
          <p:cNvGrpSpPr/>
          <p:nvPr/>
        </p:nvGrpSpPr>
        <p:grpSpPr>
          <a:xfrm>
            <a:off x="13666522" y="3724111"/>
            <a:ext cx="3448315" cy="2239852"/>
            <a:chOff x="13666522" y="2941748"/>
            <a:chExt cx="3448315" cy="2239852"/>
          </a:xfrm>
        </p:grpSpPr>
        <p:sp>
          <p:nvSpPr>
            <p:cNvPr id="220" name="TextBox 219"/>
            <p:cNvSpPr txBox="1"/>
            <p:nvPr/>
          </p:nvSpPr>
          <p:spPr>
            <a:xfrm>
              <a:off x="13666522" y="3852042"/>
              <a:ext cx="3448315" cy="1329558"/>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sp>
          <p:nvSpPr>
            <p:cNvPr id="221" name="TextBox 220"/>
            <p:cNvSpPr txBox="1"/>
            <p:nvPr/>
          </p:nvSpPr>
          <p:spPr bwMode="auto">
            <a:xfrm>
              <a:off x="14371637" y="2941748"/>
              <a:ext cx="2547492"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Marketing</a:t>
              </a:r>
              <a:endParaRPr lang="id-ID" sz="4000" b="1" dirty="0">
                <a:solidFill>
                  <a:schemeClr val="accent5"/>
                </a:solidFill>
                <a:latin typeface="Lato" pitchFamily="34" charset="0"/>
                <a:ea typeface="Lato" pitchFamily="34" charset="0"/>
                <a:cs typeface="Lato" pitchFamily="34" charset="0"/>
              </a:endParaRPr>
            </a:p>
          </p:txBody>
        </p:sp>
        <p:sp>
          <p:nvSpPr>
            <p:cNvPr id="222" name="Rectangle 8"/>
            <p:cNvSpPr>
              <a:spLocks noChangeArrowheads="1"/>
            </p:cNvSpPr>
            <p:nvPr/>
          </p:nvSpPr>
          <p:spPr bwMode="auto">
            <a:xfrm flipV="1">
              <a:off x="14639049" y="3809606"/>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23" name="กลุ่ม 222"/>
          <p:cNvGrpSpPr/>
          <p:nvPr/>
        </p:nvGrpSpPr>
        <p:grpSpPr>
          <a:xfrm>
            <a:off x="18124487" y="6172200"/>
            <a:ext cx="666750" cy="668338"/>
            <a:chOff x="18819813" y="4560724"/>
            <a:chExt cx="666750" cy="668338"/>
          </a:xfrm>
          <a:solidFill>
            <a:schemeClr val="accent6"/>
          </a:solidFill>
        </p:grpSpPr>
        <p:sp>
          <p:nvSpPr>
            <p:cNvPr id="224" name="Freeform 39"/>
            <p:cNvSpPr>
              <a:spLocks noEditPoints="1"/>
            </p:cNvSpPr>
            <p:nvPr/>
          </p:nvSpPr>
          <p:spPr bwMode="auto">
            <a:xfrm>
              <a:off x="18819813" y="4560724"/>
              <a:ext cx="666750" cy="668338"/>
            </a:xfrm>
            <a:custGeom>
              <a:avLst/>
              <a:gdLst>
                <a:gd name="T0" fmla="*/ 57 w 70"/>
                <a:gd name="T1" fmla="*/ 12 h 70"/>
                <a:gd name="T2" fmla="*/ 12 w 70"/>
                <a:gd name="T3" fmla="*/ 13 h 70"/>
                <a:gd name="T4" fmla="*/ 7 w 70"/>
                <a:gd name="T5" fmla="*/ 20 h 70"/>
                <a:gd name="T6" fmla="*/ 7 w 70"/>
                <a:gd name="T7" fmla="*/ 20 h 70"/>
                <a:gd name="T8" fmla="*/ 7 w 70"/>
                <a:gd name="T9" fmla="*/ 20 h 70"/>
                <a:gd name="T10" fmla="*/ 13 w 70"/>
                <a:gd name="T11" fmla="*/ 59 h 70"/>
                <a:gd name="T12" fmla="*/ 58 w 70"/>
                <a:gd name="T13" fmla="*/ 57 h 70"/>
                <a:gd name="T14" fmla="*/ 57 w 70"/>
                <a:gd name="T15" fmla="*/ 12 h 70"/>
                <a:gd name="T16" fmla="*/ 55 w 70"/>
                <a:gd name="T17" fmla="*/ 13 h 70"/>
                <a:gd name="T18" fmla="*/ 61 w 70"/>
                <a:gd name="T19" fmla="*/ 21 h 70"/>
                <a:gd name="T20" fmla="*/ 60 w 70"/>
                <a:gd name="T21" fmla="*/ 21 h 70"/>
                <a:gd name="T22" fmla="*/ 54 w 70"/>
                <a:gd name="T23" fmla="*/ 24 h 70"/>
                <a:gd name="T24" fmla="*/ 50 w 70"/>
                <a:gd name="T25" fmla="*/ 19 h 70"/>
                <a:gd name="T26" fmla="*/ 46 w 70"/>
                <a:gd name="T27" fmla="*/ 16 h 70"/>
                <a:gd name="T28" fmla="*/ 50 w 70"/>
                <a:gd name="T29" fmla="*/ 10 h 70"/>
                <a:gd name="T30" fmla="*/ 55 w 70"/>
                <a:gd name="T31" fmla="*/ 13 h 70"/>
                <a:gd name="T32" fmla="*/ 48 w 70"/>
                <a:gd name="T33" fmla="*/ 9 h 70"/>
                <a:gd name="T34" fmla="*/ 44 w 70"/>
                <a:gd name="T35" fmla="*/ 15 h 70"/>
                <a:gd name="T36" fmla="*/ 25 w 70"/>
                <a:gd name="T37" fmla="*/ 16 h 70"/>
                <a:gd name="T38" fmla="*/ 21 w 70"/>
                <a:gd name="T39" fmla="*/ 9 h 70"/>
                <a:gd name="T40" fmla="*/ 48 w 70"/>
                <a:gd name="T41" fmla="*/ 9 h 70"/>
                <a:gd name="T42" fmla="*/ 9 w 70"/>
                <a:gd name="T43" fmla="*/ 22 h 70"/>
                <a:gd name="T44" fmla="*/ 15 w 70"/>
                <a:gd name="T45" fmla="*/ 26 h 70"/>
                <a:gd name="T46" fmla="*/ 16 w 70"/>
                <a:gd name="T47" fmla="*/ 46 h 70"/>
                <a:gd name="T48" fmla="*/ 9 w 70"/>
                <a:gd name="T49" fmla="*/ 49 h 70"/>
                <a:gd name="T50" fmla="*/ 9 w 70"/>
                <a:gd name="T51" fmla="*/ 22 h 70"/>
                <a:gd name="T52" fmla="*/ 15 w 70"/>
                <a:gd name="T53" fmla="*/ 57 h 70"/>
                <a:gd name="T54" fmla="*/ 10 w 70"/>
                <a:gd name="T55" fmla="*/ 51 h 70"/>
                <a:gd name="T56" fmla="*/ 17 w 70"/>
                <a:gd name="T57" fmla="*/ 48 h 70"/>
                <a:gd name="T58" fmla="*/ 20 w 70"/>
                <a:gd name="T59" fmla="*/ 51 h 70"/>
                <a:gd name="T60" fmla="*/ 25 w 70"/>
                <a:gd name="T61" fmla="*/ 55 h 70"/>
                <a:gd name="T62" fmla="*/ 22 w 70"/>
                <a:gd name="T63" fmla="*/ 61 h 70"/>
                <a:gd name="T64" fmla="*/ 15 w 70"/>
                <a:gd name="T65" fmla="*/ 57 h 70"/>
                <a:gd name="T66" fmla="*/ 24 w 70"/>
                <a:gd name="T67" fmla="*/ 62 h 70"/>
                <a:gd name="T68" fmla="*/ 27 w 70"/>
                <a:gd name="T69" fmla="*/ 56 h 70"/>
                <a:gd name="T70" fmla="*/ 42 w 70"/>
                <a:gd name="T71" fmla="*/ 56 h 70"/>
                <a:gd name="T72" fmla="*/ 46 w 70"/>
                <a:gd name="T73" fmla="*/ 63 h 70"/>
                <a:gd name="T74" fmla="*/ 24 w 70"/>
                <a:gd name="T75" fmla="*/ 62 h 70"/>
                <a:gd name="T76" fmla="*/ 52 w 70"/>
                <a:gd name="T77" fmla="*/ 44 h 70"/>
                <a:gd name="T78" fmla="*/ 52 w 70"/>
                <a:gd name="T79" fmla="*/ 44 h 70"/>
                <a:gd name="T80" fmla="*/ 52 w 70"/>
                <a:gd name="T81" fmla="*/ 44 h 70"/>
                <a:gd name="T82" fmla="*/ 49 w 70"/>
                <a:gd name="T83" fmla="*/ 48 h 70"/>
                <a:gd name="T84" fmla="*/ 22 w 70"/>
                <a:gd name="T85" fmla="*/ 49 h 70"/>
                <a:gd name="T86" fmla="*/ 21 w 70"/>
                <a:gd name="T87" fmla="*/ 22 h 70"/>
                <a:gd name="T88" fmla="*/ 48 w 70"/>
                <a:gd name="T89" fmla="*/ 21 h 70"/>
                <a:gd name="T90" fmla="*/ 52 w 70"/>
                <a:gd name="T91" fmla="*/ 26 h 70"/>
                <a:gd name="T92" fmla="*/ 52 w 70"/>
                <a:gd name="T93" fmla="*/ 26 h 70"/>
                <a:gd name="T94" fmla="*/ 52 w 70"/>
                <a:gd name="T95" fmla="*/ 26 h 70"/>
                <a:gd name="T96" fmla="*/ 52 w 70"/>
                <a:gd name="T97" fmla="*/ 44 h 70"/>
                <a:gd name="T98" fmla="*/ 55 w 70"/>
                <a:gd name="T99" fmla="*/ 44 h 70"/>
                <a:gd name="T100" fmla="*/ 55 w 70"/>
                <a:gd name="T101" fmla="*/ 26 h 70"/>
                <a:gd name="T102" fmla="*/ 61 w 70"/>
                <a:gd name="T103" fmla="*/ 23 h 70"/>
                <a:gd name="T104" fmla="*/ 61 w 70"/>
                <a:gd name="T105" fmla="*/ 23 h 70"/>
                <a:gd name="T106" fmla="*/ 62 w 70"/>
                <a:gd name="T107" fmla="*/ 22 h 70"/>
                <a:gd name="T108" fmla="*/ 62 w 70"/>
                <a:gd name="T109" fmla="*/ 48 h 70"/>
                <a:gd name="T110" fmla="*/ 55 w 70"/>
                <a:gd name="T111" fmla="*/ 4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70">
                  <a:moveTo>
                    <a:pt x="57" y="12"/>
                  </a:moveTo>
                  <a:cubicBezTo>
                    <a:pt x="44" y="0"/>
                    <a:pt x="24" y="1"/>
                    <a:pt x="12" y="13"/>
                  </a:cubicBezTo>
                  <a:cubicBezTo>
                    <a:pt x="10" y="15"/>
                    <a:pt x="8" y="18"/>
                    <a:pt x="7" y="20"/>
                  </a:cubicBezTo>
                  <a:cubicBezTo>
                    <a:pt x="7" y="20"/>
                    <a:pt x="7" y="20"/>
                    <a:pt x="7" y="20"/>
                  </a:cubicBezTo>
                  <a:cubicBezTo>
                    <a:pt x="7" y="20"/>
                    <a:pt x="7" y="20"/>
                    <a:pt x="7" y="20"/>
                  </a:cubicBezTo>
                  <a:cubicBezTo>
                    <a:pt x="0" y="33"/>
                    <a:pt x="3" y="49"/>
                    <a:pt x="13" y="59"/>
                  </a:cubicBezTo>
                  <a:cubicBezTo>
                    <a:pt x="26" y="70"/>
                    <a:pt x="47" y="70"/>
                    <a:pt x="58" y="57"/>
                  </a:cubicBezTo>
                  <a:cubicBezTo>
                    <a:pt x="70" y="44"/>
                    <a:pt x="70" y="24"/>
                    <a:pt x="57" y="12"/>
                  </a:cubicBezTo>
                  <a:close/>
                  <a:moveTo>
                    <a:pt x="55" y="13"/>
                  </a:moveTo>
                  <a:cubicBezTo>
                    <a:pt x="58" y="16"/>
                    <a:pt x="59" y="18"/>
                    <a:pt x="61" y="21"/>
                  </a:cubicBezTo>
                  <a:cubicBezTo>
                    <a:pt x="61" y="21"/>
                    <a:pt x="60" y="21"/>
                    <a:pt x="60" y="21"/>
                  </a:cubicBezTo>
                  <a:cubicBezTo>
                    <a:pt x="54" y="24"/>
                    <a:pt x="54" y="24"/>
                    <a:pt x="54" y="24"/>
                  </a:cubicBezTo>
                  <a:cubicBezTo>
                    <a:pt x="53" y="22"/>
                    <a:pt x="52" y="21"/>
                    <a:pt x="50" y="19"/>
                  </a:cubicBezTo>
                  <a:cubicBezTo>
                    <a:pt x="49" y="18"/>
                    <a:pt x="48" y="17"/>
                    <a:pt x="46" y="16"/>
                  </a:cubicBezTo>
                  <a:cubicBezTo>
                    <a:pt x="50" y="10"/>
                    <a:pt x="50" y="10"/>
                    <a:pt x="50" y="10"/>
                  </a:cubicBezTo>
                  <a:cubicBezTo>
                    <a:pt x="52" y="11"/>
                    <a:pt x="54" y="12"/>
                    <a:pt x="55" y="13"/>
                  </a:cubicBezTo>
                  <a:close/>
                  <a:moveTo>
                    <a:pt x="48" y="9"/>
                  </a:moveTo>
                  <a:cubicBezTo>
                    <a:pt x="44" y="15"/>
                    <a:pt x="44" y="15"/>
                    <a:pt x="44" y="15"/>
                  </a:cubicBezTo>
                  <a:cubicBezTo>
                    <a:pt x="38" y="12"/>
                    <a:pt x="31" y="13"/>
                    <a:pt x="25" y="16"/>
                  </a:cubicBezTo>
                  <a:cubicBezTo>
                    <a:pt x="21" y="9"/>
                    <a:pt x="21" y="9"/>
                    <a:pt x="21" y="9"/>
                  </a:cubicBezTo>
                  <a:cubicBezTo>
                    <a:pt x="29" y="5"/>
                    <a:pt x="39" y="4"/>
                    <a:pt x="48" y="9"/>
                  </a:cubicBezTo>
                  <a:close/>
                  <a:moveTo>
                    <a:pt x="9" y="22"/>
                  </a:moveTo>
                  <a:cubicBezTo>
                    <a:pt x="15" y="26"/>
                    <a:pt x="15" y="26"/>
                    <a:pt x="15" y="26"/>
                  </a:cubicBezTo>
                  <a:cubicBezTo>
                    <a:pt x="12" y="32"/>
                    <a:pt x="13" y="40"/>
                    <a:pt x="16" y="46"/>
                  </a:cubicBezTo>
                  <a:cubicBezTo>
                    <a:pt x="9" y="49"/>
                    <a:pt x="9" y="49"/>
                    <a:pt x="9" y="49"/>
                  </a:cubicBezTo>
                  <a:cubicBezTo>
                    <a:pt x="5" y="41"/>
                    <a:pt x="4" y="31"/>
                    <a:pt x="9" y="22"/>
                  </a:cubicBezTo>
                  <a:close/>
                  <a:moveTo>
                    <a:pt x="15" y="57"/>
                  </a:moveTo>
                  <a:cubicBezTo>
                    <a:pt x="13" y="55"/>
                    <a:pt x="12" y="53"/>
                    <a:pt x="10" y="51"/>
                  </a:cubicBezTo>
                  <a:cubicBezTo>
                    <a:pt x="17" y="48"/>
                    <a:pt x="17" y="48"/>
                    <a:pt x="17" y="48"/>
                  </a:cubicBezTo>
                  <a:cubicBezTo>
                    <a:pt x="18" y="49"/>
                    <a:pt x="19" y="50"/>
                    <a:pt x="20" y="51"/>
                  </a:cubicBezTo>
                  <a:cubicBezTo>
                    <a:pt x="22" y="53"/>
                    <a:pt x="23" y="54"/>
                    <a:pt x="25" y="55"/>
                  </a:cubicBezTo>
                  <a:cubicBezTo>
                    <a:pt x="22" y="61"/>
                    <a:pt x="22" y="61"/>
                    <a:pt x="22" y="61"/>
                  </a:cubicBezTo>
                  <a:cubicBezTo>
                    <a:pt x="19" y="60"/>
                    <a:pt x="17" y="59"/>
                    <a:pt x="15" y="57"/>
                  </a:cubicBezTo>
                  <a:close/>
                  <a:moveTo>
                    <a:pt x="24" y="62"/>
                  </a:moveTo>
                  <a:cubicBezTo>
                    <a:pt x="27" y="56"/>
                    <a:pt x="27" y="56"/>
                    <a:pt x="27" y="56"/>
                  </a:cubicBezTo>
                  <a:cubicBezTo>
                    <a:pt x="32" y="57"/>
                    <a:pt x="38" y="57"/>
                    <a:pt x="42" y="56"/>
                  </a:cubicBezTo>
                  <a:cubicBezTo>
                    <a:pt x="46" y="63"/>
                    <a:pt x="46" y="63"/>
                    <a:pt x="46" y="63"/>
                  </a:cubicBezTo>
                  <a:cubicBezTo>
                    <a:pt x="39" y="65"/>
                    <a:pt x="31" y="65"/>
                    <a:pt x="24" y="62"/>
                  </a:cubicBezTo>
                  <a:close/>
                  <a:moveTo>
                    <a:pt x="52" y="44"/>
                  </a:moveTo>
                  <a:cubicBezTo>
                    <a:pt x="52" y="44"/>
                    <a:pt x="52" y="44"/>
                    <a:pt x="52" y="44"/>
                  </a:cubicBezTo>
                  <a:cubicBezTo>
                    <a:pt x="52" y="44"/>
                    <a:pt x="52" y="44"/>
                    <a:pt x="52" y="44"/>
                  </a:cubicBezTo>
                  <a:cubicBezTo>
                    <a:pt x="51" y="46"/>
                    <a:pt x="50" y="47"/>
                    <a:pt x="49" y="48"/>
                  </a:cubicBezTo>
                  <a:cubicBezTo>
                    <a:pt x="42" y="56"/>
                    <a:pt x="30" y="57"/>
                    <a:pt x="22" y="49"/>
                  </a:cubicBezTo>
                  <a:cubicBezTo>
                    <a:pt x="14" y="42"/>
                    <a:pt x="13" y="30"/>
                    <a:pt x="21" y="22"/>
                  </a:cubicBezTo>
                  <a:cubicBezTo>
                    <a:pt x="28" y="14"/>
                    <a:pt x="40" y="14"/>
                    <a:pt x="48" y="21"/>
                  </a:cubicBezTo>
                  <a:cubicBezTo>
                    <a:pt x="50" y="22"/>
                    <a:pt x="51" y="24"/>
                    <a:pt x="52" y="26"/>
                  </a:cubicBezTo>
                  <a:cubicBezTo>
                    <a:pt x="52" y="26"/>
                    <a:pt x="52" y="26"/>
                    <a:pt x="52" y="26"/>
                  </a:cubicBezTo>
                  <a:cubicBezTo>
                    <a:pt x="52" y="26"/>
                    <a:pt x="52" y="26"/>
                    <a:pt x="52" y="26"/>
                  </a:cubicBezTo>
                  <a:cubicBezTo>
                    <a:pt x="55" y="32"/>
                    <a:pt x="55" y="38"/>
                    <a:pt x="52" y="44"/>
                  </a:cubicBezTo>
                  <a:close/>
                  <a:moveTo>
                    <a:pt x="55" y="44"/>
                  </a:moveTo>
                  <a:cubicBezTo>
                    <a:pt x="58" y="39"/>
                    <a:pt x="58" y="32"/>
                    <a:pt x="55" y="26"/>
                  </a:cubicBezTo>
                  <a:cubicBezTo>
                    <a:pt x="61" y="23"/>
                    <a:pt x="61" y="23"/>
                    <a:pt x="61" y="23"/>
                  </a:cubicBezTo>
                  <a:cubicBezTo>
                    <a:pt x="61" y="23"/>
                    <a:pt x="61" y="23"/>
                    <a:pt x="61" y="23"/>
                  </a:cubicBezTo>
                  <a:cubicBezTo>
                    <a:pt x="62" y="23"/>
                    <a:pt x="62" y="22"/>
                    <a:pt x="62" y="22"/>
                  </a:cubicBezTo>
                  <a:cubicBezTo>
                    <a:pt x="66" y="30"/>
                    <a:pt x="66" y="40"/>
                    <a:pt x="62" y="48"/>
                  </a:cubicBezTo>
                  <a:lnTo>
                    <a:pt x="5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5" name="Freeform 40"/>
            <p:cNvSpPr>
              <a:spLocks noEditPoints="1"/>
            </p:cNvSpPr>
            <p:nvPr/>
          </p:nvSpPr>
          <p:spPr bwMode="auto">
            <a:xfrm>
              <a:off x="19048413" y="4798849"/>
              <a:ext cx="200025" cy="2000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6 h 21"/>
                <a:gd name="T12" fmla="*/ 5 w 21"/>
                <a:gd name="T13" fmla="*/ 10 h 21"/>
                <a:gd name="T14" fmla="*/ 11 w 21"/>
                <a:gd name="T15" fmla="*/ 4 h 21"/>
                <a:gd name="T16" fmla="*/ 17 w 21"/>
                <a:gd name="T17" fmla="*/ 10 h 21"/>
                <a:gd name="T18" fmla="*/ 11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4"/>
                    <a:pt x="0" y="10"/>
                  </a:cubicBezTo>
                  <a:cubicBezTo>
                    <a:pt x="0" y="16"/>
                    <a:pt x="5" y="21"/>
                    <a:pt x="11" y="21"/>
                  </a:cubicBezTo>
                  <a:cubicBezTo>
                    <a:pt x="17" y="21"/>
                    <a:pt x="21" y="16"/>
                    <a:pt x="21" y="10"/>
                  </a:cubicBezTo>
                  <a:cubicBezTo>
                    <a:pt x="21" y="4"/>
                    <a:pt x="17" y="0"/>
                    <a:pt x="11" y="0"/>
                  </a:cubicBezTo>
                  <a:close/>
                  <a:moveTo>
                    <a:pt x="11" y="16"/>
                  </a:moveTo>
                  <a:cubicBezTo>
                    <a:pt x="8" y="16"/>
                    <a:pt x="5" y="13"/>
                    <a:pt x="5" y="10"/>
                  </a:cubicBezTo>
                  <a:cubicBezTo>
                    <a:pt x="5" y="7"/>
                    <a:pt x="8" y="4"/>
                    <a:pt x="11" y="4"/>
                  </a:cubicBezTo>
                  <a:cubicBezTo>
                    <a:pt x="14" y="4"/>
                    <a:pt x="17" y="7"/>
                    <a:pt x="17" y="10"/>
                  </a:cubicBezTo>
                  <a:cubicBezTo>
                    <a:pt x="17" y="13"/>
                    <a:pt x="14" y="16"/>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26" name="กลุ่ม 225"/>
          <p:cNvGrpSpPr/>
          <p:nvPr/>
        </p:nvGrpSpPr>
        <p:grpSpPr>
          <a:xfrm>
            <a:off x="16505237" y="6904148"/>
            <a:ext cx="3448315" cy="2239852"/>
            <a:chOff x="16505237" y="5761148"/>
            <a:chExt cx="3448315" cy="2239852"/>
          </a:xfrm>
        </p:grpSpPr>
        <p:sp>
          <p:nvSpPr>
            <p:cNvPr id="227" name="TextBox 226"/>
            <p:cNvSpPr txBox="1"/>
            <p:nvPr/>
          </p:nvSpPr>
          <p:spPr>
            <a:xfrm>
              <a:off x="16505237" y="6671442"/>
              <a:ext cx="3448315" cy="1329558"/>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sp>
          <p:nvSpPr>
            <p:cNvPr id="228" name="TextBox 227"/>
            <p:cNvSpPr txBox="1"/>
            <p:nvPr/>
          </p:nvSpPr>
          <p:spPr bwMode="auto">
            <a:xfrm>
              <a:off x="17038637" y="5761148"/>
              <a:ext cx="2850460"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Technology</a:t>
              </a:r>
              <a:endParaRPr lang="id-ID" sz="4000" b="1" dirty="0">
                <a:solidFill>
                  <a:schemeClr val="accent6"/>
                </a:solidFill>
                <a:latin typeface="Lato" pitchFamily="34" charset="0"/>
                <a:ea typeface="Lato" pitchFamily="34" charset="0"/>
                <a:cs typeface="Lato" pitchFamily="34" charset="0"/>
              </a:endParaRPr>
            </a:p>
          </p:txBody>
        </p:sp>
        <p:sp>
          <p:nvSpPr>
            <p:cNvPr id="229" name="Rectangle 8"/>
            <p:cNvSpPr>
              <a:spLocks noChangeArrowheads="1"/>
            </p:cNvSpPr>
            <p:nvPr/>
          </p:nvSpPr>
          <p:spPr bwMode="auto">
            <a:xfrm flipV="1">
              <a:off x="17477764" y="6629006"/>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81" name="Group 80"/>
          <p:cNvGrpSpPr/>
          <p:nvPr/>
        </p:nvGrpSpPr>
        <p:grpSpPr>
          <a:xfrm>
            <a:off x="9342437" y="0"/>
            <a:ext cx="5121981" cy="1859280"/>
            <a:chOff x="9266237" y="-30479"/>
            <a:chExt cx="5121981" cy="1859280"/>
          </a:xfrm>
        </p:grpSpPr>
        <p:sp>
          <p:nvSpPr>
            <p:cNvPr id="82"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3" name="TextBox 82"/>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84" name="กลุ่ม 1"/>
            <p:cNvGrpSpPr/>
            <p:nvPr/>
          </p:nvGrpSpPr>
          <p:grpSpPr>
            <a:xfrm>
              <a:off x="10629638" y="960536"/>
              <a:ext cx="2675199" cy="191868"/>
              <a:chOff x="731836" y="7607630"/>
              <a:chExt cx="3043601" cy="240970"/>
            </a:xfrm>
          </p:grpSpPr>
          <p:sp>
            <p:nvSpPr>
              <p:cNvPr id="85"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6"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188507081"/>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50"/>
                                        <p:tgtEl>
                                          <p:spTgt spid="12"/>
                                        </p:tgtEl>
                                      </p:cBhvr>
                                    </p:animEffect>
                                  </p:childTnLst>
                                </p:cTn>
                              </p:par>
                            </p:childTnLst>
                          </p:cTn>
                        </p:par>
                        <p:par>
                          <p:cTn id="8" fill="hold">
                            <p:stCondLst>
                              <p:cond delay="250"/>
                            </p:stCondLst>
                            <p:childTnLst>
                              <p:par>
                                <p:cTn id="9" presetID="22" presetClass="entr" presetSubtype="4"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animEffect transition="in" filter="wipe(down)">
                                      <p:cBhvr>
                                        <p:cTn id="11" dur="500"/>
                                        <p:tgtEl>
                                          <p:spTgt spid="179"/>
                                        </p:tgtEl>
                                      </p:cBhvr>
                                    </p:animEffect>
                                  </p:childTnLst>
                                </p:cTn>
                              </p:par>
                            </p:childTnLst>
                          </p:cTn>
                        </p:par>
                        <p:par>
                          <p:cTn id="12" fill="hold">
                            <p:stCondLst>
                              <p:cond delay="750"/>
                            </p:stCondLst>
                            <p:childTnLst>
                              <p:par>
                                <p:cTn id="13" presetID="22" presetClass="entr" presetSubtype="4" fill="hold" nodeType="afterEffect">
                                  <p:stCondLst>
                                    <p:cond delay="0"/>
                                  </p:stCondLst>
                                  <p:childTnLst>
                                    <p:set>
                                      <p:cBhvr>
                                        <p:cTn id="14" dur="1" fill="hold">
                                          <p:stCondLst>
                                            <p:cond delay="0"/>
                                          </p:stCondLst>
                                        </p:cTn>
                                        <p:tgtEl>
                                          <p:spTgt spid="183"/>
                                        </p:tgtEl>
                                        <p:attrNameLst>
                                          <p:attrName>style.visibility</p:attrName>
                                        </p:attrNameLst>
                                      </p:cBhvr>
                                      <p:to>
                                        <p:strVal val="visible"/>
                                      </p:to>
                                    </p:set>
                                    <p:animEffect transition="in" filter="wipe(down)">
                                      <p:cBhvr>
                                        <p:cTn id="15" dur="500"/>
                                        <p:tgtEl>
                                          <p:spTgt spid="183"/>
                                        </p:tgtEl>
                                      </p:cBhvr>
                                    </p:animEffect>
                                  </p:childTnLst>
                                </p:cTn>
                              </p:par>
                            </p:childTnLst>
                          </p:cTn>
                        </p:par>
                        <p:par>
                          <p:cTn id="16" fill="hold">
                            <p:stCondLst>
                              <p:cond delay="1250"/>
                            </p:stCondLst>
                            <p:childTnLst>
                              <p:par>
                                <p:cTn id="17" presetID="22" presetClass="entr" presetSubtype="4" fill="hold" nodeType="afterEffect">
                                  <p:stCondLst>
                                    <p:cond delay="0"/>
                                  </p:stCondLst>
                                  <p:childTnLst>
                                    <p:set>
                                      <p:cBhvr>
                                        <p:cTn id="18" dur="1" fill="hold">
                                          <p:stCondLst>
                                            <p:cond delay="0"/>
                                          </p:stCondLst>
                                        </p:cTn>
                                        <p:tgtEl>
                                          <p:spTgt spid="187"/>
                                        </p:tgtEl>
                                        <p:attrNameLst>
                                          <p:attrName>style.visibility</p:attrName>
                                        </p:attrNameLst>
                                      </p:cBhvr>
                                      <p:to>
                                        <p:strVal val="visible"/>
                                      </p:to>
                                    </p:set>
                                    <p:animEffect transition="in" filter="wipe(down)">
                                      <p:cBhvr>
                                        <p:cTn id="19" dur="500"/>
                                        <p:tgtEl>
                                          <p:spTgt spid="187"/>
                                        </p:tgtEl>
                                      </p:cBhvr>
                                    </p:animEffect>
                                  </p:childTnLst>
                                </p:cTn>
                              </p:par>
                            </p:childTnLst>
                          </p:cTn>
                        </p:par>
                        <p:par>
                          <p:cTn id="20" fill="hold">
                            <p:stCondLst>
                              <p:cond delay="1750"/>
                            </p:stCondLst>
                            <p:childTnLst>
                              <p:par>
                                <p:cTn id="21" presetID="22" presetClass="entr" presetSubtype="4" fill="hold" nodeType="afterEffect">
                                  <p:stCondLst>
                                    <p:cond delay="0"/>
                                  </p:stCondLst>
                                  <p:childTnLst>
                                    <p:set>
                                      <p:cBhvr>
                                        <p:cTn id="22" dur="1" fill="hold">
                                          <p:stCondLst>
                                            <p:cond delay="0"/>
                                          </p:stCondLst>
                                        </p:cTn>
                                        <p:tgtEl>
                                          <p:spTgt spid="191"/>
                                        </p:tgtEl>
                                        <p:attrNameLst>
                                          <p:attrName>style.visibility</p:attrName>
                                        </p:attrNameLst>
                                      </p:cBhvr>
                                      <p:to>
                                        <p:strVal val="visible"/>
                                      </p:to>
                                    </p:set>
                                    <p:animEffect transition="in" filter="wipe(down)">
                                      <p:cBhvr>
                                        <p:cTn id="23" dur="500"/>
                                        <p:tgtEl>
                                          <p:spTgt spid="191"/>
                                        </p:tgtEl>
                                      </p:cBhvr>
                                    </p:animEffect>
                                  </p:childTnLst>
                                </p:cTn>
                              </p:par>
                            </p:childTnLst>
                          </p:cTn>
                        </p:par>
                        <p:par>
                          <p:cTn id="24" fill="hold">
                            <p:stCondLst>
                              <p:cond delay="2250"/>
                            </p:stCondLst>
                            <p:childTnLst>
                              <p:par>
                                <p:cTn id="25" presetID="22" presetClass="entr" presetSubtype="4" fill="hold" nodeType="afterEffect">
                                  <p:stCondLst>
                                    <p:cond delay="0"/>
                                  </p:stCondLst>
                                  <p:childTnLst>
                                    <p:set>
                                      <p:cBhvr>
                                        <p:cTn id="26" dur="1" fill="hold">
                                          <p:stCondLst>
                                            <p:cond delay="0"/>
                                          </p:stCondLst>
                                        </p:cTn>
                                        <p:tgtEl>
                                          <p:spTgt spid="195"/>
                                        </p:tgtEl>
                                        <p:attrNameLst>
                                          <p:attrName>style.visibility</p:attrName>
                                        </p:attrNameLst>
                                      </p:cBhvr>
                                      <p:to>
                                        <p:strVal val="visible"/>
                                      </p:to>
                                    </p:set>
                                    <p:animEffect transition="in" filter="wipe(down)">
                                      <p:cBhvr>
                                        <p:cTn id="27" dur="500"/>
                                        <p:tgtEl>
                                          <p:spTgt spid="195"/>
                                        </p:tgtEl>
                                      </p:cBhvr>
                                    </p:animEffect>
                                  </p:childTnLst>
                                </p:cTn>
                              </p:par>
                            </p:childTnLst>
                          </p:cTn>
                        </p:par>
                        <p:par>
                          <p:cTn id="28" fill="hold">
                            <p:stCondLst>
                              <p:cond delay="2750"/>
                            </p:stCondLst>
                            <p:childTnLst>
                              <p:par>
                                <p:cTn id="29" presetID="22" presetClass="entr" presetSubtype="4" fill="hold" nodeType="afterEffect">
                                  <p:stCondLst>
                                    <p:cond delay="0"/>
                                  </p:stCondLst>
                                  <p:childTnLst>
                                    <p:set>
                                      <p:cBhvr>
                                        <p:cTn id="30" dur="1" fill="hold">
                                          <p:stCondLst>
                                            <p:cond delay="0"/>
                                          </p:stCondLst>
                                        </p:cTn>
                                        <p:tgtEl>
                                          <p:spTgt spid="199"/>
                                        </p:tgtEl>
                                        <p:attrNameLst>
                                          <p:attrName>style.visibility</p:attrName>
                                        </p:attrNameLst>
                                      </p:cBhvr>
                                      <p:to>
                                        <p:strVal val="visible"/>
                                      </p:to>
                                    </p:set>
                                    <p:animEffect transition="in" filter="wipe(down)">
                                      <p:cBhvr>
                                        <p:cTn id="31" dur="500"/>
                                        <p:tgtEl>
                                          <p:spTgt spid="199"/>
                                        </p:tgtEl>
                                      </p:cBhvr>
                                    </p:animEffect>
                                  </p:childTnLst>
                                </p:cTn>
                              </p:par>
                            </p:childTnLst>
                          </p:cTn>
                        </p:par>
                        <p:par>
                          <p:cTn id="32" fill="hold">
                            <p:stCondLst>
                              <p:cond delay="3250"/>
                            </p:stCondLst>
                            <p:childTnLst>
                              <p:par>
                                <p:cTn id="33" presetID="53" presetClass="entr" presetSubtype="16" fill="hold" grpId="0" nodeType="afterEffect">
                                  <p:stCondLst>
                                    <p:cond delay="0"/>
                                  </p:stCondLst>
                                  <p:childTnLst>
                                    <p:set>
                                      <p:cBhvr>
                                        <p:cTn id="34" dur="1" fill="hold">
                                          <p:stCondLst>
                                            <p:cond delay="0"/>
                                          </p:stCondLst>
                                        </p:cTn>
                                        <p:tgtEl>
                                          <p:spTgt spid="203"/>
                                        </p:tgtEl>
                                        <p:attrNameLst>
                                          <p:attrName>style.visibility</p:attrName>
                                        </p:attrNameLst>
                                      </p:cBhvr>
                                      <p:to>
                                        <p:strVal val="visible"/>
                                      </p:to>
                                    </p:set>
                                    <p:anim calcmode="lin" valueType="num">
                                      <p:cBhvr>
                                        <p:cTn id="35" dur="250" fill="hold"/>
                                        <p:tgtEl>
                                          <p:spTgt spid="203"/>
                                        </p:tgtEl>
                                        <p:attrNameLst>
                                          <p:attrName>ppt_w</p:attrName>
                                        </p:attrNameLst>
                                      </p:cBhvr>
                                      <p:tavLst>
                                        <p:tav tm="0">
                                          <p:val>
                                            <p:fltVal val="0"/>
                                          </p:val>
                                        </p:tav>
                                        <p:tav tm="100000">
                                          <p:val>
                                            <p:strVal val="#ppt_w"/>
                                          </p:val>
                                        </p:tav>
                                      </p:tavLst>
                                    </p:anim>
                                    <p:anim calcmode="lin" valueType="num">
                                      <p:cBhvr>
                                        <p:cTn id="36" dur="250" fill="hold"/>
                                        <p:tgtEl>
                                          <p:spTgt spid="203"/>
                                        </p:tgtEl>
                                        <p:attrNameLst>
                                          <p:attrName>ppt_h</p:attrName>
                                        </p:attrNameLst>
                                      </p:cBhvr>
                                      <p:tavLst>
                                        <p:tav tm="0">
                                          <p:val>
                                            <p:fltVal val="0"/>
                                          </p:val>
                                        </p:tav>
                                        <p:tav tm="100000">
                                          <p:val>
                                            <p:strVal val="#ppt_h"/>
                                          </p:val>
                                        </p:tav>
                                      </p:tavLst>
                                    </p:anim>
                                    <p:animEffect transition="in" filter="fade">
                                      <p:cBhvr>
                                        <p:cTn id="37" dur="250"/>
                                        <p:tgtEl>
                                          <p:spTgt spid="203"/>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204"/>
                                        </p:tgtEl>
                                        <p:attrNameLst>
                                          <p:attrName>style.visibility</p:attrName>
                                        </p:attrNameLst>
                                      </p:cBhvr>
                                      <p:to>
                                        <p:strVal val="visible"/>
                                      </p:to>
                                    </p:set>
                                    <p:anim calcmode="lin" valueType="num">
                                      <p:cBhvr>
                                        <p:cTn id="41" dur="250" fill="hold"/>
                                        <p:tgtEl>
                                          <p:spTgt spid="204"/>
                                        </p:tgtEl>
                                        <p:attrNameLst>
                                          <p:attrName>ppt_w</p:attrName>
                                        </p:attrNameLst>
                                      </p:cBhvr>
                                      <p:tavLst>
                                        <p:tav tm="0">
                                          <p:val>
                                            <p:fltVal val="0"/>
                                          </p:val>
                                        </p:tav>
                                        <p:tav tm="100000">
                                          <p:val>
                                            <p:strVal val="#ppt_w"/>
                                          </p:val>
                                        </p:tav>
                                      </p:tavLst>
                                    </p:anim>
                                    <p:anim calcmode="lin" valueType="num">
                                      <p:cBhvr>
                                        <p:cTn id="42" dur="250" fill="hold"/>
                                        <p:tgtEl>
                                          <p:spTgt spid="204"/>
                                        </p:tgtEl>
                                        <p:attrNameLst>
                                          <p:attrName>ppt_h</p:attrName>
                                        </p:attrNameLst>
                                      </p:cBhvr>
                                      <p:tavLst>
                                        <p:tav tm="0">
                                          <p:val>
                                            <p:fltVal val="0"/>
                                          </p:val>
                                        </p:tav>
                                        <p:tav tm="100000">
                                          <p:val>
                                            <p:strVal val="#ppt_h"/>
                                          </p:val>
                                        </p:tav>
                                      </p:tavLst>
                                    </p:anim>
                                    <p:animEffect transition="in" filter="fade">
                                      <p:cBhvr>
                                        <p:cTn id="43" dur="250"/>
                                        <p:tgtEl>
                                          <p:spTgt spid="204"/>
                                        </p:tgtEl>
                                      </p:cBhvr>
                                    </p:animEffect>
                                  </p:childTnLst>
                                </p:cTn>
                              </p:par>
                            </p:childTnLst>
                          </p:cTn>
                        </p:par>
                        <p:par>
                          <p:cTn id="44" fill="hold">
                            <p:stCondLst>
                              <p:cond delay="3750"/>
                            </p:stCondLst>
                            <p:childTnLst>
                              <p:par>
                                <p:cTn id="45" presetID="53" presetClass="entr" presetSubtype="16" fill="hold" grpId="0" nodeType="afterEffect">
                                  <p:stCondLst>
                                    <p:cond delay="0"/>
                                  </p:stCondLst>
                                  <p:childTnLst>
                                    <p:set>
                                      <p:cBhvr>
                                        <p:cTn id="46" dur="1" fill="hold">
                                          <p:stCondLst>
                                            <p:cond delay="0"/>
                                          </p:stCondLst>
                                        </p:cTn>
                                        <p:tgtEl>
                                          <p:spTgt spid="208"/>
                                        </p:tgtEl>
                                        <p:attrNameLst>
                                          <p:attrName>style.visibility</p:attrName>
                                        </p:attrNameLst>
                                      </p:cBhvr>
                                      <p:to>
                                        <p:strVal val="visible"/>
                                      </p:to>
                                    </p:set>
                                    <p:anim calcmode="lin" valueType="num">
                                      <p:cBhvr>
                                        <p:cTn id="47" dur="250" fill="hold"/>
                                        <p:tgtEl>
                                          <p:spTgt spid="208"/>
                                        </p:tgtEl>
                                        <p:attrNameLst>
                                          <p:attrName>ppt_w</p:attrName>
                                        </p:attrNameLst>
                                      </p:cBhvr>
                                      <p:tavLst>
                                        <p:tav tm="0">
                                          <p:val>
                                            <p:fltVal val="0"/>
                                          </p:val>
                                        </p:tav>
                                        <p:tav tm="100000">
                                          <p:val>
                                            <p:strVal val="#ppt_w"/>
                                          </p:val>
                                        </p:tav>
                                      </p:tavLst>
                                    </p:anim>
                                    <p:anim calcmode="lin" valueType="num">
                                      <p:cBhvr>
                                        <p:cTn id="48" dur="250" fill="hold"/>
                                        <p:tgtEl>
                                          <p:spTgt spid="208"/>
                                        </p:tgtEl>
                                        <p:attrNameLst>
                                          <p:attrName>ppt_h</p:attrName>
                                        </p:attrNameLst>
                                      </p:cBhvr>
                                      <p:tavLst>
                                        <p:tav tm="0">
                                          <p:val>
                                            <p:fltVal val="0"/>
                                          </p:val>
                                        </p:tav>
                                        <p:tav tm="100000">
                                          <p:val>
                                            <p:strVal val="#ppt_h"/>
                                          </p:val>
                                        </p:tav>
                                      </p:tavLst>
                                    </p:anim>
                                    <p:animEffect transition="in" filter="fade">
                                      <p:cBhvr>
                                        <p:cTn id="49" dur="250"/>
                                        <p:tgtEl>
                                          <p:spTgt spid="208"/>
                                        </p:tgtEl>
                                      </p:cBhvr>
                                    </p:animEffect>
                                  </p:childTnLst>
                                </p:cTn>
                              </p:par>
                            </p:childTnLst>
                          </p:cTn>
                        </p:par>
                        <p:par>
                          <p:cTn id="50" fill="hold">
                            <p:stCondLst>
                              <p:cond delay="4000"/>
                            </p:stCondLst>
                            <p:childTnLst>
                              <p:par>
                                <p:cTn id="51" presetID="53" presetClass="entr" presetSubtype="16"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 calcmode="lin" valueType="num">
                                      <p:cBhvr>
                                        <p:cTn id="53" dur="250" fill="hold"/>
                                        <p:tgtEl>
                                          <p:spTgt spid="209"/>
                                        </p:tgtEl>
                                        <p:attrNameLst>
                                          <p:attrName>ppt_w</p:attrName>
                                        </p:attrNameLst>
                                      </p:cBhvr>
                                      <p:tavLst>
                                        <p:tav tm="0">
                                          <p:val>
                                            <p:fltVal val="0"/>
                                          </p:val>
                                        </p:tav>
                                        <p:tav tm="100000">
                                          <p:val>
                                            <p:strVal val="#ppt_w"/>
                                          </p:val>
                                        </p:tav>
                                      </p:tavLst>
                                    </p:anim>
                                    <p:anim calcmode="lin" valueType="num">
                                      <p:cBhvr>
                                        <p:cTn id="54" dur="250" fill="hold"/>
                                        <p:tgtEl>
                                          <p:spTgt spid="209"/>
                                        </p:tgtEl>
                                        <p:attrNameLst>
                                          <p:attrName>ppt_h</p:attrName>
                                        </p:attrNameLst>
                                      </p:cBhvr>
                                      <p:tavLst>
                                        <p:tav tm="0">
                                          <p:val>
                                            <p:fltVal val="0"/>
                                          </p:val>
                                        </p:tav>
                                        <p:tav tm="100000">
                                          <p:val>
                                            <p:strVal val="#ppt_h"/>
                                          </p:val>
                                        </p:tav>
                                      </p:tavLst>
                                    </p:anim>
                                    <p:animEffect transition="in" filter="fade">
                                      <p:cBhvr>
                                        <p:cTn id="55" dur="250"/>
                                        <p:tgtEl>
                                          <p:spTgt spid="209"/>
                                        </p:tgtEl>
                                      </p:cBhvr>
                                    </p:animEffect>
                                  </p:childTnLst>
                                </p:cTn>
                              </p:par>
                            </p:childTnLst>
                          </p:cTn>
                        </p:par>
                        <p:par>
                          <p:cTn id="56" fill="hold">
                            <p:stCondLst>
                              <p:cond delay="4250"/>
                            </p:stCondLst>
                            <p:childTnLst>
                              <p:par>
                                <p:cTn id="57" presetID="53" presetClass="entr" presetSubtype="16" fill="hold" grpId="0" nodeType="afterEffect">
                                  <p:stCondLst>
                                    <p:cond delay="0"/>
                                  </p:stCondLst>
                                  <p:childTnLst>
                                    <p:set>
                                      <p:cBhvr>
                                        <p:cTn id="58" dur="1" fill="hold">
                                          <p:stCondLst>
                                            <p:cond delay="0"/>
                                          </p:stCondLst>
                                        </p:cTn>
                                        <p:tgtEl>
                                          <p:spTgt spid="213"/>
                                        </p:tgtEl>
                                        <p:attrNameLst>
                                          <p:attrName>style.visibility</p:attrName>
                                        </p:attrNameLst>
                                      </p:cBhvr>
                                      <p:to>
                                        <p:strVal val="visible"/>
                                      </p:to>
                                    </p:set>
                                    <p:anim calcmode="lin" valueType="num">
                                      <p:cBhvr>
                                        <p:cTn id="59" dur="250" fill="hold"/>
                                        <p:tgtEl>
                                          <p:spTgt spid="213"/>
                                        </p:tgtEl>
                                        <p:attrNameLst>
                                          <p:attrName>ppt_w</p:attrName>
                                        </p:attrNameLst>
                                      </p:cBhvr>
                                      <p:tavLst>
                                        <p:tav tm="0">
                                          <p:val>
                                            <p:fltVal val="0"/>
                                          </p:val>
                                        </p:tav>
                                        <p:tav tm="100000">
                                          <p:val>
                                            <p:strVal val="#ppt_w"/>
                                          </p:val>
                                        </p:tav>
                                      </p:tavLst>
                                    </p:anim>
                                    <p:anim calcmode="lin" valueType="num">
                                      <p:cBhvr>
                                        <p:cTn id="60" dur="250" fill="hold"/>
                                        <p:tgtEl>
                                          <p:spTgt spid="213"/>
                                        </p:tgtEl>
                                        <p:attrNameLst>
                                          <p:attrName>ppt_h</p:attrName>
                                        </p:attrNameLst>
                                      </p:cBhvr>
                                      <p:tavLst>
                                        <p:tav tm="0">
                                          <p:val>
                                            <p:fltVal val="0"/>
                                          </p:val>
                                        </p:tav>
                                        <p:tav tm="100000">
                                          <p:val>
                                            <p:strVal val="#ppt_h"/>
                                          </p:val>
                                        </p:tav>
                                      </p:tavLst>
                                    </p:anim>
                                    <p:animEffect transition="in" filter="fade">
                                      <p:cBhvr>
                                        <p:cTn id="61" dur="250"/>
                                        <p:tgtEl>
                                          <p:spTgt spid="213"/>
                                        </p:tgtEl>
                                      </p:cBhvr>
                                    </p:animEffect>
                                  </p:childTnLst>
                                </p:cTn>
                              </p:par>
                            </p:childTnLst>
                          </p:cTn>
                        </p:par>
                        <p:par>
                          <p:cTn id="62" fill="hold">
                            <p:stCondLst>
                              <p:cond delay="4500"/>
                            </p:stCondLst>
                            <p:childTnLst>
                              <p:par>
                                <p:cTn id="63" presetID="53" presetClass="entr" presetSubtype="16" fill="hold" nodeType="afterEffect">
                                  <p:stCondLst>
                                    <p:cond delay="0"/>
                                  </p:stCondLst>
                                  <p:childTnLst>
                                    <p:set>
                                      <p:cBhvr>
                                        <p:cTn id="64" dur="1" fill="hold">
                                          <p:stCondLst>
                                            <p:cond delay="0"/>
                                          </p:stCondLst>
                                        </p:cTn>
                                        <p:tgtEl>
                                          <p:spTgt spid="214"/>
                                        </p:tgtEl>
                                        <p:attrNameLst>
                                          <p:attrName>style.visibility</p:attrName>
                                        </p:attrNameLst>
                                      </p:cBhvr>
                                      <p:to>
                                        <p:strVal val="visible"/>
                                      </p:to>
                                    </p:set>
                                    <p:anim calcmode="lin" valueType="num">
                                      <p:cBhvr>
                                        <p:cTn id="65" dur="250" fill="hold"/>
                                        <p:tgtEl>
                                          <p:spTgt spid="214"/>
                                        </p:tgtEl>
                                        <p:attrNameLst>
                                          <p:attrName>ppt_w</p:attrName>
                                        </p:attrNameLst>
                                      </p:cBhvr>
                                      <p:tavLst>
                                        <p:tav tm="0">
                                          <p:val>
                                            <p:fltVal val="0"/>
                                          </p:val>
                                        </p:tav>
                                        <p:tav tm="100000">
                                          <p:val>
                                            <p:strVal val="#ppt_w"/>
                                          </p:val>
                                        </p:tav>
                                      </p:tavLst>
                                    </p:anim>
                                    <p:anim calcmode="lin" valueType="num">
                                      <p:cBhvr>
                                        <p:cTn id="66" dur="250" fill="hold"/>
                                        <p:tgtEl>
                                          <p:spTgt spid="214"/>
                                        </p:tgtEl>
                                        <p:attrNameLst>
                                          <p:attrName>ppt_h</p:attrName>
                                        </p:attrNameLst>
                                      </p:cBhvr>
                                      <p:tavLst>
                                        <p:tav tm="0">
                                          <p:val>
                                            <p:fltVal val="0"/>
                                          </p:val>
                                        </p:tav>
                                        <p:tav tm="100000">
                                          <p:val>
                                            <p:strVal val="#ppt_h"/>
                                          </p:val>
                                        </p:tav>
                                      </p:tavLst>
                                    </p:anim>
                                    <p:animEffect transition="in" filter="fade">
                                      <p:cBhvr>
                                        <p:cTn id="67" dur="250"/>
                                        <p:tgtEl>
                                          <p:spTgt spid="214"/>
                                        </p:tgtEl>
                                      </p:cBhvr>
                                    </p:animEffect>
                                  </p:childTnLst>
                                </p:cTn>
                              </p:par>
                            </p:childTnLst>
                          </p:cTn>
                        </p:par>
                        <p:par>
                          <p:cTn id="68" fill="hold">
                            <p:stCondLst>
                              <p:cond delay="4750"/>
                            </p:stCondLst>
                            <p:childTnLst>
                              <p:par>
                                <p:cTn id="69" presetID="53" presetClass="entr" presetSubtype="16" fill="hold" grpId="0" nodeType="afterEffect">
                                  <p:stCondLst>
                                    <p:cond delay="0"/>
                                  </p:stCondLst>
                                  <p:childTnLst>
                                    <p:set>
                                      <p:cBhvr>
                                        <p:cTn id="70" dur="1" fill="hold">
                                          <p:stCondLst>
                                            <p:cond delay="0"/>
                                          </p:stCondLst>
                                        </p:cTn>
                                        <p:tgtEl>
                                          <p:spTgt spid="218"/>
                                        </p:tgtEl>
                                        <p:attrNameLst>
                                          <p:attrName>style.visibility</p:attrName>
                                        </p:attrNameLst>
                                      </p:cBhvr>
                                      <p:to>
                                        <p:strVal val="visible"/>
                                      </p:to>
                                    </p:set>
                                    <p:anim calcmode="lin" valueType="num">
                                      <p:cBhvr>
                                        <p:cTn id="71" dur="250" fill="hold"/>
                                        <p:tgtEl>
                                          <p:spTgt spid="218"/>
                                        </p:tgtEl>
                                        <p:attrNameLst>
                                          <p:attrName>ppt_w</p:attrName>
                                        </p:attrNameLst>
                                      </p:cBhvr>
                                      <p:tavLst>
                                        <p:tav tm="0">
                                          <p:val>
                                            <p:fltVal val="0"/>
                                          </p:val>
                                        </p:tav>
                                        <p:tav tm="100000">
                                          <p:val>
                                            <p:strVal val="#ppt_w"/>
                                          </p:val>
                                        </p:tav>
                                      </p:tavLst>
                                    </p:anim>
                                    <p:anim calcmode="lin" valueType="num">
                                      <p:cBhvr>
                                        <p:cTn id="72" dur="250" fill="hold"/>
                                        <p:tgtEl>
                                          <p:spTgt spid="218"/>
                                        </p:tgtEl>
                                        <p:attrNameLst>
                                          <p:attrName>ppt_h</p:attrName>
                                        </p:attrNameLst>
                                      </p:cBhvr>
                                      <p:tavLst>
                                        <p:tav tm="0">
                                          <p:val>
                                            <p:fltVal val="0"/>
                                          </p:val>
                                        </p:tav>
                                        <p:tav tm="100000">
                                          <p:val>
                                            <p:strVal val="#ppt_h"/>
                                          </p:val>
                                        </p:tav>
                                      </p:tavLst>
                                    </p:anim>
                                    <p:animEffect transition="in" filter="fade">
                                      <p:cBhvr>
                                        <p:cTn id="73" dur="250"/>
                                        <p:tgtEl>
                                          <p:spTgt spid="218"/>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219"/>
                                        </p:tgtEl>
                                        <p:attrNameLst>
                                          <p:attrName>style.visibility</p:attrName>
                                        </p:attrNameLst>
                                      </p:cBhvr>
                                      <p:to>
                                        <p:strVal val="visible"/>
                                      </p:to>
                                    </p:set>
                                    <p:anim calcmode="lin" valueType="num">
                                      <p:cBhvr>
                                        <p:cTn id="77" dur="250" fill="hold"/>
                                        <p:tgtEl>
                                          <p:spTgt spid="219"/>
                                        </p:tgtEl>
                                        <p:attrNameLst>
                                          <p:attrName>ppt_w</p:attrName>
                                        </p:attrNameLst>
                                      </p:cBhvr>
                                      <p:tavLst>
                                        <p:tav tm="0">
                                          <p:val>
                                            <p:fltVal val="0"/>
                                          </p:val>
                                        </p:tav>
                                        <p:tav tm="100000">
                                          <p:val>
                                            <p:strVal val="#ppt_w"/>
                                          </p:val>
                                        </p:tav>
                                      </p:tavLst>
                                    </p:anim>
                                    <p:anim calcmode="lin" valueType="num">
                                      <p:cBhvr>
                                        <p:cTn id="78" dur="250" fill="hold"/>
                                        <p:tgtEl>
                                          <p:spTgt spid="219"/>
                                        </p:tgtEl>
                                        <p:attrNameLst>
                                          <p:attrName>ppt_h</p:attrName>
                                        </p:attrNameLst>
                                      </p:cBhvr>
                                      <p:tavLst>
                                        <p:tav tm="0">
                                          <p:val>
                                            <p:fltVal val="0"/>
                                          </p:val>
                                        </p:tav>
                                        <p:tav tm="100000">
                                          <p:val>
                                            <p:strVal val="#ppt_h"/>
                                          </p:val>
                                        </p:tav>
                                      </p:tavLst>
                                    </p:anim>
                                    <p:animEffect transition="in" filter="fade">
                                      <p:cBhvr>
                                        <p:cTn id="79" dur="250"/>
                                        <p:tgtEl>
                                          <p:spTgt spid="219"/>
                                        </p:tgtEl>
                                      </p:cBhvr>
                                    </p:animEffect>
                                  </p:childTnLst>
                                </p:cTn>
                              </p:par>
                            </p:childTnLst>
                          </p:cTn>
                        </p:par>
                        <p:par>
                          <p:cTn id="80" fill="hold">
                            <p:stCondLst>
                              <p:cond delay="5250"/>
                            </p:stCondLst>
                            <p:childTnLst>
                              <p:par>
                                <p:cTn id="81" presetID="53" presetClass="entr" presetSubtype="16" fill="hold" nodeType="afterEffect">
                                  <p:stCondLst>
                                    <p:cond delay="0"/>
                                  </p:stCondLst>
                                  <p:childTnLst>
                                    <p:set>
                                      <p:cBhvr>
                                        <p:cTn id="82" dur="1" fill="hold">
                                          <p:stCondLst>
                                            <p:cond delay="0"/>
                                          </p:stCondLst>
                                        </p:cTn>
                                        <p:tgtEl>
                                          <p:spTgt spid="223"/>
                                        </p:tgtEl>
                                        <p:attrNameLst>
                                          <p:attrName>style.visibility</p:attrName>
                                        </p:attrNameLst>
                                      </p:cBhvr>
                                      <p:to>
                                        <p:strVal val="visible"/>
                                      </p:to>
                                    </p:set>
                                    <p:anim calcmode="lin" valueType="num">
                                      <p:cBhvr>
                                        <p:cTn id="83" dur="250" fill="hold"/>
                                        <p:tgtEl>
                                          <p:spTgt spid="223"/>
                                        </p:tgtEl>
                                        <p:attrNameLst>
                                          <p:attrName>ppt_w</p:attrName>
                                        </p:attrNameLst>
                                      </p:cBhvr>
                                      <p:tavLst>
                                        <p:tav tm="0">
                                          <p:val>
                                            <p:fltVal val="0"/>
                                          </p:val>
                                        </p:tav>
                                        <p:tav tm="100000">
                                          <p:val>
                                            <p:strVal val="#ppt_w"/>
                                          </p:val>
                                        </p:tav>
                                      </p:tavLst>
                                    </p:anim>
                                    <p:anim calcmode="lin" valueType="num">
                                      <p:cBhvr>
                                        <p:cTn id="84" dur="250" fill="hold"/>
                                        <p:tgtEl>
                                          <p:spTgt spid="223"/>
                                        </p:tgtEl>
                                        <p:attrNameLst>
                                          <p:attrName>ppt_h</p:attrName>
                                        </p:attrNameLst>
                                      </p:cBhvr>
                                      <p:tavLst>
                                        <p:tav tm="0">
                                          <p:val>
                                            <p:fltVal val="0"/>
                                          </p:val>
                                        </p:tav>
                                        <p:tav tm="100000">
                                          <p:val>
                                            <p:strVal val="#ppt_h"/>
                                          </p:val>
                                        </p:tav>
                                      </p:tavLst>
                                    </p:anim>
                                    <p:animEffect transition="in" filter="fade">
                                      <p:cBhvr>
                                        <p:cTn id="85" dur="250"/>
                                        <p:tgtEl>
                                          <p:spTgt spid="223"/>
                                        </p:tgtEl>
                                      </p:cBhvr>
                                    </p:animEffect>
                                  </p:childTnLst>
                                </p:cTn>
                              </p:par>
                            </p:childTnLst>
                          </p:cTn>
                        </p:par>
                        <p:par>
                          <p:cTn id="86" fill="hold">
                            <p:stCondLst>
                              <p:cond delay="5500"/>
                            </p:stCondLst>
                            <p:childTnLst>
                              <p:par>
                                <p:cTn id="87" presetID="53" presetClass="entr" presetSubtype="16" fill="hold" nodeType="afterEffect">
                                  <p:stCondLst>
                                    <p:cond delay="0"/>
                                  </p:stCondLst>
                                  <p:childTnLst>
                                    <p:set>
                                      <p:cBhvr>
                                        <p:cTn id="88" dur="1" fill="hold">
                                          <p:stCondLst>
                                            <p:cond delay="0"/>
                                          </p:stCondLst>
                                        </p:cTn>
                                        <p:tgtEl>
                                          <p:spTgt spid="226"/>
                                        </p:tgtEl>
                                        <p:attrNameLst>
                                          <p:attrName>style.visibility</p:attrName>
                                        </p:attrNameLst>
                                      </p:cBhvr>
                                      <p:to>
                                        <p:strVal val="visible"/>
                                      </p:to>
                                    </p:set>
                                    <p:anim calcmode="lin" valueType="num">
                                      <p:cBhvr>
                                        <p:cTn id="89" dur="250" fill="hold"/>
                                        <p:tgtEl>
                                          <p:spTgt spid="226"/>
                                        </p:tgtEl>
                                        <p:attrNameLst>
                                          <p:attrName>ppt_w</p:attrName>
                                        </p:attrNameLst>
                                      </p:cBhvr>
                                      <p:tavLst>
                                        <p:tav tm="0">
                                          <p:val>
                                            <p:fltVal val="0"/>
                                          </p:val>
                                        </p:tav>
                                        <p:tav tm="100000">
                                          <p:val>
                                            <p:strVal val="#ppt_w"/>
                                          </p:val>
                                        </p:tav>
                                      </p:tavLst>
                                    </p:anim>
                                    <p:anim calcmode="lin" valueType="num">
                                      <p:cBhvr>
                                        <p:cTn id="90" dur="250" fill="hold"/>
                                        <p:tgtEl>
                                          <p:spTgt spid="226"/>
                                        </p:tgtEl>
                                        <p:attrNameLst>
                                          <p:attrName>ppt_h</p:attrName>
                                        </p:attrNameLst>
                                      </p:cBhvr>
                                      <p:tavLst>
                                        <p:tav tm="0">
                                          <p:val>
                                            <p:fltVal val="0"/>
                                          </p:val>
                                        </p:tav>
                                        <p:tav tm="100000">
                                          <p:val>
                                            <p:strVal val="#ppt_h"/>
                                          </p:val>
                                        </p:tav>
                                      </p:tavLst>
                                    </p:anim>
                                    <p:animEffect transition="in" filter="fade">
                                      <p:cBhvr>
                                        <p:cTn id="91" dur="25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03" grpId="0" animBg="1"/>
      <p:bldP spid="208" grpId="0" animBg="1"/>
      <p:bldP spid="213" grpId="0" animBg="1"/>
      <p:bldP spid="218"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กลุ่ม 82"/>
          <p:cNvGrpSpPr/>
          <p:nvPr/>
        </p:nvGrpSpPr>
        <p:grpSpPr>
          <a:xfrm>
            <a:off x="3872318" y="3243536"/>
            <a:ext cx="5726112" cy="3938588"/>
            <a:chOff x="888609" y="3434255"/>
            <a:chExt cx="5726112" cy="3938588"/>
          </a:xfrm>
        </p:grpSpPr>
        <p:grpSp>
          <p:nvGrpSpPr>
            <p:cNvPr id="84" name="กลุ่ม 83"/>
            <p:cNvGrpSpPr/>
            <p:nvPr/>
          </p:nvGrpSpPr>
          <p:grpSpPr>
            <a:xfrm>
              <a:off x="888609" y="3434255"/>
              <a:ext cx="5726112" cy="3938588"/>
              <a:chOff x="888609" y="3619938"/>
              <a:chExt cx="5726112" cy="3938588"/>
            </a:xfrm>
          </p:grpSpPr>
          <p:sp>
            <p:nvSpPr>
              <p:cNvPr id="87" name="Freeform 6"/>
              <p:cNvSpPr>
                <a:spLocks/>
              </p:cNvSpPr>
              <p:nvPr/>
            </p:nvSpPr>
            <p:spPr bwMode="auto">
              <a:xfrm>
                <a:off x="888609" y="3619938"/>
                <a:ext cx="5726112" cy="3938588"/>
              </a:xfrm>
              <a:custGeom>
                <a:avLst/>
                <a:gdLst>
                  <a:gd name="T0" fmla="*/ 3607 w 3607"/>
                  <a:gd name="T1" fmla="*/ 325 h 2481"/>
                  <a:gd name="T2" fmla="*/ 3607 w 3607"/>
                  <a:gd name="T3" fmla="*/ 2481 h 2481"/>
                  <a:gd name="T4" fmla="*/ 0 w 3607"/>
                  <a:gd name="T5" fmla="*/ 2481 h 2481"/>
                  <a:gd name="T6" fmla="*/ 0 w 3607"/>
                  <a:gd name="T7" fmla="*/ 325 h 2481"/>
                  <a:gd name="T8" fmla="*/ 1794 w 3607"/>
                  <a:gd name="T9" fmla="*/ 0 h 2481"/>
                  <a:gd name="T10" fmla="*/ 3607 w 3607"/>
                  <a:gd name="T11" fmla="*/ 325 h 2481"/>
                </a:gdLst>
                <a:ahLst/>
                <a:cxnLst>
                  <a:cxn ang="0">
                    <a:pos x="T0" y="T1"/>
                  </a:cxn>
                  <a:cxn ang="0">
                    <a:pos x="T2" y="T3"/>
                  </a:cxn>
                  <a:cxn ang="0">
                    <a:pos x="T4" y="T5"/>
                  </a:cxn>
                  <a:cxn ang="0">
                    <a:pos x="T6" y="T7"/>
                  </a:cxn>
                  <a:cxn ang="0">
                    <a:pos x="T8" y="T9"/>
                  </a:cxn>
                  <a:cxn ang="0">
                    <a:pos x="T10" y="T11"/>
                  </a:cxn>
                </a:cxnLst>
                <a:rect l="0" t="0" r="r" b="b"/>
                <a:pathLst>
                  <a:path w="3607" h="2481">
                    <a:moveTo>
                      <a:pt x="3607" y="325"/>
                    </a:moveTo>
                    <a:lnTo>
                      <a:pt x="3607" y="2481"/>
                    </a:lnTo>
                    <a:lnTo>
                      <a:pt x="0" y="2481"/>
                    </a:lnTo>
                    <a:lnTo>
                      <a:pt x="0" y="325"/>
                    </a:lnTo>
                    <a:lnTo>
                      <a:pt x="1794" y="0"/>
                    </a:lnTo>
                    <a:lnTo>
                      <a:pt x="3607" y="325"/>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 name="Freeform 7"/>
              <p:cNvSpPr>
                <a:spLocks/>
              </p:cNvSpPr>
              <p:nvPr/>
            </p:nvSpPr>
            <p:spPr bwMode="auto">
              <a:xfrm>
                <a:off x="888609" y="3619938"/>
                <a:ext cx="5726112" cy="1333500"/>
              </a:xfrm>
              <a:custGeom>
                <a:avLst/>
                <a:gdLst>
                  <a:gd name="T0" fmla="*/ 3607 w 3607"/>
                  <a:gd name="T1" fmla="*/ 840 h 840"/>
                  <a:gd name="T2" fmla="*/ 3607 w 3607"/>
                  <a:gd name="T3" fmla="*/ 325 h 840"/>
                  <a:gd name="T4" fmla="*/ 1794 w 3607"/>
                  <a:gd name="T5" fmla="*/ 0 h 840"/>
                  <a:gd name="T6" fmla="*/ 0 w 3607"/>
                  <a:gd name="T7" fmla="*/ 325 h 840"/>
                  <a:gd name="T8" fmla="*/ 0 w 3607"/>
                  <a:gd name="T9" fmla="*/ 840 h 840"/>
                  <a:gd name="T10" fmla="*/ 3607 w 3607"/>
                  <a:gd name="T11" fmla="*/ 840 h 840"/>
                </a:gdLst>
                <a:ahLst/>
                <a:cxnLst>
                  <a:cxn ang="0">
                    <a:pos x="T0" y="T1"/>
                  </a:cxn>
                  <a:cxn ang="0">
                    <a:pos x="T2" y="T3"/>
                  </a:cxn>
                  <a:cxn ang="0">
                    <a:pos x="T4" y="T5"/>
                  </a:cxn>
                  <a:cxn ang="0">
                    <a:pos x="T6" y="T7"/>
                  </a:cxn>
                  <a:cxn ang="0">
                    <a:pos x="T8" y="T9"/>
                  </a:cxn>
                  <a:cxn ang="0">
                    <a:pos x="T10" y="T11"/>
                  </a:cxn>
                </a:cxnLst>
                <a:rect l="0" t="0" r="r" b="b"/>
                <a:pathLst>
                  <a:path w="3607" h="840">
                    <a:moveTo>
                      <a:pt x="3607" y="840"/>
                    </a:moveTo>
                    <a:lnTo>
                      <a:pt x="3607" y="325"/>
                    </a:lnTo>
                    <a:lnTo>
                      <a:pt x="1794" y="0"/>
                    </a:lnTo>
                    <a:lnTo>
                      <a:pt x="0" y="325"/>
                    </a:lnTo>
                    <a:lnTo>
                      <a:pt x="0" y="840"/>
                    </a:lnTo>
                    <a:lnTo>
                      <a:pt x="3607" y="84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85" name="TextBox 84"/>
            <p:cNvSpPr txBox="1"/>
            <p:nvPr/>
          </p:nvSpPr>
          <p:spPr>
            <a:xfrm>
              <a:off x="1951037" y="510533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86" name="TextBox 85"/>
            <p:cNvSpPr txBox="1"/>
            <p:nvPr/>
          </p:nvSpPr>
          <p:spPr bwMode="auto">
            <a:xfrm>
              <a:off x="2019078" y="381000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89" name="กลุ่ม 88"/>
          <p:cNvGrpSpPr/>
          <p:nvPr/>
        </p:nvGrpSpPr>
        <p:grpSpPr>
          <a:xfrm>
            <a:off x="9545869" y="3200400"/>
            <a:ext cx="5757862" cy="3968750"/>
            <a:chOff x="6624352" y="3434255"/>
            <a:chExt cx="5757862" cy="3968750"/>
          </a:xfrm>
        </p:grpSpPr>
        <p:grpSp>
          <p:nvGrpSpPr>
            <p:cNvPr id="90" name="กลุ่ม 89"/>
            <p:cNvGrpSpPr/>
            <p:nvPr/>
          </p:nvGrpSpPr>
          <p:grpSpPr>
            <a:xfrm>
              <a:off x="6624352" y="3434255"/>
              <a:ext cx="5757862" cy="3968750"/>
              <a:chOff x="6624352" y="3619938"/>
              <a:chExt cx="5757862" cy="3968750"/>
            </a:xfrm>
          </p:grpSpPr>
          <p:sp>
            <p:nvSpPr>
              <p:cNvPr id="93" name="Freeform 10"/>
              <p:cNvSpPr>
                <a:spLocks/>
              </p:cNvSpPr>
              <p:nvPr/>
            </p:nvSpPr>
            <p:spPr bwMode="auto">
              <a:xfrm>
                <a:off x="6624352" y="3619938"/>
                <a:ext cx="5757862" cy="3968750"/>
              </a:xfrm>
              <a:custGeom>
                <a:avLst/>
                <a:gdLst>
                  <a:gd name="T0" fmla="*/ 3627 w 3627"/>
                  <a:gd name="T1" fmla="*/ 344 h 2500"/>
                  <a:gd name="T2" fmla="*/ 3627 w 3627"/>
                  <a:gd name="T3" fmla="*/ 2500 h 2500"/>
                  <a:gd name="T4" fmla="*/ 0 w 3627"/>
                  <a:gd name="T5" fmla="*/ 2500 h 2500"/>
                  <a:gd name="T6" fmla="*/ 0 w 3627"/>
                  <a:gd name="T7" fmla="*/ 344 h 2500"/>
                  <a:gd name="T8" fmla="*/ 1813 w 3627"/>
                  <a:gd name="T9" fmla="*/ 0 h 2500"/>
                  <a:gd name="T10" fmla="*/ 3627 w 3627"/>
                  <a:gd name="T11" fmla="*/ 344 h 2500"/>
                </a:gdLst>
                <a:ahLst/>
                <a:cxnLst>
                  <a:cxn ang="0">
                    <a:pos x="T0" y="T1"/>
                  </a:cxn>
                  <a:cxn ang="0">
                    <a:pos x="T2" y="T3"/>
                  </a:cxn>
                  <a:cxn ang="0">
                    <a:pos x="T4" y="T5"/>
                  </a:cxn>
                  <a:cxn ang="0">
                    <a:pos x="T6" y="T7"/>
                  </a:cxn>
                  <a:cxn ang="0">
                    <a:pos x="T8" y="T9"/>
                  </a:cxn>
                  <a:cxn ang="0">
                    <a:pos x="T10" y="T11"/>
                  </a:cxn>
                </a:cxnLst>
                <a:rect l="0" t="0" r="r" b="b"/>
                <a:pathLst>
                  <a:path w="3627" h="2500">
                    <a:moveTo>
                      <a:pt x="3627" y="344"/>
                    </a:moveTo>
                    <a:lnTo>
                      <a:pt x="3627" y="2500"/>
                    </a:lnTo>
                    <a:lnTo>
                      <a:pt x="0" y="2500"/>
                    </a:lnTo>
                    <a:lnTo>
                      <a:pt x="0" y="344"/>
                    </a:lnTo>
                    <a:lnTo>
                      <a:pt x="1813" y="0"/>
                    </a:lnTo>
                    <a:lnTo>
                      <a:pt x="3627" y="34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94" name="Freeform 11"/>
              <p:cNvSpPr>
                <a:spLocks/>
              </p:cNvSpPr>
              <p:nvPr/>
            </p:nvSpPr>
            <p:spPr bwMode="auto">
              <a:xfrm>
                <a:off x="6624352" y="3619938"/>
                <a:ext cx="5757862" cy="1333500"/>
              </a:xfrm>
              <a:custGeom>
                <a:avLst/>
                <a:gdLst>
                  <a:gd name="T0" fmla="*/ 3627 w 3627"/>
                  <a:gd name="T1" fmla="*/ 840 h 840"/>
                  <a:gd name="T2" fmla="*/ 3627 w 3627"/>
                  <a:gd name="T3" fmla="*/ 344 h 840"/>
                  <a:gd name="T4" fmla="*/ 1813 w 3627"/>
                  <a:gd name="T5" fmla="*/ 0 h 840"/>
                  <a:gd name="T6" fmla="*/ 0 w 3627"/>
                  <a:gd name="T7" fmla="*/ 344 h 840"/>
                  <a:gd name="T8" fmla="*/ 0 w 3627"/>
                  <a:gd name="T9" fmla="*/ 840 h 840"/>
                  <a:gd name="T10" fmla="*/ 3627 w 3627"/>
                  <a:gd name="T11" fmla="*/ 840 h 840"/>
                </a:gdLst>
                <a:ahLst/>
                <a:cxnLst>
                  <a:cxn ang="0">
                    <a:pos x="T0" y="T1"/>
                  </a:cxn>
                  <a:cxn ang="0">
                    <a:pos x="T2" y="T3"/>
                  </a:cxn>
                  <a:cxn ang="0">
                    <a:pos x="T4" y="T5"/>
                  </a:cxn>
                  <a:cxn ang="0">
                    <a:pos x="T6" y="T7"/>
                  </a:cxn>
                  <a:cxn ang="0">
                    <a:pos x="T8" y="T9"/>
                  </a:cxn>
                  <a:cxn ang="0">
                    <a:pos x="T10" y="T11"/>
                  </a:cxn>
                </a:cxnLst>
                <a:rect l="0" t="0" r="r" b="b"/>
                <a:pathLst>
                  <a:path w="3627" h="840">
                    <a:moveTo>
                      <a:pt x="3627" y="840"/>
                    </a:moveTo>
                    <a:lnTo>
                      <a:pt x="3627" y="344"/>
                    </a:lnTo>
                    <a:lnTo>
                      <a:pt x="1813" y="0"/>
                    </a:lnTo>
                    <a:lnTo>
                      <a:pt x="0" y="344"/>
                    </a:lnTo>
                    <a:lnTo>
                      <a:pt x="0" y="840"/>
                    </a:lnTo>
                    <a:lnTo>
                      <a:pt x="3627" y="84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91" name="TextBox 90"/>
            <p:cNvSpPr txBox="1"/>
            <p:nvPr/>
          </p:nvSpPr>
          <p:spPr>
            <a:xfrm>
              <a:off x="7760316" y="5189413"/>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92" name="TextBox 91"/>
            <p:cNvSpPr txBox="1"/>
            <p:nvPr/>
          </p:nvSpPr>
          <p:spPr bwMode="auto">
            <a:xfrm>
              <a:off x="7828357" y="3894083"/>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95" name="กลุ่ม 94"/>
          <p:cNvGrpSpPr/>
          <p:nvPr/>
        </p:nvGrpSpPr>
        <p:grpSpPr>
          <a:xfrm>
            <a:off x="15298815" y="3243536"/>
            <a:ext cx="5726112" cy="3938588"/>
            <a:chOff x="12359378" y="3429000"/>
            <a:chExt cx="5726112" cy="3938588"/>
          </a:xfrm>
        </p:grpSpPr>
        <p:grpSp>
          <p:nvGrpSpPr>
            <p:cNvPr id="96" name="กลุ่ม 95"/>
            <p:cNvGrpSpPr/>
            <p:nvPr/>
          </p:nvGrpSpPr>
          <p:grpSpPr>
            <a:xfrm>
              <a:off x="12359378" y="3429000"/>
              <a:ext cx="5726112" cy="3938588"/>
              <a:chOff x="12359378" y="3614683"/>
              <a:chExt cx="5726112" cy="3938588"/>
            </a:xfrm>
          </p:grpSpPr>
          <p:sp>
            <p:nvSpPr>
              <p:cNvPr id="99" name="Freeform 6"/>
              <p:cNvSpPr>
                <a:spLocks/>
              </p:cNvSpPr>
              <p:nvPr/>
            </p:nvSpPr>
            <p:spPr bwMode="auto">
              <a:xfrm>
                <a:off x="12359378" y="3614683"/>
                <a:ext cx="5726112" cy="3938588"/>
              </a:xfrm>
              <a:custGeom>
                <a:avLst/>
                <a:gdLst>
                  <a:gd name="T0" fmla="*/ 3607 w 3607"/>
                  <a:gd name="T1" fmla="*/ 325 h 2481"/>
                  <a:gd name="T2" fmla="*/ 3607 w 3607"/>
                  <a:gd name="T3" fmla="*/ 2481 h 2481"/>
                  <a:gd name="T4" fmla="*/ 0 w 3607"/>
                  <a:gd name="T5" fmla="*/ 2481 h 2481"/>
                  <a:gd name="T6" fmla="*/ 0 w 3607"/>
                  <a:gd name="T7" fmla="*/ 325 h 2481"/>
                  <a:gd name="T8" fmla="*/ 1794 w 3607"/>
                  <a:gd name="T9" fmla="*/ 0 h 2481"/>
                  <a:gd name="T10" fmla="*/ 3607 w 3607"/>
                  <a:gd name="T11" fmla="*/ 325 h 2481"/>
                </a:gdLst>
                <a:ahLst/>
                <a:cxnLst>
                  <a:cxn ang="0">
                    <a:pos x="T0" y="T1"/>
                  </a:cxn>
                  <a:cxn ang="0">
                    <a:pos x="T2" y="T3"/>
                  </a:cxn>
                  <a:cxn ang="0">
                    <a:pos x="T4" y="T5"/>
                  </a:cxn>
                  <a:cxn ang="0">
                    <a:pos x="T6" y="T7"/>
                  </a:cxn>
                  <a:cxn ang="0">
                    <a:pos x="T8" y="T9"/>
                  </a:cxn>
                  <a:cxn ang="0">
                    <a:pos x="T10" y="T11"/>
                  </a:cxn>
                </a:cxnLst>
                <a:rect l="0" t="0" r="r" b="b"/>
                <a:pathLst>
                  <a:path w="3607" h="2481">
                    <a:moveTo>
                      <a:pt x="3607" y="325"/>
                    </a:moveTo>
                    <a:lnTo>
                      <a:pt x="3607" y="2481"/>
                    </a:lnTo>
                    <a:lnTo>
                      <a:pt x="0" y="2481"/>
                    </a:lnTo>
                    <a:lnTo>
                      <a:pt x="0" y="325"/>
                    </a:lnTo>
                    <a:lnTo>
                      <a:pt x="1794" y="0"/>
                    </a:lnTo>
                    <a:lnTo>
                      <a:pt x="3607" y="325"/>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 name="Freeform 7"/>
              <p:cNvSpPr>
                <a:spLocks/>
              </p:cNvSpPr>
              <p:nvPr/>
            </p:nvSpPr>
            <p:spPr bwMode="auto">
              <a:xfrm>
                <a:off x="12359378" y="3614683"/>
                <a:ext cx="5726112" cy="1333500"/>
              </a:xfrm>
              <a:custGeom>
                <a:avLst/>
                <a:gdLst>
                  <a:gd name="T0" fmla="*/ 3607 w 3607"/>
                  <a:gd name="T1" fmla="*/ 840 h 840"/>
                  <a:gd name="T2" fmla="*/ 3607 w 3607"/>
                  <a:gd name="T3" fmla="*/ 325 h 840"/>
                  <a:gd name="T4" fmla="*/ 1794 w 3607"/>
                  <a:gd name="T5" fmla="*/ 0 h 840"/>
                  <a:gd name="T6" fmla="*/ 0 w 3607"/>
                  <a:gd name="T7" fmla="*/ 325 h 840"/>
                  <a:gd name="T8" fmla="*/ 0 w 3607"/>
                  <a:gd name="T9" fmla="*/ 840 h 840"/>
                  <a:gd name="T10" fmla="*/ 3607 w 3607"/>
                  <a:gd name="T11" fmla="*/ 840 h 840"/>
                </a:gdLst>
                <a:ahLst/>
                <a:cxnLst>
                  <a:cxn ang="0">
                    <a:pos x="T0" y="T1"/>
                  </a:cxn>
                  <a:cxn ang="0">
                    <a:pos x="T2" y="T3"/>
                  </a:cxn>
                  <a:cxn ang="0">
                    <a:pos x="T4" y="T5"/>
                  </a:cxn>
                  <a:cxn ang="0">
                    <a:pos x="T6" y="T7"/>
                  </a:cxn>
                  <a:cxn ang="0">
                    <a:pos x="T8" y="T9"/>
                  </a:cxn>
                  <a:cxn ang="0">
                    <a:pos x="T10" y="T11"/>
                  </a:cxn>
                </a:cxnLst>
                <a:rect l="0" t="0" r="r" b="b"/>
                <a:pathLst>
                  <a:path w="3607" h="840">
                    <a:moveTo>
                      <a:pt x="3607" y="840"/>
                    </a:moveTo>
                    <a:lnTo>
                      <a:pt x="3607" y="325"/>
                    </a:lnTo>
                    <a:lnTo>
                      <a:pt x="1794" y="0"/>
                    </a:lnTo>
                    <a:lnTo>
                      <a:pt x="0" y="325"/>
                    </a:lnTo>
                    <a:lnTo>
                      <a:pt x="0" y="840"/>
                    </a:lnTo>
                    <a:lnTo>
                      <a:pt x="3607" y="84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97" name="TextBox 96"/>
            <p:cNvSpPr txBox="1"/>
            <p:nvPr/>
          </p:nvSpPr>
          <p:spPr>
            <a:xfrm>
              <a:off x="13439158" y="518153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98" name="TextBox 97"/>
            <p:cNvSpPr txBox="1"/>
            <p:nvPr/>
          </p:nvSpPr>
          <p:spPr bwMode="auto">
            <a:xfrm>
              <a:off x="13507199" y="388620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113" name="กลุ่ม 112"/>
          <p:cNvGrpSpPr/>
          <p:nvPr/>
        </p:nvGrpSpPr>
        <p:grpSpPr>
          <a:xfrm>
            <a:off x="15351125" y="7732712"/>
            <a:ext cx="5726112" cy="3938588"/>
            <a:chOff x="12403032" y="7969551"/>
            <a:chExt cx="5726112" cy="3938588"/>
          </a:xfrm>
        </p:grpSpPr>
        <p:grpSp>
          <p:nvGrpSpPr>
            <p:cNvPr id="114" name="กลุ่ม 113"/>
            <p:cNvGrpSpPr/>
            <p:nvPr/>
          </p:nvGrpSpPr>
          <p:grpSpPr>
            <a:xfrm>
              <a:off x="12403032" y="7969551"/>
              <a:ext cx="5726112" cy="3938588"/>
              <a:chOff x="12403032" y="7740951"/>
              <a:chExt cx="5726112" cy="3938588"/>
            </a:xfrm>
          </p:grpSpPr>
          <p:sp>
            <p:nvSpPr>
              <p:cNvPr id="117" name="Freeform 6"/>
              <p:cNvSpPr>
                <a:spLocks/>
              </p:cNvSpPr>
              <p:nvPr/>
            </p:nvSpPr>
            <p:spPr bwMode="auto">
              <a:xfrm>
                <a:off x="12403032" y="7740951"/>
                <a:ext cx="5726112" cy="3938588"/>
              </a:xfrm>
              <a:custGeom>
                <a:avLst/>
                <a:gdLst>
                  <a:gd name="T0" fmla="*/ 3607 w 3607"/>
                  <a:gd name="T1" fmla="*/ 325 h 2481"/>
                  <a:gd name="T2" fmla="*/ 3607 w 3607"/>
                  <a:gd name="T3" fmla="*/ 2481 h 2481"/>
                  <a:gd name="T4" fmla="*/ 0 w 3607"/>
                  <a:gd name="T5" fmla="*/ 2481 h 2481"/>
                  <a:gd name="T6" fmla="*/ 0 w 3607"/>
                  <a:gd name="T7" fmla="*/ 325 h 2481"/>
                  <a:gd name="T8" fmla="*/ 1794 w 3607"/>
                  <a:gd name="T9" fmla="*/ 0 h 2481"/>
                  <a:gd name="T10" fmla="*/ 3607 w 3607"/>
                  <a:gd name="T11" fmla="*/ 325 h 2481"/>
                </a:gdLst>
                <a:ahLst/>
                <a:cxnLst>
                  <a:cxn ang="0">
                    <a:pos x="T0" y="T1"/>
                  </a:cxn>
                  <a:cxn ang="0">
                    <a:pos x="T2" y="T3"/>
                  </a:cxn>
                  <a:cxn ang="0">
                    <a:pos x="T4" y="T5"/>
                  </a:cxn>
                  <a:cxn ang="0">
                    <a:pos x="T6" y="T7"/>
                  </a:cxn>
                  <a:cxn ang="0">
                    <a:pos x="T8" y="T9"/>
                  </a:cxn>
                  <a:cxn ang="0">
                    <a:pos x="T10" y="T11"/>
                  </a:cxn>
                </a:cxnLst>
                <a:rect l="0" t="0" r="r" b="b"/>
                <a:pathLst>
                  <a:path w="3607" h="2481">
                    <a:moveTo>
                      <a:pt x="3607" y="325"/>
                    </a:moveTo>
                    <a:lnTo>
                      <a:pt x="3607" y="2481"/>
                    </a:lnTo>
                    <a:lnTo>
                      <a:pt x="0" y="2481"/>
                    </a:lnTo>
                    <a:lnTo>
                      <a:pt x="0" y="325"/>
                    </a:lnTo>
                    <a:lnTo>
                      <a:pt x="1794" y="0"/>
                    </a:lnTo>
                    <a:lnTo>
                      <a:pt x="3607" y="325"/>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 name="Freeform 7"/>
              <p:cNvSpPr>
                <a:spLocks/>
              </p:cNvSpPr>
              <p:nvPr/>
            </p:nvSpPr>
            <p:spPr bwMode="auto">
              <a:xfrm>
                <a:off x="12403032" y="7740951"/>
                <a:ext cx="5726112" cy="1333500"/>
              </a:xfrm>
              <a:custGeom>
                <a:avLst/>
                <a:gdLst>
                  <a:gd name="T0" fmla="*/ 3607 w 3607"/>
                  <a:gd name="T1" fmla="*/ 840 h 840"/>
                  <a:gd name="T2" fmla="*/ 3607 w 3607"/>
                  <a:gd name="T3" fmla="*/ 325 h 840"/>
                  <a:gd name="T4" fmla="*/ 1794 w 3607"/>
                  <a:gd name="T5" fmla="*/ 0 h 840"/>
                  <a:gd name="T6" fmla="*/ 0 w 3607"/>
                  <a:gd name="T7" fmla="*/ 325 h 840"/>
                  <a:gd name="T8" fmla="*/ 0 w 3607"/>
                  <a:gd name="T9" fmla="*/ 840 h 840"/>
                  <a:gd name="T10" fmla="*/ 3607 w 3607"/>
                  <a:gd name="T11" fmla="*/ 840 h 840"/>
                </a:gdLst>
                <a:ahLst/>
                <a:cxnLst>
                  <a:cxn ang="0">
                    <a:pos x="T0" y="T1"/>
                  </a:cxn>
                  <a:cxn ang="0">
                    <a:pos x="T2" y="T3"/>
                  </a:cxn>
                  <a:cxn ang="0">
                    <a:pos x="T4" y="T5"/>
                  </a:cxn>
                  <a:cxn ang="0">
                    <a:pos x="T6" y="T7"/>
                  </a:cxn>
                  <a:cxn ang="0">
                    <a:pos x="T8" y="T9"/>
                  </a:cxn>
                  <a:cxn ang="0">
                    <a:pos x="T10" y="T11"/>
                  </a:cxn>
                </a:cxnLst>
                <a:rect l="0" t="0" r="r" b="b"/>
                <a:pathLst>
                  <a:path w="3607" h="840">
                    <a:moveTo>
                      <a:pt x="3607" y="840"/>
                    </a:moveTo>
                    <a:lnTo>
                      <a:pt x="3607" y="325"/>
                    </a:lnTo>
                    <a:lnTo>
                      <a:pt x="1794" y="0"/>
                    </a:lnTo>
                    <a:lnTo>
                      <a:pt x="0" y="325"/>
                    </a:lnTo>
                    <a:lnTo>
                      <a:pt x="0" y="840"/>
                    </a:lnTo>
                    <a:lnTo>
                      <a:pt x="3607" y="84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15" name="TextBox 114"/>
            <p:cNvSpPr txBox="1"/>
            <p:nvPr/>
          </p:nvSpPr>
          <p:spPr>
            <a:xfrm>
              <a:off x="13515358" y="975353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16" name="TextBox 115"/>
            <p:cNvSpPr txBox="1"/>
            <p:nvPr/>
          </p:nvSpPr>
          <p:spPr bwMode="auto">
            <a:xfrm>
              <a:off x="13583399" y="845820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119" name="กลุ่ม 118"/>
          <p:cNvGrpSpPr/>
          <p:nvPr/>
        </p:nvGrpSpPr>
        <p:grpSpPr>
          <a:xfrm>
            <a:off x="9589523" y="7702550"/>
            <a:ext cx="5757862" cy="3968750"/>
            <a:chOff x="6668006" y="7924800"/>
            <a:chExt cx="5757862" cy="3968750"/>
          </a:xfrm>
        </p:grpSpPr>
        <p:grpSp>
          <p:nvGrpSpPr>
            <p:cNvPr id="120" name="กลุ่ม 119"/>
            <p:cNvGrpSpPr/>
            <p:nvPr/>
          </p:nvGrpSpPr>
          <p:grpSpPr>
            <a:xfrm>
              <a:off x="6668006" y="7924800"/>
              <a:ext cx="5757862" cy="3968750"/>
              <a:chOff x="6668006" y="7746206"/>
              <a:chExt cx="5757862" cy="3968750"/>
            </a:xfrm>
          </p:grpSpPr>
          <p:sp>
            <p:nvSpPr>
              <p:cNvPr id="123" name="Freeform 10"/>
              <p:cNvSpPr>
                <a:spLocks/>
              </p:cNvSpPr>
              <p:nvPr/>
            </p:nvSpPr>
            <p:spPr bwMode="auto">
              <a:xfrm>
                <a:off x="6668006" y="7746206"/>
                <a:ext cx="5757862" cy="3968750"/>
              </a:xfrm>
              <a:custGeom>
                <a:avLst/>
                <a:gdLst>
                  <a:gd name="T0" fmla="*/ 3627 w 3627"/>
                  <a:gd name="T1" fmla="*/ 344 h 2500"/>
                  <a:gd name="T2" fmla="*/ 3627 w 3627"/>
                  <a:gd name="T3" fmla="*/ 2500 h 2500"/>
                  <a:gd name="T4" fmla="*/ 0 w 3627"/>
                  <a:gd name="T5" fmla="*/ 2500 h 2500"/>
                  <a:gd name="T6" fmla="*/ 0 w 3627"/>
                  <a:gd name="T7" fmla="*/ 344 h 2500"/>
                  <a:gd name="T8" fmla="*/ 1813 w 3627"/>
                  <a:gd name="T9" fmla="*/ 0 h 2500"/>
                  <a:gd name="T10" fmla="*/ 3627 w 3627"/>
                  <a:gd name="T11" fmla="*/ 344 h 2500"/>
                </a:gdLst>
                <a:ahLst/>
                <a:cxnLst>
                  <a:cxn ang="0">
                    <a:pos x="T0" y="T1"/>
                  </a:cxn>
                  <a:cxn ang="0">
                    <a:pos x="T2" y="T3"/>
                  </a:cxn>
                  <a:cxn ang="0">
                    <a:pos x="T4" y="T5"/>
                  </a:cxn>
                  <a:cxn ang="0">
                    <a:pos x="T6" y="T7"/>
                  </a:cxn>
                  <a:cxn ang="0">
                    <a:pos x="T8" y="T9"/>
                  </a:cxn>
                  <a:cxn ang="0">
                    <a:pos x="T10" y="T11"/>
                  </a:cxn>
                </a:cxnLst>
                <a:rect l="0" t="0" r="r" b="b"/>
                <a:pathLst>
                  <a:path w="3627" h="2500">
                    <a:moveTo>
                      <a:pt x="3627" y="344"/>
                    </a:moveTo>
                    <a:lnTo>
                      <a:pt x="3627" y="2500"/>
                    </a:lnTo>
                    <a:lnTo>
                      <a:pt x="0" y="2500"/>
                    </a:lnTo>
                    <a:lnTo>
                      <a:pt x="0" y="344"/>
                    </a:lnTo>
                    <a:lnTo>
                      <a:pt x="1813" y="0"/>
                    </a:lnTo>
                    <a:lnTo>
                      <a:pt x="3627" y="34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24" name="Freeform 11"/>
              <p:cNvSpPr>
                <a:spLocks/>
              </p:cNvSpPr>
              <p:nvPr/>
            </p:nvSpPr>
            <p:spPr bwMode="auto">
              <a:xfrm>
                <a:off x="6668006" y="7746206"/>
                <a:ext cx="5757862" cy="1333500"/>
              </a:xfrm>
              <a:custGeom>
                <a:avLst/>
                <a:gdLst>
                  <a:gd name="T0" fmla="*/ 3627 w 3627"/>
                  <a:gd name="T1" fmla="*/ 840 h 840"/>
                  <a:gd name="T2" fmla="*/ 3627 w 3627"/>
                  <a:gd name="T3" fmla="*/ 344 h 840"/>
                  <a:gd name="T4" fmla="*/ 1813 w 3627"/>
                  <a:gd name="T5" fmla="*/ 0 h 840"/>
                  <a:gd name="T6" fmla="*/ 0 w 3627"/>
                  <a:gd name="T7" fmla="*/ 344 h 840"/>
                  <a:gd name="T8" fmla="*/ 0 w 3627"/>
                  <a:gd name="T9" fmla="*/ 840 h 840"/>
                  <a:gd name="T10" fmla="*/ 3627 w 3627"/>
                  <a:gd name="T11" fmla="*/ 840 h 840"/>
                </a:gdLst>
                <a:ahLst/>
                <a:cxnLst>
                  <a:cxn ang="0">
                    <a:pos x="T0" y="T1"/>
                  </a:cxn>
                  <a:cxn ang="0">
                    <a:pos x="T2" y="T3"/>
                  </a:cxn>
                  <a:cxn ang="0">
                    <a:pos x="T4" y="T5"/>
                  </a:cxn>
                  <a:cxn ang="0">
                    <a:pos x="T6" y="T7"/>
                  </a:cxn>
                  <a:cxn ang="0">
                    <a:pos x="T8" y="T9"/>
                  </a:cxn>
                  <a:cxn ang="0">
                    <a:pos x="T10" y="T11"/>
                  </a:cxn>
                </a:cxnLst>
                <a:rect l="0" t="0" r="r" b="b"/>
                <a:pathLst>
                  <a:path w="3627" h="840">
                    <a:moveTo>
                      <a:pt x="3627" y="840"/>
                    </a:moveTo>
                    <a:lnTo>
                      <a:pt x="3627" y="344"/>
                    </a:lnTo>
                    <a:lnTo>
                      <a:pt x="1813" y="0"/>
                    </a:lnTo>
                    <a:lnTo>
                      <a:pt x="0" y="344"/>
                    </a:lnTo>
                    <a:lnTo>
                      <a:pt x="0" y="840"/>
                    </a:lnTo>
                    <a:lnTo>
                      <a:pt x="3627" y="84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1" name="TextBox 120"/>
            <p:cNvSpPr txBox="1"/>
            <p:nvPr/>
          </p:nvSpPr>
          <p:spPr>
            <a:xfrm>
              <a:off x="7836516" y="9761413"/>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22" name="TextBox 121"/>
            <p:cNvSpPr txBox="1"/>
            <p:nvPr/>
          </p:nvSpPr>
          <p:spPr bwMode="auto">
            <a:xfrm>
              <a:off x="7904557" y="8466083"/>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125" name="กลุ่ม 124"/>
          <p:cNvGrpSpPr/>
          <p:nvPr/>
        </p:nvGrpSpPr>
        <p:grpSpPr>
          <a:xfrm>
            <a:off x="3853780" y="7702550"/>
            <a:ext cx="5726112" cy="3938588"/>
            <a:chOff x="932263" y="7924800"/>
            <a:chExt cx="5726112" cy="3938588"/>
          </a:xfrm>
        </p:grpSpPr>
        <p:grpSp>
          <p:nvGrpSpPr>
            <p:cNvPr id="126" name="กลุ่ม 125"/>
            <p:cNvGrpSpPr/>
            <p:nvPr/>
          </p:nvGrpSpPr>
          <p:grpSpPr>
            <a:xfrm>
              <a:off x="932263" y="7924800"/>
              <a:ext cx="5726112" cy="3938588"/>
              <a:chOff x="932263" y="7746206"/>
              <a:chExt cx="5726112" cy="3938588"/>
            </a:xfrm>
          </p:grpSpPr>
          <p:sp>
            <p:nvSpPr>
              <p:cNvPr id="129" name="Freeform 6"/>
              <p:cNvSpPr>
                <a:spLocks/>
              </p:cNvSpPr>
              <p:nvPr/>
            </p:nvSpPr>
            <p:spPr bwMode="auto">
              <a:xfrm>
                <a:off x="932263" y="7746206"/>
                <a:ext cx="5726112" cy="3938588"/>
              </a:xfrm>
              <a:custGeom>
                <a:avLst/>
                <a:gdLst>
                  <a:gd name="T0" fmla="*/ 3607 w 3607"/>
                  <a:gd name="T1" fmla="*/ 325 h 2481"/>
                  <a:gd name="T2" fmla="*/ 3607 w 3607"/>
                  <a:gd name="T3" fmla="*/ 2481 h 2481"/>
                  <a:gd name="T4" fmla="*/ 0 w 3607"/>
                  <a:gd name="T5" fmla="*/ 2481 h 2481"/>
                  <a:gd name="T6" fmla="*/ 0 w 3607"/>
                  <a:gd name="T7" fmla="*/ 325 h 2481"/>
                  <a:gd name="T8" fmla="*/ 1794 w 3607"/>
                  <a:gd name="T9" fmla="*/ 0 h 2481"/>
                  <a:gd name="T10" fmla="*/ 3607 w 3607"/>
                  <a:gd name="T11" fmla="*/ 325 h 2481"/>
                </a:gdLst>
                <a:ahLst/>
                <a:cxnLst>
                  <a:cxn ang="0">
                    <a:pos x="T0" y="T1"/>
                  </a:cxn>
                  <a:cxn ang="0">
                    <a:pos x="T2" y="T3"/>
                  </a:cxn>
                  <a:cxn ang="0">
                    <a:pos x="T4" y="T5"/>
                  </a:cxn>
                  <a:cxn ang="0">
                    <a:pos x="T6" y="T7"/>
                  </a:cxn>
                  <a:cxn ang="0">
                    <a:pos x="T8" y="T9"/>
                  </a:cxn>
                  <a:cxn ang="0">
                    <a:pos x="T10" y="T11"/>
                  </a:cxn>
                </a:cxnLst>
                <a:rect l="0" t="0" r="r" b="b"/>
                <a:pathLst>
                  <a:path w="3607" h="2481">
                    <a:moveTo>
                      <a:pt x="3607" y="325"/>
                    </a:moveTo>
                    <a:lnTo>
                      <a:pt x="3607" y="2481"/>
                    </a:lnTo>
                    <a:lnTo>
                      <a:pt x="0" y="2481"/>
                    </a:lnTo>
                    <a:lnTo>
                      <a:pt x="0" y="325"/>
                    </a:lnTo>
                    <a:lnTo>
                      <a:pt x="1794" y="0"/>
                    </a:lnTo>
                    <a:lnTo>
                      <a:pt x="3607" y="325"/>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Freeform 7"/>
              <p:cNvSpPr>
                <a:spLocks/>
              </p:cNvSpPr>
              <p:nvPr/>
            </p:nvSpPr>
            <p:spPr bwMode="auto">
              <a:xfrm>
                <a:off x="932263" y="7746206"/>
                <a:ext cx="5726112" cy="1333500"/>
              </a:xfrm>
              <a:custGeom>
                <a:avLst/>
                <a:gdLst>
                  <a:gd name="T0" fmla="*/ 3607 w 3607"/>
                  <a:gd name="T1" fmla="*/ 840 h 840"/>
                  <a:gd name="T2" fmla="*/ 3607 w 3607"/>
                  <a:gd name="T3" fmla="*/ 325 h 840"/>
                  <a:gd name="T4" fmla="*/ 1794 w 3607"/>
                  <a:gd name="T5" fmla="*/ 0 h 840"/>
                  <a:gd name="T6" fmla="*/ 0 w 3607"/>
                  <a:gd name="T7" fmla="*/ 325 h 840"/>
                  <a:gd name="T8" fmla="*/ 0 w 3607"/>
                  <a:gd name="T9" fmla="*/ 840 h 840"/>
                  <a:gd name="T10" fmla="*/ 3607 w 3607"/>
                  <a:gd name="T11" fmla="*/ 840 h 840"/>
                </a:gdLst>
                <a:ahLst/>
                <a:cxnLst>
                  <a:cxn ang="0">
                    <a:pos x="T0" y="T1"/>
                  </a:cxn>
                  <a:cxn ang="0">
                    <a:pos x="T2" y="T3"/>
                  </a:cxn>
                  <a:cxn ang="0">
                    <a:pos x="T4" y="T5"/>
                  </a:cxn>
                  <a:cxn ang="0">
                    <a:pos x="T6" y="T7"/>
                  </a:cxn>
                  <a:cxn ang="0">
                    <a:pos x="T8" y="T9"/>
                  </a:cxn>
                  <a:cxn ang="0">
                    <a:pos x="T10" y="T11"/>
                  </a:cxn>
                </a:cxnLst>
                <a:rect l="0" t="0" r="r" b="b"/>
                <a:pathLst>
                  <a:path w="3607" h="840">
                    <a:moveTo>
                      <a:pt x="3607" y="840"/>
                    </a:moveTo>
                    <a:lnTo>
                      <a:pt x="3607" y="325"/>
                    </a:lnTo>
                    <a:lnTo>
                      <a:pt x="1794" y="0"/>
                    </a:lnTo>
                    <a:lnTo>
                      <a:pt x="0" y="325"/>
                    </a:lnTo>
                    <a:lnTo>
                      <a:pt x="0" y="840"/>
                    </a:lnTo>
                    <a:lnTo>
                      <a:pt x="3607" y="84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7" name="TextBox 126"/>
            <p:cNvSpPr txBox="1"/>
            <p:nvPr/>
          </p:nvSpPr>
          <p:spPr>
            <a:xfrm>
              <a:off x="2027237" y="967733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28" name="TextBox 127"/>
            <p:cNvSpPr txBox="1"/>
            <p:nvPr/>
          </p:nvSpPr>
          <p:spPr bwMode="auto">
            <a:xfrm>
              <a:off x="2095278" y="838200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48" name="Group 47"/>
          <p:cNvGrpSpPr/>
          <p:nvPr/>
        </p:nvGrpSpPr>
        <p:grpSpPr>
          <a:xfrm>
            <a:off x="9342437" y="0"/>
            <a:ext cx="5121981" cy="1859280"/>
            <a:chOff x="9266237" y="-30479"/>
            <a:chExt cx="5121981" cy="1859280"/>
          </a:xfrm>
        </p:grpSpPr>
        <p:sp>
          <p:nvSpPr>
            <p:cNvPr id="49"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0" name="TextBox 49"/>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1" name="กลุ่ม 1"/>
            <p:cNvGrpSpPr/>
            <p:nvPr/>
          </p:nvGrpSpPr>
          <p:grpSpPr>
            <a:xfrm>
              <a:off x="10629638" y="960536"/>
              <a:ext cx="2675199" cy="191868"/>
              <a:chOff x="731836" y="7607630"/>
              <a:chExt cx="3043601" cy="240970"/>
            </a:xfrm>
          </p:grpSpPr>
          <p:sp>
            <p:nvSpPr>
              <p:cNvPr id="52"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4"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5"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6"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20648858"/>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250" fill="hold"/>
                                        <p:tgtEl>
                                          <p:spTgt spid="83"/>
                                        </p:tgtEl>
                                        <p:attrNameLst>
                                          <p:attrName>ppt_w</p:attrName>
                                        </p:attrNameLst>
                                      </p:cBhvr>
                                      <p:tavLst>
                                        <p:tav tm="0">
                                          <p:val>
                                            <p:fltVal val="0"/>
                                          </p:val>
                                        </p:tav>
                                        <p:tav tm="100000">
                                          <p:val>
                                            <p:strVal val="#ppt_w"/>
                                          </p:val>
                                        </p:tav>
                                      </p:tavLst>
                                    </p:anim>
                                    <p:anim calcmode="lin" valueType="num">
                                      <p:cBhvr>
                                        <p:cTn id="8" dur="250" fill="hold"/>
                                        <p:tgtEl>
                                          <p:spTgt spid="83"/>
                                        </p:tgtEl>
                                        <p:attrNameLst>
                                          <p:attrName>ppt_h</p:attrName>
                                        </p:attrNameLst>
                                      </p:cBhvr>
                                      <p:tavLst>
                                        <p:tav tm="0">
                                          <p:val>
                                            <p:fltVal val="0"/>
                                          </p:val>
                                        </p:tav>
                                        <p:tav tm="100000">
                                          <p:val>
                                            <p:strVal val="#ppt_h"/>
                                          </p:val>
                                        </p:tav>
                                      </p:tavLst>
                                    </p:anim>
                                    <p:animEffect transition="in" filter="fade">
                                      <p:cBhvr>
                                        <p:cTn id="9" dur="250"/>
                                        <p:tgtEl>
                                          <p:spTgt spid="83"/>
                                        </p:tgtEl>
                                      </p:cBhvr>
                                    </p:animEffect>
                                  </p:childTnLst>
                                </p:cTn>
                              </p:par>
                            </p:childTnLst>
                          </p:cTn>
                        </p:par>
                        <p:par>
                          <p:cTn id="10" fill="hold">
                            <p:stCondLst>
                              <p:cond delay="250"/>
                            </p:stCondLst>
                            <p:childTnLst>
                              <p:par>
                                <p:cTn id="11" presetID="53" presetClass="entr" presetSubtype="16" fill="hold" nodeType="afterEffect">
                                  <p:stCondLst>
                                    <p:cond delay="0"/>
                                  </p:stCondLst>
                                  <p:childTnLst>
                                    <p:set>
                                      <p:cBhvr>
                                        <p:cTn id="12" dur="1" fill="hold">
                                          <p:stCondLst>
                                            <p:cond delay="0"/>
                                          </p:stCondLst>
                                        </p:cTn>
                                        <p:tgtEl>
                                          <p:spTgt spid="89"/>
                                        </p:tgtEl>
                                        <p:attrNameLst>
                                          <p:attrName>style.visibility</p:attrName>
                                        </p:attrNameLst>
                                      </p:cBhvr>
                                      <p:to>
                                        <p:strVal val="visible"/>
                                      </p:to>
                                    </p:set>
                                    <p:anim calcmode="lin" valueType="num">
                                      <p:cBhvr>
                                        <p:cTn id="13" dur="250" fill="hold"/>
                                        <p:tgtEl>
                                          <p:spTgt spid="89"/>
                                        </p:tgtEl>
                                        <p:attrNameLst>
                                          <p:attrName>ppt_w</p:attrName>
                                        </p:attrNameLst>
                                      </p:cBhvr>
                                      <p:tavLst>
                                        <p:tav tm="0">
                                          <p:val>
                                            <p:fltVal val="0"/>
                                          </p:val>
                                        </p:tav>
                                        <p:tav tm="100000">
                                          <p:val>
                                            <p:strVal val="#ppt_w"/>
                                          </p:val>
                                        </p:tav>
                                      </p:tavLst>
                                    </p:anim>
                                    <p:anim calcmode="lin" valueType="num">
                                      <p:cBhvr>
                                        <p:cTn id="14" dur="250" fill="hold"/>
                                        <p:tgtEl>
                                          <p:spTgt spid="89"/>
                                        </p:tgtEl>
                                        <p:attrNameLst>
                                          <p:attrName>ppt_h</p:attrName>
                                        </p:attrNameLst>
                                      </p:cBhvr>
                                      <p:tavLst>
                                        <p:tav tm="0">
                                          <p:val>
                                            <p:fltVal val="0"/>
                                          </p:val>
                                        </p:tav>
                                        <p:tav tm="100000">
                                          <p:val>
                                            <p:strVal val="#ppt_h"/>
                                          </p:val>
                                        </p:tav>
                                      </p:tavLst>
                                    </p:anim>
                                    <p:animEffect transition="in" filter="fade">
                                      <p:cBhvr>
                                        <p:cTn id="15" dur="250"/>
                                        <p:tgtEl>
                                          <p:spTgt spid="89"/>
                                        </p:tgtEl>
                                      </p:cBhvr>
                                    </p:animEffect>
                                  </p:childTnLst>
                                </p:cTn>
                              </p:par>
                            </p:childTnLst>
                          </p:cTn>
                        </p:par>
                        <p:par>
                          <p:cTn id="16" fill="hold">
                            <p:stCondLst>
                              <p:cond delay="500"/>
                            </p:stCondLst>
                            <p:childTnLst>
                              <p:par>
                                <p:cTn id="17" presetID="53" presetClass="entr" presetSubtype="16" fill="hold" nodeType="after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p:cTn id="19" dur="250" fill="hold"/>
                                        <p:tgtEl>
                                          <p:spTgt spid="95"/>
                                        </p:tgtEl>
                                        <p:attrNameLst>
                                          <p:attrName>ppt_w</p:attrName>
                                        </p:attrNameLst>
                                      </p:cBhvr>
                                      <p:tavLst>
                                        <p:tav tm="0">
                                          <p:val>
                                            <p:fltVal val="0"/>
                                          </p:val>
                                        </p:tav>
                                        <p:tav tm="100000">
                                          <p:val>
                                            <p:strVal val="#ppt_w"/>
                                          </p:val>
                                        </p:tav>
                                      </p:tavLst>
                                    </p:anim>
                                    <p:anim calcmode="lin" valueType="num">
                                      <p:cBhvr>
                                        <p:cTn id="20" dur="250" fill="hold"/>
                                        <p:tgtEl>
                                          <p:spTgt spid="95"/>
                                        </p:tgtEl>
                                        <p:attrNameLst>
                                          <p:attrName>ppt_h</p:attrName>
                                        </p:attrNameLst>
                                      </p:cBhvr>
                                      <p:tavLst>
                                        <p:tav tm="0">
                                          <p:val>
                                            <p:fltVal val="0"/>
                                          </p:val>
                                        </p:tav>
                                        <p:tav tm="100000">
                                          <p:val>
                                            <p:strVal val="#ppt_h"/>
                                          </p:val>
                                        </p:tav>
                                      </p:tavLst>
                                    </p:anim>
                                    <p:animEffect transition="in" filter="fade">
                                      <p:cBhvr>
                                        <p:cTn id="21" dur="250"/>
                                        <p:tgtEl>
                                          <p:spTgt spid="95"/>
                                        </p:tgtEl>
                                      </p:cBhvr>
                                    </p:animEffect>
                                  </p:childTnLst>
                                </p:cTn>
                              </p:par>
                            </p:childTnLst>
                          </p:cTn>
                        </p:par>
                        <p:par>
                          <p:cTn id="22" fill="hold">
                            <p:stCondLst>
                              <p:cond delay="750"/>
                            </p:stCondLst>
                            <p:childTnLst>
                              <p:par>
                                <p:cTn id="23" presetID="53" presetClass="entr" presetSubtype="16" fill="hold" nodeType="afterEffect">
                                  <p:stCondLst>
                                    <p:cond delay="0"/>
                                  </p:stCondLst>
                                  <p:childTnLst>
                                    <p:set>
                                      <p:cBhvr>
                                        <p:cTn id="24" dur="1" fill="hold">
                                          <p:stCondLst>
                                            <p:cond delay="0"/>
                                          </p:stCondLst>
                                        </p:cTn>
                                        <p:tgtEl>
                                          <p:spTgt spid="113"/>
                                        </p:tgtEl>
                                        <p:attrNameLst>
                                          <p:attrName>style.visibility</p:attrName>
                                        </p:attrNameLst>
                                      </p:cBhvr>
                                      <p:to>
                                        <p:strVal val="visible"/>
                                      </p:to>
                                    </p:set>
                                    <p:anim calcmode="lin" valueType="num">
                                      <p:cBhvr>
                                        <p:cTn id="25" dur="250" fill="hold"/>
                                        <p:tgtEl>
                                          <p:spTgt spid="113"/>
                                        </p:tgtEl>
                                        <p:attrNameLst>
                                          <p:attrName>ppt_w</p:attrName>
                                        </p:attrNameLst>
                                      </p:cBhvr>
                                      <p:tavLst>
                                        <p:tav tm="0">
                                          <p:val>
                                            <p:fltVal val="0"/>
                                          </p:val>
                                        </p:tav>
                                        <p:tav tm="100000">
                                          <p:val>
                                            <p:strVal val="#ppt_w"/>
                                          </p:val>
                                        </p:tav>
                                      </p:tavLst>
                                    </p:anim>
                                    <p:anim calcmode="lin" valueType="num">
                                      <p:cBhvr>
                                        <p:cTn id="26" dur="250" fill="hold"/>
                                        <p:tgtEl>
                                          <p:spTgt spid="113"/>
                                        </p:tgtEl>
                                        <p:attrNameLst>
                                          <p:attrName>ppt_h</p:attrName>
                                        </p:attrNameLst>
                                      </p:cBhvr>
                                      <p:tavLst>
                                        <p:tav tm="0">
                                          <p:val>
                                            <p:fltVal val="0"/>
                                          </p:val>
                                        </p:tav>
                                        <p:tav tm="100000">
                                          <p:val>
                                            <p:strVal val="#ppt_h"/>
                                          </p:val>
                                        </p:tav>
                                      </p:tavLst>
                                    </p:anim>
                                    <p:animEffect transition="in" filter="fade">
                                      <p:cBhvr>
                                        <p:cTn id="27" dur="250"/>
                                        <p:tgtEl>
                                          <p:spTgt spid="113"/>
                                        </p:tgtEl>
                                      </p:cBhvr>
                                    </p:animEffect>
                                  </p:childTnLst>
                                </p:cTn>
                              </p:par>
                            </p:childTnLst>
                          </p:cTn>
                        </p:par>
                        <p:par>
                          <p:cTn id="28" fill="hold">
                            <p:stCondLst>
                              <p:cond delay="1000"/>
                            </p:stCondLst>
                            <p:childTnLst>
                              <p:par>
                                <p:cTn id="29" presetID="53" presetClass="entr" presetSubtype="16" fill="hold" nodeType="afterEffect">
                                  <p:stCondLst>
                                    <p:cond delay="0"/>
                                  </p:stCondLst>
                                  <p:childTnLst>
                                    <p:set>
                                      <p:cBhvr>
                                        <p:cTn id="30" dur="1" fill="hold">
                                          <p:stCondLst>
                                            <p:cond delay="0"/>
                                          </p:stCondLst>
                                        </p:cTn>
                                        <p:tgtEl>
                                          <p:spTgt spid="119"/>
                                        </p:tgtEl>
                                        <p:attrNameLst>
                                          <p:attrName>style.visibility</p:attrName>
                                        </p:attrNameLst>
                                      </p:cBhvr>
                                      <p:to>
                                        <p:strVal val="visible"/>
                                      </p:to>
                                    </p:set>
                                    <p:anim calcmode="lin" valueType="num">
                                      <p:cBhvr>
                                        <p:cTn id="31" dur="250" fill="hold"/>
                                        <p:tgtEl>
                                          <p:spTgt spid="119"/>
                                        </p:tgtEl>
                                        <p:attrNameLst>
                                          <p:attrName>ppt_w</p:attrName>
                                        </p:attrNameLst>
                                      </p:cBhvr>
                                      <p:tavLst>
                                        <p:tav tm="0">
                                          <p:val>
                                            <p:fltVal val="0"/>
                                          </p:val>
                                        </p:tav>
                                        <p:tav tm="100000">
                                          <p:val>
                                            <p:strVal val="#ppt_w"/>
                                          </p:val>
                                        </p:tav>
                                      </p:tavLst>
                                    </p:anim>
                                    <p:anim calcmode="lin" valueType="num">
                                      <p:cBhvr>
                                        <p:cTn id="32" dur="250" fill="hold"/>
                                        <p:tgtEl>
                                          <p:spTgt spid="119"/>
                                        </p:tgtEl>
                                        <p:attrNameLst>
                                          <p:attrName>ppt_h</p:attrName>
                                        </p:attrNameLst>
                                      </p:cBhvr>
                                      <p:tavLst>
                                        <p:tav tm="0">
                                          <p:val>
                                            <p:fltVal val="0"/>
                                          </p:val>
                                        </p:tav>
                                        <p:tav tm="100000">
                                          <p:val>
                                            <p:strVal val="#ppt_h"/>
                                          </p:val>
                                        </p:tav>
                                      </p:tavLst>
                                    </p:anim>
                                    <p:animEffect transition="in" filter="fade">
                                      <p:cBhvr>
                                        <p:cTn id="33" dur="250"/>
                                        <p:tgtEl>
                                          <p:spTgt spid="119"/>
                                        </p:tgtEl>
                                      </p:cBhvr>
                                    </p:animEffect>
                                  </p:childTnLst>
                                </p:cTn>
                              </p:par>
                            </p:childTnLst>
                          </p:cTn>
                        </p:par>
                        <p:par>
                          <p:cTn id="34" fill="hold">
                            <p:stCondLst>
                              <p:cond delay="1250"/>
                            </p:stCondLst>
                            <p:childTnLst>
                              <p:par>
                                <p:cTn id="35" presetID="53" presetClass="entr" presetSubtype="16" fill="hold" nodeType="afterEffect">
                                  <p:stCondLst>
                                    <p:cond delay="0"/>
                                  </p:stCondLst>
                                  <p:childTnLst>
                                    <p:set>
                                      <p:cBhvr>
                                        <p:cTn id="36" dur="1" fill="hold">
                                          <p:stCondLst>
                                            <p:cond delay="0"/>
                                          </p:stCondLst>
                                        </p:cTn>
                                        <p:tgtEl>
                                          <p:spTgt spid="125"/>
                                        </p:tgtEl>
                                        <p:attrNameLst>
                                          <p:attrName>style.visibility</p:attrName>
                                        </p:attrNameLst>
                                      </p:cBhvr>
                                      <p:to>
                                        <p:strVal val="visible"/>
                                      </p:to>
                                    </p:set>
                                    <p:anim calcmode="lin" valueType="num">
                                      <p:cBhvr>
                                        <p:cTn id="37" dur="250" fill="hold"/>
                                        <p:tgtEl>
                                          <p:spTgt spid="125"/>
                                        </p:tgtEl>
                                        <p:attrNameLst>
                                          <p:attrName>ppt_w</p:attrName>
                                        </p:attrNameLst>
                                      </p:cBhvr>
                                      <p:tavLst>
                                        <p:tav tm="0">
                                          <p:val>
                                            <p:fltVal val="0"/>
                                          </p:val>
                                        </p:tav>
                                        <p:tav tm="100000">
                                          <p:val>
                                            <p:strVal val="#ppt_w"/>
                                          </p:val>
                                        </p:tav>
                                      </p:tavLst>
                                    </p:anim>
                                    <p:anim calcmode="lin" valueType="num">
                                      <p:cBhvr>
                                        <p:cTn id="38" dur="250" fill="hold"/>
                                        <p:tgtEl>
                                          <p:spTgt spid="125"/>
                                        </p:tgtEl>
                                        <p:attrNameLst>
                                          <p:attrName>ppt_h</p:attrName>
                                        </p:attrNameLst>
                                      </p:cBhvr>
                                      <p:tavLst>
                                        <p:tav tm="0">
                                          <p:val>
                                            <p:fltVal val="0"/>
                                          </p:val>
                                        </p:tav>
                                        <p:tav tm="100000">
                                          <p:val>
                                            <p:strVal val="#ppt_h"/>
                                          </p:val>
                                        </p:tav>
                                      </p:tavLst>
                                    </p:anim>
                                    <p:animEffect transition="in" filter="fade">
                                      <p:cBhvr>
                                        <p:cTn id="39" dur="25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กลุ่ม 52"/>
          <p:cNvGrpSpPr/>
          <p:nvPr/>
        </p:nvGrpSpPr>
        <p:grpSpPr>
          <a:xfrm>
            <a:off x="9588327" y="4499141"/>
            <a:ext cx="5164310" cy="5025859"/>
            <a:chOff x="9571037" y="4575341"/>
            <a:chExt cx="5164310" cy="5025859"/>
          </a:xfrm>
          <a:solidFill>
            <a:schemeClr val="accent3"/>
          </a:solidFill>
        </p:grpSpPr>
        <p:sp>
          <p:nvSpPr>
            <p:cNvPr id="147" name="Freeform 37"/>
            <p:cNvSpPr>
              <a:spLocks noChangeArrowheads="1"/>
            </p:cNvSpPr>
            <p:nvPr/>
          </p:nvSpPr>
          <p:spPr bwMode="auto">
            <a:xfrm flipH="1">
              <a:off x="14153886" y="6407289"/>
              <a:ext cx="581461" cy="1099328"/>
            </a:xfrm>
            <a:custGeom>
              <a:avLst/>
              <a:gdLst>
                <a:gd name="T0" fmla="*/ 221 w 231"/>
                <a:gd name="T1" fmla="*/ 399 h 435"/>
                <a:gd name="T2" fmla="*/ 221 w 231"/>
                <a:gd name="T3" fmla="*/ 399 h 435"/>
                <a:gd name="T4" fmla="*/ 221 w 231"/>
                <a:gd name="T5" fmla="*/ 426 h 435"/>
                <a:gd name="T6" fmla="*/ 204 w 231"/>
                <a:gd name="T7" fmla="*/ 426 h 435"/>
                <a:gd name="T8" fmla="*/ 9 w 231"/>
                <a:gd name="T9" fmla="*/ 230 h 435"/>
                <a:gd name="T10" fmla="*/ 9 w 231"/>
                <a:gd name="T11" fmla="*/ 204 h 435"/>
                <a:gd name="T12" fmla="*/ 204 w 231"/>
                <a:gd name="T13" fmla="*/ 9 h 435"/>
                <a:gd name="T14" fmla="*/ 221 w 231"/>
                <a:gd name="T15" fmla="*/ 9 h 435"/>
                <a:gd name="T16" fmla="*/ 221 w 231"/>
                <a:gd name="T17" fmla="*/ 36 h 435"/>
                <a:gd name="T18" fmla="*/ 44 w 231"/>
                <a:gd name="T19" fmla="*/ 213 h 435"/>
                <a:gd name="T20" fmla="*/ 221 w 231"/>
                <a:gd name="T21" fmla="*/ 39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435">
                  <a:moveTo>
                    <a:pt x="221" y="399"/>
                  </a:moveTo>
                  <a:lnTo>
                    <a:pt x="221" y="399"/>
                  </a:lnTo>
                  <a:cubicBezTo>
                    <a:pt x="230" y="408"/>
                    <a:pt x="230" y="417"/>
                    <a:pt x="221" y="426"/>
                  </a:cubicBezTo>
                  <a:cubicBezTo>
                    <a:pt x="213" y="434"/>
                    <a:pt x="204" y="434"/>
                    <a:pt x="204" y="426"/>
                  </a:cubicBezTo>
                  <a:cubicBezTo>
                    <a:pt x="9" y="230"/>
                    <a:pt x="9" y="230"/>
                    <a:pt x="9" y="230"/>
                  </a:cubicBezTo>
                  <a:cubicBezTo>
                    <a:pt x="0" y="222"/>
                    <a:pt x="0" y="213"/>
                    <a:pt x="9" y="204"/>
                  </a:cubicBezTo>
                  <a:cubicBezTo>
                    <a:pt x="204" y="9"/>
                    <a:pt x="204" y="9"/>
                    <a:pt x="204" y="9"/>
                  </a:cubicBezTo>
                  <a:cubicBezTo>
                    <a:pt x="204" y="0"/>
                    <a:pt x="213" y="0"/>
                    <a:pt x="221" y="9"/>
                  </a:cubicBezTo>
                  <a:cubicBezTo>
                    <a:pt x="230" y="17"/>
                    <a:pt x="230" y="26"/>
                    <a:pt x="221" y="36"/>
                  </a:cubicBezTo>
                  <a:cubicBezTo>
                    <a:pt x="44" y="213"/>
                    <a:pt x="44" y="213"/>
                    <a:pt x="44" y="213"/>
                  </a:cubicBezTo>
                  <a:lnTo>
                    <a:pt x="221" y="399"/>
                  </a:lnTo>
                </a:path>
              </a:pathLst>
            </a:custGeom>
            <a:grp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148" name="Freeform 42"/>
            <p:cNvSpPr>
              <a:spLocks noChangeArrowheads="1"/>
            </p:cNvSpPr>
            <p:nvPr/>
          </p:nvSpPr>
          <p:spPr bwMode="auto">
            <a:xfrm flipH="1">
              <a:off x="9571037" y="6493936"/>
              <a:ext cx="590549" cy="1099327"/>
            </a:xfrm>
            <a:custGeom>
              <a:avLst/>
              <a:gdLst>
                <a:gd name="T0" fmla="*/ 10 w 232"/>
                <a:gd name="T1" fmla="*/ 399 h 435"/>
                <a:gd name="T2" fmla="*/ 10 w 232"/>
                <a:gd name="T3" fmla="*/ 399 h 435"/>
                <a:gd name="T4" fmla="*/ 10 w 232"/>
                <a:gd name="T5" fmla="*/ 426 h 435"/>
                <a:gd name="T6" fmla="*/ 28 w 232"/>
                <a:gd name="T7" fmla="*/ 426 h 435"/>
                <a:gd name="T8" fmla="*/ 222 w 232"/>
                <a:gd name="T9" fmla="*/ 230 h 435"/>
                <a:gd name="T10" fmla="*/ 222 w 232"/>
                <a:gd name="T11" fmla="*/ 204 h 435"/>
                <a:gd name="T12" fmla="*/ 28 w 232"/>
                <a:gd name="T13" fmla="*/ 9 h 435"/>
                <a:gd name="T14" fmla="*/ 10 w 232"/>
                <a:gd name="T15" fmla="*/ 9 h 435"/>
                <a:gd name="T16" fmla="*/ 10 w 232"/>
                <a:gd name="T17" fmla="*/ 36 h 435"/>
                <a:gd name="T18" fmla="*/ 187 w 232"/>
                <a:gd name="T19" fmla="*/ 213 h 435"/>
                <a:gd name="T20" fmla="*/ 10 w 232"/>
                <a:gd name="T21" fmla="*/ 39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435">
                  <a:moveTo>
                    <a:pt x="10" y="399"/>
                  </a:moveTo>
                  <a:lnTo>
                    <a:pt x="10" y="399"/>
                  </a:lnTo>
                  <a:cubicBezTo>
                    <a:pt x="0" y="408"/>
                    <a:pt x="0" y="417"/>
                    <a:pt x="10" y="426"/>
                  </a:cubicBezTo>
                  <a:cubicBezTo>
                    <a:pt x="10" y="434"/>
                    <a:pt x="28" y="434"/>
                    <a:pt x="28" y="426"/>
                  </a:cubicBezTo>
                  <a:cubicBezTo>
                    <a:pt x="222" y="230"/>
                    <a:pt x="222" y="230"/>
                    <a:pt x="222" y="230"/>
                  </a:cubicBezTo>
                  <a:cubicBezTo>
                    <a:pt x="231" y="222"/>
                    <a:pt x="231" y="213"/>
                    <a:pt x="222" y="204"/>
                  </a:cubicBezTo>
                  <a:cubicBezTo>
                    <a:pt x="28" y="9"/>
                    <a:pt x="28" y="9"/>
                    <a:pt x="28" y="9"/>
                  </a:cubicBezTo>
                  <a:cubicBezTo>
                    <a:pt x="28" y="0"/>
                    <a:pt x="10" y="0"/>
                    <a:pt x="10" y="9"/>
                  </a:cubicBezTo>
                  <a:cubicBezTo>
                    <a:pt x="0" y="17"/>
                    <a:pt x="0" y="26"/>
                    <a:pt x="10" y="36"/>
                  </a:cubicBezTo>
                  <a:cubicBezTo>
                    <a:pt x="187" y="213"/>
                    <a:pt x="187" y="213"/>
                    <a:pt x="187" y="213"/>
                  </a:cubicBezTo>
                  <a:lnTo>
                    <a:pt x="10" y="399"/>
                  </a:lnTo>
                </a:path>
              </a:pathLst>
            </a:custGeom>
            <a:grp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149" name="Freeform 43"/>
            <p:cNvSpPr>
              <a:spLocks noChangeArrowheads="1"/>
            </p:cNvSpPr>
            <p:nvPr/>
          </p:nvSpPr>
          <p:spPr bwMode="auto">
            <a:xfrm flipH="1">
              <a:off x="11626365" y="4575341"/>
              <a:ext cx="1081151" cy="590543"/>
            </a:xfrm>
            <a:custGeom>
              <a:avLst/>
              <a:gdLst>
                <a:gd name="T0" fmla="*/ 398 w 427"/>
                <a:gd name="T1" fmla="*/ 231 h 232"/>
                <a:gd name="T2" fmla="*/ 398 w 427"/>
                <a:gd name="T3" fmla="*/ 231 h 232"/>
                <a:gd name="T4" fmla="*/ 416 w 427"/>
                <a:gd name="T5" fmla="*/ 231 h 232"/>
                <a:gd name="T6" fmla="*/ 416 w 427"/>
                <a:gd name="T7" fmla="*/ 204 h 232"/>
                <a:gd name="T8" fmla="*/ 222 w 427"/>
                <a:gd name="T9" fmla="*/ 10 h 232"/>
                <a:gd name="T10" fmla="*/ 204 w 427"/>
                <a:gd name="T11" fmla="*/ 10 h 232"/>
                <a:gd name="T12" fmla="*/ 0 w 427"/>
                <a:gd name="T13" fmla="*/ 204 h 232"/>
                <a:gd name="T14" fmla="*/ 0 w 427"/>
                <a:gd name="T15" fmla="*/ 231 h 232"/>
                <a:gd name="T16" fmla="*/ 26 w 427"/>
                <a:gd name="T17" fmla="*/ 231 h 232"/>
                <a:gd name="T18" fmla="*/ 213 w 427"/>
                <a:gd name="T19" fmla="*/ 54 h 232"/>
                <a:gd name="T20" fmla="*/ 398 w 427"/>
                <a:gd name="T21" fmla="*/ 23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7" h="232">
                  <a:moveTo>
                    <a:pt x="398" y="231"/>
                  </a:moveTo>
                  <a:lnTo>
                    <a:pt x="398" y="231"/>
                  </a:lnTo>
                  <a:lnTo>
                    <a:pt x="416" y="231"/>
                  </a:lnTo>
                  <a:cubicBezTo>
                    <a:pt x="426" y="222"/>
                    <a:pt x="426" y="213"/>
                    <a:pt x="416" y="204"/>
                  </a:cubicBezTo>
                  <a:cubicBezTo>
                    <a:pt x="222" y="10"/>
                    <a:pt x="222" y="10"/>
                    <a:pt x="222" y="10"/>
                  </a:cubicBezTo>
                  <a:cubicBezTo>
                    <a:pt x="222" y="0"/>
                    <a:pt x="204" y="0"/>
                    <a:pt x="204" y="10"/>
                  </a:cubicBezTo>
                  <a:cubicBezTo>
                    <a:pt x="0" y="204"/>
                    <a:pt x="0" y="204"/>
                    <a:pt x="0" y="204"/>
                  </a:cubicBezTo>
                  <a:cubicBezTo>
                    <a:pt x="0" y="213"/>
                    <a:pt x="0" y="222"/>
                    <a:pt x="0" y="231"/>
                  </a:cubicBezTo>
                  <a:cubicBezTo>
                    <a:pt x="9" y="231"/>
                    <a:pt x="18" y="231"/>
                    <a:pt x="26" y="231"/>
                  </a:cubicBezTo>
                  <a:cubicBezTo>
                    <a:pt x="213" y="54"/>
                    <a:pt x="213" y="54"/>
                    <a:pt x="213" y="54"/>
                  </a:cubicBezTo>
                  <a:lnTo>
                    <a:pt x="398" y="231"/>
                  </a:lnTo>
                </a:path>
              </a:pathLst>
            </a:custGeom>
            <a:grp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150" name="Freeform 44"/>
            <p:cNvSpPr>
              <a:spLocks noChangeArrowheads="1"/>
            </p:cNvSpPr>
            <p:nvPr/>
          </p:nvSpPr>
          <p:spPr bwMode="auto">
            <a:xfrm flipH="1">
              <a:off x="11618974" y="9010657"/>
              <a:ext cx="1072068" cy="590543"/>
            </a:xfrm>
            <a:custGeom>
              <a:avLst/>
              <a:gdLst>
                <a:gd name="T0" fmla="*/ 26 w 426"/>
                <a:gd name="T1" fmla="*/ 10 h 232"/>
                <a:gd name="T2" fmla="*/ 26 w 426"/>
                <a:gd name="T3" fmla="*/ 10 h 232"/>
                <a:gd name="T4" fmla="*/ 0 w 426"/>
                <a:gd name="T5" fmla="*/ 10 h 232"/>
                <a:gd name="T6" fmla="*/ 0 w 426"/>
                <a:gd name="T7" fmla="*/ 36 h 232"/>
                <a:gd name="T8" fmla="*/ 203 w 426"/>
                <a:gd name="T9" fmla="*/ 231 h 232"/>
                <a:gd name="T10" fmla="*/ 221 w 426"/>
                <a:gd name="T11" fmla="*/ 231 h 232"/>
                <a:gd name="T12" fmla="*/ 416 w 426"/>
                <a:gd name="T13" fmla="*/ 36 h 232"/>
                <a:gd name="T14" fmla="*/ 416 w 426"/>
                <a:gd name="T15" fmla="*/ 10 h 232"/>
                <a:gd name="T16" fmla="*/ 398 w 426"/>
                <a:gd name="T17" fmla="*/ 10 h 232"/>
                <a:gd name="T18" fmla="*/ 213 w 426"/>
                <a:gd name="T19" fmla="*/ 186 h 232"/>
                <a:gd name="T20" fmla="*/ 26 w 426"/>
                <a:gd name="T21" fmla="*/ 1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6" h="232">
                  <a:moveTo>
                    <a:pt x="26" y="10"/>
                  </a:moveTo>
                  <a:lnTo>
                    <a:pt x="26" y="10"/>
                  </a:lnTo>
                  <a:cubicBezTo>
                    <a:pt x="17" y="0"/>
                    <a:pt x="9" y="0"/>
                    <a:pt x="0" y="10"/>
                  </a:cubicBezTo>
                  <a:cubicBezTo>
                    <a:pt x="0" y="18"/>
                    <a:pt x="0" y="27"/>
                    <a:pt x="0" y="36"/>
                  </a:cubicBezTo>
                  <a:cubicBezTo>
                    <a:pt x="203" y="231"/>
                    <a:pt x="203" y="231"/>
                    <a:pt x="203" y="231"/>
                  </a:cubicBezTo>
                  <a:lnTo>
                    <a:pt x="221" y="231"/>
                  </a:lnTo>
                  <a:cubicBezTo>
                    <a:pt x="416" y="36"/>
                    <a:pt x="416" y="36"/>
                    <a:pt x="416" y="36"/>
                  </a:cubicBezTo>
                  <a:cubicBezTo>
                    <a:pt x="425" y="27"/>
                    <a:pt x="425" y="18"/>
                    <a:pt x="416" y="10"/>
                  </a:cubicBezTo>
                  <a:cubicBezTo>
                    <a:pt x="416" y="0"/>
                    <a:pt x="398" y="0"/>
                    <a:pt x="398" y="10"/>
                  </a:cubicBezTo>
                  <a:cubicBezTo>
                    <a:pt x="213" y="186"/>
                    <a:pt x="213" y="186"/>
                    <a:pt x="213" y="186"/>
                  </a:cubicBezTo>
                  <a:lnTo>
                    <a:pt x="26" y="10"/>
                  </a:lnTo>
                </a:path>
              </a:pathLst>
            </a:custGeom>
            <a:grp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151" name="กลุ่ม 150"/>
          <p:cNvGrpSpPr/>
          <p:nvPr/>
        </p:nvGrpSpPr>
        <p:grpSpPr>
          <a:xfrm>
            <a:off x="10500782" y="5985712"/>
            <a:ext cx="3413655" cy="1939088"/>
            <a:chOff x="10653182" y="6477000"/>
            <a:chExt cx="3413655" cy="1939088"/>
          </a:xfrm>
        </p:grpSpPr>
        <p:sp>
          <p:nvSpPr>
            <p:cNvPr id="152" name="TextBox 151"/>
            <p:cNvSpPr txBox="1"/>
            <p:nvPr/>
          </p:nvSpPr>
          <p:spPr bwMode="auto">
            <a:xfrm>
              <a:off x="11142876" y="6477000"/>
              <a:ext cx="2387192"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SUCCESS</a:t>
              </a:r>
              <a:endParaRPr lang="id-ID" sz="4000" b="1" dirty="0">
                <a:solidFill>
                  <a:schemeClr val="accent3"/>
                </a:solidFill>
                <a:latin typeface="Lato" pitchFamily="34" charset="0"/>
                <a:ea typeface="Lato" pitchFamily="34" charset="0"/>
                <a:cs typeface="Lato" pitchFamily="34" charset="0"/>
              </a:endParaRPr>
            </a:p>
          </p:txBody>
        </p:sp>
        <p:sp>
          <p:nvSpPr>
            <p:cNvPr id="153" name="TextBox 152"/>
            <p:cNvSpPr txBox="1"/>
            <p:nvPr/>
          </p:nvSpPr>
          <p:spPr>
            <a:xfrm>
              <a:off x="10653182" y="7086530"/>
              <a:ext cx="3413655"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summarizes.</a:t>
              </a:r>
            </a:p>
          </p:txBody>
        </p:sp>
      </p:grpSp>
      <p:grpSp>
        <p:nvGrpSpPr>
          <p:cNvPr id="178" name="กลุ่ม 177"/>
          <p:cNvGrpSpPr/>
          <p:nvPr/>
        </p:nvGrpSpPr>
        <p:grpSpPr>
          <a:xfrm>
            <a:off x="3673462" y="2514600"/>
            <a:ext cx="5726112" cy="3938588"/>
            <a:chOff x="888609" y="3434255"/>
            <a:chExt cx="5726112" cy="3938588"/>
          </a:xfrm>
        </p:grpSpPr>
        <p:grpSp>
          <p:nvGrpSpPr>
            <p:cNvPr id="179" name="กลุ่ม 178"/>
            <p:cNvGrpSpPr/>
            <p:nvPr/>
          </p:nvGrpSpPr>
          <p:grpSpPr>
            <a:xfrm>
              <a:off x="888609" y="3434255"/>
              <a:ext cx="5726112" cy="3938588"/>
              <a:chOff x="888609" y="3619938"/>
              <a:chExt cx="5726112" cy="3938588"/>
            </a:xfrm>
          </p:grpSpPr>
          <p:sp>
            <p:nvSpPr>
              <p:cNvPr id="182" name="Freeform 6"/>
              <p:cNvSpPr>
                <a:spLocks/>
              </p:cNvSpPr>
              <p:nvPr/>
            </p:nvSpPr>
            <p:spPr bwMode="auto">
              <a:xfrm>
                <a:off x="888609" y="3619938"/>
                <a:ext cx="5726112" cy="3938588"/>
              </a:xfrm>
              <a:custGeom>
                <a:avLst/>
                <a:gdLst>
                  <a:gd name="T0" fmla="*/ 3607 w 3607"/>
                  <a:gd name="T1" fmla="*/ 325 h 2481"/>
                  <a:gd name="T2" fmla="*/ 3607 w 3607"/>
                  <a:gd name="T3" fmla="*/ 2481 h 2481"/>
                  <a:gd name="T4" fmla="*/ 0 w 3607"/>
                  <a:gd name="T5" fmla="*/ 2481 h 2481"/>
                  <a:gd name="T6" fmla="*/ 0 w 3607"/>
                  <a:gd name="T7" fmla="*/ 325 h 2481"/>
                  <a:gd name="T8" fmla="*/ 1794 w 3607"/>
                  <a:gd name="T9" fmla="*/ 0 h 2481"/>
                  <a:gd name="T10" fmla="*/ 3607 w 3607"/>
                  <a:gd name="T11" fmla="*/ 325 h 2481"/>
                </a:gdLst>
                <a:ahLst/>
                <a:cxnLst>
                  <a:cxn ang="0">
                    <a:pos x="T0" y="T1"/>
                  </a:cxn>
                  <a:cxn ang="0">
                    <a:pos x="T2" y="T3"/>
                  </a:cxn>
                  <a:cxn ang="0">
                    <a:pos x="T4" y="T5"/>
                  </a:cxn>
                  <a:cxn ang="0">
                    <a:pos x="T6" y="T7"/>
                  </a:cxn>
                  <a:cxn ang="0">
                    <a:pos x="T8" y="T9"/>
                  </a:cxn>
                  <a:cxn ang="0">
                    <a:pos x="T10" y="T11"/>
                  </a:cxn>
                </a:cxnLst>
                <a:rect l="0" t="0" r="r" b="b"/>
                <a:pathLst>
                  <a:path w="3607" h="2481">
                    <a:moveTo>
                      <a:pt x="3607" y="325"/>
                    </a:moveTo>
                    <a:lnTo>
                      <a:pt x="3607" y="2481"/>
                    </a:lnTo>
                    <a:lnTo>
                      <a:pt x="0" y="2481"/>
                    </a:lnTo>
                    <a:lnTo>
                      <a:pt x="0" y="325"/>
                    </a:lnTo>
                    <a:lnTo>
                      <a:pt x="1794" y="0"/>
                    </a:lnTo>
                    <a:lnTo>
                      <a:pt x="3607" y="325"/>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3" name="Freeform 7"/>
              <p:cNvSpPr>
                <a:spLocks/>
              </p:cNvSpPr>
              <p:nvPr/>
            </p:nvSpPr>
            <p:spPr bwMode="auto">
              <a:xfrm>
                <a:off x="888609" y="3619938"/>
                <a:ext cx="5726112" cy="1333500"/>
              </a:xfrm>
              <a:custGeom>
                <a:avLst/>
                <a:gdLst>
                  <a:gd name="T0" fmla="*/ 3607 w 3607"/>
                  <a:gd name="T1" fmla="*/ 840 h 840"/>
                  <a:gd name="T2" fmla="*/ 3607 w 3607"/>
                  <a:gd name="T3" fmla="*/ 325 h 840"/>
                  <a:gd name="T4" fmla="*/ 1794 w 3607"/>
                  <a:gd name="T5" fmla="*/ 0 h 840"/>
                  <a:gd name="T6" fmla="*/ 0 w 3607"/>
                  <a:gd name="T7" fmla="*/ 325 h 840"/>
                  <a:gd name="T8" fmla="*/ 0 w 3607"/>
                  <a:gd name="T9" fmla="*/ 840 h 840"/>
                  <a:gd name="T10" fmla="*/ 3607 w 3607"/>
                  <a:gd name="T11" fmla="*/ 840 h 840"/>
                </a:gdLst>
                <a:ahLst/>
                <a:cxnLst>
                  <a:cxn ang="0">
                    <a:pos x="T0" y="T1"/>
                  </a:cxn>
                  <a:cxn ang="0">
                    <a:pos x="T2" y="T3"/>
                  </a:cxn>
                  <a:cxn ang="0">
                    <a:pos x="T4" y="T5"/>
                  </a:cxn>
                  <a:cxn ang="0">
                    <a:pos x="T6" y="T7"/>
                  </a:cxn>
                  <a:cxn ang="0">
                    <a:pos x="T8" y="T9"/>
                  </a:cxn>
                  <a:cxn ang="0">
                    <a:pos x="T10" y="T11"/>
                  </a:cxn>
                </a:cxnLst>
                <a:rect l="0" t="0" r="r" b="b"/>
                <a:pathLst>
                  <a:path w="3607" h="840">
                    <a:moveTo>
                      <a:pt x="3607" y="840"/>
                    </a:moveTo>
                    <a:lnTo>
                      <a:pt x="3607" y="325"/>
                    </a:lnTo>
                    <a:lnTo>
                      <a:pt x="1794" y="0"/>
                    </a:lnTo>
                    <a:lnTo>
                      <a:pt x="0" y="325"/>
                    </a:lnTo>
                    <a:lnTo>
                      <a:pt x="0" y="840"/>
                    </a:lnTo>
                    <a:lnTo>
                      <a:pt x="3607" y="84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80" name="TextBox 179"/>
            <p:cNvSpPr txBox="1"/>
            <p:nvPr/>
          </p:nvSpPr>
          <p:spPr>
            <a:xfrm>
              <a:off x="2000929" y="510533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81" name="TextBox 180"/>
            <p:cNvSpPr txBox="1"/>
            <p:nvPr/>
          </p:nvSpPr>
          <p:spPr bwMode="auto">
            <a:xfrm>
              <a:off x="2019078" y="381000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184" name="กลุ่ม 183"/>
          <p:cNvGrpSpPr/>
          <p:nvPr/>
        </p:nvGrpSpPr>
        <p:grpSpPr>
          <a:xfrm>
            <a:off x="3673462" y="7689850"/>
            <a:ext cx="5757862" cy="3968750"/>
            <a:chOff x="3673462" y="8223249"/>
            <a:chExt cx="5757862" cy="3968750"/>
          </a:xfrm>
        </p:grpSpPr>
        <p:grpSp>
          <p:nvGrpSpPr>
            <p:cNvPr id="185" name="กลุ่ม 184"/>
            <p:cNvGrpSpPr/>
            <p:nvPr/>
          </p:nvGrpSpPr>
          <p:grpSpPr>
            <a:xfrm rot="10800000">
              <a:off x="3673462" y="8223249"/>
              <a:ext cx="5757862" cy="3968750"/>
              <a:chOff x="6624352" y="3619938"/>
              <a:chExt cx="5757862" cy="3968750"/>
            </a:xfrm>
          </p:grpSpPr>
          <p:sp>
            <p:nvSpPr>
              <p:cNvPr id="188" name="Freeform 10"/>
              <p:cNvSpPr>
                <a:spLocks/>
              </p:cNvSpPr>
              <p:nvPr/>
            </p:nvSpPr>
            <p:spPr bwMode="auto">
              <a:xfrm>
                <a:off x="6624352" y="3619938"/>
                <a:ext cx="5757862" cy="3968750"/>
              </a:xfrm>
              <a:custGeom>
                <a:avLst/>
                <a:gdLst>
                  <a:gd name="T0" fmla="*/ 3627 w 3627"/>
                  <a:gd name="T1" fmla="*/ 344 h 2500"/>
                  <a:gd name="T2" fmla="*/ 3627 w 3627"/>
                  <a:gd name="T3" fmla="*/ 2500 h 2500"/>
                  <a:gd name="T4" fmla="*/ 0 w 3627"/>
                  <a:gd name="T5" fmla="*/ 2500 h 2500"/>
                  <a:gd name="T6" fmla="*/ 0 w 3627"/>
                  <a:gd name="T7" fmla="*/ 344 h 2500"/>
                  <a:gd name="T8" fmla="*/ 1813 w 3627"/>
                  <a:gd name="T9" fmla="*/ 0 h 2500"/>
                  <a:gd name="T10" fmla="*/ 3627 w 3627"/>
                  <a:gd name="T11" fmla="*/ 344 h 2500"/>
                </a:gdLst>
                <a:ahLst/>
                <a:cxnLst>
                  <a:cxn ang="0">
                    <a:pos x="T0" y="T1"/>
                  </a:cxn>
                  <a:cxn ang="0">
                    <a:pos x="T2" y="T3"/>
                  </a:cxn>
                  <a:cxn ang="0">
                    <a:pos x="T4" y="T5"/>
                  </a:cxn>
                  <a:cxn ang="0">
                    <a:pos x="T6" y="T7"/>
                  </a:cxn>
                  <a:cxn ang="0">
                    <a:pos x="T8" y="T9"/>
                  </a:cxn>
                  <a:cxn ang="0">
                    <a:pos x="T10" y="T11"/>
                  </a:cxn>
                </a:cxnLst>
                <a:rect l="0" t="0" r="r" b="b"/>
                <a:pathLst>
                  <a:path w="3627" h="2500">
                    <a:moveTo>
                      <a:pt x="3627" y="344"/>
                    </a:moveTo>
                    <a:lnTo>
                      <a:pt x="3627" y="2500"/>
                    </a:lnTo>
                    <a:lnTo>
                      <a:pt x="0" y="2500"/>
                    </a:lnTo>
                    <a:lnTo>
                      <a:pt x="0" y="344"/>
                    </a:lnTo>
                    <a:lnTo>
                      <a:pt x="1813" y="0"/>
                    </a:lnTo>
                    <a:lnTo>
                      <a:pt x="3627" y="34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89" name="Freeform 11"/>
              <p:cNvSpPr>
                <a:spLocks/>
              </p:cNvSpPr>
              <p:nvPr/>
            </p:nvSpPr>
            <p:spPr bwMode="auto">
              <a:xfrm>
                <a:off x="6624352" y="3619938"/>
                <a:ext cx="5757862" cy="1333500"/>
              </a:xfrm>
              <a:custGeom>
                <a:avLst/>
                <a:gdLst>
                  <a:gd name="T0" fmla="*/ 3627 w 3627"/>
                  <a:gd name="T1" fmla="*/ 840 h 840"/>
                  <a:gd name="T2" fmla="*/ 3627 w 3627"/>
                  <a:gd name="T3" fmla="*/ 344 h 840"/>
                  <a:gd name="T4" fmla="*/ 1813 w 3627"/>
                  <a:gd name="T5" fmla="*/ 0 h 840"/>
                  <a:gd name="T6" fmla="*/ 0 w 3627"/>
                  <a:gd name="T7" fmla="*/ 344 h 840"/>
                  <a:gd name="T8" fmla="*/ 0 w 3627"/>
                  <a:gd name="T9" fmla="*/ 840 h 840"/>
                  <a:gd name="T10" fmla="*/ 3627 w 3627"/>
                  <a:gd name="T11" fmla="*/ 840 h 840"/>
                </a:gdLst>
                <a:ahLst/>
                <a:cxnLst>
                  <a:cxn ang="0">
                    <a:pos x="T0" y="T1"/>
                  </a:cxn>
                  <a:cxn ang="0">
                    <a:pos x="T2" y="T3"/>
                  </a:cxn>
                  <a:cxn ang="0">
                    <a:pos x="T4" y="T5"/>
                  </a:cxn>
                  <a:cxn ang="0">
                    <a:pos x="T6" y="T7"/>
                  </a:cxn>
                  <a:cxn ang="0">
                    <a:pos x="T8" y="T9"/>
                  </a:cxn>
                  <a:cxn ang="0">
                    <a:pos x="T10" y="T11"/>
                  </a:cxn>
                </a:cxnLst>
                <a:rect l="0" t="0" r="r" b="b"/>
                <a:pathLst>
                  <a:path w="3627" h="840">
                    <a:moveTo>
                      <a:pt x="3627" y="840"/>
                    </a:moveTo>
                    <a:lnTo>
                      <a:pt x="3627" y="344"/>
                    </a:lnTo>
                    <a:lnTo>
                      <a:pt x="1813" y="0"/>
                    </a:lnTo>
                    <a:lnTo>
                      <a:pt x="0" y="344"/>
                    </a:lnTo>
                    <a:lnTo>
                      <a:pt x="0" y="840"/>
                    </a:lnTo>
                    <a:lnTo>
                      <a:pt x="3627" y="84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86" name="TextBox 185"/>
            <p:cNvSpPr txBox="1"/>
            <p:nvPr/>
          </p:nvSpPr>
          <p:spPr>
            <a:xfrm>
              <a:off x="4785782" y="874051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87" name="TextBox 186"/>
            <p:cNvSpPr txBox="1"/>
            <p:nvPr/>
          </p:nvSpPr>
          <p:spPr bwMode="auto">
            <a:xfrm>
              <a:off x="4838478" y="1089660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190" name="กลุ่ม 189"/>
          <p:cNvGrpSpPr/>
          <p:nvPr/>
        </p:nvGrpSpPr>
        <p:grpSpPr>
          <a:xfrm>
            <a:off x="15090775" y="2514600"/>
            <a:ext cx="5726112" cy="3938588"/>
            <a:chOff x="888609" y="3434255"/>
            <a:chExt cx="5726112" cy="3938588"/>
          </a:xfrm>
        </p:grpSpPr>
        <p:grpSp>
          <p:nvGrpSpPr>
            <p:cNvPr id="191" name="กลุ่ม 190"/>
            <p:cNvGrpSpPr/>
            <p:nvPr/>
          </p:nvGrpSpPr>
          <p:grpSpPr>
            <a:xfrm>
              <a:off x="888609" y="3434255"/>
              <a:ext cx="5726112" cy="3938588"/>
              <a:chOff x="888609" y="3619938"/>
              <a:chExt cx="5726112" cy="3938588"/>
            </a:xfrm>
          </p:grpSpPr>
          <p:sp>
            <p:nvSpPr>
              <p:cNvPr id="194" name="Freeform 6"/>
              <p:cNvSpPr>
                <a:spLocks/>
              </p:cNvSpPr>
              <p:nvPr/>
            </p:nvSpPr>
            <p:spPr bwMode="auto">
              <a:xfrm>
                <a:off x="888609" y="3619938"/>
                <a:ext cx="5726112" cy="3938588"/>
              </a:xfrm>
              <a:custGeom>
                <a:avLst/>
                <a:gdLst>
                  <a:gd name="T0" fmla="*/ 3607 w 3607"/>
                  <a:gd name="T1" fmla="*/ 325 h 2481"/>
                  <a:gd name="T2" fmla="*/ 3607 w 3607"/>
                  <a:gd name="T3" fmla="*/ 2481 h 2481"/>
                  <a:gd name="T4" fmla="*/ 0 w 3607"/>
                  <a:gd name="T5" fmla="*/ 2481 h 2481"/>
                  <a:gd name="T6" fmla="*/ 0 w 3607"/>
                  <a:gd name="T7" fmla="*/ 325 h 2481"/>
                  <a:gd name="T8" fmla="*/ 1794 w 3607"/>
                  <a:gd name="T9" fmla="*/ 0 h 2481"/>
                  <a:gd name="T10" fmla="*/ 3607 w 3607"/>
                  <a:gd name="T11" fmla="*/ 325 h 2481"/>
                </a:gdLst>
                <a:ahLst/>
                <a:cxnLst>
                  <a:cxn ang="0">
                    <a:pos x="T0" y="T1"/>
                  </a:cxn>
                  <a:cxn ang="0">
                    <a:pos x="T2" y="T3"/>
                  </a:cxn>
                  <a:cxn ang="0">
                    <a:pos x="T4" y="T5"/>
                  </a:cxn>
                  <a:cxn ang="0">
                    <a:pos x="T6" y="T7"/>
                  </a:cxn>
                  <a:cxn ang="0">
                    <a:pos x="T8" y="T9"/>
                  </a:cxn>
                  <a:cxn ang="0">
                    <a:pos x="T10" y="T11"/>
                  </a:cxn>
                </a:cxnLst>
                <a:rect l="0" t="0" r="r" b="b"/>
                <a:pathLst>
                  <a:path w="3607" h="2481">
                    <a:moveTo>
                      <a:pt x="3607" y="325"/>
                    </a:moveTo>
                    <a:lnTo>
                      <a:pt x="3607" y="2481"/>
                    </a:lnTo>
                    <a:lnTo>
                      <a:pt x="0" y="2481"/>
                    </a:lnTo>
                    <a:lnTo>
                      <a:pt x="0" y="325"/>
                    </a:lnTo>
                    <a:lnTo>
                      <a:pt x="1794" y="0"/>
                    </a:lnTo>
                    <a:lnTo>
                      <a:pt x="3607" y="325"/>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5" name="Freeform 7"/>
              <p:cNvSpPr>
                <a:spLocks/>
              </p:cNvSpPr>
              <p:nvPr/>
            </p:nvSpPr>
            <p:spPr bwMode="auto">
              <a:xfrm>
                <a:off x="888609" y="3619938"/>
                <a:ext cx="5726112" cy="1333500"/>
              </a:xfrm>
              <a:custGeom>
                <a:avLst/>
                <a:gdLst>
                  <a:gd name="T0" fmla="*/ 3607 w 3607"/>
                  <a:gd name="T1" fmla="*/ 840 h 840"/>
                  <a:gd name="T2" fmla="*/ 3607 w 3607"/>
                  <a:gd name="T3" fmla="*/ 325 h 840"/>
                  <a:gd name="T4" fmla="*/ 1794 w 3607"/>
                  <a:gd name="T5" fmla="*/ 0 h 840"/>
                  <a:gd name="T6" fmla="*/ 0 w 3607"/>
                  <a:gd name="T7" fmla="*/ 325 h 840"/>
                  <a:gd name="T8" fmla="*/ 0 w 3607"/>
                  <a:gd name="T9" fmla="*/ 840 h 840"/>
                  <a:gd name="T10" fmla="*/ 3607 w 3607"/>
                  <a:gd name="T11" fmla="*/ 840 h 840"/>
                </a:gdLst>
                <a:ahLst/>
                <a:cxnLst>
                  <a:cxn ang="0">
                    <a:pos x="T0" y="T1"/>
                  </a:cxn>
                  <a:cxn ang="0">
                    <a:pos x="T2" y="T3"/>
                  </a:cxn>
                  <a:cxn ang="0">
                    <a:pos x="T4" y="T5"/>
                  </a:cxn>
                  <a:cxn ang="0">
                    <a:pos x="T6" y="T7"/>
                  </a:cxn>
                  <a:cxn ang="0">
                    <a:pos x="T8" y="T9"/>
                  </a:cxn>
                  <a:cxn ang="0">
                    <a:pos x="T10" y="T11"/>
                  </a:cxn>
                </a:cxnLst>
                <a:rect l="0" t="0" r="r" b="b"/>
                <a:pathLst>
                  <a:path w="3607" h="840">
                    <a:moveTo>
                      <a:pt x="3607" y="840"/>
                    </a:moveTo>
                    <a:lnTo>
                      <a:pt x="3607" y="325"/>
                    </a:lnTo>
                    <a:lnTo>
                      <a:pt x="1794" y="0"/>
                    </a:lnTo>
                    <a:lnTo>
                      <a:pt x="0" y="325"/>
                    </a:lnTo>
                    <a:lnTo>
                      <a:pt x="0" y="840"/>
                    </a:lnTo>
                    <a:lnTo>
                      <a:pt x="3607" y="84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92" name="TextBox 191"/>
            <p:cNvSpPr txBox="1"/>
            <p:nvPr/>
          </p:nvSpPr>
          <p:spPr>
            <a:xfrm>
              <a:off x="2000929" y="510533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93" name="TextBox 192"/>
            <p:cNvSpPr txBox="1"/>
            <p:nvPr/>
          </p:nvSpPr>
          <p:spPr bwMode="auto">
            <a:xfrm>
              <a:off x="2019078" y="381000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196" name="กลุ่ม 195"/>
          <p:cNvGrpSpPr/>
          <p:nvPr/>
        </p:nvGrpSpPr>
        <p:grpSpPr>
          <a:xfrm>
            <a:off x="15090775" y="7689850"/>
            <a:ext cx="5757862" cy="3968750"/>
            <a:chOff x="3673462" y="8223249"/>
            <a:chExt cx="5757862" cy="3968750"/>
          </a:xfrm>
        </p:grpSpPr>
        <p:grpSp>
          <p:nvGrpSpPr>
            <p:cNvPr id="197" name="กลุ่ม 196"/>
            <p:cNvGrpSpPr/>
            <p:nvPr/>
          </p:nvGrpSpPr>
          <p:grpSpPr>
            <a:xfrm rot="10800000">
              <a:off x="3673462" y="8223249"/>
              <a:ext cx="5757862" cy="3968750"/>
              <a:chOff x="6624352" y="3619938"/>
              <a:chExt cx="5757862" cy="3968750"/>
            </a:xfrm>
          </p:grpSpPr>
          <p:sp>
            <p:nvSpPr>
              <p:cNvPr id="200" name="Freeform 10"/>
              <p:cNvSpPr>
                <a:spLocks/>
              </p:cNvSpPr>
              <p:nvPr/>
            </p:nvSpPr>
            <p:spPr bwMode="auto">
              <a:xfrm>
                <a:off x="6624352" y="3619938"/>
                <a:ext cx="5757862" cy="3968750"/>
              </a:xfrm>
              <a:custGeom>
                <a:avLst/>
                <a:gdLst>
                  <a:gd name="T0" fmla="*/ 3627 w 3627"/>
                  <a:gd name="T1" fmla="*/ 344 h 2500"/>
                  <a:gd name="T2" fmla="*/ 3627 w 3627"/>
                  <a:gd name="T3" fmla="*/ 2500 h 2500"/>
                  <a:gd name="T4" fmla="*/ 0 w 3627"/>
                  <a:gd name="T5" fmla="*/ 2500 h 2500"/>
                  <a:gd name="T6" fmla="*/ 0 w 3627"/>
                  <a:gd name="T7" fmla="*/ 344 h 2500"/>
                  <a:gd name="T8" fmla="*/ 1813 w 3627"/>
                  <a:gd name="T9" fmla="*/ 0 h 2500"/>
                  <a:gd name="T10" fmla="*/ 3627 w 3627"/>
                  <a:gd name="T11" fmla="*/ 344 h 2500"/>
                </a:gdLst>
                <a:ahLst/>
                <a:cxnLst>
                  <a:cxn ang="0">
                    <a:pos x="T0" y="T1"/>
                  </a:cxn>
                  <a:cxn ang="0">
                    <a:pos x="T2" y="T3"/>
                  </a:cxn>
                  <a:cxn ang="0">
                    <a:pos x="T4" y="T5"/>
                  </a:cxn>
                  <a:cxn ang="0">
                    <a:pos x="T6" y="T7"/>
                  </a:cxn>
                  <a:cxn ang="0">
                    <a:pos x="T8" y="T9"/>
                  </a:cxn>
                  <a:cxn ang="0">
                    <a:pos x="T10" y="T11"/>
                  </a:cxn>
                </a:cxnLst>
                <a:rect l="0" t="0" r="r" b="b"/>
                <a:pathLst>
                  <a:path w="3627" h="2500">
                    <a:moveTo>
                      <a:pt x="3627" y="344"/>
                    </a:moveTo>
                    <a:lnTo>
                      <a:pt x="3627" y="2500"/>
                    </a:lnTo>
                    <a:lnTo>
                      <a:pt x="0" y="2500"/>
                    </a:lnTo>
                    <a:lnTo>
                      <a:pt x="0" y="344"/>
                    </a:lnTo>
                    <a:lnTo>
                      <a:pt x="1813" y="0"/>
                    </a:lnTo>
                    <a:lnTo>
                      <a:pt x="3627" y="34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01" name="Freeform 11"/>
              <p:cNvSpPr>
                <a:spLocks/>
              </p:cNvSpPr>
              <p:nvPr/>
            </p:nvSpPr>
            <p:spPr bwMode="auto">
              <a:xfrm>
                <a:off x="6624352" y="3619938"/>
                <a:ext cx="5757862" cy="1333500"/>
              </a:xfrm>
              <a:custGeom>
                <a:avLst/>
                <a:gdLst>
                  <a:gd name="T0" fmla="*/ 3627 w 3627"/>
                  <a:gd name="T1" fmla="*/ 840 h 840"/>
                  <a:gd name="T2" fmla="*/ 3627 w 3627"/>
                  <a:gd name="T3" fmla="*/ 344 h 840"/>
                  <a:gd name="T4" fmla="*/ 1813 w 3627"/>
                  <a:gd name="T5" fmla="*/ 0 h 840"/>
                  <a:gd name="T6" fmla="*/ 0 w 3627"/>
                  <a:gd name="T7" fmla="*/ 344 h 840"/>
                  <a:gd name="T8" fmla="*/ 0 w 3627"/>
                  <a:gd name="T9" fmla="*/ 840 h 840"/>
                  <a:gd name="T10" fmla="*/ 3627 w 3627"/>
                  <a:gd name="T11" fmla="*/ 840 h 840"/>
                </a:gdLst>
                <a:ahLst/>
                <a:cxnLst>
                  <a:cxn ang="0">
                    <a:pos x="T0" y="T1"/>
                  </a:cxn>
                  <a:cxn ang="0">
                    <a:pos x="T2" y="T3"/>
                  </a:cxn>
                  <a:cxn ang="0">
                    <a:pos x="T4" y="T5"/>
                  </a:cxn>
                  <a:cxn ang="0">
                    <a:pos x="T6" y="T7"/>
                  </a:cxn>
                  <a:cxn ang="0">
                    <a:pos x="T8" y="T9"/>
                  </a:cxn>
                  <a:cxn ang="0">
                    <a:pos x="T10" y="T11"/>
                  </a:cxn>
                </a:cxnLst>
                <a:rect l="0" t="0" r="r" b="b"/>
                <a:pathLst>
                  <a:path w="3627" h="840">
                    <a:moveTo>
                      <a:pt x="3627" y="840"/>
                    </a:moveTo>
                    <a:lnTo>
                      <a:pt x="3627" y="344"/>
                    </a:lnTo>
                    <a:lnTo>
                      <a:pt x="1813" y="0"/>
                    </a:lnTo>
                    <a:lnTo>
                      <a:pt x="0" y="344"/>
                    </a:lnTo>
                    <a:lnTo>
                      <a:pt x="0" y="840"/>
                    </a:lnTo>
                    <a:lnTo>
                      <a:pt x="3627" y="84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98" name="TextBox 197"/>
            <p:cNvSpPr txBox="1"/>
            <p:nvPr/>
          </p:nvSpPr>
          <p:spPr>
            <a:xfrm>
              <a:off x="4785782" y="874051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99" name="TextBox 198"/>
            <p:cNvSpPr txBox="1"/>
            <p:nvPr/>
          </p:nvSpPr>
          <p:spPr bwMode="auto">
            <a:xfrm>
              <a:off x="4838478" y="1089660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44" name="Group 43"/>
          <p:cNvGrpSpPr/>
          <p:nvPr/>
        </p:nvGrpSpPr>
        <p:grpSpPr>
          <a:xfrm>
            <a:off x="9342437" y="0"/>
            <a:ext cx="5121981" cy="1859280"/>
            <a:chOff x="9266237" y="-30479"/>
            <a:chExt cx="5121981" cy="1859280"/>
          </a:xfrm>
        </p:grpSpPr>
        <p:sp>
          <p:nvSpPr>
            <p:cNvPr id="4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6" name="TextBox 4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7" name="กลุ่ม 1"/>
            <p:cNvGrpSpPr/>
            <p:nvPr/>
          </p:nvGrpSpPr>
          <p:grpSpPr>
            <a:xfrm>
              <a:off x="10629638" y="960536"/>
              <a:ext cx="2675199" cy="191868"/>
              <a:chOff x="731836" y="7607630"/>
              <a:chExt cx="3043601" cy="240970"/>
            </a:xfrm>
          </p:grpSpPr>
          <p:sp>
            <p:nvSpPr>
              <p:cNvPr id="4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830434678"/>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1"/>
                                        </p:tgtEl>
                                        <p:attrNameLst>
                                          <p:attrName>style.visibility</p:attrName>
                                        </p:attrNameLst>
                                      </p:cBhvr>
                                      <p:to>
                                        <p:strVal val="visible"/>
                                      </p:to>
                                    </p:set>
                                    <p:anim calcmode="lin" valueType="num">
                                      <p:cBhvr>
                                        <p:cTn id="7" dur="500" fill="hold"/>
                                        <p:tgtEl>
                                          <p:spTgt spid="151"/>
                                        </p:tgtEl>
                                        <p:attrNameLst>
                                          <p:attrName>ppt_w</p:attrName>
                                        </p:attrNameLst>
                                      </p:cBhvr>
                                      <p:tavLst>
                                        <p:tav tm="0">
                                          <p:val>
                                            <p:fltVal val="0"/>
                                          </p:val>
                                        </p:tav>
                                        <p:tav tm="100000">
                                          <p:val>
                                            <p:strVal val="#ppt_w"/>
                                          </p:val>
                                        </p:tav>
                                      </p:tavLst>
                                    </p:anim>
                                    <p:anim calcmode="lin" valueType="num">
                                      <p:cBhvr>
                                        <p:cTn id="8" dur="500" fill="hold"/>
                                        <p:tgtEl>
                                          <p:spTgt spid="151"/>
                                        </p:tgtEl>
                                        <p:attrNameLst>
                                          <p:attrName>ppt_h</p:attrName>
                                        </p:attrNameLst>
                                      </p:cBhvr>
                                      <p:tavLst>
                                        <p:tav tm="0">
                                          <p:val>
                                            <p:fltVal val="0"/>
                                          </p:val>
                                        </p:tav>
                                        <p:tav tm="100000">
                                          <p:val>
                                            <p:strVal val="#ppt_h"/>
                                          </p:val>
                                        </p:tav>
                                      </p:tavLst>
                                    </p:anim>
                                    <p:animEffect transition="in" filter="fade">
                                      <p:cBhvr>
                                        <p:cTn id="9" dur="500"/>
                                        <p:tgtEl>
                                          <p:spTgt spid="151"/>
                                        </p:tgtEl>
                                      </p:cBhvr>
                                    </p:animEffect>
                                  </p:childTnLst>
                                </p:cTn>
                              </p:par>
                            </p:childTnLst>
                          </p:cTn>
                        </p:par>
                        <p:par>
                          <p:cTn id="10" fill="hold">
                            <p:stCondLst>
                              <p:cond delay="500"/>
                            </p:stCondLst>
                            <p:childTnLst>
                              <p:par>
                                <p:cTn id="11" presetID="31" presetClass="entr" presetSubtype="0" fill="hold" nodeType="after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p:cTn id="13" dur="500" fill="hold"/>
                                        <p:tgtEl>
                                          <p:spTgt spid="53"/>
                                        </p:tgtEl>
                                        <p:attrNameLst>
                                          <p:attrName>ppt_w</p:attrName>
                                        </p:attrNameLst>
                                      </p:cBhvr>
                                      <p:tavLst>
                                        <p:tav tm="0">
                                          <p:val>
                                            <p:fltVal val="0"/>
                                          </p:val>
                                        </p:tav>
                                        <p:tav tm="100000">
                                          <p:val>
                                            <p:strVal val="#ppt_w"/>
                                          </p:val>
                                        </p:tav>
                                      </p:tavLst>
                                    </p:anim>
                                    <p:anim calcmode="lin" valueType="num">
                                      <p:cBhvr>
                                        <p:cTn id="14" dur="500" fill="hold"/>
                                        <p:tgtEl>
                                          <p:spTgt spid="53"/>
                                        </p:tgtEl>
                                        <p:attrNameLst>
                                          <p:attrName>ppt_h</p:attrName>
                                        </p:attrNameLst>
                                      </p:cBhvr>
                                      <p:tavLst>
                                        <p:tav tm="0">
                                          <p:val>
                                            <p:fltVal val="0"/>
                                          </p:val>
                                        </p:tav>
                                        <p:tav tm="100000">
                                          <p:val>
                                            <p:strVal val="#ppt_h"/>
                                          </p:val>
                                        </p:tav>
                                      </p:tavLst>
                                    </p:anim>
                                    <p:anim calcmode="lin" valueType="num">
                                      <p:cBhvr>
                                        <p:cTn id="15" dur="500" fill="hold"/>
                                        <p:tgtEl>
                                          <p:spTgt spid="53"/>
                                        </p:tgtEl>
                                        <p:attrNameLst>
                                          <p:attrName>style.rotation</p:attrName>
                                        </p:attrNameLst>
                                      </p:cBhvr>
                                      <p:tavLst>
                                        <p:tav tm="0">
                                          <p:val>
                                            <p:fltVal val="90"/>
                                          </p:val>
                                        </p:tav>
                                        <p:tav tm="100000">
                                          <p:val>
                                            <p:fltVal val="0"/>
                                          </p:val>
                                        </p:tav>
                                      </p:tavLst>
                                    </p:anim>
                                    <p:animEffect transition="in" filter="fade">
                                      <p:cBhvr>
                                        <p:cTn id="16" dur="500"/>
                                        <p:tgtEl>
                                          <p:spTgt spid="53"/>
                                        </p:tgtEl>
                                      </p:cBhvr>
                                    </p:animEffect>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178"/>
                                        </p:tgtEl>
                                        <p:attrNameLst>
                                          <p:attrName>style.visibility</p:attrName>
                                        </p:attrNameLst>
                                      </p:cBhvr>
                                      <p:to>
                                        <p:strVal val="visible"/>
                                      </p:to>
                                    </p:set>
                                    <p:anim calcmode="lin" valueType="num">
                                      <p:cBhvr>
                                        <p:cTn id="20" dur="250" fill="hold"/>
                                        <p:tgtEl>
                                          <p:spTgt spid="178"/>
                                        </p:tgtEl>
                                        <p:attrNameLst>
                                          <p:attrName>ppt_w</p:attrName>
                                        </p:attrNameLst>
                                      </p:cBhvr>
                                      <p:tavLst>
                                        <p:tav tm="0">
                                          <p:val>
                                            <p:fltVal val="0"/>
                                          </p:val>
                                        </p:tav>
                                        <p:tav tm="100000">
                                          <p:val>
                                            <p:strVal val="#ppt_w"/>
                                          </p:val>
                                        </p:tav>
                                      </p:tavLst>
                                    </p:anim>
                                    <p:anim calcmode="lin" valueType="num">
                                      <p:cBhvr>
                                        <p:cTn id="21" dur="250" fill="hold"/>
                                        <p:tgtEl>
                                          <p:spTgt spid="178"/>
                                        </p:tgtEl>
                                        <p:attrNameLst>
                                          <p:attrName>ppt_h</p:attrName>
                                        </p:attrNameLst>
                                      </p:cBhvr>
                                      <p:tavLst>
                                        <p:tav tm="0">
                                          <p:val>
                                            <p:fltVal val="0"/>
                                          </p:val>
                                        </p:tav>
                                        <p:tav tm="100000">
                                          <p:val>
                                            <p:strVal val="#ppt_h"/>
                                          </p:val>
                                        </p:tav>
                                      </p:tavLst>
                                    </p:anim>
                                    <p:animEffect transition="in" filter="fade">
                                      <p:cBhvr>
                                        <p:cTn id="22" dur="250"/>
                                        <p:tgtEl>
                                          <p:spTgt spid="178"/>
                                        </p:tgtEl>
                                      </p:cBhvr>
                                    </p:animEffect>
                                  </p:childTnLst>
                                </p:cTn>
                              </p:par>
                            </p:childTnLst>
                          </p:cTn>
                        </p:par>
                        <p:par>
                          <p:cTn id="23" fill="hold">
                            <p:stCondLst>
                              <p:cond delay="1250"/>
                            </p:stCondLst>
                            <p:childTnLst>
                              <p:par>
                                <p:cTn id="24" presetID="53" presetClass="entr" presetSubtype="16" fill="hold" nodeType="afterEffect">
                                  <p:stCondLst>
                                    <p:cond delay="0"/>
                                  </p:stCondLst>
                                  <p:childTnLst>
                                    <p:set>
                                      <p:cBhvr>
                                        <p:cTn id="25" dur="1" fill="hold">
                                          <p:stCondLst>
                                            <p:cond delay="0"/>
                                          </p:stCondLst>
                                        </p:cTn>
                                        <p:tgtEl>
                                          <p:spTgt spid="190"/>
                                        </p:tgtEl>
                                        <p:attrNameLst>
                                          <p:attrName>style.visibility</p:attrName>
                                        </p:attrNameLst>
                                      </p:cBhvr>
                                      <p:to>
                                        <p:strVal val="visible"/>
                                      </p:to>
                                    </p:set>
                                    <p:anim calcmode="lin" valueType="num">
                                      <p:cBhvr>
                                        <p:cTn id="26" dur="250" fill="hold"/>
                                        <p:tgtEl>
                                          <p:spTgt spid="190"/>
                                        </p:tgtEl>
                                        <p:attrNameLst>
                                          <p:attrName>ppt_w</p:attrName>
                                        </p:attrNameLst>
                                      </p:cBhvr>
                                      <p:tavLst>
                                        <p:tav tm="0">
                                          <p:val>
                                            <p:fltVal val="0"/>
                                          </p:val>
                                        </p:tav>
                                        <p:tav tm="100000">
                                          <p:val>
                                            <p:strVal val="#ppt_w"/>
                                          </p:val>
                                        </p:tav>
                                      </p:tavLst>
                                    </p:anim>
                                    <p:anim calcmode="lin" valueType="num">
                                      <p:cBhvr>
                                        <p:cTn id="27" dur="250" fill="hold"/>
                                        <p:tgtEl>
                                          <p:spTgt spid="190"/>
                                        </p:tgtEl>
                                        <p:attrNameLst>
                                          <p:attrName>ppt_h</p:attrName>
                                        </p:attrNameLst>
                                      </p:cBhvr>
                                      <p:tavLst>
                                        <p:tav tm="0">
                                          <p:val>
                                            <p:fltVal val="0"/>
                                          </p:val>
                                        </p:tav>
                                        <p:tav tm="100000">
                                          <p:val>
                                            <p:strVal val="#ppt_h"/>
                                          </p:val>
                                        </p:tav>
                                      </p:tavLst>
                                    </p:anim>
                                    <p:animEffect transition="in" filter="fade">
                                      <p:cBhvr>
                                        <p:cTn id="28" dur="250"/>
                                        <p:tgtEl>
                                          <p:spTgt spid="190"/>
                                        </p:tgtEl>
                                      </p:cBhvr>
                                    </p:animEffect>
                                  </p:childTnLst>
                                </p:cTn>
                              </p:par>
                            </p:childTnLst>
                          </p:cTn>
                        </p:par>
                        <p:par>
                          <p:cTn id="29" fill="hold">
                            <p:stCondLst>
                              <p:cond delay="1500"/>
                            </p:stCondLst>
                            <p:childTnLst>
                              <p:par>
                                <p:cTn id="30" presetID="53" presetClass="entr" presetSubtype="16" fill="hold" nodeType="afterEffect">
                                  <p:stCondLst>
                                    <p:cond delay="0"/>
                                  </p:stCondLst>
                                  <p:childTnLst>
                                    <p:set>
                                      <p:cBhvr>
                                        <p:cTn id="31" dur="1" fill="hold">
                                          <p:stCondLst>
                                            <p:cond delay="0"/>
                                          </p:stCondLst>
                                        </p:cTn>
                                        <p:tgtEl>
                                          <p:spTgt spid="184"/>
                                        </p:tgtEl>
                                        <p:attrNameLst>
                                          <p:attrName>style.visibility</p:attrName>
                                        </p:attrNameLst>
                                      </p:cBhvr>
                                      <p:to>
                                        <p:strVal val="visible"/>
                                      </p:to>
                                    </p:set>
                                    <p:anim calcmode="lin" valueType="num">
                                      <p:cBhvr>
                                        <p:cTn id="32" dur="250" fill="hold"/>
                                        <p:tgtEl>
                                          <p:spTgt spid="184"/>
                                        </p:tgtEl>
                                        <p:attrNameLst>
                                          <p:attrName>ppt_w</p:attrName>
                                        </p:attrNameLst>
                                      </p:cBhvr>
                                      <p:tavLst>
                                        <p:tav tm="0">
                                          <p:val>
                                            <p:fltVal val="0"/>
                                          </p:val>
                                        </p:tav>
                                        <p:tav tm="100000">
                                          <p:val>
                                            <p:strVal val="#ppt_w"/>
                                          </p:val>
                                        </p:tav>
                                      </p:tavLst>
                                    </p:anim>
                                    <p:anim calcmode="lin" valueType="num">
                                      <p:cBhvr>
                                        <p:cTn id="33" dur="250" fill="hold"/>
                                        <p:tgtEl>
                                          <p:spTgt spid="184"/>
                                        </p:tgtEl>
                                        <p:attrNameLst>
                                          <p:attrName>ppt_h</p:attrName>
                                        </p:attrNameLst>
                                      </p:cBhvr>
                                      <p:tavLst>
                                        <p:tav tm="0">
                                          <p:val>
                                            <p:fltVal val="0"/>
                                          </p:val>
                                        </p:tav>
                                        <p:tav tm="100000">
                                          <p:val>
                                            <p:strVal val="#ppt_h"/>
                                          </p:val>
                                        </p:tav>
                                      </p:tavLst>
                                    </p:anim>
                                    <p:animEffect transition="in" filter="fade">
                                      <p:cBhvr>
                                        <p:cTn id="34" dur="250"/>
                                        <p:tgtEl>
                                          <p:spTgt spid="184"/>
                                        </p:tgtEl>
                                      </p:cBhvr>
                                    </p:animEffect>
                                  </p:childTnLst>
                                </p:cTn>
                              </p:par>
                            </p:childTnLst>
                          </p:cTn>
                        </p:par>
                        <p:par>
                          <p:cTn id="35" fill="hold">
                            <p:stCondLst>
                              <p:cond delay="1750"/>
                            </p:stCondLst>
                            <p:childTnLst>
                              <p:par>
                                <p:cTn id="36" presetID="53" presetClass="entr" presetSubtype="16" fill="hold" nodeType="afterEffect">
                                  <p:stCondLst>
                                    <p:cond delay="0"/>
                                  </p:stCondLst>
                                  <p:childTnLst>
                                    <p:set>
                                      <p:cBhvr>
                                        <p:cTn id="37" dur="1" fill="hold">
                                          <p:stCondLst>
                                            <p:cond delay="0"/>
                                          </p:stCondLst>
                                        </p:cTn>
                                        <p:tgtEl>
                                          <p:spTgt spid="196"/>
                                        </p:tgtEl>
                                        <p:attrNameLst>
                                          <p:attrName>style.visibility</p:attrName>
                                        </p:attrNameLst>
                                      </p:cBhvr>
                                      <p:to>
                                        <p:strVal val="visible"/>
                                      </p:to>
                                    </p:set>
                                    <p:anim calcmode="lin" valueType="num">
                                      <p:cBhvr>
                                        <p:cTn id="38" dur="250" fill="hold"/>
                                        <p:tgtEl>
                                          <p:spTgt spid="196"/>
                                        </p:tgtEl>
                                        <p:attrNameLst>
                                          <p:attrName>ppt_w</p:attrName>
                                        </p:attrNameLst>
                                      </p:cBhvr>
                                      <p:tavLst>
                                        <p:tav tm="0">
                                          <p:val>
                                            <p:fltVal val="0"/>
                                          </p:val>
                                        </p:tav>
                                        <p:tav tm="100000">
                                          <p:val>
                                            <p:strVal val="#ppt_w"/>
                                          </p:val>
                                        </p:tav>
                                      </p:tavLst>
                                    </p:anim>
                                    <p:anim calcmode="lin" valueType="num">
                                      <p:cBhvr>
                                        <p:cTn id="39" dur="250" fill="hold"/>
                                        <p:tgtEl>
                                          <p:spTgt spid="196"/>
                                        </p:tgtEl>
                                        <p:attrNameLst>
                                          <p:attrName>ppt_h</p:attrName>
                                        </p:attrNameLst>
                                      </p:cBhvr>
                                      <p:tavLst>
                                        <p:tav tm="0">
                                          <p:val>
                                            <p:fltVal val="0"/>
                                          </p:val>
                                        </p:tav>
                                        <p:tav tm="100000">
                                          <p:val>
                                            <p:strVal val="#ppt_h"/>
                                          </p:val>
                                        </p:tav>
                                      </p:tavLst>
                                    </p:anim>
                                    <p:animEffect transition="in" filter="fade">
                                      <p:cBhvr>
                                        <p:cTn id="40" dur="25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4"/>
          <p:cNvSpPr>
            <a:spLocks noChangeAspect="1" noChangeArrowheads="1" noTextEdit="1"/>
          </p:cNvSpPr>
          <p:nvPr/>
        </p:nvSpPr>
        <p:spPr bwMode="auto">
          <a:xfrm>
            <a:off x="1552574" y="5124950"/>
            <a:ext cx="21582063" cy="240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11" name="กลุ่ม 110"/>
          <p:cNvGrpSpPr/>
          <p:nvPr/>
        </p:nvGrpSpPr>
        <p:grpSpPr>
          <a:xfrm>
            <a:off x="1552574" y="5124950"/>
            <a:ext cx="5695950" cy="2403475"/>
            <a:chOff x="1552574" y="6207125"/>
            <a:chExt cx="5695950" cy="2403475"/>
          </a:xfrm>
        </p:grpSpPr>
        <p:sp>
          <p:nvSpPr>
            <p:cNvPr id="112" name="Freeform 6"/>
            <p:cNvSpPr>
              <a:spLocks/>
            </p:cNvSpPr>
            <p:nvPr/>
          </p:nvSpPr>
          <p:spPr bwMode="auto">
            <a:xfrm>
              <a:off x="1552574" y="6207125"/>
              <a:ext cx="5695950" cy="2403475"/>
            </a:xfrm>
            <a:custGeom>
              <a:avLst/>
              <a:gdLst>
                <a:gd name="T0" fmla="*/ 182 w 199"/>
                <a:gd name="T1" fmla="*/ 29 h 84"/>
                <a:gd name="T2" fmla="*/ 179 w 199"/>
                <a:gd name="T3" fmla="*/ 26 h 84"/>
                <a:gd name="T4" fmla="*/ 165 w 199"/>
                <a:gd name="T5" fmla="*/ 15 h 84"/>
                <a:gd name="T6" fmla="*/ 165 w 199"/>
                <a:gd name="T7" fmla="*/ 21 h 84"/>
                <a:gd name="T8" fmla="*/ 151 w 199"/>
                <a:gd name="T9" fmla="*/ 21 h 84"/>
                <a:gd name="T10" fmla="*/ 151 w 199"/>
                <a:gd name="T11" fmla="*/ 10 h 84"/>
                <a:gd name="T12" fmla="*/ 141 w 199"/>
                <a:gd name="T13" fmla="*/ 0 h 84"/>
                <a:gd name="T14" fmla="*/ 9 w 199"/>
                <a:gd name="T15" fmla="*/ 0 h 84"/>
                <a:gd name="T16" fmla="*/ 0 w 199"/>
                <a:gd name="T17" fmla="*/ 10 h 84"/>
                <a:gd name="T18" fmla="*/ 0 w 199"/>
                <a:gd name="T19" fmla="*/ 75 h 84"/>
                <a:gd name="T20" fmla="*/ 9 w 199"/>
                <a:gd name="T21" fmla="*/ 84 h 84"/>
                <a:gd name="T22" fmla="*/ 141 w 199"/>
                <a:gd name="T23" fmla="*/ 84 h 84"/>
                <a:gd name="T24" fmla="*/ 151 w 199"/>
                <a:gd name="T25" fmla="*/ 75 h 84"/>
                <a:gd name="T26" fmla="*/ 151 w 199"/>
                <a:gd name="T27" fmla="*/ 63 h 84"/>
                <a:gd name="T28" fmla="*/ 165 w 199"/>
                <a:gd name="T29" fmla="*/ 63 h 84"/>
                <a:gd name="T30" fmla="*/ 165 w 199"/>
                <a:gd name="T31" fmla="*/ 69 h 84"/>
                <a:gd name="T32" fmla="*/ 179 w 199"/>
                <a:gd name="T33" fmla="*/ 59 h 84"/>
                <a:gd name="T34" fmla="*/ 182 w 199"/>
                <a:gd name="T35" fmla="*/ 56 h 84"/>
                <a:gd name="T36" fmla="*/ 199 w 199"/>
                <a:gd name="T37" fmla="*/ 42 h 84"/>
                <a:gd name="T38" fmla="*/ 182 w 199"/>
                <a:gd name="T39"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9" h="84">
                  <a:moveTo>
                    <a:pt x="182" y="29"/>
                  </a:moveTo>
                  <a:cubicBezTo>
                    <a:pt x="179" y="26"/>
                    <a:pt x="179" y="26"/>
                    <a:pt x="179" y="26"/>
                  </a:cubicBezTo>
                  <a:cubicBezTo>
                    <a:pt x="165" y="15"/>
                    <a:pt x="165" y="15"/>
                    <a:pt x="165" y="15"/>
                  </a:cubicBezTo>
                  <a:cubicBezTo>
                    <a:pt x="165" y="21"/>
                    <a:pt x="165" y="21"/>
                    <a:pt x="165" y="21"/>
                  </a:cubicBezTo>
                  <a:cubicBezTo>
                    <a:pt x="151" y="21"/>
                    <a:pt x="151" y="21"/>
                    <a:pt x="151" y="21"/>
                  </a:cubicBezTo>
                  <a:cubicBezTo>
                    <a:pt x="151" y="10"/>
                    <a:pt x="151" y="10"/>
                    <a:pt x="151" y="10"/>
                  </a:cubicBezTo>
                  <a:cubicBezTo>
                    <a:pt x="151" y="4"/>
                    <a:pt x="146" y="0"/>
                    <a:pt x="141" y="0"/>
                  </a:cubicBezTo>
                  <a:cubicBezTo>
                    <a:pt x="9" y="0"/>
                    <a:pt x="9" y="0"/>
                    <a:pt x="9" y="0"/>
                  </a:cubicBezTo>
                  <a:cubicBezTo>
                    <a:pt x="4" y="0"/>
                    <a:pt x="0" y="4"/>
                    <a:pt x="0" y="10"/>
                  </a:cubicBezTo>
                  <a:cubicBezTo>
                    <a:pt x="0" y="75"/>
                    <a:pt x="0" y="75"/>
                    <a:pt x="0" y="75"/>
                  </a:cubicBezTo>
                  <a:cubicBezTo>
                    <a:pt x="0" y="80"/>
                    <a:pt x="4" y="84"/>
                    <a:pt x="9" y="84"/>
                  </a:cubicBezTo>
                  <a:cubicBezTo>
                    <a:pt x="141" y="84"/>
                    <a:pt x="141" y="84"/>
                    <a:pt x="141" y="84"/>
                  </a:cubicBezTo>
                  <a:cubicBezTo>
                    <a:pt x="146" y="84"/>
                    <a:pt x="151" y="80"/>
                    <a:pt x="151" y="75"/>
                  </a:cubicBezTo>
                  <a:cubicBezTo>
                    <a:pt x="151" y="63"/>
                    <a:pt x="151" y="63"/>
                    <a:pt x="151" y="63"/>
                  </a:cubicBezTo>
                  <a:cubicBezTo>
                    <a:pt x="165" y="63"/>
                    <a:pt x="165" y="63"/>
                    <a:pt x="165" y="63"/>
                  </a:cubicBezTo>
                  <a:cubicBezTo>
                    <a:pt x="165" y="69"/>
                    <a:pt x="165" y="69"/>
                    <a:pt x="165" y="69"/>
                  </a:cubicBezTo>
                  <a:cubicBezTo>
                    <a:pt x="179" y="59"/>
                    <a:pt x="179" y="59"/>
                    <a:pt x="179" y="59"/>
                  </a:cubicBezTo>
                  <a:cubicBezTo>
                    <a:pt x="182" y="56"/>
                    <a:pt x="182" y="56"/>
                    <a:pt x="182" y="56"/>
                  </a:cubicBezTo>
                  <a:cubicBezTo>
                    <a:pt x="199" y="42"/>
                    <a:pt x="199" y="42"/>
                    <a:pt x="199" y="42"/>
                  </a:cubicBezTo>
                  <a:lnTo>
                    <a:pt x="182" y="2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3" name="TextBox 112"/>
            <p:cNvSpPr txBox="1"/>
            <p:nvPr/>
          </p:nvSpPr>
          <p:spPr bwMode="auto">
            <a:xfrm>
              <a:off x="2789237" y="6925270"/>
              <a:ext cx="1794081" cy="923330"/>
            </a:xfrm>
            <a:prstGeom prst="rect">
              <a:avLst/>
            </a:prstGeom>
            <a:noFill/>
          </p:spPr>
          <p:txBody>
            <a:bodyPr wrap="none">
              <a:spAutoFit/>
            </a:bodyPr>
            <a:lstStyle/>
            <a:p>
              <a:pPr algn="ctr" defTabSz="1828434" fontAlgn="auto">
                <a:spcBef>
                  <a:spcPts val="0"/>
                </a:spcBef>
                <a:spcAft>
                  <a:spcPts val="0"/>
                </a:spcAft>
                <a:defRPr/>
              </a:pPr>
              <a:r>
                <a:rPr lang="en-US" sz="5400" b="1" dirty="0">
                  <a:solidFill>
                    <a:schemeClr val="bg1"/>
                  </a:solidFill>
                  <a:latin typeface="Lato Black" pitchFamily="34" charset="0"/>
                  <a:ea typeface="Lato Black" pitchFamily="34" charset="0"/>
                  <a:cs typeface="Lato Black" pitchFamily="34" charset="0"/>
                </a:rPr>
                <a:t>2015</a:t>
              </a:r>
              <a:endParaRPr lang="id-ID" sz="5400" b="1" dirty="0">
                <a:solidFill>
                  <a:schemeClr val="bg1"/>
                </a:solidFill>
                <a:latin typeface="Lato Black" pitchFamily="34" charset="0"/>
                <a:ea typeface="Lato Black" pitchFamily="34" charset="0"/>
                <a:cs typeface="Lato Black" pitchFamily="34" charset="0"/>
              </a:endParaRPr>
            </a:p>
          </p:txBody>
        </p:sp>
      </p:grpSp>
      <p:grpSp>
        <p:nvGrpSpPr>
          <p:cNvPr id="114" name="กลุ่ม 113"/>
          <p:cNvGrpSpPr/>
          <p:nvPr/>
        </p:nvGrpSpPr>
        <p:grpSpPr>
          <a:xfrm>
            <a:off x="6846887" y="5124950"/>
            <a:ext cx="5697538" cy="2403475"/>
            <a:chOff x="6846887" y="6207125"/>
            <a:chExt cx="5697538" cy="2403475"/>
          </a:xfrm>
        </p:grpSpPr>
        <p:sp>
          <p:nvSpPr>
            <p:cNvPr id="115" name="Freeform 7"/>
            <p:cNvSpPr>
              <a:spLocks/>
            </p:cNvSpPr>
            <p:nvPr/>
          </p:nvSpPr>
          <p:spPr bwMode="auto">
            <a:xfrm>
              <a:off x="6846887" y="6207125"/>
              <a:ext cx="5697538" cy="2403475"/>
            </a:xfrm>
            <a:custGeom>
              <a:avLst/>
              <a:gdLst>
                <a:gd name="T0" fmla="*/ 182 w 199"/>
                <a:gd name="T1" fmla="*/ 29 h 84"/>
                <a:gd name="T2" fmla="*/ 178 w 199"/>
                <a:gd name="T3" fmla="*/ 26 h 84"/>
                <a:gd name="T4" fmla="*/ 165 w 199"/>
                <a:gd name="T5" fmla="*/ 15 h 84"/>
                <a:gd name="T6" fmla="*/ 165 w 199"/>
                <a:gd name="T7" fmla="*/ 21 h 84"/>
                <a:gd name="T8" fmla="*/ 150 w 199"/>
                <a:gd name="T9" fmla="*/ 21 h 84"/>
                <a:gd name="T10" fmla="*/ 150 w 199"/>
                <a:gd name="T11" fmla="*/ 10 h 84"/>
                <a:gd name="T12" fmla="*/ 141 w 199"/>
                <a:gd name="T13" fmla="*/ 0 h 84"/>
                <a:gd name="T14" fmla="*/ 9 w 199"/>
                <a:gd name="T15" fmla="*/ 0 h 84"/>
                <a:gd name="T16" fmla="*/ 0 w 199"/>
                <a:gd name="T17" fmla="*/ 10 h 84"/>
                <a:gd name="T18" fmla="*/ 0 w 199"/>
                <a:gd name="T19" fmla="*/ 26 h 84"/>
                <a:gd name="T20" fmla="*/ 3 w 199"/>
                <a:gd name="T21" fmla="*/ 29 h 84"/>
                <a:gd name="T22" fmla="*/ 20 w 199"/>
                <a:gd name="T23" fmla="*/ 42 h 84"/>
                <a:gd name="T24" fmla="*/ 3 w 199"/>
                <a:gd name="T25" fmla="*/ 56 h 84"/>
                <a:gd name="T26" fmla="*/ 0 w 199"/>
                <a:gd name="T27" fmla="*/ 59 h 84"/>
                <a:gd name="T28" fmla="*/ 0 w 199"/>
                <a:gd name="T29" fmla="*/ 75 h 84"/>
                <a:gd name="T30" fmla="*/ 9 w 199"/>
                <a:gd name="T31" fmla="*/ 84 h 84"/>
                <a:gd name="T32" fmla="*/ 141 w 199"/>
                <a:gd name="T33" fmla="*/ 84 h 84"/>
                <a:gd name="T34" fmla="*/ 150 w 199"/>
                <a:gd name="T35" fmla="*/ 75 h 84"/>
                <a:gd name="T36" fmla="*/ 150 w 199"/>
                <a:gd name="T37" fmla="*/ 63 h 84"/>
                <a:gd name="T38" fmla="*/ 165 w 199"/>
                <a:gd name="T39" fmla="*/ 63 h 84"/>
                <a:gd name="T40" fmla="*/ 165 w 199"/>
                <a:gd name="T41" fmla="*/ 69 h 84"/>
                <a:gd name="T42" fmla="*/ 178 w 199"/>
                <a:gd name="T43" fmla="*/ 59 h 84"/>
                <a:gd name="T44" fmla="*/ 182 w 199"/>
                <a:gd name="T45" fmla="*/ 56 h 84"/>
                <a:gd name="T46" fmla="*/ 199 w 199"/>
                <a:gd name="T47" fmla="*/ 42 h 84"/>
                <a:gd name="T48" fmla="*/ 182 w 199"/>
                <a:gd name="T49"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9" h="84">
                  <a:moveTo>
                    <a:pt x="182" y="29"/>
                  </a:moveTo>
                  <a:cubicBezTo>
                    <a:pt x="178" y="26"/>
                    <a:pt x="178" y="26"/>
                    <a:pt x="178" y="26"/>
                  </a:cubicBezTo>
                  <a:cubicBezTo>
                    <a:pt x="165" y="15"/>
                    <a:pt x="165" y="15"/>
                    <a:pt x="165" y="15"/>
                  </a:cubicBezTo>
                  <a:cubicBezTo>
                    <a:pt x="165" y="21"/>
                    <a:pt x="165" y="21"/>
                    <a:pt x="165" y="21"/>
                  </a:cubicBezTo>
                  <a:cubicBezTo>
                    <a:pt x="150" y="21"/>
                    <a:pt x="150" y="21"/>
                    <a:pt x="150" y="21"/>
                  </a:cubicBezTo>
                  <a:cubicBezTo>
                    <a:pt x="150" y="10"/>
                    <a:pt x="150" y="10"/>
                    <a:pt x="150" y="10"/>
                  </a:cubicBezTo>
                  <a:cubicBezTo>
                    <a:pt x="150" y="4"/>
                    <a:pt x="146" y="0"/>
                    <a:pt x="141" y="0"/>
                  </a:cubicBezTo>
                  <a:cubicBezTo>
                    <a:pt x="9" y="0"/>
                    <a:pt x="9" y="0"/>
                    <a:pt x="9" y="0"/>
                  </a:cubicBezTo>
                  <a:cubicBezTo>
                    <a:pt x="4" y="0"/>
                    <a:pt x="0" y="4"/>
                    <a:pt x="0" y="10"/>
                  </a:cubicBezTo>
                  <a:cubicBezTo>
                    <a:pt x="0" y="26"/>
                    <a:pt x="0" y="26"/>
                    <a:pt x="0" y="26"/>
                  </a:cubicBezTo>
                  <a:cubicBezTo>
                    <a:pt x="3" y="29"/>
                    <a:pt x="3" y="29"/>
                    <a:pt x="3" y="29"/>
                  </a:cubicBezTo>
                  <a:cubicBezTo>
                    <a:pt x="20" y="42"/>
                    <a:pt x="20" y="42"/>
                    <a:pt x="20" y="42"/>
                  </a:cubicBezTo>
                  <a:cubicBezTo>
                    <a:pt x="3" y="56"/>
                    <a:pt x="3" y="56"/>
                    <a:pt x="3" y="56"/>
                  </a:cubicBezTo>
                  <a:cubicBezTo>
                    <a:pt x="0" y="59"/>
                    <a:pt x="0" y="59"/>
                    <a:pt x="0" y="59"/>
                  </a:cubicBezTo>
                  <a:cubicBezTo>
                    <a:pt x="0" y="75"/>
                    <a:pt x="0" y="75"/>
                    <a:pt x="0" y="75"/>
                  </a:cubicBezTo>
                  <a:cubicBezTo>
                    <a:pt x="0" y="80"/>
                    <a:pt x="4" y="84"/>
                    <a:pt x="9" y="84"/>
                  </a:cubicBezTo>
                  <a:cubicBezTo>
                    <a:pt x="141" y="84"/>
                    <a:pt x="141" y="84"/>
                    <a:pt x="141" y="84"/>
                  </a:cubicBezTo>
                  <a:cubicBezTo>
                    <a:pt x="146" y="84"/>
                    <a:pt x="150" y="80"/>
                    <a:pt x="150" y="75"/>
                  </a:cubicBezTo>
                  <a:cubicBezTo>
                    <a:pt x="150" y="63"/>
                    <a:pt x="150" y="63"/>
                    <a:pt x="150" y="63"/>
                  </a:cubicBezTo>
                  <a:cubicBezTo>
                    <a:pt x="165" y="63"/>
                    <a:pt x="165" y="63"/>
                    <a:pt x="165" y="63"/>
                  </a:cubicBezTo>
                  <a:cubicBezTo>
                    <a:pt x="165" y="69"/>
                    <a:pt x="165" y="69"/>
                    <a:pt x="165" y="69"/>
                  </a:cubicBezTo>
                  <a:cubicBezTo>
                    <a:pt x="178" y="59"/>
                    <a:pt x="178" y="59"/>
                    <a:pt x="178" y="59"/>
                  </a:cubicBezTo>
                  <a:cubicBezTo>
                    <a:pt x="182" y="56"/>
                    <a:pt x="182" y="56"/>
                    <a:pt x="182" y="56"/>
                  </a:cubicBezTo>
                  <a:cubicBezTo>
                    <a:pt x="199" y="42"/>
                    <a:pt x="199" y="42"/>
                    <a:pt x="199" y="42"/>
                  </a:cubicBezTo>
                  <a:lnTo>
                    <a:pt x="182" y="2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16" name="TextBox 115"/>
            <p:cNvSpPr txBox="1"/>
            <p:nvPr/>
          </p:nvSpPr>
          <p:spPr bwMode="auto">
            <a:xfrm>
              <a:off x="8234155" y="6971519"/>
              <a:ext cx="1794082" cy="923330"/>
            </a:xfrm>
            <a:prstGeom prst="rect">
              <a:avLst/>
            </a:prstGeom>
            <a:noFill/>
          </p:spPr>
          <p:txBody>
            <a:bodyPr wrap="none">
              <a:spAutoFit/>
            </a:bodyPr>
            <a:lstStyle/>
            <a:p>
              <a:pPr algn="ctr" defTabSz="1828434" fontAlgn="auto">
                <a:spcBef>
                  <a:spcPts val="0"/>
                </a:spcBef>
                <a:spcAft>
                  <a:spcPts val="0"/>
                </a:spcAft>
                <a:defRPr/>
              </a:pPr>
              <a:r>
                <a:rPr lang="en-US" sz="5400" b="1" dirty="0">
                  <a:solidFill>
                    <a:schemeClr val="bg1"/>
                  </a:solidFill>
                  <a:latin typeface="Lato Black" pitchFamily="34" charset="0"/>
                  <a:ea typeface="Lato Black" pitchFamily="34" charset="0"/>
                  <a:cs typeface="Lato Black" pitchFamily="34" charset="0"/>
                </a:rPr>
                <a:t>2016</a:t>
              </a:r>
              <a:endParaRPr lang="id-ID" sz="5400" b="1" dirty="0">
                <a:solidFill>
                  <a:schemeClr val="bg1"/>
                </a:solidFill>
                <a:latin typeface="Lato Black" pitchFamily="34" charset="0"/>
                <a:ea typeface="Lato Black" pitchFamily="34" charset="0"/>
                <a:cs typeface="Lato Black" pitchFamily="34" charset="0"/>
              </a:endParaRPr>
            </a:p>
          </p:txBody>
        </p:sp>
      </p:grpSp>
      <p:grpSp>
        <p:nvGrpSpPr>
          <p:cNvPr id="117" name="กลุ่ม 116"/>
          <p:cNvGrpSpPr/>
          <p:nvPr/>
        </p:nvGrpSpPr>
        <p:grpSpPr>
          <a:xfrm>
            <a:off x="12114212" y="5124950"/>
            <a:ext cx="5724525" cy="2403475"/>
            <a:chOff x="12114212" y="6207125"/>
            <a:chExt cx="5724525" cy="2403475"/>
          </a:xfrm>
        </p:grpSpPr>
        <p:sp>
          <p:nvSpPr>
            <p:cNvPr id="118" name="Freeform 9"/>
            <p:cNvSpPr>
              <a:spLocks/>
            </p:cNvSpPr>
            <p:nvPr/>
          </p:nvSpPr>
          <p:spPr bwMode="auto">
            <a:xfrm>
              <a:off x="12114212" y="6207125"/>
              <a:ext cx="5724525" cy="2403475"/>
            </a:xfrm>
            <a:custGeom>
              <a:avLst/>
              <a:gdLst>
                <a:gd name="T0" fmla="*/ 183 w 200"/>
                <a:gd name="T1" fmla="*/ 29 h 84"/>
                <a:gd name="T2" fmla="*/ 179 w 200"/>
                <a:gd name="T3" fmla="*/ 26 h 84"/>
                <a:gd name="T4" fmla="*/ 166 w 200"/>
                <a:gd name="T5" fmla="*/ 15 h 84"/>
                <a:gd name="T6" fmla="*/ 166 w 200"/>
                <a:gd name="T7" fmla="*/ 21 h 84"/>
                <a:gd name="T8" fmla="*/ 151 w 200"/>
                <a:gd name="T9" fmla="*/ 21 h 84"/>
                <a:gd name="T10" fmla="*/ 151 w 200"/>
                <a:gd name="T11" fmla="*/ 10 h 84"/>
                <a:gd name="T12" fmla="*/ 142 w 200"/>
                <a:gd name="T13" fmla="*/ 0 h 84"/>
                <a:gd name="T14" fmla="*/ 10 w 200"/>
                <a:gd name="T15" fmla="*/ 0 h 84"/>
                <a:gd name="T16" fmla="*/ 0 w 200"/>
                <a:gd name="T17" fmla="*/ 10 h 84"/>
                <a:gd name="T18" fmla="*/ 0 w 200"/>
                <a:gd name="T19" fmla="*/ 26 h 84"/>
                <a:gd name="T20" fmla="*/ 4 w 200"/>
                <a:gd name="T21" fmla="*/ 29 h 84"/>
                <a:gd name="T22" fmla="*/ 21 w 200"/>
                <a:gd name="T23" fmla="*/ 42 h 84"/>
                <a:gd name="T24" fmla="*/ 4 w 200"/>
                <a:gd name="T25" fmla="*/ 56 h 84"/>
                <a:gd name="T26" fmla="*/ 0 w 200"/>
                <a:gd name="T27" fmla="*/ 59 h 84"/>
                <a:gd name="T28" fmla="*/ 0 w 200"/>
                <a:gd name="T29" fmla="*/ 75 h 84"/>
                <a:gd name="T30" fmla="*/ 10 w 200"/>
                <a:gd name="T31" fmla="*/ 84 h 84"/>
                <a:gd name="T32" fmla="*/ 142 w 200"/>
                <a:gd name="T33" fmla="*/ 84 h 84"/>
                <a:gd name="T34" fmla="*/ 151 w 200"/>
                <a:gd name="T35" fmla="*/ 75 h 84"/>
                <a:gd name="T36" fmla="*/ 151 w 200"/>
                <a:gd name="T37" fmla="*/ 63 h 84"/>
                <a:gd name="T38" fmla="*/ 166 w 200"/>
                <a:gd name="T39" fmla="*/ 63 h 84"/>
                <a:gd name="T40" fmla="*/ 166 w 200"/>
                <a:gd name="T41" fmla="*/ 69 h 84"/>
                <a:gd name="T42" fmla="*/ 179 w 200"/>
                <a:gd name="T43" fmla="*/ 59 h 84"/>
                <a:gd name="T44" fmla="*/ 183 w 200"/>
                <a:gd name="T45" fmla="*/ 56 h 84"/>
                <a:gd name="T46" fmla="*/ 200 w 200"/>
                <a:gd name="T47" fmla="*/ 42 h 84"/>
                <a:gd name="T48" fmla="*/ 183 w 200"/>
                <a:gd name="T49"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0" h="84">
                  <a:moveTo>
                    <a:pt x="183" y="29"/>
                  </a:moveTo>
                  <a:cubicBezTo>
                    <a:pt x="179" y="26"/>
                    <a:pt x="179" y="26"/>
                    <a:pt x="179" y="26"/>
                  </a:cubicBezTo>
                  <a:cubicBezTo>
                    <a:pt x="166" y="15"/>
                    <a:pt x="166" y="15"/>
                    <a:pt x="166" y="15"/>
                  </a:cubicBezTo>
                  <a:cubicBezTo>
                    <a:pt x="166" y="21"/>
                    <a:pt x="166" y="21"/>
                    <a:pt x="166" y="21"/>
                  </a:cubicBezTo>
                  <a:cubicBezTo>
                    <a:pt x="151" y="21"/>
                    <a:pt x="151" y="21"/>
                    <a:pt x="151" y="21"/>
                  </a:cubicBezTo>
                  <a:cubicBezTo>
                    <a:pt x="151" y="10"/>
                    <a:pt x="151" y="10"/>
                    <a:pt x="151" y="10"/>
                  </a:cubicBezTo>
                  <a:cubicBezTo>
                    <a:pt x="151" y="4"/>
                    <a:pt x="147" y="0"/>
                    <a:pt x="142" y="0"/>
                  </a:cubicBezTo>
                  <a:cubicBezTo>
                    <a:pt x="10" y="0"/>
                    <a:pt x="10" y="0"/>
                    <a:pt x="10" y="0"/>
                  </a:cubicBezTo>
                  <a:cubicBezTo>
                    <a:pt x="5" y="0"/>
                    <a:pt x="0" y="4"/>
                    <a:pt x="0" y="10"/>
                  </a:cubicBezTo>
                  <a:cubicBezTo>
                    <a:pt x="0" y="26"/>
                    <a:pt x="0" y="26"/>
                    <a:pt x="0" y="26"/>
                  </a:cubicBezTo>
                  <a:cubicBezTo>
                    <a:pt x="4" y="29"/>
                    <a:pt x="4" y="29"/>
                    <a:pt x="4" y="29"/>
                  </a:cubicBezTo>
                  <a:cubicBezTo>
                    <a:pt x="21" y="42"/>
                    <a:pt x="21" y="42"/>
                    <a:pt x="21" y="42"/>
                  </a:cubicBezTo>
                  <a:cubicBezTo>
                    <a:pt x="4" y="56"/>
                    <a:pt x="4" y="56"/>
                    <a:pt x="4" y="56"/>
                  </a:cubicBezTo>
                  <a:cubicBezTo>
                    <a:pt x="0" y="59"/>
                    <a:pt x="0" y="59"/>
                    <a:pt x="0" y="59"/>
                  </a:cubicBezTo>
                  <a:cubicBezTo>
                    <a:pt x="0" y="75"/>
                    <a:pt x="0" y="75"/>
                    <a:pt x="0" y="75"/>
                  </a:cubicBezTo>
                  <a:cubicBezTo>
                    <a:pt x="0" y="80"/>
                    <a:pt x="5" y="84"/>
                    <a:pt x="10" y="84"/>
                  </a:cubicBezTo>
                  <a:cubicBezTo>
                    <a:pt x="142" y="84"/>
                    <a:pt x="142" y="84"/>
                    <a:pt x="142" y="84"/>
                  </a:cubicBezTo>
                  <a:cubicBezTo>
                    <a:pt x="147" y="84"/>
                    <a:pt x="151" y="80"/>
                    <a:pt x="151" y="75"/>
                  </a:cubicBezTo>
                  <a:cubicBezTo>
                    <a:pt x="151" y="63"/>
                    <a:pt x="151" y="63"/>
                    <a:pt x="151" y="63"/>
                  </a:cubicBezTo>
                  <a:cubicBezTo>
                    <a:pt x="166" y="63"/>
                    <a:pt x="166" y="63"/>
                    <a:pt x="166" y="63"/>
                  </a:cubicBezTo>
                  <a:cubicBezTo>
                    <a:pt x="166" y="69"/>
                    <a:pt x="166" y="69"/>
                    <a:pt x="166" y="69"/>
                  </a:cubicBezTo>
                  <a:cubicBezTo>
                    <a:pt x="179" y="59"/>
                    <a:pt x="179" y="59"/>
                    <a:pt x="179" y="59"/>
                  </a:cubicBezTo>
                  <a:cubicBezTo>
                    <a:pt x="183" y="56"/>
                    <a:pt x="183" y="56"/>
                    <a:pt x="183" y="56"/>
                  </a:cubicBezTo>
                  <a:cubicBezTo>
                    <a:pt x="200" y="42"/>
                    <a:pt x="200" y="42"/>
                    <a:pt x="200" y="42"/>
                  </a:cubicBezTo>
                  <a:lnTo>
                    <a:pt x="183" y="2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9" name="TextBox 118"/>
            <p:cNvSpPr txBox="1"/>
            <p:nvPr/>
          </p:nvSpPr>
          <p:spPr bwMode="auto">
            <a:xfrm>
              <a:off x="13381037" y="6858000"/>
              <a:ext cx="1794082" cy="923330"/>
            </a:xfrm>
            <a:prstGeom prst="rect">
              <a:avLst/>
            </a:prstGeom>
            <a:noFill/>
          </p:spPr>
          <p:txBody>
            <a:bodyPr wrap="none">
              <a:spAutoFit/>
            </a:bodyPr>
            <a:lstStyle/>
            <a:p>
              <a:pPr algn="ctr" defTabSz="1828434" fontAlgn="auto">
                <a:spcBef>
                  <a:spcPts val="0"/>
                </a:spcBef>
                <a:spcAft>
                  <a:spcPts val="0"/>
                </a:spcAft>
                <a:defRPr/>
              </a:pPr>
              <a:r>
                <a:rPr lang="en-US" sz="5400" b="1" dirty="0">
                  <a:solidFill>
                    <a:schemeClr val="bg1"/>
                  </a:solidFill>
                  <a:latin typeface="Lato Black" pitchFamily="34" charset="0"/>
                  <a:ea typeface="Lato Black" pitchFamily="34" charset="0"/>
                  <a:cs typeface="Lato Black" pitchFamily="34" charset="0"/>
                </a:rPr>
                <a:t>2017</a:t>
              </a:r>
              <a:endParaRPr lang="id-ID" sz="5400" b="1" dirty="0">
                <a:solidFill>
                  <a:schemeClr val="bg1"/>
                </a:solidFill>
                <a:latin typeface="Lato Black" pitchFamily="34" charset="0"/>
                <a:ea typeface="Lato Black" pitchFamily="34" charset="0"/>
                <a:cs typeface="Lato Black" pitchFamily="34" charset="0"/>
              </a:endParaRPr>
            </a:p>
          </p:txBody>
        </p:sp>
      </p:grpSp>
      <p:grpSp>
        <p:nvGrpSpPr>
          <p:cNvPr id="120" name="กลุ่ม 119"/>
          <p:cNvGrpSpPr/>
          <p:nvPr/>
        </p:nvGrpSpPr>
        <p:grpSpPr>
          <a:xfrm>
            <a:off x="17410112" y="5124950"/>
            <a:ext cx="5724525" cy="2403475"/>
            <a:chOff x="17410112" y="6207125"/>
            <a:chExt cx="5724525" cy="2403475"/>
          </a:xfrm>
        </p:grpSpPr>
        <p:sp>
          <p:nvSpPr>
            <p:cNvPr id="121" name="Freeform 8"/>
            <p:cNvSpPr>
              <a:spLocks/>
            </p:cNvSpPr>
            <p:nvPr/>
          </p:nvSpPr>
          <p:spPr bwMode="auto">
            <a:xfrm>
              <a:off x="17410112" y="6207125"/>
              <a:ext cx="5724525" cy="2403475"/>
            </a:xfrm>
            <a:custGeom>
              <a:avLst/>
              <a:gdLst>
                <a:gd name="T0" fmla="*/ 183 w 200"/>
                <a:gd name="T1" fmla="*/ 29 h 84"/>
                <a:gd name="T2" fmla="*/ 166 w 200"/>
                <a:gd name="T3" fmla="*/ 15 h 84"/>
                <a:gd name="T4" fmla="*/ 166 w 200"/>
                <a:gd name="T5" fmla="*/ 21 h 84"/>
                <a:gd name="T6" fmla="*/ 151 w 200"/>
                <a:gd name="T7" fmla="*/ 21 h 84"/>
                <a:gd name="T8" fmla="*/ 151 w 200"/>
                <a:gd name="T9" fmla="*/ 10 h 84"/>
                <a:gd name="T10" fmla="*/ 142 w 200"/>
                <a:gd name="T11" fmla="*/ 0 h 84"/>
                <a:gd name="T12" fmla="*/ 10 w 200"/>
                <a:gd name="T13" fmla="*/ 0 h 84"/>
                <a:gd name="T14" fmla="*/ 0 w 200"/>
                <a:gd name="T15" fmla="*/ 10 h 84"/>
                <a:gd name="T16" fmla="*/ 0 w 200"/>
                <a:gd name="T17" fmla="*/ 26 h 84"/>
                <a:gd name="T18" fmla="*/ 4 w 200"/>
                <a:gd name="T19" fmla="*/ 29 h 84"/>
                <a:gd name="T20" fmla="*/ 21 w 200"/>
                <a:gd name="T21" fmla="*/ 42 h 84"/>
                <a:gd name="T22" fmla="*/ 4 w 200"/>
                <a:gd name="T23" fmla="*/ 56 h 84"/>
                <a:gd name="T24" fmla="*/ 0 w 200"/>
                <a:gd name="T25" fmla="*/ 59 h 84"/>
                <a:gd name="T26" fmla="*/ 0 w 200"/>
                <a:gd name="T27" fmla="*/ 75 h 84"/>
                <a:gd name="T28" fmla="*/ 10 w 200"/>
                <a:gd name="T29" fmla="*/ 84 h 84"/>
                <a:gd name="T30" fmla="*/ 142 w 200"/>
                <a:gd name="T31" fmla="*/ 84 h 84"/>
                <a:gd name="T32" fmla="*/ 151 w 200"/>
                <a:gd name="T33" fmla="*/ 75 h 84"/>
                <a:gd name="T34" fmla="*/ 151 w 200"/>
                <a:gd name="T35" fmla="*/ 63 h 84"/>
                <a:gd name="T36" fmla="*/ 166 w 200"/>
                <a:gd name="T37" fmla="*/ 63 h 84"/>
                <a:gd name="T38" fmla="*/ 166 w 200"/>
                <a:gd name="T39" fmla="*/ 69 h 84"/>
                <a:gd name="T40" fmla="*/ 183 w 200"/>
                <a:gd name="T41" fmla="*/ 56 h 84"/>
                <a:gd name="T42" fmla="*/ 200 w 200"/>
                <a:gd name="T43" fmla="*/ 42 h 84"/>
                <a:gd name="T44" fmla="*/ 183 w 200"/>
                <a:gd name="T45"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 h="84">
                  <a:moveTo>
                    <a:pt x="183" y="29"/>
                  </a:moveTo>
                  <a:cubicBezTo>
                    <a:pt x="166" y="15"/>
                    <a:pt x="166" y="15"/>
                    <a:pt x="166" y="15"/>
                  </a:cubicBezTo>
                  <a:cubicBezTo>
                    <a:pt x="166" y="21"/>
                    <a:pt x="166" y="21"/>
                    <a:pt x="166" y="21"/>
                  </a:cubicBezTo>
                  <a:cubicBezTo>
                    <a:pt x="151" y="21"/>
                    <a:pt x="151" y="21"/>
                    <a:pt x="151" y="21"/>
                  </a:cubicBezTo>
                  <a:cubicBezTo>
                    <a:pt x="151" y="10"/>
                    <a:pt x="151" y="10"/>
                    <a:pt x="151" y="10"/>
                  </a:cubicBezTo>
                  <a:cubicBezTo>
                    <a:pt x="151" y="4"/>
                    <a:pt x="147" y="0"/>
                    <a:pt x="142" y="0"/>
                  </a:cubicBezTo>
                  <a:cubicBezTo>
                    <a:pt x="10" y="0"/>
                    <a:pt x="10" y="0"/>
                    <a:pt x="10" y="0"/>
                  </a:cubicBezTo>
                  <a:cubicBezTo>
                    <a:pt x="5" y="0"/>
                    <a:pt x="0" y="4"/>
                    <a:pt x="0" y="10"/>
                  </a:cubicBezTo>
                  <a:cubicBezTo>
                    <a:pt x="0" y="26"/>
                    <a:pt x="0" y="26"/>
                    <a:pt x="0" y="26"/>
                  </a:cubicBezTo>
                  <a:cubicBezTo>
                    <a:pt x="4" y="29"/>
                    <a:pt x="4" y="29"/>
                    <a:pt x="4" y="29"/>
                  </a:cubicBezTo>
                  <a:cubicBezTo>
                    <a:pt x="21" y="42"/>
                    <a:pt x="21" y="42"/>
                    <a:pt x="21" y="42"/>
                  </a:cubicBezTo>
                  <a:cubicBezTo>
                    <a:pt x="4" y="56"/>
                    <a:pt x="4" y="56"/>
                    <a:pt x="4" y="56"/>
                  </a:cubicBezTo>
                  <a:cubicBezTo>
                    <a:pt x="0" y="59"/>
                    <a:pt x="0" y="59"/>
                    <a:pt x="0" y="59"/>
                  </a:cubicBezTo>
                  <a:cubicBezTo>
                    <a:pt x="0" y="75"/>
                    <a:pt x="0" y="75"/>
                    <a:pt x="0" y="75"/>
                  </a:cubicBezTo>
                  <a:cubicBezTo>
                    <a:pt x="0" y="80"/>
                    <a:pt x="5" y="84"/>
                    <a:pt x="10" y="84"/>
                  </a:cubicBezTo>
                  <a:cubicBezTo>
                    <a:pt x="142" y="84"/>
                    <a:pt x="142" y="84"/>
                    <a:pt x="142" y="84"/>
                  </a:cubicBezTo>
                  <a:cubicBezTo>
                    <a:pt x="147" y="84"/>
                    <a:pt x="151" y="80"/>
                    <a:pt x="151" y="75"/>
                  </a:cubicBezTo>
                  <a:cubicBezTo>
                    <a:pt x="151" y="63"/>
                    <a:pt x="151" y="63"/>
                    <a:pt x="151" y="63"/>
                  </a:cubicBezTo>
                  <a:cubicBezTo>
                    <a:pt x="166" y="63"/>
                    <a:pt x="166" y="63"/>
                    <a:pt x="166" y="63"/>
                  </a:cubicBezTo>
                  <a:cubicBezTo>
                    <a:pt x="166" y="69"/>
                    <a:pt x="166" y="69"/>
                    <a:pt x="166" y="69"/>
                  </a:cubicBezTo>
                  <a:cubicBezTo>
                    <a:pt x="183" y="56"/>
                    <a:pt x="183" y="56"/>
                    <a:pt x="183" y="56"/>
                  </a:cubicBezTo>
                  <a:cubicBezTo>
                    <a:pt x="200" y="42"/>
                    <a:pt x="200" y="42"/>
                    <a:pt x="200" y="42"/>
                  </a:cubicBezTo>
                  <a:lnTo>
                    <a:pt x="183" y="2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2" name="TextBox 121"/>
            <p:cNvSpPr txBox="1"/>
            <p:nvPr/>
          </p:nvSpPr>
          <p:spPr bwMode="auto">
            <a:xfrm>
              <a:off x="18825956" y="6904249"/>
              <a:ext cx="1794082" cy="923330"/>
            </a:xfrm>
            <a:prstGeom prst="rect">
              <a:avLst/>
            </a:prstGeom>
            <a:noFill/>
          </p:spPr>
          <p:txBody>
            <a:bodyPr wrap="none">
              <a:spAutoFit/>
            </a:bodyPr>
            <a:lstStyle/>
            <a:p>
              <a:pPr algn="ctr" defTabSz="1828434" fontAlgn="auto">
                <a:spcBef>
                  <a:spcPts val="0"/>
                </a:spcBef>
                <a:spcAft>
                  <a:spcPts val="0"/>
                </a:spcAft>
                <a:defRPr/>
              </a:pPr>
              <a:r>
                <a:rPr lang="en-US" sz="5400" b="1" dirty="0">
                  <a:solidFill>
                    <a:schemeClr val="bg1"/>
                  </a:solidFill>
                  <a:latin typeface="Lato Black" pitchFamily="34" charset="0"/>
                  <a:ea typeface="Lato Black" pitchFamily="34" charset="0"/>
                  <a:cs typeface="Lato Black" pitchFamily="34" charset="0"/>
                </a:rPr>
                <a:t>2018</a:t>
              </a:r>
              <a:endParaRPr lang="id-ID" sz="5400" b="1" dirty="0">
                <a:solidFill>
                  <a:schemeClr val="bg1"/>
                </a:solidFill>
                <a:latin typeface="Lato Black" pitchFamily="34" charset="0"/>
                <a:ea typeface="Lato Black" pitchFamily="34" charset="0"/>
                <a:cs typeface="Lato Black" pitchFamily="34" charset="0"/>
              </a:endParaRPr>
            </a:p>
          </p:txBody>
        </p:sp>
      </p:grpSp>
      <p:grpSp>
        <p:nvGrpSpPr>
          <p:cNvPr id="163" name="กลุ่ม 162"/>
          <p:cNvGrpSpPr/>
          <p:nvPr/>
        </p:nvGrpSpPr>
        <p:grpSpPr>
          <a:xfrm>
            <a:off x="2762363" y="3234005"/>
            <a:ext cx="1855674" cy="1642795"/>
            <a:chOff x="8022698" y="10553700"/>
            <a:chExt cx="733425" cy="649288"/>
          </a:xfrm>
          <a:solidFill>
            <a:schemeClr val="accent6"/>
          </a:solidFill>
        </p:grpSpPr>
        <p:sp>
          <p:nvSpPr>
            <p:cNvPr id="164"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5"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66" name="กลุ่ม 165"/>
          <p:cNvGrpSpPr/>
          <p:nvPr/>
        </p:nvGrpSpPr>
        <p:grpSpPr>
          <a:xfrm>
            <a:off x="8123237" y="3429000"/>
            <a:ext cx="1518279" cy="1204983"/>
            <a:chOff x="19010313" y="6589713"/>
            <a:chExt cx="600075" cy="476250"/>
          </a:xfrm>
          <a:solidFill>
            <a:schemeClr val="accent5"/>
          </a:solidFill>
        </p:grpSpPr>
        <p:sp>
          <p:nvSpPr>
            <p:cNvPr id="167" name="Freeform 135"/>
            <p:cNvSpPr>
              <a:spLocks noEditPoints="1"/>
            </p:cNvSpPr>
            <p:nvPr/>
          </p:nvSpPr>
          <p:spPr bwMode="auto">
            <a:xfrm>
              <a:off x="19010313" y="6589713"/>
              <a:ext cx="600075" cy="476250"/>
            </a:xfrm>
            <a:custGeom>
              <a:avLst/>
              <a:gdLst>
                <a:gd name="T0" fmla="*/ 61 w 63"/>
                <a:gd name="T1" fmla="*/ 0 h 50"/>
                <a:gd name="T2" fmla="*/ 1 w 63"/>
                <a:gd name="T3" fmla="*/ 0 h 50"/>
                <a:gd name="T4" fmla="*/ 0 w 63"/>
                <a:gd name="T5" fmla="*/ 2 h 50"/>
                <a:gd name="T6" fmla="*/ 0 w 63"/>
                <a:gd name="T7" fmla="*/ 48 h 50"/>
                <a:gd name="T8" fmla="*/ 1 w 63"/>
                <a:gd name="T9" fmla="*/ 50 h 50"/>
                <a:gd name="T10" fmla="*/ 61 w 63"/>
                <a:gd name="T11" fmla="*/ 50 h 50"/>
                <a:gd name="T12" fmla="*/ 63 w 63"/>
                <a:gd name="T13" fmla="*/ 48 h 50"/>
                <a:gd name="T14" fmla="*/ 63 w 63"/>
                <a:gd name="T15" fmla="*/ 2 h 50"/>
                <a:gd name="T16" fmla="*/ 61 w 63"/>
                <a:gd name="T17" fmla="*/ 0 h 50"/>
                <a:gd name="T18" fmla="*/ 50 w 63"/>
                <a:gd name="T19" fmla="*/ 3 h 50"/>
                <a:gd name="T20" fmla="*/ 54 w 63"/>
                <a:gd name="T21" fmla="*/ 3 h 50"/>
                <a:gd name="T22" fmla="*/ 54 w 63"/>
                <a:gd name="T23" fmla="*/ 7 h 50"/>
                <a:gd name="T24" fmla="*/ 50 w 63"/>
                <a:gd name="T25" fmla="*/ 7 h 50"/>
                <a:gd name="T26" fmla="*/ 50 w 63"/>
                <a:gd name="T27" fmla="*/ 3 h 50"/>
                <a:gd name="T28" fmla="*/ 3 w 63"/>
                <a:gd name="T29" fmla="*/ 3 h 50"/>
                <a:gd name="T30" fmla="*/ 47 w 63"/>
                <a:gd name="T31" fmla="*/ 3 h 50"/>
                <a:gd name="T32" fmla="*/ 47 w 63"/>
                <a:gd name="T33" fmla="*/ 7 h 50"/>
                <a:gd name="T34" fmla="*/ 3 w 63"/>
                <a:gd name="T35" fmla="*/ 7 h 50"/>
                <a:gd name="T36" fmla="*/ 3 w 63"/>
                <a:gd name="T37" fmla="*/ 3 h 50"/>
                <a:gd name="T38" fmla="*/ 60 w 63"/>
                <a:gd name="T39" fmla="*/ 46 h 50"/>
                <a:gd name="T40" fmla="*/ 3 w 63"/>
                <a:gd name="T41" fmla="*/ 46 h 50"/>
                <a:gd name="T42" fmla="*/ 3 w 63"/>
                <a:gd name="T43" fmla="*/ 10 h 50"/>
                <a:gd name="T44" fmla="*/ 60 w 63"/>
                <a:gd name="T45" fmla="*/ 10 h 50"/>
                <a:gd name="T46" fmla="*/ 60 w 63"/>
                <a:gd name="T47" fmla="*/ 46 h 50"/>
                <a:gd name="T48" fmla="*/ 60 w 63"/>
                <a:gd name="T49" fmla="*/ 7 h 50"/>
                <a:gd name="T50" fmla="*/ 57 w 63"/>
                <a:gd name="T51" fmla="*/ 7 h 50"/>
                <a:gd name="T52" fmla="*/ 57 w 63"/>
                <a:gd name="T53" fmla="*/ 3 h 50"/>
                <a:gd name="T54" fmla="*/ 60 w 63"/>
                <a:gd name="T55" fmla="*/ 3 h 50"/>
                <a:gd name="T56" fmla="*/ 60 w 63"/>
                <a:gd name="T5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 h="50">
                  <a:moveTo>
                    <a:pt x="61" y="0"/>
                  </a:moveTo>
                  <a:cubicBezTo>
                    <a:pt x="1" y="0"/>
                    <a:pt x="1" y="0"/>
                    <a:pt x="1" y="0"/>
                  </a:cubicBezTo>
                  <a:cubicBezTo>
                    <a:pt x="0" y="0"/>
                    <a:pt x="0" y="1"/>
                    <a:pt x="0" y="2"/>
                  </a:cubicBezTo>
                  <a:cubicBezTo>
                    <a:pt x="0" y="48"/>
                    <a:pt x="0" y="48"/>
                    <a:pt x="0" y="48"/>
                  </a:cubicBezTo>
                  <a:cubicBezTo>
                    <a:pt x="0" y="49"/>
                    <a:pt x="0" y="50"/>
                    <a:pt x="1" y="50"/>
                  </a:cubicBezTo>
                  <a:cubicBezTo>
                    <a:pt x="61" y="50"/>
                    <a:pt x="61" y="50"/>
                    <a:pt x="61" y="50"/>
                  </a:cubicBezTo>
                  <a:cubicBezTo>
                    <a:pt x="62" y="50"/>
                    <a:pt x="63" y="49"/>
                    <a:pt x="63" y="48"/>
                  </a:cubicBezTo>
                  <a:cubicBezTo>
                    <a:pt x="63" y="2"/>
                    <a:pt x="63" y="2"/>
                    <a:pt x="63" y="2"/>
                  </a:cubicBezTo>
                  <a:cubicBezTo>
                    <a:pt x="63" y="1"/>
                    <a:pt x="62" y="0"/>
                    <a:pt x="61" y="0"/>
                  </a:cubicBezTo>
                  <a:close/>
                  <a:moveTo>
                    <a:pt x="50" y="3"/>
                  </a:moveTo>
                  <a:cubicBezTo>
                    <a:pt x="54" y="3"/>
                    <a:pt x="54" y="3"/>
                    <a:pt x="54" y="3"/>
                  </a:cubicBezTo>
                  <a:cubicBezTo>
                    <a:pt x="54" y="7"/>
                    <a:pt x="54" y="7"/>
                    <a:pt x="54" y="7"/>
                  </a:cubicBezTo>
                  <a:cubicBezTo>
                    <a:pt x="50" y="7"/>
                    <a:pt x="50" y="7"/>
                    <a:pt x="50" y="7"/>
                  </a:cubicBezTo>
                  <a:lnTo>
                    <a:pt x="50" y="3"/>
                  </a:lnTo>
                  <a:close/>
                  <a:moveTo>
                    <a:pt x="3" y="3"/>
                  </a:moveTo>
                  <a:cubicBezTo>
                    <a:pt x="47" y="3"/>
                    <a:pt x="47" y="3"/>
                    <a:pt x="47" y="3"/>
                  </a:cubicBezTo>
                  <a:cubicBezTo>
                    <a:pt x="47" y="7"/>
                    <a:pt x="47" y="7"/>
                    <a:pt x="47" y="7"/>
                  </a:cubicBezTo>
                  <a:cubicBezTo>
                    <a:pt x="3" y="7"/>
                    <a:pt x="3" y="7"/>
                    <a:pt x="3" y="7"/>
                  </a:cubicBezTo>
                  <a:lnTo>
                    <a:pt x="3" y="3"/>
                  </a:lnTo>
                  <a:close/>
                  <a:moveTo>
                    <a:pt x="60" y="46"/>
                  </a:moveTo>
                  <a:cubicBezTo>
                    <a:pt x="3" y="46"/>
                    <a:pt x="3" y="46"/>
                    <a:pt x="3" y="46"/>
                  </a:cubicBezTo>
                  <a:cubicBezTo>
                    <a:pt x="3" y="10"/>
                    <a:pt x="3" y="10"/>
                    <a:pt x="3" y="10"/>
                  </a:cubicBezTo>
                  <a:cubicBezTo>
                    <a:pt x="60" y="10"/>
                    <a:pt x="60" y="10"/>
                    <a:pt x="60" y="10"/>
                  </a:cubicBezTo>
                  <a:lnTo>
                    <a:pt x="60" y="46"/>
                  </a:lnTo>
                  <a:close/>
                  <a:moveTo>
                    <a:pt x="60" y="7"/>
                  </a:moveTo>
                  <a:cubicBezTo>
                    <a:pt x="57" y="7"/>
                    <a:pt x="57" y="7"/>
                    <a:pt x="57" y="7"/>
                  </a:cubicBezTo>
                  <a:cubicBezTo>
                    <a:pt x="57" y="3"/>
                    <a:pt x="57" y="3"/>
                    <a:pt x="57" y="3"/>
                  </a:cubicBezTo>
                  <a:cubicBezTo>
                    <a:pt x="60" y="3"/>
                    <a:pt x="60" y="3"/>
                    <a:pt x="60" y="3"/>
                  </a:cubicBezTo>
                  <a:lnTo>
                    <a:pt x="6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8" name="Freeform 136"/>
            <p:cNvSpPr>
              <a:spLocks/>
            </p:cNvSpPr>
            <p:nvPr/>
          </p:nvSpPr>
          <p:spPr bwMode="auto">
            <a:xfrm>
              <a:off x="19219863" y="6761163"/>
              <a:ext cx="295275" cy="19050"/>
            </a:xfrm>
            <a:custGeom>
              <a:avLst/>
              <a:gdLst>
                <a:gd name="T0" fmla="*/ 1 w 31"/>
                <a:gd name="T1" fmla="*/ 2 h 2"/>
                <a:gd name="T2" fmla="*/ 30 w 31"/>
                <a:gd name="T3" fmla="*/ 2 h 2"/>
                <a:gd name="T4" fmla="*/ 31 w 31"/>
                <a:gd name="T5" fmla="*/ 1 h 2"/>
                <a:gd name="T6" fmla="*/ 30 w 31"/>
                <a:gd name="T7" fmla="*/ 0 h 2"/>
                <a:gd name="T8" fmla="*/ 1 w 31"/>
                <a:gd name="T9" fmla="*/ 0 h 2"/>
                <a:gd name="T10" fmla="*/ 0 w 31"/>
                <a:gd name="T11" fmla="*/ 1 h 2"/>
                <a:gd name="T12" fmla="*/ 1 w 3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1" y="2"/>
                  </a:moveTo>
                  <a:cubicBezTo>
                    <a:pt x="30" y="2"/>
                    <a:pt x="30" y="2"/>
                    <a:pt x="30" y="2"/>
                  </a:cubicBezTo>
                  <a:cubicBezTo>
                    <a:pt x="31" y="2"/>
                    <a:pt x="31" y="2"/>
                    <a:pt x="31" y="1"/>
                  </a:cubicBezTo>
                  <a:cubicBezTo>
                    <a:pt x="31" y="0"/>
                    <a:pt x="31" y="0"/>
                    <a:pt x="30"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9" name="Freeform 137"/>
            <p:cNvSpPr>
              <a:spLocks/>
            </p:cNvSpPr>
            <p:nvPr/>
          </p:nvSpPr>
          <p:spPr bwMode="auto">
            <a:xfrm>
              <a:off x="19219863" y="6818313"/>
              <a:ext cx="295275" cy="28575"/>
            </a:xfrm>
            <a:custGeom>
              <a:avLst/>
              <a:gdLst>
                <a:gd name="T0" fmla="*/ 30 w 31"/>
                <a:gd name="T1" fmla="*/ 0 h 3"/>
                <a:gd name="T2" fmla="*/ 1 w 31"/>
                <a:gd name="T3" fmla="*/ 0 h 3"/>
                <a:gd name="T4" fmla="*/ 0 w 31"/>
                <a:gd name="T5" fmla="*/ 2 h 3"/>
                <a:gd name="T6" fmla="*/ 1 w 31"/>
                <a:gd name="T7" fmla="*/ 3 h 3"/>
                <a:gd name="T8" fmla="*/ 30 w 31"/>
                <a:gd name="T9" fmla="*/ 3 h 3"/>
                <a:gd name="T10" fmla="*/ 31 w 31"/>
                <a:gd name="T11" fmla="*/ 2 h 3"/>
                <a:gd name="T12" fmla="*/ 30 w 3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1" h="3">
                  <a:moveTo>
                    <a:pt x="30" y="0"/>
                  </a:moveTo>
                  <a:cubicBezTo>
                    <a:pt x="1" y="0"/>
                    <a:pt x="1" y="0"/>
                    <a:pt x="1" y="0"/>
                  </a:cubicBezTo>
                  <a:cubicBezTo>
                    <a:pt x="0" y="0"/>
                    <a:pt x="0" y="1"/>
                    <a:pt x="0" y="2"/>
                  </a:cubicBezTo>
                  <a:cubicBezTo>
                    <a:pt x="0" y="2"/>
                    <a:pt x="0" y="3"/>
                    <a:pt x="1" y="3"/>
                  </a:cubicBezTo>
                  <a:cubicBezTo>
                    <a:pt x="30" y="3"/>
                    <a:pt x="30" y="3"/>
                    <a:pt x="30" y="3"/>
                  </a:cubicBezTo>
                  <a:cubicBezTo>
                    <a:pt x="31" y="3"/>
                    <a:pt x="31" y="2"/>
                    <a:pt x="31" y="2"/>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0" name="Freeform 138"/>
            <p:cNvSpPr>
              <a:spLocks/>
            </p:cNvSpPr>
            <p:nvPr/>
          </p:nvSpPr>
          <p:spPr bwMode="auto">
            <a:xfrm>
              <a:off x="19219863" y="6884988"/>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1"/>
                    <a:pt x="0" y="1"/>
                  </a:cubicBezTo>
                  <a:cubicBezTo>
                    <a:pt x="0" y="2"/>
                    <a:pt x="0" y="2"/>
                    <a:pt x="1" y="2"/>
                  </a:cubicBezTo>
                  <a:cubicBezTo>
                    <a:pt x="30" y="2"/>
                    <a:pt x="30" y="2"/>
                    <a:pt x="30" y="2"/>
                  </a:cubicBezTo>
                  <a:cubicBezTo>
                    <a:pt x="31" y="2"/>
                    <a:pt x="31" y="2"/>
                    <a:pt x="31" y="1"/>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1" name="Freeform 139"/>
            <p:cNvSpPr>
              <a:spLocks/>
            </p:cNvSpPr>
            <p:nvPr/>
          </p:nvSpPr>
          <p:spPr bwMode="auto">
            <a:xfrm>
              <a:off x="19219863" y="6951663"/>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0"/>
                    <a:pt x="0" y="1"/>
                  </a:cubicBezTo>
                  <a:cubicBezTo>
                    <a:pt x="0" y="1"/>
                    <a:pt x="0" y="2"/>
                    <a:pt x="1" y="2"/>
                  </a:cubicBezTo>
                  <a:cubicBezTo>
                    <a:pt x="30" y="2"/>
                    <a:pt x="30" y="2"/>
                    <a:pt x="30" y="2"/>
                  </a:cubicBezTo>
                  <a:cubicBezTo>
                    <a:pt x="31" y="2"/>
                    <a:pt x="31" y="1"/>
                    <a:pt x="31" y="1"/>
                  </a:cubicBezTo>
                  <a:cubicBezTo>
                    <a:pt x="31" y="0"/>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2" name="Freeform 140"/>
            <p:cNvSpPr>
              <a:spLocks noEditPoints="1"/>
            </p:cNvSpPr>
            <p:nvPr/>
          </p:nvSpPr>
          <p:spPr bwMode="auto">
            <a:xfrm>
              <a:off x="19096038" y="6884988"/>
              <a:ext cx="85725" cy="85725"/>
            </a:xfrm>
            <a:custGeom>
              <a:avLst/>
              <a:gdLst>
                <a:gd name="T0" fmla="*/ 8 w 9"/>
                <a:gd name="T1" fmla="*/ 0 h 9"/>
                <a:gd name="T2" fmla="*/ 1 w 9"/>
                <a:gd name="T3" fmla="*/ 0 h 9"/>
                <a:gd name="T4" fmla="*/ 0 w 9"/>
                <a:gd name="T5" fmla="*/ 1 h 9"/>
                <a:gd name="T6" fmla="*/ 0 w 9"/>
                <a:gd name="T7" fmla="*/ 8 h 9"/>
                <a:gd name="T8" fmla="*/ 1 w 9"/>
                <a:gd name="T9" fmla="*/ 9 h 9"/>
                <a:gd name="T10" fmla="*/ 8 w 9"/>
                <a:gd name="T11" fmla="*/ 9 h 9"/>
                <a:gd name="T12" fmla="*/ 9 w 9"/>
                <a:gd name="T13" fmla="*/ 8 h 9"/>
                <a:gd name="T14" fmla="*/ 9 w 9"/>
                <a:gd name="T15" fmla="*/ 1 h 9"/>
                <a:gd name="T16" fmla="*/ 8 w 9"/>
                <a:gd name="T17" fmla="*/ 0 h 9"/>
                <a:gd name="T18" fmla="*/ 7 w 9"/>
                <a:gd name="T19" fmla="*/ 7 h 9"/>
                <a:gd name="T20" fmla="*/ 2 w 9"/>
                <a:gd name="T21" fmla="*/ 7 h 9"/>
                <a:gd name="T22" fmla="*/ 2 w 9"/>
                <a:gd name="T23" fmla="*/ 2 h 9"/>
                <a:gd name="T24" fmla="*/ 7 w 9"/>
                <a:gd name="T25" fmla="*/ 2 h 9"/>
                <a:gd name="T26" fmla="*/ 7 w 9"/>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1"/>
                    <a:pt x="0" y="1"/>
                  </a:cubicBezTo>
                  <a:cubicBezTo>
                    <a:pt x="0" y="8"/>
                    <a:pt x="0" y="8"/>
                    <a:pt x="0" y="8"/>
                  </a:cubicBezTo>
                  <a:cubicBezTo>
                    <a:pt x="0" y="8"/>
                    <a:pt x="1" y="9"/>
                    <a:pt x="1" y="9"/>
                  </a:cubicBezTo>
                  <a:cubicBezTo>
                    <a:pt x="8" y="9"/>
                    <a:pt x="8" y="9"/>
                    <a:pt x="8" y="9"/>
                  </a:cubicBezTo>
                  <a:cubicBezTo>
                    <a:pt x="8" y="9"/>
                    <a:pt x="9" y="8"/>
                    <a:pt x="9" y="8"/>
                  </a:cubicBezTo>
                  <a:cubicBezTo>
                    <a:pt x="9" y="1"/>
                    <a:pt x="9" y="1"/>
                    <a:pt x="9" y="1"/>
                  </a:cubicBezTo>
                  <a:cubicBezTo>
                    <a:pt x="9" y="1"/>
                    <a:pt x="8" y="0"/>
                    <a:pt x="8" y="0"/>
                  </a:cubicBezTo>
                  <a:close/>
                  <a:moveTo>
                    <a:pt x="7" y="7"/>
                  </a:moveTo>
                  <a:cubicBezTo>
                    <a:pt x="2" y="7"/>
                    <a:pt x="2" y="7"/>
                    <a:pt x="2" y="7"/>
                  </a:cubicBezTo>
                  <a:cubicBezTo>
                    <a:pt x="2" y="2"/>
                    <a:pt x="2" y="2"/>
                    <a:pt x="2" y="2"/>
                  </a:cubicBezTo>
                  <a:cubicBezTo>
                    <a:pt x="7" y="2"/>
                    <a:pt x="7" y="2"/>
                    <a:pt x="7" y="2"/>
                  </a:cubicBez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3" name="Freeform 141"/>
            <p:cNvSpPr>
              <a:spLocks noEditPoints="1"/>
            </p:cNvSpPr>
            <p:nvPr/>
          </p:nvSpPr>
          <p:spPr bwMode="auto">
            <a:xfrm>
              <a:off x="19096038" y="6761163"/>
              <a:ext cx="85725" cy="85725"/>
            </a:xfrm>
            <a:custGeom>
              <a:avLst/>
              <a:gdLst>
                <a:gd name="T0" fmla="*/ 8 w 9"/>
                <a:gd name="T1" fmla="*/ 0 h 9"/>
                <a:gd name="T2" fmla="*/ 1 w 9"/>
                <a:gd name="T3" fmla="*/ 0 h 9"/>
                <a:gd name="T4" fmla="*/ 0 w 9"/>
                <a:gd name="T5" fmla="*/ 1 h 9"/>
                <a:gd name="T6" fmla="*/ 0 w 9"/>
                <a:gd name="T7" fmla="*/ 7 h 9"/>
                <a:gd name="T8" fmla="*/ 1 w 9"/>
                <a:gd name="T9" fmla="*/ 9 h 9"/>
                <a:gd name="T10" fmla="*/ 8 w 9"/>
                <a:gd name="T11" fmla="*/ 9 h 9"/>
                <a:gd name="T12" fmla="*/ 9 w 9"/>
                <a:gd name="T13" fmla="*/ 7 h 9"/>
                <a:gd name="T14" fmla="*/ 9 w 9"/>
                <a:gd name="T15" fmla="*/ 1 h 9"/>
                <a:gd name="T16" fmla="*/ 8 w 9"/>
                <a:gd name="T17" fmla="*/ 0 h 9"/>
                <a:gd name="T18" fmla="*/ 7 w 9"/>
                <a:gd name="T19" fmla="*/ 6 h 9"/>
                <a:gd name="T20" fmla="*/ 2 w 9"/>
                <a:gd name="T21" fmla="*/ 6 h 9"/>
                <a:gd name="T22" fmla="*/ 2 w 9"/>
                <a:gd name="T23" fmla="*/ 2 h 9"/>
                <a:gd name="T24" fmla="*/ 7 w 9"/>
                <a:gd name="T25" fmla="*/ 2 h 9"/>
                <a:gd name="T26" fmla="*/ 7 w 9"/>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0"/>
                    <a:pt x="0" y="1"/>
                  </a:cubicBezTo>
                  <a:cubicBezTo>
                    <a:pt x="0" y="7"/>
                    <a:pt x="0" y="7"/>
                    <a:pt x="0" y="7"/>
                  </a:cubicBezTo>
                  <a:cubicBezTo>
                    <a:pt x="0" y="8"/>
                    <a:pt x="1" y="9"/>
                    <a:pt x="1" y="9"/>
                  </a:cubicBezTo>
                  <a:cubicBezTo>
                    <a:pt x="8" y="9"/>
                    <a:pt x="8" y="9"/>
                    <a:pt x="8" y="9"/>
                  </a:cubicBezTo>
                  <a:cubicBezTo>
                    <a:pt x="8" y="9"/>
                    <a:pt x="9" y="8"/>
                    <a:pt x="9" y="7"/>
                  </a:cubicBezTo>
                  <a:cubicBezTo>
                    <a:pt x="9" y="1"/>
                    <a:pt x="9" y="1"/>
                    <a:pt x="9" y="1"/>
                  </a:cubicBezTo>
                  <a:cubicBezTo>
                    <a:pt x="9" y="0"/>
                    <a:pt x="8" y="0"/>
                    <a:pt x="8" y="0"/>
                  </a:cubicBezTo>
                  <a:close/>
                  <a:moveTo>
                    <a:pt x="7" y="6"/>
                  </a:moveTo>
                  <a:cubicBezTo>
                    <a:pt x="2" y="6"/>
                    <a:pt x="2" y="6"/>
                    <a:pt x="2" y="6"/>
                  </a:cubicBezTo>
                  <a:cubicBezTo>
                    <a:pt x="2" y="2"/>
                    <a:pt x="2" y="2"/>
                    <a:pt x="2" y="2"/>
                  </a:cubicBezTo>
                  <a:cubicBezTo>
                    <a:pt x="7" y="2"/>
                    <a:pt x="7" y="2"/>
                    <a:pt x="7" y="2"/>
                  </a:cubicBez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74" name="กลุ่ม 173"/>
          <p:cNvGrpSpPr/>
          <p:nvPr/>
        </p:nvGrpSpPr>
        <p:grpSpPr>
          <a:xfrm>
            <a:off x="13187200" y="3255907"/>
            <a:ext cx="1759276" cy="1449998"/>
            <a:chOff x="18196309" y="11572820"/>
            <a:chExt cx="695325" cy="573088"/>
          </a:xfrm>
          <a:solidFill>
            <a:schemeClr val="accent3"/>
          </a:solidFill>
        </p:grpSpPr>
        <p:sp>
          <p:nvSpPr>
            <p:cNvPr id="175" name="Freeform 195"/>
            <p:cNvSpPr>
              <a:spLocks noEditPoints="1"/>
            </p:cNvSpPr>
            <p:nvPr/>
          </p:nvSpPr>
          <p:spPr bwMode="auto">
            <a:xfrm>
              <a:off x="18196309" y="11572820"/>
              <a:ext cx="695325" cy="573088"/>
            </a:xfrm>
            <a:custGeom>
              <a:avLst/>
              <a:gdLst>
                <a:gd name="T0" fmla="*/ 67 w 73"/>
                <a:gd name="T1" fmla="*/ 11 h 60"/>
                <a:gd name="T2" fmla="*/ 51 w 73"/>
                <a:gd name="T3" fmla="*/ 11 h 60"/>
                <a:gd name="T4" fmla="*/ 51 w 73"/>
                <a:gd name="T5" fmla="*/ 8 h 60"/>
                <a:gd name="T6" fmla="*/ 43 w 73"/>
                <a:gd name="T7" fmla="*/ 0 h 60"/>
                <a:gd name="T8" fmla="*/ 30 w 73"/>
                <a:gd name="T9" fmla="*/ 0 h 60"/>
                <a:gd name="T10" fmla="*/ 22 w 73"/>
                <a:gd name="T11" fmla="*/ 8 h 60"/>
                <a:gd name="T12" fmla="*/ 22 w 73"/>
                <a:gd name="T13" fmla="*/ 11 h 60"/>
                <a:gd name="T14" fmla="*/ 6 w 73"/>
                <a:gd name="T15" fmla="*/ 11 h 60"/>
                <a:gd name="T16" fmla="*/ 0 w 73"/>
                <a:gd name="T17" fmla="*/ 17 h 60"/>
                <a:gd name="T18" fmla="*/ 0 w 73"/>
                <a:gd name="T19" fmla="*/ 29 h 60"/>
                <a:gd name="T20" fmla="*/ 0 w 73"/>
                <a:gd name="T21" fmla="*/ 54 h 60"/>
                <a:gd name="T22" fmla="*/ 6 w 73"/>
                <a:gd name="T23" fmla="*/ 60 h 60"/>
                <a:gd name="T24" fmla="*/ 67 w 73"/>
                <a:gd name="T25" fmla="*/ 60 h 60"/>
                <a:gd name="T26" fmla="*/ 73 w 73"/>
                <a:gd name="T27" fmla="*/ 54 h 60"/>
                <a:gd name="T28" fmla="*/ 73 w 73"/>
                <a:gd name="T29" fmla="*/ 29 h 60"/>
                <a:gd name="T30" fmla="*/ 73 w 73"/>
                <a:gd name="T31" fmla="*/ 17 h 60"/>
                <a:gd name="T32" fmla="*/ 67 w 73"/>
                <a:gd name="T33" fmla="*/ 11 h 60"/>
                <a:gd name="T34" fmla="*/ 26 w 73"/>
                <a:gd name="T35" fmla="*/ 8 h 60"/>
                <a:gd name="T36" fmla="*/ 30 w 73"/>
                <a:gd name="T37" fmla="*/ 4 h 60"/>
                <a:gd name="T38" fmla="*/ 43 w 73"/>
                <a:gd name="T39" fmla="*/ 4 h 60"/>
                <a:gd name="T40" fmla="*/ 47 w 73"/>
                <a:gd name="T41" fmla="*/ 8 h 60"/>
                <a:gd name="T42" fmla="*/ 47 w 73"/>
                <a:gd name="T43" fmla="*/ 11 h 60"/>
                <a:gd name="T44" fmla="*/ 26 w 73"/>
                <a:gd name="T45" fmla="*/ 11 h 60"/>
                <a:gd name="T46" fmla="*/ 26 w 73"/>
                <a:gd name="T47" fmla="*/ 8 h 60"/>
                <a:gd name="T48" fmla="*/ 70 w 73"/>
                <a:gd name="T49" fmla="*/ 54 h 60"/>
                <a:gd name="T50" fmla="*/ 67 w 73"/>
                <a:gd name="T51" fmla="*/ 56 h 60"/>
                <a:gd name="T52" fmla="*/ 6 w 73"/>
                <a:gd name="T53" fmla="*/ 56 h 60"/>
                <a:gd name="T54" fmla="*/ 3 w 73"/>
                <a:gd name="T55" fmla="*/ 54 h 60"/>
                <a:gd name="T56" fmla="*/ 3 w 73"/>
                <a:gd name="T57" fmla="*/ 31 h 60"/>
                <a:gd name="T58" fmla="*/ 70 w 73"/>
                <a:gd name="T59" fmla="*/ 31 h 60"/>
                <a:gd name="T60" fmla="*/ 70 w 73"/>
                <a:gd name="T61" fmla="*/ 54 h 60"/>
                <a:gd name="T62" fmla="*/ 70 w 73"/>
                <a:gd name="T63" fmla="*/ 27 h 60"/>
                <a:gd name="T64" fmla="*/ 3 w 73"/>
                <a:gd name="T65" fmla="*/ 27 h 60"/>
                <a:gd name="T66" fmla="*/ 3 w 73"/>
                <a:gd name="T67" fmla="*/ 17 h 60"/>
                <a:gd name="T68" fmla="*/ 6 w 73"/>
                <a:gd name="T69" fmla="*/ 14 h 60"/>
                <a:gd name="T70" fmla="*/ 67 w 73"/>
                <a:gd name="T71" fmla="*/ 14 h 60"/>
                <a:gd name="T72" fmla="*/ 70 w 73"/>
                <a:gd name="T73" fmla="*/ 17 h 60"/>
                <a:gd name="T74" fmla="*/ 70 w 73"/>
                <a:gd name="T75"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60">
                  <a:moveTo>
                    <a:pt x="67" y="11"/>
                  </a:moveTo>
                  <a:cubicBezTo>
                    <a:pt x="51" y="11"/>
                    <a:pt x="51" y="11"/>
                    <a:pt x="51" y="11"/>
                  </a:cubicBezTo>
                  <a:cubicBezTo>
                    <a:pt x="51" y="8"/>
                    <a:pt x="51" y="8"/>
                    <a:pt x="51" y="8"/>
                  </a:cubicBezTo>
                  <a:cubicBezTo>
                    <a:pt x="51" y="4"/>
                    <a:pt x="47" y="0"/>
                    <a:pt x="43" y="0"/>
                  </a:cubicBezTo>
                  <a:cubicBezTo>
                    <a:pt x="30" y="0"/>
                    <a:pt x="30" y="0"/>
                    <a:pt x="30" y="0"/>
                  </a:cubicBezTo>
                  <a:cubicBezTo>
                    <a:pt x="26" y="0"/>
                    <a:pt x="22" y="4"/>
                    <a:pt x="22" y="8"/>
                  </a:cubicBezTo>
                  <a:cubicBezTo>
                    <a:pt x="22" y="11"/>
                    <a:pt x="22" y="11"/>
                    <a:pt x="22" y="11"/>
                  </a:cubicBezTo>
                  <a:cubicBezTo>
                    <a:pt x="6" y="11"/>
                    <a:pt x="6" y="11"/>
                    <a:pt x="6" y="11"/>
                  </a:cubicBezTo>
                  <a:cubicBezTo>
                    <a:pt x="3" y="11"/>
                    <a:pt x="0" y="13"/>
                    <a:pt x="0" y="17"/>
                  </a:cubicBezTo>
                  <a:cubicBezTo>
                    <a:pt x="0" y="29"/>
                    <a:pt x="0" y="29"/>
                    <a:pt x="0" y="29"/>
                  </a:cubicBezTo>
                  <a:cubicBezTo>
                    <a:pt x="0" y="54"/>
                    <a:pt x="0" y="54"/>
                    <a:pt x="0" y="54"/>
                  </a:cubicBezTo>
                  <a:cubicBezTo>
                    <a:pt x="0" y="57"/>
                    <a:pt x="3" y="60"/>
                    <a:pt x="6" y="60"/>
                  </a:cubicBezTo>
                  <a:cubicBezTo>
                    <a:pt x="67" y="60"/>
                    <a:pt x="67" y="60"/>
                    <a:pt x="67" y="60"/>
                  </a:cubicBezTo>
                  <a:cubicBezTo>
                    <a:pt x="70" y="60"/>
                    <a:pt x="73" y="57"/>
                    <a:pt x="73" y="54"/>
                  </a:cubicBezTo>
                  <a:cubicBezTo>
                    <a:pt x="73" y="29"/>
                    <a:pt x="73" y="29"/>
                    <a:pt x="73" y="29"/>
                  </a:cubicBezTo>
                  <a:cubicBezTo>
                    <a:pt x="73" y="17"/>
                    <a:pt x="73" y="17"/>
                    <a:pt x="73" y="17"/>
                  </a:cubicBezTo>
                  <a:cubicBezTo>
                    <a:pt x="73" y="13"/>
                    <a:pt x="70" y="11"/>
                    <a:pt x="67" y="11"/>
                  </a:cubicBezTo>
                  <a:close/>
                  <a:moveTo>
                    <a:pt x="26" y="8"/>
                  </a:moveTo>
                  <a:cubicBezTo>
                    <a:pt x="26" y="6"/>
                    <a:pt x="28" y="4"/>
                    <a:pt x="30" y="4"/>
                  </a:cubicBezTo>
                  <a:cubicBezTo>
                    <a:pt x="43" y="4"/>
                    <a:pt x="43" y="4"/>
                    <a:pt x="43" y="4"/>
                  </a:cubicBezTo>
                  <a:cubicBezTo>
                    <a:pt x="45" y="4"/>
                    <a:pt x="47" y="6"/>
                    <a:pt x="47" y="8"/>
                  </a:cubicBezTo>
                  <a:cubicBezTo>
                    <a:pt x="47" y="11"/>
                    <a:pt x="47" y="11"/>
                    <a:pt x="47" y="11"/>
                  </a:cubicBezTo>
                  <a:cubicBezTo>
                    <a:pt x="26" y="11"/>
                    <a:pt x="26" y="11"/>
                    <a:pt x="26" y="11"/>
                  </a:cubicBezTo>
                  <a:lnTo>
                    <a:pt x="26" y="8"/>
                  </a:lnTo>
                  <a:close/>
                  <a:moveTo>
                    <a:pt x="70" y="54"/>
                  </a:moveTo>
                  <a:cubicBezTo>
                    <a:pt x="70" y="55"/>
                    <a:pt x="68" y="56"/>
                    <a:pt x="67" y="56"/>
                  </a:cubicBezTo>
                  <a:cubicBezTo>
                    <a:pt x="6" y="56"/>
                    <a:pt x="6" y="56"/>
                    <a:pt x="6" y="56"/>
                  </a:cubicBezTo>
                  <a:cubicBezTo>
                    <a:pt x="5" y="56"/>
                    <a:pt x="3" y="55"/>
                    <a:pt x="3" y="54"/>
                  </a:cubicBezTo>
                  <a:cubicBezTo>
                    <a:pt x="3" y="31"/>
                    <a:pt x="3" y="31"/>
                    <a:pt x="3" y="31"/>
                  </a:cubicBezTo>
                  <a:cubicBezTo>
                    <a:pt x="70" y="31"/>
                    <a:pt x="70" y="31"/>
                    <a:pt x="70" y="31"/>
                  </a:cubicBezTo>
                  <a:lnTo>
                    <a:pt x="70" y="54"/>
                  </a:lnTo>
                  <a:close/>
                  <a:moveTo>
                    <a:pt x="70" y="27"/>
                  </a:moveTo>
                  <a:cubicBezTo>
                    <a:pt x="3" y="27"/>
                    <a:pt x="3" y="27"/>
                    <a:pt x="3" y="27"/>
                  </a:cubicBezTo>
                  <a:cubicBezTo>
                    <a:pt x="3" y="17"/>
                    <a:pt x="3" y="17"/>
                    <a:pt x="3" y="17"/>
                  </a:cubicBezTo>
                  <a:cubicBezTo>
                    <a:pt x="3" y="15"/>
                    <a:pt x="5" y="14"/>
                    <a:pt x="6" y="14"/>
                  </a:cubicBezTo>
                  <a:cubicBezTo>
                    <a:pt x="67" y="14"/>
                    <a:pt x="67" y="14"/>
                    <a:pt x="67" y="14"/>
                  </a:cubicBezTo>
                  <a:cubicBezTo>
                    <a:pt x="68" y="14"/>
                    <a:pt x="70" y="15"/>
                    <a:pt x="70" y="17"/>
                  </a:cubicBezTo>
                  <a:lnTo>
                    <a:pt x="7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6" name="Oval 196"/>
            <p:cNvSpPr>
              <a:spLocks noChangeArrowheads="1"/>
            </p:cNvSpPr>
            <p:nvPr/>
          </p:nvSpPr>
          <p:spPr bwMode="auto">
            <a:xfrm>
              <a:off x="18339184" y="11945883"/>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7" name="Oval 197"/>
            <p:cNvSpPr>
              <a:spLocks noChangeArrowheads="1"/>
            </p:cNvSpPr>
            <p:nvPr/>
          </p:nvSpPr>
          <p:spPr bwMode="auto">
            <a:xfrm>
              <a:off x="18701134" y="1194588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02" name="Freeform 208"/>
          <p:cNvSpPr>
            <a:spLocks noEditPoints="1"/>
          </p:cNvSpPr>
          <p:nvPr/>
        </p:nvSpPr>
        <p:spPr bwMode="auto">
          <a:xfrm>
            <a:off x="18720753" y="3144220"/>
            <a:ext cx="1662877" cy="1546397"/>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cxnSp>
        <p:nvCxnSpPr>
          <p:cNvPr id="203" name="ตัวเชื่อมต่อตรง 237"/>
          <p:cNvCxnSpPr/>
          <p:nvPr/>
        </p:nvCxnSpPr>
        <p:spPr>
          <a:xfrm flipV="1">
            <a:off x="3017837" y="7563353"/>
            <a:ext cx="0" cy="990598"/>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04" name="กลุ่ม 203"/>
          <p:cNvGrpSpPr/>
          <p:nvPr/>
        </p:nvGrpSpPr>
        <p:grpSpPr>
          <a:xfrm>
            <a:off x="1966382" y="8782550"/>
            <a:ext cx="3413655" cy="2613290"/>
            <a:chOff x="12695237" y="7848600"/>
            <a:chExt cx="3413655" cy="2613290"/>
          </a:xfrm>
        </p:grpSpPr>
        <p:sp>
          <p:nvSpPr>
            <p:cNvPr id="205" name="TextBox 204"/>
            <p:cNvSpPr txBox="1"/>
            <p:nvPr/>
          </p:nvSpPr>
          <p:spPr bwMode="auto">
            <a:xfrm>
              <a:off x="12832292" y="7848600"/>
              <a:ext cx="2069797"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Start-up</a:t>
              </a:r>
              <a:endParaRPr lang="id-ID" sz="4000" b="1" dirty="0">
                <a:solidFill>
                  <a:schemeClr val="accent6"/>
                </a:solidFill>
                <a:latin typeface="Lato" pitchFamily="34" charset="0"/>
                <a:ea typeface="Lato" pitchFamily="34" charset="0"/>
                <a:cs typeface="Lato" pitchFamily="34" charset="0"/>
              </a:endParaRPr>
            </a:p>
          </p:txBody>
        </p:sp>
        <p:sp>
          <p:nvSpPr>
            <p:cNvPr id="206" name="Rectangle 8"/>
            <p:cNvSpPr>
              <a:spLocks noChangeArrowheads="1"/>
            </p:cNvSpPr>
            <p:nvPr/>
          </p:nvSpPr>
          <p:spPr bwMode="auto">
            <a:xfrm flipV="1">
              <a:off x="12820930" y="8610600"/>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07" name="TextBox 206"/>
            <p:cNvSpPr txBox="1"/>
            <p:nvPr/>
          </p:nvSpPr>
          <p:spPr>
            <a:xfrm>
              <a:off x="12695237" y="876300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cxnSp>
        <p:nvCxnSpPr>
          <p:cNvPr id="208" name="ตัวเชื่อมต่อตรง 237"/>
          <p:cNvCxnSpPr/>
          <p:nvPr/>
        </p:nvCxnSpPr>
        <p:spPr>
          <a:xfrm flipV="1">
            <a:off x="8595265" y="7563353"/>
            <a:ext cx="0" cy="990598"/>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09" name="กลุ่ม 208"/>
          <p:cNvGrpSpPr/>
          <p:nvPr/>
        </p:nvGrpSpPr>
        <p:grpSpPr>
          <a:xfrm>
            <a:off x="7543810" y="8782550"/>
            <a:ext cx="3413655" cy="2613290"/>
            <a:chOff x="12695237" y="7848600"/>
            <a:chExt cx="3413655" cy="2613290"/>
          </a:xfrm>
        </p:grpSpPr>
        <p:sp>
          <p:nvSpPr>
            <p:cNvPr id="210" name="TextBox 209"/>
            <p:cNvSpPr txBox="1"/>
            <p:nvPr/>
          </p:nvSpPr>
          <p:spPr bwMode="auto">
            <a:xfrm>
              <a:off x="12832292" y="7848600"/>
              <a:ext cx="1822935"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Launch</a:t>
              </a:r>
              <a:endParaRPr lang="id-ID" sz="4000" b="1" dirty="0">
                <a:solidFill>
                  <a:schemeClr val="accent5"/>
                </a:solidFill>
                <a:latin typeface="Lato" pitchFamily="34" charset="0"/>
                <a:ea typeface="Lato" pitchFamily="34" charset="0"/>
                <a:cs typeface="Lato" pitchFamily="34" charset="0"/>
              </a:endParaRPr>
            </a:p>
          </p:txBody>
        </p:sp>
        <p:sp>
          <p:nvSpPr>
            <p:cNvPr id="211" name="Rectangle 8"/>
            <p:cNvSpPr>
              <a:spLocks noChangeArrowheads="1"/>
            </p:cNvSpPr>
            <p:nvPr/>
          </p:nvSpPr>
          <p:spPr bwMode="auto">
            <a:xfrm flipV="1">
              <a:off x="12820930" y="8610600"/>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12" name="TextBox 211"/>
            <p:cNvSpPr txBox="1"/>
            <p:nvPr/>
          </p:nvSpPr>
          <p:spPr>
            <a:xfrm>
              <a:off x="12695237" y="876300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cxnSp>
        <p:nvCxnSpPr>
          <p:cNvPr id="213" name="ตัวเชื่อมต่อตรง 237"/>
          <p:cNvCxnSpPr/>
          <p:nvPr/>
        </p:nvCxnSpPr>
        <p:spPr>
          <a:xfrm flipV="1">
            <a:off x="13901554" y="7597513"/>
            <a:ext cx="0" cy="990598"/>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14" name="กลุ่ม 213"/>
          <p:cNvGrpSpPr/>
          <p:nvPr/>
        </p:nvGrpSpPr>
        <p:grpSpPr>
          <a:xfrm>
            <a:off x="12850099" y="8816710"/>
            <a:ext cx="3413655" cy="2613290"/>
            <a:chOff x="12695237" y="7848600"/>
            <a:chExt cx="3413655" cy="2613290"/>
          </a:xfrm>
        </p:grpSpPr>
        <p:sp>
          <p:nvSpPr>
            <p:cNvPr id="215" name="TextBox 214"/>
            <p:cNvSpPr txBox="1"/>
            <p:nvPr/>
          </p:nvSpPr>
          <p:spPr bwMode="auto">
            <a:xfrm>
              <a:off x="12832292" y="7848600"/>
              <a:ext cx="2073003"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Investor</a:t>
              </a:r>
              <a:endParaRPr lang="id-ID" sz="4000" b="1" dirty="0">
                <a:solidFill>
                  <a:schemeClr val="accent3"/>
                </a:solidFill>
                <a:latin typeface="Lato" pitchFamily="34" charset="0"/>
                <a:ea typeface="Lato" pitchFamily="34" charset="0"/>
                <a:cs typeface="Lato" pitchFamily="34" charset="0"/>
              </a:endParaRPr>
            </a:p>
          </p:txBody>
        </p:sp>
        <p:sp>
          <p:nvSpPr>
            <p:cNvPr id="216" name="Rectangle 8"/>
            <p:cNvSpPr>
              <a:spLocks noChangeArrowheads="1"/>
            </p:cNvSpPr>
            <p:nvPr/>
          </p:nvSpPr>
          <p:spPr bwMode="auto">
            <a:xfrm flipV="1">
              <a:off x="12820930" y="8610600"/>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17" name="TextBox 216"/>
            <p:cNvSpPr txBox="1"/>
            <p:nvPr/>
          </p:nvSpPr>
          <p:spPr>
            <a:xfrm>
              <a:off x="12695237" y="876300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cxnSp>
        <p:nvCxnSpPr>
          <p:cNvPr id="218" name="ตัวเชื่อมต่อตรง 237"/>
          <p:cNvCxnSpPr/>
          <p:nvPr/>
        </p:nvCxnSpPr>
        <p:spPr>
          <a:xfrm flipV="1">
            <a:off x="19478982" y="7597513"/>
            <a:ext cx="0" cy="990598"/>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19" name="กลุ่ม 218"/>
          <p:cNvGrpSpPr/>
          <p:nvPr/>
        </p:nvGrpSpPr>
        <p:grpSpPr>
          <a:xfrm>
            <a:off x="18427527" y="8816710"/>
            <a:ext cx="3413655" cy="2613290"/>
            <a:chOff x="12695237" y="7848600"/>
            <a:chExt cx="3413655" cy="2613290"/>
          </a:xfrm>
        </p:grpSpPr>
        <p:sp>
          <p:nvSpPr>
            <p:cNvPr id="220" name="TextBox 219"/>
            <p:cNvSpPr txBox="1"/>
            <p:nvPr/>
          </p:nvSpPr>
          <p:spPr bwMode="auto">
            <a:xfrm>
              <a:off x="12832292" y="7848600"/>
              <a:ext cx="1975221"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Success</a:t>
              </a:r>
              <a:endParaRPr lang="id-ID" sz="4000" b="1" dirty="0">
                <a:solidFill>
                  <a:schemeClr val="accent4"/>
                </a:solidFill>
                <a:latin typeface="Lato" pitchFamily="34" charset="0"/>
                <a:ea typeface="Lato" pitchFamily="34" charset="0"/>
                <a:cs typeface="Lato" pitchFamily="34" charset="0"/>
              </a:endParaRPr>
            </a:p>
          </p:txBody>
        </p:sp>
        <p:sp>
          <p:nvSpPr>
            <p:cNvPr id="221" name="Rectangle 8"/>
            <p:cNvSpPr>
              <a:spLocks noChangeArrowheads="1"/>
            </p:cNvSpPr>
            <p:nvPr/>
          </p:nvSpPr>
          <p:spPr bwMode="auto">
            <a:xfrm flipV="1">
              <a:off x="12820930" y="8610600"/>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22" name="TextBox 221"/>
            <p:cNvSpPr txBox="1"/>
            <p:nvPr/>
          </p:nvSpPr>
          <p:spPr>
            <a:xfrm>
              <a:off x="12695237" y="876300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grpSp>
        <p:nvGrpSpPr>
          <p:cNvPr id="61" name="Group 60"/>
          <p:cNvGrpSpPr/>
          <p:nvPr/>
        </p:nvGrpSpPr>
        <p:grpSpPr>
          <a:xfrm>
            <a:off x="9342437" y="0"/>
            <a:ext cx="5121981" cy="1859280"/>
            <a:chOff x="9266237" y="-30479"/>
            <a:chExt cx="5121981" cy="1859280"/>
          </a:xfrm>
        </p:grpSpPr>
        <p:sp>
          <p:nvSpPr>
            <p:cNvPr id="72"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3" name="TextBox 72"/>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4" name="กลุ่ม 1"/>
            <p:cNvGrpSpPr/>
            <p:nvPr/>
          </p:nvGrpSpPr>
          <p:grpSpPr>
            <a:xfrm>
              <a:off x="10629638" y="960536"/>
              <a:ext cx="2675199" cy="191868"/>
              <a:chOff x="731836" y="7607630"/>
              <a:chExt cx="3043601" cy="240970"/>
            </a:xfrm>
          </p:grpSpPr>
          <p:sp>
            <p:nvSpPr>
              <p:cNvPr id="75"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6"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818747240"/>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500"/>
                                        <p:tgtEl>
                                          <p:spTgt spid="11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4"/>
                                        </p:tgtEl>
                                        <p:attrNameLst>
                                          <p:attrName>style.visibility</p:attrName>
                                        </p:attrNameLst>
                                      </p:cBhvr>
                                      <p:to>
                                        <p:strVal val="visible"/>
                                      </p:to>
                                    </p:set>
                                    <p:animEffect transition="in" filter="wipe(left)">
                                      <p:cBhvr>
                                        <p:cTn id="11" dur="500"/>
                                        <p:tgtEl>
                                          <p:spTgt spid="11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17"/>
                                        </p:tgtEl>
                                        <p:attrNameLst>
                                          <p:attrName>style.visibility</p:attrName>
                                        </p:attrNameLst>
                                      </p:cBhvr>
                                      <p:to>
                                        <p:strVal val="visible"/>
                                      </p:to>
                                    </p:set>
                                    <p:animEffect transition="in" filter="wipe(left)">
                                      <p:cBhvr>
                                        <p:cTn id="15" dur="500"/>
                                        <p:tgtEl>
                                          <p:spTgt spid="117"/>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wipe(left)">
                                      <p:cBhvr>
                                        <p:cTn id="19" dur="500"/>
                                        <p:tgtEl>
                                          <p:spTgt spid="120"/>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63"/>
                                        </p:tgtEl>
                                        <p:attrNameLst>
                                          <p:attrName>style.visibility</p:attrName>
                                        </p:attrNameLst>
                                      </p:cBhvr>
                                      <p:to>
                                        <p:strVal val="visible"/>
                                      </p:to>
                                    </p:set>
                                    <p:animEffect transition="in" filter="wipe(down)">
                                      <p:cBhvr>
                                        <p:cTn id="23" dur="250"/>
                                        <p:tgtEl>
                                          <p:spTgt spid="163"/>
                                        </p:tgtEl>
                                      </p:cBhvr>
                                    </p:animEffect>
                                  </p:childTnLst>
                                </p:cTn>
                              </p:par>
                            </p:childTnLst>
                          </p:cTn>
                        </p:par>
                        <p:par>
                          <p:cTn id="24" fill="hold">
                            <p:stCondLst>
                              <p:cond delay="2250"/>
                            </p:stCondLst>
                            <p:childTnLst>
                              <p:par>
                                <p:cTn id="25" presetID="22" presetClass="entr" presetSubtype="4" fill="hold" nodeType="afterEffect">
                                  <p:stCondLst>
                                    <p:cond delay="0"/>
                                  </p:stCondLst>
                                  <p:childTnLst>
                                    <p:set>
                                      <p:cBhvr>
                                        <p:cTn id="26" dur="1" fill="hold">
                                          <p:stCondLst>
                                            <p:cond delay="0"/>
                                          </p:stCondLst>
                                        </p:cTn>
                                        <p:tgtEl>
                                          <p:spTgt spid="166"/>
                                        </p:tgtEl>
                                        <p:attrNameLst>
                                          <p:attrName>style.visibility</p:attrName>
                                        </p:attrNameLst>
                                      </p:cBhvr>
                                      <p:to>
                                        <p:strVal val="visible"/>
                                      </p:to>
                                    </p:set>
                                    <p:animEffect transition="in" filter="wipe(down)">
                                      <p:cBhvr>
                                        <p:cTn id="27" dur="250"/>
                                        <p:tgtEl>
                                          <p:spTgt spid="166"/>
                                        </p:tgtEl>
                                      </p:cBhvr>
                                    </p:animEffect>
                                  </p:childTnLst>
                                </p:cTn>
                              </p:par>
                            </p:childTnLst>
                          </p:cTn>
                        </p:par>
                        <p:par>
                          <p:cTn id="28" fill="hold">
                            <p:stCondLst>
                              <p:cond delay="2500"/>
                            </p:stCondLst>
                            <p:childTnLst>
                              <p:par>
                                <p:cTn id="29" presetID="22" presetClass="entr" presetSubtype="4" fill="hold" nodeType="afterEffect">
                                  <p:stCondLst>
                                    <p:cond delay="0"/>
                                  </p:stCondLst>
                                  <p:childTnLst>
                                    <p:set>
                                      <p:cBhvr>
                                        <p:cTn id="30" dur="1" fill="hold">
                                          <p:stCondLst>
                                            <p:cond delay="0"/>
                                          </p:stCondLst>
                                        </p:cTn>
                                        <p:tgtEl>
                                          <p:spTgt spid="174"/>
                                        </p:tgtEl>
                                        <p:attrNameLst>
                                          <p:attrName>style.visibility</p:attrName>
                                        </p:attrNameLst>
                                      </p:cBhvr>
                                      <p:to>
                                        <p:strVal val="visible"/>
                                      </p:to>
                                    </p:set>
                                    <p:animEffect transition="in" filter="wipe(down)">
                                      <p:cBhvr>
                                        <p:cTn id="31" dur="250"/>
                                        <p:tgtEl>
                                          <p:spTgt spid="174"/>
                                        </p:tgtEl>
                                      </p:cBhvr>
                                    </p:animEffect>
                                  </p:childTnLst>
                                </p:cTn>
                              </p:par>
                            </p:childTnLst>
                          </p:cTn>
                        </p:par>
                        <p:par>
                          <p:cTn id="32" fill="hold">
                            <p:stCondLst>
                              <p:cond delay="2750"/>
                            </p:stCondLst>
                            <p:childTnLst>
                              <p:par>
                                <p:cTn id="33" presetID="22" presetClass="entr" presetSubtype="4" fill="hold" grpId="0" nodeType="afterEffect">
                                  <p:stCondLst>
                                    <p:cond delay="0"/>
                                  </p:stCondLst>
                                  <p:childTnLst>
                                    <p:set>
                                      <p:cBhvr>
                                        <p:cTn id="34" dur="1" fill="hold">
                                          <p:stCondLst>
                                            <p:cond delay="0"/>
                                          </p:stCondLst>
                                        </p:cTn>
                                        <p:tgtEl>
                                          <p:spTgt spid="202"/>
                                        </p:tgtEl>
                                        <p:attrNameLst>
                                          <p:attrName>style.visibility</p:attrName>
                                        </p:attrNameLst>
                                      </p:cBhvr>
                                      <p:to>
                                        <p:strVal val="visible"/>
                                      </p:to>
                                    </p:set>
                                    <p:animEffect transition="in" filter="wipe(down)">
                                      <p:cBhvr>
                                        <p:cTn id="35" dur="250"/>
                                        <p:tgtEl>
                                          <p:spTgt spid="202"/>
                                        </p:tgtEl>
                                      </p:cBhvr>
                                    </p:animEffect>
                                  </p:childTnLst>
                                </p:cTn>
                              </p:par>
                            </p:childTnLst>
                          </p:cTn>
                        </p:par>
                        <p:par>
                          <p:cTn id="36" fill="hold">
                            <p:stCondLst>
                              <p:cond delay="3000"/>
                            </p:stCondLst>
                            <p:childTnLst>
                              <p:par>
                                <p:cTn id="37" presetID="22" presetClass="entr" presetSubtype="2"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right)">
                                      <p:cBhvr>
                                        <p:cTn id="39" dur="500"/>
                                        <p:tgtEl>
                                          <p:spTgt spid="203"/>
                                        </p:tgtEl>
                                      </p:cBhvr>
                                    </p:animEffect>
                                  </p:childTnLst>
                                </p:cTn>
                              </p:par>
                            </p:childTnLst>
                          </p:cTn>
                        </p:par>
                        <p:par>
                          <p:cTn id="40" fill="hold">
                            <p:stCondLst>
                              <p:cond delay="3500"/>
                            </p:stCondLst>
                            <p:childTnLst>
                              <p:par>
                                <p:cTn id="41" presetID="31" presetClass="entr" presetSubtype="0" fill="hold" nodeType="afterEffect">
                                  <p:stCondLst>
                                    <p:cond delay="0"/>
                                  </p:stCondLst>
                                  <p:childTnLst>
                                    <p:set>
                                      <p:cBhvr>
                                        <p:cTn id="42" dur="1" fill="hold">
                                          <p:stCondLst>
                                            <p:cond delay="0"/>
                                          </p:stCondLst>
                                        </p:cTn>
                                        <p:tgtEl>
                                          <p:spTgt spid="204"/>
                                        </p:tgtEl>
                                        <p:attrNameLst>
                                          <p:attrName>style.visibility</p:attrName>
                                        </p:attrNameLst>
                                      </p:cBhvr>
                                      <p:to>
                                        <p:strVal val="visible"/>
                                      </p:to>
                                    </p:set>
                                    <p:anim calcmode="lin" valueType="num">
                                      <p:cBhvr>
                                        <p:cTn id="43" dur="500" fill="hold"/>
                                        <p:tgtEl>
                                          <p:spTgt spid="204"/>
                                        </p:tgtEl>
                                        <p:attrNameLst>
                                          <p:attrName>ppt_w</p:attrName>
                                        </p:attrNameLst>
                                      </p:cBhvr>
                                      <p:tavLst>
                                        <p:tav tm="0">
                                          <p:val>
                                            <p:fltVal val="0"/>
                                          </p:val>
                                        </p:tav>
                                        <p:tav tm="100000">
                                          <p:val>
                                            <p:strVal val="#ppt_w"/>
                                          </p:val>
                                        </p:tav>
                                      </p:tavLst>
                                    </p:anim>
                                    <p:anim calcmode="lin" valueType="num">
                                      <p:cBhvr>
                                        <p:cTn id="44" dur="500" fill="hold"/>
                                        <p:tgtEl>
                                          <p:spTgt spid="204"/>
                                        </p:tgtEl>
                                        <p:attrNameLst>
                                          <p:attrName>ppt_h</p:attrName>
                                        </p:attrNameLst>
                                      </p:cBhvr>
                                      <p:tavLst>
                                        <p:tav tm="0">
                                          <p:val>
                                            <p:fltVal val="0"/>
                                          </p:val>
                                        </p:tav>
                                        <p:tav tm="100000">
                                          <p:val>
                                            <p:strVal val="#ppt_h"/>
                                          </p:val>
                                        </p:tav>
                                      </p:tavLst>
                                    </p:anim>
                                    <p:anim calcmode="lin" valueType="num">
                                      <p:cBhvr>
                                        <p:cTn id="45" dur="500" fill="hold"/>
                                        <p:tgtEl>
                                          <p:spTgt spid="204"/>
                                        </p:tgtEl>
                                        <p:attrNameLst>
                                          <p:attrName>style.rotation</p:attrName>
                                        </p:attrNameLst>
                                      </p:cBhvr>
                                      <p:tavLst>
                                        <p:tav tm="0">
                                          <p:val>
                                            <p:fltVal val="90"/>
                                          </p:val>
                                        </p:tav>
                                        <p:tav tm="100000">
                                          <p:val>
                                            <p:fltVal val="0"/>
                                          </p:val>
                                        </p:tav>
                                      </p:tavLst>
                                    </p:anim>
                                    <p:animEffect transition="in" filter="fade">
                                      <p:cBhvr>
                                        <p:cTn id="46" dur="500"/>
                                        <p:tgtEl>
                                          <p:spTgt spid="204"/>
                                        </p:tgtEl>
                                      </p:cBhvr>
                                    </p:animEffect>
                                  </p:childTnLst>
                                </p:cTn>
                              </p:par>
                            </p:childTnLst>
                          </p:cTn>
                        </p:par>
                        <p:par>
                          <p:cTn id="47" fill="hold">
                            <p:stCondLst>
                              <p:cond delay="4000"/>
                            </p:stCondLst>
                            <p:childTnLst>
                              <p:par>
                                <p:cTn id="48" presetID="22" presetClass="entr" presetSubtype="2" fill="hold" nodeType="afterEffect">
                                  <p:stCondLst>
                                    <p:cond delay="0"/>
                                  </p:stCondLst>
                                  <p:childTnLst>
                                    <p:set>
                                      <p:cBhvr>
                                        <p:cTn id="49" dur="1" fill="hold">
                                          <p:stCondLst>
                                            <p:cond delay="0"/>
                                          </p:stCondLst>
                                        </p:cTn>
                                        <p:tgtEl>
                                          <p:spTgt spid="208"/>
                                        </p:tgtEl>
                                        <p:attrNameLst>
                                          <p:attrName>style.visibility</p:attrName>
                                        </p:attrNameLst>
                                      </p:cBhvr>
                                      <p:to>
                                        <p:strVal val="visible"/>
                                      </p:to>
                                    </p:set>
                                    <p:animEffect transition="in" filter="wipe(right)">
                                      <p:cBhvr>
                                        <p:cTn id="50" dur="500"/>
                                        <p:tgtEl>
                                          <p:spTgt spid="208"/>
                                        </p:tgtEl>
                                      </p:cBhvr>
                                    </p:animEffect>
                                  </p:childTnLst>
                                </p:cTn>
                              </p:par>
                            </p:childTnLst>
                          </p:cTn>
                        </p:par>
                        <p:par>
                          <p:cTn id="51" fill="hold">
                            <p:stCondLst>
                              <p:cond delay="4500"/>
                            </p:stCondLst>
                            <p:childTnLst>
                              <p:par>
                                <p:cTn id="52" presetID="31" presetClass="entr" presetSubtype="0" fill="hold" nodeType="afterEffect">
                                  <p:stCondLst>
                                    <p:cond delay="0"/>
                                  </p:stCondLst>
                                  <p:childTnLst>
                                    <p:set>
                                      <p:cBhvr>
                                        <p:cTn id="53" dur="1" fill="hold">
                                          <p:stCondLst>
                                            <p:cond delay="0"/>
                                          </p:stCondLst>
                                        </p:cTn>
                                        <p:tgtEl>
                                          <p:spTgt spid="209"/>
                                        </p:tgtEl>
                                        <p:attrNameLst>
                                          <p:attrName>style.visibility</p:attrName>
                                        </p:attrNameLst>
                                      </p:cBhvr>
                                      <p:to>
                                        <p:strVal val="visible"/>
                                      </p:to>
                                    </p:set>
                                    <p:anim calcmode="lin" valueType="num">
                                      <p:cBhvr>
                                        <p:cTn id="54" dur="500" fill="hold"/>
                                        <p:tgtEl>
                                          <p:spTgt spid="209"/>
                                        </p:tgtEl>
                                        <p:attrNameLst>
                                          <p:attrName>ppt_w</p:attrName>
                                        </p:attrNameLst>
                                      </p:cBhvr>
                                      <p:tavLst>
                                        <p:tav tm="0">
                                          <p:val>
                                            <p:fltVal val="0"/>
                                          </p:val>
                                        </p:tav>
                                        <p:tav tm="100000">
                                          <p:val>
                                            <p:strVal val="#ppt_w"/>
                                          </p:val>
                                        </p:tav>
                                      </p:tavLst>
                                    </p:anim>
                                    <p:anim calcmode="lin" valueType="num">
                                      <p:cBhvr>
                                        <p:cTn id="55" dur="500" fill="hold"/>
                                        <p:tgtEl>
                                          <p:spTgt spid="209"/>
                                        </p:tgtEl>
                                        <p:attrNameLst>
                                          <p:attrName>ppt_h</p:attrName>
                                        </p:attrNameLst>
                                      </p:cBhvr>
                                      <p:tavLst>
                                        <p:tav tm="0">
                                          <p:val>
                                            <p:fltVal val="0"/>
                                          </p:val>
                                        </p:tav>
                                        <p:tav tm="100000">
                                          <p:val>
                                            <p:strVal val="#ppt_h"/>
                                          </p:val>
                                        </p:tav>
                                      </p:tavLst>
                                    </p:anim>
                                    <p:anim calcmode="lin" valueType="num">
                                      <p:cBhvr>
                                        <p:cTn id="56" dur="500" fill="hold"/>
                                        <p:tgtEl>
                                          <p:spTgt spid="209"/>
                                        </p:tgtEl>
                                        <p:attrNameLst>
                                          <p:attrName>style.rotation</p:attrName>
                                        </p:attrNameLst>
                                      </p:cBhvr>
                                      <p:tavLst>
                                        <p:tav tm="0">
                                          <p:val>
                                            <p:fltVal val="90"/>
                                          </p:val>
                                        </p:tav>
                                        <p:tav tm="100000">
                                          <p:val>
                                            <p:fltVal val="0"/>
                                          </p:val>
                                        </p:tav>
                                      </p:tavLst>
                                    </p:anim>
                                    <p:animEffect transition="in" filter="fade">
                                      <p:cBhvr>
                                        <p:cTn id="57" dur="500"/>
                                        <p:tgtEl>
                                          <p:spTgt spid="209"/>
                                        </p:tgtEl>
                                      </p:cBhvr>
                                    </p:animEffect>
                                  </p:childTnLst>
                                </p:cTn>
                              </p:par>
                            </p:childTnLst>
                          </p:cTn>
                        </p:par>
                        <p:par>
                          <p:cTn id="58" fill="hold">
                            <p:stCondLst>
                              <p:cond delay="5000"/>
                            </p:stCondLst>
                            <p:childTnLst>
                              <p:par>
                                <p:cTn id="59" presetID="22" presetClass="entr" presetSubtype="2"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right)">
                                      <p:cBhvr>
                                        <p:cTn id="61" dur="500"/>
                                        <p:tgtEl>
                                          <p:spTgt spid="213"/>
                                        </p:tgtEl>
                                      </p:cBhvr>
                                    </p:animEffect>
                                  </p:childTnLst>
                                </p:cTn>
                              </p:par>
                            </p:childTnLst>
                          </p:cTn>
                        </p:par>
                        <p:par>
                          <p:cTn id="62" fill="hold">
                            <p:stCondLst>
                              <p:cond delay="5500"/>
                            </p:stCondLst>
                            <p:childTnLst>
                              <p:par>
                                <p:cTn id="63" presetID="31" presetClass="entr" presetSubtype="0" fill="hold" nodeType="afterEffect">
                                  <p:stCondLst>
                                    <p:cond delay="0"/>
                                  </p:stCondLst>
                                  <p:childTnLst>
                                    <p:set>
                                      <p:cBhvr>
                                        <p:cTn id="64" dur="1" fill="hold">
                                          <p:stCondLst>
                                            <p:cond delay="0"/>
                                          </p:stCondLst>
                                        </p:cTn>
                                        <p:tgtEl>
                                          <p:spTgt spid="214"/>
                                        </p:tgtEl>
                                        <p:attrNameLst>
                                          <p:attrName>style.visibility</p:attrName>
                                        </p:attrNameLst>
                                      </p:cBhvr>
                                      <p:to>
                                        <p:strVal val="visible"/>
                                      </p:to>
                                    </p:set>
                                    <p:anim calcmode="lin" valueType="num">
                                      <p:cBhvr>
                                        <p:cTn id="65" dur="500" fill="hold"/>
                                        <p:tgtEl>
                                          <p:spTgt spid="214"/>
                                        </p:tgtEl>
                                        <p:attrNameLst>
                                          <p:attrName>ppt_w</p:attrName>
                                        </p:attrNameLst>
                                      </p:cBhvr>
                                      <p:tavLst>
                                        <p:tav tm="0">
                                          <p:val>
                                            <p:fltVal val="0"/>
                                          </p:val>
                                        </p:tav>
                                        <p:tav tm="100000">
                                          <p:val>
                                            <p:strVal val="#ppt_w"/>
                                          </p:val>
                                        </p:tav>
                                      </p:tavLst>
                                    </p:anim>
                                    <p:anim calcmode="lin" valueType="num">
                                      <p:cBhvr>
                                        <p:cTn id="66" dur="500" fill="hold"/>
                                        <p:tgtEl>
                                          <p:spTgt spid="214"/>
                                        </p:tgtEl>
                                        <p:attrNameLst>
                                          <p:attrName>ppt_h</p:attrName>
                                        </p:attrNameLst>
                                      </p:cBhvr>
                                      <p:tavLst>
                                        <p:tav tm="0">
                                          <p:val>
                                            <p:fltVal val="0"/>
                                          </p:val>
                                        </p:tav>
                                        <p:tav tm="100000">
                                          <p:val>
                                            <p:strVal val="#ppt_h"/>
                                          </p:val>
                                        </p:tav>
                                      </p:tavLst>
                                    </p:anim>
                                    <p:anim calcmode="lin" valueType="num">
                                      <p:cBhvr>
                                        <p:cTn id="67" dur="500" fill="hold"/>
                                        <p:tgtEl>
                                          <p:spTgt spid="214"/>
                                        </p:tgtEl>
                                        <p:attrNameLst>
                                          <p:attrName>style.rotation</p:attrName>
                                        </p:attrNameLst>
                                      </p:cBhvr>
                                      <p:tavLst>
                                        <p:tav tm="0">
                                          <p:val>
                                            <p:fltVal val="90"/>
                                          </p:val>
                                        </p:tav>
                                        <p:tav tm="100000">
                                          <p:val>
                                            <p:fltVal val="0"/>
                                          </p:val>
                                        </p:tav>
                                      </p:tavLst>
                                    </p:anim>
                                    <p:animEffect transition="in" filter="fade">
                                      <p:cBhvr>
                                        <p:cTn id="68" dur="500"/>
                                        <p:tgtEl>
                                          <p:spTgt spid="214"/>
                                        </p:tgtEl>
                                      </p:cBhvr>
                                    </p:animEffect>
                                  </p:childTnLst>
                                </p:cTn>
                              </p:par>
                            </p:childTnLst>
                          </p:cTn>
                        </p:par>
                        <p:par>
                          <p:cTn id="69" fill="hold">
                            <p:stCondLst>
                              <p:cond delay="6000"/>
                            </p:stCondLst>
                            <p:childTnLst>
                              <p:par>
                                <p:cTn id="70" presetID="22" presetClass="entr" presetSubtype="2" fill="hold" nodeType="afterEffect">
                                  <p:stCondLst>
                                    <p:cond delay="0"/>
                                  </p:stCondLst>
                                  <p:childTnLst>
                                    <p:set>
                                      <p:cBhvr>
                                        <p:cTn id="71" dur="1" fill="hold">
                                          <p:stCondLst>
                                            <p:cond delay="0"/>
                                          </p:stCondLst>
                                        </p:cTn>
                                        <p:tgtEl>
                                          <p:spTgt spid="218"/>
                                        </p:tgtEl>
                                        <p:attrNameLst>
                                          <p:attrName>style.visibility</p:attrName>
                                        </p:attrNameLst>
                                      </p:cBhvr>
                                      <p:to>
                                        <p:strVal val="visible"/>
                                      </p:to>
                                    </p:set>
                                    <p:animEffect transition="in" filter="wipe(right)">
                                      <p:cBhvr>
                                        <p:cTn id="72" dur="500"/>
                                        <p:tgtEl>
                                          <p:spTgt spid="218"/>
                                        </p:tgtEl>
                                      </p:cBhvr>
                                    </p:animEffect>
                                  </p:childTnLst>
                                </p:cTn>
                              </p:par>
                            </p:childTnLst>
                          </p:cTn>
                        </p:par>
                        <p:par>
                          <p:cTn id="73" fill="hold">
                            <p:stCondLst>
                              <p:cond delay="6500"/>
                            </p:stCondLst>
                            <p:childTnLst>
                              <p:par>
                                <p:cTn id="74" presetID="31" presetClass="entr" presetSubtype="0" fill="hold" nodeType="afterEffect">
                                  <p:stCondLst>
                                    <p:cond delay="0"/>
                                  </p:stCondLst>
                                  <p:childTnLst>
                                    <p:set>
                                      <p:cBhvr>
                                        <p:cTn id="75" dur="1" fill="hold">
                                          <p:stCondLst>
                                            <p:cond delay="0"/>
                                          </p:stCondLst>
                                        </p:cTn>
                                        <p:tgtEl>
                                          <p:spTgt spid="219"/>
                                        </p:tgtEl>
                                        <p:attrNameLst>
                                          <p:attrName>style.visibility</p:attrName>
                                        </p:attrNameLst>
                                      </p:cBhvr>
                                      <p:to>
                                        <p:strVal val="visible"/>
                                      </p:to>
                                    </p:set>
                                    <p:anim calcmode="lin" valueType="num">
                                      <p:cBhvr>
                                        <p:cTn id="76" dur="500" fill="hold"/>
                                        <p:tgtEl>
                                          <p:spTgt spid="219"/>
                                        </p:tgtEl>
                                        <p:attrNameLst>
                                          <p:attrName>ppt_w</p:attrName>
                                        </p:attrNameLst>
                                      </p:cBhvr>
                                      <p:tavLst>
                                        <p:tav tm="0">
                                          <p:val>
                                            <p:fltVal val="0"/>
                                          </p:val>
                                        </p:tav>
                                        <p:tav tm="100000">
                                          <p:val>
                                            <p:strVal val="#ppt_w"/>
                                          </p:val>
                                        </p:tav>
                                      </p:tavLst>
                                    </p:anim>
                                    <p:anim calcmode="lin" valueType="num">
                                      <p:cBhvr>
                                        <p:cTn id="77" dur="500" fill="hold"/>
                                        <p:tgtEl>
                                          <p:spTgt spid="219"/>
                                        </p:tgtEl>
                                        <p:attrNameLst>
                                          <p:attrName>ppt_h</p:attrName>
                                        </p:attrNameLst>
                                      </p:cBhvr>
                                      <p:tavLst>
                                        <p:tav tm="0">
                                          <p:val>
                                            <p:fltVal val="0"/>
                                          </p:val>
                                        </p:tav>
                                        <p:tav tm="100000">
                                          <p:val>
                                            <p:strVal val="#ppt_h"/>
                                          </p:val>
                                        </p:tav>
                                      </p:tavLst>
                                    </p:anim>
                                    <p:anim calcmode="lin" valueType="num">
                                      <p:cBhvr>
                                        <p:cTn id="78" dur="500" fill="hold"/>
                                        <p:tgtEl>
                                          <p:spTgt spid="219"/>
                                        </p:tgtEl>
                                        <p:attrNameLst>
                                          <p:attrName>style.rotation</p:attrName>
                                        </p:attrNameLst>
                                      </p:cBhvr>
                                      <p:tavLst>
                                        <p:tav tm="0">
                                          <p:val>
                                            <p:fltVal val="90"/>
                                          </p:val>
                                        </p:tav>
                                        <p:tav tm="100000">
                                          <p:val>
                                            <p:fltVal val="0"/>
                                          </p:val>
                                        </p:tav>
                                      </p:tavLst>
                                    </p:anim>
                                    <p:animEffect transition="in" filter="fade">
                                      <p:cBhvr>
                                        <p:cTn id="79"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กลุ่ม 12"/>
          <p:cNvGrpSpPr/>
          <p:nvPr/>
        </p:nvGrpSpPr>
        <p:grpSpPr>
          <a:xfrm>
            <a:off x="8341456" y="6477000"/>
            <a:ext cx="7630381" cy="2133600"/>
            <a:chOff x="8341456" y="6553200"/>
            <a:chExt cx="7630381" cy="2133600"/>
          </a:xfrm>
        </p:grpSpPr>
        <p:grpSp>
          <p:nvGrpSpPr>
            <p:cNvPr id="76" name="กลุ่ม 75"/>
            <p:cNvGrpSpPr/>
            <p:nvPr/>
          </p:nvGrpSpPr>
          <p:grpSpPr>
            <a:xfrm>
              <a:off x="8341456" y="7481485"/>
              <a:ext cx="7630381" cy="1205315"/>
              <a:chOff x="12695237" y="8517912"/>
              <a:chExt cx="7630381" cy="1205315"/>
            </a:xfrm>
          </p:grpSpPr>
          <p:sp>
            <p:nvSpPr>
              <p:cNvPr id="78" name="Rectangle 8"/>
              <p:cNvSpPr>
                <a:spLocks noChangeArrowheads="1"/>
              </p:cNvSpPr>
              <p:nvPr/>
            </p:nvSpPr>
            <p:spPr bwMode="auto">
              <a:xfrm>
                <a:off x="13046006" y="8517912"/>
                <a:ext cx="6847734" cy="28463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gn="ctr"/>
                <a:endParaRPr lang="th-TH"/>
              </a:p>
            </p:txBody>
          </p:sp>
          <p:sp>
            <p:nvSpPr>
              <p:cNvPr id="79" name="TextBox 78"/>
              <p:cNvSpPr txBox="1"/>
              <p:nvPr/>
            </p:nvSpPr>
            <p:spPr>
              <a:xfrm>
                <a:off x="12695237" y="8763000"/>
                <a:ext cx="7630381"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sp>
          <p:nvSpPr>
            <p:cNvPr id="80" name="TextBox 79"/>
            <p:cNvSpPr txBox="1"/>
            <p:nvPr/>
          </p:nvSpPr>
          <p:spPr bwMode="auto">
            <a:xfrm>
              <a:off x="9040416" y="6553200"/>
              <a:ext cx="6245621" cy="923330"/>
            </a:xfrm>
            <a:prstGeom prst="rect">
              <a:avLst/>
            </a:prstGeom>
            <a:noFill/>
          </p:spPr>
          <p:txBody>
            <a:bodyPr wrap="none">
              <a:spAutoFit/>
            </a:bodyPr>
            <a:lstStyle/>
            <a:p>
              <a:pPr algn="ctr" defTabSz="1828434" fontAlgn="auto">
                <a:spcBef>
                  <a:spcPts val="0"/>
                </a:spcBef>
                <a:spcAft>
                  <a:spcPts val="0"/>
                </a:spcAft>
                <a:defRPr/>
              </a:pPr>
              <a:r>
                <a:rPr lang="en-US" sz="5400" b="1" dirty="0">
                  <a:solidFill>
                    <a:schemeClr val="accent6"/>
                  </a:solidFill>
                  <a:latin typeface="Lato" pitchFamily="34" charset="0"/>
                  <a:ea typeface="Lato" pitchFamily="34" charset="0"/>
                  <a:cs typeface="Lato" pitchFamily="34" charset="0"/>
                </a:rPr>
                <a:t>Business Marketing</a:t>
              </a:r>
              <a:endParaRPr lang="id-ID" sz="5400" b="1" dirty="0">
                <a:solidFill>
                  <a:schemeClr val="accent6"/>
                </a:solidFill>
                <a:latin typeface="Lato" pitchFamily="34" charset="0"/>
                <a:ea typeface="Lato" pitchFamily="34" charset="0"/>
                <a:cs typeface="Lato" pitchFamily="34" charset="0"/>
              </a:endParaRPr>
            </a:p>
          </p:txBody>
        </p:sp>
      </p:grpSp>
      <p:grpSp>
        <p:nvGrpSpPr>
          <p:cNvPr id="106" name="กลุ่ม 105"/>
          <p:cNvGrpSpPr/>
          <p:nvPr/>
        </p:nvGrpSpPr>
        <p:grpSpPr>
          <a:xfrm>
            <a:off x="6523037" y="3257549"/>
            <a:ext cx="5561013" cy="2781300"/>
            <a:chOff x="6523037" y="3257549"/>
            <a:chExt cx="5561013" cy="2781300"/>
          </a:xfrm>
        </p:grpSpPr>
        <p:sp>
          <p:nvSpPr>
            <p:cNvPr id="107" name="Freeform 7"/>
            <p:cNvSpPr>
              <a:spLocks/>
            </p:cNvSpPr>
            <p:nvPr/>
          </p:nvSpPr>
          <p:spPr bwMode="auto">
            <a:xfrm>
              <a:off x="6523037" y="3257549"/>
              <a:ext cx="5561013" cy="2781300"/>
            </a:xfrm>
            <a:custGeom>
              <a:avLst/>
              <a:gdLst>
                <a:gd name="T0" fmla="*/ 115 w 230"/>
                <a:gd name="T1" fmla="*/ 0 h 115"/>
                <a:gd name="T2" fmla="*/ 0 w 230"/>
                <a:gd name="T3" fmla="*/ 115 h 115"/>
                <a:gd name="T4" fmla="*/ 230 w 230"/>
                <a:gd name="T5" fmla="*/ 115 h 115"/>
                <a:gd name="T6" fmla="*/ 115 w 230"/>
                <a:gd name="T7" fmla="*/ 0 h 115"/>
              </a:gdLst>
              <a:ahLst/>
              <a:cxnLst>
                <a:cxn ang="0">
                  <a:pos x="T0" y="T1"/>
                </a:cxn>
                <a:cxn ang="0">
                  <a:pos x="T2" y="T3"/>
                </a:cxn>
                <a:cxn ang="0">
                  <a:pos x="T4" y="T5"/>
                </a:cxn>
                <a:cxn ang="0">
                  <a:pos x="T6" y="T7"/>
                </a:cxn>
              </a:cxnLst>
              <a:rect l="0" t="0" r="r" b="b"/>
              <a:pathLst>
                <a:path w="230" h="115">
                  <a:moveTo>
                    <a:pt x="115" y="0"/>
                  </a:moveTo>
                  <a:cubicBezTo>
                    <a:pt x="51" y="0"/>
                    <a:pt x="0" y="51"/>
                    <a:pt x="0" y="115"/>
                  </a:cubicBezTo>
                  <a:cubicBezTo>
                    <a:pt x="230" y="115"/>
                    <a:pt x="230" y="115"/>
                    <a:pt x="230" y="115"/>
                  </a:cubicBezTo>
                  <a:cubicBezTo>
                    <a:pt x="230" y="51"/>
                    <a:pt x="179" y="0"/>
                    <a:pt x="115"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08" name="TextBox 107"/>
            <p:cNvSpPr txBox="1"/>
            <p:nvPr/>
          </p:nvSpPr>
          <p:spPr bwMode="auto">
            <a:xfrm>
              <a:off x="8044865" y="4410670"/>
              <a:ext cx="2408030" cy="830997"/>
            </a:xfrm>
            <a:prstGeom prst="rect">
              <a:avLst/>
            </a:prstGeom>
            <a:noFill/>
          </p:spPr>
          <p:txBody>
            <a:bodyPr wrap="none">
              <a:spAutoFit/>
            </a:bodyPr>
            <a:lstStyle/>
            <a:p>
              <a:pPr algn="ctr" defTabSz="1828434" fontAlgn="auto">
                <a:spcBef>
                  <a:spcPts val="0"/>
                </a:spcBef>
                <a:spcAft>
                  <a:spcPts val="0"/>
                </a:spcAft>
                <a:defRPr/>
              </a:pPr>
              <a:r>
                <a:rPr lang="en-US" sz="4800" b="1" dirty="0">
                  <a:solidFill>
                    <a:schemeClr val="bg1"/>
                  </a:solidFill>
                  <a:latin typeface="Lato Black" pitchFamily="34" charset="0"/>
                  <a:ea typeface="Lato Black" pitchFamily="34" charset="0"/>
                  <a:cs typeface="Lato Black" pitchFamily="34" charset="0"/>
                </a:rPr>
                <a:t>Product</a:t>
              </a:r>
              <a:endParaRPr lang="id-ID" sz="4800" b="1" dirty="0">
                <a:solidFill>
                  <a:schemeClr val="bg1"/>
                </a:solidFill>
                <a:latin typeface="Lato Black" pitchFamily="34" charset="0"/>
                <a:ea typeface="Lato Black" pitchFamily="34" charset="0"/>
                <a:cs typeface="Lato Black" pitchFamily="34" charset="0"/>
              </a:endParaRPr>
            </a:p>
          </p:txBody>
        </p:sp>
      </p:grpSp>
      <p:grpSp>
        <p:nvGrpSpPr>
          <p:cNvPr id="109" name="กลุ่ม 108"/>
          <p:cNvGrpSpPr/>
          <p:nvPr/>
        </p:nvGrpSpPr>
        <p:grpSpPr>
          <a:xfrm>
            <a:off x="12180887" y="3281362"/>
            <a:ext cx="5584825" cy="2757488"/>
            <a:chOff x="12180887" y="3281362"/>
            <a:chExt cx="5584825" cy="2757488"/>
          </a:xfrm>
        </p:grpSpPr>
        <p:sp>
          <p:nvSpPr>
            <p:cNvPr id="110" name="Freeform 6"/>
            <p:cNvSpPr>
              <a:spLocks/>
            </p:cNvSpPr>
            <p:nvPr/>
          </p:nvSpPr>
          <p:spPr bwMode="auto">
            <a:xfrm>
              <a:off x="12180887" y="3281362"/>
              <a:ext cx="5584825" cy="2757488"/>
            </a:xfrm>
            <a:custGeom>
              <a:avLst/>
              <a:gdLst>
                <a:gd name="T0" fmla="*/ 231 w 231"/>
                <a:gd name="T1" fmla="*/ 114 h 114"/>
                <a:gd name="T2" fmla="*/ 116 w 231"/>
                <a:gd name="T3" fmla="*/ 0 h 114"/>
                <a:gd name="T4" fmla="*/ 0 w 231"/>
                <a:gd name="T5" fmla="*/ 114 h 114"/>
                <a:gd name="T6" fmla="*/ 231 w 231"/>
                <a:gd name="T7" fmla="*/ 114 h 114"/>
              </a:gdLst>
              <a:ahLst/>
              <a:cxnLst>
                <a:cxn ang="0">
                  <a:pos x="T0" y="T1"/>
                </a:cxn>
                <a:cxn ang="0">
                  <a:pos x="T2" y="T3"/>
                </a:cxn>
                <a:cxn ang="0">
                  <a:pos x="T4" y="T5"/>
                </a:cxn>
                <a:cxn ang="0">
                  <a:pos x="T6" y="T7"/>
                </a:cxn>
              </a:cxnLst>
              <a:rect l="0" t="0" r="r" b="b"/>
              <a:pathLst>
                <a:path w="231" h="114">
                  <a:moveTo>
                    <a:pt x="231" y="114"/>
                  </a:moveTo>
                  <a:cubicBezTo>
                    <a:pt x="230" y="51"/>
                    <a:pt x="179" y="0"/>
                    <a:pt x="116" y="0"/>
                  </a:cubicBezTo>
                  <a:cubicBezTo>
                    <a:pt x="52" y="0"/>
                    <a:pt x="1" y="51"/>
                    <a:pt x="0" y="114"/>
                  </a:cubicBezTo>
                  <a:lnTo>
                    <a:pt x="231" y="11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3" name="TextBox 122"/>
            <p:cNvSpPr txBox="1"/>
            <p:nvPr/>
          </p:nvSpPr>
          <p:spPr bwMode="auto">
            <a:xfrm>
              <a:off x="14081069" y="4410670"/>
              <a:ext cx="1784463" cy="923330"/>
            </a:xfrm>
            <a:prstGeom prst="rect">
              <a:avLst/>
            </a:prstGeom>
            <a:noFill/>
          </p:spPr>
          <p:txBody>
            <a:bodyPr wrap="none">
              <a:spAutoFit/>
            </a:bodyPr>
            <a:lstStyle/>
            <a:p>
              <a:pPr algn="ctr" defTabSz="1828434" fontAlgn="auto">
                <a:spcBef>
                  <a:spcPts val="0"/>
                </a:spcBef>
                <a:spcAft>
                  <a:spcPts val="0"/>
                </a:spcAft>
                <a:defRPr/>
              </a:pPr>
              <a:r>
                <a:rPr lang="en-US" sz="5400" b="1" dirty="0">
                  <a:solidFill>
                    <a:schemeClr val="bg1"/>
                  </a:solidFill>
                  <a:latin typeface="Lato Black" pitchFamily="34" charset="0"/>
                  <a:ea typeface="Lato Black" pitchFamily="34" charset="0"/>
                  <a:cs typeface="Lato Black" pitchFamily="34" charset="0"/>
                </a:rPr>
                <a:t>Price</a:t>
              </a:r>
              <a:endParaRPr lang="id-ID" sz="5400" b="1" dirty="0">
                <a:solidFill>
                  <a:schemeClr val="bg1"/>
                </a:solidFill>
                <a:latin typeface="Lato Black" pitchFamily="34" charset="0"/>
                <a:ea typeface="Lato Black" pitchFamily="34" charset="0"/>
                <a:cs typeface="Lato Black" pitchFamily="34" charset="0"/>
              </a:endParaRPr>
            </a:p>
          </p:txBody>
        </p:sp>
      </p:grpSp>
      <p:grpSp>
        <p:nvGrpSpPr>
          <p:cNvPr id="124" name="กลุ่ม 123"/>
          <p:cNvGrpSpPr/>
          <p:nvPr/>
        </p:nvGrpSpPr>
        <p:grpSpPr>
          <a:xfrm>
            <a:off x="6546850" y="9158287"/>
            <a:ext cx="5561013" cy="2755900"/>
            <a:chOff x="6546850" y="8167687"/>
            <a:chExt cx="5561013" cy="2755900"/>
          </a:xfrm>
        </p:grpSpPr>
        <p:sp>
          <p:nvSpPr>
            <p:cNvPr id="125" name="Freeform 8"/>
            <p:cNvSpPr>
              <a:spLocks/>
            </p:cNvSpPr>
            <p:nvPr/>
          </p:nvSpPr>
          <p:spPr bwMode="auto">
            <a:xfrm>
              <a:off x="6546850" y="8167687"/>
              <a:ext cx="5561013" cy="2755900"/>
            </a:xfrm>
            <a:custGeom>
              <a:avLst/>
              <a:gdLst>
                <a:gd name="T0" fmla="*/ 0 w 230"/>
                <a:gd name="T1" fmla="*/ 0 h 114"/>
                <a:gd name="T2" fmla="*/ 115 w 230"/>
                <a:gd name="T3" fmla="*/ 114 h 114"/>
                <a:gd name="T4" fmla="*/ 230 w 230"/>
                <a:gd name="T5" fmla="*/ 0 h 114"/>
                <a:gd name="T6" fmla="*/ 0 w 230"/>
                <a:gd name="T7" fmla="*/ 0 h 114"/>
              </a:gdLst>
              <a:ahLst/>
              <a:cxnLst>
                <a:cxn ang="0">
                  <a:pos x="T0" y="T1"/>
                </a:cxn>
                <a:cxn ang="0">
                  <a:pos x="T2" y="T3"/>
                </a:cxn>
                <a:cxn ang="0">
                  <a:pos x="T4" y="T5"/>
                </a:cxn>
                <a:cxn ang="0">
                  <a:pos x="T6" y="T7"/>
                </a:cxn>
              </a:cxnLst>
              <a:rect l="0" t="0" r="r" b="b"/>
              <a:pathLst>
                <a:path w="230" h="114">
                  <a:moveTo>
                    <a:pt x="0" y="0"/>
                  </a:moveTo>
                  <a:cubicBezTo>
                    <a:pt x="1" y="63"/>
                    <a:pt x="52" y="114"/>
                    <a:pt x="115" y="114"/>
                  </a:cubicBezTo>
                  <a:cubicBezTo>
                    <a:pt x="178" y="114"/>
                    <a:pt x="230" y="63"/>
                    <a:pt x="230" y="0"/>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26" name="TextBox 125"/>
            <p:cNvSpPr txBox="1"/>
            <p:nvPr/>
          </p:nvSpPr>
          <p:spPr bwMode="auto">
            <a:xfrm>
              <a:off x="8361882" y="8739246"/>
              <a:ext cx="1686680" cy="830997"/>
            </a:xfrm>
            <a:prstGeom prst="rect">
              <a:avLst/>
            </a:prstGeom>
            <a:noFill/>
          </p:spPr>
          <p:txBody>
            <a:bodyPr wrap="none">
              <a:spAutoFit/>
            </a:bodyPr>
            <a:lstStyle/>
            <a:p>
              <a:pPr algn="ctr" defTabSz="1828434" fontAlgn="auto">
                <a:spcBef>
                  <a:spcPts val="0"/>
                </a:spcBef>
                <a:spcAft>
                  <a:spcPts val="0"/>
                </a:spcAft>
                <a:defRPr/>
              </a:pPr>
              <a:r>
                <a:rPr lang="en-US" sz="4800" b="1" dirty="0">
                  <a:solidFill>
                    <a:schemeClr val="bg1"/>
                  </a:solidFill>
                  <a:latin typeface="Lato Black" pitchFamily="34" charset="0"/>
                  <a:ea typeface="Lato Black" pitchFamily="34" charset="0"/>
                  <a:cs typeface="Lato Black" pitchFamily="34" charset="0"/>
                </a:rPr>
                <a:t>Place</a:t>
              </a:r>
              <a:endParaRPr lang="id-ID" sz="4800" b="1" dirty="0">
                <a:solidFill>
                  <a:schemeClr val="bg1"/>
                </a:solidFill>
                <a:latin typeface="Lato Black" pitchFamily="34" charset="0"/>
                <a:ea typeface="Lato Black" pitchFamily="34" charset="0"/>
                <a:cs typeface="Lato Black" pitchFamily="34" charset="0"/>
              </a:endParaRPr>
            </a:p>
          </p:txBody>
        </p:sp>
      </p:grpSp>
      <p:grpSp>
        <p:nvGrpSpPr>
          <p:cNvPr id="127" name="กลุ่ม 126"/>
          <p:cNvGrpSpPr/>
          <p:nvPr/>
        </p:nvGrpSpPr>
        <p:grpSpPr>
          <a:xfrm>
            <a:off x="12204700" y="9158287"/>
            <a:ext cx="5584825" cy="2805113"/>
            <a:chOff x="12204700" y="8167687"/>
            <a:chExt cx="5584825" cy="2805113"/>
          </a:xfrm>
        </p:grpSpPr>
        <p:sp>
          <p:nvSpPr>
            <p:cNvPr id="128" name="Freeform 9"/>
            <p:cNvSpPr>
              <a:spLocks/>
            </p:cNvSpPr>
            <p:nvPr/>
          </p:nvSpPr>
          <p:spPr bwMode="auto">
            <a:xfrm>
              <a:off x="12204700" y="8167687"/>
              <a:ext cx="5584825" cy="2805113"/>
            </a:xfrm>
            <a:custGeom>
              <a:avLst/>
              <a:gdLst>
                <a:gd name="T0" fmla="*/ 116 w 231"/>
                <a:gd name="T1" fmla="*/ 116 h 116"/>
                <a:gd name="T2" fmla="*/ 231 w 231"/>
                <a:gd name="T3" fmla="*/ 0 h 116"/>
                <a:gd name="T4" fmla="*/ 0 w 231"/>
                <a:gd name="T5" fmla="*/ 0 h 116"/>
                <a:gd name="T6" fmla="*/ 116 w 231"/>
                <a:gd name="T7" fmla="*/ 116 h 116"/>
              </a:gdLst>
              <a:ahLst/>
              <a:cxnLst>
                <a:cxn ang="0">
                  <a:pos x="T0" y="T1"/>
                </a:cxn>
                <a:cxn ang="0">
                  <a:pos x="T2" y="T3"/>
                </a:cxn>
                <a:cxn ang="0">
                  <a:pos x="T4" y="T5"/>
                </a:cxn>
                <a:cxn ang="0">
                  <a:pos x="T6" y="T7"/>
                </a:cxn>
              </a:cxnLst>
              <a:rect l="0" t="0" r="r" b="b"/>
              <a:pathLst>
                <a:path w="231" h="116">
                  <a:moveTo>
                    <a:pt x="116" y="116"/>
                  </a:moveTo>
                  <a:cubicBezTo>
                    <a:pt x="179" y="116"/>
                    <a:pt x="231" y="64"/>
                    <a:pt x="231" y="0"/>
                  </a:cubicBezTo>
                  <a:cubicBezTo>
                    <a:pt x="0" y="0"/>
                    <a:pt x="0" y="0"/>
                    <a:pt x="0" y="0"/>
                  </a:cubicBezTo>
                  <a:cubicBezTo>
                    <a:pt x="0" y="64"/>
                    <a:pt x="52" y="116"/>
                    <a:pt x="116" y="11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9" name="TextBox 128"/>
            <p:cNvSpPr txBox="1"/>
            <p:nvPr/>
          </p:nvSpPr>
          <p:spPr bwMode="auto">
            <a:xfrm>
              <a:off x="13350525" y="8739246"/>
              <a:ext cx="3158236" cy="830997"/>
            </a:xfrm>
            <a:prstGeom prst="rect">
              <a:avLst/>
            </a:prstGeom>
            <a:noFill/>
          </p:spPr>
          <p:txBody>
            <a:bodyPr wrap="none">
              <a:spAutoFit/>
            </a:bodyPr>
            <a:lstStyle/>
            <a:p>
              <a:pPr algn="ctr" defTabSz="1828434" fontAlgn="auto">
                <a:spcBef>
                  <a:spcPts val="0"/>
                </a:spcBef>
                <a:spcAft>
                  <a:spcPts val="0"/>
                </a:spcAft>
                <a:defRPr/>
              </a:pPr>
              <a:r>
                <a:rPr lang="en-US" sz="4800" b="1" dirty="0">
                  <a:solidFill>
                    <a:schemeClr val="bg1"/>
                  </a:solidFill>
                  <a:latin typeface="Lato Black" pitchFamily="34" charset="0"/>
                  <a:ea typeface="Lato Black" pitchFamily="34" charset="0"/>
                  <a:cs typeface="Lato Black" pitchFamily="34" charset="0"/>
                </a:rPr>
                <a:t>Promotion</a:t>
              </a:r>
              <a:endParaRPr lang="id-ID" sz="4800" b="1" dirty="0">
                <a:solidFill>
                  <a:schemeClr val="bg1"/>
                </a:solidFill>
                <a:latin typeface="Lato Black" pitchFamily="34" charset="0"/>
                <a:ea typeface="Lato Black" pitchFamily="34" charset="0"/>
                <a:cs typeface="Lato Black" pitchFamily="34" charset="0"/>
              </a:endParaRPr>
            </a:p>
          </p:txBody>
        </p:sp>
      </p:grpSp>
      <p:grpSp>
        <p:nvGrpSpPr>
          <p:cNvPr id="130" name="กลุ่ม 129"/>
          <p:cNvGrpSpPr/>
          <p:nvPr/>
        </p:nvGrpSpPr>
        <p:grpSpPr>
          <a:xfrm>
            <a:off x="1953103" y="4484555"/>
            <a:ext cx="4343525" cy="1698890"/>
            <a:chOff x="2164447" y="20942"/>
            <a:chExt cx="4343525" cy="1698890"/>
          </a:xfrm>
        </p:grpSpPr>
        <p:sp>
          <p:nvSpPr>
            <p:cNvPr id="131" name="TextBox 130"/>
            <p:cNvSpPr txBox="1"/>
            <p:nvPr/>
          </p:nvSpPr>
          <p:spPr>
            <a:xfrm>
              <a:off x="2164447" y="20942"/>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32" name="กลุ่ม 131"/>
            <p:cNvGrpSpPr/>
            <p:nvPr/>
          </p:nvGrpSpPr>
          <p:grpSpPr>
            <a:xfrm>
              <a:off x="5580668" y="150877"/>
              <a:ext cx="927304" cy="927304"/>
              <a:chOff x="7745063" y="-1347310"/>
              <a:chExt cx="1371600" cy="1371600"/>
            </a:xfrm>
          </p:grpSpPr>
          <p:sp>
            <p:nvSpPr>
              <p:cNvPr id="133" name="วงรี 132"/>
              <p:cNvSpPr/>
              <p:nvPr/>
            </p:nvSpPr>
            <p:spPr>
              <a:xfrm>
                <a:off x="7745063" y="-1347310"/>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34" name="Freeform 33"/>
              <p:cNvSpPr>
                <a:spLocks noChangeArrowheads="1"/>
              </p:cNvSpPr>
              <p:nvPr/>
            </p:nvSpPr>
            <p:spPr bwMode="auto">
              <a:xfrm>
                <a:off x="8024461" y="-1103492"/>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35" name="กลุ่ม 134"/>
          <p:cNvGrpSpPr/>
          <p:nvPr/>
        </p:nvGrpSpPr>
        <p:grpSpPr>
          <a:xfrm>
            <a:off x="18107753" y="4484555"/>
            <a:ext cx="4493359" cy="1698890"/>
            <a:chOff x="1084743" y="20942"/>
            <a:chExt cx="4493359" cy="1698890"/>
          </a:xfrm>
        </p:grpSpPr>
        <p:sp>
          <p:nvSpPr>
            <p:cNvPr id="136" name="TextBox 135"/>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37" name="กลุ่ม 136"/>
            <p:cNvGrpSpPr/>
            <p:nvPr/>
          </p:nvGrpSpPr>
          <p:grpSpPr>
            <a:xfrm>
              <a:off x="1084743" y="222069"/>
              <a:ext cx="927304" cy="927304"/>
              <a:chOff x="1095022" y="-1242008"/>
              <a:chExt cx="1371600" cy="1371600"/>
            </a:xfrm>
          </p:grpSpPr>
          <p:sp>
            <p:nvSpPr>
              <p:cNvPr id="138" name="วงรี 137"/>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39"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40" name="กลุ่ม 139"/>
          <p:cNvGrpSpPr/>
          <p:nvPr/>
        </p:nvGrpSpPr>
        <p:grpSpPr>
          <a:xfrm>
            <a:off x="1953228" y="8729265"/>
            <a:ext cx="4343525" cy="1698890"/>
            <a:chOff x="2164447" y="20942"/>
            <a:chExt cx="4343525" cy="1698890"/>
          </a:xfrm>
        </p:grpSpPr>
        <p:sp>
          <p:nvSpPr>
            <p:cNvPr id="141" name="TextBox 140"/>
            <p:cNvSpPr txBox="1"/>
            <p:nvPr/>
          </p:nvSpPr>
          <p:spPr>
            <a:xfrm>
              <a:off x="2164447" y="20942"/>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42" name="กลุ่ม 141"/>
            <p:cNvGrpSpPr/>
            <p:nvPr/>
          </p:nvGrpSpPr>
          <p:grpSpPr>
            <a:xfrm>
              <a:off x="5580668" y="150877"/>
              <a:ext cx="927304" cy="927304"/>
              <a:chOff x="7745063" y="-1347310"/>
              <a:chExt cx="1371600" cy="1371600"/>
            </a:xfrm>
          </p:grpSpPr>
          <p:sp>
            <p:nvSpPr>
              <p:cNvPr id="143" name="วงรี 142"/>
              <p:cNvSpPr/>
              <p:nvPr/>
            </p:nvSpPr>
            <p:spPr>
              <a:xfrm>
                <a:off x="7745063" y="-1347310"/>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4" name="Freeform 33"/>
              <p:cNvSpPr>
                <a:spLocks noChangeArrowheads="1"/>
              </p:cNvSpPr>
              <p:nvPr/>
            </p:nvSpPr>
            <p:spPr bwMode="auto">
              <a:xfrm>
                <a:off x="8024461" y="-1103492"/>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45" name="กลุ่ม 144"/>
          <p:cNvGrpSpPr/>
          <p:nvPr/>
        </p:nvGrpSpPr>
        <p:grpSpPr>
          <a:xfrm>
            <a:off x="18107878" y="8729265"/>
            <a:ext cx="4493359" cy="1698890"/>
            <a:chOff x="1084743" y="20942"/>
            <a:chExt cx="4493359" cy="1698890"/>
          </a:xfrm>
        </p:grpSpPr>
        <p:sp>
          <p:nvSpPr>
            <p:cNvPr id="146" name="TextBox 145"/>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47" name="กลุ่ม 146"/>
            <p:cNvGrpSpPr/>
            <p:nvPr/>
          </p:nvGrpSpPr>
          <p:grpSpPr>
            <a:xfrm>
              <a:off x="1084743" y="222069"/>
              <a:ext cx="927304" cy="927304"/>
              <a:chOff x="1095022" y="-1242008"/>
              <a:chExt cx="1371600" cy="1371600"/>
            </a:xfrm>
          </p:grpSpPr>
          <p:sp>
            <p:nvSpPr>
              <p:cNvPr id="148" name="วงรี 147"/>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9"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49" name="Group 48"/>
          <p:cNvGrpSpPr/>
          <p:nvPr/>
        </p:nvGrpSpPr>
        <p:grpSpPr>
          <a:xfrm>
            <a:off x="9342437" y="0"/>
            <a:ext cx="5121981" cy="1859280"/>
            <a:chOff x="9266237" y="-30479"/>
            <a:chExt cx="5121981" cy="1859280"/>
          </a:xfrm>
        </p:grpSpPr>
        <p:sp>
          <p:nvSpPr>
            <p:cNvPr id="50"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1" name="TextBox 50"/>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2" name="กลุ่ม 1"/>
            <p:cNvGrpSpPr/>
            <p:nvPr/>
          </p:nvGrpSpPr>
          <p:grpSpPr>
            <a:xfrm>
              <a:off x="10629638" y="960536"/>
              <a:ext cx="2675199" cy="191868"/>
              <a:chOff x="731836" y="7607630"/>
              <a:chExt cx="3043601" cy="240970"/>
            </a:xfrm>
          </p:grpSpPr>
          <p:sp>
            <p:nvSpPr>
              <p:cNvPr id="53"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4"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5"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6"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84986972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06"/>
                                        </p:tgtEl>
                                        <p:attrNameLst>
                                          <p:attrName>style.visibility</p:attrName>
                                        </p:attrNameLst>
                                      </p:cBhvr>
                                      <p:to>
                                        <p:strVal val="visible"/>
                                      </p:to>
                                    </p:set>
                                    <p:anim calcmode="lin" valueType="num">
                                      <p:cBhvr>
                                        <p:cTn id="11" dur="500" fill="hold"/>
                                        <p:tgtEl>
                                          <p:spTgt spid="106"/>
                                        </p:tgtEl>
                                        <p:attrNameLst>
                                          <p:attrName>ppt_w</p:attrName>
                                        </p:attrNameLst>
                                      </p:cBhvr>
                                      <p:tavLst>
                                        <p:tav tm="0">
                                          <p:val>
                                            <p:fltVal val="0"/>
                                          </p:val>
                                        </p:tav>
                                        <p:tav tm="100000">
                                          <p:val>
                                            <p:strVal val="#ppt_w"/>
                                          </p:val>
                                        </p:tav>
                                      </p:tavLst>
                                    </p:anim>
                                    <p:anim calcmode="lin" valueType="num">
                                      <p:cBhvr>
                                        <p:cTn id="12" dur="500" fill="hold"/>
                                        <p:tgtEl>
                                          <p:spTgt spid="106"/>
                                        </p:tgtEl>
                                        <p:attrNameLst>
                                          <p:attrName>ppt_h</p:attrName>
                                        </p:attrNameLst>
                                      </p:cBhvr>
                                      <p:tavLst>
                                        <p:tav tm="0">
                                          <p:val>
                                            <p:fltVal val="0"/>
                                          </p:val>
                                        </p:tav>
                                        <p:tav tm="100000">
                                          <p:val>
                                            <p:strVal val="#ppt_h"/>
                                          </p:val>
                                        </p:tav>
                                      </p:tavLst>
                                    </p:anim>
                                    <p:animEffect transition="in" filter="fade">
                                      <p:cBhvr>
                                        <p:cTn id="13" dur="500"/>
                                        <p:tgtEl>
                                          <p:spTgt spid="106"/>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109"/>
                                        </p:tgtEl>
                                        <p:attrNameLst>
                                          <p:attrName>style.visibility</p:attrName>
                                        </p:attrNameLst>
                                      </p:cBhvr>
                                      <p:to>
                                        <p:strVal val="visible"/>
                                      </p:to>
                                    </p:set>
                                    <p:anim calcmode="lin" valueType="num">
                                      <p:cBhvr>
                                        <p:cTn id="17" dur="500" fill="hold"/>
                                        <p:tgtEl>
                                          <p:spTgt spid="109"/>
                                        </p:tgtEl>
                                        <p:attrNameLst>
                                          <p:attrName>ppt_w</p:attrName>
                                        </p:attrNameLst>
                                      </p:cBhvr>
                                      <p:tavLst>
                                        <p:tav tm="0">
                                          <p:val>
                                            <p:fltVal val="0"/>
                                          </p:val>
                                        </p:tav>
                                        <p:tav tm="100000">
                                          <p:val>
                                            <p:strVal val="#ppt_w"/>
                                          </p:val>
                                        </p:tav>
                                      </p:tavLst>
                                    </p:anim>
                                    <p:anim calcmode="lin" valueType="num">
                                      <p:cBhvr>
                                        <p:cTn id="18" dur="500" fill="hold"/>
                                        <p:tgtEl>
                                          <p:spTgt spid="109"/>
                                        </p:tgtEl>
                                        <p:attrNameLst>
                                          <p:attrName>ppt_h</p:attrName>
                                        </p:attrNameLst>
                                      </p:cBhvr>
                                      <p:tavLst>
                                        <p:tav tm="0">
                                          <p:val>
                                            <p:fltVal val="0"/>
                                          </p:val>
                                        </p:tav>
                                        <p:tav tm="100000">
                                          <p:val>
                                            <p:strVal val="#ppt_h"/>
                                          </p:val>
                                        </p:tav>
                                      </p:tavLst>
                                    </p:anim>
                                    <p:animEffect transition="in" filter="fade">
                                      <p:cBhvr>
                                        <p:cTn id="19" dur="500"/>
                                        <p:tgtEl>
                                          <p:spTgt spid="109"/>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124"/>
                                        </p:tgtEl>
                                        <p:attrNameLst>
                                          <p:attrName>style.visibility</p:attrName>
                                        </p:attrNameLst>
                                      </p:cBhvr>
                                      <p:to>
                                        <p:strVal val="visible"/>
                                      </p:to>
                                    </p:set>
                                    <p:anim calcmode="lin" valueType="num">
                                      <p:cBhvr>
                                        <p:cTn id="23" dur="500" fill="hold"/>
                                        <p:tgtEl>
                                          <p:spTgt spid="124"/>
                                        </p:tgtEl>
                                        <p:attrNameLst>
                                          <p:attrName>ppt_w</p:attrName>
                                        </p:attrNameLst>
                                      </p:cBhvr>
                                      <p:tavLst>
                                        <p:tav tm="0">
                                          <p:val>
                                            <p:fltVal val="0"/>
                                          </p:val>
                                        </p:tav>
                                        <p:tav tm="100000">
                                          <p:val>
                                            <p:strVal val="#ppt_w"/>
                                          </p:val>
                                        </p:tav>
                                      </p:tavLst>
                                    </p:anim>
                                    <p:anim calcmode="lin" valueType="num">
                                      <p:cBhvr>
                                        <p:cTn id="24" dur="500" fill="hold"/>
                                        <p:tgtEl>
                                          <p:spTgt spid="124"/>
                                        </p:tgtEl>
                                        <p:attrNameLst>
                                          <p:attrName>ppt_h</p:attrName>
                                        </p:attrNameLst>
                                      </p:cBhvr>
                                      <p:tavLst>
                                        <p:tav tm="0">
                                          <p:val>
                                            <p:fltVal val="0"/>
                                          </p:val>
                                        </p:tav>
                                        <p:tav tm="100000">
                                          <p:val>
                                            <p:strVal val="#ppt_h"/>
                                          </p:val>
                                        </p:tav>
                                      </p:tavLst>
                                    </p:anim>
                                    <p:animEffect transition="in" filter="fade">
                                      <p:cBhvr>
                                        <p:cTn id="25" dur="500"/>
                                        <p:tgtEl>
                                          <p:spTgt spid="124"/>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27"/>
                                        </p:tgtEl>
                                        <p:attrNameLst>
                                          <p:attrName>style.visibility</p:attrName>
                                        </p:attrNameLst>
                                      </p:cBhvr>
                                      <p:to>
                                        <p:strVal val="visible"/>
                                      </p:to>
                                    </p:set>
                                    <p:anim calcmode="lin" valueType="num">
                                      <p:cBhvr>
                                        <p:cTn id="29" dur="500" fill="hold"/>
                                        <p:tgtEl>
                                          <p:spTgt spid="127"/>
                                        </p:tgtEl>
                                        <p:attrNameLst>
                                          <p:attrName>ppt_w</p:attrName>
                                        </p:attrNameLst>
                                      </p:cBhvr>
                                      <p:tavLst>
                                        <p:tav tm="0">
                                          <p:val>
                                            <p:fltVal val="0"/>
                                          </p:val>
                                        </p:tav>
                                        <p:tav tm="100000">
                                          <p:val>
                                            <p:strVal val="#ppt_w"/>
                                          </p:val>
                                        </p:tav>
                                      </p:tavLst>
                                    </p:anim>
                                    <p:anim calcmode="lin" valueType="num">
                                      <p:cBhvr>
                                        <p:cTn id="30" dur="500" fill="hold"/>
                                        <p:tgtEl>
                                          <p:spTgt spid="127"/>
                                        </p:tgtEl>
                                        <p:attrNameLst>
                                          <p:attrName>ppt_h</p:attrName>
                                        </p:attrNameLst>
                                      </p:cBhvr>
                                      <p:tavLst>
                                        <p:tav tm="0">
                                          <p:val>
                                            <p:fltVal val="0"/>
                                          </p:val>
                                        </p:tav>
                                        <p:tav tm="100000">
                                          <p:val>
                                            <p:strVal val="#ppt_h"/>
                                          </p:val>
                                        </p:tav>
                                      </p:tavLst>
                                    </p:anim>
                                    <p:animEffect transition="in" filter="fade">
                                      <p:cBhvr>
                                        <p:cTn id="31" dur="500"/>
                                        <p:tgtEl>
                                          <p:spTgt spid="127"/>
                                        </p:tgtEl>
                                      </p:cBhvr>
                                    </p:animEffect>
                                  </p:childTnLst>
                                </p:cTn>
                              </p:par>
                            </p:childTnLst>
                          </p:cTn>
                        </p:par>
                        <p:par>
                          <p:cTn id="32" fill="hold">
                            <p:stCondLst>
                              <p:cond delay="2500"/>
                            </p:stCondLst>
                            <p:childTnLst>
                              <p:par>
                                <p:cTn id="33" presetID="22" presetClass="entr" presetSubtype="2" fill="hold" nodeType="afterEffect">
                                  <p:stCondLst>
                                    <p:cond delay="0"/>
                                  </p:stCondLst>
                                  <p:childTnLst>
                                    <p:set>
                                      <p:cBhvr>
                                        <p:cTn id="34" dur="1" fill="hold">
                                          <p:stCondLst>
                                            <p:cond delay="0"/>
                                          </p:stCondLst>
                                        </p:cTn>
                                        <p:tgtEl>
                                          <p:spTgt spid="130"/>
                                        </p:tgtEl>
                                        <p:attrNameLst>
                                          <p:attrName>style.visibility</p:attrName>
                                        </p:attrNameLst>
                                      </p:cBhvr>
                                      <p:to>
                                        <p:strVal val="visible"/>
                                      </p:to>
                                    </p:set>
                                    <p:animEffect transition="in" filter="wipe(right)">
                                      <p:cBhvr>
                                        <p:cTn id="35" dur="500"/>
                                        <p:tgtEl>
                                          <p:spTgt spid="130"/>
                                        </p:tgtEl>
                                      </p:cBhvr>
                                    </p:animEffect>
                                  </p:childTnLst>
                                </p:cTn>
                              </p:par>
                            </p:childTnLst>
                          </p:cTn>
                        </p:par>
                        <p:par>
                          <p:cTn id="36" fill="hold">
                            <p:stCondLst>
                              <p:cond delay="3000"/>
                            </p:stCondLst>
                            <p:childTnLst>
                              <p:par>
                                <p:cTn id="37" presetID="22" presetClass="entr" presetSubtype="8" fill="hold" nodeType="afterEffect">
                                  <p:stCondLst>
                                    <p:cond delay="0"/>
                                  </p:stCondLst>
                                  <p:childTnLst>
                                    <p:set>
                                      <p:cBhvr>
                                        <p:cTn id="38" dur="1" fill="hold">
                                          <p:stCondLst>
                                            <p:cond delay="0"/>
                                          </p:stCondLst>
                                        </p:cTn>
                                        <p:tgtEl>
                                          <p:spTgt spid="135"/>
                                        </p:tgtEl>
                                        <p:attrNameLst>
                                          <p:attrName>style.visibility</p:attrName>
                                        </p:attrNameLst>
                                      </p:cBhvr>
                                      <p:to>
                                        <p:strVal val="visible"/>
                                      </p:to>
                                    </p:set>
                                    <p:animEffect transition="in" filter="wipe(left)">
                                      <p:cBhvr>
                                        <p:cTn id="39" dur="500"/>
                                        <p:tgtEl>
                                          <p:spTgt spid="135"/>
                                        </p:tgtEl>
                                      </p:cBhvr>
                                    </p:animEffect>
                                  </p:childTnLst>
                                </p:cTn>
                              </p:par>
                            </p:childTnLst>
                          </p:cTn>
                        </p:par>
                        <p:par>
                          <p:cTn id="40" fill="hold">
                            <p:stCondLst>
                              <p:cond delay="3500"/>
                            </p:stCondLst>
                            <p:childTnLst>
                              <p:par>
                                <p:cTn id="41" presetID="22" presetClass="entr" presetSubtype="2" fill="hold" nodeType="after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ipe(right)">
                                      <p:cBhvr>
                                        <p:cTn id="43" dur="500"/>
                                        <p:tgtEl>
                                          <p:spTgt spid="140"/>
                                        </p:tgtEl>
                                      </p:cBhvr>
                                    </p:animEffect>
                                  </p:childTnLst>
                                </p:cTn>
                              </p:par>
                            </p:childTnLst>
                          </p:cTn>
                        </p:par>
                        <p:par>
                          <p:cTn id="44" fill="hold">
                            <p:stCondLst>
                              <p:cond delay="4000"/>
                            </p:stCondLst>
                            <p:childTnLst>
                              <p:par>
                                <p:cTn id="45" presetID="22" presetClass="entr" presetSubtype="8" fill="hold" nodeType="afterEffect">
                                  <p:stCondLst>
                                    <p:cond delay="0"/>
                                  </p:stCondLst>
                                  <p:childTnLst>
                                    <p:set>
                                      <p:cBhvr>
                                        <p:cTn id="46" dur="1" fill="hold">
                                          <p:stCondLst>
                                            <p:cond delay="0"/>
                                          </p:stCondLst>
                                        </p:cTn>
                                        <p:tgtEl>
                                          <p:spTgt spid="145"/>
                                        </p:tgtEl>
                                        <p:attrNameLst>
                                          <p:attrName>style.visibility</p:attrName>
                                        </p:attrNameLst>
                                      </p:cBhvr>
                                      <p:to>
                                        <p:strVal val="visible"/>
                                      </p:to>
                                    </p:set>
                                    <p:animEffect transition="in" filter="wipe(left)">
                                      <p:cBhvr>
                                        <p:cTn id="47"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กลุ่ม 71"/>
          <p:cNvGrpSpPr/>
          <p:nvPr/>
        </p:nvGrpSpPr>
        <p:grpSpPr>
          <a:xfrm>
            <a:off x="11927655" y="2871995"/>
            <a:ext cx="8997182" cy="5129005"/>
            <a:chOff x="12399963" y="3309938"/>
            <a:chExt cx="7000876" cy="3990975"/>
          </a:xfrm>
        </p:grpSpPr>
        <p:grpSp>
          <p:nvGrpSpPr>
            <p:cNvPr id="73" name="กลุ่ม 72"/>
            <p:cNvGrpSpPr/>
            <p:nvPr/>
          </p:nvGrpSpPr>
          <p:grpSpPr>
            <a:xfrm>
              <a:off x="12399963" y="3309938"/>
              <a:ext cx="7000876" cy="3990975"/>
              <a:chOff x="12399963" y="3309938"/>
              <a:chExt cx="7000876" cy="3990975"/>
            </a:xfrm>
          </p:grpSpPr>
          <p:sp>
            <p:nvSpPr>
              <p:cNvPr id="80" name="Freeform 10"/>
              <p:cNvSpPr>
                <a:spLocks/>
              </p:cNvSpPr>
              <p:nvPr/>
            </p:nvSpPr>
            <p:spPr bwMode="auto">
              <a:xfrm>
                <a:off x="16135351" y="4184650"/>
                <a:ext cx="3265488" cy="1365250"/>
              </a:xfrm>
              <a:custGeom>
                <a:avLst/>
                <a:gdLst>
                  <a:gd name="T0" fmla="*/ 121 w 153"/>
                  <a:gd name="T1" fmla="*/ 0 h 64"/>
                  <a:gd name="T2" fmla="*/ 0 w 153"/>
                  <a:gd name="T3" fmla="*/ 0 h 64"/>
                  <a:gd name="T4" fmla="*/ 0 w 153"/>
                  <a:gd name="T5" fmla="*/ 64 h 64"/>
                  <a:gd name="T6" fmla="*/ 121 w 153"/>
                  <a:gd name="T7" fmla="*/ 63 h 64"/>
                  <a:gd name="T8" fmla="*/ 153 w 153"/>
                  <a:gd name="T9" fmla="*/ 31 h 64"/>
                  <a:gd name="T10" fmla="*/ 121 w 153"/>
                  <a:gd name="T11" fmla="*/ 0 h 64"/>
                </a:gdLst>
                <a:ahLst/>
                <a:cxnLst>
                  <a:cxn ang="0">
                    <a:pos x="T0" y="T1"/>
                  </a:cxn>
                  <a:cxn ang="0">
                    <a:pos x="T2" y="T3"/>
                  </a:cxn>
                  <a:cxn ang="0">
                    <a:pos x="T4" y="T5"/>
                  </a:cxn>
                  <a:cxn ang="0">
                    <a:pos x="T6" y="T7"/>
                  </a:cxn>
                  <a:cxn ang="0">
                    <a:pos x="T8" y="T9"/>
                  </a:cxn>
                  <a:cxn ang="0">
                    <a:pos x="T10" y="T11"/>
                  </a:cxn>
                </a:cxnLst>
                <a:rect l="0" t="0" r="r" b="b"/>
                <a:pathLst>
                  <a:path w="153" h="64">
                    <a:moveTo>
                      <a:pt x="121" y="0"/>
                    </a:moveTo>
                    <a:cubicBezTo>
                      <a:pt x="0" y="0"/>
                      <a:pt x="0" y="0"/>
                      <a:pt x="0" y="0"/>
                    </a:cubicBezTo>
                    <a:cubicBezTo>
                      <a:pt x="0" y="64"/>
                      <a:pt x="0" y="64"/>
                      <a:pt x="0" y="64"/>
                    </a:cubicBezTo>
                    <a:cubicBezTo>
                      <a:pt x="121" y="63"/>
                      <a:pt x="121" y="63"/>
                      <a:pt x="121" y="63"/>
                    </a:cubicBezTo>
                    <a:cubicBezTo>
                      <a:pt x="139" y="63"/>
                      <a:pt x="153" y="49"/>
                      <a:pt x="153" y="31"/>
                    </a:cubicBezTo>
                    <a:cubicBezTo>
                      <a:pt x="153" y="14"/>
                      <a:pt x="139" y="0"/>
                      <a:pt x="121" y="0"/>
                    </a:cubicBezTo>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06" name="Oval 11"/>
              <p:cNvSpPr>
                <a:spLocks noChangeArrowheads="1"/>
              </p:cNvSpPr>
              <p:nvPr/>
            </p:nvSpPr>
            <p:spPr bwMode="auto">
              <a:xfrm>
                <a:off x="18099088" y="4270375"/>
                <a:ext cx="1173163" cy="117316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07" name="Freeform 15"/>
              <p:cNvSpPr>
                <a:spLocks/>
              </p:cNvSpPr>
              <p:nvPr/>
            </p:nvSpPr>
            <p:spPr bwMode="auto">
              <a:xfrm>
                <a:off x="12399963" y="3309938"/>
                <a:ext cx="3990975" cy="3990975"/>
              </a:xfrm>
              <a:custGeom>
                <a:avLst/>
                <a:gdLst>
                  <a:gd name="T0" fmla="*/ 49 w 187"/>
                  <a:gd name="T1" fmla="*/ 0 h 187"/>
                  <a:gd name="T2" fmla="*/ 187 w 187"/>
                  <a:gd name="T3" fmla="*/ 0 h 187"/>
                  <a:gd name="T4" fmla="*/ 187 w 187"/>
                  <a:gd name="T5" fmla="*/ 138 h 187"/>
                  <a:gd name="T6" fmla="*/ 138 w 187"/>
                  <a:gd name="T7" fmla="*/ 187 h 187"/>
                  <a:gd name="T8" fmla="*/ 49 w 187"/>
                  <a:gd name="T9" fmla="*/ 187 h 187"/>
                  <a:gd name="T10" fmla="*/ 0 w 187"/>
                  <a:gd name="T11" fmla="*/ 138 h 187"/>
                  <a:gd name="T12" fmla="*/ 0 w 187"/>
                  <a:gd name="T13" fmla="*/ 48 h 187"/>
                  <a:gd name="T14" fmla="*/ 49 w 187"/>
                  <a:gd name="T15" fmla="*/ 0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87">
                    <a:moveTo>
                      <a:pt x="49" y="0"/>
                    </a:moveTo>
                    <a:cubicBezTo>
                      <a:pt x="187" y="0"/>
                      <a:pt x="187" y="0"/>
                      <a:pt x="187" y="0"/>
                    </a:cubicBezTo>
                    <a:cubicBezTo>
                      <a:pt x="187" y="138"/>
                      <a:pt x="187" y="138"/>
                      <a:pt x="187" y="138"/>
                    </a:cubicBezTo>
                    <a:cubicBezTo>
                      <a:pt x="187" y="165"/>
                      <a:pt x="165" y="187"/>
                      <a:pt x="138" y="187"/>
                    </a:cubicBezTo>
                    <a:cubicBezTo>
                      <a:pt x="49" y="187"/>
                      <a:pt x="49" y="187"/>
                      <a:pt x="49" y="187"/>
                    </a:cubicBezTo>
                    <a:cubicBezTo>
                      <a:pt x="22" y="187"/>
                      <a:pt x="0" y="165"/>
                      <a:pt x="0" y="138"/>
                    </a:cubicBezTo>
                    <a:cubicBezTo>
                      <a:pt x="0" y="48"/>
                      <a:pt x="0" y="48"/>
                      <a:pt x="0" y="48"/>
                    </a:cubicBezTo>
                    <a:cubicBezTo>
                      <a:pt x="0" y="21"/>
                      <a:pt x="22" y="0"/>
                      <a:pt x="49"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8" name="Freeform 208"/>
              <p:cNvSpPr>
                <a:spLocks noEditPoints="1"/>
              </p:cNvSpPr>
              <p:nvPr/>
            </p:nvSpPr>
            <p:spPr bwMode="auto">
              <a:xfrm>
                <a:off x="18357056" y="4561681"/>
                <a:ext cx="657225" cy="611188"/>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76" name="กลุ่ม 75"/>
            <p:cNvGrpSpPr/>
            <p:nvPr/>
          </p:nvGrpSpPr>
          <p:grpSpPr>
            <a:xfrm>
              <a:off x="12670606" y="4305300"/>
              <a:ext cx="3413655" cy="2000250"/>
              <a:chOff x="10653182" y="6477000"/>
              <a:chExt cx="3413655" cy="2000250"/>
            </a:xfrm>
          </p:grpSpPr>
          <p:sp>
            <p:nvSpPr>
              <p:cNvPr id="78" name="TextBox 77"/>
              <p:cNvSpPr txBox="1"/>
              <p:nvPr/>
            </p:nvSpPr>
            <p:spPr bwMode="auto">
              <a:xfrm>
                <a:off x="11402043" y="6477000"/>
                <a:ext cx="2057091" cy="550819"/>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Innovation</a:t>
                </a:r>
                <a:endParaRPr lang="id-ID" sz="4000" b="1" dirty="0">
                  <a:solidFill>
                    <a:schemeClr val="bg1"/>
                  </a:solidFill>
                  <a:latin typeface="Lato" pitchFamily="34" charset="0"/>
                  <a:ea typeface="Lato" pitchFamily="34" charset="0"/>
                  <a:cs typeface="Lato" pitchFamily="34" charset="0"/>
                </a:endParaRPr>
              </a:p>
            </p:txBody>
          </p:sp>
          <p:sp>
            <p:nvSpPr>
              <p:cNvPr id="79" name="TextBox 78"/>
              <p:cNvSpPr txBox="1"/>
              <p:nvPr/>
            </p:nvSpPr>
            <p:spPr>
              <a:xfrm>
                <a:off x="10653182" y="7147692"/>
                <a:ext cx="3413655"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summarizes.</a:t>
                </a:r>
              </a:p>
            </p:txBody>
          </p:sp>
        </p:grpSp>
      </p:grpSp>
      <p:grpSp>
        <p:nvGrpSpPr>
          <p:cNvPr id="109" name="กลุ่ม 108"/>
          <p:cNvGrpSpPr/>
          <p:nvPr/>
        </p:nvGrpSpPr>
        <p:grpSpPr>
          <a:xfrm>
            <a:off x="3212295" y="7110633"/>
            <a:ext cx="9025742" cy="5157567"/>
            <a:chOff x="5227638" y="7493000"/>
            <a:chExt cx="7023100" cy="4013200"/>
          </a:xfrm>
        </p:grpSpPr>
        <p:grpSp>
          <p:nvGrpSpPr>
            <p:cNvPr id="110" name="กลุ่ม 109"/>
            <p:cNvGrpSpPr/>
            <p:nvPr/>
          </p:nvGrpSpPr>
          <p:grpSpPr>
            <a:xfrm>
              <a:off x="5227638" y="7493000"/>
              <a:ext cx="7023100" cy="4013200"/>
              <a:chOff x="5227638" y="7493000"/>
              <a:chExt cx="7023100" cy="4013200"/>
            </a:xfrm>
          </p:grpSpPr>
          <p:sp>
            <p:nvSpPr>
              <p:cNvPr id="126" name="Freeform 16"/>
              <p:cNvSpPr>
                <a:spLocks/>
              </p:cNvSpPr>
              <p:nvPr/>
            </p:nvSpPr>
            <p:spPr bwMode="auto">
              <a:xfrm>
                <a:off x="5227638" y="8367713"/>
                <a:ext cx="3287713" cy="1366837"/>
              </a:xfrm>
              <a:custGeom>
                <a:avLst/>
                <a:gdLst>
                  <a:gd name="T0" fmla="*/ 32 w 154"/>
                  <a:gd name="T1" fmla="*/ 0 h 64"/>
                  <a:gd name="T2" fmla="*/ 154 w 154"/>
                  <a:gd name="T3" fmla="*/ 0 h 64"/>
                  <a:gd name="T4" fmla="*/ 154 w 154"/>
                  <a:gd name="T5" fmla="*/ 64 h 64"/>
                  <a:gd name="T6" fmla="*/ 32 w 154"/>
                  <a:gd name="T7" fmla="*/ 63 h 64"/>
                  <a:gd name="T8" fmla="*/ 0 w 154"/>
                  <a:gd name="T9" fmla="*/ 31 h 64"/>
                  <a:gd name="T10" fmla="*/ 32 w 154"/>
                  <a:gd name="T11" fmla="*/ 0 h 64"/>
                </a:gdLst>
                <a:ahLst/>
                <a:cxnLst>
                  <a:cxn ang="0">
                    <a:pos x="T0" y="T1"/>
                  </a:cxn>
                  <a:cxn ang="0">
                    <a:pos x="T2" y="T3"/>
                  </a:cxn>
                  <a:cxn ang="0">
                    <a:pos x="T4" y="T5"/>
                  </a:cxn>
                  <a:cxn ang="0">
                    <a:pos x="T6" y="T7"/>
                  </a:cxn>
                  <a:cxn ang="0">
                    <a:pos x="T8" y="T9"/>
                  </a:cxn>
                  <a:cxn ang="0">
                    <a:pos x="T10" y="T11"/>
                  </a:cxn>
                </a:cxnLst>
                <a:rect l="0" t="0" r="r" b="b"/>
                <a:pathLst>
                  <a:path w="154" h="64">
                    <a:moveTo>
                      <a:pt x="32" y="0"/>
                    </a:moveTo>
                    <a:cubicBezTo>
                      <a:pt x="154" y="0"/>
                      <a:pt x="154" y="0"/>
                      <a:pt x="154" y="0"/>
                    </a:cubicBezTo>
                    <a:cubicBezTo>
                      <a:pt x="154" y="64"/>
                      <a:pt x="154" y="64"/>
                      <a:pt x="154" y="64"/>
                    </a:cubicBezTo>
                    <a:cubicBezTo>
                      <a:pt x="32" y="63"/>
                      <a:pt x="32" y="63"/>
                      <a:pt x="32" y="63"/>
                    </a:cubicBezTo>
                    <a:cubicBezTo>
                      <a:pt x="14" y="63"/>
                      <a:pt x="0" y="49"/>
                      <a:pt x="0" y="31"/>
                    </a:cubicBezTo>
                    <a:cubicBezTo>
                      <a:pt x="0" y="14"/>
                      <a:pt x="14" y="0"/>
                      <a:pt x="32" y="0"/>
                    </a:cubicBezTo>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27" name="Oval 17"/>
              <p:cNvSpPr>
                <a:spLocks noChangeArrowheads="1"/>
              </p:cNvSpPr>
              <p:nvPr/>
            </p:nvSpPr>
            <p:spPr bwMode="auto">
              <a:xfrm>
                <a:off x="5376863" y="8453438"/>
                <a:ext cx="1152525" cy="117475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28" name="Freeform 24"/>
              <p:cNvSpPr>
                <a:spLocks/>
              </p:cNvSpPr>
              <p:nvPr/>
            </p:nvSpPr>
            <p:spPr bwMode="auto">
              <a:xfrm>
                <a:off x="8237538" y="7493000"/>
                <a:ext cx="4013200" cy="4013200"/>
              </a:xfrm>
              <a:custGeom>
                <a:avLst/>
                <a:gdLst>
                  <a:gd name="T0" fmla="*/ 139 w 188"/>
                  <a:gd name="T1" fmla="*/ 0 h 188"/>
                  <a:gd name="T2" fmla="*/ 0 w 188"/>
                  <a:gd name="T3" fmla="*/ 0 h 188"/>
                  <a:gd name="T4" fmla="*/ 0 w 188"/>
                  <a:gd name="T5" fmla="*/ 139 h 188"/>
                  <a:gd name="T6" fmla="*/ 49 w 188"/>
                  <a:gd name="T7" fmla="*/ 188 h 188"/>
                  <a:gd name="T8" fmla="*/ 139 w 188"/>
                  <a:gd name="T9" fmla="*/ 188 h 188"/>
                  <a:gd name="T10" fmla="*/ 188 w 188"/>
                  <a:gd name="T11" fmla="*/ 139 h 188"/>
                  <a:gd name="T12" fmla="*/ 188 w 188"/>
                  <a:gd name="T13" fmla="*/ 49 h 188"/>
                  <a:gd name="T14" fmla="*/ 139 w 188"/>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188">
                    <a:moveTo>
                      <a:pt x="139" y="0"/>
                    </a:moveTo>
                    <a:cubicBezTo>
                      <a:pt x="0" y="0"/>
                      <a:pt x="0" y="0"/>
                      <a:pt x="0" y="0"/>
                    </a:cubicBezTo>
                    <a:cubicBezTo>
                      <a:pt x="0" y="139"/>
                      <a:pt x="0" y="139"/>
                      <a:pt x="0" y="139"/>
                    </a:cubicBezTo>
                    <a:cubicBezTo>
                      <a:pt x="0" y="166"/>
                      <a:pt x="22" y="188"/>
                      <a:pt x="49" y="188"/>
                    </a:cubicBezTo>
                    <a:cubicBezTo>
                      <a:pt x="139" y="188"/>
                      <a:pt x="139" y="188"/>
                      <a:pt x="139" y="188"/>
                    </a:cubicBezTo>
                    <a:cubicBezTo>
                      <a:pt x="166" y="188"/>
                      <a:pt x="188" y="166"/>
                      <a:pt x="188" y="139"/>
                    </a:cubicBezTo>
                    <a:cubicBezTo>
                      <a:pt x="188" y="49"/>
                      <a:pt x="188" y="49"/>
                      <a:pt x="188" y="49"/>
                    </a:cubicBezTo>
                    <a:cubicBezTo>
                      <a:pt x="188" y="22"/>
                      <a:pt x="166" y="0"/>
                      <a:pt x="139"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29" name="กลุ่ม 128"/>
              <p:cNvGrpSpPr/>
              <p:nvPr/>
            </p:nvGrpSpPr>
            <p:grpSpPr>
              <a:xfrm>
                <a:off x="5742781" y="8706644"/>
                <a:ext cx="447675" cy="668338"/>
                <a:chOff x="9260948" y="10553700"/>
                <a:chExt cx="447675" cy="668338"/>
              </a:xfrm>
              <a:solidFill>
                <a:schemeClr val="accent3"/>
              </a:solidFill>
            </p:grpSpPr>
            <p:sp>
              <p:nvSpPr>
                <p:cNvPr id="130"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23" name="กลุ่ม 122"/>
            <p:cNvGrpSpPr/>
            <p:nvPr/>
          </p:nvGrpSpPr>
          <p:grpSpPr>
            <a:xfrm>
              <a:off x="8504236" y="8465097"/>
              <a:ext cx="3413655" cy="2000250"/>
              <a:chOff x="10653182" y="6477000"/>
              <a:chExt cx="3413655" cy="2000250"/>
            </a:xfrm>
          </p:grpSpPr>
          <p:sp>
            <p:nvSpPr>
              <p:cNvPr id="124" name="TextBox 123"/>
              <p:cNvSpPr txBox="1"/>
              <p:nvPr/>
            </p:nvSpPr>
            <p:spPr bwMode="auto">
              <a:xfrm>
                <a:off x="11703895" y="6477000"/>
                <a:ext cx="1453385" cy="550819"/>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Quality</a:t>
                </a:r>
                <a:endParaRPr lang="id-ID" sz="4000" b="1" dirty="0">
                  <a:solidFill>
                    <a:schemeClr val="bg1"/>
                  </a:solidFill>
                  <a:latin typeface="Lato" pitchFamily="34" charset="0"/>
                  <a:ea typeface="Lato" pitchFamily="34" charset="0"/>
                  <a:cs typeface="Lato" pitchFamily="34" charset="0"/>
                </a:endParaRPr>
              </a:p>
            </p:txBody>
          </p:sp>
          <p:sp>
            <p:nvSpPr>
              <p:cNvPr id="125" name="TextBox 124"/>
              <p:cNvSpPr txBox="1"/>
              <p:nvPr/>
            </p:nvSpPr>
            <p:spPr>
              <a:xfrm>
                <a:off x="10653182" y="7147692"/>
                <a:ext cx="3413655"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summarizes.</a:t>
                </a:r>
              </a:p>
            </p:txBody>
          </p:sp>
        </p:grpSp>
      </p:grpSp>
      <p:cxnSp>
        <p:nvCxnSpPr>
          <p:cNvPr id="134" name="ตัวเชื่อมต่อตรง 237"/>
          <p:cNvCxnSpPr/>
          <p:nvPr/>
        </p:nvCxnSpPr>
        <p:spPr>
          <a:xfrm flipH="1">
            <a:off x="12589224" y="8839200"/>
            <a:ext cx="513521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5" name="TextBox 134"/>
          <p:cNvSpPr txBox="1"/>
          <p:nvPr/>
        </p:nvSpPr>
        <p:spPr bwMode="auto">
          <a:xfrm>
            <a:off x="18177595" y="7161433"/>
            <a:ext cx="3350597" cy="707886"/>
          </a:xfrm>
          <a:prstGeom prst="rect">
            <a:avLst/>
          </a:prstGeom>
          <a:noFill/>
        </p:spPr>
        <p:txBody>
          <a:bodyPr wrap="none">
            <a:spAutoFit/>
          </a:bodyPr>
          <a:lstStyle/>
          <a:p>
            <a:pPr algn="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Analysis</a:t>
            </a:r>
          </a:p>
        </p:txBody>
      </p:sp>
      <p:sp>
        <p:nvSpPr>
          <p:cNvPr id="136" name="TextBox 31"/>
          <p:cNvSpPr txBox="1">
            <a:spLocks noChangeArrowheads="1"/>
          </p:cNvSpPr>
          <p:nvPr/>
        </p:nvSpPr>
        <p:spPr bwMode="auto">
          <a:xfrm>
            <a:off x="18197251" y="7710979"/>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11200" b="1" dirty="0">
                <a:solidFill>
                  <a:schemeClr val="accent3"/>
                </a:solidFill>
                <a:latin typeface="Lato Black" pitchFamily="34" charset="0"/>
                <a:ea typeface="Lato Black" pitchFamily="34" charset="0"/>
                <a:cs typeface="Lato Black" pitchFamily="34" charset="0"/>
              </a:rPr>
              <a:t>95</a:t>
            </a:r>
            <a:r>
              <a:rPr lang="id-ID" sz="11200" b="1" dirty="0">
                <a:solidFill>
                  <a:schemeClr val="accent3"/>
                </a:solidFill>
                <a:latin typeface="Lato Black" pitchFamily="34" charset="0"/>
                <a:ea typeface="Lato Black" pitchFamily="34" charset="0"/>
                <a:cs typeface="Lato Black" pitchFamily="34" charset="0"/>
              </a:rPr>
              <a:t>%</a:t>
            </a:r>
          </a:p>
        </p:txBody>
      </p:sp>
      <p:sp>
        <p:nvSpPr>
          <p:cNvPr id="137" name="TextBox 30"/>
          <p:cNvSpPr txBox="1">
            <a:spLocks noChangeArrowheads="1"/>
          </p:cNvSpPr>
          <p:nvPr/>
        </p:nvSpPr>
        <p:spPr bwMode="auto">
          <a:xfrm>
            <a:off x="15736992" y="9467676"/>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cxnSp>
        <p:nvCxnSpPr>
          <p:cNvPr id="138" name="ตัวเชื่อมต่อตรง 237"/>
          <p:cNvCxnSpPr/>
          <p:nvPr/>
        </p:nvCxnSpPr>
        <p:spPr>
          <a:xfrm>
            <a:off x="6611776" y="3901306"/>
            <a:ext cx="4671593" cy="1060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9" name="TextBox 138"/>
          <p:cNvSpPr txBox="1"/>
          <p:nvPr/>
        </p:nvSpPr>
        <p:spPr bwMode="auto">
          <a:xfrm>
            <a:off x="3094037" y="2362200"/>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Analysis</a:t>
            </a:r>
          </a:p>
        </p:txBody>
      </p:sp>
      <p:sp>
        <p:nvSpPr>
          <p:cNvPr id="140" name="TextBox 31"/>
          <p:cNvSpPr txBox="1">
            <a:spLocks noChangeArrowheads="1"/>
          </p:cNvSpPr>
          <p:nvPr/>
        </p:nvSpPr>
        <p:spPr bwMode="auto">
          <a:xfrm>
            <a:off x="3113693" y="2911746"/>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6"/>
                </a:solidFill>
                <a:latin typeface="Lato Black" pitchFamily="34" charset="0"/>
                <a:ea typeface="Lato Black" pitchFamily="34" charset="0"/>
                <a:cs typeface="Lato Black" pitchFamily="34" charset="0"/>
              </a:rPr>
              <a:t>75</a:t>
            </a:r>
            <a:r>
              <a:rPr lang="id-ID" sz="11200" b="1" dirty="0">
                <a:solidFill>
                  <a:schemeClr val="accent6"/>
                </a:solidFill>
                <a:latin typeface="Lato Black" pitchFamily="34" charset="0"/>
                <a:ea typeface="Lato Black" pitchFamily="34" charset="0"/>
                <a:cs typeface="Lato Black" pitchFamily="34" charset="0"/>
              </a:rPr>
              <a:t>%</a:t>
            </a:r>
          </a:p>
        </p:txBody>
      </p:sp>
      <p:sp>
        <p:nvSpPr>
          <p:cNvPr id="141" name="TextBox 30"/>
          <p:cNvSpPr txBox="1">
            <a:spLocks noChangeArrowheads="1"/>
          </p:cNvSpPr>
          <p:nvPr/>
        </p:nvSpPr>
        <p:spPr bwMode="auto">
          <a:xfrm>
            <a:off x="3149220" y="4668443"/>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3" name="กลุ่ม 2"/>
          <p:cNvGrpSpPr/>
          <p:nvPr/>
        </p:nvGrpSpPr>
        <p:grpSpPr>
          <a:xfrm>
            <a:off x="10990175" y="6143538"/>
            <a:ext cx="2009862" cy="2009862"/>
            <a:chOff x="14897858" y="2886075"/>
            <a:chExt cx="1295400" cy="1295400"/>
          </a:xfrm>
        </p:grpSpPr>
        <p:sp>
          <p:nvSpPr>
            <p:cNvPr id="142" name="วงรี 141"/>
            <p:cNvSpPr/>
            <p:nvPr/>
          </p:nvSpPr>
          <p:spPr>
            <a:xfrm>
              <a:off x="14897858" y="2886075"/>
              <a:ext cx="1295400" cy="1295400"/>
            </a:xfrm>
            <a:prstGeom prst="ellipse">
              <a:avLst/>
            </a:prstGeom>
            <a:solidFill>
              <a:schemeClr val="accent5"/>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3" name="Freeform 134"/>
            <p:cNvSpPr>
              <a:spLocks noEditPoints="1"/>
            </p:cNvSpPr>
            <p:nvPr/>
          </p:nvSpPr>
          <p:spPr bwMode="auto">
            <a:xfrm>
              <a:off x="15240758" y="3228975"/>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45" name="Group 44"/>
          <p:cNvGrpSpPr/>
          <p:nvPr/>
        </p:nvGrpSpPr>
        <p:grpSpPr>
          <a:xfrm>
            <a:off x="9342437" y="0"/>
            <a:ext cx="5121981" cy="1859280"/>
            <a:chOff x="9266237" y="-30479"/>
            <a:chExt cx="5121981" cy="1859280"/>
          </a:xfrm>
        </p:grpSpPr>
        <p:sp>
          <p:nvSpPr>
            <p:cNvPr id="4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7" name="TextBox 4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8" name="กลุ่ม 1"/>
            <p:cNvGrpSpPr/>
            <p:nvPr/>
          </p:nvGrpSpPr>
          <p:grpSpPr>
            <a:xfrm>
              <a:off x="10629638" y="960536"/>
              <a:ext cx="2675199" cy="191868"/>
              <a:chOff x="731836" y="7607630"/>
              <a:chExt cx="3043601" cy="240970"/>
            </a:xfrm>
          </p:grpSpPr>
          <p:sp>
            <p:nvSpPr>
              <p:cNvPr id="4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620729244"/>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left)">
                                      <p:cBhvr>
                                        <p:cTn id="7" dur="500"/>
                                        <p:tgtEl>
                                          <p:spTgt spid="7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09"/>
                                        </p:tgtEl>
                                        <p:attrNameLst>
                                          <p:attrName>style.visibility</p:attrName>
                                        </p:attrNameLst>
                                      </p:cBhvr>
                                      <p:to>
                                        <p:strVal val="visible"/>
                                      </p:to>
                                    </p:set>
                                    <p:animEffect transition="in" filter="wipe(right)">
                                      <p:cBhvr>
                                        <p:cTn id="11" dur="500"/>
                                        <p:tgtEl>
                                          <p:spTgt spid="109"/>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4"/>
                                        </p:tgtEl>
                                        <p:attrNameLst>
                                          <p:attrName>style.visibility</p:attrName>
                                        </p:attrNameLst>
                                      </p:cBhvr>
                                      <p:to>
                                        <p:strVal val="visible"/>
                                      </p:to>
                                    </p:set>
                                    <p:animEffect transition="in" filter="wipe(left)">
                                      <p:cBhvr>
                                        <p:cTn id="15" dur="250"/>
                                        <p:tgtEl>
                                          <p:spTgt spid="134"/>
                                        </p:tgtEl>
                                      </p:cBhvr>
                                    </p:animEffect>
                                  </p:childTnLst>
                                </p:cTn>
                              </p:par>
                            </p:childTnLst>
                          </p:cTn>
                        </p:par>
                        <p:par>
                          <p:cTn id="16" fill="hold">
                            <p:stCondLst>
                              <p:cond delay="125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250"/>
                                        <p:tgtEl>
                                          <p:spTgt spid="135"/>
                                        </p:tgtEl>
                                      </p:cBhvr>
                                    </p:animEffect>
                                  </p:childTnLst>
                                </p:cTn>
                              </p:par>
                            </p:childTnLst>
                          </p:cTn>
                        </p:par>
                        <p:par>
                          <p:cTn id="20" fill="hold">
                            <p:stCondLst>
                              <p:cond delay="1500"/>
                            </p:stCondLst>
                            <p:childTnLst>
                              <p:par>
                                <p:cTn id="21" presetID="22" presetClass="entr" presetSubtype="8" fill="hold" grpId="0" nodeType="after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wipe(left)">
                                      <p:cBhvr>
                                        <p:cTn id="23" dur="250"/>
                                        <p:tgtEl>
                                          <p:spTgt spid="136"/>
                                        </p:tgtEl>
                                      </p:cBhvr>
                                    </p:animEffect>
                                  </p:childTnLst>
                                </p:cTn>
                              </p:par>
                            </p:childTnLst>
                          </p:cTn>
                        </p:par>
                        <p:par>
                          <p:cTn id="24" fill="hold">
                            <p:stCondLst>
                              <p:cond delay="1750"/>
                            </p:stCondLst>
                            <p:childTnLst>
                              <p:par>
                                <p:cTn id="25" presetID="22" presetClass="entr" presetSubtype="8" fill="hold" grpId="0" nodeType="afterEffect">
                                  <p:stCondLst>
                                    <p:cond delay="0"/>
                                  </p:stCondLst>
                                  <p:childTnLst>
                                    <p:set>
                                      <p:cBhvr>
                                        <p:cTn id="26" dur="1" fill="hold">
                                          <p:stCondLst>
                                            <p:cond delay="0"/>
                                          </p:stCondLst>
                                        </p:cTn>
                                        <p:tgtEl>
                                          <p:spTgt spid="137"/>
                                        </p:tgtEl>
                                        <p:attrNameLst>
                                          <p:attrName>style.visibility</p:attrName>
                                        </p:attrNameLst>
                                      </p:cBhvr>
                                      <p:to>
                                        <p:strVal val="visible"/>
                                      </p:to>
                                    </p:set>
                                    <p:animEffect transition="in" filter="wipe(left)">
                                      <p:cBhvr>
                                        <p:cTn id="27" dur="250"/>
                                        <p:tgtEl>
                                          <p:spTgt spid="137"/>
                                        </p:tgtEl>
                                      </p:cBhvr>
                                    </p:animEffect>
                                  </p:childTnLst>
                                </p:cTn>
                              </p:par>
                            </p:childTnLst>
                          </p:cTn>
                        </p:par>
                        <p:par>
                          <p:cTn id="28" fill="hold">
                            <p:stCondLst>
                              <p:cond delay="2000"/>
                            </p:stCondLst>
                            <p:childTnLst>
                              <p:par>
                                <p:cTn id="29" presetID="22" presetClass="entr" presetSubtype="2" fill="hold" nodeType="afterEffect">
                                  <p:stCondLst>
                                    <p:cond delay="0"/>
                                  </p:stCondLst>
                                  <p:childTnLst>
                                    <p:set>
                                      <p:cBhvr>
                                        <p:cTn id="30" dur="1" fill="hold">
                                          <p:stCondLst>
                                            <p:cond delay="0"/>
                                          </p:stCondLst>
                                        </p:cTn>
                                        <p:tgtEl>
                                          <p:spTgt spid="138"/>
                                        </p:tgtEl>
                                        <p:attrNameLst>
                                          <p:attrName>style.visibility</p:attrName>
                                        </p:attrNameLst>
                                      </p:cBhvr>
                                      <p:to>
                                        <p:strVal val="visible"/>
                                      </p:to>
                                    </p:set>
                                    <p:animEffect transition="in" filter="wipe(right)">
                                      <p:cBhvr>
                                        <p:cTn id="31" dur="250"/>
                                        <p:tgtEl>
                                          <p:spTgt spid="138"/>
                                        </p:tgtEl>
                                      </p:cBhvr>
                                    </p:animEffect>
                                  </p:childTnLst>
                                </p:cTn>
                              </p:par>
                            </p:childTnLst>
                          </p:cTn>
                        </p:par>
                        <p:par>
                          <p:cTn id="32" fill="hold">
                            <p:stCondLst>
                              <p:cond delay="2250"/>
                            </p:stCondLst>
                            <p:childTnLst>
                              <p:par>
                                <p:cTn id="33" presetID="22" presetClass="entr" presetSubtype="8" fill="hold" grpId="0" nodeType="afterEffect">
                                  <p:stCondLst>
                                    <p:cond delay="0"/>
                                  </p:stCondLst>
                                  <p:childTnLst>
                                    <p:set>
                                      <p:cBhvr>
                                        <p:cTn id="34" dur="1" fill="hold">
                                          <p:stCondLst>
                                            <p:cond delay="0"/>
                                          </p:stCondLst>
                                        </p:cTn>
                                        <p:tgtEl>
                                          <p:spTgt spid="139"/>
                                        </p:tgtEl>
                                        <p:attrNameLst>
                                          <p:attrName>style.visibility</p:attrName>
                                        </p:attrNameLst>
                                      </p:cBhvr>
                                      <p:to>
                                        <p:strVal val="visible"/>
                                      </p:to>
                                    </p:set>
                                    <p:animEffect transition="in" filter="wipe(left)">
                                      <p:cBhvr>
                                        <p:cTn id="35" dur="250"/>
                                        <p:tgtEl>
                                          <p:spTgt spid="139"/>
                                        </p:tgtEl>
                                      </p:cBhvr>
                                    </p:animEffect>
                                  </p:childTnLst>
                                </p:cTn>
                              </p:par>
                            </p:childTnLst>
                          </p:cTn>
                        </p:par>
                        <p:par>
                          <p:cTn id="36" fill="hold">
                            <p:stCondLst>
                              <p:cond delay="2500"/>
                            </p:stCondLst>
                            <p:childTnLst>
                              <p:par>
                                <p:cTn id="37" presetID="22" presetClass="entr" presetSubtype="2" fill="hold" grpId="0" nodeType="afterEffect">
                                  <p:stCondLst>
                                    <p:cond delay="0"/>
                                  </p:stCondLst>
                                  <p:childTnLst>
                                    <p:set>
                                      <p:cBhvr>
                                        <p:cTn id="38" dur="1" fill="hold">
                                          <p:stCondLst>
                                            <p:cond delay="0"/>
                                          </p:stCondLst>
                                        </p:cTn>
                                        <p:tgtEl>
                                          <p:spTgt spid="140"/>
                                        </p:tgtEl>
                                        <p:attrNameLst>
                                          <p:attrName>style.visibility</p:attrName>
                                        </p:attrNameLst>
                                      </p:cBhvr>
                                      <p:to>
                                        <p:strVal val="visible"/>
                                      </p:to>
                                    </p:set>
                                    <p:animEffect transition="in" filter="wipe(right)">
                                      <p:cBhvr>
                                        <p:cTn id="39" dur="250"/>
                                        <p:tgtEl>
                                          <p:spTgt spid="140"/>
                                        </p:tgtEl>
                                      </p:cBhvr>
                                    </p:animEffect>
                                  </p:childTnLst>
                                </p:cTn>
                              </p:par>
                            </p:childTnLst>
                          </p:cTn>
                        </p:par>
                        <p:par>
                          <p:cTn id="40" fill="hold">
                            <p:stCondLst>
                              <p:cond delay="2750"/>
                            </p:stCondLst>
                            <p:childTnLst>
                              <p:par>
                                <p:cTn id="41" presetID="22" presetClass="entr" presetSubtype="2" fill="hold" grpId="0" nodeType="afterEffect">
                                  <p:stCondLst>
                                    <p:cond delay="0"/>
                                  </p:stCondLst>
                                  <p:childTnLst>
                                    <p:set>
                                      <p:cBhvr>
                                        <p:cTn id="42" dur="1" fill="hold">
                                          <p:stCondLst>
                                            <p:cond delay="0"/>
                                          </p:stCondLst>
                                        </p:cTn>
                                        <p:tgtEl>
                                          <p:spTgt spid="141"/>
                                        </p:tgtEl>
                                        <p:attrNameLst>
                                          <p:attrName>style.visibility</p:attrName>
                                        </p:attrNameLst>
                                      </p:cBhvr>
                                      <p:to>
                                        <p:strVal val="visible"/>
                                      </p:to>
                                    </p:set>
                                    <p:animEffect transition="in" filter="wipe(right)">
                                      <p:cBhvr>
                                        <p:cTn id="43" dur="250"/>
                                        <p:tgtEl>
                                          <p:spTgt spid="141"/>
                                        </p:tgtEl>
                                      </p:cBhvr>
                                    </p:animEffect>
                                  </p:childTnLst>
                                </p:cTn>
                              </p:par>
                            </p:childTnLst>
                          </p:cTn>
                        </p:par>
                        <p:par>
                          <p:cTn id="44" fill="hold">
                            <p:stCondLst>
                              <p:cond delay="3000"/>
                            </p:stCondLst>
                            <p:childTnLst>
                              <p:par>
                                <p:cTn id="45" presetID="31" presetClass="entr" presetSubtype="0"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p:cTn id="47" dur="500" fill="hold"/>
                                        <p:tgtEl>
                                          <p:spTgt spid="3"/>
                                        </p:tgtEl>
                                        <p:attrNameLst>
                                          <p:attrName>ppt_w</p:attrName>
                                        </p:attrNameLst>
                                      </p:cBhvr>
                                      <p:tavLst>
                                        <p:tav tm="0">
                                          <p:val>
                                            <p:fltVal val="0"/>
                                          </p:val>
                                        </p:tav>
                                        <p:tav tm="100000">
                                          <p:val>
                                            <p:strVal val="#ppt_w"/>
                                          </p:val>
                                        </p:tav>
                                      </p:tavLst>
                                    </p:anim>
                                    <p:anim calcmode="lin" valueType="num">
                                      <p:cBhvr>
                                        <p:cTn id="48" dur="500" fill="hold"/>
                                        <p:tgtEl>
                                          <p:spTgt spid="3"/>
                                        </p:tgtEl>
                                        <p:attrNameLst>
                                          <p:attrName>ppt_h</p:attrName>
                                        </p:attrNameLst>
                                      </p:cBhvr>
                                      <p:tavLst>
                                        <p:tav tm="0">
                                          <p:val>
                                            <p:fltVal val="0"/>
                                          </p:val>
                                        </p:tav>
                                        <p:tav tm="100000">
                                          <p:val>
                                            <p:strVal val="#ppt_h"/>
                                          </p:val>
                                        </p:tav>
                                      </p:tavLst>
                                    </p:anim>
                                    <p:anim calcmode="lin" valueType="num">
                                      <p:cBhvr>
                                        <p:cTn id="49" dur="500" fill="hold"/>
                                        <p:tgtEl>
                                          <p:spTgt spid="3"/>
                                        </p:tgtEl>
                                        <p:attrNameLst>
                                          <p:attrName>style.rotation</p:attrName>
                                        </p:attrNameLst>
                                      </p:cBhvr>
                                      <p:tavLst>
                                        <p:tav tm="0">
                                          <p:val>
                                            <p:fltVal val="90"/>
                                          </p:val>
                                        </p:tav>
                                        <p:tav tm="100000">
                                          <p:val>
                                            <p:fltVal val="0"/>
                                          </p:val>
                                        </p:tav>
                                      </p:tavLst>
                                    </p:anim>
                                    <p:animEffect transition="in" filter="fade">
                                      <p:cBhvr>
                                        <p:cTn id="5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p:bldP spid="136" grpId="0"/>
      <p:bldP spid="137" grpId="0"/>
      <p:bldP spid="139" grpId="0"/>
      <p:bldP spid="140" grpId="0"/>
      <p:bldP spid="141"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 name="Rectangle 8"/>
          <p:cNvSpPr>
            <a:spLocks noChangeArrowheads="1"/>
          </p:cNvSpPr>
          <p:nvPr/>
        </p:nvSpPr>
        <p:spPr bwMode="auto">
          <a:xfrm>
            <a:off x="5532437" y="10830484"/>
            <a:ext cx="13359033" cy="14231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gn="ctr"/>
            <a:endParaRPr lang="th-TH"/>
          </a:p>
        </p:txBody>
      </p:sp>
      <p:grpSp>
        <p:nvGrpSpPr>
          <p:cNvPr id="19515" name="กลุ่ม 19514"/>
          <p:cNvGrpSpPr/>
          <p:nvPr/>
        </p:nvGrpSpPr>
        <p:grpSpPr>
          <a:xfrm>
            <a:off x="15278884" y="3349841"/>
            <a:ext cx="5722153" cy="7086600"/>
            <a:chOff x="15278884" y="3349841"/>
            <a:chExt cx="5722153" cy="7086600"/>
          </a:xfrm>
        </p:grpSpPr>
        <p:grpSp>
          <p:nvGrpSpPr>
            <p:cNvPr id="249" name="กลุ่ม 248"/>
            <p:cNvGrpSpPr/>
            <p:nvPr/>
          </p:nvGrpSpPr>
          <p:grpSpPr>
            <a:xfrm>
              <a:off x="15278884" y="3349841"/>
              <a:ext cx="5722153" cy="7086600"/>
              <a:chOff x="3794150" y="3200400"/>
              <a:chExt cx="6791263" cy="8410640"/>
            </a:xfrm>
          </p:grpSpPr>
          <p:sp>
            <p:nvSpPr>
              <p:cNvPr id="250" name="Freeform 28"/>
              <p:cNvSpPr>
                <a:spLocks/>
              </p:cNvSpPr>
              <p:nvPr/>
            </p:nvSpPr>
            <p:spPr bwMode="auto">
              <a:xfrm>
                <a:off x="3794150" y="3200400"/>
                <a:ext cx="6791263" cy="8410640"/>
              </a:xfrm>
              <a:custGeom>
                <a:avLst/>
                <a:gdLst>
                  <a:gd name="T0" fmla="*/ 59 w 59"/>
                  <a:gd name="T1" fmla="*/ 29 h 73"/>
                  <a:gd name="T2" fmla="*/ 29 w 59"/>
                  <a:gd name="T3" fmla="*/ 0 h 73"/>
                  <a:gd name="T4" fmla="*/ 0 w 59"/>
                  <a:gd name="T5" fmla="*/ 29 h 73"/>
                  <a:gd name="T6" fmla="*/ 20 w 59"/>
                  <a:gd name="T7" fmla="*/ 57 h 73"/>
                  <a:gd name="T8" fmla="*/ 29 w 59"/>
                  <a:gd name="T9" fmla="*/ 73 h 73"/>
                  <a:gd name="T10" fmla="*/ 38 w 59"/>
                  <a:gd name="T11" fmla="*/ 57 h 73"/>
                  <a:gd name="T12" fmla="*/ 59 w 59"/>
                  <a:gd name="T13" fmla="*/ 29 h 73"/>
                </a:gdLst>
                <a:ahLst/>
                <a:cxnLst>
                  <a:cxn ang="0">
                    <a:pos x="T0" y="T1"/>
                  </a:cxn>
                  <a:cxn ang="0">
                    <a:pos x="T2" y="T3"/>
                  </a:cxn>
                  <a:cxn ang="0">
                    <a:pos x="T4" y="T5"/>
                  </a:cxn>
                  <a:cxn ang="0">
                    <a:pos x="T6" y="T7"/>
                  </a:cxn>
                  <a:cxn ang="0">
                    <a:pos x="T8" y="T9"/>
                  </a:cxn>
                  <a:cxn ang="0">
                    <a:pos x="T10" y="T11"/>
                  </a:cxn>
                  <a:cxn ang="0">
                    <a:pos x="T12" y="T13"/>
                  </a:cxn>
                </a:cxnLst>
                <a:rect l="0" t="0" r="r" b="b"/>
                <a:pathLst>
                  <a:path w="59" h="73">
                    <a:moveTo>
                      <a:pt x="59" y="29"/>
                    </a:moveTo>
                    <a:cubicBezTo>
                      <a:pt x="59" y="13"/>
                      <a:pt x="45" y="0"/>
                      <a:pt x="29" y="0"/>
                    </a:cubicBezTo>
                    <a:cubicBezTo>
                      <a:pt x="13" y="0"/>
                      <a:pt x="0" y="13"/>
                      <a:pt x="0" y="29"/>
                    </a:cubicBezTo>
                    <a:cubicBezTo>
                      <a:pt x="0" y="43"/>
                      <a:pt x="8" y="54"/>
                      <a:pt x="20" y="57"/>
                    </a:cubicBezTo>
                    <a:cubicBezTo>
                      <a:pt x="29" y="73"/>
                      <a:pt x="29" y="73"/>
                      <a:pt x="29" y="73"/>
                    </a:cubicBezTo>
                    <a:cubicBezTo>
                      <a:pt x="38" y="57"/>
                      <a:pt x="38" y="57"/>
                      <a:pt x="38" y="57"/>
                    </a:cubicBezTo>
                    <a:cubicBezTo>
                      <a:pt x="50" y="54"/>
                      <a:pt x="59" y="43"/>
                      <a:pt x="59" y="29"/>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1" name="Oval 17"/>
              <p:cNvSpPr>
                <a:spLocks noChangeArrowheads="1"/>
              </p:cNvSpPr>
              <p:nvPr/>
            </p:nvSpPr>
            <p:spPr bwMode="auto">
              <a:xfrm>
                <a:off x="4419919" y="3733800"/>
                <a:ext cx="5532118" cy="563880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60" name="กลุ่ม 259"/>
            <p:cNvGrpSpPr/>
            <p:nvPr/>
          </p:nvGrpSpPr>
          <p:grpSpPr>
            <a:xfrm>
              <a:off x="16429037" y="5830669"/>
              <a:ext cx="3413655" cy="2551331"/>
              <a:chOff x="12695237" y="8144817"/>
              <a:chExt cx="3413655" cy="2551331"/>
            </a:xfrm>
          </p:grpSpPr>
          <p:sp>
            <p:nvSpPr>
              <p:cNvPr id="261" name="TextBox 260"/>
              <p:cNvSpPr txBox="1"/>
              <p:nvPr/>
            </p:nvSpPr>
            <p:spPr bwMode="auto">
              <a:xfrm>
                <a:off x="12832292" y="8144817"/>
                <a:ext cx="3276600" cy="646331"/>
              </a:xfrm>
              <a:prstGeom prst="rect">
                <a:avLst/>
              </a:prstGeom>
              <a:noFill/>
            </p:spPr>
            <p:txBody>
              <a:bodyPr wrap="square">
                <a:spAutoFit/>
              </a:bodyPr>
              <a:lstStyle/>
              <a:p>
                <a:pPr algn="ctr" defTabSz="1828434" fontAlgn="auto">
                  <a:spcBef>
                    <a:spcPts val="0"/>
                  </a:spcBef>
                  <a:spcAft>
                    <a:spcPts val="0"/>
                  </a:spcAft>
                  <a:defRPr/>
                </a:pPr>
                <a:r>
                  <a:rPr lang="en-US" sz="3600" b="1" dirty="0">
                    <a:solidFill>
                      <a:schemeClr val="accent6"/>
                    </a:solidFill>
                    <a:latin typeface="Lato" pitchFamily="34" charset="0"/>
                    <a:ea typeface="Lato" pitchFamily="34" charset="0"/>
                    <a:cs typeface="Lato" pitchFamily="34" charset="0"/>
                  </a:rPr>
                  <a:t>Feature New</a:t>
                </a:r>
                <a:endParaRPr lang="id-ID" sz="3600" b="1" dirty="0">
                  <a:solidFill>
                    <a:schemeClr val="accent6"/>
                  </a:solidFill>
                  <a:latin typeface="Lato" pitchFamily="34" charset="0"/>
                  <a:ea typeface="Lato" pitchFamily="34" charset="0"/>
                  <a:cs typeface="Lato" pitchFamily="34" charset="0"/>
                </a:endParaRPr>
              </a:p>
            </p:txBody>
          </p:sp>
          <p:sp>
            <p:nvSpPr>
              <p:cNvPr id="262" name="Rectangle 8"/>
              <p:cNvSpPr>
                <a:spLocks noChangeArrowheads="1"/>
              </p:cNvSpPr>
              <p:nvPr/>
            </p:nvSpPr>
            <p:spPr bwMode="auto">
              <a:xfrm flipV="1">
                <a:off x="13319974" y="8939869"/>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263" name="TextBox 262"/>
              <p:cNvSpPr txBox="1"/>
              <p:nvPr/>
            </p:nvSpPr>
            <p:spPr>
              <a:xfrm>
                <a:off x="12695237" y="8997258"/>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grpSp>
          <p:nvGrpSpPr>
            <p:cNvPr id="268" name="กลุ่ม 267"/>
            <p:cNvGrpSpPr/>
            <p:nvPr/>
          </p:nvGrpSpPr>
          <p:grpSpPr>
            <a:xfrm>
              <a:off x="17419637" y="4267200"/>
              <a:ext cx="1328568" cy="1331688"/>
              <a:chOff x="21201063" y="3320886"/>
              <a:chExt cx="676275" cy="677863"/>
            </a:xfrm>
            <a:solidFill>
              <a:schemeClr val="accent6"/>
            </a:solidFill>
          </p:grpSpPr>
          <p:sp>
            <p:nvSpPr>
              <p:cNvPr id="269"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0"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9514" name="กลุ่ม 19513"/>
          <p:cNvGrpSpPr/>
          <p:nvPr/>
        </p:nvGrpSpPr>
        <p:grpSpPr>
          <a:xfrm>
            <a:off x="9397171" y="3352800"/>
            <a:ext cx="5722153" cy="7086600"/>
            <a:chOff x="9397171" y="3352800"/>
            <a:chExt cx="5722153" cy="7086600"/>
          </a:xfrm>
        </p:grpSpPr>
        <p:grpSp>
          <p:nvGrpSpPr>
            <p:cNvPr id="246" name="กลุ่ม 245"/>
            <p:cNvGrpSpPr/>
            <p:nvPr/>
          </p:nvGrpSpPr>
          <p:grpSpPr>
            <a:xfrm>
              <a:off x="9397171" y="3352800"/>
              <a:ext cx="5722153" cy="7086600"/>
              <a:chOff x="3794150" y="3200400"/>
              <a:chExt cx="6791263" cy="8410640"/>
            </a:xfrm>
          </p:grpSpPr>
          <p:sp>
            <p:nvSpPr>
              <p:cNvPr id="247" name="Freeform 28"/>
              <p:cNvSpPr>
                <a:spLocks/>
              </p:cNvSpPr>
              <p:nvPr/>
            </p:nvSpPr>
            <p:spPr bwMode="auto">
              <a:xfrm>
                <a:off x="3794150" y="3200400"/>
                <a:ext cx="6791263" cy="8410640"/>
              </a:xfrm>
              <a:custGeom>
                <a:avLst/>
                <a:gdLst>
                  <a:gd name="T0" fmla="*/ 59 w 59"/>
                  <a:gd name="T1" fmla="*/ 29 h 73"/>
                  <a:gd name="T2" fmla="*/ 29 w 59"/>
                  <a:gd name="T3" fmla="*/ 0 h 73"/>
                  <a:gd name="T4" fmla="*/ 0 w 59"/>
                  <a:gd name="T5" fmla="*/ 29 h 73"/>
                  <a:gd name="T6" fmla="*/ 20 w 59"/>
                  <a:gd name="T7" fmla="*/ 57 h 73"/>
                  <a:gd name="T8" fmla="*/ 29 w 59"/>
                  <a:gd name="T9" fmla="*/ 73 h 73"/>
                  <a:gd name="T10" fmla="*/ 38 w 59"/>
                  <a:gd name="T11" fmla="*/ 57 h 73"/>
                  <a:gd name="T12" fmla="*/ 59 w 59"/>
                  <a:gd name="T13" fmla="*/ 29 h 73"/>
                </a:gdLst>
                <a:ahLst/>
                <a:cxnLst>
                  <a:cxn ang="0">
                    <a:pos x="T0" y="T1"/>
                  </a:cxn>
                  <a:cxn ang="0">
                    <a:pos x="T2" y="T3"/>
                  </a:cxn>
                  <a:cxn ang="0">
                    <a:pos x="T4" y="T5"/>
                  </a:cxn>
                  <a:cxn ang="0">
                    <a:pos x="T6" y="T7"/>
                  </a:cxn>
                  <a:cxn ang="0">
                    <a:pos x="T8" y="T9"/>
                  </a:cxn>
                  <a:cxn ang="0">
                    <a:pos x="T10" y="T11"/>
                  </a:cxn>
                  <a:cxn ang="0">
                    <a:pos x="T12" y="T13"/>
                  </a:cxn>
                </a:cxnLst>
                <a:rect l="0" t="0" r="r" b="b"/>
                <a:pathLst>
                  <a:path w="59" h="73">
                    <a:moveTo>
                      <a:pt x="59" y="29"/>
                    </a:moveTo>
                    <a:cubicBezTo>
                      <a:pt x="59" y="13"/>
                      <a:pt x="45" y="0"/>
                      <a:pt x="29" y="0"/>
                    </a:cubicBezTo>
                    <a:cubicBezTo>
                      <a:pt x="13" y="0"/>
                      <a:pt x="0" y="13"/>
                      <a:pt x="0" y="29"/>
                    </a:cubicBezTo>
                    <a:cubicBezTo>
                      <a:pt x="0" y="43"/>
                      <a:pt x="8" y="54"/>
                      <a:pt x="20" y="57"/>
                    </a:cubicBezTo>
                    <a:cubicBezTo>
                      <a:pt x="29" y="73"/>
                      <a:pt x="29" y="73"/>
                      <a:pt x="29" y="73"/>
                    </a:cubicBezTo>
                    <a:cubicBezTo>
                      <a:pt x="38" y="57"/>
                      <a:pt x="38" y="57"/>
                      <a:pt x="38" y="57"/>
                    </a:cubicBezTo>
                    <a:cubicBezTo>
                      <a:pt x="50" y="54"/>
                      <a:pt x="59" y="43"/>
                      <a:pt x="59" y="29"/>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8" name="Oval 17"/>
              <p:cNvSpPr>
                <a:spLocks noChangeArrowheads="1"/>
              </p:cNvSpPr>
              <p:nvPr/>
            </p:nvSpPr>
            <p:spPr bwMode="auto">
              <a:xfrm>
                <a:off x="4419919" y="3733800"/>
                <a:ext cx="5532118" cy="563880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56" name="กลุ่ม 255"/>
            <p:cNvGrpSpPr/>
            <p:nvPr/>
          </p:nvGrpSpPr>
          <p:grpSpPr>
            <a:xfrm>
              <a:off x="10576982" y="5830669"/>
              <a:ext cx="3413655" cy="2551331"/>
              <a:chOff x="12695237" y="8144817"/>
              <a:chExt cx="3413655" cy="2551331"/>
            </a:xfrm>
          </p:grpSpPr>
          <p:sp>
            <p:nvSpPr>
              <p:cNvPr id="257" name="TextBox 256"/>
              <p:cNvSpPr txBox="1"/>
              <p:nvPr/>
            </p:nvSpPr>
            <p:spPr bwMode="auto">
              <a:xfrm>
                <a:off x="12832292" y="8144817"/>
                <a:ext cx="3276600" cy="646331"/>
              </a:xfrm>
              <a:prstGeom prst="rect">
                <a:avLst/>
              </a:prstGeom>
              <a:noFill/>
            </p:spPr>
            <p:txBody>
              <a:bodyPr wrap="square">
                <a:spAutoFit/>
              </a:bodyPr>
              <a:lstStyle/>
              <a:p>
                <a:pPr algn="ctr" defTabSz="1828434" fontAlgn="auto">
                  <a:spcBef>
                    <a:spcPts val="0"/>
                  </a:spcBef>
                  <a:spcAft>
                    <a:spcPts val="0"/>
                  </a:spcAft>
                  <a:defRPr/>
                </a:pPr>
                <a:r>
                  <a:rPr lang="en-US" sz="3600" b="1" dirty="0">
                    <a:solidFill>
                      <a:schemeClr val="accent5"/>
                    </a:solidFill>
                    <a:latin typeface="Lato" pitchFamily="34" charset="0"/>
                    <a:ea typeface="Lato" pitchFamily="34" charset="0"/>
                    <a:cs typeface="Lato" pitchFamily="34" charset="0"/>
                  </a:rPr>
                  <a:t>Feature New</a:t>
                </a:r>
                <a:endParaRPr lang="id-ID" sz="3600" b="1" dirty="0">
                  <a:solidFill>
                    <a:schemeClr val="accent5"/>
                  </a:solidFill>
                  <a:latin typeface="Lato" pitchFamily="34" charset="0"/>
                  <a:ea typeface="Lato" pitchFamily="34" charset="0"/>
                  <a:cs typeface="Lato" pitchFamily="34" charset="0"/>
                </a:endParaRPr>
              </a:p>
            </p:txBody>
          </p:sp>
          <p:sp>
            <p:nvSpPr>
              <p:cNvPr id="258" name="Rectangle 8"/>
              <p:cNvSpPr>
                <a:spLocks noChangeArrowheads="1"/>
              </p:cNvSpPr>
              <p:nvPr/>
            </p:nvSpPr>
            <p:spPr bwMode="auto">
              <a:xfrm flipV="1">
                <a:off x="13319974" y="8939869"/>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259" name="TextBox 258"/>
              <p:cNvSpPr txBox="1"/>
              <p:nvPr/>
            </p:nvSpPr>
            <p:spPr>
              <a:xfrm>
                <a:off x="12695237" y="8997258"/>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sp>
          <p:nvSpPr>
            <p:cNvPr id="271" name="Freeform 94"/>
            <p:cNvSpPr>
              <a:spLocks noEditPoints="1"/>
            </p:cNvSpPr>
            <p:nvPr/>
          </p:nvSpPr>
          <p:spPr bwMode="auto">
            <a:xfrm>
              <a:off x="11559196" y="4524283"/>
              <a:ext cx="1440841" cy="114144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19511" name="กลุ่ม 19510"/>
          <p:cNvGrpSpPr/>
          <p:nvPr/>
        </p:nvGrpSpPr>
        <p:grpSpPr>
          <a:xfrm>
            <a:off x="3544084" y="3349841"/>
            <a:ext cx="5722153" cy="7086600"/>
            <a:chOff x="3544084" y="3349841"/>
            <a:chExt cx="5722153" cy="7086600"/>
          </a:xfrm>
        </p:grpSpPr>
        <p:grpSp>
          <p:nvGrpSpPr>
            <p:cNvPr id="19507" name="กลุ่ม 19506"/>
            <p:cNvGrpSpPr/>
            <p:nvPr/>
          </p:nvGrpSpPr>
          <p:grpSpPr>
            <a:xfrm>
              <a:off x="3544084" y="3349841"/>
              <a:ext cx="5722153" cy="7086600"/>
              <a:chOff x="3794150" y="3200400"/>
              <a:chExt cx="6791263" cy="8410640"/>
            </a:xfrm>
          </p:grpSpPr>
          <p:sp>
            <p:nvSpPr>
              <p:cNvPr id="23" name="Freeform 28"/>
              <p:cNvSpPr>
                <a:spLocks/>
              </p:cNvSpPr>
              <p:nvPr/>
            </p:nvSpPr>
            <p:spPr bwMode="auto">
              <a:xfrm>
                <a:off x="3794150" y="3200400"/>
                <a:ext cx="6791263" cy="8410640"/>
              </a:xfrm>
              <a:custGeom>
                <a:avLst/>
                <a:gdLst>
                  <a:gd name="T0" fmla="*/ 59 w 59"/>
                  <a:gd name="T1" fmla="*/ 29 h 73"/>
                  <a:gd name="T2" fmla="*/ 29 w 59"/>
                  <a:gd name="T3" fmla="*/ 0 h 73"/>
                  <a:gd name="T4" fmla="*/ 0 w 59"/>
                  <a:gd name="T5" fmla="*/ 29 h 73"/>
                  <a:gd name="T6" fmla="*/ 20 w 59"/>
                  <a:gd name="T7" fmla="*/ 57 h 73"/>
                  <a:gd name="T8" fmla="*/ 29 w 59"/>
                  <a:gd name="T9" fmla="*/ 73 h 73"/>
                  <a:gd name="T10" fmla="*/ 38 w 59"/>
                  <a:gd name="T11" fmla="*/ 57 h 73"/>
                  <a:gd name="T12" fmla="*/ 59 w 59"/>
                  <a:gd name="T13" fmla="*/ 29 h 73"/>
                </a:gdLst>
                <a:ahLst/>
                <a:cxnLst>
                  <a:cxn ang="0">
                    <a:pos x="T0" y="T1"/>
                  </a:cxn>
                  <a:cxn ang="0">
                    <a:pos x="T2" y="T3"/>
                  </a:cxn>
                  <a:cxn ang="0">
                    <a:pos x="T4" y="T5"/>
                  </a:cxn>
                  <a:cxn ang="0">
                    <a:pos x="T6" y="T7"/>
                  </a:cxn>
                  <a:cxn ang="0">
                    <a:pos x="T8" y="T9"/>
                  </a:cxn>
                  <a:cxn ang="0">
                    <a:pos x="T10" y="T11"/>
                  </a:cxn>
                  <a:cxn ang="0">
                    <a:pos x="T12" y="T13"/>
                  </a:cxn>
                </a:cxnLst>
                <a:rect l="0" t="0" r="r" b="b"/>
                <a:pathLst>
                  <a:path w="59" h="73">
                    <a:moveTo>
                      <a:pt x="59" y="29"/>
                    </a:moveTo>
                    <a:cubicBezTo>
                      <a:pt x="59" y="13"/>
                      <a:pt x="45" y="0"/>
                      <a:pt x="29" y="0"/>
                    </a:cubicBezTo>
                    <a:cubicBezTo>
                      <a:pt x="13" y="0"/>
                      <a:pt x="0" y="13"/>
                      <a:pt x="0" y="29"/>
                    </a:cubicBezTo>
                    <a:cubicBezTo>
                      <a:pt x="0" y="43"/>
                      <a:pt x="8" y="54"/>
                      <a:pt x="20" y="57"/>
                    </a:cubicBezTo>
                    <a:cubicBezTo>
                      <a:pt x="29" y="73"/>
                      <a:pt x="29" y="73"/>
                      <a:pt x="29" y="73"/>
                    </a:cubicBezTo>
                    <a:cubicBezTo>
                      <a:pt x="38" y="57"/>
                      <a:pt x="38" y="57"/>
                      <a:pt x="38" y="57"/>
                    </a:cubicBezTo>
                    <a:cubicBezTo>
                      <a:pt x="50" y="54"/>
                      <a:pt x="59" y="43"/>
                      <a:pt x="59" y="29"/>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4" name="Oval 17"/>
              <p:cNvSpPr>
                <a:spLocks noChangeArrowheads="1"/>
              </p:cNvSpPr>
              <p:nvPr/>
            </p:nvSpPr>
            <p:spPr bwMode="auto">
              <a:xfrm>
                <a:off x="4419919" y="3733800"/>
                <a:ext cx="5532118" cy="563880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52" name="กลุ่ม 251"/>
            <p:cNvGrpSpPr/>
            <p:nvPr/>
          </p:nvGrpSpPr>
          <p:grpSpPr>
            <a:xfrm>
              <a:off x="4717767" y="5754469"/>
              <a:ext cx="3413655" cy="2551331"/>
              <a:chOff x="12695237" y="8144817"/>
              <a:chExt cx="3413655" cy="2551331"/>
            </a:xfrm>
          </p:grpSpPr>
          <p:sp>
            <p:nvSpPr>
              <p:cNvPr id="253" name="TextBox 252"/>
              <p:cNvSpPr txBox="1"/>
              <p:nvPr/>
            </p:nvSpPr>
            <p:spPr bwMode="auto">
              <a:xfrm>
                <a:off x="12832292" y="8144817"/>
                <a:ext cx="3276600" cy="646331"/>
              </a:xfrm>
              <a:prstGeom prst="rect">
                <a:avLst/>
              </a:prstGeom>
              <a:noFill/>
            </p:spPr>
            <p:txBody>
              <a:bodyPr wrap="square">
                <a:spAutoFit/>
              </a:bodyPr>
              <a:lstStyle/>
              <a:p>
                <a:pPr algn="ctr" defTabSz="1828434" fontAlgn="auto">
                  <a:spcBef>
                    <a:spcPts val="0"/>
                  </a:spcBef>
                  <a:spcAft>
                    <a:spcPts val="0"/>
                  </a:spcAft>
                  <a:defRPr/>
                </a:pPr>
                <a:r>
                  <a:rPr lang="en-US" sz="3600" b="1" dirty="0">
                    <a:solidFill>
                      <a:schemeClr val="accent3"/>
                    </a:solidFill>
                    <a:latin typeface="Lato" pitchFamily="34" charset="0"/>
                    <a:ea typeface="Lato" pitchFamily="34" charset="0"/>
                    <a:cs typeface="Lato" pitchFamily="34" charset="0"/>
                  </a:rPr>
                  <a:t>Feature New</a:t>
                </a:r>
                <a:endParaRPr lang="id-ID" sz="3600" b="1" dirty="0">
                  <a:solidFill>
                    <a:schemeClr val="accent3"/>
                  </a:solidFill>
                  <a:latin typeface="Lato" pitchFamily="34" charset="0"/>
                  <a:ea typeface="Lato" pitchFamily="34" charset="0"/>
                  <a:cs typeface="Lato" pitchFamily="34" charset="0"/>
                </a:endParaRPr>
              </a:p>
            </p:txBody>
          </p:sp>
          <p:sp>
            <p:nvSpPr>
              <p:cNvPr id="254" name="Rectangle 8"/>
              <p:cNvSpPr>
                <a:spLocks noChangeArrowheads="1"/>
              </p:cNvSpPr>
              <p:nvPr/>
            </p:nvSpPr>
            <p:spPr bwMode="auto">
              <a:xfrm flipV="1">
                <a:off x="13319974" y="8939869"/>
                <a:ext cx="2270863" cy="156079"/>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255" name="TextBox 254"/>
              <p:cNvSpPr txBox="1"/>
              <p:nvPr/>
            </p:nvSpPr>
            <p:spPr>
              <a:xfrm>
                <a:off x="12695237" y="8997258"/>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grpSp>
          <p:nvGrpSpPr>
            <p:cNvPr id="272" name="กลุ่ม 271"/>
            <p:cNvGrpSpPr/>
            <p:nvPr/>
          </p:nvGrpSpPr>
          <p:grpSpPr>
            <a:xfrm>
              <a:off x="5962219" y="4267200"/>
              <a:ext cx="879474" cy="1312975"/>
              <a:chOff x="9260948" y="10553700"/>
              <a:chExt cx="447675" cy="668338"/>
            </a:xfrm>
            <a:solidFill>
              <a:schemeClr val="accent3"/>
            </a:solidFill>
          </p:grpSpPr>
          <p:sp>
            <p:nvSpPr>
              <p:cNvPr id="273"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4"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5"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6"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46" name="Group 45"/>
          <p:cNvGrpSpPr/>
          <p:nvPr/>
        </p:nvGrpSpPr>
        <p:grpSpPr>
          <a:xfrm>
            <a:off x="9342437" y="0"/>
            <a:ext cx="5121981" cy="1859280"/>
            <a:chOff x="9266237" y="-30479"/>
            <a:chExt cx="5121981" cy="1859280"/>
          </a:xfrm>
        </p:grpSpPr>
        <p:sp>
          <p:nvSpPr>
            <p:cNvPr id="4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8" name="TextBox 4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9" name="กลุ่ม 1"/>
            <p:cNvGrpSpPr/>
            <p:nvPr/>
          </p:nvGrpSpPr>
          <p:grpSpPr>
            <a:xfrm>
              <a:off x="10629638" y="960536"/>
              <a:ext cx="2675199" cy="191868"/>
              <a:chOff x="731836" y="7607630"/>
              <a:chExt cx="3043601" cy="240970"/>
            </a:xfrm>
          </p:grpSpPr>
          <p:sp>
            <p:nvSpPr>
              <p:cNvPr id="5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1367373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7"/>
                                        </p:tgtEl>
                                        <p:attrNameLst>
                                          <p:attrName>style.visibility</p:attrName>
                                        </p:attrNameLst>
                                      </p:cBhvr>
                                      <p:to>
                                        <p:strVal val="visible"/>
                                      </p:to>
                                    </p:set>
                                    <p:animEffect transition="in" filter="fade">
                                      <p:cBhvr>
                                        <p:cTn id="7" dur="500"/>
                                        <p:tgtEl>
                                          <p:spTgt spid="26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9511"/>
                                        </p:tgtEl>
                                        <p:attrNameLst>
                                          <p:attrName>style.visibility</p:attrName>
                                        </p:attrNameLst>
                                      </p:cBhvr>
                                      <p:to>
                                        <p:strVal val="visible"/>
                                      </p:to>
                                    </p:set>
                                    <p:animEffect transition="in" filter="wipe(down)">
                                      <p:cBhvr>
                                        <p:cTn id="11" dur="500"/>
                                        <p:tgtEl>
                                          <p:spTgt spid="19511"/>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9514"/>
                                        </p:tgtEl>
                                        <p:attrNameLst>
                                          <p:attrName>style.visibility</p:attrName>
                                        </p:attrNameLst>
                                      </p:cBhvr>
                                      <p:to>
                                        <p:strVal val="visible"/>
                                      </p:to>
                                    </p:set>
                                    <p:animEffect transition="in" filter="wipe(down)">
                                      <p:cBhvr>
                                        <p:cTn id="15" dur="500"/>
                                        <p:tgtEl>
                                          <p:spTgt spid="1951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9515"/>
                                        </p:tgtEl>
                                        <p:attrNameLst>
                                          <p:attrName>style.visibility</p:attrName>
                                        </p:attrNameLst>
                                      </p:cBhvr>
                                      <p:to>
                                        <p:strVal val="visible"/>
                                      </p:to>
                                    </p:set>
                                    <p:animEffect transition="in" filter="wipe(down)">
                                      <p:cBhvr>
                                        <p:cTn id="19" dur="500"/>
                                        <p:tgtEl>
                                          <p:spTgt spid="19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 name="Rectangle 8"/>
          <p:cNvSpPr>
            <a:spLocks noChangeArrowheads="1"/>
          </p:cNvSpPr>
          <p:nvPr/>
        </p:nvSpPr>
        <p:spPr bwMode="auto">
          <a:xfrm rot="5400000">
            <a:off x="7302138" y="8703903"/>
            <a:ext cx="9738775" cy="285421"/>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gn="ctr"/>
            <a:endParaRPr lang="th-TH"/>
          </a:p>
        </p:txBody>
      </p:sp>
      <p:grpSp>
        <p:nvGrpSpPr>
          <p:cNvPr id="41" name="กลุ่ม 40"/>
          <p:cNvGrpSpPr/>
          <p:nvPr/>
        </p:nvGrpSpPr>
        <p:grpSpPr>
          <a:xfrm>
            <a:off x="6599237" y="3352800"/>
            <a:ext cx="6028824" cy="1497082"/>
            <a:chOff x="6599237" y="3352800"/>
            <a:chExt cx="6028824" cy="1497082"/>
          </a:xfrm>
        </p:grpSpPr>
        <p:grpSp>
          <p:nvGrpSpPr>
            <p:cNvPr id="42" name="กลุ่ม 41"/>
            <p:cNvGrpSpPr/>
            <p:nvPr/>
          </p:nvGrpSpPr>
          <p:grpSpPr>
            <a:xfrm>
              <a:off x="6599237" y="3352800"/>
              <a:ext cx="6028824" cy="1497082"/>
              <a:chOff x="6599237" y="3352800"/>
              <a:chExt cx="6028824" cy="1497082"/>
            </a:xfrm>
          </p:grpSpPr>
          <p:grpSp>
            <p:nvGrpSpPr>
              <p:cNvPr id="45" name="กลุ่ม 44"/>
              <p:cNvGrpSpPr/>
              <p:nvPr/>
            </p:nvGrpSpPr>
            <p:grpSpPr>
              <a:xfrm>
                <a:off x="6599237" y="3352800"/>
                <a:ext cx="6028824" cy="1497082"/>
                <a:chOff x="14667413" y="5284718"/>
                <a:chExt cx="6028824" cy="1497082"/>
              </a:xfrm>
            </p:grpSpPr>
            <p:sp>
              <p:nvSpPr>
                <p:cNvPr id="47"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48"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6" name="Oval 14"/>
              <p:cNvSpPr>
                <a:spLocks noChangeArrowheads="1"/>
              </p:cNvSpPr>
              <p:nvPr/>
            </p:nvSpPr>
            <p:spPr bwMode="auto">
              <a:xfrm>
                <a:off x="11920014" y="3841456"/>
                <a:ext cx="394223" cy="394223"/>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3" name="TextBox 42"/>
            <p:cNvSpPr txBox="1"/>
            <p:nvPr/>
          </p:nvSpPr>
          <p:spPr>
            <a:xfrm>
              <a:off x="8196542" y="3733800"/>
              <a:ext cx="1907895" cy="584775"/>
            </a:xfrm>
            <a:prstGeom prst="rect">
              <a:avLst/>
            </a:prstGeom>
            <a:noFill/>
          </p:spPr>
          <p:txBody>
            <a:bodyPr wrap="none" rtlCol="0" anchor="ctr" anchorCtr="0">
              <a:spAutoFit/>
            </a:bodyPr>
            <a:lstStyle/>
            <a:p>
              <a:r>
                <a:rPr lang="en-US" sz="3200" b="1" dirty="0">
                  <a:solidFill>
                    <a:schemeClr val="bg1"/>
                  </a:solidFill>
                  <a:latin typeface="Lato Black" charset="0"/>
                  <a:ea typeface="Lato Black" charset="0"/>
                  <a:cs typeface="Lato Black" charset="0"/>
                </a:rPr>
                <a:t>Start - up</a:t>
              </a:r>
              <a:endParaRPr lang="en-US" sz="2400" b="1" dirty="0">
                <a:solidFill>
                  <a:schemeClr val="bg1"/>
                </a:solidFill>
                <a:latin typeface="Lato Black" charset="0"/>
                <a:ea typeface="Lato Black" charset="0"/>
                <a:cs typeface="Lato Black" charset="0"/>
              </a:endParaRPr>
            </a:p>
          </p:txBody>
        </p:sp>
        <p:sp>
          <p:nvSpPr>
            <p:cNvPr id="44" name="Freeform 123"/>
            <p:cNvSpPr>
              <a:spLocks noChangeArrowheads="1"/>
            </p:cNvSpPr>
            <p:nvPr/>
          </p:nvSpPr>
          <p:spPr bwMode="auto">
            <a:xfrm>
              <a:off x="6946321" y="3676024"/>
              <a:ext cx="851159" cy="871106"/>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accent3"/>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49" name="กลุ่ม 48"/>
          <p:cNvGrpSpPr/>
          <p:nvPr/>
        </p:nvGrpSpPr>
        <p:grpSpPr>
          <a:xfrm>
            <a:off x="13478837" y="4235679"/>
            <a:ext cx="5922000" cy="3231921"/>
            <a:chOff x="13478837" y="4235679"/>
            <a:chExt cx="5922000" cy="3231921"/>
          </a:xfrm>
        </p:grpSpPr>
        <p:sp>
          <p:nvSpPr>
            <p:cNvPr id="50" name="TextBox 49"/>
            <p:cNvSpPr txBox="1"/>
            <p:nvPr/>
          </p:nvSpPr>
          <p:spPr>
            <a:xfrm>
              <a:off x="13478837" y="4235679"/>
              <a:ext cx="1255472" cy="646331"/>
            </a:xfrm>
            <a:prstGeom prst="rect">
              <a:avLst/>
            </a:prstGeom>
            <a:noFill/>
          </p:spPr>
          <p:txBody>
            <a:bodyPr wrap="none" rtlCol="0" anchor="ctr" anchorCtr="0">
              <a:spAutoFit/>
            </a:bodyPr>
            <a:lstStyle/>
            <a:p>
              <a:r>
                <a:rPr lang="en-US" sz="3600" b="1" dirty="0">
                  <a:solidFill>
                    <a:schemeClr val="accent3"/>
                  </a:solidFill>
                  <a:latin typeface="Lato Black" charset="0"/>
                  <a:ea typeface="Lato Black" charset="0"/>
                  <a:cs typeface="Lato Black" charset="0"/>
                </a:rPr>
                <a:t>1986</a:t>
              </a:r>
            </a:p>
          </p:txBody>
        </p:sp>
        <p:sp>
          <p:nvSpPr>
            <p:cNvPr id="51" name="TextBox 50"/>
            <p:cNvSpPr txBox="1"/>
            <p:nvPr/>
          </p:nvSpPr>
          <p:spPr>
            <a:xfrm>
              <a:off x="13478837" y="4840192"/>
              <a:ext cx="3621504" cy="584775"/>
            </a:xfrm>
            <a:prstGeom prst="rect">
              <a:avLst/>
            </a:prstGeom>
            <a:noFill/>
          </p:spPr>
          <p:txBody>
            <a:bodyPr wrap="none" rtlCol="0" anchor="ctr" anchorCtr="0">
              <a:spAutoFit/>
            </a:bodyPr>
            <a:lstStyle/>
            <a:p>
              <a:r>
                <a:rPr lang="en-US" sz="3200" b="1" dirty="0">
                  <a:solidFill>
                    <a:schemeClr val="accent5"/>
                  </a:solidFill>
                  <a:latin typeface="Lato Black" charset="0"/>
                  <a:ea typeface="Lato Black" charset="0"/>
                  <a:cs typeface="Lato Black" charset="0"/>
                </a:rPr>
                <a:t>COMPANY IDEAS</a:t>
              </a:r>
              <a:endParaRPr lang="en-US" sz="2400" b="1" dirty="0">
                <a:solidFill>
                  <a:schemeClr val="accent5"/>
                </a:solidFill>
                <a:latin typeface="Lato Black" charset="0"/>
                <a:ea typeface="Lato Black" charset="0"/>
                <a:cs typeface="Lato Black" charset="0"/>
              </a:endParaRPr>
            </a:p>
          </p:txBody>
        </p:sp>
        <p:sp>
          <p:nvSpPr>
            <p:cNvPr id="54" name="TextBox 30"/>
            <p:cNvSpPr txBox="1">
              <a:spLocks noChangeArrowheads="1"/>
            </p:cNvSpPr>
            <p:nvPr/>
          </p:nvSpPr>
          <p:spPr bwMode="auto">
            <a:xfrm>
              <a:off x="13527192" y="5454741"/>
              <a:ext cx="5873645"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grpSp>
        <p:nvGrpSpPr>
          <p:cNvPr id="55" name="กลุ่ม 54"/>
          <p:cNvGrpSpPr/>
          <p:nvPr/>
        </p:nvGrpSpPr>
        <p:grpSpPr>
          <a:xfrm>
            <a:off x="11846614" y="9399517"/>
            <a:ext cx="6028824" cy="1497082"/>
            <a:chOff x="11846614" y="9399517"/>
            <a:chExt cx="6028824" cy="1497082"/>
          </a:xfrm>
        </p:grpSpPr>
        <p:grpSp>
          <p:nvGrpSpPr>
            <p:cNvPr id="56" name="กลุ่ม 55"/>
            <p:cNvGrpSpPr/>
            <p:nvPr/>
          </p:nvGrpSpPr>
          <p:grpSpPr>
            <a:xfrm>
              <a:off x="11846614" y="9399517"/>
              <a:ext cx="6028824" cy="1497082"/>
              <a:chOff x="11846614" y="9399517"/>
              <a:chExt cx="6028824" cy="1497082"/>
            </a:xfrm>
          </p:grpSpPr>
          <p:grpSp>
            <p:nvGrpSpPr>
              <p:cNvPr id="76" name="กลุ่ม 75"/>
              <p:cNvGrpSpPr/>
              <p:nvPr/>
            </p:nvGrpSpPr>
            <p:grpSpPr>
              <a:xfrm rot="10800000">
                <a:off x="11846614" y="9399517"/>
                <a:ext cx="6028824" cy="1497082"/>
                <a:chOff x="14667413" y="5284718"/>
                <a:chExt cx="6028824" cy="1497082"/>
              </a:xfrm>
            </p:grpSpPr>
            <p:sp>
              <p:nvSpPr>
                <p:cNvPr id="78"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9"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7" name="Oval 14"/>
              <p:cNvSpPr>
                <a:spLocks noChangeArrowheads="1"/>
              </p:cNvSpPr>
              <p:nvPr/>
            </p:nvSpPr>
            <p:spPr bwMode="auto">
              <a:xfrm>
                <a:off x="12009437" y="9940710"/>
                <a:ext cx="394223" cy="394223"/>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4" name="TextBox 73"/>
            <p:cNvSpPr txBox="1"/>
            <p:nvPr/>
          </p:nvSpPr>
          <p:spPr>
            <a:xfrm>
              <a:off x="15189169" y="9829800"/>
              <a:ext cx="1090363" cy="584775"/>
            </a:xfrm>
            <a:prstGeom prst="rect">
              <a:avLst/>
            </a:prstGeom>
            <a:noFill/>
          </p:spPr>
          <p:txBody>
            <a:bodyPr wrap="none" rtlCol="0" anchor="ctr" anchorCtr="0">
              <a:spAutoFit/>
            </a:bodyPr>
            <a:lstStyle/>
            <a:p>
              <a:pPr algn="r"/>
              <a:r>
                <a:rPr lang="en-US" sz="3200" b="1" dirty="0">
                  <a:solidFill>
                    <a:schemeClr val="bg1"/>
                  </a:solidFill>
                  <a:latin typeface="Lato Black" charset="0"/>
                  <a:ea typeface="Lato Black" charset="0"/>
                  <a:cs typeface="Lato Black" charset="0"/>
                </a:rPr>
                <a:t>Seed</a:t>
              </a:r>
              <a:endParaRPr lang="en-US" sz="2400" b="1" dirty="0">
                <a:solidFill>
                  <a:schemeClr val="bg1"/>
                </a:solidFill>
                <a:latin typeface="Lato Black" charset="0"/>
                <a:ea typeface="Lato Black" charset="0"/>
                <a:cs typeface="Lato Black" charset="0"/>
              </a:endParaRPr>
            </a:p>
          </p:txBody>
        </p:sp>
        <p:sp>
          <p:nvSpPr>
            <p:cNvPr id="75" name="Freeform 155"/>
            <p:cNvSpPr>
              <a:spLocks noChangeArrowheads="1"/>
            </p:cNvSpPr>
            <p:nvPr/>
          </p:nvSpPr>
          <p:spPr bwMode="auto">
            <a:xfrm>
              <a:off x="16670544" y="9717985"/>
              <a:ext cx="864458" cy="937602"/>
            </a:xfrm>
            <a:custGeom>
              <a:avLst/>
              <a:gdLst>
                <a:gd name="T0" fmla="*/ 79 w 461"/>
                <a:gd name="T1" fmla="*/ 9 h 497"/>
                <a:gd name="T2" fmla="*/ 79 w 461"/>
                <a:gd name="T3" fmla="*/ 9 h 497"/>
                <a:gd name="T4" fmla="*/ 71 w 461"/>
                <a:gd name="T5" fmla="*/ 9 h 497"/>
                <a:gd name="T6" fmla="*/ 0 w 461"/>
                <a:gd name="T7" fmla="*/ 195 h 497"/>
                <a:gd name="T8" fmla="*/ 79 w 461"/>
                <a:gd name="T9" fmla="*/ 274 h 497"/>
                <a:gd name="T10" fmla="*/ 159 w 461"/>
                <a:gd name="T11" fmla="*/ 195 h 497"/>
                <a:gd name="T12" fmla="*/ 79 w 461"/>
                <a:gd name="T13" fmla="*/ 9 h 497"/>
                <a:gd name="T14" fmla="*/ 390 w 461"/>
                <a:gd name="T15" fmla="*/ 9 h 497"/>
                <a:gd name="T16" fmla="*/ 390 w 461"/>
                <a:gd name="T17" fmla="*/ 9 h 497"/>
                <a:gd name="T18" fmla="*/ 381 w 461"/>
                <a:gd name="T19" fmla="*/ 9 h 497"/>
                <a:gd name="T20" fmla="*/ 301 w 461"/>
                <a:gd name="T21" fmla="*/ 195 h 497"/>
                <a:gd name="T22" fmla="*/ 381 w 461"/>
                <a:gd name="T23" fmla="*/ 274 h 497"/>
                <a:gd name="T24" fmla="*/ 460 w 461"/>
                <a:gd name="T25" fmla="*/ 195 h 497"/>
                <a:gd name="T26" fmla="*/ 390 w 461"/>
                <a:gd name="T27" fmla="*/ 9 h 497"/>
                <a:gd name="T28" fmla="*/ 230 w 461"/>
                <a:gd name="T29" fmla="*/ 221 h 497"/>
                <a:gd name="T30" fmla="*/ 230 w 461"/>
                <a:gd name="T31" fmla="*/ 221 h 497"/>
                <a:gd name="T32" fmla="*/ 150 w 461"/>
                <a:gd name="T33" fmla="*/ 417 h 497"/>
                <a:gd name="T34" fmla="*/ 230 w 461"/>
                <a:gd name="T35" fmla="*/ 496 h 497"/>
                <a:gd name="T36" fmla="*/ 310 w 461"/>
                <a:gd name="T37" fmla="*/ 417 h 497"/>
                <a:gd name="T38" fmla="*/ 230 w 461"/>
                <a:gd name="T39"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chemeClr val="accent6"/>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80" name="กลุ่ม 79"/>
          <p:cNvGrpSpPr/>
          <p:nvPr/>
        </p:nvGrpSpPr>
        <p:grpSpPr>
          <a:xfrm>
            <a:off x="5380037" y="9758687"/>
            <a:ext cx="5873645" cy="3231921"/>
            <a:chOff x="5380037" y="9758687"/>
            <a:chExt cx="5873645" cy="3231921"/>
          </a:xfrm>
        </p:grpSpPr>
        <p:sp>
          <p:nvSpPr>
            <p:cNvPr id="81" name="TextBox 80"/>
            <p:cNvSpPr txBox="1"/>
            <p:nvPr/>
          </p:nvSpPr>
          <p:spPr>
            <a:xfrm>
              <a:off x="9940680" y="9758687"/>
              <a:ext cx="1255472" cy="646331"/>
            </a:xfrm>
            <a:prstGeom prst="rect">
              <a:avLst/>
            </a:prstGeom>
            <a:noFill/>
          </p:spPr>
          <p:txBody>
            <a:bodyPr wrap="none" rtlCol="0" anchor="ctr" anchorCtr="0">
              <a:spAutoFit/>
            </a:bodyPr>
            <a:lstStyle/>
            <a:p>
              <a:pPr algn="r"/>
              <a:r>
                <a:rPr lang="en-US" sz="3600" b="1" dirty="0">
                  <a:solidFill>
                    <a:schemeClr val="accent3"/>
                  </a:solidFill>
                  <a:latin typeface="Lato Black" charset="0"/>
                  <a:ea typeface="Lato Black" charset="0"/>
                  <a:cs typeface="Lato Black" charset="0"/>
                </a:rPr>
                <a:t>1988</a:t>
              </a:r>
            </a:p>
          </p:txBody>
        </p:sp>
        <p:sp>
          <p:nvSpPr>
            <p:cNvPr id="82" name="TextBox 81"/>
            <p:cNvSpPr txBox="1"/>
            <p:nvPr/>
          </p:nvSpPr>
          <p:spPr>
            <a:xfrm>
              <a:off x="6746371" y="10363200"/>
              <a:ext cx="4437433" cy="584775"/>
            </a:xfrm>
            <a:prstGeom prst="rect">
              <a:avLst/>
            </a:prstGeom>
            <a:noFill/>
          </p:spPr>
          <p:txBody>
            <a:bodyPr wrap="none" rtlCol="0" anchor="ctr" anchorCtr="0">
              <a:spAutoFit/>
            </a:bodyPr>
            <a:lstStyle/>
            <a:p>
              <a:pPr algn="r"/>
              <a:r>
                <a:rPr lang="en-US" sz="3200" b="1" dirty="0">
                  <a:solidFill>
                    <a:schemeClr val="accent6"/>
                  </a:solidFill>
                  <a:latin typeface="Lato Black" charset="0"/>
                  <a:ea typeface="Lato Black" charset="0"/>
                  <a:cs typeface="Lato Black" charset="0"/>
                </a:rPr>
                <a:t>COMPANY FOUNDER</a:t>
              </a:r>
              <a:endParaRPr lang="en-US" sz="2400" b="1" dirty="0">
                <a:solidFill>
                  <a:schemeClr val="accent6"/>
                </a:solidFill>
                <a:latin typeface="Lato Black" charset="0"/>
                <a:ea typeface="Lato Black" charset="0"/>
                <a:cs typeface="Lato Black" charset="0"/>
              </a:endParaRPr>
            </a:p>
          </p:txBody>
        </p:sp>
        <p:sp>
          <p:nvSpPr>
            <p:cNvPr id="86" name="TextBox 30"/>
            <p:cNvSpPr txBox="1">
              <a:spLocks noChangeArrowheads="1"/>
            </p:cNvSpPr>
            <p:nvPr/>
          </p:nvSpPr>
          <p:spPr bwMode="auto">
            <a:xfrm>
              <a:off x="5380037" y="10977749"/>
              <a:ext cx="5873645"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grpSp>
        <p:nvGrpSpPr>
          <p:cNvPr id="37" name="Group 36"/>
          <p:cNvGrpSpPr/>
          <p:nvPr/>
        </p:nvGrpSpPr>
        <p:grpSpPr>
          <a:xfrm>
            <a:off x="9342437" y="0"/>
            <a:ext cx="5121981" cy="1859280"/>
            <a:chOff x="9266237" y="-30479"/>
            <a:chExt cx="5121981" cy="1859280"/>
          </a:xfrm>
        </p:grpSpPr>
        <p:sp>
          <p:nvSpPr>
            <p:cNvPr id="38"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9" name="TextBox 38"/>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0" name="กลุ่ม 1"/>
            <p:cNvGrpSpPr/>
            <p:nvPr/>
          </p:nvGrpSpPr>
          <p:grpSpPr>
            <a:xfrm>
              <a:off x="10629638" y="960536"/>
              <a:ext cx="2675199" cy="191868"/>
              <a:chOff x="731836" y="7607630"/>
              <a:chExt cx="3043601" cy="240970"/>
            </a:xfrm>
          </p:grpSpPr>
          <p:sp>
            <p:nvSpPr>
              <p:cNvPr id="52"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4961423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67"/>
                                        </p:tgtEl>
                                        <p:attrNameLst>
                                          <p:attrName>style.visibility</p:attrName>
                                        </p:attrNameLst>
                                      </p:cBhvr>
                                      <p:to>
                                        <p:strVal val="visible"/>
                                      </p:to>
                                    </p:set>
                                    <p:animEffect transition="in" filter="wipe(up)">
                                      <p:cBhvr>
                                        <p:cTn id="7" dur="500"/>
                                        <p:tgtEl>
                                          <p:spTgt spid="26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ipe(right)">
                                      <p:cBhvr>
                                        <p:cTn id="11" dur="500"/>
                                        <p:tgtEl>
                                          <p:spTgt spid="41"/>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wipe(left)">
                                      <p:cBhvr>
                                        <p:cTn id="15"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 name="Rectangle 8"/>
          <p:cNvSpPr>
            <a:spLocks noChangeArrowheads="1"/>
          </p:cNvSpPr>
          <p:nvPr/>
        </p:nvSpPr>
        <p:spPr bwMode="auto">
          <a:xfrm rot="5400000">
            <a:off x="5313524" y="6715290"/>
            <a:ext cx="13716001" cy="28542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gn="ctr"/>
            <a:endParaRPr lang="th-TH"/>
          </a:p>
        </p:txBody>
      </p:sp>
      <p:grpSp>
        <p:nvGrpSpPr>
          <p:cNvPr id="44" name="กลุ่ม 43"/>
          <p:cNvGrpSpPr/>
          <p:nvPr/>
        </p:nvGrpSpPr>
        <p:grpSpPr>
          <a:xfrm>
            <a:off x="11780837" y="788918"/>
            <a:ext cx="6028824" cy="1497082"/>
            <a:chOff x="11780837" y="788918"/>
            <a:chExt cx="6028824" cy="1497082"/>
          </a:xfrm>
        </p:grpSpPr>
        <p:grpSp>
          <p:nvGrpSpPr>
            <p:cNvPr id="45" name="กลุ่ม 44"/>
            <p:cNvGrpSpPr/>
            <p:nvPr/>
          </p:nvGrpSpPr>
          <p:grpSpPr>
            <a:xfrm>
              <a:off x="11780837" y="788918"/>
              <a:ext cx="6028824" cy="1497082"/>
              <a:chOff x="11846614" y="9399517"/>
              <a:chExt cx="6028824" cy="1497082"/>
            </a:xfrm>
          </p:grpSpPr>
          <p:grpSp>
            <p:nvGrpSpPr>
              <p:cNvPr id="48" name="กลุ่ม 47"/>
              <p:cNvGrpSpPr/>
              <p:nvPr/>
            </p:nvGrpSpPr>
            <p:grpSpPr>
              <a:xfrm rot="10800000">
                <a:off x="11846614" y="9399517"/>
                <a:ext cx="6028824" cy="1497082"/>
                <a:chOff x="14667413" y="5284718"/>
                <a:chExt cx="6028824" cy="1497082"/>
              </a:xfrm>
            </p:grpSpPr>
            <p:sp>
              <p:nvSpPr>
                <p:cNvPr id="50"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51"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9" name="Oval 14"/>
              <p:cNvSpPr>
                <a:spLocks noChangeArrowheads="1"/>
              </p:cNvSpPr>
              <p:nvPr/>
            </p:nvSpPr>
            <p:spPr bwMode="auto">
              <a:xfrm>
                <a:off x="12009437" y="9940710"/>
                <a:ext cx="394223" cy="394223"/>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6" name="Freeform 9"/>
            <p:cNvSpPr>
              <a:spLocks noChangeArrowheads="1"/>
            </p:cNvSpPr>
            <p:nvPr/>
          </p:nvSpPr>
          <p:spPr bwMode="auto">
            <a:xfrm>
              <a:off x="16634692" y="1135154"/>
              <a:ext cx="804609" cy="804609"/>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accent5"/>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7" name="TextBox 46"/>
            <p:cNvSpPr txBox="1"/>
            <p:nvPr/>
          </p:nvSpPr>
          <p:spPr>
            <a:xfrm>
              <a:off x="13418424" y="1245071"/>
              <a:ext cx="2805576" cy="584775"/>
            </a:xfrm>
            <a:prstGeom prst="rect">
              <a:avLst/>
            </a:prstGeom>
            <a:noFill/>
          </p:spPr>
          <p:txBody>
            <a:bodyPr wrap="none" rtlCol="0" anchor="ctr" anchorCtr="0">
              <a:spAutoFit/>
            </a:bodyPr>
            <a:lstStyle/>
            <a:p>
              <a:pPr algn="r"/>
              <a:r>
                <a:rPr lang="en-US" sz="3200" b="1" dirty="0">
                  <a:solidFill>
                    <a:schemeClr val="bg1"/>
                  </a:solidFill>
                  <a:latin typeface="Lato Black" charset="0"/>
                  <a:ea typeface="Lato Black" charset="0"/>
                  <a:cs typeface="Lato Black" charset="0"/>
                </a:rPr>
                <a:t>Your Business</a:t>
              </a:r>
              <a:endParaRPr lang="en-US" sz="2400" b="1" dirty="0">
                <a:solidFill>
                  <a:schemeClr val="bg1"/>
                </a:solidFill>
                <a:latin typeface="Lato Black" charset="0"/>
                <a:ea typeface="Lato Black" charset="0"/>
                <a:cs typeface="Lato Black" charset="0"/>
              </a:endParaRPr>
            </a:p>
          </p:txBody>
        </p:sp>
      </p:grpSp>
      <p:grpSp>
        <p:nvGrpSpPr>
          <p:cNvPr id="86" name="กลุ่ม 85"/>
          <p:cNvGrpSpPr/>
          <p:nvPr/>
        </p:nvGrpSpPr>
        <p:grpSpPr>
          <a:xfrm>
            <a:off x="5373792" y="882879"/>
            <a:ext cx="5873645" cy="3231921"/>
            <a:chOff x="5373792" y="882879"/>
            <a:chExt cx="5873645" cy="3231921"/>
          </a:xfrm>
        </p:grpSpPr>
        <p:sp>
          <p:nvSpPr>
            <p:cNvPr id="87" name="TextBox 86"/>
            <p:cNvSpPr txBox="1"/>
            <p:nvPr/>
          </p:nvSpPr>
          <p:spPr>
            <a:xfrm>
              <a:off x="9934435" y="882879"/>
              <a:ext cx="1255472" cy="646331"/>
            </a:xfrm>
            <a:prstGeom prst="rect">
              <a:avLst/>
            </a:prstGeom>
            <a:noFill/>
          </p:spPr>
          <p:txBody>
            <a:bodyPr wrap="none" rtlCol="0" anchor="ctr" anchorCtr="0">
              <a:spAutoFit/>
            </a:bodyPr>
            <a:lstStyle/>
            <a:p>
              <a:pPr algn="r"/>
              <a:r>
                <a:rPr lang="en-US" sz="3600" b="1" dirty="0">
                  <a:solidFill>
                    <a:schemeClr val="accent3"/>
                  </a:solidFill>
                  <a:latin typeface="Lato Black" charset="0"/>
                  <a:ea typeface="Lato Black" charset="0"/>
                  <a:cs typeface="Lato Black" charset="0"/>
                </a:rPr>
                <a:t>1990</a:t>
              </a:r>
            </a:p>
          </p:txBody>
        </p:sp>
        <p:sp>
          <p:nvSpPr>
            <p:cNvPr id="88" name="TextBox 87"/>
            <p:cNvSpPr txBox="1"/>
            <p:nvPr/>
          </p:nvSpPr>
          <p:spPr>
            <a:xfrm>
              <a:off x="7158510" y="1487392"/>
              <a:ext cx="4019049" cy="584775"/>
            </a:xfrm>
            <a:prstGeom prst="rect">
              <a:avLst/>
            </a:prstGeom>
            <a:noFill/>
          </p:spPr>
          <p:txBody>
            <a:bodyPr wrap="none" rtlCol="0" anchor="ctr" anchorCtr="0">
              <a:spAutoFit/>
            </a:bodyPr>
            <a:lstStyle/>
            <a:p>
              <a:pPr algn="r"/>
              <a:r>
                <a:rPr lang="en-US" sz="3200" b="1" dirty="0">
                  <a:solidFill>
                    <a:schemeClr val="accent4"/>
                  </a:solidFill>
                  <a:latin typeface="Lato Black" charset="0"/>
                  <a:ea typeface="Lato Black" charset="0"/>
                  <a:cs typeface="Lato Black" charset="0"/>
                </a:rPr>
                <a:t>TARGET COMPANY</a:t>
              </a:r>
              <a:endParaRPr lang="en-US" sz="2400" b="1" dirty="0">
                <a:solidFill>
                  <a:schemeClr val="accent4"/>
                </a:solidFill>
                <a:latin typeface="Lato Black" charset="0"/>
                <a:ea typeface="Lato Black" charset="0"/>
                <a:cs typeface="Lato Black" charset="0"/>
              </a:endParaRPr>
            </a:p>
          </p:txBody>
        </p:sp>
        <p:sp>
          <p:nvSpPr>
            <p:cNvPr id="89" name="TextBox 30"/>
            <p:cNvSpPr txBox="1">
              <a:spLocks noChangeArrowheads="1"/>
            </p:cNvSpPr>
            <p:nvPr/>
          </p:nvSpPr>
          <p:spPr bwMode="auto">
            <a:xfrm>
              <a:off x="5373792" y="2101941"/>
              <a:ext cx="5873645"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grpSp>
        <p:nvGrpSpPr>
          <p:cNvPr id="114" name="กลุ่ม 113"/>
          <p:cNvGrpSpPr/>
          <p:nvPr/>
        </p:nvGrpSpPr>
        <p:grpSpPr>
          <a:xfrm>
            <a:off x="6599237" y="5437118"/>
            <a:ext cx="6028824" cy="1497082"/>
            <a:chOff x="6599237" y="5437118"/>
            <a:chExt cx="6028824" cy="1497082"/>
          </a:xfrm>
        </p:grpSpPr>
        <p:grpSp>
          <p:nvGrpSpPr>
            <p:cNvPr id="115" name="กลุ่ม 114"/>
            <p:cNvGrpSpPr/>
            <p:nvPr/>
          </p:nvGrpSpPr>
          <p:grpSpPr>
            <a:xfrm>
              <a:off x="6599237" y="5437118"/>
              <a:ext cx="6028824" cy="1497082"/>
              <a:chOff x="6599237" y="3352800"/>
              <a:chExt cx="6028824" cy="1497082"/>
            </a:xfrm>
          </p:grpSpPr>
          <p:grpSp>
            <p:nvGrpSpPr>
              <p:cNvPr id="118" name="กลุ่ม 117"/>
              <p:cNvGrpSpPr/>
              <p:nvPr/>
            </p:nvGrpSpPr>
            <p:grpSpPr>
              <a:xfrm>
                <a:off x="6599237" y="3352800"/>
                <a:ext cx="6028824" cy="1497082"/>
                <a:chOff x="14667413" y="5284718"/>
                <a:chExt cx="6028824" cy="1497082"/>
              </a:xfrm>
            </p:grpSpPr>
            <p:sp>
              <p:nvSpPr>
                <p:cNvPr id="120"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21"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19" name="Oval 14"/>
              <p:cNvSpPr>
                <a:spLocks noChangeArrowheads="1"/>
              </p:cNvSpPr>
              <p:nvPr/>
            </p:nvSpPr>
            <p:spPr bwMode="auto">
              <a:xfrm>
                <a:off x="11920014" y="3841456"/>
                <a:ext cx="394223" cy="394223"/>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16" name="Freeform 3"/>
            <p:cNvSpPr>
              <a:spLocks noChangeArrowheads="1"/>
            </p:cNvSpPr>
            <p:nvPr/>
          </p:nvSpPr>
          <p:spPr bwMode="auto">
            <a:xfrm>
              <a:off x="6903097" y="5801784"/>
              <a:ext cx="937607" cy="751416"/>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accent3"/>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117" name="TextBox 116"/>
            <p:cNvSpPr txBox="1"/>
            <p:nvPr/>
          </p:nvSpPr>
          <p:spPr>
            <a:xfrm>
              <a:off x="8137061" y="5892225"/>
              <a:ext cx="2791149" cy="584775"/>
            </a:xfrm>
            <a:prstGeom prst="rect">
              <a:avLst/>
            </a:prstGeom>
            <a:noFill/>
          </p:spPr>
          <p:txBody>
            <a:bodyPr wrap="none" rtlCol="0" anchor="ctr" anchorCtr="0">
              <a:spAutoFit/>
            </a:bodyPr>
            <a:lstStyle/>
            <a:p>
              <a:r>
                <a:rPr lang="en-US" sz="3200" b="1" dirty="0">
                  <a:solidFill>
                    <a:schemeClr val="bg1"/>
                  </a:solidFill>
                  <a:latin typeface="Lato Black" charset="0"/>
                  <a:ea typeface="Lato Black" charset="0"/>
                  <a:cs typeface="Lato Black" charset="0"/>
                </a:rPr>
                <a:t>Your  Content</a:t>
              </a:r>
              <a:endParaRPr lang="en-US" sz="2400" b="1" dirty="0">
                <a:solidFill>
                  <a:schemeClr val="bg1"/>
                </a:solidFill>
                <a:latin typeface="Lato Black" charset="0"/>
                <a:ea typeface="Lato Black" charset="0"/>
                <a:cs typeface="Lato Black" charset="0"/>
              </a:endParaRPr>
            </a:p>
          </p:txBody>
        </p:sp>
      </p:grpSp>
      <p:grpSp>
        <p:nvGrpSpPr>
          <p:cNvPr id="122" name="กลุ่ม 121"/>
          <p:cNvGrpSpPr/>
          <p:nvPr/>
        </p:nvGrpSpPr>
        <p:grpSpPr>
          <a:xfrm>
            <a:off x="13478837" y="4997679"/>
            <a:ext cx="5922000" cy="3231921"/>
            <a:chOff x="13478837" y="4997679"/>
            <a:chExt cx="5922000" cy="3231921"/>
          </a:xfrm>
        </p:grpSpPr>
        <p:sp>
          <p:nvSpPr>
            <p:cNvPr id="123" name="TextBox 122"/>
            <p:cNvSpPr txBox="1"/>
            <p:nvPr/>
          </p:nvSpPr>
          <p:spPr>
            <a:xfrm>
              <a:off x="13478837" y="4997679"/>
              <a:ext cx="1255472" cy="646331"/>
            </a:xfrm>
            <a:prstGeom prst="rect">
              <a:avLst/>
            </a:prstGeom>
            <a:noFill/>
          </p:spPr>
          <p:txBody>
            <a:bodyPr wrap="none" rtlCol="0" anchor="ctr" anchorCtr="0">
              <a:spAutoFit/>
            </a:bodyPr>
            <a:lstStyle/>
            <a:p>
              <a:r>
                <a:rPr lang="en-US" sz="3600" b="1" dirty="0">
                  <a:solidFill>
                    <a:schemeClr val="accent3"/>
                  </a:solidFill>
                  <a:latin typeface="Lato Black" charset="0"/>
                  <a:ea typeface="Lato Black" charset="0"/>
                  <a:cs typeface="Lato Black" charset="0"/>
                </a:rPr>
                <a:t>1996</a:t>
              </a:r>
            </a:p>
          </p:txBody>
        </p:sp>
        <p:sp>
          <p:nvSpPr>
            <p:cNvPr id="124" name="TextBox 123"/>
            <p:cNvSpPr txBox="1"/>
            <p:nvPr/>
          </p:nvSpPr>
          <p:spPr>
            <a:xfrm>
              <a:off x="13478837" y="5602192"/>
              <a:ext cx="2435282" cy="584775"/>
            </a:xfrm>
            <a:prstGeom prst="rect">
              <a:avLst/>
            </a:prstGeom>
            <a:noFill/>
          </p:spPr>
          <p:txBody>
            <a:bodyPr wrap="none" rtlCol="0" anchor="ctr" anchorCtr="0">
              <a:spAutoFit/>
            </a:bodyPr>
            <a:lstStyle/>
            <a:p>
              <a:r>
                <a:rPr lang="en-US" sz="3200" b="1" dirty="0">
                  <a:solidFill>
                    <a:schemeClr val="accent5"/>
                  </a:solidFill>
                  <a:latin typeface="Lato Black" charset="0"/>
                  <a:ea typeface="Lato Black" charset="0"/>
                  <a:cs typeface="Lato Black" charset="0"/>
                </a:rPr>
                <a:t>ROAD MAP</a:t>
              </a:r>
              <a:endParaRPr lang="en-US" sz="2400" b="1" dirty="0">
                <a:solidFill>
                  <a:schemeClr val="accent5"/>
                </a:solidFill>
                <a:latin typeface="Lato Black" charset="0"/>
                <a:ea typeface="Lato Black" charset="0"/>
                <a:cs typeface="Lato Black" charset="0"/>
              </a:endParaRPr>
            </a:p>
          </p:txBody>
        </p:sp>
        <p:sp>
          <p:nvSpPr>
            <p:cNvPr id="125" name="TextBox 30"/>
            <p:cNvSpPr txBox="1">
              <a:spLocks noChangeArrowheads="1"/>
            </p:cNvSpPr>
            <p:nvPr/>
          </p:nvSpPr>
          <p:spPr bwMode="auto">
            <a:xfrm>
              <a:off x="13527192" y="6216741"/>
              <a:ext cx="5873645"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grpSp>
        <p:nvGrpSpPr>
          <p:cNvPr id="126" name="กลุ่ม 125"/>
          <p:cNvGrpSpPr/>
          <p:nvPr/>
        </p:nvGrpSpPr>
        <p:grpSpPr>
          <a:xfrm>
            <a:off x="11846614" y="9399517"/>
            <a:ext cx="6028824" cy="1497082"/>
            <a:chOff x="11846614" y="9399517"/>
            <a:chExt cx="6028824" cy="1497082"/>
          </a:xfrm>
        </p:grpSpPr>
        <p:grpSp>
          <p:nvGrpSpPr>
            <p:cNvPr id="127" name="กลุ่ม 126"/>
            <p:cNvGrpSpPr/>
            <p:nvPr/>
          </p:nvGrpSpPr>
          <p:grpSpPr>
            <a:xfrm>
              <a:off x="11846614" y="9399517"/>
              <a:ext cx="6028824" cy="1497082"/>
              <a:chOff x="11846614" y="9399517"/>
              <a:chExt cx="6028824" cy="1497082"/>
            </a:xfrm>
          </p:grpSpPr>
          <p:grpSp>
            <p:nvGrpSpPr>
              <p:cNvPr id="130" name="กลุ่ม 129"/>
              <p:cNvGrpSpPr/>
              <p:nvPr/>
            </p:nvGrpSpPr>
            <p:grpSpPr>
              <a:xfrm rot="10800000">
                <a:off x="11846614" y="9399517"/>
                <a:ext cx="6028824" cy="1497082"/>
                <a:chOff x="14667413" y="5284718"/>
                <a:chExt cx="6028824" cy="1497082"/>
              </a:xfrm>
            </p:grpSpPr>
            <p:sp>
              <p:nvSpPr>
                <p:cNvPr id="132"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33"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31" name="Oval 14"/>
              <p:cNvSpPr>
                <a:spLocks noChangeArrowheads="1"/>
              </p:cNvSpPr>
              <p:nvPr/>
            </p:nvSpPr>
            <p:spPr bwMode="auto">
              <a:xfrm>
                <a:off x="12009437" y="9940710"/>
                <a:ext cx="394223" cy="394223"/>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8" name="Freeform 78"/>
            <p:cNvSpPr>
              <a:spLocks noChangeArrowheads="1"/>
            </p:cNvSpPr>
            <p:nvPr/>
          </p:nvSpPr>
          <p:spPr bwMode="auto">
            <a:xfrm>
              <a:off x="16730391" y="9758687"/>
              <a:ext cx="744764" cy="758063"/>
            </a:xfrm>
            <a:custGeom>
              <a:avLst/>
              <a:gdLst>
                <a:gd name="T0" fmla="*/ 381 w 399"/>
                <a:gd name="T1" fmla="*/ 336 h 400"/>
                <a:gd name="T2" fmla="*/ 381 w 399"/>
                <a:gd name="T3" fmla="*/ 336 h 400"/>
                <a:gd name="T4" fmla="*/ 292 w 399"/>
                <a:gd name="T5" fmla="*/ 239 h 400"/>
                <a:gd name="T6" fmla="*/ 310 w 399"/>
                <a:gd name="T7" fmla="*/ 159 h 400"/>
                <a:gd name="T8" fmla="*/ 151 w 399"/>
                <a:gd name="T9" fmla="*/ 0 h 400"/>
                <a:gd name="T10" fmla="*/ 0 w 399"/>
                <a:gd name="T11" fmla="*/ 151 h 400"/>
                <a:gd name="T12" fmla="*/ 160 w 399"/>
                <a:gd name="T13" fmla="*/ 310 h 400"/>
                <a:gd name="T14" fmla="*/ 230 w 399"/>
                <a:gd name="T15" fmla="*/ 292 h 400"/>
                <a:gd name="T16" fmla="*/ 328 w 399"/>
                <a:gd name="T17" fmla="*/ 390 h 400"/>
                <a:gd name="T18" fmla="*/ 363 w 399"/>
                <a:gd name="T19" fmla="*/ 390 h 400"/>
                <a:gd name="T20" fmla="*/ 389 w 399"/>
                <a:gd name="T21" fmla="*/ 364 h 400"/>
                <a:gd name="T22" fmla="*/ 381 w 399"/>
                <a:gd name="T23" fmla="*/ 336 h 400"/>
                <a:gd name="T24" fmla="*/ 44 w 399"/>
                <a:gd name="T25" fmla="*/ 151 h 400"/>
                <a:gd name="T26" fmla="*/ 44 w 399"/>
                <a:gd name="T27" fmla="*/ 151 h 400"/>
                <a:gd name="T28" fmla="*/ 151 w 399"/>
                <a:gd name="T29" fmla="*/ 44 h 400"/>
                <a:gd name="T30" fmla="*/ 266 w 399"/>
                <a:gd name="T31" fmla="*/ 159 h 400"/>
                <a:gd name="T32" fmla="*/ 160 w 399"/>
                <a:gd name="T33" fmla="*/ 266 h 400"/>
                <a:gd name="T34" fmla="*/ 44 w 399"/>
                <a:gd name="T35" fmla="*/ 15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chemeClr val="accent4"/>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129" name="TextBox 128"/>
            <p:cNvSpPr txBox="1"/>
            <p:nvPr/>
          </p:nvSpPr>
          <p:spPr>
            <a:xfrm>
              <a:off x="13576797" y="9887297"/>
              <a:ext cx="2805576" cy="584775"/>
            </a:xfrm>
            <a:prstGeom prst="rect">
              <a:avLst/>
            </a:prstGeom>
            <a:noFill/>
          </p:spPr>
          <p:txBody>
            <a:bodyPr wrap="none" rtlCol="0" anchor="ctr" anchorCtr="0">
              <a:spAutoFit/>
            </a:bodyPr>
            <a:lstStyle/>
            <a:p>
              <a:pPr algn="r"/>
              <a:r>
                <a:rPr lang="en-US" sz="3200" b="1" dirty="0">
                  <a:solidFill>
                    <a:schemeClr val="bg1"/>
                  </a:solidFill>
                  <a:latin typeface="Lato Black" charset="0"/>
                  <a:ea typeface="Lato Black" charset="0"/>
                  <a:cs typeface="Lato Black" charset="0"/>
                </a:rPr>
                <a:t>Your Business</a:t>
              </a:r>
              <a:endParaRPr lang="en-US" sz="2400" b="1" dirty="0">
                <a:solidFill>
                  <a:schemeClr val="bg1"/>
                </a:solidFill>
                <a:latin typeface="Lato Black" charset="0"/>
                <a:ea typeface="Lato Black" charset="0"/>
                <a:cs typeface="Lato Black" charset="0"/>
              </a:endParaRPr>
            </a:p>
          </p:txBody>
        </p:sp>
      </p:grpSp>
      <p:grpSp>
        <p:nvGrpSpPr>
          <p:cNvPr id="134" name="กลุ่ม 133"/>
          <p:cNvGrpSpPr/>
          <p:nvPr/>
        </p:nvGrpSpPr>
        <p:grpSpPr>
          <a:xfrm>
            <a:off x="5380037" y="9758687"/>
            <a:ext cx="5873645" cy="3231921"/>
            <a:chOff x="5380037" y="9758687"/>
            <a:chExt cx="5873645" cy="3231921"/>
          </a:xfrm>
        </p:grpSpPr>
        <p:sp>
          <p:nvSpPr>
            <p:cNvPr id="135" name="TextBox 134"/>
            <p:cNvSpPr txBox="1"/>
            <p:nvPr/>
          </p:nvSpPr>
          <p:spPr>
            <a:xfrm>
              <a:off x="9940680" y="9758687"/>
              <a:ext cx="1255472" cy="646331"/>
            </a:xfrm>
            <a:prstGeom prst="rect">
              <a:avLst/>
            </a:prstGeom>
            <a:noFill/>
          </p:spPr>
          <p:txBody>
            <a:bodyPr wrap="none" rtlCol="0" anchor="ctr" anchorCtr="0">
              <a:spAutoFit/>
            </a:bodyPr>
            <a:lstStyle/>
            <a:p>
              <a:pPr algn="r"/>
              <a:r>
                <a:rPr lang="en-US" sz="3600" b="1" dirty="0">
                  <a:solidFill>
                    <a:schemeClr val="accent3"/>
                  </a:solidFill>
                  <a:latin typeface="Lato Black" charset="0"/>
                  <a:ea typeface="Lato Black" charset="0"/>
                  <a:cs typeface="Lato Black" charset="0"/>
                </a:rPr>
                <a:t>1998</a:t>
              </a:r>
            </a:p>
          </p:txBody>
        </p:sp>
        <p:sp>
          <p:nvSpPr>
            <p:cNvPr id="136" name="TextBox 135"/>
            <p:cNvSpPr txBox="1"/>
            <p:nvPr/>
          </p:nvSpPr>
          <p:spPr>
            <a:xfrm>
              <a:off x="8642724" y="10363200"/>
              <a:ext cx="2541080" cy="584775"/>
            </a:xfrm>
            <a:prstGeom prst="rect">
              <a:avLst/>
            </a:prstGeom>
            <a:noFill/>
          </p:spPr>
          <p:txBody>
            <a:bodyPr wrap="none" rtlCol="0" anchor="ctr" anchorCtr="0">
              <a:spAutoFit/>
            </a:bodyPr>
            <a:lstStyle/>
            <a:p>
              <a:pPr algn="r"/>
              <a:r>
                <a:rPr lang="en-US" sz="3200" b="1" dirty="0">
                  <a:solidFill>
                    <a:schemeClr val="accent6"/>
                  </a:solidFill>
                  <a:latin typeface="Lato Black" charset="0"/>
                  <a:ea typeface="Lato Black" charset="0"/>
                  <a:cs typeface="Lato Black" charset="0"/>
                </a:rPr>
                <a:t>SEARCHING</a:t>
              </a:r>
              <a:endParaRPr lang="en-US" sz="2400" b="1" dirty="0">
                <a:solidFill>
                  <a:schemeClr val="accent6"/>
                </a:solidFill>
                <a:latin typeface="Lato Black" charset="0"/>
                <a:ea typeface="Lato Black" charset="0"/>
                <a:cs typeface="Lato Black" charset="0"/>
              </a:endParaRPr>
            </a:p>
          </p:txBody>
        </p:sp>
        <p:sp>
          <p:nvSpPr>
            <p:cNvPr id="137" name="TextBox 30"/>
            <p:cNvSpPr txBox="1">
              <a:spLocks noChangeArrowheads="1"/>
            </p:cNvSpPr>
            <p:nvPr/>
          </p:nvSpPr>
          <p:spPr bwMode="auto">
            <a:xfrm>
              <a:off x="5380037" y="10977749"/>
              <a:ext cx="5873645"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spTree>
    <p:extLst>
      <p:ext uri="{BB962C8B-B14F-4D97-AF65-F5344CB8AC3E}">
        <p14:creationId xmlns:p14="http://schemas.microsoft.com/office/powerpoint/2010/main" val="37342509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67"/>
                                        </p:tgtEl>
                                        <p:attrNameLst>
                                          <p:attrName>style.visibility</p:attrName>
                                        </p:attrNameLst>
                                      </p:cBhvr>
                                      <p:to>
                                        <p:strVal val="visible"/>
                                      </p:to>
                                    </p:set>
                                    <p:animEffect transition="in" filter="wipe(up)">
                                      <p:cBhvr>
                                        <p:cTn id="7" dur="500"/>
                                        <p:tgtEl>
                                          <p:spTgt spid="26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left)">
                                      <p:cBhvr>
                                        <p:cTn id="11" dur="500"/>
                                        <p:tgtEl>
                                          <p:spTgt spid="4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Effect transition="in" filter="wipe(right)">
                                      <p:cBhvr>
                                        <p:cTn id="15" dur="500"/>
                                        <p:tgtEl>
                                          <p:spTgt spid="86"/>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14"/>
                                        </p:tgtEl>
                                        <p:attrNameLst>
                                          <p:attrName>style.visibility</p:attrName>
                                        </p:attrNameLst>
                                      </p:cBhvr>
                                      <p:to>
                                        <p:strVal val="visible"/>
                                      </p:to>
                                    </p:set>
                                    <p:animEffect transition="in" filter="wipe(right)">
                                      <p:cBhvr>
                                        <p:cTn id="19" dur="500"/>
                                        <p:tgtEl>
                                          <p:spTgt spid="114"/>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22"/>
                                        </p:tgtEl>
                                        <p:attrNameLst>
                                          <p:attrName>style.visibility</p:attrName>
                                        </p:attrNameLst>
                                      </p:cBhvr>
                                      <p:to>
                                        <p:strVal val="visible"/>
                                      </p:to>
                                    </p:set>
                                    <p:animEffect transition="in" filter="wipe(left)">
                                      <p:cBhvr>
                                        <p:cTn id="23" dur="500"/>
                                        <p:tgtEl>
                                          <p:spTgt spid="122"/>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126"/>
                                        </p:tgtEl>
                                        <p:attrNameLst>
                                          <p:attrName>style.visibility</p:attrName>
                                        </p:attrNameLst>
                                      </p:cBhvr>
                                      <p:to>
                                        <p:strVal val="visible"/>
                                      </p:to>
                                    </p:set>
                                    <p:animEffect transition="in" filter="wipe(left)">
                                      <p:cBhvr>
                                        <p:cTn id="27" dur="500"/>
                                        <p:tgtEl>
                                          <p:spTgt spid="126"/>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134"/>
                                        </p:tgtEl>
                                        <p:attrNameLst>
                                          <p:attrName>style.visibility</p:attrName>
                                        </p:attrNameLst>
                                      </p:cBhvr>
                                      <p:to>
                                        <p:strVal val="visible"/>
                                      </p:to>
                                    </p:set>
                                    <p:animEffect transition="in" filter="wipe(right)">
                                      <p:cBhvr>
                                        <p:cTn id="31"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4371636" y="3200400"/>
            <a:ext cx="9952037" cy="8497795"/>
            <a:chOff x="13228637" y="3505200"/>
            <a:chExt cx="9152132" cy="6710041"/>
          </a:xfrm>
        </p:grpSpPr>
        <p:grpSp>
          <p:nvGrpSpPr>
            <p:cNvPr id="18" name="กลุ่ม 182"/>
            <p:cNvGrpSpPr/>
            <p:nvPr/>
          </p:nvGrpSpPr>
          <p:grpSpPr>
            <a:xfrm>
              <a:off x="13228637" y="3505200"/>
              <a:ext cx="9152132" cy="1810912"/>
              <a:chOff x="7437437" y="5181600"/>
              <a:chExt cx="9152132" cy="1810912"/>
            </a:xfrm>
          </p:grpSpPr>
          <p:sp>
            <p:nvSpPr>
              <p:cNvPr id="19" name="Freeform 30"/>
              <p:cNvSpPr>
                <a:spLocks/>
              </p:cNvSpPr>
              <p:nvPr/>
            </p:nvSpPr>
            <p:spPr bwMode="auto">
              <a:xfrm flipH="1">
                <a:off x="7437437" y="5181600"/>
                <a:ext cx="9152132" cy="1683252"/>
              </a:xfrm>
              <a:custGeom>
                <a:avLst/>
                <a:gdLst>
                  <a:gd name="T0" fmla="*/ 2904 w 2904"/>
                  <a:gd name="T1" fmla="*/ 374 h 737"/>
                  <a:gd name="T2" fmla="*/ 2728 w 2904"/>
                  <a:gd name="T3" fmla="*/ 253 h 737"/>
                  <a:gd name="T4" fmla="*/ 2728 w 2904"/>
                  <a:gd name="T5" fmla="*/ 0 h 737"/>
                  <a:gd name="T6" fmla="*/ 0 w 2904"/>
                  <a:gd name="T7" fmla="*/ 0 h 737"/>
                  <a:gd name="T8" fmla="*/ 0 w 2904"/>
                  <a:gd name="T9" fmla="*/ 737 h 737"/>
                  <a:gd name="T10" fmla="*/ 2728 w 2904"/>
                  <a:gd name="T11" fmla="*/ 737 h 737"/>
                  <a:gd name="T12" fmla="*/ 2728 w 2904"/>
                  <a:gd name="T13" fmla="*/ 484 h 737"/>
                  <a:gd name="T14" fmla="*/ 2904 w 2904"/>
                  <a:gd name="T15" fmla="*/ 374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7">
                    <a:moveTo>
                      <a:pt x="2904" y="374"/>
                    </a:moveTo>
                    <a:lnTo>
                      <a:pt x="2728" y="253"/>
                    </a:lnTo>
                    <a:lnTo>
                      <a:pt x="2728" y="0"/>
                    </a:lnTo>
                    <a:lnTo>
                      <a:pt x="0" y="0"/>
                    </a:lnTo>
                    <a:lnTo>
                      <a:pt x="0" y="737"/>
                    </a:lnTo>
                    <a:lnTo>
                      <a:pt x="2728" y="737"/>
                    </a:lnTo>
                    <a:lnTo>
                      <a:pt x="2728" y="484"/>
                    </a:lnTo>
                    <a:lnTo>
                      <a:pt x="2904" y="37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0" name="TextBox 19"/>
              <p:cNvSpPr txBox="1"/>
              <p:nvPr/>
            </p:nvSpPr>
            <p:spPr>
              <a:xfrm>
                <a:off x="8619132" y="5662954"/>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grpSp>
          <p:nvGrpSpPr>
            <p:cNvPr id="21" name="กลุ่ม 196"/>
            <p:cNvGrpSpPr/>
            <p:nvPr/>
          </p:nvGrpSpPr>
          <p:grpSpPr>
            <a:xfrm>
              <a:off x="13228637" y="5188452"/>
              <a:ext cx="9152132" cy="1723914"/>
              <a:chOff x="7437437" y="6864852"/>
              <a:chExt cx="9152132" cy="1723914"/>
            </a:xfrm>
          </p:grpSpPr>
          <p:sp>
            <p:nvSpPr>
              <p:cNvPr id="22" name="Freeform 31"/>
              <p:cNvSpPr>
                <a:spLocks/>
              </p:cNvSpPr>
              <p:nvPr/>
            </p:nvSpPr>
            <p:spPr bwMode="auto">
              <a:xfrm flipH="1">
                <a:off x="7437437" y="6864852"/>
                <a:ext cx="9152132" cy="1680967"/>
              </a:xfrm>
              <a:custGeom>
                <a:avLst/>
                <a:gdLst>
                  <a:gd name="T0" fmla="*/ 2904 w 2904"/>
                  <a:gd name="T1" fmla="*/ 362 h 736"/>
                  <a:gd name="T2" fmla="*/ 2728 w 2904"/>
                  <a:gd name="T3" fmla="*/ 252 h 736"/>
                  <a:gd name="T4" fmla="*/ 2728 w 2904"/>
                  <a:gd name="T5" fmla="*/ 0 h 736"/>
                  <a:gd name="T6" fmla="*/ 0 w 2904"/>
                  <a:gd name="T7" fmla="*/ 0 h 736"/>
                  <a:gd name="T8" fmla="*/ 0 w 2904"/>
                  <a:gd name="T9" fmla="*/ 736 h 736"/>
                  <a:gd name="T10" fmla="*/ 2728 w 2904"/>
                  <a:gd name="T11" fmla="*/ 736 h 736"/>
                  <a:gd name="T12" fmla="*/ 2728 w 2904"/>
                  <a:gd name="T13" fmla="*/ 483 h 736"/>
                  <a:gd name="T14" fmla="*/ 2904 w 2904"/>
                  <a:gd name="T15" fmla="*/ 362 h 7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6">
                    <a:moveTo>
                      <a:pt x="2904" y="362"/>
                    </a:moveTo>
                    <a:lnTo>
                      <a:pt x="2728" y="252"/>
                    </a:lnTo>
                    <a:lnTo>
                      <a:pt x="2728" y="0"/>
                    </a:lnTo>
                    <a:lnTo>
                      <a:pt x="0" y="0"/>
                    </a:lnTo>
                    <a:lnTo>
                      <a:pt x="0" y="736"/>
                    </a:lnTo>
                    <a:lnTo>
                      <a:pt x="2728" y="736"/>
                    </a:lnTo>
                    <a:lnTo>
                      <a:pt x="2728" y="483"/>
                    </a:lnTo>
                    <a:lnTo>
                      <a:pt x="2904" y="3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3" name="TextBox 22"/>
              <p:cNvSpPr txBox="1"/>
              <p:nvPr/>
            </p:nvSpPr>
            <p:spPr>
              <a:xfrm>
                <a:off x="8694364" y="7259208"/>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grpSp>
          <p:nvGrpSpPr>
            <p:cNvPr id="24" name="กลุ่ม 201"/>
            <p:cNvGrpSpPr/>
            <p:nvPr/>
          </p:nvGrpSpPr>
          <p:grpSpPr>
            <a:xfrm>
              <a:off x="13228637" y="6844296"/>
              <a:ext cx="9152132" cy="1774688"/>
              <a:chOff x="7437437" y="8520696"/>
              <a:chExt cx="9152132" cy="1774688"/>
            </a:xfrm>
            <a:solidFill>
              <a:schemeClr val="accent1"/>
            </a:solidFill>
          </p:grpSpPr>
          <p:sp>
            <p:nvSpPr>
              <p:cNvPr id="25" name="Freeform 32"/>
              <p:cNvSpPr>
                <a:spLocks/>
              </p:cNvSpPr>
              <p:nvPr/>
            </p:nvSpPr>
            <p:spPr bwMode="auto">
              <a:xfrm flipH="1">
                <a:off x="7437437" y="8520696"/>
                <a:ext cx="9152132" cy="1683252"/>
              </a:xfrm>
              <a:custGeom>
                <a:avLst/>
                <a:gdLst>
                  <a:gd name="T0" fmla="*/ 2904 w 2904"/>
                  <a:gd name="T1" fmla="*/ 363 h 737"/>
                  <a:gd name="T2" fmla="*/ 2728 w 2904"/>
                  <a:gd name="T3" fmla="*/ 253 h 737"/>
                  <a:gd name="T4" fmla="*/ 2728 w 2904"/>
                  <a:gd name="T5" fmla="*/ 0 h 737"/>
                  <a:gd name="T6" fmla="*/ 0 w 2904"/>
                  <a:gd name="T7" fmla="*/ 0 h 737"/>
                  <a:gd name="T8" fmla="*/ 0 w 2904"/>
                  <a:gd name="T9" fmla="*/ 737 h 737"/>
                  <a:gd name="T10" fmla="*/ 2728 w 2904"/>
                  <a:gd name="T11" fmla="*/ 737 h 737"/>
                  <a:gd name="T12" fmla="*/ 2728 w 2904"/>
                  <a:gd name="T13" fmla="*/ 484 h 737"/>
                  <a:gd name="T14" fmla="*/ 2904 w 2904"/>
                  <a:gd name="T15" fmla="*/ 363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7">
                    <a:moveTo>
                      <a:pt x="2904" y="363"/>
                    </a:moveTo>
                    <a:lnTo>
                      <a:pt x="2728" y="253"/>
                    </a:lnTo>
                    <a:lnTo>
                      <a:pt x="2728" y="0"/>
                    </a:lnTo>
                    <a:lnTo>
                      <a:pt x="0" y="0"/>
                    </a:lnTo>
                    <a:lnTo>
                      <a:pt x="0" y="737"/>
                    </a:lnTo>
                    <a:lnTo>
                      <a:pt x="2728" y="737"/>
                    </a:lnTo>
                    <a:lnTo>
                      <a:pt x="2728" y="484"/>
                    </a:lnTo>
                    <a:lnTo>
                      <a:pt x="2904" y="363"/>
                    </a:lnTo>
                    <a:close/>
                  </a:path>
                </a:pathLst>
              </a:custGeom>
              <a:grpFill/>
              <a:ln>
                <a:noFill/>
              </a:ln>
            </p:spPr>
            <p:txBody>
              <a:bodyPr vert="horz" wrap="square" lIns="91440" tIns="45720" rIns="91440" bIns="45720" numCol="1" anchor="t" anchorCtr="0" compatLnSpc="1">
                <a:prstTxWarp prst="textNoShape">
                  <a:avLst/>
                </a:prstTxWarp>
              </a:bodyPr>
              <a:lstStyle/>
              <a:p>
                <a:endParaRPr lang="th-TH"/>
              </a:p>
            </p:txBody>
          </p:sp>
          <p:sp>
            <p:nvSpPr>
              <p:cNvPr id="26" name="TextBox 25"/>
              <p:cNvSpPr txBox="1"/>
              <p:nvPr/>
            </p:nvSpPr>
            <p:spPr>
              <a:xfrm>
                <a:off x="8696300" y="8965826"/>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grpSp>
          <p:nvGrpSpPr>
            <p:cNvPr id="27" name="กลุ่ม 215"/>
            <p:cNvGrpSpPr/>
            <p:nvPr/>
          </p:nvGrpSpPr>
          <p:grpSpPr>
            <a:xfrm>
              <a:off x="13228637" y="8527548"/>
              <a:ext cx="9152132" cy="1687693"/>
              <a:chOff x="7437437" y="10203948"/>
              <a:chExt cx="9152132" cy="1687693"/>
            </a:xfrm>
            <a:solidFill>
              <a:schemeClr val="accent2"/>
            </a:solidFill>
          </p:grpSpPr>
          <p:sp>
            <p:nvSpPr>
              <p:cNvPr id="28" name="Freeform 33"/>
              <p:cNvSpPr>
                <a:spLocks/>
              </p:cNvSpPr>
              <p:nvPr/>
            </p:nvSpPr>
            <p:spPr bwMode="auto">
              <a:xfrm flipH="1">
                <a:off x="7437437" y="10203948"/>
                <a:ext cx="9152132" cy="1683252"/>
              </a:xfrm>
              <a:custGeom>
                <a:avLst/>
                <a:gdLst>
                  <a:gd name="T0" fmla="*/ 2904 w 2904"/>
                  <a:gd name="T1" fmla="*/ 363 h 737"/>
                  <a:gd name="T2" fmla="*/ 2728 w 2904"/>
                  <a:gd name="T3" fmla="*/ 253 h 737"/>
                  <a:gd name="T4" fmla="*/ 2728 w 2904"/>
                  <a:gd name="T5" fmla="*/ 0 h 737"/>
                  <a:gd name="T6" fmla="*/ 0 w 2904"/>
                  <a:gd name="T7" fmla="*/ 0 h 737"/>
                  <a:gd name="T8" fmla="*/ 0 w 2904"/>
                  <a:gd name="T9" fmla="*/ 737 h 737"/>
                  <a:gd name="T10" fmla="*/ 2728 w 2904"/>
                  <a:gd name="T11" fmla="*/ 737 h 737"/>
                  <a:gd name="T12" fmla="*/ 2728 w 2904"/>
                  <a:gd name="T13" fmla="*/ 484 h 737"/>
                  <a:gd name="T14" fmla="*/ 2904 w 2904"/>
                  <a:gd name="T15" fmla="*/ 363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7">
                    <a:moveTo>
                      <a:pt x="2904" y="363"/>
                    </a:moveTo>
                    <a:lnTo>
                      <a:pt x="2728" y="253"/>
                    </a:lnTo>
                    <a:lnTo>
                      <a:pt x="2728" y="0"/>
                    </a:lnTo>
                    <a:lnTo>
                      <a:pt x="0" y="0"/>
                    </a:lnTo>
                    <a:lnTo>
                      <a:pt x="0" y="737"/>
                    </a:lnTo>
                    <a:lnTo>
                      <a:pt x="2728" y="737"/>
                    </a:lnTo>
                    <a:lnTo>
                      <a:pt x="2728" y="484"/>
                    </a:lnTo>
                    <a:lnTo>
                      <a:pt x="2904" y="363"/>
                    </a:lnTo>
                    <a:close/>
                  </a:path>
                </a:pathLst>
              </a:custGeom>
              <a:grpFill/>
              <a:ln>
                <a:noFill/>
              </a:ln>
            </p:spPr>
            <p:txBody>
              <a:bodyPr vert="horz" wrap="square" lIns="91440" tIns="45720" rIns="91440" bIns="45720" numCol="1" anchor="t" anchorCtr="0" compatLnSpc="1">
                <a:prstTxWarp prst="textNoShape">
                  <a:avLst/>
                </a:prstTxWarp>
              </a:bodyPr>
              <a:lstStyle/>
              <a:p>
                <a:endParaRPr lang="th-TH"/>
              </a:p>
            </p:txBody>
          </p:sp>
          <p:sp>
            <p:nvSpPr>
              <p:cNvPr id="29" name="TextBox 28"/>
              <p:cNvSpPr txBox="1"/>
              <p:nvPr/>
            </p:nvSpPr>
            <p:spPr>
              <a:xfrm>
                <a:off x="8771532" y="10562083"/>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grpSp>
      <p:grpSp>
        <p:nvGrpSpPr>
          <p:cNvPr id="31" name="Group 30"/>
          <p:cNvGrpSpPr/>
          <p:nvPr/>
        </p:nvGrpSpPr>
        <p:grpSpPr>
          <a:xfrm>
            <a:off x="9342437" y="0"/>
            <a:ext cx="5121981" cy="1859280"/>
            <a:chOff x="9266237" y="-30479"/>
            <a:chExt cx="5121981" cy="1859280"/>
          </a:xfrm>
        </p:grpSpPr>
        <p:sp>
          <p:nvSpPr>
            <p:cNvPr id="32"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3" name="TextBox 32"/>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4" name="กลุ่ม 1"/>
            <p:cNvGrpSpPr/>
            <p:nvPr/>
          </p:nvGrpSpPr>
          <p:grpSpPr>
            <a:xfrm>
              <a:off x="10629638" y="960536"/>
              <a:ext cx="2675199" cy="191868"/>
              <a:chOff x="731836" y="7607630"/>
              <a:chExt cx="3043601" cy="240970"/>
            </a:xfrm>
          </p:grpSpPr>
          <p:sp>
            <p:nvSpPr>
              <p:cNvPr id="35"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6"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51" name="Group 50"/>
          <p:cNvGrpSpPr/>
          <p:nvPr/>
        </p:nvGrpSpPr>
        <p:grpSpPr>
          <a:xfrm>
            <a:off x="10561637" y="1733385"/>
            <a:ext cx="3352800" cy="3352800"/>
            <a:chOff x="5684837" y="8229600"/>
            <a:chExt cx="5452844" cy="5452844"/>
          </a:xfrm>
        </p:grpSpPr>
        <p:pic>
          <p:nvPicPr>
            <p:cNvPr id="52" name="Picture 5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684837" y="8229600"/>
              <a:ext cx="5452844" cy="5452844"/>
            </a:xfrm>
            <a:prstGeom prst="rect">
              <a:avLst/>
            </a:prstGeom>
          </p:spPr>
        </p:pic>
        <p:sp>
          <p:nvSpPr>
            <p:cNvPr id="53" name="Rectangle 139"/>
            <p:cNvSpPr/>
            <p:nvPr/>
          </p:nvSpPr>
          <p:spPr>
            <a:xfrm>
              <a:off x="6974600" y="8995646"/>
              <a:ext cx="3019661" cy="30204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4" name="Freeform 102"/>
            <p:cNvSpPr>
              <a:spLocks noEditPoints="1"/>
            </p:cNvSpPr>
            <p:nvPr/>
          </p:nvSpPr>
          <p:spPr bwMode="auto">
            <a:xfrm>
              <a:off x="7782973" y="9762392"/>
              <a:ext cx="1483264" cy="1372573"/>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82" name="Group 81"/>
          <p:cNvGrpSpPr/>
          <p:nvPr/>
        </p:nvGrpSpPr>
        <p:grpSpPr>
          <a:xfrm>
            <a:off x="10561637" y="4449519"/>
            <a:ext cx="3352800" cy="3352800"/>
            <a:chOff x="11347902" y="8263156"/>
            <a:chExt cx="5452844" cy="5452844"/>
          </a:xfrm>
        </p:grpSpPr>
        <p:pic>
          <p:nvPicPr>
            <p:cNvPr id="83" name="Picture 8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47902" y="8263156"/>
              <a:ext cx="5452844" cy="5452844"/>
            </a:xfrm>
            <a:prstGeom prst="rect">
              <a:avLst/>
            </a:prstGeom>
          </p:spPr>
        </p:pic>
        <p:sp>
          <p:nvSpPr>
            <p:cNvPr id="84" name="Rectangle 139"/>
            <p:cNvSpPr/>
            <p:nvPr/>
          </p:nvSpPr>
          <p:spPr>
            <a:xfrm>
              <a:off x="12637665" y="9029202"/>
              <a:ext cx="3019661" cy="30204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85" name="กลุ่ม 79"/>
            <p:cNvGrpSpPr/>
            <p:nvPr/>
          </p:nvGrpSpPr>
          <p:grpSpPr>
            <a:xfrm>
              <a:off x="13627245" y="9762741"/>
              <a:ext cx="1040499" cy="1553370"/>
              <a:chOff x="9260948" y="10553700"/>
              <a:chExt cx="447675" cy="668338"/>
            </a:xfrm>
            <a:solidFill>
              <a:schemeClr val="bg1"/>
            </a:solidFill>
          </p:grpSpPr>
          <p:sp>
            <p:nvSpPr>
              <p:cNvPr id="86"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01" name="Group 100"/>
          <p:cNvGrpSpPr/>
          <p:nvPr/>
        </p:nvGrpSpPr>
        <p:grpSpPr>
          <a:xfrm>
            <a:off x="10541725" y="7295985"/>
            <a:ext cx="3352800" cy="3352800"/>
            <a:chOff x="24266" y="8229600"/>
            <a:chExt cx="5452844" cy="5452844"/>
          </a:xfrm>
        </p:grpSpPr>
        <p:pic>
          <p:nvPicPr>
            <p:cNvPr id="102" name="Picture 10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266" y="8229600"/>
              <a:ext cx="5452844" cy="5452844"/>
            </a:xfrm>
            <a:prstGeom prst="rect">
              <a:avLst/>
            </a:prstGeom>
          </p:spPr>
        </p:pic>
        <p:sp>
          <p:nvSpPr>
            <p:cNvPr id="103" name="Rectangle 139"/>
            <p:cNvSpPr/>
            <p:nvPr/>
          </p:nvSpPr>
          <p:spPr>
            <a:xfrm>
              <a:off x="1314029" y="8995646"/>
              <a:ext cx="3019661" cy="302044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04" name="Freeform 191"/>
            <p:cNvSpPr>
              <a:spLocks noEditPoints="1"/>
            </p:cNvSpPr>
            <p:nvPr/>
          </p:nvSpPr>
          <p:spPr bwMode="auto">
            <a:xfrm>
              <a:off x="2213156" y="9905028"/>
              <a:ext cx="1261881" cy="1372572"/>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05" name="Group 104"/>
          <p:cNvGrpSpPr/>
          <p:nvPr/>
        </p:nvGrpSpPr>
        <p:grpSpPr>
          <a:xfrm>
            <a:off x="10561637" y="10039185"/>
            <a:ext cx="3352800" cy="3352800"/>
            <a:chOff x="17008473" y="8263156"/>
            <a:chExt cx="5452844" cy="5452844"/>
          </a:xfrm>
        </p:grpSpPr>
        <p:pic>
          <p:nvPicPr>
            <p:cNvPr id="106" name="Picture 10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008473" y="8263156"/>
              <a:ext cx="5452844" cy="5452844"/>
            </a:xfrm>
            <a:prstGeom prst="rect">
              <a:avLst/>
            </a:prstGeom>
          </p:spPr>
        </p:pic>
        <p:sp>
          <p:nvSpPr>
            <p:cNvPr id="107" name="Rectangle 139"/>
            <p:cNvSpPr/>
            <p:nvPr/>
          </p:nvSpPr>
          <p:spPr>
            <a:xfrm>
              <a:off x="18298236" y="9029202"/>
              <a:ext cx="3019661" cy="30204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108" name="กลุ่ม 63"/>
            <p:cNvGrpSpPr/>
            <p:nvPr/>
          </p:nvGrpSpPr>
          <p:grpSpPr>
            <a:xfrm>
              <a:off x="19136773" y="9762392"/>
              <a:ext cx="1483264" cy="1486955"/>
              <a:chOff x="17129509" y="11525195"/>
              <a:chExt cx="638175" cy="639763"/>
            </a:xfrm>
            <a:solidFill>
              <a:schemeClr val="bg1"/>
            </a:solidFill>
          </p:grpSpPr>
          <p:sp>
            <p:nvSpPr>
              <p:cNvPr id="109"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16" name="Group 115"/>
          <p:cNvGrpSpPr/>
          <p:nvPr/>
        </p:nvGrpSpPr>
        <p:grpSpPr>
          <a:xfrm flipH="1">
            <a:off x="-30163" y="3273507"/>
            <a:ext cx="10616614" cy="8497795"/>
            <a:chOff x="13228637" y="3505200"/>
            <a:chExt cx="9152132" cy="6710041"/>
          </a:xfrm>
        </p:grpSpPr>
        <p:grpSp>
          <p:nvGrpSpPr>
            <p:cNvPr id="117" name="กลุ่ม 182"/>
            <p:cNvGrpSpPr/>
            <p:nvPr/>
          </p:nvGrpSpPr>
          <p:grpSpPr>
            <a:xfrm>
              <a:off x="13228637" y="3505200"/>
              <a:ext cx="9152132" cy="1810912"/>
              <a:chOff x="7437437" y="5181600"/>
              <a:chExt cx="9152132" cy="1810912"/>
            </a:xfrm>
          </p:grpSpPr>
          <p:sp>
            <p:nvSpPr>
              <p:cNvPr id="127" name="Freeform 30"/>
              <p:cNvSpPr>
                <a:spLocks/>
              </p:cNvSpPr>
              <p:nvPr/>
            </p:nvSpPr>
            <p:spPr bwMode="auto">
              <a:xfrm flipH="1">
                <a:off x="7437437" y="5181600"/>
                <a:ext cx="9152132" cy="1683252"/>
              </a:xfrm>
              <a:custGeom>
                <a:avLst/>
                <a:gdLst>
                  <a:gd name="T0" fmla="*/ 2904 w 2904"/>
                  <a:gd name="T1" fmla="*/ 374 h 737"/>
                  <a:gd name="T2" fmla="*/ 2728 w 2904"/>
                  <a:gd name="T3" fmla="*/ 253 h 737"/>
                  <a:gd name="T4" fmla="*/ 2728 w 2904"/>
                  <a:gd name="T5" fmla="*/ 0 h 737"/>
                  <a:gd name="T6" fmla="*/ 0 w 2904"/>
                  <a:gd name="T7" fmla="*/ 0 h 737"/>
                  <a:gd name="T8" fmla="*/ 0 w 2904"/>
                  <a:gd name="T9" fmla="*/ 737 h 737"/>
                  <a:gd name="T10" fmla="*/ 2728 w 2904"/>
                  <a:gd name="T11" fmla="*/ 737 h 737"/>
                  <a:gd name="T12" fmla="*/ 2728 w 2904"/>
                  <a:gd name="T13" fmla="*/ 484 h 737"/>
                  <a:gd name="T14" fmla="*/ 2904 w 2904"/>
                  <a:gd name="T15" fmla="*/ 374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7">
                    <a:moveTo>
                      <a:pt x="2904" y="374"/>
                    </a:moveTo>
                    <a:lnTo>
                      <a:pt x="2728" y="253"/>
                    </a:lnTo>
                    <a:lnTo>
                      <a:pt x="2728" y="0"/>
                    </a:lnTo>
                    <a:lnTo>
                      <a:pt x="0" y="0"/>
                    </a:lnTo>
                    <a:lnTo>
                      <a:pt x="0" y="737"/>
                    </a:lnTo>
                    <a:lnTo>
                      <a:pt x="2728" y="737"/>
                    </a:lnTo>
                    <a:lnTo>
                      <a:pt x="2728" y="484"/>
                    </a:lnTo>
                    <a:lnTo>
                      <a:pt x="2904" y="37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28" name="TextBox 127"/>
              <p:cNvSpPr txBox="1"/>
              <p:nvPr/>
            </p:nvSpPr>
            <p:spPr>
              <a:xfrm>
                <a:off x="8619132" y="5662954"/>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grpSp>
          <p:nvGrpSpPr>
            <p:cNvPr id="118" name="กลุ่ม 196"/>
            <p:cNvGrpSpPr/>
            <p:nvPr/>
          </p:nvGrpSpPr>
          <p:grpSpPr>
            <a:xfrm>
              <a:off x="13228637" y="5188452"/>
              <a:ext cx="9152132" cy="1723914"/>
              <a:chOff x="7437437" y="6864852"/>
              <a:chExt cx="9152132" cy="1723914"/>
            </a:xfrm>
          </p:grpSpPr>
          <p:sp>
            <p:nvSpPr>
              <p:cNvPr id="125" name="Freeform 31"/>
              <p:cNvSpPr>
                <a:spLocks/>
              </p:cNvSpPr>
              <p:nvPr/>
            </p:nvSpPr>
            <p:spPr bwMode="auto">
              <a:xfrm flipH="1">
                <a:off x="7437437" y="6864852"/>
                <a:ext cx="9152132" cy="1680967"/>
              </a:xfrm>
              <a:custGeom>
                <a:avLst/>
                <a:gdLst>
                  <a:gd name="T0" fmla="*/ 2904 w 2904"/>
                  <a:gd name="T1" fmla="*/ 362 h 736"/>
                  <a:gd name="T2" fmla="*/ 2728 w 2904"/>
                  <a:gd name="T3" fmla="*/ 252 h 736"/>
                  <a:gd name="T4" fmla="*/ 2728 w 2904"/>
                  <a:gd name="T5" fmla="*/ 0 h 736"/>
                  <a:gd name="T6" fmla="*/ 0 w 2904"/>
                  <a:gd name="T7" fmla="*/ 0 h 736"/>
                  <a:gd name="T8" fmla="*/ 0 w 2904"/>
                  <a:gd name="T9" fmla="*/ 736 h 736"/>
                  <a:gd name="T10" fmla="*/ 2728 w 2904"/>
                  <a:gd name="T11" fmla="*/ 736 h 736"/>
                  <a:gd name="T12" fmla="*/ 2728 w 2904"/>
                  <a:gd name="T13" fmla="*/ 483 h 736"/>
                  <a:gd name="T14" fmla="*/ 2904 w 2904"/>
                  <a:gd name="T15" fmla="*/ 362 h 7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6">
                    <a:moveTo>
                      <a:pt x="2904" y="362"/>
                    </a:moveTo>
                    <a:lnTo>
                      <a:pt x="2728" y="252"/>
                    </a:lnTo>
                    <a:lnTo>
                      <a:pt x="2728" y="0"/>
                    </a:lnTo>
                    <a:lnTo>
                      <a:pt x="0" y="0"/>
                    </a:lnTo>
                    <a:lnTo>
                      <a:pt x="0" y="736"/>
                    </a:lnTo>
                    <a:lnTo>
                      <a:pt x="2728" y="736"/>
                    </a:lnTo>
                    <a:lnTo>
                      <a:pt x="2728" y="483"/>
                    </a:lnTo>
                    <a:lnTo>
                      <a:pt x="2904" y="3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6" name="TextBox 125"/>
              <p:cNvSpPr txBox="1"/>
              <p:nvPr/>
            </p:nvSpPr>
            <p:spPr>
              <a:xfrm>
                <a:off x="8694364" y="7259208"/>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grpSp>
          <p:nvGrpSpPr>
            <p:cNvPr id="119" name="กลุ่ม 201"/>
            <p:cNvGrpSpPr/>
            <p:nvPr/>
          </p:nvGrpSpPr>
          <p:grpSpPr>
            <a:xfrm>
              <a:off x="13228637" y="6844296"/>
              <a:ext cx="9152132" cy="1774688"/>
              <a:chOff x="7437437" y="8520696"/>
              <a:chExt cx="9152132" cy="1774688"/>
            </a:xfrm>
            <a:solidFill>
              <a:schemeClr val="accent1"/>
            </a:solidFill>
          </p:grpSpPr>
          <p:sp>
            <p:nvSpPr>
              <p:cNvPr id="123" name="Freeform 32"/>
              <p:cNvSpPr>
                <a:spLocks/>
              </p:cNvSpPr>
              <p:nvPr/>
            </p:nvSpPr>
            <p:spPr bwMode="auto">
              <a:xfrm flipH="1">
                <a:off x="7437437" y="8520696"/>
                <a:ext cx="9152132" cy="1683252"/>
              </a:xfrm>
              <a:custGeom>
                <a:avLst/>
                <a:gdLst>
                  <a:gd name="T0" fmla="*/ 2904 w 2904"/>
                  <a:gd name="T1" fmla="*/ 363 h 737"/>
                  <a:gd name="T2" fmla="*/ 2728 w 2904"/>
                  <a:gd name="T3" fmla="*/ 253 h 737"/>
                  <a:gd name="T4" fmla="*/ 2728 w 2904"/>
                  <a:gd name="T5" fmla="*/ 0 h 737"/>
                  <a:gd name="T6" fmla="*/ 0 w 2904"/>
                  <a:gd name="T7" fmla="*/ 0 h 737"/>
                  <a:gd name="T8" fmla="*/ 0 w 2904"/>
                  <a:gd name="T9" fmla="*/ 737 h 737"/>
                  <a:gd name="T10" fmla="*/ 2728 w 2904"/>
                  <a:gd name="T11" fmla="*/ 737 h 737"/>
                  <a:gd name="T12" fmla="*/ 2728 w 2904"/>
                  <a:gd name="T13" fmla="*/ 484 h 737"/>
                  <a:gd name="T14" fmla="*/ 2904 w 2904"/>
                  <a:gd name="T15" fmla="*/ 363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7">
                    <a:moveTo>
                      <a:pt x="2904" y="363"/>
                    </a:moveTo>
                    <a:lnTo>
                      <a:pt x="2728" y="253"/>
                    </a:lnTo>
                    <a:lnTo>
                      <a:pt x="2728" y="0"/>
                    </a:lnTo>
                    <a:lnTo>
                      <a:pt x="0" y="0"/>
                    </a:lnTo>
                    <a:lnTo>
                      <a:pt x="0" y="737"/>
                    </a:lnTo>
                    <a:lnTo>
                      <a:pt x="2728" y="737"/>
                    </a:lnTo>
                    <a:lnTo>
                      <a:pt x="2728" y="484"/>
                    </a:lnTo>
                    <a:lnTo>
                      <a:pt x="2904" y="363"/>
                    </a:lnTo>
                    <a:close/>
                  </a:path>
                </a:pathLst>
              </a:custGeom>
              <a:grpFill/>
              <a:ln>
                <a:noFill/>
              </a:ln>
            </p:spPr>
            <p:txBody>
              <a:bodyPr vert="horz" wrap="square" lIns="91440" tIns="45720" rIns="91440" bIns="45720" numCol="1" anchor="t" anchorCtr="0" compatLnSpc="1">
                <a:prstTxWarp prst="textNoShape">
                  <a:avLst/>
                </a:prstTxWarp>
              </a:bodyPr>
              <a:lstStyle/>
              <a:p>
                <a:endParaRPr lang="th-TH"/>
              </a:p>
            </p:txBody>
          </p:sp>
          <p:sp>
            <p:nvSpPr>
              <p:cNvPr id="124" name="TextBox 123"/>
              <p:cNvSpPr txBox="1"/>
              <p:nvPr/>
            </p:nvSpPr>
            <p:spPr>
              <a:xfrm>
                <a:off x="8696300" y="8965826"/>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grpSp>
          <p:nvGrpSpPr>
            <p:cNvPr id="120" name="กลุ่ม 215"/>
            <p:cNvGrpSpPr/>
            <p:nvPr/>
          </p:nvGrpSpPr>
          <p:grpSpPr>
            <a:xfrm>
              <a:off x="13228637" y="8527548"/>
              <a:ext cx="9152132" cy="1687693"/>
              <a:chOff x="7437437" y="10203948"/>
              <a:chExt cx="9152132" cy="1687693"/>
            </a:xfrm>
            <a:solidFill>
              <a:schemeClr val="accent2"/>
            </a:solidFill>
          </p:grpSpPr>
          <p:sp>
            <p:nvSpPr>
              <p:cNvPr id="121" name="Freeform 33"/>
              <p:cNvSpPr>
                <a:spLocks/>
              </p:cNvSpPr>
              <p:nvPr/>
            </p:nvSpPr>
            <p:spPr bwMode="auto">
              <a:xfrm flipH="1">
                <a:off x="7437437" y="10203948"/>
                <a:ext cx="9152132" cy="1683252"/>
              </a:xfrm>
              <a:custGeom>
                <a:avLst/>
                <a:gdLst>
                  <a:gd name="T0" fmla="*/ 2904 w 2904"/>
                  <a:gd name="T1" fmla="*/ 363 h 737"/>
                  <a:gd name="T2" fmla="*/ 2728 w 2904"/>
                  <a:gd name="T3" fmla="*/ 253 h 737"/>
                  <a:gd name="T4" fmla="*/ 2728 w 2904"/>
                  <a:gd name="T5" fmla="*/ 0 h 737"/>
                  <a:gd name="T6" fmla="*/ 0 w 2904"/>
                  <a:gd name="T7" fmla="*/ 0 h 737"/>
                  <a:gd name="T8" fmla="*/ 0 w 2904"/>
                  <a:gd name="T9" fmla="*/ 737 h 737"/>
                  <a:gd name="T10" fmla="*/ 2728 w 2904"/>
                  <a:gd name="T11" fmla="*/ 737 h 737"/>
                  <a:gd name="T12" fmla="*/ 2728 w 2904"/>
                  <a:gd name="T13" fmla="*/ 484 h 737"/>
                  <a:gd name="T14" fmla="*/ 2904 w 2904"/>
                  <a:gd name="T15" fmla="*/ 363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7">
                    <a:moveTo>
                      <a:pt x="2904" y="363"/>
                    </a:moveTo>
                    <a:lnTo>
                      <a:pt x="2728" y="253"/>
                    </a:lnTo>
                    <a:lnTo>
                      <a:pt x="2728" y="0"/>
                    </a:lnTo>
                    <a:lnTo>
                      <a:pt x="0" y="0"/>
                    </a:lnTo>
                    <a:lnTo>
                      <a:pt x="0" y="737"/>
                    </a:lnTo>
                    <a:lnTo>
                      <a:pt x="2728" y="737"/>
                    </a:lnTo>
                    <a:lnTo>
                      <a:pt x="2728" y="484"/>
                    </a:lnTo>
                    <a:lnTo>
                      <a:pt x="2904" y="363"/>
                    </a:lnTo>
                    <a:close/>
                  </a:path>
                </a:pathLst>
              </a:custGeom>
              <a:grpFill/>
              <a:ln>
                <a:noFill/>
              </a:ln>
            </p:spPr>
            <p:txBody>
              <a:bodyPr vert="horz" wrap="square" lIns="91440" tIns="45720" rIns="91440" bIns="45720" numCol="1" anchor="t" anchorCtr="0" compatLnSpc="1">
                <a:prstTxWarp prst="textNoShape">
                  <a:avLst/>
                </a:prstTxWarp>
              </a:bodyPr>
              <a:lstStyle/>
              <a:p>
                <a:endParaRPr lang="th-TH"/>
              </a:p>
            </p:txBody>
          </p:sp>
          <p:sp>
            <p:nvSpPr>
              <p:cNvPr id="122" name="TextBox 121"/>
              <p:cNvSpPr txBox="1"/>
              <p:nvPr/>
            </p:nvSpPr>
            <p:spPr>
              <a:xfrm>
                <a:off x="8771532" y="10562083"/>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grpSp>
    </p:spTree>
    <p:extLst>
      <p:ext uri="{BB962C8B-B14F-4D97-AF65-F5344CB8AC3E}">
        <p14:creationId xmlns:p14="http://schemas.microsoft.com/office/powerpoint/2010/main" val="685661048"/>
      </p:ext>
    </p:extLst>
  </p:cSld>
  <p:clrMapOvr>
    <a:masterClrMapping/>
  </p:clrMapOvr>
  <p:transition spd="slow">
    <p:push dir="u"/>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 name="Rectangle 8"/>
          <p:cNvSpPr>
            <a:spLocks noChangeArrowheads="1"/>
          </p:cNvSpPr>
          <p:nvPr/>
        </p:nvSpPr>
        <p:spPr bwMode="auto">
          <a:xfrm rot="5400000">
            <a:off x="5313524" y="6715290"/>
            <a:ext cx="13716001" cy="285422"/>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gn="ctr"/>
            <a:endParaRPr lang="th-TH"/>
          </a:p>
        </p:txBody>
      </p:sp>
      <p:grpSp>
        <p:nvGrpSpPr>
          <p:cNvPr id="49" name="กลุ่ม 48"/>
          <p:cNvGrpSpPr/>
          <p:nvPr/>
        </p:nvGrpSpPr>
        <p:grpSpPr>
          <a:xfrm>
            <a:off x="11780837" y="788918"/>
            <a:ext cx="6028824" cy="1497082"/>
            <a:chOff x="11780837" y="788918"/>
            <a:chExt cx="6028824" cy="1497082"/>
          </a:xfrm>
        </p:grpSpPr>
        <p:grpSp>
          <p:nvGrpSpPr>
            <p:cNvPr id="50" name="กลุ่ม 49"/>
            <p:cNvGrpSpPr/>
            <p:nvPr/>
          </p:nvGrpSpPr>
          <p:grpSpPr>
            <a:xfrm>
              <a:off x="11780837" y="788918"/>
              <a:ext cx="6028824" cy="1497082"/>
              <a:chOff x="11846614" y="9399517"/>
              <a:chExt cx="6028824" cy="1497082"/>
            </a:xfrm>
          </p:grpSpPr>
          <p:grpSp>
            <p:nvGrpSpPr>
              <p:cNvPr id="55" name="กลุ่ม 54"/>
              <p:cNvGrpSpPr/>
              <p:nvPr/>
            </p:nvGrpSpPr>
            <p:grpSpPr>
              <a:xfrm rot="10800000">
                <a:off x="11846614" y="9399517"/>
                <a:ext cx="6028824" cy="1497082"/>
                <a:chOff x="14667413" y="5284718"/>
                <a:chExt cx="6028824" cy="1497082"/>
              </a:xfrm>
            </p:grpSpPr>
            <p:sp>
              <p:nvSpPr>
                <p:cNvPr id="61"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62"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56" name="Oval 14"/>
              <p:cNvSpPr>
                <a:spLocks noChangeArrowheads="1"/>
              </p:cNvSpPr>
              <p:nvPr/>
            </p:nvSpPr>
            <p:spPr bwMode="auto">
              <a:xfrm>
                <a:off x="12009437" y="9940710"/>
                <a:ext cx="394223" cy="394223"/>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51" name="Freeform 47"/>
            <p:cNvSpPr>
              <a:spLocks noChangeArrowheads="1"/>
            </p:cNvSpPr>
            <p:nvPr/>
          </p:nvSpPr>
          <p:spPr bwMode="auto">
            <a:xfrm>
              <a:off x="16608209" y="1114220"/>
              <a:ext cx="849499" cy="746344"/>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accent6"/>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54" name="TextBox 53"/>
            <p:cNvSpPr txBox="1"/>
            <p:nvPr/>
          </p:nvSpPr>
          <p:spPr>
            <a:xfrm>
              <a:off x="13418424" y="1245071"/>
              <a:ext cx="2805576" cy="584775"/>
            </a:xfrm>
            <a:prstGeom prst="rect">
              <a:avLst/>
            </a:prstGeom>
            <a:noFill/>
          </p:spPr>
          <p:txBody>
            <a:bodyPr wrap="none" rtlCol="0" anchor="ctr" anchorCtr="0">
              <a:spAutoFit/>
            </a:bodyPr>
            <a:lstStyle/>
            <a:p>
              <a:pPr algn="r"/>
              <a:r>
                <a:rPr lang="en-US" sz="3200" b="1" dirty="0">
                  <a:solidFill>
                    <a:schemeClr val="bg1"/>
                  </a:solidFill>
                  <a:latin typeface="Lato Black" charset="0"/>
                  <a:ea typeface="Lato Black" charset="0"/>
                  <a:cs typeface="Lato Black" charset="0"/>
                </a:rPr>
                <a:t>Your Business</a:t>
              </a:r>
              <a:endParaRPr lang="en-US" sz="2400" b="1" dirty="0">
                <a:solidFill>
                  <a:schemeClr val="bg1"/>
                </a:solidFill>
                <a:latin typeface="Lato Black" charset="0"/>
                <a:ea typeface="Lato Black" charset="0"/>
                <a:cs typeface="Lato Black" charset="0"/>
              </a:endParaRPr>
            </a:p>
          </p:txBody>
        </p:sp>
      </p:grpSp>
      <p:grpSp>
        <p:nvGrpSpPr>
          <p:cNvPr id="63" name="กลุ่ม 62"/>
          <p:cNvGrpSpPr/>
          <p:nvPr/>
        </p:nvGrpSpPr>
        <p:grpSpPr>
          <a:xfrm>
            <a:off x="5373792" y="882879"/>
            <a:ext cx="5873645" cy="3231921"/>
            <a:chOff x="5373792" y="882879"/>
            <a:chExt cx="5873645" cy="3231921"/>
          </a:xfrm>
        </p:grpSpPr>
        <p:sp>
          <p:nvSpPr>
            <p:cNvPr id="64" name="TextBox 63"/>
            <p:cNvSpPr txBox="1"/>
            <p:nvPr/>
          </p:nvSpPr>
          <p:spPr>
            <a:xfrm>
              <a:off x="9934435" y="882879"/>
              <a:ext cx="1255472" cy="646331"/>
            </a:xfrm>
            <a:prstGeom prst="rect">
              <a:avLst/>
            </a:prstGeom>
            <a:noFill/>
          </p:spPr>
          <p:txBody>
            <a:bodyPr wrap="none" rtlCol="0" anchor="ctr" anchorCtr="0">
              <a:spAutoFit/>
            </a:bodyPr>
            <a:lstStyle/>
            <a:p>
              <a:pPr algn="r"/>
              <a:r>
                <a:rPr lang="en-US" sz="3600" b="1" dirty="0">
                  <a:solidFill>
                    <a:schemeClr val="accent3"/>
                  </a:solidFill>
                  <a:latin typeface="Lato Black" charset="0"/>
                  <a:ea typeface="Lato Black" charset="0"/>
                  <a:cs typeface="Lato Black" charset="0"/>
                </a:rPr>
                <a:t>2000</a:t>
              </a:r>
            </a:p>
          </p:txBody>
        </p:sp>
        <p:sp>
          <p:nvSpPr>
            <p:cNvPr id="65" name="TextBox 64"/>
            <p:cNvSpPr txBox="1"/>
            <p:nvPr/>
          </p:nvSpPr>
          <p:spPr>
            <a:xfrm>
              <a:off x="7323619" y="1487392"/>
              <a:ext cx="3853940" cy="584775"/>
            </a:xfrm>
            <a:prstGeom prst="rect">
              <a:avLst/>
            </a:prstGeom>
            <a:noFill/>
          </p:spPr>
          <p:txBody>
            <a:bodyPr wrap="none" rtlCol="0" anchor="ctr" anchorCtr="0">
              <a:spAutoFit/>
            </a:bodyPr>
            <a:lstStyle/>
            <a:p>
              <a:pPr algn="r"/>
              <a:r>
                <a:rPr lang="en-US" sz="3200" b="1" dirty="0">
                  <a:solidFill>
                    <a:schemeClr val="accent6"/>
                  </a:solidFill>
                  <a:latin typeface="Lato Black" charset="0"/>
                  <a:ea typeface="Lato Black" charset="0"/>
                  <a:cs typeface="Lato Black" charset="0"/>
                </a:rPr>
                <a:t>MEETING BIG EAM</a:t>
              </a:r>
              <a:endParaRPr lang="en-US" sz="2400" b="1" dirty="0">
                <a:solidFill>
                  <a:schemeClr val="accent6"/>
                </a:solidFill>
                <a:latin typeface="Lato Black" charset="0"/>
                <a:ea typeface="Lato Black" charset="0"/>
                <a:cs typeface="Lato Black" charset="0"/>
              </a:endParaRPr>
            </a:p>
          </p:txBody>
        </p:sp>
        <p:sp>
          <p:nvSpPr>
            <p:cNvPr id="66" name="TextBox 30"/>
            <p:cNvSpPr txBox="1">
              <a:spLocks noChangeArrowheads="1"/>
            </p:cNvSpPr>
            <p:nvPr/>
          </p:nvSpPr>
          <p:spPr bwMode="auto">
            <a:xfrm>
              <a:off x="5373792" y="2101941"/>
              <a:ext cx="5873645"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grpSp>
        <p:nvGrpSpPr>
          <p:cNvPr id="67" name="กลุ่ม 66"/>
          <p:cNvGrpSpPr/>
          <p:nvPr/>
        </p:nvGrpSpPr>
        <p:grpSpPr>
          <a:xfrm>
            <a:off x="6599237" y="5437118"/>
            <a:ext cx="6028824" cy="1497082"/>
            <a:chOff x="6599237" y="5437118"/>
            <a:chExt cx="6028824" cy="1497082"/>
          </a:xfrm>
        </p:grpSpPr>
        <p:grpSp>
          <p:nvGrpSpPr>
            <p:cNvPr id="68" name="กลุ่ม 67"/>
            <p:cNvGrpSpPr/>
            <p:nvPr/>
          </p:nvGrpSpPr>
          <p:grpSpPr>
            <a:xfrm>
              <a:off x="6599237" y="5437118"/>
              <a:ext cx="6028824" cy="1497082"/>
              <a:chOff x="6599237" y="3352800"/>
              <a:chExt cx="6028824" cy="1497082"/>
            </a:xfrm>
          </p:grpSpPr>
          <p:grpSp>
            <p:nvGrpSpPr>
              <p:cNvPr id="71" name="กลุ่ม 70"/>
              <p:cNvGrpSpPr/>
              <p:nvPr/>
            </p:nvGrpSpPr>
            <p:grpSpPr>
              <a:xfrm>
                <a:off x="6599237" y="3352800"/>
                <a:ext cx="6028824" cy="1497082"/>
                <a:chOff x="14667413" y="5284718"/>
                <a:chExt cx="6028824" cy="1497082"/>
              </a:xfrm>
            </p:grpSpPr>
            <p:sp>
              <p:nvSpPr>
                <p:cNvPr id="73"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74"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2" name="Oval 14"/>
              <p:cNvSpPr>
                <a:spLocks noChangeArrowheads="1"/>
              </p:cNvSpPr>
              <p:nvPr/>
            </p:nvSpPr>
            <p:spPr bwMode="auto">
              <a:xfrm>
                <a:off x="11920014" y="3841456"/>
                <a:ext cx="394223" cy="394223"/>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9" name="Freeform 28"/>
            <p:cNvSpPr>
              <a:spLocks noChangeArrowheads="1"/>
            </p:cNvSpPr>
            <p:nvPr/>
          </p:nvSpPr>
          <p:spPr bwMode="auto">
            <a:xfrm>
              <a:off x="6980237" y="5837193"/>
              <a:ext cx="855570" cy="716007"/>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accent3"/>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0" name="TextBox 69"/>
            <p:cNvSpPr txBox="1"/>
            <p:nvPr/>
          </p:nvSpPr>
          <p:spPr>
            <a:xfrm>
              <a:off x="8137061" y="5892225"/>
              <a:ext cx="2791149" cy="584775"/>
            </a:xfrm>
            <a:prstGeom prst="rect">
              <a:avLst/>
            </a:prstGeom>
            <a:noFill/>
          </p:spPr>
          <p:txBody>
            <a:bodyPr wrap="none" rtlCol="0" anchor="ctr" anchorCtr="0">
              <a:spAutoFit/>
            </a:bodyPr>
            <a:lstStyle/>
            <a:p>
              <a:r>
                <a:rPr lang="en-US" sz="3200" b="1" dirty="0">
                  <a:solidFill>
                    <a:schemeClr val="bg1"/>
                  </a:solidFill>
                  <a:latin typeface="Lato Black" charset="0"/>
                  <a:ea typeface="Lato Black" charset="0"/>
                  <a:cs typeface="Lato Black" charset="0"/>
                </a:rPr>
                <a:t>Your  Content</a:t>
              </a:r>
              <a:endParaRPr lang="en-US" sz="2400" b="1" dirty="0">
                <a:solidFill>
                  <a:schemeClr val="bg1"/>
                </a:solidFill>
                <a:latin typeface="Lato Black" charset="0"/>
                <a:ea typeface="Lato Black" charset="0"/>
                <a:cs typeface="Lato Black" charset="0"/>
              </a:endParaRPr>
            </a:p>
          </p:txBody>
        </p:sp>
      </p:grpSp>
      <p:grpSp>
        <p:nvGrpSpPr>
          <p:cNvPr id="75" name="กลุ่ม 74"/>
          <p:cNvGrpSpPr/>
          <p:nvPr/>
        </p:nvGrpSpPr>
        <p:grpSpPr>
          <a:xfrm>
            <a:off x="13478837" y="4997679"/>
            <a:ext cx="5922000" cy="3231921"/>
            <a:chOff x="13478837" y="4997679"/>
            <a:chExt cx="5922000" cy="3231921"/>
          </a:xfrm>
        </p:grpSpPr>
        <p:sp>
          <p:nvSpPr>
            <p:cNvPr id="76" name="TextBox 75"/>
            <p:cNvSpPr txBox="1"/>
            <p:nvPr/>
          </p:nvSpPr>
          <p:spPr>
            <a:xfrm>
              <a:off x="13478837" y="4997679"/>
              <a:ext cx="1255472" cy="646331"/>
            </a:xfrm>
            <a:prstGeom prst="rect">
              <a:avLst/>
            </a:prstGeom>
            <a:noFill/>
          </p:spPr>
          <p:txBody>
            <a:bodyPr wrap="none" rtlCol="0" anchor="ctr" anchorCtr="0">
              <a:spAutoFit/>
            </a:bodyPr>
            <a:lstStyle/>
            <a:p>
              <a:r>
                <a:rPr lang="en-US" sz="3600" b="1" dirty="0">
                  <a:solidFill>
                    <a:schemeClr val="accent3"/>
                  </a:solidFill>
                  <a:latin typeface="Lato Black" charset="0"/>
                  <a:ea typeface="Lato Black" charset="0"/>
                  <a:cs typeface="Lato Black" charset="0"/>
                </a:rPr>
                <a:t>2014</a:t>
              </a:r>
            </a:p>
          </p:txBody>
        </p:sp>
        <p:sp>
          <p:nvSpPr>
            <p:cNvPr id="77" name="TextBox 76"/>
            <p:cNvSpPr txBox="1"/>
            <p:nvPr/>
          </p:nvSpPr>
          <p:spPr>
            <a:xfrm>
              <a:off x="13478837" y="5602192"/>
              <a:ext cx="3704860" cy="584775"/>
            </a:xfrm>
            <a:prstGeom prst="rect">
              <a:avLst/>
            </a:prstGeom>
            <a:noFill/>
          </p:spPr>
          <p:txBody>
            <a:bodyPr wrap="none" rtlCol="0" anchor="ctr" anchorCtr="0">
              <a:spAutoFit/>
            </a:bodyPr>
            <a:lstStyle/>
            <a:p>
              <a:r>
                <a:rPr lang="en-US" sz="3200" b="1" dirty="0">
                  <a:solidFill>
                    <a:schemeClr val="accent5"/>
                  </a:solidFill>
                  <a:latin typeface="Lato Black" charset="0"/>
                  <a:ea typeface="Lato Black" charset="0"/>
                  <a:cs typeface="Lato Black" charset="0"/>
                </a:rPr>
                <a:t>ECOLGY PROJECT</a:t>
              </a:r>
              <a:endParaRPr lang="en-US" sz="2400" b="1" dirty="0">
                <a:solidFill>
                  <a:schemeClr val="accent5"/>
                </a:solidFill>
                <a:latin typeface="Lato Black" charset="0"/>
                <a:ea typeface="Lato Black" charset="0"/>
                <a:cs typeface="Lato Black" charset="0"/>
              </a:endParaRPr>
            </a:p>
          </p:txBody>
        </p:sp>
        <p:sp>
          <p:nvSpPr>
            <p:cNvPr id="78" name="TextBox 30"/>
            <p:cNvSpPr txBox="1">
              <a:spLocks noChangeArrowheads="1"/>
            </p:cNvSpPr>
            <p:nvPr/>
          </p:nvSpPr>
          <p:spPr bwMode="auto">
            <a:xfrm>
              <a:off x="13527192" y="6216741"/>
              <a:ext cx="5873645"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grpSp>
        <p:nvGrpSpPr>
          <p:cNvPr id="79" name="กลุ่ม 78"/>
          <p:cNvGrpSpPr/>
          <p:nvPr/>
        </p:nvGrpSpPr>
        <p:grpSpPr>
          <a:xfrm>
            <a:off x="11846614" y="9399517"/>
            <a:ext cx="6028824" cy="1497082"/>
            <a:chOff x="11846614" y="9399517"/>
            <a:chExt cx="6028824" cy="1497082"/>
          </a:xfrm>
        </p:grpSpPr>
        <p:grpSp>
          <p:nvGrpSpPr>
            <p:cNvPr id="80" name="กลุ่ม 79"/>
            <p:cNvGrpSpPr/>
            <p:nvPr/>
          </p:nvGrpSpPr>
          <p:grpSpPr>
            <a:xfrm>
              <a:off x="11846614" y="9399517"/>
              <a:ext cx="6028824" cy="1497082"/>
              <a:chOff x="11846614" y="9399517"/>
              <a:chExt cx="6028824" cy="1497082"/>
            </a:xfrm>
          </p:grpSpPr>
          <p:grpSp>
            <p:nvGrpSpPr>
              <p:cNvPr id="83" name="กลุ่ม 82"/>
              <p:cNvGrpSpPr/>
              <p:nvPr/>
            </p:nvGrpSpPr>
            <p:grpSpPr>
              <a:xfrm rot="10800000">
                <a:off x="11846614" y="9399517"/>
                <a:ext cx="6028824" cy="1497082"/>
                <a:chOff x="14667413" y="5284718"/>
                <a:chExt cx="6028824" cy="1497082"/>
              </a:xfrm>
            </p:grpSpPr>
            <p:sp>
              <p:nvSpPr>
                <p:cNvPr id="85"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86"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84" name="Oval 14"/>
              <p:cNvSpPr>
                <a:spLocks noChangeArrowheads="1"/>
              </p:cNvSpPr>
              <p:nvPr/>
            </p:nvSpPr>
            <p:spPr bwMode="auto">
              <a:xfrm>
                <a:off x="12009437" y="9940710"/>
                <a:ext cx="394223" cy="394223"/>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81" name="Freeform 169"/>
            <p:cNvSpPr>
              <a:spLocks noChangeArrowheads="1"/>
            </p:cNvSpPr>
            <p:nvPr/>
          </p:nvSpPr>
          <p:spPr bwMode="auto">
            <a:xfrm>
              <a:off x="16658473" y="9771936"/>
              <a:ext cx="837364" cy="667464"/>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accent2"/>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2" name="TextBox 81"/>
            <p:cNvSpPr txBox="1"/>
            <p:nvPr/>
          </p:nvSpPr>
          <p:spPr>
            <a:xfrm>
              <a:off x="13576797" y="9887297"/>
              <a:ext cx="2805576" cy="584775"/>
            </a:xfrm>
            <a:prstGeom prst="rect">
              <a:avLst/>
            </a:prstGeom>
            <a:noFill/>
          </p:spPr>
          <p:txBody>
            <a:bodyPr wrap="none" rtlCol="0" anchor="ctr" anchorCtr="0">
              <a:spAutoFit/>
            </a:bodyPr>
            <a:lstStyle/>
            <a:p>
              <a:pPr algn="r"/>
              <a:r>
                <a:rPr lang="en-US" sz="3200" b="1" dirty="0">
                  <a:solidFill>
                    <a:schemeClr val="bg1"/>
                  </a:solidFill>
                  <a:latin typeface="Lato Black" charset="0"/>
                  <a:ea typeface="Lato Black" charset="0"/>
                  <a:cs typeface="Lato Black" charset="0"/>
                </a:rPr>
                <a:t>Your Business</a:t>
              </a:r>
              <a:endParaRPr lang="en-US" sz="2400" b="1" dirty="0">
                <a:solidFill>
                  <a:schemeClr val="bg1"/>
                </a:solidFill>
                <a:latin typeface="Lato Black" charset="0"/>
                <a:ea typeface="Lato Black" charset="0"/>
                <a:cs typeface="Lato Black" charset="0"/>
              </a:endParaRPr>
            </a:p>
          </p:txBody>
        </p:sp>
      </p:grpSp>
      <p:grpSp>
        <p:nvGrpSpPr>
          <p:cNvPr id="87" name="กลุ่ม 86"/>
          <p:cNvGrpSpPr/>
          <p:nvPr/>
        </p:nvGrpSpPr>
        <p:grpSpPr>
          <a:xfrm>
            <a:off x="5380037" y="9758687"/>
            <a:ext cx="5873645" cy="3231921"/>
            <a:chOff x="5380037" y="9758687"/>
            <a:chExt cx="5873645" cy="3231921"/>
          </a:xfrm>
        </p:grpSpPr>
        <p:sp>
          <p:nvSpPr>
            <p:cNvPr id="88" name="TextBox 87"/>
            <p:cNvSpPr txBox="1"/>
            <p:nvPr/>
          </p:nvSpPr>
          <p:spPr>
            <a:xfrm>
              <a:off x="9940680" y="9758687"/>
              <a:ext cx="1255472" cy="646331"/>
            </a:xfrm>
            <a:prstGeom prst="rect">
              <a:avLst/>
            </a:prstGeom>
            <a:noFill/>
          </p:spPr>
          <p:txBody>
            <a:bodyPr wrap="none" rtlCol="0" anchor="ctr" anchorCtr="0">
              <a:spAutoFit/>
            </a:bodyPr>
            <a:lstStyle/>
            <a:p>
              <a:pPr algn="r"/>
              <a:r>
                <a:rPr lang="en-US" sz="3600" b="1" dirty="0">
                  <a:solidFill>
                    <a:schemeClr val="accent3"/>
                  </a:solidFill>
                  <a:latin typeface="Lato Black" charset="0"/>
                  <a:ea typeface="Lato Black" charset="0"/>
                  <a:cs typeface="Lato Black" charset="0"/>
                </a:rPr>
                <a:t>2016</a:t>
              </a:r>
            </a:p>
          </p:txBody>
        </p:sp>
        <p:sp>
          <p:nvSpPr>
            <p:cNvPr id="89" name="TextBox 88"/>
            <p:cNvSpPr txBox="1"/>
            <p:nvPr/>
          </p:nvSpPr>
          <p:spPr>
            <a:xfrm>
              <a:off x="6464243" y="10363200"/>
              <a:ext cx="4719561" cy="584775"/>
            </a:xfrm>
            <a:prstGeom prst="rect">
              <a:avLst/>
            </a:prstGeom>
            <a:noFill/>
          </p:spPr>
          <p:txBody>
            <a:bodyPr wrap="none" rtlCol="0" anchor="ctr" anchorCtr="0">
              <a:spAutoFit/>
            </a:bodyPr>
            <a:lstStyle/>
            <a:p>
              <a:pPr algn="r"/>
              <a:r>
                <a:rPr lang="en-US" sz="3200" b="1" dirty="0">
                  <a:solidFill>
                    <a:schemeClr val="accent6"/>
                  </a:solidFill>
                  <a:latin typeface="Lato Black" charset="0"/>
                  <a:ea typeface="Lato Black" charset="0"/>
                  <a:cs typeface="Lato Black" charset="0"/>
                </a:rPr>
                <a:t>TAKE OVER COMPANY</a:t>
              </a:r>
              <a:endParaRPr lang="en-US" sz="2400" b="1" dirty="0">
                <a:solidFill>
                  <a:schemeClr val="accent6"/>
                </a:solidFill>
                <a:latin typeface="Lato Black" charset="0"/>
                <a:ea typeface="Lato Black" charset="0"/>
                <a:cs typeface="Lato Black" charset="0"/>
              </a:endParaRPr>
            </a:p>
          </p:txBody>
        </p:sp>
        <p:sp>
          <p:nvSpPr>
            <p:cNvPr id="90" name="TextBox 30"/>
            <p:cNvSpPr txBox="1">
              <a:spLocks noChangeArrowheads="1"/>
            </p:cNvSpPr>
            <p:nvPr/>
          </p:nvSpPr>
          <p:spPr bwMode="auto">
            <a:xfrm>
              <a:off x="5380037" y="10977749"/>
              <a:ext cx="5873645"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spTree>
    <p:extLst>
      <p:ext uri="{BB962C8B-B14F-4D97-AF65-F5344CB8AC3E}">
        <p14:creationId xmlns:p14="http://schemas.microsoft.com/office/powerpoint/2010/main" val="4046384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67"/>
                                        </p:tgtEl>
                                        <p:attrNameLst>
                                          <p:attrName>style.visibility</p:attrName>
                                        </p:attrNameLst>
                                      </p:cBhvr>
                                      <p:to>
                                        <p:strVal val="visible"/>
                                      </p:to>
                                    </p:set>
                                    <p:animEffect transition="in" filter="wipe(up)">
                                      <p:cBhvr>
                                        <p:cTn id="7" dur="500"/>
                                        <p:tgtEl>
                                          <p:spTgt spid="26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wipe(right)">
                                      <p:cBhvr>
                                        <p:cTn id="15" dur="500"/>
                                        <p:tgtEl>
                                          <p:spTgt spid="63"/>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wipe(left)">
                                      <p:cBhvr>
                                        <p:cTn id="19" dur="500"/>
                                        <p:tgtEl>
                                          <p:spTgt spid="67"/>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75"/>
                                        </p:tgtEl>
                                        <p:attrNameLst>
                                          <p:attrName>style.visibility</p:attrName>
                                        </p:attrNameLst>
                                      </p:cBhvr>
                                      <p:to>
                                        <p:strVal val="visible"/>
                                      </p:to>
                                    </p:set>
                                    <p:animEffect transition="in" filter="wipe(left)">
                                      <p:cBhvr>
                                        <p:cTn id="23" dur="500"/>
                                        <p:tgtEl>
                                          <p:spTgt spid="75"/>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79"/>
                                        </p:tgtEl>
                                        <p:attrNameLst>
                                          <p:attrName>style.visibility</p:attrName>
                                        </p:attrNameLst>
                                      </p:cBhvr>
                                      <p:to>
                                        <p:strVal val="visible"/>
                                      </p:to>
                                    </p:set>
                                    <p:animEffect transition="in" filter="wipe(left)">
                                      <p:cBhvr>
                                        <p:cTn id="27" dur="500"/>
                                        <p:tgtEl>
                                          <p:spTgt spid="79"/>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87"/>
                                        </p:tgtEl>
                                        <p:attrNameLst>
                                          <p:attrName>style.visibility</p:attrName>
                                        </p:attrNameLst>
                                      </p:cBhvr>
                                      <p:to>
                                        <p:strVal val="visible"/>
                                      </p:to>
                                    </p:set>
                                    <p:animEffect transition="in" filter="wipe(right)">
                                      <p:cBhvr>
                                        <p:cTn id="31"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กลุ่ม 2"/>
          <p:cNvGrpSpPr/>
          <p:nvPr/>
        </p:nvGrpSpPr>
        <p:grpSpPr>
          <a:xfrm>
            <a:off x="11632269" y="1"/>
            <a:ext cx="1017004" cy="8675880"/>
            <a:chOff x="11632269" y="1"/>
            <a:chExt cx="1017004" cy="8675880"/>
          </a:xfrm>
        </p:grpSpPr>
        <p:sp>
          <p:nvSpPr>
            <p:cNvPr id="267" name="Rectangle 8"/>
            <p:cNvSpPr>
              <a:spLocks noChangeArrowheads="1"/>
            </p:cNvSpPr>
            <p:nvPr/>
          </p:nvSpPr>
          <p:spPr bwMode="auto">
            <a:xfrm rot="5400000">
              <a:off x="8068547" y="3960266"/>
              <a:ext cx="8229599" cy="30907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gn="ctr"/>
              <a:endParaRPr lang="th-TH"/>
            </a:p>
          </p:txBody>
        </p:sp>
        <p:sp>
          <p:nvSpPr>
            <p:cNvPr id="62" name="Oval 14"/>
            <p:cNvSpPr>
              <a:spLocks noChangeArrowheads="1"/>
            </p:cNvSpPr>
            <p:nvPr/>
          </p:nvSpPr>
          <p:spPr bwMode="auto">
            <a:xfrm>
              <a:off x="11632269" y="7658877"/>
              <a:ext cx="1017004" cy="1017004"/>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96" name="กลุ่ม 95"/>
          <p:cNvGrpSpPr/>
          <p:nvPr/>
        </p:nvGrpSpPr>
        <p:grpSpPr>
          <a:xfrm>
            <a:off x="11780837" y="788918"/>
            <a:ext cx="6028824" cy="1497082"/>
            <a:chOff x="11780837" y="788918"/>
            <a:chExt cx="6028824" cy="1497082"/>
          </a:xfrm>
        </p:grpSpPr>
        <p:grpSp>
          <p:nvGrpSpPr>
            <p:cNvPr id="97" name="กลุ่ม 96"/>
            <p:cNvGrpSpPr/>
            <p:nvPr/>
          </p:nvGrpSpPr>
          <p:grpSpPr>
            <a:xfrm>
              <a:off x="11780837" y="788918"/>
              <a:ext cx="6028824" cy="1497082"/>
              <a:chOff x="11846614" y="9399517"/>
              <a:chExt cx="6028824" cy="1497082"/>
            </a:xfrm>
          </p:grpSpPr>
          <p:grpSp>
            <p:nvGrpSpPr>
              <p:cNvPr id="100" name="กลุ่ม 99"/>
              <p:cNvGrpSpPr/>
              <p:nvPr/>
            </p:nvGrpSpPr>
            <p:grpSpPr>
              <a:xfrm rot="10800000">
                <a:off x="11846614" y="9399517"/>
                <a:ext cx="6028824" cy="1497082"/>
                <a:chOff x="14667413" y="5284718"/>
                <a:chExt cx="6028824" cy="1497082"/>
              </a:xfrm>
            </p:grpSpPr>
            <p:sp>
              <p:nvSpPr>
                <p:cNvPr id="102"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103"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01" name="Oval 14"/>
              <p:cNvSpPr>
                <a:spLocks noChangeArrowheads="1"/>
              </p:cNvSpPr>
              <p:nvPr/>
            </p:nvSpPr>
            <p:spPr bwMode="auto">
              <a:xfrm>
                <a:off x="12009437" y="9940710"/>
                <a:ext cx="394223" cy="394223"/>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98" name="TextBox 97"/>
            <p:cNvSpPr txBox="1"/>
            <p:nvPr/>
          </p:nvSpPr>
          <p:spPr>
            <a:xfrm>
              <a:off x="13418424" y="1245071"/>
              <a:ext cx="2805576" cy="584775"/>
            </a:xfrm>
            <a:prstGeom prst="rect">
              <a:avLst/>
            </a:prstGeom>
            <a:noFill/>
          </p:spPr>
          <p:txBody>
            <a:bodyPr wrap="none" rtlCol="0" anchor="ctr" anchorCtr="0">
              <a:spAutoFit/>
            </a:bodyPr>
            <a:lstStyle/>
            <a:p>
              <a:pPr algn="r"/>
              <a:r>
                <a:rPr lang="en-US" sz="3200" b="1" dirty="0">
                  <a:solidFill>
                    <a:schemeClr val="bg1"/>
                  </a:solidFill>
                  <a:latin typeface="Lato Black" charset="0"/>
                  <a:ea typeface="Lato Black" charset="0"/>
                  <a:cs typeface="Lato Black" charset="0"/>
                </a:rPr>
                <a:t>Your Business</a:t>
              </a:r>
              <a:endParaRPr lang="en-US" sz="2400" b="1" dirty="0">
                <a:solidFill>
                  <a:schemeClr val="bg1"/>
                </a:solidFill>
                <a:latin typeface="Lato Black" charset="0"/>
                <a:ea typeface="Lato Black" charset="0"/>
                <a:cs typeface="Lato Black" charset="0"/>
              </a:endParaRPr>
            </a:p>
          </p:txBody>
        </p:sp>
        <p:sp>
          <p:nvSpPr>
            <p:cNvPr id="99" name="Freeform 104"/>
            <p:cNvSpPr>
              <a:spLocks noChangeArrowheads="1"/>
            </p:cNvSpPr>
            <p:nvPr/>
          </p:nvSpPr>
          <p:spPr bwMode="auto">
            <a:xfrm>
              <a:off x="16659568" y="1155091"/>
              <a:ext cx="754857" cy="503237"/>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accent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104" name="กลุ่ม 103"/>
          <p:cNvGrpSpPr/>
          <p:nvPr/>
        </p:nvGrpSpPr>
        <p:grpSpPr>
          <a:xfrm>
            <a:off x="5373792" y="882879"/>
            <a:ext cx="5873645" cy="3231921"/>
            <a:chOff x="5373792" y="882879"/>
            <a:chExt cx="5873645" cy="3231921"/>
          </a:xfrm>
        </p:grpSpPr>
        <p:sp>
          <p:nvSpPr>
            <p:cNvPr id="105" name="TextBox 104"/>
            <p:cNvSpPr txBox="1"/>
            <p:nvPr/>
          </p:nvSpPr>
          <p:spPr>
            <a:xfrm>
              <a:off x="9934435" y="882879"/>
              <a:ext cx="1255472" cy="646331"/>
            </a:xfrm>
            <a:prstGeom prst="rect">
              <a:avLst/>
            </a:prstGeom>
            <a:noFill/>
          </p:spPr>
          <p:txBody>
            <a:bodyPr wrap="none" rtlCol="0" anchor="ctr" anchorCtr="0">
              <a:spAutoFit/>
            </a:bodyPr>
            <a:lstStyle/>
            <a:p>
              <a:pPr algn="r"/>
              <a:r>
                <a:rPr lang="en-US" sz="3600" b="1" dirty="0">
                  <a:solidFill>
                    <a:schemeClr val="accent3"/>
                  </a:solidFill>
                  <a:latin typeface="Lato Black" charset="0"/>
                  <a:ea typeface="Lato Black" charset="0"/>
                  <a:cs typeface="Lato Black" charset="0"/>
                </a:rPr>
                <a:t>2017</a:t>
              </a:r>
            </a:p>
          </p:txBody>
        </p:sp>
        <p:sp>
          <p:nvSpPr>
            <p:cNvPr id="106" name="TextBox 105"/>
            <p:cNvSpPr txBox="1"/>
            <p:nvPr/>
          </p:nvSpPr>
          <p:spPr>
            <a:xfrm>
              <a:off x="7136068" y="1487392"/>
              <a:ext cx="4041491" cy="584775"/>
            </a:xfrm>
            <a:prstGeom prst="rect">
              <a:avLst/>
            </a:prstGeom>
            <a:noFill/>
          </p:spPr>
          <p:txBody>
            <a:bodyPr wrap="none" rtlCol="0" anchor="ctr" anchorCtr="0">
              <a:spAutoFit/>
            </a:bodyPr>
            <a:lstStyle/>
            <a:p>
              <a:pPr algn="r"/>
              <a:r>
                <a:rPr lang="en-US" sz="3200" b="1" dirty="0">
                  <a:solidFill>
                    <a:schemeClr val="accent6"/>
                  </a:solidFill>
                  <a:latin typeface="Lato Black" charset="0"/>
                  <a:ea typeface="Lato Black" charset="0"/>
                  <a:cs typeface="Lato Black" charset="0"/>
                </a:rPr>
                <a:t>BIG TEST PRODUCT</a:t>
              </a:r>
              <a:endParaRPr lang="en-US" sz="2400" b="1" dirty="0">
                <a:solidFill>
                  <a:schemeClr val="accent6"/>
                </a:solidFill>
                <a:latin typeface="Lato Black" charset="0"/>
                <a:ea typeface="Lato Black" charset="0"/>
                <a:cs typeface="Lato Black" charset="0"/>
              </a:endParaRPr>
            </a:p>
          </p:txBody>
        </p:sp>
        <p:sp>
          <p:nvSpPr>
            <p:cNvPr id="107" name="TextBox 30"/>
            <p:cNvSpPr txBox="1">
              <a:spLocks noChangeArrowheads="1"/>
            </p:cNvSpPr>
            <p:nvPr/>
          </p:nvSpPr>
          <p:spPr bwMode="auto">
            <a:xfrm>
              <a:off x="5373792" y="2101941"/>
              <a:ext cx="5873645"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grpSp>
        <p:nvGrpSpPr>
          <p:cNvPr id="108" name="กลุ่ม 107"/>
          <p:cNvGrpSpPr/>
          <p:nvPr/>
        </p:nvGrpSpPr>
        <p:grpSpPr>
          <a:xfrm>
            <a:off x="6599237" y="5437118"/>
            <a:ext cx="6028824" cy="1497082"/>
            <a:chOff x="6599237" y="5437118"/>
            <a:chExt cx="6028824" cy="1497082"/>
          </a:xfrm>
        </p:grpSpPr>
        <p:grpSp>
          <p:nvGrpSpPr>
            <p:cNvPr id="109" name="กลุ่ม 108"/>
            <p:cNvGrpSpPr/>
            <p:nvPr/>
          </p:nvGrpSpPr>
          <p:grpSpPr>
            <a:xfrm>
              <a:off x="6599237" y="5437118"/>
              <a:ext cx="6028824" cy="1497082"/>
              <a:chOff x="6599237" y="3352800"/>
              <a:chExt cx="6028824" cy="1497082"/>
            </a:xfrm>
          </p:grpSpPr>
          <p:grpSp>
            <p:nvGrpSpPr>
              <p:cNvPr id="112" name="กลุ่ม 111"/>
              <p:cNvGrpSpPr/>
              <p:nvPr/>
            </p:nvGrpSpPr>
            <p:grpSpPr>
              <a:xfrm>
                <a:off x="6599237" y="3352800"/>
                <a:ext cx="6028824" cy="1497082"/>
                <a:chOff x="14667413" y="5284718"/>
                <a:chExt cx="6028824" cy="1497082"/>
              </a:xfrm>
            </p:grpSpPr>
            <p:sp>
              <p:nvSpPr>
                <p:cNvPr id="114" name="Freeform 6"/>
                <p:cNvSpPr>
                  <a:spLocks/>
                </p:cNvSpPr>
                <p:nvPr/>
              </p:nvSpPr>
              <p:spPr bwMode="auto">
                <a:xfrm>
                  <a:off x="14667413" y="5284718"/>
                  <a:ext cx="6028824" cy="1497082"/>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15" name="Oval 14"/>
                <p:cNvSpPr>
                  <a:spLocks noChangeArrowheads="1"/>
                </p:cNvSpPr>
                <p:nvPr/>
              </p:nvSpPr>
              <p:spPr bwMode="auto">
                <a:xfrm>
                  <a:off x="14844118" y="5447536"/>
                  <a:ext cx="1191918" cy="119191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13" name="Oval 14"/>
              <p:cNvSpPr>
                <a:spLocks noChangeArrowheads="1"/>
              </p:cNvSpPr>
              <p:nvPr/>
            </p:nvSpPr>
            <p:spPr bwMode="auto">
              <a:xfrm>
                <a:off x="11920014" y="3841456"/>
                <a:ext cx="394223" cy="394223"/>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10" name="TextBox 109"/>
            <p:cNvSpPr txBox="1"/>
            <p:nvPr/>
          </p:nvSpPr>
          <p:spPr>
            <a:xfrm>
              <a:off x="8137061" y="5892225"/>
              <a:ext cx="2791149" cy="584775"/>
            </a:xfrm>
            <a:prstGeom prst="rect">
              <a:avLst/>
            </a:prstGeom>
            <a:noFill/>
          </p:spPr>
          <p:txBody>
            <a:bodyPr wrap="none" rtlCol="0" anchor="ctr" anchorCtr="0">
              <a:spAutoFit/>
            </a:bodyPr>
            <a:lstStyle/>
            <a:p>
              <a:r>
                <a:rPr lang="en-US" sz="3200" b="1" dirty="0">
                  <a:solidFill>
                    <a:schemeClr val="bg1"/>
                  </a:solidFill>
                  <a:latin typeface="Lato Black" charset="0"/>
                  <a:ea typeface="Lato Black" charset="0"/>
                  <a:cs typeface="Lato Black" charset="0"/>
                </a:rPr>
                <a:t>Your  Content</a:t>
              </a:r>
              <a:endParaRPr lang="en-US" sz="2400" b="1" dirty="0">
                <a:solidFill>
                  <a:schemeClr val="bg1"/>
                </a:solidFill>
                <a:latin typeface="Lato Black" charset="0"/>
                <a:ea typeface="Lato Black" charset="0"/>
                <a:cs typeface="Lato Black" charset="0"/>
              </a:endParaRPr>
            </a:p>
          </p:txBody>
        </p:sp>
        <p:sp>
          <p:nvSpPr>
            <p:cNvPr id="111" name="Freeform 67"/>
            <p:cNvSpPr>
              <a:spLocks noChangeArrowheads="1"/>
            </p:cNvSpPr>
            <p:nvPr/>
          </p:nvSpPr>
          <p:spPr bwMode="auto">
            <a:xfrm>
              <a:off x="7127826" y="5721366"/>
              <a:ext cx="690611" cy="803038"/>
            </a:xfrm>
            <a:custGeom>
              <a:avLst/>
              <a:gdLst>
                <a:gd name="T0" fmla="*/ 434 w 453"/>
                <a:gd name="T1" fmla="*/ 186 h 533"/>
                <a:gd name="T2" fmla="*/ 434 w 453"/>
                <a:gd name="T3" fmla="*/ 186 h 533"/>
                <a:gd name="T4" fmla="*/ 44 w 453"/>
                <a:gd name="T5" fmla="*/ 160 h 533"/>
                <a:gd name="T6" fmla="*/ 0 w 453"/>
                <a:gd name="T7" fmla="*/ 178 h 533"/>
                <a:gd name="T8" fmla="*/ 88 w 453"/>
                <a:gd name="T9" fmla="*/ 532 h 533"/>
                <a:gd name="T10" fmla="*/ 141 w 453"/>
                <a:gd name="T11" fmla="*/ 532 h 533"/>
                <a:gd name="T12" fmla="*/ 97 w 453"/>
                <a:gd name="T13" fmla="*/ 355 h 533"/>
                <a:gd name="T14" fmla="*/ 443 w 453"/>
                <a:gd name="T15" fmla="*/ 195 h 533"/>
                <a:gd name="T16" fmla="*/ 434 w 453"/>
                <a:gd name="T17" fmla="*/ 18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accent2"/>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116" name="กลุ่ม 115"/>
          <p:cNvGrpSpPr/>
          <p:nvPr/>
        </p:nvGrpSpPr>
        <p:grpSpPr>
          <a:xfrm>
            <a:off x="13478837" y="4997679"/>
            <a:ext cx="5922000" cy="3231921"/>
            <a:chOff x="13478837" y="4997679"/>
            <a:chExt cx="5922000" cy="3231921"/>
          </a:xfrm>
        </p:grpSpPr>
        <p:sp>
          <p:nvSpPr>
            <p:cNvPr id="117" name="TextBox 116"/>
            <p:cNvSpPr txBox="1"/>
            <p:nvPr/>
          </p:nvSpPr>
          <p:spPr>
            <a:xfrm>
              <a:off x="13478837" y="4997679"/>
              <a:ext cx="1255472" cy="646331"/>
            </a:xfrm>
            <a:prstGeom prst="rect">
              <a:avLst/>
            </a:prstGeom>
            <a:noFill/>
          </p:spPr>
          <p:txBody>
            <a:bodyPr wrap="none" rtlCol="0" anchor="ctr" anchorCtr="0">
              <a:spAutoFit/>
            </a:bodyPr>
            <a:lstStyle/>
            <a:p>
              <a:r>
                <a:rPr lang="en-US" sz="3600" b="1" dirty="0">
                  <a:solidFill>
                    <a:schemeClr val="accent3"/>
                  </a:solidFill>
                  <a:latin typeface="Lato Black" charset="0"/>
                  <a:ea typeface="Lato Black" charset="0"/>
                  <a:cs typeface="Lato Black" charset="0"/>
                </a:rPr>
                <a:t>2018</a:t>
              </a:r>
            </a:p>
          </p:txBody>
        </p:sp>
        <p:sp>
          <p:nvSpPr>
            <p:cNvPr id="118" name="TextBox 117"/>
            <p:cNvSpPr txBox="1"/>
            <p:nvPr/>
          </p:nvSpPr>
          <p:spPr>
            <a:xfrm>
              <a:off x="13478837" y="5602192"/>
              <a:ext cx="3676006" cy="584775"/>
            </a:xfrm>
            <a:prstGeom prst="rect">
              <a:avLst/>
            </a:prstGeom>
            <a:noFill/>
          </p:spPr>
          <p:txBody>
            <a:bodyPr wrap="none" rtlCol="0" anchor="ctr" anchorCtr="0">
              <a:spAutoFit/>
            </a:bodyPr>
            <a:lstStyle/>
            <a:p>
              <a:r>
                <a:rPr lang="en-US" sz="3200" b="1" dirty="0">
                  <a:solidFill>
                    <a:schemeClr val="accent5"/>
                  </a:solidFill>
                  <a:latin typeface="Lato Black" charset="0"/>
                  <a:ea typeface="Lato Black" charset="0"/>
                  <a:cs typeface="Lato Black" charset="0"/>
                </a:rPr>
                <a:t>SUCCESS MISSON</a:t>
              </a:r>
              <a:endParaRPr lang="en-US" sz="2400" b="1" dirty="0">
                <a:solidFill>
                  <a:schemeClr val="accent5"/>
                </a:solidFill>
                <a:latin typeface="Lato Black" charset="0"/>
                <a:ea typeface="Lato Black" charset="0"/>
                <a:cs typeface="Lato Black" charset="0"/>
              </a:endParaRPr>
            </a:p>
          </p:txBody>
        </p:sp>
        <p:sp>
          <p:nvSpPr>
            <p:cNvPr id="119" name="TextBox 30"/>
            <p:cNvSpPr txBox="1">
              <a:spLocks noChangeArrowheads="1"/>
            </p:cNvSpPr>
            <p:nvPr/>
          </p:nvSpPr>
          <p:spPr bwMode="auto">
            <a:xfrm>
              <a:off x="13527192" y="6216741"/>
              <a:ext cx="5873645"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grpSp>
        <p:nvGrpSpPr>
          <p:cNvPr id="120" name="กลุ่ม 119"/>
          <p:cNvGrpSpPr/>
          <p:nvPr/>
        </p:nvGrpSpPr>
        <p:grpSpPr>
          <a:xfrm>
            <a:off x="9469154" y="8691104"/>
            <a:ext cx="6317814" cy="4796296"/>
            <a:chOff x="2172135" y="7322345"/>
            <a:chExt cx="7522727" cy="5711030"/>
          </a:xfrm>
        </p:grpSpPr>
        <p:sp>
          <p:nvSpPr>
            <p:cNvPr id="121" name="Freeform 6"/>
            <p:cNvSpPr>
              <a:spLocks noEditPoints="1"/>
            </p:cNvSpPr>
            <p:nvPr/>
          </p:nvSpPr>
          <p:spPr bwMode="auto">
            <a:xfrm>
              <a:off x="4343399" y="7467600"/>
              <a:ext cx="1374775" cy="5565775"/>
            </a:xfrm>
            <a:custGeom>
              <a:avLst/>
              <a:gdLst>
                <a:gd name="T0" fmla="*/ 10 w 85"/>
                <a:gd name="T1" fmla="*/ 141 h 344"/>
                <a:gd name="T2" fmla="*/ 11 w 85"/>
                <a:gd name="T3" fmla="*/ 158 h 344"/>
                <a:gd name="T4" fmla="*/ 20 w 85"/>
                <a:gd name="T5" fmla="*/ 216 h 344"/>
                <a:gd name="T6" fmla="*/ 25 w 85"/>
                <a:gd name="T7" fmla="*/ 221 h 344"/>
                <a:gd name="T8" fmla="*/ 29 w 85"/>
                <a:gd name="T9" fmla="*/ 254 h 344"/>
                <a:gd name="T10" fmla="*/ 32 w 85"/>
                <a:gd name="T11" fmla="*/ 310 h 344"/>
                <a:gd name="T12" fmla="*/ 35 w 85"/>
                <a:gd name="T13" fmla="*/ 324 h 344"/>
                <a:gd name="T14" fmla="*/ 37 w 85"/>
                <a:gd name="T15" fmla="*/ 328 h 344"/>
                <a:gd name="T16" fmla="*/ 44 w 85"/>
                <a:gd name="T17" fmla="*/ 343 h 344"/>
                <a:gd name="T18" fmla="*/ 52 w 85"/>
                <a:gd name="T19" fmla="*/ 315 h 344"/>
                <a:gd name="T20" fmla="*/ 65 w 85"/>
                <a:gd name="T21" fmla="*/ 251 h 344"/>
                <a:gd name="T22" fmla="*/ 66 w 85"/>
                <a:gd name="T23" fmla="*/ 220 h 344"/>
                <a:gd name="T24" fmla="*/ 74 w 85"/>
                <a:gd name="T25" fmla="*/ 176 h 344"/>
                <a:gd name="T26" fmla="*/ 81 w 85"/>
                <a:gd name="T27" fmla="*/ 155 h 344"/>
                <a:gd name="T28" fmla="*/ 74 w 85"/>
                <a:gd name="T29" fmla="*/ 124 h 344"/>
                <a:gd name="T30" fmla="*/ 84 w 85"/>
                <a:gd name="T31" fmla="*/ 89 h 344"/>
                <a:gd name="T32" fmla="*/ 75 w 85"/>
                <a:gd name="T33" fmla="*/ 58 h 344"/>
                <a:gd name="T34" fmla="*/ 66 w 85"/>
                <a:gd name="T35" fmla="*/ 48 h 344"/>
                <a:gd name="T36" fmla="*/ 60 w 85"/>
                <a:gd name="T37" fmla="*/ 34 h 344"/>
                <a:gd name="T38" fmla="*/ 60 w 85"/>
                <a:gd name="T39" fmla="*/ 24 h 344"/>
                <a:gd name="T40" fmla="*/ 58 w 85"/>
                <a:gd name="T41" fmla="*/ 10 h 344"/>
                <a:gd name="T42" fmla="*/ 44 w 85"/>
                <a:gd name="T43" fmla="*/ 0 h 344"/>
                <a:gd name="T44" fmla="*/ 28 w 85"/>
                <a:gd name="T45" fmla="*/ 13 h 344"/>
                <a:gd name="T46" fmla="*/ 26 w 85"/>
                <a:gd name="T47" fmla="*/ 24 h 344"/>
                <a:gd name="T48" fmla="*/ 20 w 85"/>
                <a:gd name="T49" fmla="*/ 51 h 344"/>
                <a:gd name="T50" fmla="*/ 5 w 85"/>
                <a:gd name="T51" fmla="*/ 65 h 344"/>
                <a:gd name="T52" fmla="*/ 4 w 85"/>
                <a:gd name="T53" fmla="*/ 112 h 344"/>
                <a:gd name="T54" fmla="*/ 58 w 85"/>
                <a:gd name="T55" fmla="*/ 102 h 344"/>
                <a:gd name="T56" fmla="*/ 61 w 85"/>
                <a:gd name="T57" fmla="*/ 110 h 344"/>
                <a:gd name="T58" fmla="*/ 58 w 85"/>
                <a:gd name="T59" fmla="*/ 106 h 344"/>
                <a:gd name="T60" fmla="*/ 44 w 85"/>
                <a:gd name="T61" fmla="*/ 220 h 344"/>
                <a:gd name="T62" fmla="*/ 46 w 85"/>
                <a:gd name="T63" fmla="*/ 232 h 344"/>
                <a:gd name="T64" fmla="*/ 45 w 85"/>
                <a:gd name="T65" fmla="*/ 245 h 344"/>
                <a:gd name="T66" fmla="*/ 44 w 85"/>
                <a:gd name="T67" fmla="*/ 236 h 344"/>
                <a:gd name="T68" fmla="*/ 36 w 85"/>
                <a:gd name="T69" fmla="*/ 73 h 344"/>
                <a:gd name="T70" fmla="*/ 31 w 85"/>
                <a:gd name="T71" fmla="*/ 49 h 344"/>
                <a:gd name="T72" fmla="*/ 38 w 85"/>
                <a:gd name="T73" fmla="*/ 68 h 344"/>
                <a:gd name="T74" fmla="*/ 45 w 85"/>
                <a:gd name="T75" fmla="*/ 58 h 344"/>
                <a:gd name="T76" fmla="*/ 46 w 85"/>
                <a:gd name="T77" fmla="*/ 74 h 344"/>
                <a:gd name="T78" fmla="*/ 36 w 85"/>
                <a:gd name="T79" fmla="*/ 73 h 344"/>
                <a:gd name="T80" fmla="*/ 32 w 85"/>
                <a:gd name="T81" fmla="*/ 120 h 344"/>
                <a:gd name="T82" fmla="*/ 29 w 85"/>
                <a:gd name="T83" fmla="*/ 12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344">
                  <a:moveTo>
                    <a:pt x="12" y="119"/>
                  </a:moveTo>
                  <a:cubicBezTo>
                    <a:pt x="12" y="119"/>
                    <a:pt x="13" y="131"/>
                    <a:pt x="10" y="141"/>
                  </a:cubicBezTo>
                  <a:cubicBezTo>
                    <a:pt x="6" y="151"/>
                    <a:pt x="4" y="157"/>
                    <a:pt x="7" y="157"/>
                  </a:cubicBezTo>
                  <a:cubicBezTo>
                    <a:pt x="10" y="158"/>
                    <a:pt x="11" y="158"/>
                    <a:pt x="11" y="158"/>
                  </a:cubicBezTo>
                  <a:cubicBezTo>
                    <a:pt x="11" y="158"/>
                    <a:pt x="11" y="171"/>
                    <a:pt x="13" y="180"/>
                  </a:cubicBezTo>
                  <a:cubicBezTo>
                    <a:pt x="15" y="189"/>
                    <a:pt x="20" y="211"/>
                    <a:pt x="20" y="216"/>
                  </a:cubicBezTo>
                  <a:cubicBezTo>
                    <a:pt x="20" y="222"/>
                    <a:pt x="20" y="221"/>
                    <a:pt x="22" y="221"/>
                  </a:cubicBezTo>
                  <a:cubicBezTo>
                    <a:pt x="24" y="221"/>
                    <a:pt x="25" y="221"/>
                    <a:pt x="25" y="221"/>
                  </a:cubicBezTo>
                  <a:cubicBezTo>
                    <a:pt x="25" y="221"/>
                    <a:pt x="25" y="230"/>
                    <a:pt x="26" y="232"/>
                  </a:cubicBezTo>
                  <a:cubicBezTo>
                    <a:pt x="27" y="234"/>
                    <a:pt x="25" y="244"/>
                    <a:pt x="29" y="254"/>
                  </a:cubicBezTo>
                  <a:cubicBezTo>
                    <a:pt x="32" y="265"/>
                    <a:pt x="38" y="282"/>
                    <a:pt x="38" y="290"/>
                  </a:cubicBezTo>
                  <a:cubicBezTo>
                    <a:pt x="38" y="297"/>
                    <a:pt x="35" y="307"/>
                    <a:pt x="32" y="310"/>
                  </a:cubicBezTo>
                  <a:cubicBezTo>
                    <a:pt x="28" y="314"/>
                    <a:pt x="23" y="322"/>
                    <a:pt x="26" y="323"/>
                  </a:cubicBezTo>
                  <a:cubicBezTo>
                    <a:pt x="28" y="325"/>
                    <a:pt x="32" y="325"/>
                    <a:pt x="35" y="324"/>
                  </a:cubicBezTo>
                  <a:cubicBezTo>
                    <a:pt x="37" y="323"/>
                    <a:pt x="39" y="321"/>
                    <a:pt x="39" y="321"/>
                  </a:cubicBezTo>
                  <a:cubicBezTo>
                    <a:pt x="39" y="321"/>
                    <a:pt x="39" y="325"/>
                    <a:pt x="37" y="328"/>
                  </a:cubicBezTo>
                  <a:cubicBezTo>
                    <a:pt x="36" y="331"/>
                    <a:pt x="37" y="344"/>
                    <a:pt x="43" y="344"/>
                  </a:cubicBezTo>
                  <a:cubicBezTo>
                    <a:pt x="43" y="344"/>
                    <a:pt x="44" y="344"/>
                    <a:pt x="44" y="343"/>
                  </a:cubicBezTo>
                  <a:cubicBezTo>
                    <a:pt x="49" y="342"/>
                    <a:pt x="52" y="337"/>
                    <a:pt x="51" y="330"/>
                  </a:cubicBezTo>
                  <a:cubicBezTo>
                    <a:pt x="51" y="322"/>
                    <a:pt x="53" y="320"/>
                    <a:pt x="52" y="315"/>
                  </a:cubicBezTo>
                  <a:cubicBezTo>
                    <a:pt x="50" y="311"/>
                    <a:pt x="52" y="307"/>
                    <a:pt x="54" y="300"/>
                  </a:cubicBezTo>
                  <a:cubicBezTo>
                    <a:pt x="57" y="292"/>
                    <a:pt x="66" y="260"/>
                    <a:pt x="65" y="251"/>
                  </a:cubicBezTo>
                  <a:cubicBezTo>
                    <a:pt x="65" y="243"/>
                    <a:pt x="64" y="236"/>
                    <a:pt x="65" y="230"/>
                  </a:cubicBezTo>
                  <a:cubicBezTo>
                    <a:pt x="66" y="225"/>
                    <a:pt x="66" y="220"/>
                    <a:pt x="66" y="220"/>
                  </a:cubicBezTo>
                  <a:cubicBezTo>
                    <a:pt x="66" y="220"/>
                    <a:pt x="72" y="223"/>
                    <a:pt x="72" y="214"/>
                  </a:cubicBezTo>
                  <a:cubicBezTo>
                    <a:pt x="72" y="206"/>
                    <a:pt x="73" y="183"/>
                    <a:pt x="74" y="176"/>
                  </a:cubicBezTo>
                  <a:cubicBezTo>
                    <a:pt x="74" y="170"/>
                    <a:pt x="73" y="156"/>
                    <a:pt x="73" y="156"/>
                  </a:cubicBezTo>
                  <a:cubicBezTo>
                    <a:pt x="73" y="156"/>
                    <a:pt x="79" y="155"/>
                    <a:pt x="81" y="155"/>
                  </a:cubicBezTo>
                  <a:cubicBezTo>
                    <a:pt x="83" y="154"/>
                    <a:pt x="76" y="142"/>
                    <a:pt x="75" y="137"/>
                  </a:cubicBezTo>
                  <a:cubicBezTo>
                    <a:pt x="73" y="132"/>
                    <a:pt x="74" y="124"/>
                    <a:pt x="74" y="124"/>
                  </a:cubicBezTo>
                  <a:cubicBezTo>
                    <a:pt x="74" y="124"/>
                    <a:pt x="84" y="123"/>
                    <a:pt x="84" y="115"/>
                  </a:cubicBezTo>
                  <a:cubicBezTo>
                    <a:pt x="85" y="106"/>
                    <a:pt x="85" y="94"/>
                    <a:pt x="84" y="89"/>
                  </a:cubicBezTo>
                  <a:cubicBezTo>
                    <a:pt x="83" y="84"/>
                    <a:pt x="83" y="84"/>
                    <a:pt x="82" y="77"/>
                  </a:cubicBezTo>
                  <a:cubicBezTo>
                    <a:pt x="82" y="71"/>
                    <a:pt x="78" y="59"/>
                    <a:pt x="75" y="58"/>
                  </a:cubicBezTo>
                  <a:cubicBezTo>
                    <a:pt x="71" y="58"/>
                    <a:pt x="67" y="55"/>
                    <a:pt x="67" y="55"/>
                  </a:cubicBezTo>
                  <a:cubicBezTo>
                    <a:pt x="67" y="55"/>
                    <a:pt x="70" y="51"/>
                    <a:pt x="66" y="48"/>
                  </a:cubicBezTo>
                  <a:cubicBezTo>
                    <a:pt x="62" y="44"/>
                    <a:pt x="59" y="43"/>
                    <a:pt x="61" y="38"/>
                  </a:cubicBezTo>
                  <a:cubicBezTo>
                    <a:pt x="62" y="37"/>
                    <a:pt x="60" y="35"/>
                    <a:pt x="60" y="34"/>
                  </a:cubicBezTo>
                  <a:cubicBezTo>
                    <a:pt x="60" y="32"/>
                    <a:pt x="62" y="30"/>
                    <a:pt x="61" y="28"/>
                  </a:cubicBezTo>
                  <a:cubicBezTo>
                    <a:pt x="61" y="27"/>
                    <a:pt x="60" y="26"/>
                    <a:pt x="60" y="24"/>
                  </a:cubicBezTo>
                  <a:cubicBezTo>
                    <a:pt x="59" y="23"/>
                    <a:pt x="60" y="21"/>
                    <a:pt x="60" y="19"/>
                  </a:cubicBezTo>
                  <a:cubicBezTo>
                    <a:pt x="59" y="17"/>
                    <a:pt x="59" y="13"/>
                    <a:pt x="58" y="10"/>
                  </a:cubicBezTo>
                  <a:cubicBezTo>
                    <a:pt x="56" y="4"/>
                    <a:pt x="52" y="0"/>
                    <a:pt x="45" y="0"/>
                  </a:cubicBezTo>
                  <a:cubicBezTo>
                    <a:pt x="45" y="0"/>
                    <a:pt x="45" y="0"/>
                    <a:pt x="44" y="0"/>
                  </a:cubicBezTo>
                  <a:cubicBezTo>
                    <a:pt x="41" y="0"/>
                    <a:pt x="36" y="1"/>
                    <a:pt x="33" y="3"/>
                  </a:cubicBezTo>
                  <a:cubicBezTo>
                    <a:pt x="31" y="6"/>
                    <a:pt x="29" y="9"/>
                    <a:pt x="28" y="13"/>
                  </a:cubicBezTo>
                  <a:cubicBezTo>
                    <a:pt x="28" y="16"/>
                    <a:pt x="28" y="18"/>
                    <a:pt x="27" y="19"/>
                  </a:cubicBezTo>
                  <a:cubicBezTo>
                    <a:pt x="27" y="21"/>
                    <a:pt x="26" y="22"/>
                    <a:pt x="26" y="24"/>
                  </a:cubicBezTo>
                  <a:cubicBezTo>
                    <a:pt x="26" y="27"/>
                    <a:pt x="25" y="31"/>
                    <a:pt x="24" y="37"/>
                  </a:cubicBezTo>
                  <a:cubicBezTo>
                    <a:pt x="23" y="43"/>
                    <a:pt x="23" y="47"/>
                    <a:pt x="20" y="51"/>
                  </a:cubicBezTo>
                  <a:cubicBezTo>
                    <a:pt x="17" y="54"/>
                    <a:pt x="18" y="57"/>
                    <a:pt x="18" y="57"/>
                  </a:cubicBezTo>
                  <a:cubicBezTo>
                    <a:pt x="18" y="57"/>
                    <a:pt x="8" y="58"/>
                    <a:pt x="5" y="65"/>
                  </a:cubicBezTo>
                  <a:cubicBezTo>
                    <a:pt x="3" y="71"/>
                    <a:pt x="2" y="83"/>
                    <a:pt x="1" y="90"/>
                  </a:cubicBezTo>
                  <a:cubicBezTo>
                    <a:pt x="0" y="98"/>
                    <a:pt x="1" y="107"/>
                    <a:pt x="4" y="112"/>
                  </a:cubicBezTo>
                  <a:cubicBezTo>
                    <a:pt x="6" y="118"/>
                    <a:pt x="12" y="119"/>
                    <a:pt x="12" y="119"/>
                  </a:cubicBezTo>
                  <a:close/>
                  <a:moveTo>
                    <a:pt x="58" y="102"/>
                  </a:moveTo>
                  <a:cubicBezTo>
                    <a:pt x="60" y="103"/>
                    <a:pt x="60" y="103"/>
                    <a:pt x="60" y="103"/>
                  </a:cubicBezTo>
                  <a:cubicBezTo>
                    <a:pt x="60" y="103"/>
                    <a:pt x="61" y="108"/>
                    <a:pt x="61" y="110"/>
                  </a:cubicBezTo>
                  <a:cubicBezTo>
                    <a:pt x="60" y="111"/>
                    <a:pt x="58" y="111"/>
                    <a:pt x="58" y="111"/>
                  </a:cubicBezTo>
                  <a:cubicBezTo>
                    <a:pt x="58" y="111"/>
                    <a:pt x="58" y="109"/>
                    <a:pt x="58" y="106"/>
                  </a:cubicBezTo>
                  <a:cubicBezTo>
                    <a:pt x="57" y="103"/>
                    <a:pt x="58" y="102"/>
                    <a:pt x="58" y="102"/>
                  </a:cubicBezTo>
                  <a:close/>
                  <a:moveTo>
                    <a:pt x="44" y="220"/>
                  </a:moveTo>
                  <a:cubicBezTo>
                    <a:pt x="44" y="220"/>
                    <a:pt x="44" y="223"/>
                    <a:pt x="44" y="226"/>
                  </a:cubicBezTo>
                  <a:cubicBezTo>
                    <a:pt x="45" y="228"/>
                    <a:pt x="45" y="231"/>
                    <a:pt x="46" y="232"/>
                  </a:cubicBezTo>
                  <a:cubicBezTo>
                    <a:pt x="46" y="235"/>
                    <a:pt x="45" y="238"/>
                    <a:pt x="45" y="240"/>
                  </a:cubicBezTo>
                  <a:cubicBezTo>
                    <a:pt x="45" y="242"/>
                    <a:pt x="45" y="245"/>
                    <a:pt x="45" y="245"/>
                  </a:cubicBezTo>
                  <a:cubicBezTo>
                    <a:pt x="45" y="245"/>
                    <a:pt x="45" y="243"/>
                    <a:pt x="44" y="242"/>
                  </a:cubicBezTo>
                  <a:cubicBezTo>
                    <a:pt x="44" y="239"/>
                    <a:pt x="44" y="237"/>
                    <a:pt x="44" y="236"/>
                  </a:cubicBezTo>
                  <a:cubicBezTo>
                    <a:pt x="43" y="233"/>
                    <a:pt x="43" y="228"/>
                    <a:pt x="44" y="220"/>
                  </a:cubicBezTo>
                  <a:close/>
                  <a:moveTo>
                    <a:pt x="36" y="73"/>
                  </a:moveTo>
                  <a:cubicBezTo>
                    <a:pt x="35" y="71"/>
                    <a:pt x="31" y="58"/>
                    <a:pt x="31" y="56"/>
                  </a:cubicBezTo>
                  <a:cubicBezTo>
                    <a:pt x="31" y="53"/>
                    <a:pt x="31" y="51"/>
                    <a:pt x="31" y="49"/>
                  </a:cubicBezTo>
                  <a:cubicBezTo>
                    <a:pt x="34" y="55"/>
                    <a:pt x="38" y="57"/>
                    <a:pt x="37" y="59"/>
                  </a:cubicBezTo>
                  <a:cubicBezTo>
                    <a:pt x="36" y="62"/>
                    <a:pt x="36" y="65"/>
                    <a:pt x="38" y="68"/>
                  </a:cubicBezTo>
                  <a:cubicBezTo>
                    <a:pt x="40" y="72"/>
                    <a:pt x="41" y="80"/>
                    <a:pt x="42" y="76"/>
                  </a:cubicBezTo>
                  <a:cubicBezTo>
                    <a:pt x="43" y="73"/>
                    <a:pt x="45" y="61"/>
                    <a:pt x="45" y="58"/>
                  </a:cubicBezTo>
                  <a:cubicBezTo>
                    <a:pt x="45" y="54"/>
                    <a:pt x="51" y="50"/>
                    <a:pt x="51" y="50"/>
                  </a:cubicBezTo>
                  <a:cubicBezTo>
                    <a:pt x="51" y="56"/>
                    <a:pt x="48" y="67"/>
                    <a:pt x="46" y="74"/>
                  </a:cubicBezTo>
                  <a:cubicBezTo>
                    <a:pt x="44" y="81"/>
                    <a:pt x="41" y="88"/>
                    <a:pt x="41" y="86"/>
                  </a:cubicBezTo>
                  <a:cubicBezTo>
                    <a:pt x="41" y="83"/>
                    <a:pt x="38" y="76"/>
                    <a:pt x="36" y="73"/>
                  </a:cubicBezTo>
                  <a:close/>
                  <a:moveTo>
                    <a:pt x="29" y="120"/>
                  </a:moveTo>
                  <a:cubicBezTo>
                    <a:pt x="32" y="120"/>
                    <a:pt x="32" y="120"/>
                    <a:pt x="32" y="120"/>
                  </a:cubicBezTo>
                  <a:cubicBezTo>
                    <a:pt x="32" y="120"/>
                    <a:pt x="33" y="125"/>
                    <a:pt x="33" y="127"/>
                  </a:cubicBezTo>
                  <a:cubicBezTo>
                    <a:pt x="33" y="128"/>
                    <a:pt x="29" y="127"/>
                    <a:pt x="29" y="127"/>
                  </a:cubicBezTo>
                  <a:lnTo>
                    <a:pt x="29" y="12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22" name="Freeform 9"/>
            <p:cNvSpPr>
              <a:spLocks noEditPoints="1"/>
            </p:cNvSpPr>
            <p:nvPr/>
          </p:nvSpPr>
          <p:spPr bwMode="auto">
            <a:xfrm>
              <a:off x="7285037" y="7322345"/>
              <a:ext cx="2409825" cy="5516563"/>
            </a:xfrm>
            <a:custGeom>
              <a:avLst/>
              <a:gdLst>
                <a:gd name="T0" fmla="*/ 33 w 149"/>
                <a:gd name="T1" fmla="*/ 255 h 341"/>
                <a:gd name="T2" fmla="*/ 38 w 149"/>
                <a:gd name="T3" fmla="*/ 302 h 341"/>
                <a:gd name="T4" fmla="*/ 39 w 149"/>
                <a:gd name="T5" fmla="*/ 319 h 341"/>
                <a:gd name="T6" fmla="*/ 44 w 149"/>
                <a:gd name="T7" fmla="*/ 334 h 341"/>
                <a:gd name="T8" fmla="*/ 67 w 149"/>
                <a:gd name="T9" fmla="*/ 334 h 341"/>
                <a:gd name="T10" fmla="*/ 61 w 149"/>
                <a:gd name="T11" fmla="*/ 324 h 341"/>
                <a:gd name="T12" fmla="*/ 60 w 149"/>
                <a:gd name="T13" fmla="*/ 301 h 341"/>
                <a:gd name="T14" fmla="*/ 57 w 149"/>
                <a:gd name="T15" fmla="*/ 280 h 341"/>
                <a:gd name="T16" fmla="*/ 67 w 149"/>
                <a:gd name="T17" fmla="*/ 257 h 341"/>
                <a:gd name="T18" fmla="*/ 75 w 149"/>
                <a:gd name="T19" fmla="*/ 271 h 341"/>
                <a:gd name="T20" fmla="*/ 83 w 149"/>
                <a:gd name="T21" fmla="*/ 301 h 341"/>
                <a:gd name="T22" fmla="*/ 91 w 149"/>
                <a:gd name="T23" fmla="*/ 324 h 341"/>
                <a:gd name="T24" fmla="*/ 107 w 149"/>
                <a:gd name="T25" fmla="*/ 334 h 341"/>
                <a:gd name="T26" fmla="*/ 127 w 149"/>
                <a:gd name="T27" fmla="*/ 335 h 341"/>
                <a:gd name="T28" fmla="*/ 135 w 149"/>
                <a:gd name="T29" fmla="*/ 326 h 341"/>
                <a:gd name="T30" fmla="*/ 115 w 149"/>
                <a:gd name="T31" fmla="*/ 307 h 341"/>
                <a:gd name="T32" fmla="*/ 105 w 149"/>
                <a:gd name="T33" fmla="*/ 282 h 341"/>
                <a:gd name="T34" fmla="*/ 101 w 149"/>
                <a:gd name="T35" fmla="*/ 246 h 341"/>
                <a:gd name="T36" fmla="*/ 101 w 149"/>
                <a:gd name="T37" fmla="*/ 187 h 341"/>
                <a:gd name="T38" fmla="*/ 102 w 149"/>
                <a:gd name="T39" fmla="*/ 154 h 341"/>
                <a:gd name="T40" fmla="*/ 98 w 149"/>
                <a:gd name="T41" fmla="*/ 122 h 341"/>
                <a:gd name="T42" fmla="*/ 88 w 149"/>
                <a:gd name="T43" fmla="*/ 66 h 341"/>
                <a:gd name="T44" fmla="*/ 72 w 149"/>
                <a:gd name="T45" fmla="*/ 48 h 341"/>
                <a:gd name="T46" fmla="*/ 80 w 149"/>
                <a:gd name="T47" fmla="*/ 30 h 341"/>
                <a:gd name="T48" fmla="*/ 80 w 149"/>
                <a:gd name="T49" fmla="*/ 13 h 341"/>
                <a:gd name="T50" fmla="*/ 58 w 149"/>
                <a:gd name="T51" fmla="*/ 3 h 341"/>
                <a:gd name="T52" fmla="*/ 46 w 149"/>
                <a:gd name="T53" fmla="*/ 23 h 341"/>
                <a:gd name="T54" fmla="*/ 49 w 149"/>
                <a:gd name="T55" fmla="*/ 35 h 341"/>
                <a:gd name="T56" fmla="*/ 50 w 149"/>
                <a:gd name="T57" fmla="*/ 44 h 341"/>
                <a:gd name="T58" fmla="*/ 42 w 149"/>
                <a:gd name="T59" fmla="*/ 54 h 341"/>
                <a:gd name="T60" fmla="*/ 19 w 149"/>
                <a:gd name="T61" fmla="*/ 71 h 341"/>
                <a:gd name="T62" fmla="*/ 16 w 149"/>
                <a:gd name="T63" fmla="*/ 95 h 341"/>
                <a:gd name="T64" fmla="*/ 19 w 149"/>
                <a:gd name="T65" fmla="*/ 124 h 341"/>
                <a:gd name="T66" fmla="*/ 20 w 149"/>
                <a:gd name="T67" fmla="*/ 151 h 341"/>
                <a:gd name="T68" fmla="*/ 26 w 149"/>
                <a:gd name="T69" fmla="*/ 188 h 341"/>
                <a:gd name="T70" fmla="*/ 25 w 149"/>
                <a:gd name="T71" fmla="*/ 197 h 341"/>
                <a:gd name="T72" fmla="*/ 3 w 149"/>
                <a:gd name="T73" fmla="*/ 198 h 341"/>
                <a:gd name="T74" fmla="*/ 1 w 149"/>
                <a:gd name="T75" fmla="*/ 251 h 341"/>
                <a:gd name="T76" fmla="*/ 50 w 149"/>
                <a:gd name="T77" fmla="*/ 54 h 341"/>
                <a:gd name="T78" fmla="*/ 78 w 149"/>
                <a:gd name="T79" fmla="*/ 86 h 341"/>
                <a:gd name="T80" fmla="*/ 92 w 149"/>
                <a:gd name="T81" fmla="*/ 163 h 341"/>
                <a:gd name="T82" fmla="*/ 65 w 149"/>
                <a:gd name="T83" fmla="*/ 73 h 341"/>
                <a:gd name="T84" fmla="*/ 50 w 149"/>
                <a:gd name="T85" fmla="*/ 17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341">
                  <a:moveTo>
                    <a:pt x="1" y="251"/>
                  </a:moveTo>
                  <a:cubicBezTo>
                    <a:pt x="1" y="253"/>
                    <a:pt x="2" y="253"/>
                    <a:pt x="4" y="253"/>
                  </a:cubicBezTo>
                  <a:cubicBezTo>
                    <a:pt x="5" y="253"/>
                    <a:pt x="33" y="255"/>
                    <a:pt x="33" y="255"/>
                  </a:cubicBezTo>
                  <a:cubicBezTo>
                    <a:pt x="33" y="255"/>
                    <a:pt x="33" y="262"/>
                    <a:pt x="33" y="265"/>
                  </a:cubicBezTo>
                  <a:cubicBezTo>
                    <a:pt x="33" y="267"/>
                    <a:pt x="33" y="289"/>
                    <a:pt x="35" y="292"/>
                  </a:cubicBezTo>
                  <a:cubicBezTo>
                    <a:pt x="37" y="295"/>
                    <a:pt x="35" y="300"/>
                    <a:pt x="38" y="302"/>
                  </a:cubicBezTo>
                  <a:cubicBezTo>
                    <a:pt x="41" y="303"/>
                    <a:pt x="39" y="307"/>
                    <a:pt x="38" y="307"/>
                  </a:cubicBezTo>
                  <a:cubicBezTo>
                    <a:pt x="38" y="308"/>
                    <a:pt x="38" y="310"/>
                    <a:pt x="38" y="311"/>
                  </a:cubicBezTo>
                  <a:cubicBezTo>
                    <a:pt x="37" y="312"/>
                    <a:pt x="39" y="319"/>
                    <a:pt x="39" y="319"/>
                  </a:cubicBezTo>
                  <a:cubicBezTo>
                    <a:pt x="39" y="327"/>
                    <a:pt x="39" y="327"/>
                    <a:pt x="39" y="327"/>
                  </a:cubicBezTo>
                  <a:cubicBezTo>
                    <a:pt x="42" y="330"/>
                    <a:pt x="42" y="330"/>
                    <a:pt x="42" y="330"/>
                  </a:cubicBezTo>
                  <a:cubicBezTo>
                    <a:pt x="42" y="330"/>
                    <a:pt x="44" y="334"/>
                    <a:pt x="44" y="334"/>
                  </a:cubicBezTo>
                  <a:cubicBezTo>
                    <a:pt x="44" y="335"/>
                    <a:pt x="53" y="341"/>
                    <a:pt x="59" y="340"/>
                  </a:cubicBezTo>
                  <a:cubicBezTo>
                    <a:pt x="59" y="340"/>
                    <a:pt x="66" y="341"/>
                    <a:pt x="67" y="340"/>
                  </a:cubicBezTo>
                  <a:cubicBezTo>
                    <a:pt x="68" y="340"/>
                    <a:pt x="68" y="335"/>
                    <a:pt x="67" y="334"/>
                  </a:cubicBezTo>
                  <a:cubicBezTo>
                    <a:pt x="65" y="334"/>
                    <a:pt x="65" y="333"/>
                    <a:pt x="65" y="333"/>
                  </a:cubicBezTo>
                  <a:cubicBezTo>
                    <a:pt x="65" y="333"/>
                    <a:pt x="66" y="328"/>
                    <a:pt x="65" y="328"/>
                  </a:cubicBezTo>
                  <a:cubicBezTo>
                    <a:pt x="64" y="328"/>
                    <a:pt x="62" y="324"/>
                    <a:pt x="61" y="324"/>
                  </a:cubicBezTo>
                  <a:cubicBezTo>
                    <a:pt x="61" y="323"/>
                    <a:pt x="58" y="319"/>
                    <a:pt x="59" y="319"/>
                  </a:cubicBezTo>
                  <a:cubicBezTo>
                    <a:pt x="59" y="318"/>
                    <a:pt x="63" y="308"/>
                    <a:pt x="62" y="307"/>
                  </a:cubicBezTo>
                  <a:cubicBezTo>
                    <a:pt x="62" y="306"/>
                    <a:pt x="61" y="301"/>
                    <a:pt x="60" y="301"/>
                  </a:cubicBezTo>
                  <a:cubicBezTo>
                    <a:pt x="59" y="301"/>
                    <a:pt x="55" y="292"/>
                    <a:pt x="55" y="292"/>
                  </a:cubicBezTo>
                  <a:cubicBezTo>
                    <a:pt x="55" y="291"/>
                    <a:pt x="57" y="285"/>
                    <a:pt x="57" y="285"/>
                  </a:cubicBezTo>
                  <a:cubicBezTo>
                    <a:pt x="57" y="285"/>
                    <a:pt x="58" y="280"/>
                    <a:pt x="57" y="280"/>
                  </a:cubicBezTo>
                  <a:cubicBezTo>
                    <a:pt x="56" y="280"/>
                    <a:pt x="54" y="276"/>
                    <a:pt x="54" y="275"/>
                  </a:cubicBezTo>
                  <a:cubicBezTo>
                    <a:pt x="54" y="274"/>
                    <a:pt x="58" y="258"/>
                    <a:pt x="58" y="258"/>
                  </a:cubicBezTo>
                  <a:cubicBezTo>
                    <a:pt x="58" y="258"/>
                    <a:pt x="66" y="257"/>
                    <a:pt x="67" y="257"/>
                  </a:cubicBezTo>
                  <a:cubicBezTo>
                    <a:pt x="68" y="257"/>
                    <a:pt x="69" y="255"/>
                    <a:pt x="70" y="255"/>
                  </a:cubicBezTo>
                  <a:cubicBezTo>
                    <a:pt x="72" y="255"/>
                    <a:pt x="72" y="260"/>
                    <a:pt x="72" y="261"/>
                  </a:cubicBezTo>
                  <a:cubicBezTo>
                    <a:pt x="72" y="262"/>
                    <a:pt x="74" y="270"/>
                    <a:pt x="75" y="271"/>
                  </a:cubicBezTo>
                  <a:cubicBezTo>
                    <a:pt x="75" y="271"/>
                    <a:pt x="77" y="281"/>
                    <a:pt x="77" y="282"/>
                  </a:cubicBezTo>
                  <a:cubicBezTo>
                    <a:pt x="77" y="284"/>
                    <a:pt x="80" y="291"/>
                    <a:pt x="80" y="292"/>
                  </a:cubicBezTo>
                  <a:cubicBezTo>
                    <a:pt x="80" y="293"/>
                    <a:pt x="82" y="300"/>
                    <a:pt x="83" y="301"/>
                  </a:cubicBezTo>
                  <a:cubicBezTo>
                    <a:pt x="84" y="302"/>
                    <a:pt x="87" y="307"/>
                    <a:pt x="87" y="309"/>
                  </a:cubicBezTo>
                  <a:cubicBezTo>
                    <a:pt x="87" y="312"/>
                    <a:pt x="91" y="317"/>
                    <a:pt x="90" y="318"/>
                  </a:cubicBezTo>
                  <a:cubicBezTo>
                    <a:pt x="90" y="319"/>
                    <a:pt x="91" y="324"/>
                    <a:pt x="91" y="324"/>
                  </a:cubicBezTo>
                  <a:cubicBezTo>
                    <a:pt x="91" y="325"/>
                    <a:pt x="93" y="325"/>
                    <a:pt x="93" y="325"/>
                  </a:cubicBezTo>
                  <a:cubicBezTo>
                    <a:pt x="93" y="325"/>
                    <a:pt x="92" y="331"/>
                    <a:pt x="92" y="331"/>
                  </a:cubicBezTo>
                  <a:cubicBezTo>
                    <a:pt x="92" y="332"/>
                    <a:pt x="98" y="335"/>
                    <a:pt x="107" y="334"/>
                  </a:cubicBezTo>
                  <a:cubicBezTo>
                    <a:pt x="107" y="332"/>
                    <a:pt x="107" y="332"/>
                    <a:pt x="107" y="332"/>
                  </a:cubicBezTo>
                  <a:cubicBezTo>
                    <a:pt x="107" y="332"/>
                    <a:pt x="112" y="331"/>
                    <a:pt x="114" y="333"/>
                  </a:cubicBezTo>
                  <a:cubicBezTo>
                    <a:pt x="115" y="334"/>
                    <a:pt x="124" y="336"/>
                    <a:pt x="127" y="335"/>
                  </a:cubicBezTo>
                  <a:cubicBezTo>
                    <a:pt x="130" y="335"/>
                    <a:pt x="137" y="337"/>
                    <a:pt x="149" y="330"/>
                  </a:cubicBezTo>
                  <a:cubicBezTo>
                    <a:pt x="149" y="330"/>
                    <a:pt x="148" y="327"/>
                    <a:pt x="147" y="327"/>
                  </a:cubicBezTo>
                  <a:cubicBezTo>
                    <a:pt x="146" y="327"/>
                    <a:pt x="137" y="327"/>
                    <a:pt x="135" y="326"/>
                  </a:cubicBezTo>
                  <a:cubicBezTo>
                    <a:pt x="132" y="326"/>
                    <a:pt x="126" y="321"/>
                    <a:pt x="125" y="321"/>
                  </a:cubicBezTo>
                  <a:cubicBezTo>
                    <a:pt x="125" y="321"/>
                    <a:pt x="121" y="315"/>
                    <a:pt x="120" y="316"/>
                  </a:cubicBezTo>
                  <a:cubicBezTo>
                    <a:pt x="119" y="316"/>
                    <a:pt x="116" y="307"/>
                    <a:pt x="115" y="307"/>
                  </a:cubicBezTo>
                  <a:cubicBezTo>
                    <a:pt x="114" y="307"/>
                    <a:pt x="115" y="301"/>
                    <a:pt x="114" y="301"/>
                  </a:cubicBezTo>
                  <a:cubicBezTo>
                    <a:pt x="114" y="301"/>
                    <a:pt x="109" y="300"/>
                    <a:pt x="109" y="299"/>
                  </a:cubicBezTo>
                  <a:cubicBezTo>
                    <a:pt x="108" y="298"/>
                    <a:pt x="105" y="282"/>
                    <a:pt x="105" y="282"/>
                  </a:cubicBezTo>
                  <a:cubicBezTo>
                    <a:pt x="105" y="282"/>
                    <a:pt x="108" y="278"/>
                    <a:pt x="103" y="274"/>
                  </a:cubicBezTo>
                  <a:cubicBezTo>
                    <a:pt x="103" y="274"/>
                    <a:pt x="102" y="258"/>
                    <a:pt x="101" y="257"/>
                  </a:cubicBezTo>
                  <a:cubicBezTo>
                    <a:pt x="101" y="255"/>
                    <a:pt x="101" y="246"/>
                    <a:pt x="101" y="246"/>
                  </a:cubicBezTo>
                  <a:cubicBezTo>
                    <a:pt x="101" y="246"/>
                    <a:pt x="100" y="220"/>
                    <a:pt x="100" y="220"/>
                  </a:cubicBezTo>
                  <a:cubicBezTo>
                    <a:pt x="99" y="221"/>
                    <a:pt x="97" y="217"/>
                    <a:pt x="97" y="216"/>
                  </a:cubicBezTo>
                  <a:cubicBezTo>
                    <a:pt x="97" y="216"/>
                    <a:pt x="102" y="192"/>
                    <a:pt x="101" y="187"/>
                  </a:cubicBezTo>
                  <a:cubicBezTo>
                    <a:pt x="101" y="187"/>
                    <a:pt x="106" y="178"/>
                    <a:pt x="105" y="177"/>
                  </a:cubicBezTo>
                  <a:cubicBezTo>
                    <a:pt x="105" y="176"/>
                    <a:pt x="107" y="165"/>
                    <a:pt x="107" y="165"/>
                  </a:cubicBezTo>
                  <a:cubicBezTo>
                    <a:pt x="107" y="165"/>
                    <a:pt x="104" y="155"/>
                    <a:pt x="102" y="154"/>
                  </a:cubicBezTo>
                  <a:cubicBezTo>
                    <a:pt x="101" y="153"/>
                    <a:pt x="98" y="146"/>
                    <a:pt x="99" y="144"/>
                  </a:cubicBezTo>
                  <a:cubicBezTo>
                    <a:pt x="99" y="142"/>
                    <a:pt x="99" y="137"/>
                    <a:pt x="99" y="137"/>
                  </a:cubicBezTo>
                  <a:cubicBezTo>
                    <a:pt x="98" y="122"/>
                    <a:pt x="98" y="122"/>
                    <a:pt x="98" y="122"/>
                  </a:cubicBezTo>
                  <a:cubicBezTo>
                    <a:pt x="94" y="106"/>
                    <a:pt x="94" y="106"/>
                    <a:pt x="94" y="106"/>
                  </a:cubicBezTo>
                  <a:cubicBezTo>
                    <a:pt x="94" y="106"/>
                    <a:pt x="94" y="75"/>
                    <a:pt x="93" y="75"/>
                  </a:cubicBezTo>
                  <a:cubicBezTo>
                    <a:pt x="92" y="75"/>
                    <a:pt x="90" y="66"/>
                    <a:pt x="88" y="66"/>
                  </a:cubicBezTo>
                  <a:cubicBezTo>
                    <a:pt x="86" y="66"/>
                    <a:pt x="75" y="57"/>
                    <a:pt x="75" y="57"/>
                  </a:cubicBezTo>
                  <a:cubicBezTo>
                    <a:pt x="75" y="57"/>
                    <a:pt x="72" y="55"/>
                    <a:pt x="72" y="54"/>
                  </a:cubicBezTo>
                  <a:cubicBezTo>
                    <a:pt x="72" y="53"/>
                    <a:pt x="72" y="48"/>
                    <a:pt x="72" y="48"/>
                  </a:cubicBezTo>
                  <a:cubicBezTo>
                    <a:pt x="72" y="48"/>
                    <a:pt x="77" y="42"/>
                    <a:pt x="78" y="39"/>
                  </a:cubicBezTo>
                  <a:cubicBezTo>
                    <a:pt x="79" y="33"/>
                    <a:pt x="79" y="33"/>
                    <a:pt x="79" y="33"/>
                  </a:cubicBezTo>
                  <a:cubicBezTo>
                    <a:pt x="80" y="30"/>
                    <a:pt x="80" y="30"/>
                    <a:pt x="80" y="30"/>
                  </a:cubicBezTo>
                  <a:cubicBezTo>
                    <a:pt x="80" y="26"/>
                    <a:pt x="80" y="26"/>
                    <a:pt x="80" y="26"/>
                  </a:cubicBezTo>
                  <a:cubicBezTo>
                    <a:pt x="80" y="23"/>
                    <a:pt x="80" y="23"/>
                    <a:pt x="80" y="23"/>
                  </a:cubicBezTo>
                  <a:cubicBezTo>
                    <a:pt x="80" y="13"/>
                    <a:pt x="80" y="13"/>
                    <a:pt x="80" y="13"/>
                  </a:cubicBezTo>
                  <a:cubicBezTo>
                    <a:pt x="80" y="13"/>
                    <a:pt x="79" y="9"/>
                    <a:pt x="78" y="8"/>
                  </a:cubicBezTo>
                  <a:cubicBezTo>
                    <a:pt x="76" y="7"/>
                    <a:pt x="68" y="0"/>
                    <a:pt x="65" y="1"/>
                  </a:cubicBezTo>
                  <a:cubicBezTo>
                    <a:pt x="63" y="2"/>
                    <a:pt x="58" y="2"/>
                    <a:pt x="58" y="3"/>
                  </a:cubicBezTo>
                  <a:cubicBezTo>
                    <a:pt x="58" y="4"/>
                    <a:pt x="49" y="6"/>
                    <a:pt x="49" y="8"/>
                  </a:cubicBezTo>
                  <a:cubicBezTo>
                    <a:pt x="49" y="11"/>
                    <a:pt x="46" y="17"/>
                    <a:pt x="46" y="18"/>
                  </a:cubicBezTo>
                  <a:cubicBezTo>
                    <a:pt x="46" y="20"/>
                    <a:pt x="46" y="23"/>
                    <a:pt x="46" y="23"/>
                  </a:cubicBezTo>
                  <a:cubicBezTo>
                    <a:pt x="47" y="24"/>
                    <a:pt x="47" y="24"/>
                    <a:pt x="47" y="24"/>
                  </a:cubicBezTo>
                  <a:cubicBezTo>
                    <a:pt x="47" y="24"/>
                    <a:pt x="45" y="29"/>
                    <a:pt x="47" y="32"/>
                  </a:cubicBezTo>
                  <a:cubicBezTo>
                    <a:pt x="49" y="35"/>
                    <a:pt x="49" y="35"/>
                    <a:pt x="49" y="35"/>
                  </a:cubicBezTo>
                  <a:cubicBezTo>
                    <a:pt x="49" y="39"/>
                    <a:pt x="49" y="39"/>
                    <a:pt x="49" y="39"/>
                  </a:cubicBezTo>
                  <a:cubicBezTo>
                    <a:pt x="49" y="39"/>
                    <a:pt x="49" y="42"/>
                    <a:pt x="50" y="42"/>
                  </a:cubicBezTo>
                  <a:cubicBezTo>
                    <a:pt x="50" y="42"/>
                    <a:pt x="50" y="43"/>
                    <a:pt x="50" y="44"/>
                  </a:cubicBezTo>
                  <a:cubicBezTo>
                    <a:pt x="50" y="45"/>
                    <a:pt x="50" y="46"/>
                    <a:pt x="50" y="47"/>
                  </a:cubicBezTo>
                  <a:cubicBezTo>
                    <a:pt x="50" y="48"/>
                    <a:pt x="45" y="48"/>
                    <a:pt x="45" y="51"/>
                  </a:cubicBezTo>
                  <a:cubicBezTo>
                    <a:pt x="45" y="53"/>
                    <a:pt x="42" y="54"/>
                    <a:pt x="42" y="54"/>
                  </a:cubicBezTo>
                  <a:cubicBezTo>
                    <a:pt x="33" y="59"/>
                    <a:pt x="33" y="59"/>
                    <a:pt x="33" y="59"/>
                  </a:cubicBezTo>
                  <a:cubicBezTo>
                    <a:pt x="27" y="64"/>
                    <a:pt x="27" y="64"/>
                    <a:pt x="27" y="64"/>
                  </a:cubicBezTo>
                  <a:cubicBezTo>
                    <a:pt x="27" y="64"/>
                    <a:pt x="19" y="69"/>
                    <a:pt x="19" y="71"/>
                  </a:cubicBezTo>
                  <a:cubicBezTo>
                    <a:pt x="19" y="73"/>
                    <a:pt x="17" y="80"/>
                    <a:pt x="17" y="81"/>
                  </a:cubicBezTo>
                  <a:cubicBezTo>
                    <a:pt x="17" y="83"/>
                    <a:pt x="16" y="86"/>
                    <a:pt x="17" y="88"/>
                  </a:cubicBezTo>
                  <a:cubicBezTo>
                    <a:pt x="17" y="90"/>
                    <a:pt x="16" y="93"/>
                    <a:pt x="16" y="95"/>
                  </a:cubicBezTo>
                  <a:cubicBezTo>
                    <a:pt x="17" y="96"/>
                    <a:pt x="18" y="102"/>
                    <a:pt x="18" y="102"/>
                  </a:cubicBezTo>
                  <a:cubicBezTo>
                    <a:pt x="18" y="102"/>
                    <a:pt x="17" y="117"/>
                    <a:pt x="17" y="119"/>
                  </a:cubicBezTo>
                  <a:cubicBezTo>
                    <a:pt x="18" y="121"/>
                    <a:pt x="20" y="123"/>
                    <a:pt x="19" y="124"/>
                  </a:cubicBezTo>
                  <a:cubicBezTo>
                    <a:pt x="19" y="125"/>
                    <a:pt x="18" y="130"/>
                    <a:pt x="18" y="130"/>
                  </a:cubicBezTo>
                  <a:cubicBezTo>
                    <a:pt x="18" y="131"/>
                    <a:pt x="20" y="137"/>
                    <a:pt x="20" y="137"/>
                  </a:cubicBezTo>
                  <a:cubicBezTo>
                    <a:pt x="20" y="151"/>
                    <a:pt x="20" y="151"/>
                    <a:pt x="20" y="151"/>
                  </a:cubicBezTo>
                  <a:cubicBezTo>
                    <a:pt x="20" y="151"/>
                    <a:pt x="24" y="168"/>
                    <a:pt x="24" y="172"/>
                  </a:cubicBezTo>
                  <a:cubicBezTo>
                    <a:pt x="24" y="175"/>
                    <a:pt x="27" y="185"/>
                    <a:pt x="27" y="185"/>
                  </a:cubicBezTo>
                  <a:cubicBezTo>
                    <a:pt x="27" y="185"/>
                    <a:pt x="26" y="187"/>
                    <a:pt x="26" y="188"/>
                  </a:cubicBezTo>
                  <a:cubicBezTo>
                    <a:pt x="26" y="188"/>
                    <a:pt x="28" y="189"/>
                    <a:pt x="28" y="189"/>
                  </a:cubicBezTo>
                  <a:cubicBezTo>
                    <a:pt x="29" y="193"/>
                    <a:pt x="29" y="193"/>
                    <a:pt x="29" y="193"/>
                  </a:cubicBezTo>
                  <a:cubicBezTo>
                    <a:pt x="29" y="193"/>
                    <a:pt x="25" y="196"/>
                    <a:pt x="25" y="197"/>
                  </a:cubicBezTo>
                  <a:cubicBezTo>
                    <a:pt x="25" y="197"/>
                    <a:pt x="22" y="198"/>
                    <a:pt x="22" y="198"/>
                  </a:cubicBezTo>
                  <a:cubicBezTo>
                    <a:pt x="18" y="198"/>
                    <a:pt x="18" y="198"/>
                    <a:pt x="18" y="198"/>
                  </a:cubicBezTo>
                  <a:cubicBezTo>
                    <a:pt x="3" y="198"/>
                    <a:pt x="3" y="198"/>
                    <a:pt x="3" y="198"/>
                  </a:cubicBezTo>
                  <a:cubicBezTo>
                    <a:pt x="3" y="198"/>
                    <a:pt x="1" y="221"/>
                    <a:pt x="2" y="224"/>
                  </a:cubicBezTo>
                  <a:cubicBezTo>
                    <a:pt x="3" y="227"/>
                    <a:pt x="2" y="227"/>
                    <a:pt x="2" y="227"/>
                  </a:cubicBezTo>
                  <a:cubicBezTo>
                    <a:pt x="2" y="227"/>
                    <a:pt x="0" y="249"/>
                    <a:pt x="1" y="251"/>
                  </a:cubicBezTo>
                  <a:close/>
                  <a:moveTo>
                    <a:pt x="70" y="138"/>
                  </a:moveTo>
                  <a:cubicBezTo>
                    <a:pt x="70" y="87"/>
                    <a:pt x="54" y="63"/>
                    <a:pt x="54" y="63"/>
                  </a:cubicBezTo>
                  <a:cubicBezTo>
                    <a:pt x="50" y="54"/>
                    <a:pt x="50" y="54"/>
                    <a:pt x="50" y="54"/>
                  </a:cubicBezTo>
                  <a:cubicBezTo>
                    <a:pt x="61" y="66"/>
                    <a:pt x="61" y="66"/>
                    <a:pt x="61" y="66"/>
                  </a:cubicBezTo>
                  <a:cubicBezTo>
                    <a:pt x="64" y="72"/>
                    <a:pt x="69" y="68"/>
                    <a:pt x="69" y="68"/>
                  </a:cubicBezTo>
                  <a:cubicBezTo>
                    <a:pt x="69" y="68"/>
                    <a:pt x="69" y="68"/>
                    <a:pt x="78" y="86"/>
                  </a:cubicBezTo>
                  <a:cubicBezTo>
                    <a:pt x="86" y="105"/>
                    <a:pt x="96" y="165"/>
                    <a:pt x="96" y="165"/>
                  </a:cubicBezTo>
                  <a:cubicBezTo>
                    <a:pt x="92" y="166"/>
                    <a:pt x="92" y="166"/>
                    <a:pt x="92" y="166"/>
                  </a:cubicBezTo>
                  <a:cubicBezTo>
                    <a:pt x="92" y="166"/>
                    <a:pt x="91" y="173"/>
                    <a:pt x="92" y="163"/>
                  </a:cubicBezTo>
                  <a:cubicBezTo>
                    <a:pt x="93" y="153"/>
                    <a:pt x="71" y="83"/>
                    <a:pt x="73" y="82"/>
                  </a:cubicBezTo>
                  <a:cubicBezTo>
                    <a:pt x="75" y="82"/>
                    <a:pt x="71" y="74"/>
                    <a:pt x="71" y="74"/>
                  </a:cubicBezTo>
                  <a:cubicBezTo>
                    <a:pt x="65" y="73"/>
                    <a:pt x="65" y="73"/>
                    <a:pt x="65" y="73"/>
                  </a:cubicBezTo>
                  <a:cubicBezTo>
                    <a:pt x="65" y="73"/>
                    <a:pt x="58" y="72"/>
                    <a:pt x="67" y="82"/>
                  </a:cubicBezTo>
                  <a:cubicBezTo>
                    <a:pt x="76" y="93"/>
                    <a:pt x="78" y="171"/>
                    <a:pt x="78" y="171"/>
                  </a:cubicBezTo>
                  <a:cubicBezTo>
                    <a:pt x="50" y="171"/>
                    <a:pt x="50" y="171"/>
                    <a:pt x="50" y="171"/>
                  </a:cubicBezTo>
                  <a:cubicBezTo>
                    <a:pt x="50" y="171"/>
                    <a:pt x="72" y="150"/>
                    <a:pt x="70" y="13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3" name="Freeform 10"/>
            <p:cNvSpPr>
              <a:spLocks noEditPoints="1"/>
            </p:cNvSpPr>
            <p:nvPr/>
          </p:nvSpPr>
          <p:spPr bwMode="auto">
            <a:xfrm>
              <a:off x="2172135" y="7391400"/>
              <a:ext cx="2152432" cy="5638800"/>
            </a:xfrm>
            <a:custGeom>
              <a:avLst/>
              <a:gdLst>
                <a:gd name="T0" fmla="*/ 6 w 153"/>
                <a:gd name="T1" fmla="*/ 120 h 358"/>
                <a:gd name="T2" fmla="*/ 11 w 153"/>
                <a:gd name="T3" fmla="*/ 132 h 358"/>
                <a:gd name="T4" fmla="*/ 23 w 153"/>
                <a:gd name="T5" fmla="*/ 137 h 358"/>
                <a:gd name="T6" fmla="*/ 44 w 153"/>
                <a:gd name="T7" fmla="*/ 144 h 358"/>
                <a:gd name="T8" fmla="*/ 58 w 153"/>
                <a:gd name="T9" fmla="*/ 150 h 358"/>
                <a:gd name="T10" fmla="*/ 58 w 153"/>
                <a:gd name="T11" fmla="*/ 165 h 358"/>
                <a:gd name="T12" fmla="*/ 52 w 153"/>
                <a:gd name="T13" fmla="*/ 199 h 358"/>
                <a:gd name="T14" fmla="*/ 51 w 153"/>
                <a:gd name="T15" fmla="*/ 209 h 358"/>
                <a:gd name="T16" fmla="*/ 47 w 153"/>
                <a:gd name="T17" fmla="*/ 231 h 358"/>
                <a:gd name="T18" fmla="*/ 45 w 153"/>
                <a:gd name="T19" fmla="*/ 256 h 358"/>
                <a:gd name="T20" fmla="*/ 48 w 153"/>
                <a:gd name="T21" fmla="*/ 297 h 358"/>
                <a:gd name="T22" fmla="*/ 43 w 153"/>
                <a:gd name="T23" fmla="*/ 323 h 358"/>
                <a:gd name="T24" fmla="*/ 23 w 153"/>
                <a:gd name="T25" fmla="*/ 337 h 358"/>
                <a:gd name="T26" fmla="*/ 26 w 153"/>
                <a:gd name="T27" fmla="*/ 344 h 358"/>
                <a:gd name="T28" fmla="*/ 58 w 153"/>
                <a:gd name="T29" fmla="*/ 333 h 358"/>
                <a:gd name="T30" fmla="*/ 72 w 153"/>
                <a:gd name="T31" fmla="*/ 325 h 358"/>
                <a:gd name="T32" fmla="*/ 76 w 153"/>
                <a:gd name="T33" fmla="*/ 255 h 358"/>
                <a:gd name="T34" fmla="*/ 93 w 153"/>
                <a:gd name="T35" fmla="*/ 223 h 358"/>
                <a:gd name="T36" fmla="*/ 96 w 153"/>
                <a:gd name="T37" fmla="*/ 242 h 358"/>
                <a:gd name="T38" fmla="*/ 100 w 153"/>
                <a:gd name="T39" fmla="*/ 263 h 358"/>
                <a:gd name="T40" fmla="*/ 95 w 153"/>
                <a:gd name="T41" fmla="*/ 307 h 358"/>
                <a:gd name="T42" fmla="*/ 97 w 153"/>
                <a:gd name="T43" fmla="*/ 337 h 358"/>
                <a:gd name="T44" fmla="*/ 100 w 153"/>
                <a:gd name="T45" fmla="*/ 357 h 358"/>
                <a:gd name="T46" fmla="*/ 115 w 153"/>
                <a:gd name="T47" fmla="*/ 337 h 358"/>
                <a:gd name="T48" fmla="*/ 121 w 153"/>
                <a:gd name="T49" fmla="*/ 292 h 358"/>
                <a:gd name="T50" fmla="*/ 130 w 153"/>
                <a:gd name="T51" fmla="*/ 208 h 358"/>
                <a:gd name="T52" fmla="*/ 135 w 153"/>
                <a:gd name="T53" fmla="*/ 153 h 358"/>
                <a:gd name="T54" fmla="*/ 152 w 153"/>
                <a:gd name="T55" fmla="*/ 124 h 358"/>
                <a:gd name="T56" fmla="*/ 148 w 153"/>
                <a:gd name="T57" fmla="*/ 76 h 358"/>
                <a:gd name="T58" fmla="*/ 116 w 153"/>
                <a:gd name="T59" fmla="*/ 50 h 358"/>
                <a:gd name="T60" fmla="*/ 109 w 153"/>
                <a:gd name="T61" fmla="*/ 34 h 358"/>
                <a:gd name="T62" fmla="*/ 113 w 153"/>
                <a:gd name="T63" fmla="*/ 22 h 358"/>
                <a:gd name="T64" fmla="*/ 99 w 153"/>
                <a:gd name="T65" fmla="*/ 1 h 358"/>
                <a:gd name="T66" fmla="*/ 82 w 153"/>
                <a:gd name="T67" fmla="*/ 4 h 358"/>
                <a:gd name="T68" fmla="*/ 76 w 153"/>
                <a:gd name="T69" fmla="*/ 24 h 358"/>
                <a:gd name="T70" fmla="*/ 76 w 153"/>
                <a:gd name="T71" fmla="*/ 33 h 358"/>
                <a:gd name="T72" fmla="*/ 82 w 153"/>
                <a:gd name="T73" fmla="*/ 47 h 358"/>
                <a:gd name="T74" fmla="*/ 51 w 153"/>
                <a:gd name="T75" fmla="*/ 63 h 358"/>
                <a:gd name="T76" fmla="*/ 45 w 153"/>
                <a:gd name="T77" fmla="*/ 95 h 358"/>
                <a:gd name="T78" fmla="*/ 41 w 153"/>
                <a:gd name="T79" fmla="*/ 115 h 358"/>
                <a:gd name="T80" fmla="*/ 2 w 153"/>
                <a:gd name="T81" fmla="*/ 113 h 358"/>
                <a:gd name="T82" fmla="*/ 83 w 153"/>
                <a:gd name="T83" fmla="*/ 48 h 358"/>
                <a:gd name="T84" fmla="*/ 101 w 153"/>
                <a:gd name="T85" fmla="*/ 78 h 358"/>
                <a:gd name="T86" fmla="*/ 97 w 153"/>
                <a:gd name="T87" fmla="*/ 60 h 358"/>
                <a:gd name="T88" fmla="*/ 88 w 153"/>
                <a:gd name="T89" fmla="*/ 7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358">
                  <a:moveTo>
                    <a:pt x="7" y="117"/>
                  </a:moveTo>
                  <a:cubicBezTo>
                    <a:pt x="7" y="117"/>
                    <a:pt x="7" y="118"/>
                    <a:pt x="6" y="118"/>
                  </a:cubicBezTo>
                  <a:cubicBezTo>
                    <a:pt x="6" y="119"/>
                    <a:pt x="6" y="120"/>
                    <a:pt x="6" y="120"/>
                  </a:cubicBezTo>
                  <a:cubicBezTo>
                    <a:pt x="5" y="122"/>
                    <a:pt x="5" y="122"/>
                    <a:pt x="5" y="122"/>
                  </a:cubicBezTo>
                  <a:cubicBezTo>
                    <a:pt x="5" y="122"/>
                    <a:pt x="6" y="124"/>
                    <a:pt x="10" y="126"/>
                  </a:cubicBezTo>
                  <a:cubicBezTo>
                    <a:pt x="10" y="126"/>
                    <a:pt x="10" y="132"/>
                    <a:pt x="11" y="132"/>
                  </a:cubicBezTo>
                  <a:cubicBezTo>
                    <a:pt x="12" y="133"/>
                    <a:pt x="13" y="133"/>
                    <a:pt x="14" y="134"/>
                  </a:cubicBezTo>
                  <a:cubicBezTo>
                    <a:pt x="16" y="134"/>
                    <a:pt x="15" y="135"/>
                    <a:pt x="16" y="135"/>
                  </a:cubicBezTo>
                  <a:cubicBezTo>
                    <a:pt x="16" y="136"/>
                    <a:pt x="23" y="137"/>
                    <a:pt x="23" y="137"/>
                  </a:cubicBezTo>
                  <a:cubicBezTo>
                    <a:pt x="23" y="137"/>
                    <a:pt x="29" y="153"/>
                    <a:pt x="33" y="153"/>
                  </a:cubicBezTo>
                  <a:cubicBezTo>
                    <a:pt x="33" y="153"/>
                    <a:pt x="42" y="146"/>
                    <a:pt x="42" y="145"/>
                  </a:cubicBezTo>
                  <a:cubicBezTo>
                    <a:pt x="43" y="145"/>
                    <a:pt x="44" y="144"/>
                    <a:pt x="44" y="144"/>
                  </a:cubicBezTo>
                  <a:cubicBezTo>
                    <a:pt x="45" y="144"/>
                    <a:pt x="46" y="143"/>
                    <a:pt x="46" y="143"/>
                  </a:cubicBezTo>
                  <a:cubicBezTo>
                    <a:pt x="58" y="147"/>
                    <a:pt x="58" y="147"/>
                    <a:pt x="58" y="147"/>
                  </a:cubicBezTo>
                  <a:cubicBezTo>
                    <a:pt x="58" y="147"/>
                    <a:pt x="59" y="149"/>
                    <a:pt x="58" y="150"/>
                  </a:cubicBezTo>
                  <a:cubicBezTo>
                    <a:pt x="58" y="151"/>
                    <a:pt x="57" y="154"/>
                    <a:pt x="58" y="156"/>
                  </a:cubicBezTo>
                  <a:cubicBezTo>
                    <a:pt x="58" y="159"/>
                    <a:pt x="57" y="160"/>
                    <a:pt x="56" y="161"/>
                  </a:cubicBezTo>
                  <a:cubicBezTo>
                    <a:pt x="56" y="161"/>
                    <a:pt x="58" y="164"/>
                    <a:pt x="58" y="165"/>
                  </a:cubicBezTo>
                  <a:cubicBezTo>
                    <a:pt x="57" y="166"/>
                    <a:pt x="56" y="174"/>
                    <a:pt x="56" y="174"/>
                  </a:cubicBezTo>
                  <a:cubicBezTo>
                    <a:pt x="56" y="174"/>
                    <a:pt x="53" y="196"/>
                    <a:pt x="53" y="197"/>
                  </a:cubicBezTo>
                  <a:cubicBezTo>
                    <a:pt x="52" y="198"/>
                    <a:pt x="52" y="199"/>
                    <a:pt x="52" y="199"/>
                  </a:cubicBezTo>
                  <a:cubicBezTo>
                    <a:pt x="52" y="199"/>
                    <a:pt x="52" y="203"/>
                    <a:pt x="52" y="203"/>
                  </a:cubicBezTo>
                  <a:cubicBezTo>
                    <a:pt x="53" y="203"/>
                    <a:pt x="52" y="204"/>
                    <a:pt x="52" y="205"/>
                  </a:cubicBezTo>
                  <a:cubicBezTo>
                    <a:pt x="52" y="205"/>
                    <a:pt x="52" y="208"/>
                    <a:pt x="51" y="209"/>
                  </a:cubicBezTo>
                  <a:cubicBezTo>
                    <a:pt x="50" y="210"/>
                    <a:pt x="51" y="211"/>
                    <a:pt x="50" y="212"/>
                  </a:cubicBezTo>
                  <a:cubicBezTo>
                    <a:pt x="49" y="214"/>
                    <a:pt x="48" y="221"/>
                    <a:pt x="48" y="221"/>
                  </a:cubicBezTo>
                  <a:cubicBezTo>
                    <a:pt x="48" y="221"/>
                    <a:pt x="47" y="230"/>
                    <a:pt x="47" y="231"/>
                  </a:cubicBezTo>
                  <a:cubicBezTo>
                    <a:pt x="47" y="232"/>
                    <a:pt x="46" y="238"/>
                    <a:pt x="46" y="238"/>
                  </a:cubicBezTo>
                  <a:cubicBezTo>
                    <a:pt x="46" y="238"/>
                    <a:pt x="45" y="243"/>
                    <a:pt x="44" y="245"/>
                  </a:cubicBezTo>
                  <a:cubicBezTo>
                    <a:pt x="44" y="248"/>
                    <a:pt x="44" y="254"/>
                    <a:pt x="45" y="256"/>
                  </a:cubicBezTo>
                  <a:cubicBezTo>
                    <a:pt x="46" y="257"/>
                    <a:pt x="49" y="280"/>
                    <a:pt x="49" y="283"/>
                  </a:cubicBezTo>
                  <a:cubicBezTo>
                    <a:pt x="48" y="285"/>
                    <a:pt x="49" y="286"/>
                    <a:pt x="49" y="287"/>
                  </a:cubicBezTo>
                  <a:cubicBezTo>
                    <a:pt x="49" y="287"/>
                    <a:pt x="48" y="296"/>
                    <a:pt x="48" y="297"/>
                  </a:cubicBezTo>
                  <a:cubicBezTo>
                    <a:pt x="48" y="298"/>
                    <a:pt x="48" y="304"/>
                    <a:pt x="47" y="305"/>
                  </a:cubicBezTo>
                  <a:cubicBezTo>
                    <a:pt x="47" y="305"/>
                    <a:pt x="46" y="312"/>
                    <a:pt x="47" y="314"/>
                  </a:cubicBezTo>
                  <a:cubicBezTo>
                    <a:pt x="47" y="317"/>
                    <a:pt x="43" y="322"/>
                    <a:pt x="43" y="323"/>
                  </a:cubicBezTo>
                  <a:cubicBezTo>
                    <a:pt x="43" y="324"/>
                    <a:pt x="41" y="325"/>
                    <a:pt x="41" y="326"/>
                  </a:cubicBezTo>
                  <a:cubicBezTo>
                    <a:pt x="41" y="327"/>
                    <a:pt x="33" y="332"/>
                    <a:pt x="32" y="332"/>
                  </a:cubicBezTo>
                  <a:cubicBezTo>
                    <a:pt x="31" y="332"/>
                    <a:pt x="23" y="336"/>
                    <a:pt x="23" y="337"/>
                  </a:cubicBezTo>
                  <a:cubicBezTo>
                    <a:pt x="23" y="338"/>
                    <a:pt x="23" y="338"/>
                    <a:pt x="23" y="338"/>
                  </a:cubicBezTo>
                  <a:cubicBezTo>
                    <a:pt x="23" y="338"/>
                    <a:pt x="21" y="338"/>
                    <a:pt x="21" y="339"/>
                  </a:cubicBezTo>
                  <a:cubicBezTo>
                    <a:pt x="21" y="339"/>
                    <a:pt x="23" y="343"/>
                    <a:pt x="26" y="344"/>
                  </a:cubicBezTo>
                  <a:cubicBezTo>
                    <a:pt x="26" y="344"/>
                    <a:pt x="41" y="343"/>
                    <a:pt x="44" y="342"/>
                  </a:cubicBezTo>
                  <a:cubicBezTo>
                    <a:pt x="47" y="340"/>
                    <a:pt x="50" y="338"/>
                    <a:pt x="50" y="338"/>
                  </a:cubicBezTo>
                  <a:cubicBezTo>
                    <a:pt x="50" y="338"/>
                    <a:pt x="57" y="333"/>
                    <a:pt x="58" y="333"/>
                  </a:cubicBezTo>
                  <a:cubicBezTo>
                    <a:pt x="59" y="335"/>
                    <a:pt x="59" y="335"/>
                    <a:pt x="59" y="335"/>
                  </a:cubicBezTo>
                  <a:cubicBezTo>
                    <a:pt x="59" y="335"/>
                    <a:pt x="72" y="333"/>
                    <a:pt x="73" y="331"/>
                  </a:cubicBezTo>
                  <a:cubicBezTo>
                    <a:pt x="74" y="330"/>
                    <a:pt x="72" y="326"/>
                    <a:pt x="72" y="325"/>
                  </a:cubicBezTo>
                  <a:cubicBezTo>
                    <a:pt x="71" y="324"/>
                    <a:pt x="72" y="324"/>
                    <a:pt x="72" y="324"/>
                  </a:cubicBezTo>
                  <a:cubicBezTo>
                    <a:pt x="72" y="319"/>
                    <a:pt x="72" y="319"/>
                    <a:pt x="72" y="319"/>
                  </a:cubicBezTo>
                  <a:cubicBezTo>
                    <a:pt x="72" y="319"/>
                    <a:pt x="76" y="257"/>
                    <a:pt x="76" y="255"/>
                  </a:cubicBezTo>
                  <a:cubicBezTo>
                    <a:pt x="76" y="255"/>
                    <a:pt x="76" y="254"/>
                    <a:pt x="76" y="252"/>
                  </a:cubicBezTo>
                  <a:cubicBezTo>
                    <a:pt x="77" y="251"/>
                    <a:pt x="90" y="215"/>
                    <a:pt x="90" y="215"/>
                  </a:cubicBezTo>
                  <a:cubicBezTo>
                    <a:pt x="90" y="214"/>
                    <a:pt x="92" y="218"/>
                    <a:pt x="93" y="223"/>
                  </a:cubicBezTo>
                  <a:cubicBezTo>
                    <a:pt x="93" y="223"/>
                    <a:pt x="94" y="229"/>
                    <a:pt x="94" y="230"/>
                  </a:cubicBezTo>
                  <a:cubicBezTo>
                    <a:pt x="93" y="231"/>
                    <a:pt x="94" y="235"/>
                    <a:pt x="95" y="237"/>
                  </a:cubicBezTo>
                  <a:cubicBezTo>
                    <a:pt x="96" y="239"/>
                    <a:pt x="96" y="241"/>
                    <a:pt x="96" y="242"/>
                  </a:cubicBezTo>
                  <a:cubicBezTo>
                    <a:pt x="96" y="242"/>
                    <a:pt x="98" y="249"/>
                    <a:pt x="97" y="249"/>
                  </a:cubicBezTo>
                  <a:cubicBezTo>
                    <a:pt x="97" y="250"/>
                    <a:pt x="97" y="257"/>
                    <a:pt x="97" y="258"/>
                  </a:cubicBezTo>
                  <a:cubicBezTo>
                    <a:pt x="97" y="260"/>
                    <a:pt x="100" y="262"/>
                    <a:pt x="100" y="263"/>
                  </a:cubicBezTo>
                  <a:cubicBezTo>
                    <a:pt x="100" y="264"/>
                    <a:pt x="97" y="282"/>
                    <a:pt x="98" y="286"/>
                  </a:cubicBezTo>
                  <a:cubicBezTo>
                    <a:pt x="98" y="286"/>
                    <a:pt x="96" y="291"/>
                    <a:pt x="96" y="294"/>
                  </a:cubicBezTo>
                  <a:cubicBezTo>
                    <a:pt x="95" y="297"/>
                    <a:pt x="95" y="307"/>
                    <a:pt x="95" y="307"/>
                  </a:cubicBezTo>
                  <a:cubicBezTo>
                    <a:pt x="93" y="323"/>
                    <a:pt x="93" y="323"/>
                    <a:pt x="93" y="323"/>
                  </a:cubicBezTo>
                  <a:cubicBezTo>
                    <a:pt x="93" y="323"/>
                    <a:pt x="92" y="328"/>
                    <a:pt x="93" y="330"/>
                  </a:cubicBezTo>
                  <a:cubicBezTo>
                    <a:pt x="94" y="332"/>
                    <a:pt x="97" y="337"/>
                    <a:pt x="97" y="337"/>
                  </a:cubicBezTo>
                  <a:cubicBezTo>
                    <a:pt x="97" y="337"/>
                    <a:pt x="96" y="344"/>
                    <a:pt x="96" y="344"/>
                  </a:cubicBezTo>
                  <a:cubicBezTo>
                    <a:pt x="96" y="345"/>
                    <a:pt x="95" y="346"/>
                    <a:pt x="95" y="346"/>
                  </a:cubicBezTo>
                  <a:cubicBezTo>
                    <a:pt x="95" y="346"/>
                    <a:pt x="95" y="356"/>
                    <a:pt x="100" y="357"/>
                  </a:cubicBezTo>
                  <a:cubicBezTo>
                    <a:pt x="100" y="357"/>
                    <a:pt x="107" y="358"/>
                    <a:pt x="109" y="357"/>
                  </a:cubicBezTo>
                  <a:cubicBezTo>
                    <a:pt x="112" y="357"/>
                    <a:pt x="117" y="349"/>
                    <a:pt x="116" y="345"/>
                  </a:cubicBezTo>
                  <a:cubicBezTo>
                    <a:pt x="115" y="341"/>
                    <a:pt x="115" y="337"/>
                    <a:pt x="115" y="337"/>
                  </a:cubicBezTo>
                  <a:cubicBezTo>
                    <a:pt x="115" y="337"/>
                    <a:pt x="115" y="336"/>
                    <a:pt x="116" y="336"/>
                  </a:cubicBezTo>
                  <a:cubicBezTo>
                    <a:pt x="116" y="335"/>
                    <a:pt x="117" y="326"/>
                    <a:pt x="119" y="323"/>
                  </a:cubicBezTo>
                  <a:cubicBezTo>
                    <a:pt x="121" y="321"/>
                    <a:pt x="122" y="294"/>
                    <a:pt x="121" y="292"/>
                  </a:cubicBezTo>
                  <a:cubicBezTo>
                    <a:pt x="121" y="290"/>
                    <a:pt x="123" y="269"/>
                    <a:pt x="123" y="267"/>
                  </a:cubicBezTo>
                  <a:cubicBezTo>
                    <a:pt x="123" y="266"/>
                    <a:pt x="124" y="243"/>
                    <a:pt x="124" y="242"/>
                  </a:cubicBezTo>
                  <a:cubicBezTo>
                    <a:pt x="124" y="241"/>
                    <a:pt x="131" y="209"/>
                    <a:pt x="130" y="208"/>
                  </a:cubicBezTo>
                  <a:cubicBezTo>
                    <a:pt x="129" y="208"/>
                    <a:pt x="139" y="206"/>
                    <a:pt x="142" y="202"/>
                  </a:cubicBezTo>
                  <a:cubicBezTo>
                    <a:pt x="142" y="202"/>
                    <a:pt x="138" y="163"/>
                    <a:pt x="137" y="162"/>
                  </a:cubicBezTo>
                  <a:cubicBezTo>
                    <a:pt x="136" y="160"/>
                    <a:pt x="135" y="153"/>
                    <a:pt x="135" y="153"/>
                  </a:cubicBezTo>
                  <a:cubicBezTo>
                    <a:pt x="135" y="153"/>
                    <a:pt x="134" y="148"/>
                    <a:pt x="134" y="148"/>
                  </a:cubicBezTo>
                  <a:cubicBezTo>
                    <a:pt x="135" y="148"/>
                    <a:pt x="151" y="142"/>
                    <a:pt x="153" y="129"/>
                  </a:cubicBezTo>
                  <a:cubicBezTo>
                    <a:pt x="153" y="129"/>
                    <a:pt x="152" y="124"/>
                    <a:pt x="152" y="124"/>
                  </a:cubicBezTo>
                  <a:cubicBezTo>
                    <a:pt x="151" y="124"/>
                    <a:pt x="150" y="98"/>
                    <a:pt x="151" y="97"/>
                  </a:cubicBezTo>
                  <a:cubicBezTo>
                    <a:pt x="151" y="96"/>
                    <a:pt x="150" y="88"/>
                    <a:pt x="150" y="88"/>
                  </a:cubicBezTo>
                  <a:cubicBezTo>
                    <a:pt x="150" y="88"/>
                    <a:pt x="149" y="76"/>
                    <a:pt x="148" y="76"/>
                  </a:cubicBezTo>
                  <a:cubicBezTo>
                    <a:pt x="147" y="75"/>
                    <a:pt x="148" y="68"/>
                    <a:pt x="148" y="67"/>
                  </a:cubicBezTo>
                  <a:cubicBezTo>
                    <a:pt x="148" y="66"/>
                    <a:pt x="147" y="61"/>
                    <a:pt x="139" y="59"/>
                  </a:cubicBezTo>
                  <a:cubicBezTo>
                    <a:pt x="132" y="57"/>
                    <a:pt x="116" y="50"/>
                    <a:pt x="116" y="50"/>
                  </a:cubicBezTo>
                  <a:cubicBezTo>
                    <a:pt x="116" y="50"/>
                    <a:pt x="115" y="48"/>
                    <a:pt x="113" y="48"/>
                  </a:cubicBezTo>
                  <a:cubicBezTo>
                    <a:pt x="111" y="47"/>
                    <a:pt x="109" y="42"/>
                    <a:pt x="107" y="42"/>
                  </a:cubicBezTo>
                  <a:cubicBezTo>
                    <a:pt x="107" y="42"/>
                    <a:pt x="109" y="36"/>
                    <a:pt x="109" y="34"/>
                  </a:cubicBezTo>
                  <a:cubicBezTo>
                    <a:pt x="109" y="34"/>
                    <a:pt x="111" y="33"/>
                    <a:pt x="112" y="32"/>
                  </a:cubicBezTo>
                  <a:cubicBezTo>
                    <a:pt x="112" y="31"/>
                    <a:pt x="113" y="29"/>
                    <a:pt x="112" y="28"/>
                  </a:cubicBezTo>
                  <a:cubicBezTo>
                    <a:pt x="112" y="27"/>
                    <a:pt x="114" y="24"/>
                    <a:pt x="113" y="22"/>
                  </a:cubicBezTo>
                  <a:cubicBezTo>
                    <a:pt x="113" y="22"/>
                    <a:pt x="114" y="19"/>
                    <a:pt x="110" y="20"/>
                  </a:cubicBezTo>
                  <a:cubicBezTo>
                    <a:pt x="110" y="20"/>
                    <a:pt x="110" y="5"/>
                    <a:pt x="102" y="2"/>
                  </a:cubicBezTo>
                  <a:cubicBezTo>
                    <a:pt x="102" y="2"/>
                    <a:pt x="101" y="1"/>
                    <a:pt x="99" y="1"/>
                  </a:cubicBezTo>
                  <a:cubicBezTo>
                    <a:pt x="97" y="0"/>
                    <a:pt x="96" y="1"/>
                    <a:pt x="95" y="1"/>
                  </a:cubicBezTo>
                  <a:cubicBezTo>
                    <a:pt x="94" y="0"/>
                    <a:pt x="90" y="0"/>
                    <a:pt x="89" y="0"/>
                  </a:cubicBezTo>
                  <a:cubicBezTo>
                    <a:pt x="88" y="1"/>
                    <a:pt x="83" y="4"/>
                    <a:pt x="82" y="4"/>
                  </a:cubicBezTo>
                  <a:cubicBezTo>
                    <a:pt x="82" y="4"/>
                    <a:pt x="77" y="8"/>
                    <a:pt x="77" y="10"/>
                  </a:cubicBezTo>
                  <a:cubicBezTo>
                    <a:pt x="77" y="12"/>
                    <a:pt x="75" y="16"/>
                    <a:pt x="77" y="20"/>
                  </a:cubicBezTo>
                  <a:cubicBezTo>
                    <a:pt x="78" y="24"/>
                    <a:pt x="76" y="24"/>
                    <a:pt x="76" y="24"/>
                  </a:cubicBezTo>
                  <a:cubicBezTo>
                    <a:pt x="76" y="24"/>
                    <a:pt x="75" y="23"/>
                    <a:pt x="75" y="23"/>
                  </a:cubicBezTo>
                  <a:cubicBezTo>
                    <a:pt x="74" y="24"/>
                    <a:pt x="74" y="29"/>
                    <a:pt x="75" y="29"/>
                  </a:cubicBezTo>
                  <a:cubicBezTo>
                    <a:pt x="75" y="30"/>
                    <a:pt x="76" y="33"/>
                    <a:pt x="76" y="33"/>
                  </a:cubicBezTo>
                  <a:cubicBezTo>
                    <a:pt x="76" y="33"/>
                    <a:pt x="77" y="35"/>
                    <a:pt x="79" y="36"/>
                  </a:cubicBezTo>
                  <a:cubicBezTo>
                    <a:pt x="79" y="36"/>
                    <a:pt x="81" y="44"/>
                    <a:pt x="83" y="44"/>
                  </a:cubicBezTo>
                  <a:cubicBezTo>
                    <a:pt x="83" y="44"/>
                    <a:pt x="83" y="47"/>
                    <a:pt x="82" y="47"/>
                  </a:cubicBezTo>
                  <a:cubicBezTo>
                    <a:pt x="82" y="48"/>
                    <a:pt x="77" y="51"/>
                    <a:pt x="77" y="51"/>
                  </a:cubicBezTo>
                  <a:cubicBezTo>
                    <a:pt x="77" y="51"/>
                    <a:pt x="61" y="58"/>
                    <a:pt x="60" y="58"/>
                  </a:cubicBezTo>
                  <a:cubicBezTo>
                    <a:pt x="59" y="58"/>
                    <a:pt x="51" y="63"/>
                    <a:pt x="51" y="63"/>
                  </a:cubicBezTo>
                  <a:cubicBezTo>
                    <a:pt x="51" y="64"/>
                    <a:pt x="47" y="66"/>
                    <a:pt x="48" y="69"/>
                  </a:cubicBezTo>
                  <a:cubicBezTo>
                    <a:pt x="48" y="73"/>
                    <a:pt x="46" y="82"/>
                    <a:pt x="46" y="82"/>
                  </a:cubicBezTo>
                  <a:cubicBezTo>
                    <a:pt x="45" y="95"/>
                    <a:pt x="45" y="95"/>
                    <a:pt x="45" y="95"/>
                  </a:cubicBezTo>
                  <a:cubicBezTo>
                    <a:pt x="45" y="95"/>
                    <a:pt x="44" y="100"/>
                    <a:pt x="45" y="102"/>
                  </a:cubicBezTo>
                  <a:cubicBezTo>
                    <a:pt x="45" y="104"/>
                    <a:pt x="43" y="108"/>
                    <a:pt x="42" y="109"/>
                  </a:cubicBezTo>
                  <a:cubicBezTo>
                    <a:pt x="42" y="110"/>
                    <a:pt x="41" y="115"/>
                    <a:pt x="41" y="115"/>
                  </a:cubicBezTo>
                  <a:cubicBezTo>
                    <a:pt x="40" y="117"/>
                    <a:pt x="40" y="117"/>
                    <a:pt x="40" y="117"/>
                  </a:cubicBezTo>
                  <a:cubicBezTo>
                    <a:pt x="40" y="117"/>
                    <a:pt x="4" y="108"/>
                    <a:pt x="2" y="109"/>
                  </a:cubicBezTo>
                  <a:cubicBezTo>
                    <a:pt x="0" y="110"/>
                    <a:pt x="1" y="112"/>
                    <a:pt x="2" y="113"/>
                  </a:cubicBezTo>
                  <a:cubicBezTo>
                    <a:pt x="3" y="114"/>
                    <a:pt x="7" y="117"/>
                    <a:pt x="7" y="117"/>
                  </a:cubicBezTo>
                  <a:close/>
                  <a:moveTo>
                    <a:pt x="80" y="52"/>
                  </a:moveTo>
                  <a:cubicBezTo>
                    <a:pt x="83" y="48"/>
                    <a:pt x="83" y="48"/>
                    <a:pt x="83" y="48"/>
                  </a:cubicBezTo>
                  <a:cubicBezTo>
                    <a:pt x="83" y="48"/>
                    <a:pt x="86" y="53"/>
                    <a:pt x="93" y="55"/>
                  </a:cubicBezTo>
                  <a:cubicBezTo>
                    <a:pt x="98" y="59"/>
                    <a:pt x="110" y="45"/>
                    <a:pt x="110" y="45"/>
                  </a:cubicBezTo>
                  <a:cubicBezTo>
                    <a:pt x="111" y="49"/>
                    <a:pt x="106" y="65"/>
                    <a:pt x="101" y="78"/>
                  </a:cubicBezTo>
                  <a:cubicBezTo>
                    <a:pt x="97" y="66"/>
                    <a:pt x="97" y="66"/>
                    <a:pt x="97" y="66"/>
                  </a:cubicBezTo>
                  <a:cubicBezTo>
                    <a:pt x="97" y="66"/>
                    <a:pt x="99" y="67"/>
                    <a:pt x="100" y="66"/>
                  </a:cubicBezTo>
                  <a:cubicBezTo>
                    <a:pt x="101" y="64"/>
                    <a:pt x="98" y="60"/>
                    <a:pt x="97" y="60"/>
                  </a:cubicBezTo>
                  <a:cubicBezTo>
                    <a:pt x="96" y="60"/>
                    <a:pt x="93" y="60"/>
                    <a:pt x="92" y="63"/>
                  </a:cubicBezTo>
                  <a:cubicBezTo>
                    <a:pt x="92" y="66"/>
                    <a:pt x="94" y="66"/>
                    <a:pt x="94" y="66"/>
                  </a:cubicBezTo>
                  <a:cubicBezTo>
                    <a:pt x="88" y="75"/>
                    <a:pt x="88" y="75"/>
                    <a:pt x="88" y="75"/>
                  </a:cubicBezTo>
                  <a:cubicBezTo>
                    <a:pt x="84" y="64"/>
                    <a:pt x="80" y="52"/>
                    <a:pt x="80" y="5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24" name="Freeform 11"/>
            <p:cNvSpPr>
              <a:spLocks noEditPoints="1"/>
            </p:cNvSpPr>
            <p:nvPr/>
          </p:nvSpPr>
          <p:spPr bwMode="auto">
            <a:xfrm>
              <a:off x="5718174" y="7322345"/>
              <a:ext cx="1795463" cy="5678488"/>
            </a:xfrm>
            <a:custGeom>
              <a:avLst/>
              <a:gdLst>
                <a:gd name="T0" fmla="*/ 16 w 111"/>
                <a:gd name="T1" fmla="*/ 182 h 351"/>
                <a:gd name="T2" fmla="*/ 14 w 111"/>
                <a:gd name="T3" fmla="*/ 246 h 351"/>
                <a:gd name="T4" fmla="*/ 8 w 111"/>
                <a:gd name="T5" fmla="*/ 308 h 351"/>
                <a:gd name="T6" fmla="*/ 10 w 111"/>
                <a:gd name="T7" fmla="*/ 328 h 351"/>
                <a:gd name="T8" fmla="*/ 24 w 111"/>
                <a:gd name="T9" fmla="*/ 348 h 351"/>
                <a:gd name="T10" fmla="*/ 34 w 111"/>
                <a:gd name="T11" fmla="*/ 323 h 351"/>
                <a:gd name="T12" fmla="*/ 37 w 111"/>
                <a:gd name="T13" fmla="*/ 255 h 351"/>
                <a:gd name="T14" fmla="*/ 56 w 111"/>
                <a:gd name="T15" fmla="*/ 192 h 351"/>
                <a:gd name="T16" fmla="*/ 67 w 111"/>
                <a:gd name="T17" fmla="*/ 261 h 351"/>
                <a:gd name="T18" fmla="*/ 71 w 111"/>
                <a:gd name="T19" fmla="*/ 311 h 351"/>
                <a:gd name="T20" fmla="*/ 70 w 111"/>
                <a:gd name="T21" fmla="*/ 333 h 351"/>
                <a:gd name="T22" fmla="*/ 87 w 111"/>
                <a:gd name="T23" fmla="*/ 342 h 351"/>
                <a:gd name="T24" fmla="*/ 104 w 111"/>
                <a:gd name="T25" fmla="*/ 336 h 351"/>
                <a:gd name="T26" fmla="*/ 89 w 111"/>
                <a:gd name="T27" fmla="*/ 311 h 351"/>
                <a:gd name="T28" fmla="*/ 90 w 111"/>
                <a:gd name="T29" fmla="*/ 268 h 351"/>
                <a:gd name="T30" fmla="*/ 95 w 111"/>
                <a:gd name="T31" fmla="*/ 181 h 351"/>
                <a:gd name="T32" fmla="*/ 85 w 111"/>
                <a:gd name="T33" fmla="*/ 117 h 351"/>
                <a:gd name="T34" fmla="*/ 100 w 111"/>
                <a:gd name="T35" fmla="*/ 98 h 351"/>
                <a:gd name="T36" fmla="*/ 92 w 111"/>
                <a:gd name="T37" fmla="*/ 60 h 351"/>
                <a:gd name="T38" fmla="*/ 62 w 111"/>
                <a:gd name="T39" fmla="*/ 42 h 351"/>
                <a:gd name="T40" fmla="*/ 69 w 111"/>
                <a:gd name="T41" fmla="*/ 27 h 351"/>
                <a:gd name="T42" fmla="*/ 74 w 111"/>
                <a:gd name="T43" fmla="*/ 11 h 351"/>
                <a:gd name="T44" fmla="*/ 53 w 111"/>
                <a:gd name="T45" fmla="*/ 2 h 351"/>
                <a:gd name="T46" fmla="*/ 41 w 111"/>
                <a:gd name="T47" fmla="*/ 18 h 351"/>
                <a:gd name="T48" fmla="*/ 39 w 111"/>
                <a:gd name="T49" fmla="*/ 37 h 351"/>
                <a:gd name="T50" fmla="*/ 61 w 111"/>
                <a:gd name="T51" fmla="*/ 44 h 351"/>
                <a:gd name="T52" fmla="*/ 57 w 111"/>
                <a:gd name="T53" fmla="*/ 53 h 351"/>
                <a:gd name="T54" fmla="*/ 48 w 111"/>
                <a:gd name="T55" fmla="*/ 53 h 351"/>
                <a:gd name="T56" fmla="*/ 53 w 111"/>
                <a:gd name="T57" fmla="*/ 71 h 351"/>
                <a:gd name="T58" fmla="*/ 36 w 111"/>
                <a:gd name="T59" fmla="*/ 43 h 351"/>
                <a:gd name="T60" fmla="*/ 5 w 111"/>
                <a:gd name="T61" fmla="*/ 67 h 351"/>
                <a:gd name="T62" fmla="*/ 16 w 111"/>
                <a:gd name="T63" fmla="*/ 112 h 351"/>
                <a:gd name="T64" fmla="*/ 40 w 111"/>
                <a:gd name="T65" fmla="*/ 95 h 351"/>
                <a:gd name="T66" fmla="*/ 49 w 111"/>
                <a:gd name="T67" fmla="*/ 86 h 351"/>
                <a:gd name="T68" fmla="*/ 40 w 111"/>
                <a:gd name="T69" fmla="*/ 9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351">
                  <a:moveTo>
                    <a:pt x="3" y="177"/>
                  </a:moveTo>
                  <a:cubicBezTo>
                    <a:pt x="5" y="180"/>
                    <a:pt x="16" y="182"/>
                    <a:pt x="16" y="182"/>
                  </a:cubicBezTo>
                  <a:cubicBezTo>
                    <a:pt x="16" y="182"/>
                    <a:pt x="16" y="224"/>
                    <a:pt x="16" y="225"/>
                  </a:cubicBezTo>
                  <a:cubicBezTo>
                    <a:pt x="15" y="227"/>
                    <a:pt x="17" y="238"/>
                    <a:pt x="14" y="246"/>
                  </a:cubicBezTo>
                  <a:cubicBezTo>
                    <a:pt x="11" y="254"/>
                    <a:pt x="7" y="296"/>
                    <a:pt x="7" y="296"/>
                  </a:cubicBezTo>
                  <a:cubicBezTo>
                    <a:pt x="7" y="296"/>
                    <a:pt x="7" y="306"/>
                    <a:pt x="8" y="308"/>
                  </a:cubicBezTo>
                  <a:cubicBezTo>
                    <a:pt x="10" y="311"/>
                    <a:pt x="10" y="315"/>
                    <a:pt x="8" y="317"/>
                  </a:cubicBezTo>
                  <a:cubicBezTo>
                    <a:pt x="5" y="319"/>
                    <a:pt x="10" y="328"/>
                    <a:pt x="10" y="328"/>
                  </a:cubicBezTo>
                  <a:cubicBezTo>
                    <a:pt x="10" y="328"/>
                    <a:pt x="1" y="346"/>
                    <a:pt x="6" y="348"/>
                  </a:cubicBezTo>
                  <a:cubicBezTo>
                    <a:pt x="11" y="351"/>
                    <a:pt x="20" y="351"/>
                    <a:pt x="24" y="348"/>
                  </a:cubicBezTo>
                  <a:cubicBezTo>
                    <a:pt x="26" y="345"/>
                    <a:pt x="25" y="329"/>
                    <a:pt x="25" y="329"/>
                  </a:cubicBezTo>
                  <a:cubicBezTo>
                    <a:pt x="25" y="329"/>
                    <a:pt x="33" y="326"/>
                    <a:pt x="34" y="323"/>
                  </a:cubicBezTo>
                  <a:cubicBezTo>
                    <a:pt x="35" y="321"/>
                    <a:pt x="37" y="318"/>
                    <a:pt x="32" y="307"/>
                  </a:cubicBezTo>
                  <a:cubicBezTo>
                    <a:pt x="28" y="291"/>
                    <a:pt x="37" y="255"/>
                    <a:pt x="37" y="255"/>
                  </a:cubicBezTo>
                  <a:cubicBezTo>
                    <a:pt x="37" y="255"/>
                    <a:pt x="47" y="217"/>
                    <a:pt x="48" y="217"/>
                  </a:cubicBezTo>
                  <a:cubicBezTo>
                    <a:pt x="50" y="216"/>
                    <a:pt x="56" y="192"/>
                    <a:pt x="56" y="192"/>
                  </a:cubicBezTo>
                  <a:cubicBezTo>
                    <a:pt x="56" y="192"/>
                    <a:pt x="57" y="194"/>
                    <a:pt x="63" y="223"/>
                  </a:cubicBezTo>
                  <a:cubicBezTo>
                    <a:pt x="69" y="252"/>
                    <a:pt x="67" y="261"/>
                    <a:pt x="67" y="261"/>
                  </a:cubicBezTo>
                  <a:cubicBezTo>
                    <a:pt x="68" y="302"/>
                    <a:pt x="68" y="302"/>
                    <a:pt x="68" y="302"/>
                  </a:cubicBezTo>
                  <a:cubicBezTo>
                    <a:pt x="68" y="302"/>
                    <a:pt x="69" y="310"/>
                    <a:pt x="71" y="311"/>
                  </a:cubicBezTo>
                  <a:cubicBezTo>
                    <a:pt x="72" y="312"/>
                    <a:pt x="67" y="319"/>
                    <a:pt x="70" y="322"/>
                  </a:cubicBezTo>
                  <a:cubicBezTo>
                    <a:pt x="71" y="326"/>
                    <a:pt x="70" y="333"/>
                    <a:pt x="70" y="333"/>
                  </a:cubicBezTo>
                  <a:cubicBezTo>
                    <a:pt x="70" y="333"/>
                    <a:pt x="78" y="338"/>
                    <a:pt x="80" y="336"/>
                  </a:cubicBezTo>
                  <a:cubicBezTo>
                    <a:pt x="82" y="335"/>
                    <a:pt x="87" y="342"/>
                    <a:pt x="87" y="342"/>
                  </a:cubicBezTo>
                  <a:cubicBezTo>
                    <a:pt x="87" y="342"/>
                    <a:pt x="106" y="347"/>
                    <a:pt x="108" y="344"/>
                  </a:cubicBezTo>
                  <a:cubicBezTo>
                    <a:pt x="111" y="341"/>
                    <a:pt x="104" y="336"/>
                    <a:pt x="104" y="336"/>
                  </a:cubicBezTo>
                  <a:cubicBezTo>
                    <a:pt x="94" y="324"/>
                    <a:pt x="94" y="324"/>
                    <a:pt x="94" y="324"/>
                  </a:cubicBezTo>
                  <a:cubicBezTo>
                    <a:pt x="94" y="324"/>
                    <a:pt x="101" y="317"/>
                    <a:pt x="89" y="311"/>
                  </a:cubicBezTo>
                  <a:cubicBezTo>
                    <a:pt x="91" y="292"/>
                    <a:pt x="91" y="292"/>
                    <a:pt x="91" y="292"/>
                  </a:cubicBezTo>
                  <a:cubicBezTo>
                    <a:pt x="91" y="292"/>
                    <a:pt x="92" y="278"/>
                    <a:pt x="90" y="268"/>
                  </a:cubicBezTo>
                  <a:cubicBezTo>
                    <a:pt x="88" y="258"/>
                    <a:pt x="95" y="208"/>
                    <a:pt x="95" y="208"/>
                  </a:cubicBezTo>
                  <a:cubicBezTo>
                    <a:pt x="95" y="208"/>
                    <a:pt x="98" y="185"/>
                    <a:pt x="95" y="181"/>
                  </a:cubicBezTo>
                  <a:cubicBezTo>
                    <a:pt x="98" y="179"/>
                    <a:pt x="89" y="125"/>
                    <a:pt x="89" y="125"/>
                  </a:cubicBezTo>
                  <a:cubicBezTo>
                    <a:pt x="85" y="117"/>
                    <a:pt x="85" y="117"/>
                    <a:pt x="85" y="117"/>
                  </a:cubicBezTo>
                  <a:cubicBezTo>
                    <a:pt x="85" y="117"/>
                    <a:pt x="96" y="116"/>
                    <a:pt x="97" y="110"/>
                  </a:cubicBezTo>
                  <a:cubicBezTo>
                    <a:pt x="98" y="104"/>
                    <a:pt x="100" y="103"/>
                    <a:pt x="100" y="98"/>
                  </a:cubicBezTo>
                  <a:cubicBezTo>
                    <a:pt x="99" y="94"/>
                    <a:pt x="97" y="82"/>
                    <a:pt x="96" y="79"/>
                  </a:cubicBezTo>
                  <a:cubicBezTo>
                    <a:pt x="95" y="75"/>
                    <a:pt x="92" y="60"/>
                    <a:pt x="92" y="60"/>
                  </a:cubicBezTo>
                  <a:cubicBezTo>
                    <a:pt x="92" y="60"/>
                    <a:pt x="89" y="55"/>
                    <a:pt x="83" y="55"/>
                  </a:cubicBezTo>
                  <a:cubicBezTo>
                    <a:pt x="78" y="55"/>
                    <a:pt x="63" y="48"/>
                    <a:pt x="62" y="42"/>
                  </a:cubicBezTo>
                  <a:cubicBezTo>
                    <a:pt x="62" y="42"/>
                    <a:pt x="65" y="39"/>
                    <a:pt x="67" y="34"/>
                  </a:cubicBezTo>
                  <a:cubicBezTo>
                    <a:pt x="67" y="32"/>
                    <a:pt x="69" y="29"/>
                    <a:pt x="69" y="27"/>
                  </a:cubicBezTo>
                  <a:cubicBezTo>
                    <a:pt x="74" y="16"/>
                    <a:pt x="74" y="16"/>
                    <a:pt x="74" y="16"/>
                  </a:cubicBezTo>
                  <a:cubicBezTo>
                    <a:pt x="74" y="11"/>
                    <a:pt x="74" y="11"/>
                    <a:pt x="74" y="11"/>
                  </a:cubicBezTo>
                  <a:cubicBezTo>
                    <a:pt x="72" y="5"/>
                    <a:pt x="72" y="5"/>
                    <a:pt x="72" y="5"/>
                  </a:cubicBezTo>
                  <a:cubicBezTo>
                    <a:pt x="67" y="0"/>
                    <a:pt x="53" y="2"/>
                    <a:pt x="53" y="2"/>
                  </a:cubicBezTo>
                  <a:cubicBezTo>
                    <a:pt x="53" y="2"/>
                    <a:pt x="53" y="2"/>
                    <a:pt x="53" y="2"/>
                  </a:cubicBezTo>
                  <a:cubicBezTo>
                    <a:pt x="45" y="2"/>
                    <a:pt x="41" y="12"/>
                    <a:pt x="41" y="18"/>
                  </a:cubicBezTo>
                  <a:cubicBezTo>
                    <a:pt x="34" y="18"/>
                    <a:pt x="41" y="30"/>
                    <a:pt x="41" y="30"/>
                  </a:cubicBezTo>
                  <a:cubicBezTo>
                    <a:pt x="41" y="30"/>
                    <a:pt x="40" y="33"/>
                    <a:pt x="39" y="37"/>
                  </a:cubicBezTo>
                  <a:cubicBezTo>
                    <a:pt x="40" y="38"/>
                    <a:pt x="43" y="45"/>
                    <a:pt x="50" y="47"/>
                  </a:cubicBezTo>
                  <a:cubicBezTo>
                    <a:pt x="58" y="50"/>
                    <a:pt x="61" y="44"/>
                    <a:pt x="61" y="44"/>
                  </a:cubicBezTo>
                  <a:cubicBezTo>
                    <a:pt x="61" y="68"/>
                    <a:pt x="61" y="68"/>
                    <a:pt x="61" y="68"/>
                  </a:cubicBezTo>
                  <a:cubicBezTo>
                    <a:pt x="61" y="68"/>
                    <a:pt x="56" y="56"/>
                    <a:pt x="57" y="53"/>
                  </a:cubicBezTo>
                  <a:cubicBezTo>
                    <a:pt x="59" y="50"/>
                    <a:pt x="54" y="50"/>
                    <a:pt x="52" y="50"/>
                  </a:cubicBezTo>
                  <a:cubicBezTo>
                    <a:pt x="50" y="50"/>
                    <a:pt x="48" y="53"/>
                    <a:pt x="48" y="53"/>
                  </a:cubicBezTo>
                  <a:cubicBezTo>
                    <a:pt x="53" y="57"/>
                    <a:pt x="53" y="57"/>
                    <a:pt x="53" y="57"/>
                  </a:cubicBezTo>
                  <a:cubicBezTo>
                    <a:pt x="53" y="57"/>
                    <a:pt x="53" y="74"/>
                    <a:pt x="53" y="71"/>
                  </a:cubicBezTo>
                  <a:cubicBezTo>
                    <a:pt x="53" y="68"/>
                    <a:pt x="40" y="48"/>
                    <a:pt x="37" y="42"/>
                  </a:cubicBezTo>
                  <a:cubicBezTo>
                    <a:pt x="37" y="43"/>
                    <a:pt x="36" y="43"/>
                    <a:pt x="36" y="43"/>
                  </a:cubicBezTo>
                  <a:cubicBezTo>
                    <a:pt x="34" y="46"/>
                    <a:pt x="17" y="49"/>
                    <a:pt x="17" y="49"/>
                  </a:cubicBezTo>
                  <a:cubicBezTo>
                    <a:pt x="17" y="49"/>
                    <a:pt x="0" y="48"/>
                    <a:pt x="5" y="67"/>
                  </a:cubicBezTo>
                  <a:cubicBezTo>
                    <a:pt x="7" y="82"/>
                    <a:pt x="9" y="95"/>
                    <a:pt x="9" y="95"/>
                  </a:cubicBezTo>
                  <a:cubicBezTo>
                    <a:pt x="9" y="95"/>
                    <a:pt x="13" y="112"/>
                    <a:pt x="16" y="112"/>
                  </a:cubicBezTo>
                  <a:cubicBezTo>
                    <a:pt x="20" y="113"/>
                    <a:pt x="3" y="172"/>
                    <a:pt x="3" y="177"/>
                  </a:cubicBezTo>
                  <a:close/>
                  <a:moveTo>
                    <a:pt x="40" y="95"/>
                  </a:moveTo>
                  <a:cubicBezTo>
                    <a:pt x="40" y="95"/>
                    <a:pt x="45" y="87"/>
                    <a:pt x="44" y="85"/>
                  </a:cubicBezTo>
                  <a:cubicBezTo>
                    <a:pt x="47" y="86"/>
                    <a:pt x="49" y="86"/>
                    <a:pt x="49" y="86"/>
                  </a:cubicBezTo>
                  <a:cubicBezTo>
                    <a:pt x="49" y="99"/>
                    <a:pt x="49" y="99"/>
                    <a:pt x="49" y="99"/>
                  </a:cubicBezTo>
                  <a:lnTo>
                    <a:pt x="40" y="9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cxnSp>
        <p:nvCxnSpPr>
          <p:cNvPr id="137" name="ตัวเชื่อมต่อตรง 237"/>
          <p:cNvCxnSpPr/>
          <p:nvPr/>
        </p:nvCxnSpPr>
        <p:spPr>
          <a:xfrm>
            <a:off x="7208962" y="10587996"/>
            <a:ext cx="2260192" cy="0"/>
          </a:xfrm>
          <a:prstGeom prst="straightConnector1">
            <a:avLst/>
          </a:prstGeom>
          <a:ln w="44450">
            <a:solidFill>
              <a:schemeClr val="bg1">
                <a:lumMod val="85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38" name="กลุ่ม 137"/>
          <p:cNvGrpSpPr/>
          <p:nvPr/>
        </p:nvGrpSpPr>
        <p:grpSpPr>
          <a:xfrm>
            <a:off x="2484437" y="9677400"/>
            <a:ext cx="4343525" cy="1698890"/>
            <a:chOff x="2164447" y="20942"/>
            <a:chExt cx="4343525" cy="1698890"/>
          </a:xfrm>
        </p:grpSpPr>
        <p:sp>
          <p:nvSpPr>
            <p:cNvPr id="139" name="TextBox 138"/>
            <p:cNvSpPr txBox="1"/>
            <p:nvPr/>
          </p:nvSpPr>
          <p:spPr>
            <a:xfrm>
              <a:off x="2164447" y="20942"/>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40" name="กลุ่ม 139"/>
            <p:cNvGrpSpPr/>
            <p:nvPr/>
          </p:nvGrpSpPr>
          <p:grpSpPr>
            <a:xfrm>
              <a:off x="5580668" y="150877"/>
              <a:ext cx="927304" cy="927304"/>
              <a:chOff x="7745063" y="-1347310"/>
              <a:chExt cx="1371600" cy="1371600"/>
            </a:xfrm>
          </p:grpSpPr>
          <p:sp>
            <p:nvSpPr>
              <p:cNvPr id="141" name="วงรี 140"/>
              <p:cNvSpPr/>
              <p:nvPr/>
            </p:nvSpPr>
            <p:spPr>
              <a:xfrm>
                <a:off x="7745063" y="-1347310"/>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2" name="Freeform 33"/>
              <p:cNvSpPr>
                <a:spLocks noChangeArrowheads="1"/>
              </p:cNvSpPr>
              <p:nvPr/>
            </p:nvSpPr>
            <p:spPr bwMode="auto">
              <a:xfrm>
                <a:off x="8024461" y="-1103492"/>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143" name="ตัวเชื่อมต่อตรง 237"/>
          <p:cNvCxnSpPr/>
          <p:nvPr/>
        </p:nvCxnSpPr>
        <p:spPr>
          <a:xfrm flipH="1">
            <a:off x="15316840" y="10764122"/>
            <a:ext cx="1833027" cy="0"/>
          </a:xfrm>
          <a:prstGeom prst="straightConnector1">
            <a:avLst/>
          </a:prstGeom>
          <a:ln w="44450">
            <a:solidFill>
              <a:schemeClr val="bg1">
                <a:lumMod val="85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44" name="กลุ่ม 143"/>
          <p:cNvGrpSpPr/>
          <p:nvPr/>
        </p:nvGrpSpPr>
        <p:grpSpPr>
          <a:xfrm>
            <a:off x="17496087" y="9982200"/>
            <a:ext cx="4493359" cy="1698890"/>
            <a:chOff x="1084743" y="20942"/>
            <a:chExt cx="4493359" cy="1698890"/>
          </a:xfrm>
        </p:grpSpPr>
        <p:sp>
          <p:nvSpPr>
            <p:cNvPr id="145" name="TextBox 144"/>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46" name="กลุ่ม 145"/>
            <p:cNvGrpSpPr/>
            <p:nvPr/>
          </p:nvGrpSpPr>
          <p:grpSpPr>
            <a:xfrm>
              <a:off x="1084743" y="222069"/>
              <a:ext cx="927304" cy="927304"/>
              <a:chOff x="1095022" y="-1242008"/>
              <a:chExt cx="1371600" cy="1371600"/>
            </a:xfrm>
          </p:grpSpPr>
          <p:sp>
            <p:nvSpPr>
              <p:cNvPr id="147" name="วงรี 146"/>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8"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spTree>
    <p:extLst>
      <p:ext uri="{BB962C8B-B14F-4D97-AF65-F5344CB8AC3E}">
        <p14:creationId xmlns:p14="http://schemas.microsoft.com/office/powerpoint/2010/main" val="33775760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Effect transition="in" filter="wipe(left)">
                                      <p:cBhvr>
                                        <p:cTn id="11" dur="500"/>
                                        <p:tgtEl>
                                          <p:spTgt spid="96"/>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wipe(right)">
                                      <p:cBhvr>
                                        <p:cTn id="15" dur="500"/>
                                        <p:tgtEl>
                                          <p:spTgt spid="10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08"/>
                                        </p:tgtEl>
                                        <p:attrNameLst>
                                          <p:attrName>style.visibility</p:attrName>
                                        </p:attrNameLst>
                                      </p:cBhvr>
                                      <p:to>
                                        <p:strVal val="visible"/>
                                      </p:to>
                                    </p:set>
                                    <p:animEffect transition="in" filter="wipe(right)">
                                      <p:cBhvr>
                                        <p:cTn id="19" dur="500"/>
                                        <p:tgtEl>
                                          <p:spTgt spid="108"/>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wipe(left)">
                                      <p:cBhvr>
                                        <p:cTn id="23" dur="500"/>
                                        <p:tgtEl>
                                          <p:spTgt spid="116"/>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120"/>
                                        </p:tgtEl>
                                        <p:attrNameLst>
                                          <p:attrName>style.visibility</p:attrName>
                                        </p:attrNameLst>
                                      </p:cBhvr>
                                      <p:to>
                                        <p:strVal val="visible"/>
                                      </p:to>
                                    </p:set>
                                    <p:animEffect transition="in" filter="wipe(down)">
                                      <p:cBhvr>
                                        <p:cTn id="27" dur="500"/>
                                        <p:tgtEl>
                                          <p:spTgt spid="120"/>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137"/>
                                        </p:tgtEl>
                                        <p:attrNameLst>
                                          <p:attrName>style.visibility</p:attrName>
                                        </p:attrNameLst>
                                      </p:cBhvr>
                                      <p:to>
                                        <p:strVal val="visible"/>
                                      </p:to>
                                    </p:set>
                                    <p:animEffect transition="in" filter="wipe(right)">
                                      <p:cBhvr>
                                        <p:cTn id="31" dur="250"/>
                                        <p:tgtEl>
                                          <p:spTgt spid="137"/>
                                        </p:tgtEl>
                                      </p:cBhvr>
                                    </p:animEffect>
                                  </p:childTnLst>
                                </p:cTn>
                              </p:par>
                            </p:childTnLst>
                          </p:cTn>
                        </p:par>
                        <p:par>
                          <p:cTn id="32" fill="hold">
                            <p:stCondLst>
                              <p:cond delay="3250"/>
                            </p:stCondLst>
                            <p:childTnLst>
                              <p:par>
                                <p:cTn id="33" presetID="22" presetClass="entr" presetSubtype="2" fill="hold" nodeType="afterEffect">
                                  <p:stCondLst>
                                    <p:cond delay="0"/>
                                  </p:stCondLst>
                                  <p:childTnLst>
                                    <p:set>
                                      <p:cBhvr>
                                        <p:cTn id="34" dur="1" fill="hold">
                                          <p:stCondLst>
                                            <p:cond delay="0"/>
                                          </p:stCondLst>
                                        </p:cTn>
                                        <p:tgtEl>
                                          <p:spTgt spid="138"/>
                                        </p:tgtEl>
                                        <p:attrNameLst>
                                          <p:attrName>style.visibility</p:attrName>
                                        </p:attrNameLst>
                                      </p:cBhvr>
                                      <p:to>
                                        <p:strVal val="visible"/>
                                      </p:to>
                                    </p:set>
                                    <p:animEffect transition="in" filter="wipe(right)">
                                      <p:cBhvr>
                                        <p:cTn id="35" dur="500"/>
                                        <p:tgtEl>
                                          <p:spTgt spid="138"/>
                                        </p:tgtEl>
                                      </p:cBhvr>
                                    </p:animEffect>
                                  </p:childTnLst>
                                </p:cTn>
                              </p:par>
                            </p:childTnLst>
                          </p:cTn>
                        </p:par>
                        <p:par>
                          <p:cTn id="36" fill="hold">
                            <p:stCondLst>
                              <p:cond delay="3750"/>
                            </p:stCondLst>
                            <p:childTnLst>
                              <p:par>
                                <p:cTn id="37" presetID="22" presetClass="entr" presetSubtype="8" fill="hold" nodeType="afterEffect">
                                  <p:stCondLst>
                                    <p:cond delay="0"/>
                                  </p:stCondLst>
                                  <p:childTnLst>
                                    <p:set>
                                      <p:cBhvr>
                                        <p:cTn id="38" dur="1" fill="hold">
                                          <p:stCondLst>
                                            <p:cond delay="0"/>
                                          </p:stCondLst>
                                        </p:cTn>
                                        <p:tgtEl>
                                          <p:spTgt spid="143"/>
                                        </p:tgtEl>
                                        <p:attrNameLst>
                                          <p:attrName>style.visibility</p:attrName>
                                        </p:attrNameLst>
                                      </p:cBhvr>
                                      <p:to>
                                        <p:strVal val="visible"/>
                                      </p:to>
                                    </p:set>
                                    <p:animEffect transition="in" filter="wipe(left)">
                                      <p:cBhvr>
                                        <p:cTn id="39" dur="250"/>
                                        <p:tgtEl>
                                          <p:spTgt spid="143"/>
                                        </p:tgtEl>
                                      </p:cBhvr>
                                    </p:animEffect>
                                  </p:childTnLst>
                                </p:cTn>
                              </p:par>
                            </p:childTnLst>
                          </p:cTn>
                        </p:par>
                        <p:par>
                          <p:cTn id="40" fill="hold">
                            <p:stCondLst>
                              <p:cond delay="4000"/>
                            </p:stCondLst>
                            <p:childTnLst>
                              <p:par>
                                <p:cTn id="41" presetID="22" presetClass="entr" presetSubtype="8" fill="hold" nodeType="afterEffect">
                                  <p:stCondLst>
                                    <p:cond delay="0"/>
                                  </p:stCondLst>
                                  <p:childTnLst>
                                    <p:set>
                                      <p:cBhvr>
                                        <p:cTn id="42" dur="1" fill="hold">
                                          <p:stCondLst>
                                            <p:cond delay="0"/>
                                          </p:stCondLst>
                                        </p:cTn>
                                        <p:tgtEl>
                                          <p:spTgt spid="144"/>
                                        </p:tgtEl>
                                        <p:attrNameLst>
                                          <p:attrName>style.visibility</p:attrName>
                                        </p:attrNameLst>
                                      </p:cBhvr>
                                      <p:to>
                                        <p:strVal val="visible"/>
                                      </p:to>
                                    </p:set>
                                    <p:animEffect transition="in" filter="wipe(left)">
                                      <p:cBhvr>
                                        <p:cTn id="43"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กลุ่ม 28"/>
          <p:cNvGrpSpPr/>
          <p:nvPr/>
        </p:nvGrpSpPr>
        <p:grpSpPr>
          <a:xfrm>
            <a:off x="3930650" y="3330574"/>
            <a:ext cx="2805113" cy="5032375"/>
            <a:chOff x="3930650" y="3178174"/>
            <a:chExt cx="2805113" cy="5032375"/>
          </a:xfrm>
        </p:grpSpPr>
        <p:grpSp>
          <p:nvGrpSpPr>
            <p:cNvPr id="28" name="กลุ่ม 27"/>
            <p:cNvGrpSpPr/>
            <p:nvPr/>
          </p:nvGrpSpPr>
          <p:grpSpPr>
            <a:xfrm>
              <a:off x="3930650" y="3178174"/>
              <a:ext cx="2805113" cy="5032375"/>
              <a:chOff x="3606801" y="3429000"/>
              <a:chExt cx="2805113" cy="5032375"/>
            </a:xfrm>
          </p:grpSpPr>
          <p:sp>
            <p:nvSpPr>
              <p:cNvPr id="5" name="Freeform 7"/>
              <p:cNvSpPr>
                <a:spLocks/>
              </p:cNvSpPr>
              <p:nvPr/>
            </p:nvSpPr>
            <p:spPr bwMode="auto">
              <a:xfrm>
                <a:off x="3606801" y="3429000"/>
                <a:ext cx="2805113" cy="5032375"/>
              </a:xfrm>
              <a:custGeom>
                <a:avLst/>
                <a:gdLst>
                  <a:gd name="T0" fmla="*/ 63 w 127"/>
                  <a:gd name="T1" fmla="*/ 227 h 228"/>
                  <a:gd name="T2" fmla="*/ 126 w 127"/>
                  <a:gd name="T3" fmla="*/ 77 h 228"/>
                  <a:gd name="T4" fmla="*/ 127 w 127"/>
                  <a:gd name="T5" fmla="*/ 63 h 228"/>
                  <a:gd name="T6" fmla="*/ 63 w 127"/>
                  <a:gd name="T7" fmla="*/ 0 h 228"/>
                  <a:gd name="T8" fmla="*/ 0 w 127"/>
                  <a:gd name="T9" fmla="*/ 63 h 228"/>
                  <a:gd name="T10" fmla="*/ 0 w 127"/>
                  <a:gd name="T11" fmla="*/ 69 h 228"/>
                  <a:gd name="T12" fmla="*/ 0 w 127"/>
                  <a:gd name="T13" fmla="*/ 71 h 228"/>
                  <a:gd name="T14" fmla="*/ 63 w 127"/>
                  <a:gd name="T15" fmla="*/ 227 h 228"/>
                  <a:gd name="T16" fmla="*/ 63 w 127"/>
                  <a:gd name="T17" fmla="*/ 228 h 228"/>
                  <a:gd name="T18" fmla="*/ 63 w 127"/>
                  <a:gd name="T19" fmla="*/ 228 h 228"/>
                  <a:gd name="T20" fmla="*/ 63 w 127"/>
                  <a:gd name="T21" fmla="*/ 228 h 228"/>
                  <a:gd name="T22" fmla="*/ 63 w 127"/>
                  <a:gd name="T23" fmla="*/ 2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228">
                    <a:moveTo>
                      <a:pt x="63" y="227"/>
                    </a:moveTo>
                    <a:cubicBezTo>
                      <a:pt x="67" y="222"/>
                      <a:pt x="117" y="129"/>
                      <a:pt x="126" y="77"/>
                    </a:cubicBezTo>
                    <a:cubicBezTo>
                      <a:pt x="127" y="72"/>
                      <a:pt x="127" y="68"/>
                      <a:pt x="127" y="63"/>
                    </a:cubicBezTo>
                    <a:cubicBezTo>
                      <a:pt x="127" y="28"/>
                      <a:pt x="99" y="0"/>
                      <a:pt x="63" y="0"/>
                    </a:cubicBezTo>
                    <a:cubicBezTo>
                      <a:pt x="28" y="0"/>
                      <a:pt x="0" y="28"/>
                      <a:pt x="0" y="63"/>
                    </a:cubicBezTo>
                    <a:cubicBezTo>
                      <a:pt x="0" y="65"/>
                      <a:pt x="0" y="67"/>
                      <a:pt x="0" y="69"/>
                    </a:cubicBezTo>
                    <a:cubicBezTo>
                      <a:pt x="0" y="70"/>
                      <a:pt x="0" y="70"/>
                      <a:pt x="0" y="71"/>
                    </a:cubicBezTo>
                    <a:cubicBezTo>
                      <a:pt x="5" y="121"/>
                      <a:pt x="60" y="222"/>
                      <a:pt x="63" y="227"/>
                    </a:cubicBezTo>
                    <a:cubicBezTo>
                      <a:pt x="63" y="228"/>
                      <a:pt x="63" y="228"/>
                      <a:pt x="63" y="228"/>
                    </a:cubicBezTo>
                    <a:cubicBezTo>
                      <a:pt x="63" y="228"/>
                      <a:pt x="63" y="228"/>
                      <a:pt x="63" y="228"/>
                    </a:cubicBezTo>
                    <a:cubicBezTo>
                      <a:pt x="63" y="228"/>
                      <a:pt x="63" y="228"/>
                      <a:pt x="63" y="228"/>
                    </a:cubicBezTo>
                    <a:lnTo>
                      <a:pt x="63" y="22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6" name="Oval 8"/>
              <p:cNvSpPr>
                <a:spLocks noChangeArrowheads="1"/>
              </p:cNvSpPr>
              <p:nvPr/>
            </p:nvSpPr>
            <p:spPr bwMode="auto">
              <a:xfrm>
                <a:off x="3849688" y="3694113"/>
                <a:ext cx="2319338" cy="231775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6" name="Freeform 123"/>
            <p:cNvSpPr>
              <a:spLocks noChangeArrowheads="1"/>
            </p:cNvSpPr>
            <p:nvPr/>
          </p:nvSpPr>
          <p:spPr bwMode="auto">
            <a:xfrm>
              <a:off x="4668044" y="3921412"/>
              <a:ext cx="1330324" cy="1361500"/>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accent6"/>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88" name="กลุ่ม 87"/>
          <p:cNvGrpSpPr/>
          <p:nvPr/>
        </p:nvGrpSpPr>
        <p:grpSpPr>
          <a:xfrm>
            <a:off x="3246437" y="8694737"/>
            <a:ext cx="4371975" cy="1058863"/>
            <a:chOff x="3246437" y="8694737"/>
            <a:chExt cx="4371975" cy="1058863"/>
          </a:xfrm>
        </p:grpSpPr>
        <p:sp>
          <p:nvSpPr>
            <p:cNvPr id="89" name="Rectangle 6"/>
            <p:cNvSpPr>
              <a:spLocks noChangeArrowheads="1"/>
            </p:cNvSpPr>
            <p:nvPr/>
          </p:nvSpPr>
          <p:spPr bwMode="auto">
            <a:xfrm>
              <a:off x="3246437" y="8694737"/>
              <a:ext cx="4371975" cy="1058863"/>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90" name="TextBox 89"/>
            <p:cNvSpPr txBox="1"/>
            <p:nvPr/>
          </p:nvSpPr>
          <p:spPr>
            <a:xfrm>
              <a:off x="4278977" y="8931780"/>
              <a:ext cx="2196435" cy="584775"/>
            </a:xfrm>
            <a:prstGeom prst="rect">
              <a:avLst/>
            </a:prstGeom>
            <a:noFill/>
          </p:spPr>
          <p:txBody>
            <a:bodyPr wrap="none" rtlCol="0" anchor="ctr" anchorCtr="0">
              <a:spAutoFit/>
            </a:bodyPr>
            <a:lstStyle/>
            <a:p>
              <a:pPr algn="ctr"/>
              <a:r>
                <a:rPr lang="en-US" sz="3200" b="1" dirty="0">
                  <a:solidFill>
                    <a:schemeClr val="bg1"/>
                  </a:solidFill>
                  <a:latin typeface="Lato Black" charset="0"/>
                  <a:ea typeface="Lato Black" charset="0"/>
                  <a:cs typeface="Lato Black" charset="0"/>
                </a:rPr>
                <a:t>START-UP</a:t>
              </a:r>
              <a:endParaRPr lang="en-US" sz="2400" b="1" dirty="0">
                <a:solidFill>
                  <a:schemeClr val="bg1"/>
                </a:solidFill>
                <a:latin typeface="Lato Black" charset="0"/>
                <a:ea typeface="Lato Black" charset="0"/>
                <a:cs typeface="Lato Black" charset="0"/>
              </a:endParaRPr>
            </a:p>
          </p:txBody>
        </p:sp>
      </p:grpSp>
      <p:sp>
        <p:nvSpPr>
          <p:cNvPr id="91" name="TextBox 90"/>
          <p:cNvSpPr txBox="1"/>
          <p:nvPr/>
        </p:nvSpPr>
        <p:spPr>
          <a:xfrm>
            <a:off x="3795182" y="1005840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92" name="กลุ่ม 91"/>
          <p:cNvGrpSpPr/>
          <p:nvPr/>
        </p:nvGrpSpPr>
        <p:grpSpPr>
          <a:xfrm>
            <a:off x="8599487" y="3292366"/>
            <a:ext cx="2805113" cy="5032375"/>
            <a:chOff x="8599487" y="3139966"/>
            <a:chExt cx="2805113" cy="5032375"/>
          </a:xfrm>
        </p:grpSpPr>
        <p:grpSp>
          <p:nvGrpSpPr>
            <p:cNvPr id="93" name="กลุ่ม 92"/>
            <p:cNvGrpSpPr/>
            <p:nvPr/>
          </p:nvGrpSpPr>
          <p:grpSpPr>
            <a:xfrm>
              <a:off x="8599487" y="3139966"/>
              <a:ext cx="2805113" cy="5032375"/>
              <a:chOff x="3606801" y="3429000"/>
              <a:chExt cx="2805113" cy="5032375"/>
            </a:xfrm>
            <a:solidFill>
              <a:schemeClr val="accent5"/>
            </a:solidFill>
          </p:grpSpPr>
          <p:sp>
            <p:nvSpPr>
              <p:cNvPr id="95" name="Freeform 7"/>
              <p:cNvSpPr>
                <a:spLocks/>
              </p:cNvSpPr>
              <p:nvPr/>
            </p:nvSpPr>
            <p:spPr bwMode="auto">
              <a:xfrm>
                <a:off x="3606801" y="3429000"/>
                <a:ext cx="2805113" cy="5032375"/>
              </a:xfrm>
              <a:custGeom>
                <a:avLst/>
                <a:gdLst>
                  <a:gd name="T0" fmla="*/ 63 w 127"/>
                  <a:gd name="T1" fmla="*/ 227 h 228"/>
                  <a:gd name="T2" fmla="*/ 126 w 127"/>
                  <a:gd name="T3" fmla="*/ 77 h 228"/>
                  <a:gd name="T4" fmla="*/ 127 w 127"/>
                  <a:gd name="T5" fmla="*/ 63 h 228"/>
                  <a:gd name="T6" fmla="*/ 63 w 127"/>
                  <a:gd name="T7" fmla="*/ 0 h 228"/>
                  <a:gd name="T8" fmla="*/ 0 w 127"/>
                  <a:gd name="T9" fmla="*/ 63 h 228"/>
                  <a:gd name="T10" fmla="*/ 0 w 127"/>
                  <a:gd name="T11" fmla="*/ 69 h 228"/>
                  <a:gd name="T12" fmla="*/ 0 w 127"/>
                  <a:gd name="T13" fmla="*/ 71 h 228"/>
                  <a:gd name="T14" fmla="*/ 63 w 127"/>
                  <a:gd name="T15" fmla="*/ 227 h 228"/>
                  <a:gd name="T16" fmla="*/ 63 w 127"/>
                  <a:gd name="T17" fmla="*/ 228 h 228"/>
                  <a:gd name="T18" fmla="*/ 63 w 127"/>
                  <a:gd name="T19" fmla="*/ 228 h 228"/>
                  <a:gd name="T20" fmla="*/ 63 w 127"/>
                  <a:gd name="T21" fmla="*/ 228 h 228"/>
                  <a:gd name="T22" fmla="*/ 63 w 127"/>
                  <a:gd name="T23" fmla="*/ 2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228">
                    <a:moveTo>
                      <a:pt x="63" y="227"/>
                    </a:moveTo>
                    <a:cubicBezTo>
                      <a:pt x="67" y="222"/>
                      <a:pt x="117" y="129"/>
                      <a:pt x="126" y="77"/>
                    </a:cubicBezTo>
                    <a:cubicBezTo>
                      <a:pt x="127" y="72"/>
                      <a:pt x="127" y="68"/>
                      <a:pt x="127" y="63"/>
                    </a:cubicBezTo>
                    <a:cubicBezTo>
                      <a:pt x="127" y="28"/>
                      <a:pt x="99" y="0"/>
                      <a:pt x="63" y="0"/>
                    </a:cubicBezTo>
                    <a:cubicBezTo>
                      <a:pt x="28" y="0"/>
                      <a:pt x="0" y="28"/>
                      <a:pt x="0" y="63"/>
                    </a:cubicBezTo>
                    <a:cubicBezTo>
                      <a:pt x="0" y="65"/>
                      <a:pt x="0" y="67"/>
                      <a:pt x="0" y="69"/>
                    </a:cubicBezTo>
                    <a:cubicBezTo>
                      <a:pt x="0" y="70"/>
                      <a:pt x="0" y="70"/>
                      <a:pt x="0" y="71"/>
                    </a:cubicBezTo>
                    <a:cubicBezTo>
                      <a:pt x="5" y="121"/>
                      <a:pt x="60" y="222"/>
                      <a:pt x="63" y="227"/>
                    </a:cubicBezTo>
                    <a:cubicBezTo>
                      <a:pt x="63" y="228"/>
                      <a:pt x="63" y="228"/>
                      <a:pt x="63" y="228"/>
                    </a:cubicBezTo>
                    <a:cubicBezTo>
                      <a:pt x="63" y="228"/>
                      <a:pt x="63" y="228"/>
                      <a:pt x="63" y="228"/>
                    </a:cubicBezTo>
                    <a:cubicBezTo>
                      <a:pt x="63" y="228"/>
                      <a:pt x="63" y="228"/>
                      <a:pt x="63" y="228"/>
                    </a:cubicBezTo>
                    <a:lnTo>
                      <a:pt x="63" y="227"/>
                    </a:lnTo>
                    <a:close/>
                  </a:path>
                </a:pathLst>
              </a:custGeom>
              <a:grpFill/>
              <a:ln>
                <a:noFill/>
              </a:ln>
            </p:spPr>
            <p:txBody>
              <a:bodyPr vert="horz" wrap="square" lIns="91440" tIns="45720" rIns="91440" bIns="45720" numCol="1" anchor="t" anchorCtr="0" compatLnSpc="1">
                <a:prstTxWarp prst="textNoShape">
                  <a:avLst/>
                </a:prstTxWarp>
              </a:bodyPr>
              <a:lstStyle/>
              <a:p>
                <a:endParaRPr lang="th-TH"/>
              </a:p>
            </p:txBody>
          </p:sp>
          <p:sp>
            <p:nvSpPr>
              <p:cNvPr id="96" name="Oval 8"/>
              <p:cNvSpPr>
                <a:spLocks noChangeArrowheads="1"/>
              </p:cNvSpPr>
              <p:nvPr/>
            </p:nvSpPr>
            <p:spPr bwMode="auto">
              <a:xfrm>
                <a:off x="3849688" y="3694113"/>
                <a:ext cx="2319338" cy="231775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94" name="Freeform 65"/>
            <p:cNvSpPr>
              <a:spLocks noChangeArrowheads="1"/>
            </p:cNvSpPr>
            <p:nvPr/>
          </p:nvSpPr>
          <p:spPr bwMode="auto">
            <a:xfrm>
              <a:off x="9383648" y="3921412"/>
              <a:ext cx="1236789" cy="1226393"/>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accent5"/>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p:txBody>
        </p:sp>
      </p:grpSp>
      <p:grpSp>
        <p:nvGrpSpPr>
          <p:cNvPr id="97" name="กลุ่ม 96"/>
          <p:cNvGrpSpPr/>
          <p:nvPr/>
        </p:nvGrpSpPr>
        <p:grpSpPr>
          <a:xfrm>
            <a:off x="7915274" y="8656529"/>
            <a:ext cx="4371975" cy="1058863"/>
            <a:chOff x="7915274" y="8656529"/>
            <a:chExt cx="4371975" cy="1058863"/>
          </a:xfrm>
        </p:grpSpPr>
        <p:sp>
          <p:nvSpPr>
            <p:cNvPr id="98" name="Rectangle 6"/>
            <p:cNvSpPr>
              <a:spLocks noChangeArrowheads="1"/>
            </p:cNvSpPr>
            <p:nvPr/>
          </p:nvSpPr>
          <p:spPr bwMode="auto">
            <a:xfrm>
              <a:off x="7915274" y="8656529"/>
              <a:ext cx="4371975" cy="105886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99" name="TextBox 98"/>
            <p:cNvSpPr txBox="1"/>
            <p:nvPr/>
          </p:nvSpPr>
          <p:spPr>
            <a:xfrm>
              <a:off x="9040790" y="8893572"/>
              <a:ext cx="2010487" cy="584775"/>
            </a:xfrm>
            <a:prstGeom prst="rect">
              <a:avLst/>
            </a:prstGeom>
            <a:noFill/>
          </p:spPr>
          <p:txBody>
            <a:bodyPr wrap="none" rtlCol="0" anchor="ctr" anchorCtr="0">
              <a:spAutoFit/>
            </a:bodyPr>
            <a:lstStyle/>
            <a:p>
              <a:pPr algn="ctr"/>
              <a:r>
                <a:rPr lang="en-US" sz="3200" b="1" dirty="0">
                  <a:solidFill>
                    <a:schemeClr val="bg1"/>
                  </a:solidFill>
                  <a:latin typeface="Lato Black" charset="0"/>
                  <a:ea typeface="Lato Black" charset="0"/>
                  <a:cs typeface="Lato Black" charset="0"/>
                </a:rPr>
                <a:t>PROCESS</a:t>
              </a:r>
              <a:endParaRPr lang="en-US" sz="2400" b="1" dirty="0">
                <a:solidFill>
                  <a:schemeClr val="bg1"/>
                </a:solidFill>
                <a:latin typeface="Lato Black" charset="0"/>
                <a:ea typeface="Lato Black" charset="0"/>
                <a:cs typeface="Lato Black" charset="0"/>
              </a:endParaRPr>
            </a:p>
          </p:txBody>
        </p:sp>
      </p:grpSp>
      <p:sp>
        <p:nvSpPr>
          <p:cNvPr id="100" name="TextBox 99"/>
          <p:cNvSpPr txBox="1"/>
          <p:nvPr/>
        </p:nvSpPr>
        <p:spPr>
          <a:xfrm>
            <a:off x="8355531" y="1005840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01" name="กลุ่ม 100"/>
          <p:cNvGrpSpPr/>
          <p:nvPr/>
        </p:nvGrpSpPr>
        <p:grpSpPr>
          <a:xfrm>
            <a:off x="13311188" y="3318642"/>
            <a:ext cx="2805113" cy="5032375"/>
            <a:chOff x="13311188" y="3166242"/>
            <a:chExt cx="2805113" cy="5032375"/>
          </a:xfrm>
        </p:grpSpPr>
        <p:grpSp>
          <p:nvGrpSpPr>
            <p:cNvPr id="102" name="กลุ่ม 101"/>
            <p:cNvGrpSpPr/>
            <p:nvPr/>
          </p:nvGrpSpPr>
          <p:grpSpPr>
            <a:xfrm>
              <a:off x="13311188" y="3166242"/>
              <a:ext cx="2805113" cy="5032375"/>
              <a:chOff x="3606801" y="3429000"/>
              <a:chExt cx="2805113" cy="5032375"/>
            </a:xfrm>
          </p:grpSpPr>
          <p:sp>
            <p:nvSpPr>
              <p:cNvPr id="104" name="Freeform 7"/>
              <p:cNvSpPr>
                <a:spLocks/>
              </p:cNvSpPr>
              <p:nvPr/>
            </p:nvSpPr>
            <p:spPr bwMode="auto">
              <a:xfrm>
                <a:off x="3606801" y="3429000"/>
                <a:ext cx="2805113" cy="5032375"/>
              </a:xfrm>
              <a:custGeom>
                <a:avLst/>
                <a:gdLst>
                  <a:gd name="T0" fmla="*/ 63 w 127"/>
                  <a:gd name="T1" fmla="*/ 227 h 228"/>
                  <a:gd name="T2" fmla="*/ 126 w 127"/>
                  <a:gd name="T3" fmla="*/ 77 h 228"/>
                  <a:gd name="T4" fmla="*/ 127 w 127"/>
                  <a:gd name="T5" fmla="*/ 63 h 228"/>
                  <a:gd name="T6" fmla="*/ 63 w 127"/>
                  <a:gd name="T7" fmla="*/ 0 h 228"/>
                  <a:gd name="T8" fmla="*/ 0 w 127"/>
                  <a:gd name="T9" fmla="*/ 63 h 228"/>
                  <a:gd name="T10" fmla="*/ 0 w 127"/>
                  <a:gd name="T11" fmla="*/ 69 h 228"/>
                  <a:gd name="T12" fmla="*/ 0 w 127"/>
                  <a:gd name="T13" fmla="*/ 71 h 228"/>
                  <a:gd name="T14" fmla="*/ 63 w 127"/>
                  <a:gd name="T15" fmla="*/ 227 h 228"/>
                  <a:gd name="T16" fmla="*/ 63 w 127"/>
                  <a:gd name="T17" fmla="*/ 228 h 228"/>
                  <a:gd name="T18" fmla="*/ 63 w 127"/>
                  <a:gd name="T19" fmla="*/ 228 h 228"/>
                  <a:gd name="T20" fmla="*/ 63 w 127"/>
                  <a:gd name="T21" fmla="*/ 228 h 228"/>
                  <a:gd name="T22" fmla="*/ 63 w 127"/>
                  <a:gd name="T23" fmla="*/ 2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228">
                    <a:moveTo>
                      <a:pt x="63" y="227"/>
                    </a:moveTo>
                    <a:cubicBezTo>
                      <a:pt x="67" y="222"/>
                      <a:pt x="117" y="129"/>
                      <a:pt x="126" y="77"/>
                    </a:cubicBezTo>
                    <a:cubicBezTo>
                      <a:pt x="127" y="72"/>
                      <a:pt x="127" y="68"/>
                      <a:pt x="127" y="63"/>
                    </a:cubicBezTo>
                    <a:cubicBezTo>
                      <a:pt x="127" y="28"/>
                      <a:pt x="99" y="0"/>
                      <a:pt x="63" y="0"/>
                    </a:cubicBezTo>
                    <a:cubicBezTo>
                      <a:pt x="28" y="0"/>
                      <a:pt x="0" y="28"/>
                      <a:pt x="0" y="63"/>
                    </a:cubicBezTo>
                    <a:cubicBezTo>
                      <a:pt x="0" y="65"/>
                      <a:pt x="0" y="67"/>
                      <a:pt x="0" y="69"/>
                    </a:cubicBezTo>
                    <a:cubicBezTo>
                      <a:pt x="0" y="70"/>
                      <a:pt x="0" y="70"/>
                      <a:pt x="0" y="71"/>
                    </a:cubicBezTo>
                    <a:cubicBezTo>
                      <a:pt x="5" y="121"/>
                      <a:pt x="60" y="222"/>
                      <a:pt x="63" y="227"/>
                    </a:cubicBezTo>
                    <a:cubicBezTo>
                      <a:pt x="63" y="228"/>
                      <a:pt x="63" y="228"/>
                      <a:pt x="63" y="228"/>
                    </a:cubicBezTo>
                    <a:cubicBezTo>
                      <a:pt x="63" y="228"/>
                      <a:pt x="63" y="228"/>
                      <a:pt x="63" y="228"/>
                    </a:cubicBezTo>
                    <a:cubicBezTo>
                      <a:pt x="63" y="228"/>
                      <a:pt x="63" y="228"/>
                      <a:pt x="63" y="228"/>
                    </a:cubicBezTo>
                    <a:lnTo>
                      <a:pt x="63" y="22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05" name="Oval 8"/>
              <p:cNvSpPr>
                <a:spLocks noChangeArrowheads="1"/>
              </p:cNvSpPr>
              <p:nvPr/>
            </p:nvSpPr>
            <p:spPr bwMode="auto">
              <a:xfrm>
                <a:off x="3849688" y="3694113"/>
                <a:ext cx="2319338" cy="231775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03" name="Freeform 22"/>
            <p:cNvSpPr>
              <a:spLocks noChangeArrowheads="1"/>
            </p:cNvSpPr>
            <p:nvPr/>
          </p:nvSpPr>
          <p:spPr bwMode="auto">
            <a:xfrm>
              <a:off x="14032990" y="3828283"/>
              <a:ext cx="1361507" cy="1361500"/>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accent3"/>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119" name="กลุ่ม 118"/>
          <p:cNvGrpSpPr/>
          <p:nvPr/>
        </p:nvGrpSpPr>
        <p:grpSpPr>
          <a:xfrm>
            <a:off x="12626975" y="8682805"/>
            <a:ext cx="4371975" cy="1058863"/>
            <a:chOff x="12626975" y="8682805"/>
            <a:chExt cx="4371975" cy="1058863"/>
          </a:xfrm>
        </p:grpSpPr>
        <p:sp>
          <p:nvSpPr>
            <p:cNvPr id="120" name="Rectangle 6"/>
            <p:cNvSpPr>
              <a:spLocks noChangeArrowheads="1"/>
            </p:cNvSpPr>
            <p:nvPr/>
          </p:nvSpPr>
          <p:spPr bwMode="auto">
            <a:xfrm>
              <a:off x="12626975" y="8682805"/>
              <a:ext cx="4371975" cy="105886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21" name="TextBox 120"/>
            <p:cNvSpPr txBox="1"/>
            <p:nvPr/>
          </p:nvSpPr>
          <p:spPr>
            <a:xfrm>
              <a:off x="13709209" y="8919848"/>
              <a:ext cx="2097049" cy="584775"/>
            </a:xfrm>
            <a:prstGeom prst="rect">
              <a:avLst/>
            </a:prstGeom>
            <a:noFill/>
          </p:spPr>
          <p:txBody>
            <a:bodyPr wrap="none" rtlCol="0" anchor="ctr" anchorCtr="0">
              <a:spAutoFit/>
            </a:bodyPr>
            <a:lstStyle/>
            <a:p>
              <a:pPr algn="ctr"/>
              <a:r>
                <a:rPr lang="en-US" sz="3200" b="1" dirty="0">
                  <a:solidFill>
                    <a:schemeClr val="bg1"/>
                  </a:solidFill>
                  <a:latin typeface="Lato Black" charset="0"/>
                  <a:ea typeface="Lato Black" charset="0"/>
                  <a:cs typeface="Lato Black" charset="0"/>
                </a:rPr>
                <a:t>SUPPORT</a:t>
              </a:r>
              <a:endParaRPr lang="en-US" sz="2400" b="1" dirty="0">
                <a:solidFill>
                  <a:schemeClr val="bg1"/>
                </a:solidFill>
                <a:latin typeface="Lato Black" charset="0"/>
                <a:ea typeface="Lato Black" charset="0"/>
                <a:cs typeface="Lato Black" charset="0"/>
              </a:endParaRPr>
            </a:p>
          </p:txBody>
        </p:sp>
      </p:grpSp>
      <p:sp>
        <p:nvSpPr>
          <p:cNvPr id="122" name="TextBox 121"/>
          <p:cNvSpPr txBox="1"/>
          <p:nvPr/>
        </p:nvSpPr>
        <p:spPr>
          <a:xfrm>
            <a:off x="13179433" y="1013460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23" name="กลุ่ม 122"/>
          <p:cNvGrpSpPr/>
          <p:nvPr/>
        </p:nvGrpSpPr>
        <p:grpSpPr>
          <a:xfrm>
            <a:off x="17980025" y="3276600"/>
            <a:ext cx="2805113" cy="5032375"/>
            <a:chOff x="17980025" y="3124200"/>
            <a:chExt cx="2805113" cy="5032375"/>
          </a:xfrm>
        </p:grpSpPr>
        <p:grpSp>
          <p:nvGrpSpPr>
            <p:cNvPr id="124" name="กลุ่ม 123"/>
            <p:cNvGrpSpPr/>
            <p:nvPr/>
          </p:nvGrpSpPr>
          <p:grpSpPr>
            <a:xfrm>
              <a:off x="17980025" y="3124200"/>
              <a:ext cx="2805113" cy="5032375"/>
              <a:chOff x="3606801" y="3429000"/>
              <a:chExt cx="2805113" cy="5032375"/>
            </a:xfrm>
          </p:grpSpPr>
          <p:sp>
            <p:nvSpPr>
              <p:cNvPr id="126" name="Freeform 7"/>
              <p:cNvSpPr>
                <a:spLocks/>
              </p:cNvSpPr>
              <p:nvPr/>
            </p:nvSpPr>
            <p:spPr bwMode="auto">
              <a:xfrm>
                <a:off x="3606801" y="3429000"/>
                <a:ext cx="2805113" cy="5032375"/>
              </a:xfrm>
              <a:custGeom>
                <a:avLst/>
                <a:gdLst>
                  <a:gd name="T0" fmla="*/ 63 w 127"/>
                  <a:gd name="T1" fmla="*/ 227 h 228"/>
                  <a:gd name="T2" fmla="*/ 126 w 127"/>
                  <a:gd name="T3" fmla="*/ 77 h 228"/>
                  <a:gd name="T4" fmla="*/ 127 w 127"/>
                  <a:gd name="T5" fmla="*/ 63 h 228"/>
                  <a:gd name="T6" fmla="*/ 63 w 127"/>
                  <a:gd name="T7" fmla="*/ 0 h 228"/>
                  <a:gd name="T8" fmla="*/ 0 w 127"/>
                  <a:gd name="T9" fmla="*/ 63 h 228"/>
                  <a:gd name="T10" fmla="*/ 0 w 127"/>
                  <a:gd name="T11" fmla="*/ 69 h 228"/>
                  <a:gd name="T12" fmla="*/ 0 w 127"/>
                  <a:gd name="T13" fmla="*/ 71 h 228"/>
                  <a:gd name="T14" fmla="*/ 63 w 127"/>
                  <a:gd name="T15" fmla="*/ 227 h 228"/>
                  <a:gd name="T16" fmla="*/ 63 w 127"/>
                  <a:gd name="T17" fmla="*/ 228 h 228"/>
                  <a:gd name="T18" fmla="*/ 63 w 127"/>
                  <a:gd name="T19" fmla="*/ 228 h 228"/>
                  <a:gd name="T20" fmla="*/ 63 w 127"/>
                  <a:gd name="T21" fmla="*/ 228 h 228"/>
                  <a:gd name="T22" fmla="*/ 63 w 127"/>
                  <a:gd name="T23" fmla="*/ 2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228">
                    <a:moveTo>
                      <a:pt x="63" y="227"/>
                    </a:moveTo>
                    <a:cubicBezTo>
                      <a:pt x="67" y="222"/>
                      <a:pt x="117" y="129"/>
                      <a:pt x="126" y="77"/>
                    </a:cubicBezTo>
                    <a:cubicBezTo>
                      <a:pt x="127" y="72"/>
                      <a:pt x="127" y="68"/>
                      <a:pt x="127" y="63"/>
                    </a:cubicBezTo>
                    <a:cubicBezTo>
                      <a:pt x="127" y="28"/>
                      <a:pt x="99" y="0"/>
                      <a:pt x="63" y="0"/>
                    </a:cubicBezTo>
                    <a:cubicBezTo>
                      <a:pt x="28" y="0"/>
                      <a:pt x="0" y="28"/>
                      <a:pt x="0" y="63"/>
                    </a:cubicBezTo>
                    <a:cubicBezTo>
                      <a:pt x="0" y="65"/>
                      <a:pt x="0" y="67"/>
                      <a:pt x="0" y="69"/>
                    </a:cubicBezTo>
                    <a:cubicBezTo>
                      <a:pt x="0" y="70"/>
                      <a:pt x="0" y="70"/>
                      <a:pt x="0" y="71"/>
                    </a:cubicBezTo>
                    <a:cubicBezTo>
                      <a:pt x="5" y="121"/>
                      <a:pt x="60" y="222"/>
                      <a:pt x="63" y="227"/>
                    </a:cubicBezTo>
                    <a:cubicBezTo>
                      <a:pt x="63" y="228"/>
                      <a:pt x="63" y="228"/>
                      <a:pt x="63" y="228"/>
                    </a:cubicBezTo>
                    <a:cubicBezTo>
                      <a:pt x="63" y="228"/>
                      <a:pt x="63" y="228"/>
                      <a:pt x="63" y="228"/>
                    </a:cubicBezTo>
                    <a:cubicBezTo>
                      <a:pt x="63" y="228"/>
                      <a:pt x="63" y="228"/>
                      <a:pt x="63" y="228"/>
                    </a:cubicBezTo>
                    <a:lnTo>
                      <a:pt x="63" y="22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7" name="Oval 8"/>
              <p:cNvSpPr>
                <a:spLocks noChangeArrowheads="1"/>
              </p:cNvSpPr>
              <p:nvPr/>
            </p:nvSpPr>
            <p:spPr bwMode="auto">
              <a:xfrm>
                <a:off x="3849688" y="3694113"/>
                <a:ext cx="2319338" cy="231775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5" name="Freeform 116"/>
            <p:cNvSpPr>
              <a:spLocks noChangeArrowheads="1"/>
            </p:cNvSpPr>
            <p:nvPr/>
          </p:nvSpPr>
          <p:spPr bwMode="auto">
            <a:xfrm>
              <a:off x="18727812" y="3712615"/>
              <a:ext cx="1309538" cy="1351111"/>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accent4"/>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p:txBody>
        </p:sp>
      </p:grpSp>
      <p:grpSp>
        <p:nvGrpSpPr>
          <p:cNvPr id="128" name="กลุ่ม 127"/>
          <p:cNvGrpSpPr/>
          <p:nvPr/>
        </p:nvGrpSpPr>
        <p:grpSpPr>
          <a:xfrm>
            <a:off x="17295812" y="8640763"/>
            <a:ext cx="4371975" cy="1058863"/>
            <a:chOff x="17295812" y="8640763"/>
            <a:chExt cx="4371975" cy="1058863"/>
          </a:xfrm>
        </p:grpSpPr>
        <p:sp>
          <p:nvSpPr>
            <p:cNvPr id="129" name="Rectangle 6"/>
            <p:cNvSpPr>
              <a:spLocks noChangeArrowheads="1"/>
            </p:cNvSpPr>
            <p:nvPr/>
          </p:nvSpPr>
          <p:spPr bwMode="auto">
            <a:xfrm>
              <a:off x="17295812" y="8640763"/>
              <a:ext cx="4371975" cy="1058863"/>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30" name="TextBox 129"/>
            <p:cNvSpPr txBox="1"/>
            <p:nvPr/>
          </p:nvSpPr>
          <p:spPr>
            <a:xfrm>
              <a:off x="18212937" y="8877806"/>
              <a:ext cx="2427268" cy="584775"/>
            </a:xfrm>
            <a:prstGeom prst="rect">
              <a:avLst/>
            </a:prstGeom>
            <a:noFill/>
          </p:spPr>
          <p:txBody>
            <a:bodyPr wrap="none" rtlCol="0" anchor="ctr" anchorCtr="0">
              <a:spAutoFit/>
            </a:bodyPr>
            <a:lstStyle/>
            <a:p>
              <a:pPr algn="ctr"/>
              <a:r>
                <a:rPr lang="en-US" sz="3200" b="1" dirty="0">
                  <a:solidFill>
                    <a:schemeClr val="bg1"/>
                  </a:solidFill>
                  <a:latin typeface="Lato Black" charset="0"/>
                  <a:ea typeface="Lato Black" charset="0"/>
                  <a:cs typeface="Lato Black" charset="0"/>
                </a:rPr>
                <a:t>ADVERTISE</a:t>
              </a:r>
              <a:endParaRPr lang="en-US" sz="2400" b="1" dirty="0">
                <a:solidFill>
                  <a:schemeClr val="bg1"/>
                </a:solidFill>
                <a:latin typeface="Lato Black" charset="0"/>
                <a:ea typeface="Lato Black" charset="0"/>
                <a:cs typeface="Lato Black" charset="0"/>
              </a:endParaRPr>
            </a:p>
          </p:txBody>
        </p:sp>
      </p:grpSp>
      <p:sp>
        <p:nvSpPr>
          <p:cNvPr id="131" name="TextBox 130"/>
          <p:cNvSpPr txBox="1"/>
          <p:nvPr/>
        </p:nvSpPr>
        <p:spPr>
          <a:xfrm>
            <a:off x="17739782" y="1013460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90749716"/>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down)">
                                      <p:cBhvr>
                                        <p:cTn id="7" dur="500"/>
                                        <p:tgtEl>
                                          <p:spTgt spid="29"/>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91"/>
                                        </p:tgtEl>
                                        <p:attrNameLst>
                                          <p:attrName>style.visibility</p:attrName>
                                        </p:attrNameLst>
                                      </p:cBhvr>
                                      <p:to>
                                        <p:strVal val="visible"/>
                                      </p:to>
                                    </p:set>
                                    <p:animEffect transition="in" filter="wipe(down)">
                                      <p:cBhvr>
                                        <p:cTn id="16" dur="500"/>
                                        <p:tgtEl>
                                          <p:spTgt spid="91"/>
                                        </p:tgtEl>
                                      </p:cBhvr>
                                    </p:animEffect>
                                  </p:childTnLst>
                                </p:cTn>
                              </p:par>
                            </p:childTnLst>
                          </p:cTn>
                        </p:par>
                        <p:par>
                          <p:cTn id="17" fill="hold">
                            <p:stCondLst>
                              <p:cond delay="1000"/>
                            </p:stCondLst>
                            <p:childTnLst>
                              <p:par>
                                <p:cTn id="18" presetID="22" presetClass="entr" presetSubtype="4" fill="hold" nodeType="afterEffect">
                                  <p:stCondLst>
                                    <p:cond delay="0"/>
                                  </p:stCondLst>
                                  <p:childTnLst>
                                    <p:set>
                                      <p:cBhvr>
                                        <p:cTn id="19" dur="1" fill="hold">
                                          <p:stCondLst>
                                            <p:cond delay="0"/>
                                          </p:stCondLst>
                                        </p:cTn>
                                        <p:tgtEl>
                                          <p:spTgt spid="92"/>
                                        </p:tgtEl>
                                        <p:attrNameLst>
                                          <p:attrName>style.visibility</p:attrName>
                                        </p:attrNameLst>
                                      </p:cBhvr>
                                      <p:to>
                                        <p:strVal val="visible"/>
                                      </p:to>
                                    </p:set>
                                    <p:animEffect transition="in" filter="wipe(down)">
                                      <p:cBhvr>
                                        <p:cTn id="20" dur="500"/>
                                        <p:tgtEl>
                                          <p:spTgt spid="9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00"/>
                                        </p:tgtEl>
                                        <p:attrNameLst>
                                          <p:attrName>style.visibility</p:attrName>
                                        </p:attrNameLst>
                                      </p:cBhvr>
                                      <p:to>
                                        <p:strVal val="visible"/>
                                      </p:to>
                                    </p:set>
                                    <p:animEffect transition="in" filter="wipe(down)">
                                      <p:cBhvr>
                                        <p:cTn id="29" dur="500"/>
                                        <p:tgtEl>
                                          <p:spTgt spid="100"/>
                                        </p:tgtEl>
                                      </p:cBhvr>
                                    </p:animEffect>
                                  </p:childTnLst>
                                </p:cTn>
                              </p:par>
                            </p:childTnLst>
                          </p:cTn>
                        </p:par>
                        <p:par>
                          <p:cTn id="30" fill="hold">
                            <p:stCondLst>
                              <p:cond delay="2000"/>
                            </p:stCondLst>
                            <p:childTnLst>
                              <p:par>
                                <p:cTn id="31" presetID="22" presetClass="entr" presetSubtype="4" fill="hold" nodeType="afterEffect">
                                  <p:stCondLst>
                                    <p:cond delay="0"/>
                                  </p:stCondLst>
                                  <p:childTnLst>
                                    <p:set>
                                      <p:cBhvr>
                                        <p:cTn id="32" dur="1" fill="hold">
                                          <p:stCondLst>
                                            <p:cond delay="0"/>
                                          </p:stCondLst>
                                        </p:cTn>
                                        <p:tgtEl>
                                          <p:spTgt spid="101"/>
                                        </p:tgtEl>
                                        <p:attrNameLst>
                                          <p:attrName>style.visibility</p:attrName>
                                        </p:attrNameLst>
                                      </p:cBhvr>
                                      <p:to>
                                        <p:strVal val="visible"/>
                                      </p:to>
                                    </p:set>
                                    <p:animEffect transition="in" filter="wipe(down)">
                                      <p:cBhvr>
                                        <p:cTn id="33" dur="500"/>
                                        <p:tgtEl>
                                          <p:spTgt spid="101"/>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119"/>
                                        </p:tgtEl>
                                        <p:attrNameLst>
                                          <p:attrName>style.visibility</p:attrName>
                                        </p:attrNameLst>
                                      </p:cBhvr>
                                      <p:to>
                                        <p:strVal val="visible"/>
                                      </p:to>
                                    </p:set>
                                    <p:anim calcmode="lin" valueType="num">
                                      <p:cBhvr>
                                        <p:cTn id="37" dur="500" fill="hold"/>
                                        <p:tgtEl>
                                          <p:spTgt spid="119"/>
                                        </p:tgtEl>
                                        <p:attrNameLst>
                                          <p:attrName>ppt_w</p:attrName>
                                        </p:attrNameLst>
                                      </p:cBhvr>
                                      <p:tavLst>
                                        <p:tav tm="0">
                                          <p:val>
                                            <p:fltVal val="0"/>
                                          </p:val>
                                        </p:tav>
                                        <p:tav tm="100000">
                                          <p:val>
                                            <p:strVal val="#ppt_w"/>
                                          </p:val>
                                        </p:tav>
                                      </p:tavLst>
                                    </p:anim>
                                    <p:anim calcmode="lin" valueType="num">
                                      <p:cBhvr>
                                        <p:cTn id="38" dur="500" fill="hold"/>
                                        <p:tgtEl>
                                          <p:spTgt spid="119"/>
                                        </p:tgtEl>
                                        <p:attrNameLst>
                                          <p:attrName>ppt_h</p:attrName>
                                        </p:attrNameLst>
                                      </p:cBhvr>
                                      <p:tavLst>
                                        <p:tav tm="0">
                                          <p:val>
                                            <p:fltVal val="0"/>
                                          </p:val>
                                        </p:tav>
                                        <p:tav tm="100000">
                                          <p:val>
                                            <p:strVal val="#ppt_h"/>
                                          </p:val>
                                        </p:tav>
                                      </p:tavLst>
                                    </p:anim>
                                    <p:animEffect transition="in" filter="fade">
                                      <p:cBhvr>
                                        <p:cTn id="39" dur="500"/>
                                        <p:tgtEl>
                                          <p:spTgt spid="119"/>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122"/>
                                        </p:tgtEl>
                                        <p:attrNameLst>
                                          <p:attrName>style.visibility</p:attrName>
                                        </p:attrNameLst>
                                      </p:cBhvr>
                                      <p:to>
                                        <p:strVal val="visible"/>
                                      </p:to>
                                    </p:set>
                                    <p:animEffect transition="in" filter="wipe(down)">
                                      <p:cBhvr>
                                        <p:cTn id="42" dur="500"/>
                                        <p:tgtEl>
                                          <p:spTgt spid="122"/>
                                        </p:tgtEl>
                                      </p:cBhvr>
                                    </p:animEffect>
                                  </p:childTnLst>
                                </p:cTn>
                              </p:par>
                            </p:childTnLst>
                          </p:cTn>
                        </p:par>
                        <p:par>
                          <p:cTn id="43" fill="hold">
                            <p:stCondLst>
                              <p:cond delay="3000"/>
                            </p:stCondLst>
                            <p:childTnLst>
                              <p:par>
                                <p:cTn id="44" presetID="22" presetClass="entr" presetSubtype="4" fill="hold" nodeType="afterEffect">
                                  <p:stCondLst>
                                    <p:cond delay="0"/>
                                  </p:stCondLst>
                                  <p:childTnLst>
                                    <p:set>
                                      <p:cBhvr>
                                        <p:cTn id="45" dur="1" fill="hold">
                                          <p:stCondLst>
                                            <p:cond delay="0"/>
                                          </p:stCondLst>
                                        </p:cTn>
                                        <p:tgtEl>
                                          <p:spTgt spid="123"/>
                                        </p:tgtEl>
                                        <p:attrNameLst>
                                          <p:attrName>style.visibility</p:attrName>
                                        </p:attrNameLst>
                                      </p:cBhvr>
                                      <p:to>
                                        <p:strVal val="visible"/>
                                      </p:to>
                                    </p:set>
                                    <p:animEffect transition="in" filter="wipe(down)">
                                      <p:cBhvr>
                                        <p:cTn id="46" dur="500"/>
                                        <p:tgtEl>
                                          <p:spTgt spid="123"/>
                                        </p:tgtEl>
                                      </p:cBhvr>
                                    </p:animEffect>
                                  </p:childTnLst>
                                </p:cTn>
                              </p:par>
                            </p:childTnLst>
                          </p:cTn>
                        </p:par>
                        <p:par>
                          <p:cTn id="47" fill="hold">
                            <p:stCondLst>
                              <p:cond delay="3500"/>
                            </p:stCondLst>
                            <p:childTnLst>
                              <p:par>
                                <p:cTn id="48" presetID="53" presetClass="entr" presetSubtype="16"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 calcmode="lin" valueType="num">
                                      <p:cBhvr>
                                        <p:cTn id="50" dur="500" fill="hold"/>
                                        <p:tgtEl>
                                          <p:spTgt spid="128"/>
                                        </p:tgtEl>
                                        <p:attrNameLst>
                                          <p:attrName>ppt_w</p:attrName>
                                        </p:attrNameLst>
                                      </p:cBhvr>
                                      <p:tavLst>
                                        <p:tav tm="0">
                                          <p:val>
                                            <p:fltVal val="0"/>
                                          </p:val>
                                        </p:tav>
                                        <p:tav tm="100000">
                                          <p:val>
                                            <p:strVal val="#ppt_w"/>
                                          </p:val>
                                        </p:tav>
                                      </p:tavLst>
                                    </p:anim>
                                    <p:anim calcmode="lin" valueType="num">
                                      <p:cBhvr>
                                        <p:cTn id="51" dur="500" fill="hold"/>
                                        <p:tgtEl>
                                          <p:spTgt spid="128"/>
                                        </p:tgtEl>
                                        <p:attrNameLst>
                                          <p:attrName>ppt_h</p:attrName>
                                        </p:attrNameLst>
                                      </p:cBhvr>
                                      <p:tavLst>
                                        <p:tav tm="0">
                                          <p:val>
                                            <p:fltVal val="0"/>
                                          </p:val>
                                        </p:tav>
                                        <p:tav tm="100000">
                                          <p:val>
                                            <p:strVal val="#ppt_h"/>
                                          </p:val>
                                        </p:tav>
                                      </p:tavLst>
                                    </p:anim>
                                    <p:animEffect transition="in" filter="fade">
                                      <p:cBhvr>
                                        <p:cTn id="52" dur="500"/>
                                        <p:tgtEl>
                                          <p:spTgt spid="128"/>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31"/>
                                        </p:tgtEl>
                                        <p:attrNameLst>
                                          <p:attrName>style.visibility</p:attrName>
                                        </p:attrNameLst>
                                      </p:cBhvr>
                                      <p:to>
                                        <p:strVal val="visible"/>
                                      </p:to>
                                    </p:set>
                                    <p:animEffect transition="in" filter="wipe(down)">
                                      <p:cBhvr>
                                        <p:cTn id="55"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100" grpId="0"/>
      <p:bldP spid="122" grpId="0"/>
      <p:bldP spid="131"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กลุ่ม 73"/>
          <p:cNvGrpSpPr/>
          <p:nvPr/>
        </p:nvGrpSpPr>
        <p:grpSpPr>
          <a:xfrm>
            <a:off x="4389438" y="3657600"/>
            <a:ext cx="7169150" cy="1758950"/>
            <a:chOff x="4389438" y="2971800"/>
            <a:chExt cx="7169150" cy="1758950"/>
          </a:xfrm>
        </p:grpSpPr>
        <p:sp>
          <p:nvSpPr>
            <p:cNvPr id="75" name="Rectangle 6"/>
            <p:cNvSpPr>
              <a:spLocks noChangeArrowheads="1"/>
            </p:cNvSpPr>
            <p:nvPr/>
          </p:nvSpPr>
          <p:spPr bwMode="auto">
            <a:xfrm>
              <a:off x="4389438" y="2971800"/>
              <a:ext cx="7169150" cy="1758950"/>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7" name="Freeform 123"/>
            <p:cNvSpPr>
              <a:spLocks noChangeArrowheads="1"/>
            </p:cNvSpPr>
            <p:nvPr/>
          </p:nvSpPr>
          <p:spPr bwMode="auto">
            <a:xfrm>
              <a:off x="4729171" y="3256800"/>
              <a:ext cx="1071843" cy="1096962"/>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 name="TextBox 77"/>
            <p:cNvSpPr txBox="1"/>
            <p:nvPr/>
          </p:nvSpPr>
          <p:spPr>
            <a:xfrm>
              <a:off x="5992305" y="3512893"/>
              <a:ext cx="5483732"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START-UP</a:t>
              </a:r>
              <a:endParaRPr lang="en-US" sz="2400" b="1" dirty="0">
                <a:solidFill>
                  <a:schemeClr val="bg1"/>
                </a:solidFill>
                <a:latin typeface="Lato Black" charset="0"/>
                <a:ea typeface="Lato Black" charset="0"/>
                <a:cs typeface="Lato Black" charset="0"/>
              </a:endParaRPr>
            </a:p>
          </p:txBody>
        </p:sp>
      </p:grpSp>
      <p:sp>
        <p:nvSpPr>
          <p:cNvPr id="79" name="TextBox 30"/>
          <p:cNvSpPr txBox="1">
            <a:spLocks noChangeArrowheads="1"/>
          </p:cNvSpPr>
          <p:nvPr/>
        </p:nvSpPr>
        <p:spPr bwMode="auto">
          <a:xfrm>
            <a:off x="4389438" y="5477673"/>
            <a:ext cx="7135813" cy="1532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80" name="กลุ่ม 79"/>
          <p:cNvGrpSpPr/>
          <p:nvPr/>
        </p:nvGrpSpPr>
        <p:grpSpPr>
          <a:xfrm>
            <a:off x="12844463" y="3657600"/>
            <a:ext cx="7169150" cy="1758950"/>
            <a:chOff x="12844463" y="2971800"/>
            <a:chExt cx="7169150" cy="1758950"/>
          </a:xfrm>
        </p:grpSpPr>
        <p:sp>
          <p:nvSpPr>
            <p:cNvPr id="81" name="Rectangle 7"/>
            <p:cNvSpPr>
              <a:spLocks noChangeArrowheads="1"/>
            </p:cNvSpPr>
            <p:nvPr/>
          </p:nvSpPr>
          <p:spPr bwMode="auto">
            <a:xfrm>
              <a:off x="12844463" y="2971800"/>
              <a:ext cx="7169150" cy="1758950"/>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82" name="Freeform 9"/>
            <p:cNvSpPr>
              <a:spLocks noChangeArrowheads="1"/>
            </p:cNvSpPr>
            <p:nvPr/>
          </p:nvSpPr>
          <p:spPr bwMode="auto">
            <a:xfrm>
              <a:off x="13282213" y="3366681"/>
              <a:ext cx="1013224" cy="1013224"/>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3" name="TextBox 82"/>
            <p:cNvSpPr txBox="1"/>
            <p:nvPr/>
          </p:nvSpPr>
          <p:spPr>
            <a:xfrm>
              <a:off x="14461277" y="3580905"/>
              <a:ext cx="5483732"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TARGETING</a:t>
              </a:r>
              <a:endParaRPr lang="en-US" sz="2400" b="1" dirty="0">
                <a:solidFill>
                  <a:schemeClr val="bg1"/>
                </a:solidFill>
                <a:latin typeface="Lato Black" charset="0"/>
                <a:ea typeface="Lato Black" charset="0"/>
                <a:cs typeface="Lato Black" charset="0"/>
              </a:endParaRPr>
            </a:p>
          </p:txBody>
        </p:sp>
      </p:grpSp>
      <p:sp>
        <p:nvSpPr>
          <p:cNvPr id="84" name="TextBox 30"/>
          <p:cNvSpPr txBox="1">
            <a:spLocks noChangeArrowheads="1"/>
          </p:cNvSpPr>
          <p:nvPr/>
        </p:nvSpPr>
        <p:spPr bwMode="auto">
          <a:xfrm>
            <a:off x="12832857" y="5471322"/>
            <a:ext cx="7135813" cy="1532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85" name="กลุ่ม 84"/>
          <p:cNvGrpSpPr/>
          <p:nvPr/>
        </p:nvGrpSpPr>
        <p:grpSpPr>
          <a:xfrm>
            <a:off x="4389438" y="8077200"/>
            <a:ext cx="7135813" cy="1758950"/>
            <a:chOff x="4389438" y="7766050"/>
            <a:chExt cx="7135813" cy="1758950"/>
          </a:xfrm>
        </p:grpSpPr>
        <p:sp>
          <p:nvSpPr>
            <p:cNvPr id="86" name="Rectangle 8"/>
            <p:cNvSpPr>
              <a:spLocks noChangeArrowheads="1"/>
            </p:cNvSpPr>
            <p:nvPr/>
          </p:nvSpPr>
          <p:spPr bwMode="auto">
            <a:xfrm>
              <a:off x="4389438" y="7766050"/>
              <a:ext cx="7135813" cy="175895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87" name="Freeform 6"/>
            <p:cNvSpPr>
              <a:spLocks noChangeArrowheads="1"/>
            </p:cNvSpPr>
            <p:nvPr/>
          </p:nvSpPr>
          <p:spPr bwMode="auto">
            <a:xfrm>
              <a:off x="4704325" y="8126351"/>
              <a:ext cx="1046719" cy="1038348"/>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106" name="TextBox 105"/>
            <p:cNvSpPr txBox="1"/>
            <p:nvPr/>
          </p:nvSpPr>
          <p:spPr>
            <a:xfrm>
              <a:off x="5936189" y="8274282"/>
              <a:ext cx="5483732"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DIRECTION</a:t>
              </a:r>
              <a:endParaRPr lang="en-US" sz="2400" b="1" dirty="0">
                <a:solidFill>
                  <a:schemeClr val="bg1"/>
                </a:solidFill>
                <a:latin typeface="Lato Black" charset="0"/>
                <a:ea typeface="Lato Black" charset="0"/>
                <a:cs typeface="Lato Black" charset="0"/>
              </a:endParaRPr>
            </a:p>
          </p:txBody>
        </p:sp>
      </p:grpSp>
      <p:sp>
        <p:nvSpPr>
          <p:cNvPr id="107" name="TextBox 30"/>
          <p:cNvSpPr txBox="1">
            <a:spLocks noChangeArrowheads="1"/>
          </p:cNvSpPr>
          <p:nvPr/>
        </p:nvSpPr>
        <p:spPr bwMode="auto">
          <a:xfrm>
            <a:off x="4389437" y="9861582"/>
            <a:ext cx="7135813" cy="1532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108" name="กลุ่ม 107"/>
          <p:cNvGrpSpPr/>
          <p:nvPr/>
        </p:nvGrpSpPr>
        <p:grpSpPr>
          <a:xfrm>
            <a:off x="12844463" y="8077200"/>
            <a:ext cx="7169150" cy="1758950"/>
            <a:chOff x="12844463" y="7766050"/>
            <a:chExt cx="7169150" cy="1758950"/>
          </a:xfrm>
        </p:grpSpPr>
        <p:sp>
          <p:nvSpPr>
            <p:cNvPr id="109" name="Rectangle 9"/>
            <p:cNvSpPr>
              <a:spLocks noChangeArrowheads="1"/>
            </p:cNvSpPr>
            <p:nvPr/>
          </p:nvSpPr>
          <p:spPr bwMode="auto">
            <a:xfrm>
              <a:off x="12844463" y="7766050"/>
              <a:ext cx="7169150" cy="175895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10" name="Group 1"/>
            <p:cNvGrpSpPr>
              <a:grpSpLocks/>
            </p:cNvGrpSpPr>
            <p:nvPr/>
          </p:nvGrpSpPr>
          <p:grpSpPr bwMode="auto">
            <a:xfrm>
              <a:off x="13258199" y="8105418"/>
              <a:ext cx="1096962" cy="1080214"/>
              <a:chOff x="7197121" y="8332916"/>
              <a:chExt cx="553830" cy="543285"/>
            </a:xfrm>
            <a:solidFill>
              <a:schemeClr val="bg1"/>
            </a:solidFill>
          </p:grpSpPr>
          <p:sp>
            <p:nvSpPr>
              <p:cNvPr id="112"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grpFill/>
              <a:ln>
                <a:noFill/>
              </a:ln>
              <a:effectLst/>
            </p:spPr>
            <p:txBody>
              <a:bodyPr wrap="none" anchor="ctr"/>
              <a:lstStyle/>
              <a:p>
                <a:pPr eaLnBrk="1" fontAlgn="auto" hangingPunct="1">
                  <a:spcBef>
                    <a:spcPts val="0"/>
                  </a:spcBef>
                  <a:spcAft>
                    <a:spcPts val="0"/>
                  </a:spcAft>
                  <a:defRPr/>
                </a:pPr>
                <a:endParaRPr lang="en-US" dirty="0">
                  <a:latin typeface="+mn-lt"/>
                  <a:ea typeface="+mn-ea"/>
                </a:endParaRPr>
              </a:p>
            </p:txBody>
          </p:sp>
          <p:sp>
            <p:nvSpPr>
              <p:cNvPr id="113"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grpFill/>
              <a:ln>
                <a:noFill/>
              </a:ln>
              <a:effectLst/>
            </p:spPr>
            <p:txBody>
              <a:bodyPr wrap="none" anchor="ctr"/>
              <a:lstStyle/>
              <a:p>
                <a:pPr eaLnBrk="1" fontAlgn="auto" hangingPunct="1">
                  <a:spcBef>
                    <a:spcPts val="0"/>
                  </a:spcBef>
                  <a:spcAft>
                    <a:spcPts val="0"/>
                  </a:spcAft>
                  <a:defRPr/>
                </a:pPr>
                <a:endParaRPr lang="en-US" dirty="0">
                  <a:latin typeface="+mn-lt"/>
                  <a:ea typeface="+mn-ea"/>
                </a:endParaRPr>
              </a:p>
            </p:txBody>
          </p:sp>
        </p:grpSp>
        <p:sp>
          <p:nvSpPr>
            <p:cNvPr id="111" name="TextBox 110"/>
            <p:cNvSpPr txBox="1"/>
            <p:nvPr/>
          </p:nvSpPr>
          <p:spPr>
            <a:xfrm>
              <a:off x="14405161" y="8342294"/>
              <a:ext cx="5483732"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TIME MACHINE</a:t>
              </a:r>
              <a:endParaRPr lang="en-US" sz="2400" b="1" dirty="0">
                <a:solidFill>
                  <a:schemeClr val="bg1"/>
                </a:solidFill>
                <a:latin typeface="Lato Black" charset="0"/>
                <a:ea typeface="Lato Black" charset="0"/>
                <a:cs typeface="Lato Black" charset="0"/>
              </a:endParaRPr>
            </a:p>
          </p:txBody>
        </p:sp>
      </p:grpSp>
      <p:sp>
        <p:nvSpPr>
          <p:cNvPr id="114" name="TextBox 30"/>
          <p:cNvSpPr txBox="1">
            <a:spLocks noChangeArrowheads="1"/>
          </p:cNvSpPr>
          <p:nvPr/>
        </p:nvSpPr>
        <p:spPr bwMode="auto">
          <a:xfrm>
            <a:off x="12832856" y="9855231"/>
            <a:ext cx="7135813" cy="1532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34" name="Group 33"/>
          <p:cNvGrpSpPr/>
          <p:nvPr/>
        </p:nvGrpSpPr>
        <p:grpSpPr>
          <a:xfrm>
            <a:off x="9342437" y="0"/>
            <a:ext cx="5121981" cy="1859280"/>
            <a:chOff x="9266237" y="-30479"/>
            <a:chExt cx="5121981" cy="1859280"/>
          </a:xfrm>
        </p:grpSpPr>
        <p:sp>
          <p:nvSpPr>
            <p:cNvPr id="3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6" name="TextBox 3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7" name="กลุ่ม 1"/>
            <p:cNvGrpSpPr/>
            <p:nvPr/>
          </p:nvGrpSpPr>
          <p:grpSpPr>
            <a:xfrm>
              <a:off x="10629638" y="960536"/>
              <a:ext cx="2675199" cy="191868"/>
              <a:chOff x="731836" y="7607630"/>
              <a:chExt cx="3043601" cy="240970"/>
            </a:xfrm>
          </p:grpSpPr>
          <p:sp>
            <p:nvSpPr>
              <p:cNvPr id="3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99040001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9"/>
                                        </p:tgtEl>
                                        <p:attrNameLst>
                                          <p:attrName>style.visibility</p:attrName>
                                        </p:attrNameLst>
                                      </p:cBhvr>
                                      <p:to>
                                        <p:strVal val="visible"/>
                                      </p:to>
                                    </p:set>
                                    <p:animEffect transition="in" filter="wipe(down)">
                                      <p:cBhvr>
                                        <p:cTn id="11" dur="500"/>
                                        <p:tgtEl>
                                          <p:spTgt spid="79"/>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80"/>
                                        </p:tgtEl>
                                        <p:attrNameLst>
                                          <p:attrName>style.visibility</p:attrName>
                                        </p:attrNameLst>
                                      </p:cBhvr>
                                      <p:to>
                                        <p:strVal val="visible"/>
                                      </p:to>
                                    </p:set>
                                    <p:animEffect transition="in" filter="wipe(left)">
                                      <p:cBhvr>
                                        <p:cTn id="15" dur="500"/>
                                        <p:tgtEl>
                                          <p:spTgt spid="8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wipe(down)">
                                      <p:cBhvr>
                                        <p:cTn id="19" dur="500"/>
                                        <p:tgtEl>
                                          <p:spTgt spid="84"/>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left)">
                                      <p:cBhvr>
                                        <p:cTn id="23" dur="500"/>
                                        <p:tgtEl>
                                          <p:spTgt spid="85"/>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07"/>
                                        </p:tgtEl>
                                        <p:attrNameLst>
                                          <p:attrName>style.visibility</p:attrName>
                                        </p:attrNameLst>
                                      </p:cBhvr>
                                      <p:to>
                                        <p:strVal val="visible"/>
                                      </p:to>
                                    </p:set>
                                    <p:animEffect transition="in" filter="wipe(down)">
                                      <p:cBhvr>
                                        <p:cTn id="27" dur="500"/>
                                        <p:tgtEl>
                                          <p:spTgt spid="107"/>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108"/>
                                        </p:tgtEl>
                                        <p:attrNameLst>
                                          <p:attrName>style.visibility</p:attrName>
                                        </p:attrNameLst>
                                      </p:cBhvr>
                                      <p:to>
                                        <p:strVal val="visible"/>
                                      </p:to>
                                    </p:set>
                                    <p:animEffect transition="in" filter="wipe(left)">
                                      <p:cBhvr>
                                        <p:cTn id="31" dur="500"/>
                                        <p:tgtEl>
                                          <p:spTgt spid="108"/>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114"/>
                                        </p:tgtEl>
                                        <p:attrNameLst>
                                          <p:attrName>style.visibility</p:attrName>
                                        </p:attrNameLst>
                                      </p:cBhvr>
                                      <p:to>
                                        <p:strVal val="visible"/>
                                      </p:to>
                                    </p:set>
                                    <p:animEffect transition="in" filter="wipe(down)">
                                      <p:cBhvr>
                                        <p:cTn id="35"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4" grpId="0"/>
      <p:bldP spid="107" grpId="0"/>
      <p:bldP spid="114"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กลุ่ม 73"/>
          <p:cNvGrpSpPr/>
          <p:nvPr/>
        </p:nvGrpSpPr>
        <p:grpSpPr>
          <a:xfrm>
            <a:off x="1566889" y="3886200"/>
            <a:ext cx="7169150" cy="1758950"/>
            <a:chOff x="4389438" y="2971800"/>
            <a:chExt cx="7169150" cy="1758950"/>
          </a:xfrm>
        </p:grpSpPr>
        <p:sp>
          <p:nvSpPr>
            <p:cNvPr id="75" name="Rectangle 6"/>
            <p:cNvSpPr>
              <a:spLocks noChangeArrowheads="1"/>
            </p:cNvSpPr>
            <p:nvPr/>
          </p:nvSpPr>
          <p:spPr bwMode="auto">
            <a:xfrm>
              <a:off x="4389438" y="2971800"/>
              <a:ext cx="7169150" cy="175895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77" name="Freeform 123"/>
            <p:cNvSpPr>
              <a:spLocks noChangeArrowheads="1"/>
            </p:cNvSpPr>
            <p:nvPr/>
          </p:nvSpPr>
          <p:spPr bwMode="auto">
            <a:xfrm>
              <a:off x="4729171" y="3256800"/>
              <a:ext cx="1071843" cy="1096962"/>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 name="TextBox 77"/>
            <p:cNvSpPr txBox="1"/>
            <p:nvPr/>
          </p:nvSpPr>
          <p:spPr>
            <a:xfrm>
              <a:off x="5992305" y="3512893"/>
              <a:ext cx="5483732"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START-UP</a:t>
              </a:r>
              <a:endParaRPr lang="en-US" sz="2400" b="1" dirty="0">
                <a:solidFill>
                  <a:schemeClr val="bg1"/>
                </a:solidFill>
                <a:latin typeface="Lato Black" charset="0"/>
                <a:ea typeface="Lato Black" charset="0"/>
                <a:cs typeface="Lato Black" charset="0"/>
              </a:endParaRPr>
            </a:p>
          </p:txBody>
        </p:sp>
      </p:grpSp>
      <p:grpSp>
        <p:nvGrpSpPr>
          <p:cNvPr id="68" name="กลุ่ม 67"/>
          <p:cNvGrpSpPr/>
          <p:nvPr/>
        </p:nvGrpSpPr>
        <p:grpSpPr>
          <a:xfrm>
            <a:off x="16270287" y="3886200"/>
            <a:ext cx="7169150" cy="1758950"/>
            <a:chOff x="16270287" y="4298066"/>
            <a:chExt cx="7169150" cy="1758950"/>
          </a:xfrm>
        </p:grpSpPr>
        <p:grpSp>
          <p:nvGrpSpPr>
            <p:cNvPr id="69" name="กลุ่ม 68"/>
            <p:cNvGrpSpPr/>
            <p:nvPr/>
          </p:nvGrpSpPr>
          <p:grpSpPr>
            <a:xfrm>
              <a:off x="16270287" y="4298066"/>
              <a:ext cx="7169150" cy="1758950"/>
              <a:chOff x="4389438" y="2971800"/>
              <a:chExt cx="7169150" cy="1758950"/>
            </a:xfrm>
          </p:grpSpPr>
          <p:sp>
            <p:nvSpPr>
              <p:cNvPr id="71" name="Rectangle 6"/>
              <p:cNvSpPr>
                <a:spLocks noChangeArrowheads="1"/>
              </p:cNvSpPr>
              <p:nvPr/>
            </p:nvSpPr>
            <p:spPr bwMode="auto">
              <a:xfrm>
                <a:off x="4389438" y="2971800"/>
                <a:ext cx="7169150" cy="17589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72" name="TextBox 71"/>
              <p:cNvSpPr txBox="1"/>
              <p:nvPr/>
            </p:nvSpPr>
            <p:spPr>
              <a:xfrm>
                <a:off x="5992305" y="3512893"/>
                <a:ext cx="5483732"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BIG DATA</a:t>
                </a:r>
                <a:endParaRPr lang="en-US" sz="2400" b="1" dirty="0">
                  <a:solidFill>
                    <a:schemeClr val="bg1"/>
                  </a:solidFill>
                  <a:latin typeface="Lato Black" charset="0"/>
                  <a:ea typeface="Lato Black" charset="0"/>
                  <a:cs typeface="Lato Black" charset="0"/>
                </a:endParaRPr>
              </a:p>
            </p:txBody>
          </p:sp>
        </p:grpSp>
        <p:sp>
          <p:nvSpPr>
            <p:cNvPr id="70" name="Freeform 111"/>
            <p:cNvSpPr>
              <a:spLocks noChangeArrowheads="1"/>
            </p:cNvSpPr>
            <p:nvPr/>
          </p:nvSpPr>
          <p:spPr bwMode="auto">
            <a:xfrm>
              <a:off x="16733837" y="4724400"/>
              <a:ext cx="765343" cy="932051"/>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73" name="กลุ่ม 72"/>
          <p:cNvGrpSpPr/>
          <p:nvPr/>
        </p:nvGrpSpPr>
        <p:grpSpPr>
          <a:xfrm>
            <a:off x="8893923" y="3886200"/>
            <a:ext cx="7169150" cy="1758950"/>
            <a:chOff x="8893923" y="4298066"/>
            <a:chExt cx="7169150" cy="1758950"/>
          </a:xfrm>
        </p:grpSpPr>
        <p:grpSp>
          <p:nvGrpSpPr>
            <p:cNvPr id="76" name="กลุ่ม 75"/>
            <p:cNvGrpSpPr/>
            <p:nvPr/>
          </p:nvGrpSpPr>
          <p:grpSpPr>
            <a:xfrm>
              <a:off x="8893923" y="4298066"/>
              <a:ext cx="7169150" cy="1758950"/>
              <a:chOff x="4389438" y="2971800"/>
              <a:chExt cx="7169150" cy="1758950"/>
            </a:xfrm>
          </p:grpSpPr>
          <p:sp>
            <p:nvSpPr>
              <p:cNvPr id="89" name="Rectangle 6"/>
              <p:cNvSpPr>
                <a:spLocks noChangeArrowheads="1"/>
              </p:cNvSpPr>
              <p:nvPr/>
            </p:nvSpPr>
            <p:spPr bwMode="auto">
              <a:xfrm>
                <a:off x="4389438" y="2971800"/>
                <a:ext cx="7169150" cy="1758950"/>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90" name="TextBox 89"/>
              <p:cNvSpPr txBox="1"/>
              <p:nvPr/>
            </p:nvSpPr>
            <p:spPr>
              <a:xfrm>
                <a:off x="5992305" y="3512893"/>
                <a:ext cx="5483732"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IDEAS</a:t>
                </a:r>
                <a:endParaRPr lang="en-US" sz="2400" b="1" dirty="0">
                  <a:solidFill>
                    <a:schemeClr val="bg1"/>
                  </a:solidFill>
                  <a:latin typeface="Lato Black" charset="0"/>
                  <a:ea typeface="Lato Black" charset="0"/>
                  <a:cs typeface="Lato Black" charset="0"/>
                </a:endParaRPr>
              </a:p>
            </p:txBody>
          </p:sp>
        </p:grpSp>
        <p:sp>
          <p:nvSpPr>
            <p:cNvPr id="88" name="Freeform 149"/>
            <p:cNvSpPr>
              <a:spLocks noChangeArrowheads="1"/>
            </p:cNvSpPr>
            <p:nvPr/>
          </p:nvSpPr>
          <p:spPr bwMode="auto">
            <a:xfrm>
              <a:off x="9418637" y="4724400"/>
              <a:ext cx="780497" cy="1060873"/>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91" name="กลุ่ม 90"/>
          <p:cNvGrpSpPr/>
          <p:nvPr/>
        </p:nvGrpSpPr>
        <p:grpSpPr>
          <a:xfrm>
            <a:off x="1444534" y="8097763"/>
            <a:ext cx="7135813" cy="1758950"/>
            <a:chOff x="1444534" y="8097763"/>
            <a:chExt cx="7135813" cy="1758950"/>
          </a:xfrm>
        </p:grpSpPr>
        <p:grpSp>
          <p:nvGrpSpPr>
            <p:cNvPr id="92" name="กลุ่ม 91"/>
            <p:cNvGrpSpPr/>
            <p:nvPr/>
          </p:nvGrpSpPr>
          <p:grpSpPr>
            <a:xfrm>
              <a:off x="1444534" y="8097763"/>
              <a:ext cx="7135813" cy="1758950"/>
              <a:chOff x="4389438" y="7766050"/>
              <a:chExt cx="7135813" cy="1758950"/>
            </a:xfrm>
          </p:grpSpPr>
          <p:sp>
            <p:nvSpPr>
              <p:cNvPr id="94" name="Rectangle 8"/>
              <p:cNvSpPr>
                <a:spLocks noChangeArrowheads="1"/>
              </p:cNvSpPr>
              <p:nvPr/>
            </p:nvSpPr>
            <p:spPr bwMode="auto">
              <a:xfrm>
                <a:off x="4389438" y="7766050"/>
                <a:ext cx="7135813" cy="175895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95" name="TextBox 94"/>
              <p:cNvSpPr txBox="1"/>
              <p:nvPr/>
            </p:nvSpPr>
            <p:spPr>
              <a:xfrm>
                <a:off x="5936189" y="8274282"/>
                <a:ext cx="5483732"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CONNECTION</a:t>
                </a:r>
                <a:endParaRPr lang="en-US" sz="2400" b="1" dirty="0">
                  <a:solidFill>
                    <a:schemeClr val="bg1"/>
                  </a:solidFill>
                  <a:latin typeface="Lato Black" charset="0"/>
                  <a:ea typeface="Lato Black" charset="0"/>
                  <a:cs typeface="Lato Black" charset="0"/>
                </a:endParaRPr>
              </a:p>
            </p:txBody>
          </p:sp>
        </p:grpSp>
        <p:sp>
          <p:nvSpPr>
            <p:cNvPr id="93" name="Freeform 7"/>
            <p:cNvSpPr>
              <a:spLocks noChangeArrowheads="1"/>
            </p:cNvSpPr>
            <p:nvPr/>
          </p:nvSpPr>
          <p:spPr bwMode="auto">
            <a:xfrm>
              <a:off x="1879493" y="8494014"/>
              <a:ext cx="833544" cy="954786"/>
            </a:xfrm>
            <a:custGeom>
              <a:avLst/>
              <a:gdLst>
                <a:gd name="T0" fmla="*/ 319 w 390"/>
                <a:gd name="T1" fmla="*/ 301 h 444"/>
                <a:gd name="T2" fmla="*/ 319 w 390"/>
                <a:gd name="T3" fmla="*/ 301 h 444"/>
                <a:gd name="T4" fmla="*/ 274 w 390"/>
                <a:gd name="T5" fmla="*/ 310 h 444"/>
                <a:gd name="T6" fmla="*/ 142 w 390"/>
                <a:gd name="T7" fmla="*/ 239 h 444"/>
                <a:gd name="T8" fmla="*/ 142 w 390"/>
                <a:gd name="T9" fmla="*/ 222 h 444"/>
                <a:gd name="T10" fmla="*/ 142 w 390"/>
                <a:gd name="T11" fmla="*/ 213 h 444"/>
                <a:gd name="T12" fmla="*/ 274 w 390"/>
                <a:gd name="T13" fmla="*/ 133 h 444"/>
                <a:gd name="T14" fmla="*/ 319 w 390"/>
                <a:gd name="T15" fmla="*/ 151 h 444"/>
                <a:gd name="T16" fmla="*/ 389 w 390"/>
                <a:gd name="T17" fmla="*/ 70 h 444"/>
                <a:gd name="T18" fmla="*/ 319 w 390"/>
                <a:gd name="T19" fmla="*/ 0 h 444"/>
                <a:gd name="T20" fmla="*/ 248 w 390"/>
                <a:gd name="T21" fmla="*/ 70 h 444"/>
                <a:gd name="T22" fmla="*/ 248 w 390"/>
                <a:gd name="T23" fmla="*/ 89 h 444"/>
                <a:gd name="T24" fmla="*/ 115 w 390"/>
                <a:gd name="T25" fmla="*/ 169 h 444"/>
                <a:gd name="T26" fmla="*/ 70 w 390"/>
                <a:gd name="T27" fmla="*/ 151 h 444"/>
                <a:gd name="T28" fmla="*/ 0 w 390"/>
                <a:gd name="T29" fmla="*/ 222 h 444"/>
                <a:gd name="T30" fmla="*/ 70 w 390"/>
                <a:gd name="T31" fmla="*/ 301 h 444"/>
                <a:gd name="T32" fmla="*/ 115 w 390"/>
                <a:gd name="T33" fmla="*/ 283 h 444"/>
                <a:gd name="T34" fmla="*/ 248 w 390"/>
                <a:gd name="T35" fmla="*/ 363 h 444"/>
                <a:gd name="T36" fmla="*/ 248 w 390"/>
                <a:gd name="T37" fmla="*/ 372 h 444"/>
                <a:gd name="T38" fmla="*/ 319 w 390"/>
                <a:gd name="T39" fmla="*/ 443 h 444"/>
                <a:gd name="T40" fmla="*/ 389 w 390"/>
                <a:gd name="T41" fmla="*/ 372 h 444"/>
                <a:gd name="T42" fmla="*/ 319 w 390"/>
                <a:gd name="T43" fmla="*/ 30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96" name="กลุ่ม 95"/>
          <p:cNvGrpSpPr/>
          <p:nvPr/>
        </p:nvGrpSpPr>
        <p:grpSpPr>
          <a:xfrm>
            <a:off x="8771568" y="8097763"/>
            <a:ext cx="7135813" cy="1758950"/>
            <a:chOff x="4389438" y="7766050"/>
            <a:chExt cx="7135813" cy="1758950"/>
          </a:xfrm>
        </p:grpSpPr>
        <p:sp>
          <p:nvSpPr>
            <p:cNvPr id="97" name="Rectangle 8"/>
            <p:cNvSpPr>
              <a:spLocks noChangeArrowheads="1"/>
            </p:cNvSpPr>
            <p:nvPr/>
          </p:nvSpPr>
          <p:spPr bwMode="auto">
            <a:xfrm>
              <a:off x="4389438" y="7766050"/>
              <a:ext cx="7135813" cy="1758950"/>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98" name="Freeform 6"/>
            <p:cNvSpPr>
              <a:spLocks noChangeArrowheads="1"/>
            </p:cNvSpPr>
            <p:nvPr/>
          </p:nvSpPr>
          <p:spPr bwMode="auto">
            <a:xfrm>
              <a:off x="4704325" y="8126351"/>
              <a:ext cx="1046719" cy="1038348"/>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99" name="TextBox 98"/>
            <p:cNvSpPr txBox="1"/>
            <p:nvPr/>
          </p:nvSpPr>
          <p:spPr>
            <a:xfrm>
              <a:off x="5936189" y="8274282"/>
              <a:ext cx="5483732"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DIRECTION</a:t>
              </a:r>
              <a:endParaRPr lang="en-US" sz="2400" b="1" dirty="0">
                <a:solidFill>
                  <a:schemeClr val="bg1"/>
                </a:solidFill>
                <a:latin typeface="Lato Black" charset="0"/>
                <a:ea typeface="Lato Black" charset="0"/>
                <a:cs typeface="Lato Black" charset="0"/>
              </a:endParaRPr>
            </a:p>
          </p:txBody>
        </p:sp>
      </p:grpSp>
      <p:grpSp>
        <p:nvGrpSpPr>
          <p:cNvPr id="100" name="กลุ่ม 99"/>
          <p:cNvGrpSpPr/>
          <p:nvPr/>
        </p:nvGrpSpPr>
        <p:grpSpPr>
          <a:xfrm>
            <a:off x="16147932" y="8097763"/>
            <a:ext cx="7135813" cy="1758950"/>
            <a:chOff x="16147932" y="8097763"/>
            <a:chExt cx="7135813" cy="1758950"/>
          </a:xfrm>
        </p:grpSpPr>
        <p:grpSp>
          <p:nvGrpSpPr>
            <p:cNvPr id="101" name="กลุ่ม 100"/>
            <p:cNvGrpSpPr/>
            <p:nvPr/>
          </p:nvGrpSpPr>
          <p:grpSpPr>
            <a:xfrm>
              <a:off x="16147932" y="8097763"/>
              <a:ext cx="7135813" cy="1758950"/>
              <a:chOff x="4389438" y="7766050"/>
              <a:chExt cx="7135813" cy="1758950"/>
            </a:xfrm>
          </p:grpSpPr>
          <p:sp>
            <p:nvSpPr>
              <p:cNvPr id="103" name="Rectangle 8"/>
              <p:cNvSpPr>
                <a:spLocks noChangeArrowheads="1"/>
              </p:cNvSpPr>
              <p:nvPr/>
            </p:nvSpPr>
            <p:spPr bwMode="auto">
              <a:xfrm>
                <a:off x="4389438" y="7766050"/>
                <a:ext cx="7135813" cy="17589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04" name="TextBox 103"/>
              <p:cNvSpPr txBox="1"/>
              <p:nvPr/>
            </p:nvSpPr>
            <p:spPr>
              <a:xfrm>
                <a:off x="5968611" y="8274282"/>
                <a:ext cx="5483732"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MONITOR</a:t>
                </a:r>
                <a:endParaRPr lang="en-US" sz="2400" b="1" dirty="0">
                  <a:solidFill>
                    <a:schemeClr val="bg1"/>
                  </a:solidFill>
                  <a:latin typeface="Lato Black" charset="0"/>
                  <a:ea typeface="Lato Black" charset="0"/>
                  <a:cs typeface="Lato Black" charset="0"/>
                </a:endParaRPr>
              </a:p>
            </p:txBody>
          </p:sp>
        </p:grpSp>
        <p:sp>
          <p:nvSpPr>
            <p:cNvPr id="102" name="Freeform 96"/>
            <p:cNvSpPr>
              <a:spLocks noChangeArrowheads="1"/>
            </p:cNvSpPr>
            <p:nvPr/>
          </p:nvSpPr>
          <p:spPr bwMode="auto">
            <a:xfrm>
              <a:off x="16579784" y="8511213"/>
              <a:ext cx="1068453" cy="932050"/>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sp>
        <p:nvSpPr>
          <p:cNvPr id="105" name="TextBox 30"/>
          <p:cNvSpPr txBox="1">
            <a:spLocks noChangeArrowheads="1"/>
          </p:cNvSpPr>
          <p:nvPr/>
        </p:nvSpPr>
        <p:spPr bwMode="auto">
          <a:xfrm>
            <a:off x="1566889" y="5706273"/>
            <a:ext cx="7135813" cy="1532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115" name="TextBox 30"/>
          <p:cNvSpPr txBox="1">
            <a:spLocks noChangeArrowheads="1"/>
          </p:cNvSpPr>
          <p:nvPr/>
        </p:nvSpPr>
        <p:spPr bwMode="auto">
          <a:xfrm>
            <a:off x="1444533" y="9882145"/>
            <a:ext cx="7135813" cy="1532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116" name="TextBox 30"/>
          <p:cNvSpPr txBox="1">
            <a:spLocks noChangeArrowheads="1"/>
          </p:cNvSpPr>
          <p:nvPr/>
        </p:nvSpPr>
        <p:spPr bwMode="auto">
          <a:xfrm>
            <a:off x="8893923" y="5706273"/>
            <a:ext cx="7135813" cy="1532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117" name="TextBox 30"/>
          <p:cNvSpPr txBox="1">
            <a:spLocks noChangeArrowheads="1"/>
          </p:cNvSpPr>
          <p:nvPr/>
        </p:nvSpPr>
        <p:spPr bwMode="auto">
          <a:xfrm>
            <a:off x="8771567" y="9882145"/>
            <a:ext cx="7135813" cy="1532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118" name="TextBox 30"/>
          <p:cNvSpPr txBox="1">
            <a:spLocks noChangeArrowheads="1"/>
          </p:cNvSpPr>
          <p:nvPr/>
        </p:nvSpPr>
        <p:spPr bwMode="auto">
          <a:xfrm>
            <a:off x="16270287" y="5706273"/>
            <a:ext cx="7135813" cy="1532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119" name="TextBox 30"/>
          <p:cNvSpPr txBox="1">
            <a:spLocks noChangeArrowheads="1"/>
          </p:cNvSpPr>
          <p:nvPr/>
        </p:nvSpPr>
        <p:spPr bwMode="auto">
          <a:xfrm>
            <a:off x="16147931" y="9882145"/>
            <a:ext cx="7135813" cy="1532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24948055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73"/>
                                        </p:tgtEl>
                                        <p:attrNameLst>
                                          <p:attrName>style.visibility</p:attrName>
                                        </p:attrNameLst>
                                      </p:cBhvr>
                                      <p:to>
                                        <p:strVal val="visible"/>
                                      </p:to>
                                    </p:set>
                                    <p:animEffect transition="in" filter="wipe(left)">
                                      <p:cBhvr>
                                        <p:cTn id="11" dur="500"/>
                                        <p:tgtEl>
                                          <p:spTgt spid="7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68"/>
                                        </p:tgtEl>
                                        <p:attrNameLst>
                                          <p:attrName>style.visibility</p:attrName>
                                        </p:attrNameLst>
                                      </p:cBhvr>
                                      <p:to>
                                        <p:strVal val="visible"/>
                                      </p:to>
                                    </p:set>
                                    <p:animEffect transition="in" filter="wipe(left)">
                                      <p:cBhvr>
                                        <p:cTn id="15" dur="500"/>
                                        <p:tgtEl>
                                          <p:spTgt spid="68"/>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91"/>
                                        </p:tgtEl>
                                        <p:attrNameLst>
                                          <p:attrName>style.visibility</p:attrName>
                                        </p:attrNameLst>
                                      </p:cBhvr>
                                      <p:to>
                                        <p:strVal val="visible"/>
                                      </p:to>
                                    </p:set>
                                    <p:animEffect transition="in" filter="wipe(left)">
                                      <p:cBhvr>
                                        <p:cTn id="19" dur="500"/>
                                        <p:tgtEl>
                                          <p:spTgt spid="91"/>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96"/>
                                        </p:tgtEl>
                                        <p:attrNameLst>
                                          <p:attrName>style.visibility</p:attrName>
                                        </p:attrNameLst>
                                      </p:cBhvr>
                                      <p:to>
                                        <p:strVal val="visible"/>
                                      </p:to>
                                    </p:set>
                                    <p:animEffect transition="in" filter="wipe(left)">
                                      <p:cBhvr>
                                        <p:cTn id="23" dur="500"/>
                                        <p:tgtEl>
                                          <p:spTgt spid="96"/>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100"/>
                                        </p:tgtEl>
                                        <p:attrNameLst>
                                          <p:attrName>style.visibility</p:attrName>
                                        </p:attrNameLst>
                                      </p:cBhvr>
                                      <p:to>
                                        <p:strVal val="visible"/>
                                      </p:to>
                                    </p:set>
                                    <p:animEffect transition="in" filter="wipe(left)">
                                      <p:cBhvr>
                                        <p:cTn id="27" dur="500"/>
                                        <p:tgtEl>
                                          <p:spTgt spid="100"/>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05"/>
                                        </p:tgtEl>
                                        <p:attrNameLst>
                                          <p:attrName>style.visibility</p:attrName>
                                        </p:attrNameLst>
                                      </p:cBhvr>
                                      <p:to>
                                        <p:strVal val="visible"/>
                                      </p:to>
                                    </p:set>
                                    <p:animEffect transition="in" filter="wipe(down)">
                                      <p:cBhvr>
                                        <p:cTn id="31" dur="500"/>
                                        <p:tgtEl>
                                          <p:spTgt spid="105"/>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115"/>
                                        </p:tgtEl>
                                        <p:attrNameLst>
                                          <p:attrName>style.visibility</p:attrName>
                                        </p:attrNameLst>
                                      </p:cBhvr>
                                      <p:to>
                                        <p:strVal val="visible"/>
                                      </p:to>
                                    </p:set>
                                    <p:animEffect transition="in" filter="wipe(down)">
                                      <p:cBhvr>
                                        <p:cTn id="35" dur="500"/>
                                        <p:tgtEl>
                                          <p:spTgt spid="115"/>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116"/>
                                        </p:tgtEl>
                                        <p:attrNameLst>
                                          <p:attrName>style.visibility</p:attrName>
                                        </p:attrNameLst>
                                      </p:cBhvr>
                                      <p:to>
                                        <p:strVal val="visible"/>
                                      </p:to>
                                    </p:set>
                                    <p:animEffect transition="in" filter="wipe(down)">
                                      <p:cBhvr>
                                        <p:cTn id="39" dur="500"/>
                                        <p:tgtEl>
                                          <p:spTgt spid="11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117"/>
                                        </p:tgtEl>
                                        <p:attrNameLst>
                                          <p:attrName>style.visibility</p:attrName>
                                        </p:attrNameLst>
                                      </p:cBhvr>
                                      <p:to>
                                        <p:strVal val="visible"/>
                                      </p:to>
                                    </p:set>
                                    <p:animEffect transition="in" filter="wipe(down)">
                                      <p:cBhvr>
                                        <p:cTn id="43" dur="500"/>
                                        <p:tgtEl>
                                          <p:spTgt spid="117"/>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118"/>
                                        </p:tgtEl>
                                        <p:attrNameLst>
                                          <p:attrName>style.visibility</p:attrName>
                                        </p:attrNameLst>
                                      </p:cBhvr>
                                      <p:to>
                                        <p:strVal val="visible"/>
                                      </p:to>
                                    </p:set>
                                    <p:animEffect transition="in" filter="wipe(down)">
                                      <p:cBhvr>
                                        <p:cTn id="47" dur="500"/>
                                        <p:tgtEl>
                                          <p:spTgt spid="118"/>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119"/>
                                        </p:tgtEl>
                                        <p:attrNameLst>
                                          <p:attrName>style.visibility</p:attrName>
                                        </p:attrNameLst>
                                      </p:cBhvr>
                                      <p:to>
                                        <p:strVal val="visible"/>
                                      </p:to>
                                    </p:set>
                                    <p:animEffect transition="in" filter="wipe(down)">
                                      <p:cBhvr>
                                        <p:cTn id="51" dur="5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15" grpId="0"/>
      <p:bldP spid="116" grpId="0"/>
      <p:bldP spid="117" grpId="0"/>
      <p:bldP spid="118" grpId="0"/>
      <p:bldP spid="119"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2" name="กลุ่ม 171"/>
          <p:cNvGrpSpPr/>
          <p:nvPr/>
        </p:nvGrpSpPr>
        <p:grpSpPr>
          <a:xfrm>
            <a:off x="5186363" y="3611563"/>
            <a:ext cx="731838" cy="4462462"/>
            <a:chOff x="5186363" y="4376738"/>
            <a:chExt cx="731838" cy="4462462"/>
          </a:xfrm>
        </p:grpSpPr>
        <p:sp>
          <p:nvSpPr>
            <p:cNvPr id="173" name="Rectangle 6"/>
            <p:cNvSpPr>
              <a:spLocks noChangeArrowheads="1"/>
            </p:cNvSpPr>
            <p:nvPr/>
          </p:nvSpPr>
          <p:spPr bwMode="auto">
            <a:xfrm>
              <a:off x="5553076" y="4376738"/>
              <a:ext cx="46038" cy="3616325"/>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74" name="Freeform 17"/>
            <p:cNvSpPr>
              <a:spLocks noEditPoints="1"/>
            </p:cNvSpPr>
            <p:nvPr/>
          </p:nvSpPr>
          <p:spPr bwMode="auto">
            <a:xfrm>
              <a:off x="5186363" y="7877175"/>
              <a:ext cx="731838" cy="962025"/>
            </a:xfrm>
            <a:custGeom>
              <a:avLst/>
              <a:gdLst>
                <a:gd name="T0" fmla="*/ 16 w 32"/>
                <a:gd name="T1" fmla="*/ 0 h 42"/>
                <a:gd name="T2" fmla="*/ 0 w 32"/>
                <a:gd name="T3" fmla="*/ 16 h 42"/>
                <a:gd name="T4" fmla="*/ 16 w 32"/>
                <a:gd name="T5" fmla="*/ 42 h 42"/>
                <a:gd name="T6" fmla="*/ 32 w 32"/>
                <a:gd name="T7" fmla="*/ 16 h 42"/>
                <a:gd name="T8" fmla="*/ 16 w 32"/>
                <a:gd name="T9" fmla="*/ 0 h 42"/>
                <a:gd name="T10" fmla="*/ 16 w 32"/>
                <a:gd name="T11" fmla="*/ 21 h 42"/>
                <a:gd name="T12" fmla="*/ 10 w 32"/>
                <a:gd name="T13" fmla="*/ 15 h 42"/>
                <a:gd name="T14" fmla="*/ 16 w 32"/>
                <a:gd name="T15" fmla="*/ 8 h 42"/>
                <a:gd name="T16" fmla="*/ 23 w 32"/>
                <a:gd name="T17" fmla="*/ 15 h 42"/>
                <a:gd name="T18" fmla="*/ 16 w 3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2">
                  <a:moveTo>
                    <a:pt x="16" y="0"/>
                  </a:moveTo>
                  <a:cubicBezTo>
                    <a:pt x="8" y="0"/>
                    <a:pt x="0" y="7"/>
                    <a:pt x="0" y="16"/>
                  </a:cubicBezTo>
                  <a:cubicBezTo>
                    <a:pt x="0" y="25"/>
                    <a:pt x="16" y="42"/>
                    <a:pt x="16" y="42"/>
                  </a:cubicBezTo>
                  <a:cubicBezTo>
                    <a:pt x="16" y="42"/>
                    <a:pt x="32" y="25"/>
                    <a:pt x="32" y="16"/>
                  </a:cubicBezTo>
                  <a:cubicBezTo>
                    <a:pt x="32" y="7"/>
                    <a:pt x="25" y="0"/>
                    <a:pt x="16" y="0"/>
                  </a:cubicBezTo>
                  <a:close/>
                  <a:moveTo>
                    <a:pt x="16" y="21"/>
                  </a:moveTo>
                  <a:cubicBezTo>
                    <a:pt x="13" y="21"/>
                    <a:pt x="10" y="18"/>
                    <a:pt x="10" y="15"/>
                  </a:cubicBezTo>
                  <a:cubicBezTo>
                    <a:pt x="10" y="11"/>
                    <a:pt x="13" y="8"/>
                    <a:pt x="16" y="8"/>
                  </a:cubicBezTo>
                  <a:cubicBezTo>
                    <a:pt x="20" y="8"/>
                    <a:pt x="23" y="11"/>
                    <a:pt x="23" y="15"/>
                  </a:cubicBezTo>
                  <a:cubicBezTo>
                    <a:pt x="23" y="18"/>
                    <a:pt x="20" y="21"/>
                    <a:pt x="16" y="2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77" name="กลุ่ม 176"/>
          <p:cNvGrpSpPr/>
          <p:nvPr/>
        </p:nvGrpSpPr>
        <p:grpSpPr>
          <a:xfrm>
            <a:off x="9671051" y="3611563"/>
            <a:ext cx="731838" cy="4462462"/>
            <a:chOff x="9671051" y="4376738"/>
            <a:chExt cx="731838" cy="4462462"/>
          </a:xfrm>
        </p:grpSpPr>
        <p:sp>
          <p:nvSpPr>
            <p:cNvPr id="178" name="Rectangle 7"/>
            <p:cNvSpPr>
              <a:spLocks noChangeArrowheads="1"/>
            </p:cNvSpPr>
            <p:nvPr/>
          </p:nvSpPr>
          <p:spPr bwMode="auto">
            <a:xfrm>
              <a:off x="10036176" y="4376738"/>
              <a:ext cx="46038" cy="361632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79" name="Freeform 16"/>
            <p:cNvSpPr>
              <a:spLocks noEditPoints="1"/>
            </p:cNvSpPr>
            <p:nvPr/>
          </p:nvSpPr>
          <p:spPr bwMode="auto">
            <a:xfrm>
              <a:off x="9671051" y="7877175"/>
              <a:ext cx="731838" cy="962025"/>
            </a:xfrm>
            <a:custGeom>
              <a:avLst/>
              <a:gdLst>
                <a:gd name="T0" fmla="*/ 16 w 32"/>
                <a:gd name="T1" fmla="*/ 0 h 42"/>
                <a:gd name="T2" fmla="*/ 0 w 32"/>
                <a:gd name="T3" fmla="*/ 16 h 42"/>
                <a:gd name="T4" fmla="*/ 16 w 32"/>
                <a:gd name="T5" fmla="*/ 42 h 42"/>
                <a:gd name="T6" fmla="*/ 32 w 32"/>
                <a:gd name="T7" fmla="*/ 16 h 42"/>
                <a:gd name="T8" fmla="*/ 16 w 32"/>
                <a:gd name="T9" fmla="*/ 0 h 42"/>
                <a:gd name="T10" fmla="*/ 16 w 32"/>
                <a:gd name="T11" fmla="*/ 21 h 42"/>
                <a:gd name="T12" fmla="*/ 10 w 32"/>
                <a:gd name="T13" fmla="*/ 15 h 42"/>
                <a:gd name="T14" fmla="*/ 16 w 32"/>
                <a:gd name="T15" fmla="*/ 8 h 42"/>
                <a:gd name="T16" fmla="*/ 23 w 32"/>
                <a:gd name="T17" fmla="*/ 15 h 42"/>
                <a:gd name="T18" fmla="*/ 16 w 3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2">
                  <a:moveTo>
                    <a:pt x="16" y="0"/>
                  </a:moveTo>
                  <a:cubicBezTo>
                    <a:pt x="7" y="0"/>
                    <a:pt x="0" y="7"/>
                    <a:pt x="0" y="16"/>
                  </a:cubicBezTo>
                  <a:cubicBezTo>
                    <a:pt x="0" y="25"/>
                    <a:pt x="16" y="42"/>
                    <a:pt x="16" y="42"/>
                  </a:cubicBezTo>
                  <a:cubicBezTo>
                    <a:pt x="16" y="42"/>
                    <a:pt x="32" y="25"/>
                    <a:pt x="32" y="16"/>
                  </a:cubicBezTo>
                  <a:cubicBezTo>
                    <a:pt x="32" y="7"/>
                    <a:pt x="25" y="0"/>
                    <a:pt x="16" y="0"/>
                  </a:cubicBezTo>
                  <a:close/>
                  <a:moveTo>
                    <a:pt x="16" y="21"/>
                  </a:moveTo>
                  <a:cubicBezTo>
                    <a:pt x="13" y="21"/>
                    <a:pt x="10" y="18"/>
                    <a:pt x="10" y="15"/>
                  </a:cubicBezTo>
                  <a:cubicBezTo>
                    <a:pt x="10" y="11"/>
                    <a:pt x="13" y="8"/>
                    <a:pt x="16" y="8"/>
                  </a:cubicBezTo>
                  <a:cubicBezTo>
                    <a:pt x="20" y="8"/>
                    <a:pt x="23" y="11"/>
                    <a:pt x="23" y="15"/>
                  </a:cubicBezTo>
                  <a:cubicBezTo>
                    <a:pt x="23" y="18"/>
                    <a:pt x="20" y="21"/>
                    <a:pt x="16" y="2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82" name="กลุ่ม 181"/>
          <p:cNvGrpSpPr/>
          <p:nvPr/>
        </p:nvGrpSpPr>
        <p:grpSpPr>
          <a:xfrm>
            <a:off x="14130338" y="3611563"/>
            <a:ext cx="731838" cy="4462462"/>
            <a:chOff x="14130338" y="4376738"/>
            <a:chExt cx="731838" cy="4462462"/>
          </a:xfrm>
        </p:grpSpPr>
        <p:sp>
          <p:nvSpPr>
            <p:cNvPr id="183" name="Rectangle 8"/>
            <p:cNvSpPr>
              <a:spLocks noChangeArrowheads="1"/>
            </p:cNvSpPr>
            <p:nvPr/>
          </p:nvSpPr>
          <p:spPr bwMode="auto">
            <a:xfrm>
              <a:off x="14473238" y="4376738"/>
              <a:ext cx="46038" cy="36163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84" name="Freeform 15"/>
            <p:cNvSpPr>
              <a:spLocks noEditPoints="1"/>
            </p:cNvSpPr>
            <p:nvPr/>
          </p:nvSpPr>
          <p:spPr bwMode="auto">
            <a:xfrm>
              <a:off x="14130338" y="7877175"/>
              <a:ext cx="731838" cy="962025"/>
            </a:xfrm>
            <a:custGeom>
              <a:avLst/>
              <a:gdLst>
                <a:gd name="T0" fmla="*/ 16 w 32"/>
                <a:gd name="T1" fmla="*/ 0 h 42"/>
                <a:gd name="T2" fmla="*/ 0 w 32"/>
                <a:gd name="T3" fmla="*/ 16 h 42"/>
                <a:gd name="T4" fmla="*/ 16 w 32"/>
                <a:gd name="T5" fmla="*/ 42 h 42"/>
                <a:gd name="T6" fmla="*/ 32 w 32"/>
                <a:gd name="T7" fmla="*/ 16 h 42"/>
                <a:gd name="T8" fmla="*/ 16 w 32"/>
                <a:gd name="T9" fmla="*/ 0 h 42"/>
                <a:gd name="T10" fmla="*/ 16 w 32"/>
                <a:gd name="T11" fmla="*/ 21 h 42"/>
                <a:gd name="T12" fmla="*/ 10 w 32"/>
                <a:gd name="T13" fmla="*/ 15 h 42"/>
                <a:gd name="T14" fmla="*/ 16 w 32"/>
                <a:gd name="T15" fmla="*/ 8 h 42"/>
                <a:gd name="T16" fmla="*/ 22 w 32"/>
                <a:gd name="T17" fmla="*/ 15 h 42"/>
                <a:gd name="T18" fmla="*/ 16 w 3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2">
                  <a:moveTo>
                    <a:pt x="16" y="0"/>
                  </a:moveTo>
                  <a:cubicBezTo>
                    <a:pt x="7" y="0"/>
                    <a:pt x="0" y="7"/>
                    <a:pt x="0" y="16"/>
                  </a:cubicBezTo>
                  <a:cubicBezTo>
                    <a:pt x="0" y="25"/>
                    <a:pt x="16" y="42"/>
                    <a:pt x="16" y="42"/>
                  </a:cubicBezTo>
                  <a:cubicBezTo>
                    <a:pt x="16" y="42"/>
                    <a:pt x="32" y="25"/>
                    <a:pt x="32" y="16"/>
                  </a:cubicBezTo>
                  <a:cubicBezTo>
                    <a:pt x="32" y="7"/>
                    <a:pt x="25" y="0"/>
                    <a:pt x="16" y="0"/>
                  </a:cubicBezTo>
                  <a:close/>
                  <a:moveTo>
                    <a:pt x="16" y="21"/>
                  </a:moveTo>
                  <a:cubicBezTo>
                    <a:pt x="13" y="21"/>
                    <a:pt x="10" y="18"/>
                    <a:pt x="10" y="15"/>
                  </a:cubicBezTo>
                  <a:cubicBezTo>
                    <a:pt x="10" y="11"/>
                    <a:pt x="13" y="8"/>
                    <a:pt x="16" y="8"/>
                  </a:cubicBezTo>
                  <a:cubicBezTo>
                    <a:pt x="19" y="8"/>
                    <a:pt x="22" y="11"/>
                    <a:pt x="22" y="15"/>
                  </a:cubicBezTo>
                  <a:cubicBezTo>
                    <a:pt x="22" y="18"/>
                    <a:pt x="19" y="21"/>
                    <a:pt x="16" y="2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87" name="กลุ่ม 186"/>
          <p:cNvGrpSpPr/>
          <p:nvPr/>
        </p:nvGrpSpPr>
        <p:grpSpPr>
          <a:xfrm>
            <a:off x="18613438" y="3611563"/>
            <a:ext cx="733425" cy="4462462"/>
            <a:chOff x="18613438" y="4376738"/>
            <a:chExt cx="733425" cy="4462462"/>
          </a:xfrm>
        </p:grpSpPr>
        <p:sp>
          <p:nvSpPr>
            <p:cNvPr id="188" name="Rectangle 9"/>
            <p:cNvSpPr>
              <a:spLocks noChangeArrowheads="1"/>
            </p:cNvSpPr>
            <p:nvPr/>
          </p:nvSpPr>
          <p:spPr bwMode="auto">
            <a:xfrm>
              <a:off x="18957926" y="4376738"/>
              <a:ext cx="44450" cy="368458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89" name="Freeform 14"/>
            <p:cNvSpPr>
              <a:spLocks noEditPoints="1"/>
            </p:cNvSpPr>
            <p:nvPr/>
          </p:nvSpPr>
          <p:spPr bwMode="auto">
            <a:xfrm>
              <a:off x="18613438" y="7877175"/>
              <a:ext cx="733425" cy="962025"/>
            </a:xfrm>
            <a:custGeom>
              <a:avLst/>
              <a:gdLst>
                <a:gd name="T0" fmla="*/ 16 w 32"/>
                <a:gd name="T1" fmla="*/ 0 h 42"/>
                <a:gd name="T2" fmla="*/ 0 w 32"/>
                <a:gd name="T3" fmla="*/ 16 h 42"/>
                <a:gd name="T4" fmla="*/ 16 w 32"/>
                <a:gd name="T5" fmla="*/ 42 h 42"/>
                <a:gd name="T6" fmla="*/ 32 w 32"/>
                <a:gd name="T7" fmla="*/ 16 h 42"/>
                <a:gd name="T8" fmla="*/ 16 w 32"/>
                <a:gd name="T9" fmla="*/ 0 h 42"/>
                <a:gd name="T10" fmla="*/ 16 w 32"/>
                <a:gd name="T11" fmla="*/ 21 h 42"/>
                <a:gd name="T12" fmla="*/ 9 w 32"/>
                <a:gd name="T13" fmla="*/ 15 h 42"/>
                <a:gd name="T14" fmla="*/ 16 w 32"/>
                <a:gd name="T15" fmla="*/ 8 h 42"/>
                <a:gd name="T16" fmla="*/ 22 w 32"/>
                <a:gd name="T17" fmla="*/ 15 h 42"/>
                <a:gd name="T18" fmla="*/ 16 w 32"/>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2">
                  <a:moveTo>
                    <a:pt x="16" y="0"/>
                  </a:moveTo>
                  <a:cubicBezTo>
                    <a:pt x="7" y="0"/>
                    <a:pt x="0" y="7"/>
                    <a:pt x="0" y="16"/>
                  </a:cubicBezTo>
                  <a:cubicBezTo>
                    <a:pt x="0" y="25"/>
                    <a:pt x="16" y="42"/>
                    <a:pt x="16" y="42"/>
                  </a:cubicBezTo>
                  <a:cubicBezTo>
                    <a:pt x="16" y="42"/>
                    <a:pt x="32" y="25"/>
                    <a:pt x="32" y="16"/>
                  </a:cubicBezTo>
                  <a:cubicBezTo>
                    <a:pt x="32" y="7"/>
                    <a:pt x="24" y="0"/>
                    <a:pt x="16" y="0"/>
                  </a:cubicBezTo>
                  <a:close/>
                  <a:moveTo>
                    <a:pt x="16" y="21"/>
                  </a:moveTo>
                  <a:cubicBezTo>
                    <a:pt x="12" y="21"/>
                    <a:pt x="9" y="18"/>
                    <a:pt x="9" y="15"/>
                  </a:cubicBezTo>
                  <a:cubicBezTo>
                    <a:pt x="9" y="11"/>
                    <a:pt x="12" y="8"/>
                    <a:pt x="16" y="8"/>
                  </a:cubicBezTo>
                  <a:cubicBezTo>
                    <a:pt x="19" y="8"/>
                    <a:pt x="22" y="11"/>
                    <a:pt x="22" y="15"/>
                  </a:cubicBezTo>
                  <a:cubicBezTo>
                    <a:pt x="22" y="18"/>
                    <a:pt x="19" y="21"/>
                    <a:pt x="16" y="2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6" name="กลุ่ม 25"/>
          <p:cNvGrpSpPr/>
          <p:nvPr/>
        </p:nvGrpSpPr>
        <p:grpSpPr>
          <a:xfrm>
            <a:off x="7405688" y="3429000"/>
            <a:ext cx="5284788" cy="1762125"/>
            <a:chOff x="7405688" y="4194175"/>
            <a:chExt cx="5284788" cy="1762125"/>
          </a:xfrm>
        </p:grpSpPr>
        <p:sp>
          <p:nvSpPr>
            <p:cNvPr id="13" name="Freeform 12"/>
            <p:cNvSpPr>
              <a:spLocks/>
            </p:cNvSpPr>
            <p:nvPr/>
          </p:nvSpPr>
          <p:spPr bwMode="auto">
            <a:xfrm>
              <a:off x="7405688" y="4194175"/>
              <a:ext cx="5284788" cy="1762125"/>
            </a:xfrm>
            <a:custGeom>
              <a:avLst/>
              <a:gdLst>
                <a:gd name="T0" fmla="*/ 2810 w 3329"/>
                <a:gd name="T1" fmla="*/ 1110 h 1110"/>
                <a:gd name="T2" fmla="*/ 0 w 3329"/>
                <a:gd name="T3" fmla="*/ 1110 h 1110"/>
                <a:gd name="T4" fmla="*/ 0 w 3329"/>
                <a:gd name="T5" fmla="*/ 0 h 1110"/>
                <a:gd name="T6" fmla="*/ 2810 w 3329"/>
                <a:gd name="T7" fmla="*/ 0 h 1110"/>
                <a:gd name="T8" fmla="*/ 3329 w 3329"/>
                <a:gd name="T9" fmla="*/ 548 h 1110"/>
                <a:gd name="T10" fmla="*/ 2810 w 3329"/>
                <a:gd name="T11" fmla="*/ 1110 h 1110"/>
              </a:gdLst>
              <a:ahLst/>
              <a:cxnLst>
                <a:cxn ang="0">
                  <a:pos x="T0" y="T1"/>
                </a:cxn>
                <a:cxn ang="0">
                  <a:pos x="T2" y="T3"/>
                </a:cxn>
                <a:cxn ang="0">
                  <a:pos x="T4" y="T5"/>
                </a:cxn>
                <a:cxn ang="0">
                  <a:pos x="T6" y="T7"/>
                </a:cxn>
                <a:cxn ang="0">
                  <a:pos x="T8" y="T9"/>
                </a:cxn>
                <a:cxn ang="0">
                  <a:pos x="T10" y="T11"/>
                </a:cxn>
              </a:cxnLst>
              <a:rect l="0" t="0" r="r" b="b"/>
              <a:pathLst>
                <a:path w="3329" h="1110">
                  <a:moveTo>
                    <a:pt x="2810" y="1110"/>
                  </a:moveTo>
                  <a:lnTo>
                    <a:pt x="0" y="1110"/>
                  </a:lnTo>
                  <a:lnTo>
                    <a:pt x="0" y="0"/>
                  </a:lnTo>
                  <a:lnTo>
                    <a:pt x="2810" y="0"/>
                  </a:lnTo>
                  <a:lnTo>
                    <a:pt x="3329" y="548"/>
                  </a:lnTo>
                  <a:lnTo>
                    <a:pt x="2810" y="111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2" name="TextBox 71"/>
            <p:cNvSpPr txBox="1"/>
            <p:nvPr/>
          </p:nvSpPr>
          <p:spPr>
            <a:xfrm>
              <a:off x="9533349" y="4782848"/>
              <a:ext cx="2741866"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STEP - 2</a:t>
              </a:r>
              <a:endParaRPr lang="en-US" sz="2400" b="1" dirty="0">
                <a:solidFill>
                  <a:schemeClr val="bg1"/>
                </a:solidFill>
                <a:latin typeface="Lato Black" charset="0"/>
                <a:ea typeface="Lato Black" charset="0"/>
                <a:cs typeface="Lato Black" charset="0"/>
              </a:endParaRPr>
            </a:p>
          </p:txBody>
        </p:sp>
        <p:sp>
          <p:nvSpPr>
            <p:cNvPr id="75" name="Freeform 9"/>
            <p:cNvSpPr>
              <a:spLocks noChangeArrowheads="1"/>
            </p:cNvSpPr>
            <p:nvPr/>
          </p:nvSpPr>
          <p:spPr bwMode="auto">
            <a:xfrm>
              <a:off x="8428037" y="4663974"/>
              <a:ext cx="822426" cy="822426"/>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28" name="กลุ่ม 27"/>
          <p:cNvGrpSpPr/>
          <p:nvPr/>
        </p:nvGrpSpPr>
        <p:grpSpPr>
          <a:xfrm>
            <a:off x="16327438" y="3429000"/>
            <a:ext cx="5283200" cy="1762125"/>
            <a:chOff x="16327438" y="4194175"/>
            <a:chExt cx="5283200" cy="1762125"/>
          </a:xfrm>
        </p:grpSpPr>
        <p:sp>
          <p:nvSpPr>
            <p:cNvPr id="11" name="Freeform 10"/>
            <p:cNvSpPr>
              <a:spLocks/>
            </p:cNvSpPr>
            <p:nvPr/>
          </p:nvSpPr>
          <p:spPr bwMode="auto">
            <a:xfrm>
              <a:off x="16327438" y="4194175"/>
              <a:ext cx="5283200" cy="1762125"/>
            </a:xfrm>
            <a:custGeom>
              <a:avLst/>
              <a:gdLst>
                <a:gd name="T0" fmla="*/ 2809 w 3328"/>
                <a:gd name="T1" fmla="*/ 1110 h 1110"/>
                <a:gd name="T2" fmla="*/ 0 w 3328"/>
                <a:gd name="T3" fmla="*/ 1110 h 1110"/>
                <a:gd name="T4" fmla="*/ 0 w 3328"/>
                <a:gd name="T5" fmla="*/ 620 h 1110"/>
                <a:gd name="T6" fmla="*/ 0 w 3328"/>
                <a:gd name="T7" fmla="*/ 0 h 1110"/>
                <a:gd name="T8" fmla="*/ 2809 w 3328"/>
                <a:gd name="T9" fmla="*/ 0 h 1110"/>
                <a:gd name="T10" fmla="*/ 3328 w 3328"/>
                <a:gd name="T11" fmla="*/ 548 h 1110"/>
                <a:gd name="T12" fmla="*/ 2809 w 3328"/>
                <a:gd name="T13" fmla="*/ 1110 h 1110"/>
              </a:gdLst>
              <a:ahLst/>
              <a:cxnLst>
                <a:cxn ang="0">
                  <a:pos x="T0" y="T1"/>
                </a:cxn>
                <a:cxn ang="0">
                  <a:pos x="T2" y="T3"/>
                </a:cxn>
                <a:cxn ang="0">
                  <a:pos x="T4" y="T5"/>
                </a:cxn>
                <a:cxn ang="0">
                  <a:pos x="T6" y="T7"/>
                </a:cxn>
                <a:cxn ang="0">
                  <a:pos x="T8" y="T9"/>
                </a:cxn>
                <a:cxn ang="0">
                  <a:pos x="T10" y="T11"/>
                </a:cxn>
                <a:cxn ang="0">
                  <a:pos x="T12" y="T13"/>
                </a:cxn>
              </a:cxnLst>
              <a:rect l="0" t="0" r="r" b="b"/>
              <a:pathLst>
                <a:path w="3328" h="1110">
                  <a:moveTo>
                    <a:pt x="2809" y="1110"/>
                  </a:moveTo>
                  <a:lnTo>
                    <a:pt x="0" y="1110"/>
                  </a:lnTo>
                  <a:lnTo>
                    <a:pt x="0" y="620"/>
                  </a:lnTo>
                  <a:lnTo>
                    <a:pt x="0" y="0"/>
                  </a:lnTo>
                  <a:lnTo>
                    <a:pt x="2809" y="0"/>
                  </a:lnTo>
                  <a:lnTo>
                    <a:pt x="3328" y="548"/>
                  </a:lnTo>
                  <a:lnTo>
                    <a:pt x="2809" y="111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4" name="TextBox 73"/>
            <p:cNvSpPr txBox="1"/>
            <p:nvPr/>
          </p:nvSpPr>
          <p:spPr>
            <a:xfrm>
              <a:off x="18411571" y="4782848"/>
              <a:ext cx="2741866"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STEP - 4</a:t>
              </a:r>
              <a:endParaRPr lang="en-US" sz="2400" b="1" dirty="0">
                <a:solidFill>
                  <a:schemeClr val="bg1"/>
                </a:solidFill>
                <a:latin typeface="Lato Black" charset="0"/>
                <a:ea typeface="Lato Black" charset="0"/>
                <a:cs typeface="Lato Black" charset="0"/>
              </a:endParaRPr>
            </a:p>
          </p:txBody>
        </p:sp>
        <p:sp>
          <p:nvSpPr>
            <p:cNvPr id="76" name="Freeform 29"/>
            <p:cNvSpPr>
              <a:spLocks noChangeArrowheads="1"/>
            </p:cNvSpPr>
            <p:nvPr/>
          </p:nvSpPr>
          <p:spPr bwMode="auto">
            <a:xfrm>
              <a:off x="17325224" y="4650427"/>
              <a:ext cx="856413" cy="883601"/>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24" name="กลุ่ม 23"/>
          <p:cNvGrpSpPr/>
          <p:nvPr/>
        </p:nvGrpSpPr>
        <p:grpSpPr>
          <a:xfrm>
            <a:off x="2922588" y="3429000"/>
            <a:ext cx="5260975" cy="1762125"/>
            <a:chOff x="2922588" y="4194175"/>
            <a:chExt cx="5260975" cy="1762125"/>
          </a:xfrm>
        </p:grpSpPr>
        <p:sp>
          <p:nvSpPr>
            <p:cNvPr id="14" name="Freeform 13"/>
            <p:cNvSpPr>
              <a:spLocks/>
            </p:cNvSpPr>
            <p:nvPr/>
          </p:nvSpPr>
          <p:spPr bwMode="auto">
            <a:xfrm>
              <a:off x="2922588" y="4194175"/>
              <a:ext cx="5260975" cy="1762125"/>
            </a:xfrm>
            <a:custGeom>
              <a:avLst/>
              <a:gdLst>
                <a:gd name="T0" fmla="*/ 2810 w 3314"/>
                <a:gd name="T1" fmla="*/ 1110 h 1110"/>
                <a:gd name="T2" fmla="*/ 0 w 3314"/>
                <a:gd name="T3" fmla="*/ 1110 h 1110"/>
                <a:gd name="T4" fmla="*/ 317 w 3314"/>
                <a:gd name="T5" fmla="*/ 548 h 1110"/>
                <a:gd name="T6" fmla="*/ 0 w 3314"/>
                <a:gd name="T7" fmla="*/ 0 h 1110"/>
                <a:gd name="T8" fmla="*/ 2810 w 3314"/>
                <a:gd name="T9" fmla="*/ 0 h 1110"/>
                <a:gd name="T10" fmla="*/ 3314 w 3314"/>
                <a:gd name="T11" fmla="*/ 548 h 1110"/>
                <a:gd name="T12" fmla="*/ 2810 w 3314"/>
                <a:gd name="T13" fmla="*/ 1110 h 1110"/>
              </a:gdLst>
              <a:ahLst/>
              <a:cxnLst>
                <a:cxn ang="0">
                  <a:pos x="T0" y="T1"/>
                </a:cxn>
                <a:cxn ang="0">
                  <a:pos x="T2" y="T3"/>
                </a:cxn>
                <a:cxn ang="0">
                  <a:pos x="T4" y="T5"/>
                </a:cxn>
                <a:cxn ang="0">
                  <a:pos x="T6" y="T7"/>
                </a:cxn>
                <a:cxn ang="0">
                  <a:pos x="T8" y="T9"/>
                </a:cxn>
                <a:cxn ang="0">
                  <a:pos x="T10" y="T11"/>
                </a:cxn>
                <a:cxn ang="0">
                  <a:pos x="T12" y="T13"/>
                </a:cxn>
              </a:cxnLst>
              <a:rect l="0" t="0" r="r" b="b"/>
              <a:pathLst>
                <a:path w="3314" h="1110">
                  <a:moveTo>
                    <a:pt x="2810" y="1110"/>
                  </a:moveTo>
                  <a:lnTo>
                    <a:pt x="0" y="1110"/>
                  </a:lnTo>
                  <a:lnTo>
                    <a:pt x="317" y="548"/>
                  </a:lnTo>
                  <a:lnTo>
                    <a:pt x="0" y="0"/>
                  </a:lnTo>
                  <a:lnTo>
                    <a:pt x="2810" y="0"/>
                  </a:lnTo>
                  <a:lnTo>
                    <a:pt x="3314" y="548"/>
                  </a:lnTo>
                  <a:lnTo>
                    <a:pt x="2810" y="111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1" name="TextBox 70"/>
            <p:cNvSpPr txBox="1"/>
            <p:nvPr/>
          </p:nvSpPr>
          <p:spPr>
            <a:xfrm>
              <a:off x="4954684" y="4782849"/>
              <a:ext cx="2741866"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STEP - 1</a:t>
              </a:r>
              <a:endParaRPr lang="en-US" sz="2400" b="1" dirty="0">
                <a:solidFill>
                  <a:schemeClr val="bg1"/>
                </a:solidFill>
                <a:latin typeface="Lato Black" charset="0"/>
                <a:ea typeface="Lato Black" charset="0"/>
                <a:cs typeface="Lato Black" charset="0"/>
              </a:endParaRPr>
            </a:p>
          </p:txBody>
        </p:sp>
        <p:sp>
          <p:nvSpPr>
            <p:cNvPr id="77" name="Freeform 46"/>
            <p:cNvSpPr>
              <a:spLocks noChangeArrowheads="1"/>
            </p:cNvSpPr>
            <p:nvPr/>
          </p:nvSpPr>
          <p:spPr bwMode="auto">
            <a:xfrm>
              <a:off x="3757527" y="4650427"/>
              <a:ext cx="890401" cy="849619"/>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27" name="กลุ่ม 26"/>
          <p:cNvGrpSpPr/>
          <p:nvPr/>
        </p:nvGrpSpPr>
        <p:grpSpPr>
          <a:xfrm>
            <a:off x="11866563" y="3429000"/>
            <a:ext cx="5260975" cy="1762125"/>
            <a:chOff x="11866563" y="4194175"/>
            <a:chExt cx="5260975" cy="1762125"/>
          </a:xfrm>
        </p:grpSpPr>
        <p:sp>
          <p:nvSpPr>
            <p:cNvPr id="12" name="Freeform 11"/>
            <p:cNvSpPr>
              <a:spLocks/>
            </p:cNvSpPr>
            <p:nvPr/>
          </p:nvSpPr>
          <p:spPr bwMode="auto">
            <a:xfrm>
              <a:off x="11866563" y="4194175"/>
              <a:ext cx="5260975" cy="1762125"/>
            </a:xfrm>
            <a:custGeom>
              <a:avLst/>
              <a:gdLst>
                <a:gd name="T0" fmla="*/ 2795 w 3314"/>
                <a:gd name="T1" fmla="*/ 1110 h 1110"/>
                <a:gd name="T2" fmla="*/ 0 w 3314"/>
                <a:gd name="T3" fmla="*/ 1110 h 1110"/>
                <a:gd name="T4" fmla="*/ 0 w 3314"/>
                <a:gd name="T5" fmla="*/ 0 h 1110"/>
                <a:gd name="T6" fmla="*/ 2795 w 3314"/>
                <a:gd name="T7" fmla="*/ 0 h 1110"/>
                <a:gd name="T8" fmla="*/ 3314 w 3314"/>
                <a:gd name="T9" fmla="*/ 548 h 1110"/>
                <a:gd name="T10" fmla="*/ 2795 w 3314"/>
                <a:gd name="T11" fmla="*/ 1110 h 1110"/>
              </a:gdLst>
              <a:ahLst/>
              <a:cxnLst>
                <a:cxn ang="0">
                  <a:pos x="T0" y="T1"/>
                </a:cxn>
                <a:cxn ang="0">
                  <a:pos x="T2" y="T3"/>
                </a:cxn>
                <a:cxn ang="0">
                  <a:pos x="T4" y="T5"/>
                </a:cxn>
                <a:cxn ang="0">
                  <a:pos x="T6" y="T7"/>
                </a:cxn>
                <a:cxn ang="0">
                  <a:pos x="T8" y="T9"/>
                </a:cxn>
                <a:cxn ang="0">
                  <a:pos x="T10" y="T11"/>
                </a:cxn>
              </a:cxnLst>
              <a:rect l="0" t="0" r="r" b="b"/>
              <a:pathLst>
                <a:path w="3314" h="1110">
                  <a:moveTo>
                    <a:pt x="2795" y="1110"/>
                  </a:moveTo>
                  <a:lnTo>
                    <a:pt x="0" y="1110"/>
                  </a:lnTo>
                  <a:lnTo>
                    <a:pt x="0" y="0"/>
                  </a:lnTo>
                  <a:lnTo>
                    <a:pt x="2795" y="0"/>
                  </a:lnTo>
                  <a:lnTo>
                    <a:pt x="3314" y="548"/>
                  </a:lnTo>
                  <a:lnTo>
                    <a:pt x="2795" y="111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73" name="TextBox 72"/>
            <p:cNvSpPr txBox="1"/>
            <p:nvPr/>
          </p:nvSpPr>
          <p:spPr>
            <a:xfrm>
              <a:off x="13832906" y="4782849"/>
              <a:ext cx="2741866"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STEP - 3</a:t>
              </a:r>
              <a:endParaRPr lang="en-US" sz="2400" b="1" dirty="0">
                <a:solidFill>
                  <a:schemeClr val="bg1"/>
                </a:solidFill>
                <a:latin typeface="Lato Black" charset="0"/>
                <a:ea typeface="Lato Black" charset="0"/>
                <a:cs typeface="Lato Black" charset="0"/>
              </a:endParaRPr>
            </a:p>
          </p:txBody>
        </p:sp>
        <p:sp>
          <p:nvSpPr>
            <p:cNvPr id="78" name="Freeform 65"/>
            <p:cNvSpPr>
              <a:spLocks noChangeArrowheads="1"/>
            </p:cNvSpPr>
            <p:nvPr/>
          </p:nvSpPr>
          <p:spPr bwMode="auto">
            <a:xfrm>
              <a:off x="12832857" y="4650427"/>
              <a:ext cx="808837" cy="802038"/>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p:txBody>
        </p:sp>
      </p:grpSp>
      <p:sp>
        <p:nvSpPr>
          <p:cNvPr id="175" name="TextBox 174"/>
          <p:cNvSpPr txBox="1"/>
          <p:nvPr/>
        </p:nvSpPr>
        <p:spPr>
          <a:xfrm>
            <a:off x="4663223" y="8976321"/>
            <a:ext cx="1816524" cy="584775"/>
          </a:xfrm>
          <a:prstGeom prst="rect">
            <a:avLst/>
          </a:prstGeom>
          <a:noFill/>
        </p:spPr>
        <p:txBody>
          <a:bodyPr wrap="none" rtlCol="0" anchor="ctr" anchorCtr="0">
            <a:spAutoFit/>
          </a:bodyPr>
          <a:lstStyle/>
          <a:p>
            <a:pPr algn="ctr"/>
            <a:r>
              <a:rPr lang="en-US" sz="3200" b="1" dirty="0">
                <a:solidFill>
                  <a:schemeClr val="accent6"/>
                </a:solidFill>
                <a:latin typeface="Lato Black" charset="0"/>
                <a:ea typeface="Lato Black" charset="0"/>
                <a:cs typeface="Lato Black" charset="0"/>
              </a:rPr>
              <a:t>HUMAN</a:t>
            </a:r>
            <a:endParaRPr lang="en-US" sz="2400" b="1" dirty="0">
              <a:solidFill>
                <a:schemeClr val="accent6"/>
              </a:solidFill>
              <a:latin typeface="Lato Black" charset="0"/>
              <a:ea typeface="Lato Black" charset="0"/>
              <a:cs typeface="Lato Black" charset="0"/>
            </a:endParaRPr>
          </a:p>
        </p:txBody>
      </p:sp>
      <p:sp>
        <p:nvSpPr>
          <p:cNvPr id="176" name="TextBox 30"/>
          <p:cNvSpPr txBox="1">
            <a:spLocks noChangeArrowheads="1"/>
          </p:cNvSpPr>
          <p:nvPr/>
        </p:nvSpPr>
        <p:spPr bwMode="auto">
          <a:xfrm>
            <a:off x="3516927" y="9448800"/>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180" name="TextBox 179"/>
          <p:cNvSpPr txBox="1"/>
          <p:nvPr/>
        </p:nvSpPr>
        <p:spPr>
          <a:xfrm>
            <a:off x="9178260" y="8991600"/>
            <a:ext cx="1778052" cy="584775"/>
          </a:xfrm>
          <a:prstGeom prst="rect">
            <a:avLst/>
          </a:prstGeom>
          <a:noFill/>
        </p:spPr>
        <p:txBody>
          <a:bodyPr wrap="none" rtlCol="0" anchor="ctr" anchorCtr="0">
            <a:spAutoFit/>
          </a:bodyPr>
          <a:lstStyle/>
          <a:p>
            <a:pPr algn="ctr"/>
            <a:r>
              <a:rPr lang="en-US" sz="3200" b="1" dirty="0">
                <a:solidFill>
                  <a:schemeClr val="accent5"/>
                </a:solidFill>
                <a:latin typeface="Lato Black" charset="0"/>
                <a:ea typeface="Lato Black" charset="0"/>
                <a:cs typeface="Lato Black" charset="0"/>
              </a:rPr>
              <a:t>TARGET</a:t>
            </a:r>
            <a:endParaRPr lang="en-US" sz="2400" b="1" dirty="0">
              <a:solidFill>
                <a:schemeClr val="accent5"/>
              </a:solidFill>
              <a:latin typeface="Lato Black" charset="0"/>
              <a:ea typeface="Lato Black" charset="0"/>
              <a:cs typeface="Lato Black" charset="0"/>
            </a:endParaRPr>
          </a:p>
        </p:txBody>
      </p:sp>
      <p:sp>
        <p:nvSpPr>
          <p:cNvPr id="181" name="TextBox 30"/>
          <p:cNvSpPr txBox="1">
            <a:spLocks noChangeArrowheads="1"/>
          </p:cNvSpPr>
          <p:nvPr/>
        </p:nvSpPr>
        <p:spPr bwMode="auto">
          <a:xfrm>
            <a:off x="8012727" y="9508620"/>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185" name="TextBox 184"/>
          <p:cNvSpPr txBox="1"/>
          <p:nvPr/>
        </p:nvSpPr>
        <p:spPr>
          <a:xfrm>
            <a:off x="13481643" y="9007852"/>
            <a:ext cx="2010487" cy="584775"/>
          </a:xfrm>
          <a:prstGeom prst="rect">
            <a:avLst/>
          </a:prstGeom>
          <a:noFill/>
        </p:spPr>
        <p:txBody>
          <a:bodyPr wrap="none" rtlCol="0" anchor="ctr" anchorCtr="0">
            <a:spAutoFit/>
          </a:bodyPr>
          <a:lstStyle/>
          <a:p>
            <a:pPr algn="ctr"/>
            <a:r>
              <a:rPr lang="en-US" sz="3200" b="1" dirty="0">
                <a:solidFill>
                  <a:schemeClr val="accent3"/>
                </a:solidFill>
                <a:latin typeface="Lato Black" charset="0"/>
                <a:ea typeface="Lato Black" charset="0"/>
                <a:cs typeface="Lato Black" charset="0"/>
              </a:rPr>
              <a:t>PROCESS</a:t>
            </a:r>
            <a:endParaRPr lang="en-US" sz="2400" b="1" dirty="0">
              <a:solidFill>
                <a:schemeClr val="accent3"/>
              </a:solidFill>
              <a:latin typeface="Lato Black" charset="0"/>
              <a:ea typeface="Lato Black" charset="0"/>
              <a:cs typeface="Lato Black" charset="0"/>
            </a:endParaRPr>
          </a:p>
        </p:txBody>
      </p:sp>
      <p:sp>
        <p:nvSpPr>
          <p:cNvPr id="186" name="TextBox 30"/>
          <p:cNvSpPr txBox="1">
            <a:spLocks noChangeArrowheads="1"/>
          </p:cNvSpPr>
          <p:nvPr/>
        </p:nvSpPr>
        <p:spPr bwMode="auto">
          <a:xfrm>
            <a:off x="12432327" y="9524872"/>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190" name="TextBox 189"/>
          <p:cNvSpPr txBox="1"/>
          <p:nvPr/>
        </p:nvSpPr>
        <p:spPr>
          <a:xfrm>
            <a:off x="18035152" y="9023131"/>
            <a:ext cx="1895071" cy="584775"/>
          </a:xfrm>
          <a:prstGeom prst="rect">
            <a:avLst/>
          </a:prstGeom>
          <a:noFill/>
        </p:spPr>
        <p:txBody>
          <a:bodyPr wrap="none" rtlCol="0" anchor="ctr" anchorCtr="0">
            <a:spAutoFit/>
          </a:bodyPr>
          <a:lstStyle/>
          <a:p>
            <a:pPr algn="ctr"/>
            <a:r>
              <a:rPr lang="en-US" sz="3200" b="1" dirty="0">
                <a:solidFill>
                  <a:schemeClr val="accent4"/>
                </a:solidFill>
                <a:latin typeface="Lato Black" charset="0"/>
                <a:ea typeface="Lato Black" charset="0"/>
                <a:cs typeface="Lato Black" charset="0"/>
              </a:rPr>
              <a:t>TROPHY</a:t>
            </a:r>
            <a:endParaRPr lang="en-US" sz="2400" b="1" dirty="0">
              <a:solidFill>
                <a:schemeClr val="accent4"/>
              </a:solidFill>
              <a:latin typeface="Lato Black" charset="0"/>
              <a:ea typeface="Lato Black" charset="0"/>
              <a:cs typeface="Lato Black" charset="0"/>
            </a:endParaRPr>
          </a:p>
        </p:txBody>
      </p:sp>
      <p:sp>
        <p:nvSpPr>
          <p:cNvPr id="191" name="TextBox 30"/>
          <p:cNvSpPr txBox="1">
            <a:spLocks noChangeArrowheads="1"/>
          </p:cNvSpPr>
          <p:nvPr/>
        </p:nvSpPr>
        <p:spPr bwMode="auto">
          <a:xfrm>
            <a:off x="16928127" y="9540151"/>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81287614"/>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left)">
                                      <p:cBhvr>
                                        <p:cTn id="11" dur="500"/>
                                        <p:tgtEl>
                                          <p:spTgt spid="26"/>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wipe(left)">
                                      <p:cBhvr>
                                        <p:cTn id="15" dur="500"/>
                                        <p:tgtEl>
                                          <p:spTgt spid="27"/>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72"/>
                                        </p:tgtEl>
                                        <p:attrNameLst>
                                          <p:attrName>style.visibility</p:attrName>
                                        </p:attrNameLst>
                                      </p:cBhvr>
                                      <p:to>
                                        <p:strVal val="visible"/>
                                      </p:to>
                                    </p:set>
                                    <p:animEffect transition="in" filter="wipe(up)">
                                      <p:cBhvr>
                                        <p:cTn id="23" dur="500"/>
                                        <p:tgtEl>
                                          <p:spTgt spid="172"/>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75"/>
                                        </p:tgtEl>
                                        <p:attrNameLst>
                                          <p:attrName>style.visibility</p:attrName>
                                        </p:attrNameLst>
                                      </p:cBhvr>
                                      <p:to>
                                        <p:strVal val="visible"/>
                                      </p:to>
                                    </p:set>
                                    <p:anim calcmode="lin" valueType="num">
                                      <p:cBhvr>
                                        <p:cTn id="27" dur="500" fill="hold"/>
                                        <p:tgtEl>
                                          <p:spTgt spid="175"/>
                                        </p:tgtEl>
                                        <p:attrNameLst>
                                          <p:attrName>ppt_w</p:attrName>
                                        </p:attrNameLst>
                                      </p:cBhvr>
                                      <p:tavLst>
                                        <p:tav tm="0">
                                          <p:val>
                                            <p:fltVal val="0"/>
                                          </p:val>
                                        </p:tav>
                                        <p:tav tm="100000">
                                          <p:val>
                                            <p:strVal val="#ppt_w"/>
                                          </p:val>
                                        </p:tav>
                                      </p:tavLst>
                                    </p:anim>
                                    <p:anim calcmode="lin" valueType="num">
                                      <p:cBhvr>
                                        <p:cTn id="28" dur="500" fill="hold"/>
                                        <p:tgtEl>
                                          <p:spTgt spid="175"/>
                                        </p:tgtEl>
                                        <p:attrNameLst>
                                          <p:attrName>ppt_h</p:attrName>
                                        </p:attrNameLst>
                                      </p:cBhvr>
                                      <p:tavLst>
                                        <p:tav tm="0">
                                          <p:val>
                                            <p:fltVal val="0"/>
                                          </p:val>
                                        </p:tav>
                                        <p:tav tm="100000">
                                          <p:val>
                                            <p:strVal val="#ppt_h"/>
                                          </p:val>
                                        </p:tav>
                                      </p:tavLst>
                                    </p:anim>
                                    <p:animEffect transition="in" filter="fade">
                                      <p:cBhvr>
                                        <p:cTn id="29" dur="500"/>
                                        <p:tgtEl>
                                          <p:spTgt spid="17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176"/>
                                        </p:tgtEl>
                                        <p:attrNameLst>
                                          <p:attrName>style.visibility</p:attrName>
                                        </p:attrNameLst>
                                      </p:cBhvr>
                                      <p:to>
                                        <p:strVal val="visible"/>
                                      </p:to>
                                    </p:set>
                                    <p:anim calcmode="lin" valueType="num">
                                      <p:cBhvr>
                                        <p:cTn id="33" dur="500" fill="hold"/>
                                        <p:tgtEl>
                                          <p:spTgt spid="176"/>
                                        </p:tgtEl>
                                        <p:attrNameLst>
                                          <p:attrName>ppt_w</p:attrName>
                                        </p:attrNameLst>
                                      </p:cBhvr>
                                      <p:tavLst>
                                        <p:tav tm="0">
                                          <p:val>
                                            <p:fltVal val="0"/>
                                          </p:val>
                                        </p:tav>
                                        <p:tav tm="100000">
                                          <p:val>
                                            <p:strVal val="#ppt_w"/>
                                          </p:val>
                                        </p:tav>
                                      </p:tavLst>
                                    </p:anim>
                                    <p:anim calcmode="lin" valueType="num">
                                      <p:cBhvr>
                                        <p:cTn id="34" dur="500" fill="hold"/>
                                        <p:tgtEl>
                                          <p:spTgt spid="176"/>
                                        </p:tgtEl>
                                        <p:attrNameLst>
                                          <p:attrName>ppt_h</p:attrName>
                                        </p:attrNameLst>
                                      </p:cBhvr>
                                      <p:tavLst>
                                        <p:tav tm="0">
                                          <p:val>
                                            <p:fltVal val="0"/>
                                          </p:val>
                                        </p:tav>
                                        <p:tav tm="100000">
                                          <p:val>
                                            <p:strVal val="#ppt_h"/>
                                          </p:val>
                                        </p:tav>
                                      </p:tavLst>
                                    </p:anim>
                                    <p:animEffect transition="in" filter="fade">
                                      <p:cBhvr>
                                        <p:cTn id="35" dur="500"/>
                                        <p:tgtEl>
                                          <p:spTgt spid="176"/>
                                        </p:tgtEl>
                                      </p:cBhvr>
                                    </p:animEffect>
                                  </p:childTnLst>
                                </p:cTn>
                              </p:par>
                            </p:childTnLst>
                          </p:cTn>
                        </p:par>
                        <p:par>
                          <p:cTn id="36" fill="hold">
                            <p:stCondLst>
                              <p:cond delay="3500"/>
                            </p:stCondLst>
                            <p:childTnLst>
                              <p:par>
                                <p:cTn id="37" presetID="22" presetClass="entr" presetSubtype="1" fill="hold" nodeType="afterEffect">
                                  <p:stCondLst>
                                    <p:cond delay="0"/>
                                  </p:stCondLst>
                                  <p:childTnLst>
                                    <p:set>
                                      <p:cBhvr>
                                        <p:cTn id="38" dur="1" fill="hold">
                                          <p:stCondLst>
                                            <p:cond delay="0"/>
                                          </p:stCondLst>
                                        </p:cTn>
                                        <p:tgtEl>
                                          <p:spTgt spid="177"/>
                                        </p:tgtEl>
                                        <p:attrNameLst>
                                          <p:attrName>style.visibility</p:attrName>
                                        </p:attrNameLst>
                                      </p:cBhvr>
                                      <p:to>
                                        <p:strVal val="visible"/>
                                      </p:to>
                                    </p:set>
                                    <p:animEffect transition="in" filter="wipe(up)">
                                      <p:cBhvr>
                                        <p:cTn id="39" dur="500"/>
                                        <p:tgtEl>
                                          <p:spTgt spid="177"/>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80"/>
                                        </p:tgtEl>
                                        <p:attrNameLst>
                                          <p:attrName>style.visibility</p:attrName>
                                        </p:attrNameLst>
                                      </p:cBhvr>
                                      <p:to>
                                        <p:strVal val="visible"/>
                                      </p:to>
                                    </p:set>
                                    <p:anim calcmode="lin" valueType="num">
                                      <p:cBhvr>
                                        <p:cTn id="43" dur="500" fill="hold"/>
                                        <p:tgtEl>
                                          <p:spTgt spid="180"/>
                                        </p:tgtEl>
                                        <p:attrNameLst>
                                          <p:attrName>ppt_w</p:attrName>
                                        </p:attrNameLst>
                                      </p:cBhvr>
                                      <p:tavLst>
                                        <p:tav tm="0">
                                          <p:val>
                                            <p:fltVal val="0"/>
                                          </p:val>
                                        </p:tav>
                                        <p:tav tm="100000">
                                          <p:val>
                                            <p:strVal val="#ppt_w"/>
                                          </p:val>
                                        </p:tav>
                                      </p:tavLst>
                                    </p:anim>
                                    <p:anim calcmode="lin" valueType="num">
                                      <p:cBhvr>
                                        <p:cTn id="44" dur="500" fill="hold"/>
                                        <p:tgtEl>
                                          <p:spTgt spid="180"/>
                                        </p:tgtEl>
                                        <p:attrNameLst>
                                          <p:attrName>ppt_h</p:attrName>
                                        </p:attrNameLst>
                                      </p:cBhvr>
                                      <p:tavLst>
                                        <p:tav tm="0">
                                          <p:val>
                                            <p:fltVal val="0"/>
                                          </p:val>
                                        </p:tav>
                                        <p:tav tm="100000">
                                          <p:val>
                                            <p:strVal val="#ppt_h"/>
                                          </p:val>
                                        </p:tav>
                                      </p:tavLst>
                                    </p:anim>
                                    <p:animEffect transition="in" filter="fade">
                                      <p:cBhvr>
                                        <p:cTn id="45" dur="500"/>
                                        <p:tgtEl>
                                          <p:spTgt spid="180"/>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181"/>
                                        </p:tgtEl>
                                        <p:attrNameLst>
                                          <p:attrName>style.visibility</p:attrName>
                                        </p:attrNameLst>
                                      </p:cBhvr>
                                      <p:to>
                                        <p:strVal val="visible"/>
                                      </p:to>
                                    </p:set>
                                    <p:anim calcmode="lin" valueType="num">
                                      <p:cBhvr>
                                        <p:cTn id="49" dur="500" fill="hold"/>
                                        <p:tgtEl>
                                          <p:spTgt spid="181"/>
                                        </p:tgtEl>
                                        <p:attrNameLst>
                                          <p:attrName>ppt_w</p:attrName>
                                        </p:attrNameLst>
                                      </p:cBhvr>
                                      <p:tavLst>
                                        <p:tav tm="0">
                                          <p:val>
                                            <p:fltVal val="0"/>
                                          </p:val>
                                        </p:tav>
                                        <p:tav tm="100000">
                                          <p:val>
                                            <p:strVal val="#ppt_w"/>
                                          </p:val>
                                        </p:tav>
                                      </p:tavLst>
                                    </p:anim>
                                    <p:anim calcmode="lin" valueType="num">
                                      <p:cBhvr>
                                        <p:cTn id="50" dur="500" fill="hold"/>
                                        <p:tgtEl>
                                          <p:spTgt spid="181"/>
                                        </p:tgtEl>
                                        <p:attrNameLst>
                                          <p:attrName>ppt_h</p:attrName>
                                        </p:attrNameLst>
                                      </p:cBhvr>
                                      <p:tavLst>
                                        <p:tav tm="0">
                                          <p:val>
                                            <p:fltVal val="0"/>
                                          </p:val>
                                        </p:tav>
                                        <p:tav tm="100000">
                                          <p:val>
                                            <p:strVal val="#ppt_h"/>
                                          </p:val>
                                        </p:tav>
                                      </p:tavLst>
                                    </p:anim>
                                    <p:animEffect transition="in" filter="fade">
                                      <p:cBhvr>
                                        <p:cTn id="51" dur="500"/>
                                        <p:tgtEl>
                                          <p:spTgt spid="181"/>
                                        </p:tgtEl>
                                      </p:cBhvr>
                                    </p:animEffect>
                                  </p:childTnLst>
                                </p:cTn>
                              </p:par>
                            </p:childTnLst>
                          </p:cTn>
                        </p:par>
                        <p:par>
                          <p:cTn id="52" fill="hold">
                            <p:stCondLst>
                              <p:cond delay="5000"/>
                            </p:stCondLst>
                            <p:childTnLst>
                              <p:par>
                                <p:cTn id="53" presetID="22" presetClass="entr" presetSubtype="1" fill="hold" nodeType="afterEffect">
                                  <p:stCondLst>
                                    <p:cond delay="0"/>
                                  </p:stCondLst>
                                  <p:childTnLst>
                                    <p:set>
                                      <p:cBhvr>
                                        <p:cTn id="54" dur="1" fill="hold">
                                          <p:stCondLst>
                                            <p:cond delay="0"/>
                                          </p:stCondLst>
                                        </p:cTn>
                                        <p:tgtEl>
                                          <p:spTgt spid="182"/>
                                        </p:tgtEl>
                                        <p:attrNameLst>
                                          <p:attrName>style.visibility</p:attrName>
                                        </p:attrNameLst>
                                      </p:cBhvr>
                                      <p:to>
                                        <p:strVal val="visible"/>
                                      </p:to>
                                    </p:set>
                                    <p:animEffect transition="in" filter="wipe(up)">
                                      <p:cBhvr>
                                        <p:cTn id="55" dur="500"/>
                                        <p:tgtEl>
                                          <p:spTgt spid="182"/>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185"/>
                                        </p:tgtEl>
                                        <p:attrNameLst>
                                          <p:attrName>style.visibility</p:attrName>
                                        </p:attrNameLst>
                                      </p:cBhvr>
                                      <p:to>
                                        <p:strVal val="visible"/>
                                      </p:to>
                                    </p:set>
                                    <p:anim calcmode="lin" valueType="num">
                                      <p:cBhvr>
                                        <p:cTn id="59" dur="500" fill="hold"/>
                                        <p:tgtEl>
                                          <p:spTgt spid="185"/>
                                        </p:tgtEl>
                                        <p:attrNameLst>
                                          <p:attrName>ppt_w</p:attrName>
                                        </p:attrNameLst>
                                      </p:cBhvr>
                                      <p:tavLst>
                                        <p:tav tm="0">
                                          <p:val>
                                            <p:fltVal val="0"/>
                                          </p:val>
                                        </p:tav>
                                        <p:tav tm="100000">
                                          <p:val>
                                            <p:strVal val="#ppt_w"/>
                                          </p:val>
                                        </p:tav>
                                      </p:tavLst>
                                    </p:anim>
                                    <p:anim calcmode="lin" valueType="num">
                                      <p:cBhvr>
                                        <p:cTn id="60" dur="500" fill="hold"/>
                                        <p:tgtEl>
                                          <p:spTgt spid="185"/>
                                        </p:tgtEl>
                                        <p:attrNameLst>
                                          <p:attrName>ppt_h</p:attrName>
                                        </p:attrNameLst>
                                      </p:cBhvr>
                                      <p:tavLst>
                                        <p:tav tm="0">
                                          <p:val>
                                            <p:fltVal val="0"/>
                                          </p:val>
                                        </p:tav>
                                        <p:tav tm="100000">
                                          <p:val>
                                            <p:strVal val="#ppt_h"/>
                                          </p:val>
                                        </p:tav>
                                      </p:tavLst>
                                    </p:anim>
                                    <p:animEffect transition="in" filter="fade">
                                      <p:cBhvr>
                                        <p:cTn id="61" dur="500"/>
                                        <p:tgtEl>
                                          <p:spTgt spid="185"/>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186"/>
                                        </p:tgtEl>
                                        <p:attrNameLst>
                                          <p:attrName>style.visibility</p:attrName>
                                        </p:attrNameLst>
                                      </p:cBhvr>
                                      <p:to>
                                        <p:strVal val="visible"/>
                                      </p:to>
                                    </p:set>
                                    <p:anim calcmode="lin" valueType="num">
                                      <p:cBhvr>
                                        <p:cTn id="65" dur="500" fill="hold"/>
                                        <p:tgtEl>
                                          <p:spTgt spid="186"/>
                                        </p:tgtEl>
                                        <p:attrNameLst>
                                          <p:attrName>ppt_w</p:attrName>
                                        </p:attrNameLst>
                                      </p:cBhvr>
                                      <p:tavLst>
                                        <p:tav tm="0">
                                          <p:val>
                                            <p:fltVal val="0"/>
                                          </p:val>
                                        </p:tav>
                                        <p:tav tm="100000">
                                          <p:val>
                                            <p:strVal val="#ppt_w"/>
                                          </p:val>
                                        </p:tav>
                                      </p:tavLst>
                                    </p:anim>
                                    <p:anim calcmode="lin" valueType="num">
                                      <p:cBhvr>
                                        <p:cTn id="66" dur="500" fill="hold"/>
                                        <p:tgtEl>
                                          <p:spTgt spid="186"/>
                                        </p:tgtEl>
                                        <p:attrNameLst>
                                          <p:attrName>ppt_h</p:attrName>
                                        </p:attrNameLst>
                                      </p:cBhvr>
                                      <p:tavLst>
                                        <p:tav tm="0">
                                          <p:val>
                                            <p:fltVal val="0"/>
                                          </p:val>
                                        </p:tav>
                                        <p:tav tm="100000">
                                          <p:val>
                                            <p:strVal val="#ppt_h"/>
                                          </p:val>
                                        </p:tav>
                                      </p:tavLst>
                                    </p:anim>
                                    <p:animEffect transition="in" filter="fade">
                                      <p:cBhvr>
                                        <p:cTn id="67" dur="500"/>
                                        <p:tgtEl>
                                          <p:spTgt spid="186"/>
                                        </p:tgtEl>
                                      </p:cBhvr>
                                    </p:animEffect>
                                  </p:childTnLst>
                                </p:cTn>
                              </p:par>
                            </p:childTnLst>
                          </p:cTn>
                        </p:par>
                        <p:par>
                          <p:cTn id="68" fill="hold">
                            <p:stCondLst>
                              <p:cond delay="6500"/>
                            </p:stCondLst>
                            <p:childTnLst>
                              <p:par>
                                <p:cTn id="69" presetID="22" presetClass="entr" presetSubtype="1" fill="hold" nodeType="afterEffect">
                                  <p:stCondLst>
                                    <p:cond delay="0"/>
                                  </p:stCondLst>
                                  <p:childTnLst>
                                    <p:set>
                                      <p:cBhvr>
                                        <p:cTn id="70" dur="1" fill="hold">
                                          <p:stCondLst>
                                            <p:cond delay="0"/>
                                          </p:stCondLst>
                                        </p:cTn>
                                        <p:tgtEl>
                                          <p:spTgt spid="187"/>
                                        </p:tgtEl>
                                        <p:attrNameLst>
                                          <p:attrName>style.visibility</p:attrName>
                                        </p:attrNameLst>
                                      </p:cBhvr>
                                      <p:to>
                                        <p:strVal val="visible"/>
                                      </p:to>
                                    </p:set>
                                    <p:animEffect transition="in" filter="wipe(up)">
                                      <p:cBhvr>
                                        <p:cTn id="71" dur="500"/>
                                        <p:tgtEl>
                                          <p:spTgt spid="187"/>
                                        </p:tgtEl>
                                      </p:cBhvr>
                                    </p:animEffect>
                                  </p:childTnLst>
                                </p:cTn>
                              </p:par>
                            </p:childTnLst>
                          </p:cTn>
                        </p:par>
                        <p:par>
                          <p:cTn id="72" fill="hold">
                            <p:stCondLst>
                              <p:cond delay="7000"/>
                            </p:stCondLst>
                            <p:childTnLst>
                              <p:par>
                                <p:cTn id="73" presetID="53" presetClass="entr" presetSubtype="16" fill="hold" grpId="0" nodeType="afterEffect">
                                  <p:stCondLst>
                                    <p:cond delay="0"/>
                                  </p:stCondLst>
                                  <p:childTnLst>
                                    <p:set>
                                      <p:cBhvr>
                                        <p:cTn id="74" dur="1" fill="hold">
                                          <p:stCondLst>
                                            <p:cond delay="0"/>
                                          </p:stCondLst>
                                        </p:cTn>
                                        <p:tgtEl>
                                          <p:spTgt spid="190"/>
                                        </p:tgtEl>
                                        <p:attrNameLst>
                                          <p:attrName>style.visibility</p:attrName>
                                        </p:attrNameLst>
                                      </p:cBhvr>
                                      <p:to>
                                        <p:strVal val="visible"/>
                                      </p:to>
                                    </p:set>
                                    <p:anim calcmode="lin" valueType="num">
                                      <p:cBhvr>
                                        <p:cTn id="75" dur="500" fill="hold"/>
                                        <p:tgtEl>
                                          <p:spTgt spid="190"/>
                                        </p:tgtEl>
                                        <p:attrNameLst>
                                          <p:attrName>ppt_w</p:attrName>
                                        </p:attrNameLst>
                                      </p:cBhvr>
                                      <p:tavLst>
                                        <p:tav tm="0">
                                          <p:val>
                                            <p:fltVal val="0"/>
                                          </p:val>
                                        </p:tav>
                                        <p:tav tm="100000">
                                          <p:val>
                                            <p:strVal val="#ppt_w"/>
                                          </p:val>
                                        </p:tav>
                                      </p:tavLst>
                                    </p:anim>
                                    <p:anim calcmode="lin" valueType="num">
                                      <p:cBhvr>
                                        <p:cTn id="76" dur="500" fill="hold"/>
                                        <p:tgtEl>
                                          <p:spTgt spid="190"/>
                                        </p:tgtEl>
                                        <p:attrNameLst>
                                          <p:attrName>ppt_h</p:attrName>
                                        </p:attrNameLst>
                                      </p:cBhvr>
                                      <p:tavLst>
                                        <p:tav tm="0">
                                          <p:val>
                                            <p:fltVal val="0"/>
                                          </p:val>
                                        </p:tav>
                                        <p:tav tm="100000">
                                          <p:val>
                                            <p:strVal val="#ppt_h"/>
                                          </p:val>
                                        </p:tav>
                                      </p:tavLst>
                                    </p:anim>
                                    <p:animEffect transition="in" filter="fade">
                                      <p:cBhvr>
                                        <p:cTn id="77" dur="500"/>
                                        <p:tgtEl>
                                          <p:spTgt spid="190"/>
                                        </p:tgtEl>
                                      </p:cBhvr>
                                    </p:animEffect>
                                  </p:childTnLst>
                                </p:cTn>
                              </p:par>
                            </p:childTnLst>
                          </p:cTn>
                        </p:par>
                        <p:par>
                          <p:cTn id="78" fill="hold">
                            <p:stCondLst>
                              <p:cond delay="7500"/>
                            </p:stCondLst>
                            <p:childTnLst>
                              <p:par>
                                <p:cTn id="79" presetID="53" presetClass="entr" presetSubtype="16" fill="hold" grpId="0" nodeType="afterEffect">
                                  <p:stCondLst>
                                    <p:cond delay="0"/>
                                  </p:stCondLst>
                                  <p:childTnLst>
                                    <p:set>
                                      <p:cBhvr>
                                        <p:cTn id="80" dur="1" fill="hold">
                                          <p:stCondLst>
                                            <p:cond delay="0"/>
                                          </p:stCondLst>
                                        </p:cTn>
                                        <p:tgtEl>
                                          <p:spTgt spid="191"/>
                                        </p:tgtEl>
                                        <p:attrNameLst>
                                          <p:attrName>style.visibility</p:attrName>
                                        </p:attrNameLst>
                                      </p:cBhvr>
                                      <p:to>
                                        <p:strVal val="visible"/>
                                      </p:to>
                                    </p:set>
                                    <p:anim calcmode="lin" valueType="num">
                                      <p:cBhvr>
                                        <p:cTn id="81" dur="500" fill="hold"/>
                                        <p:tgtEl>
                                          <p:spTgt spid="191"/>
                                        </p:tgtEl>
                                        <p:attrNameLst>
                                          <p:attrName>ppt_w</p:attrName>
                                        </p:attrNameLst>
                                      </p:cBhvr>
                                      <p:tavLst>
                                        <p:tav tm="0">
                                          <p:val>
                                            <p:fltVal val="0"/>
                                          </p:val>
                                        </p:tav>
                                        <p:tav tm="100000">
                                          <p:val>
                                            <p:strVal val="#ppt_w"/>
                                          </p:val>
                                        </p:tav>
                                      </p:tavLst>
                                    </p:anim>
                                    <p:anim calcmode="lin" valueType="num">
                                      <p:cBhvr>
                                        <p:cTn id="82" dur="500" fill="hold"/>
                                        <p:tgtEl>
                                          <p:spTgt spid="191"/>
                                        </p:tgtEl>
                                        <p:attrNameLst>
                                          <p:attrName>ppt_h</p:attrName>
                                        </p:attrNameLst>
                                      </p:cBhvr>
                                      <p:tavLst>
                                        <p:tav tm="0">
                                          <p:val>
                                            <p:fltVal val="0"/>
                                          </p:val>
                                        </p:tav>
                                        <p:tav tm="100000">
                                          <p:val>
                                            <p:strVal val="#ppt_h"/>
                                          </p:val>
                                        </p:tav>
                                      </p:tavLst>
                                    </p:anim>
                                    <p:animEffect transition="in" filter="fade">
                                      <p:cBhvr>
                                        <p:cTn id="83" dur="5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p:bldP spid="176" grpId="0"/>
      <p:bldP spid="180" grpId="0"/>
      <p:bldP spid="181" grpId="0"/>
      <p:bldP spid="185" grpId="0"/>
      <p:bldP spid="186" grpId="0"/>
      <p:bldP spid="190" grpId="0"/>
      <p:bldP spid="191"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กลุ่ม 18"/>
          <p:cNvGrpSpPr/>
          <p:nvPr/>
        </p:nvGrpSpPr>
        <p:grpSpPr>
          <a:xfrm>
            <a:off x="7666037" y="3011626"/>
            <a:ext cx="4457701" cy="4455974"/>
            <a:chOff x="7666037" y="3011626"/>
            <a:chExt cx="4457701" cy="4455974"/>
          </a:xfrm>
        </p:grpSpPr>
        <p:sp>
          <p:nvSpPr>
            <p:cNvPr id="11" name="Freeform 6"/>
            <p:cNvSpPr>
              <a:spLocks noEditPoints="1"/>
            </p:cNvSpPr>
            <p:nvPr/>
          </p:nvSpPr>
          <p:spPr bwMode="auto">
            <a:xfrm>
              <a:off x="7666037" y="3011626"/>
              <a:ext cx="4457701" cy="4455974"/>
            </a:xfrm>
            <a:custGeom>
              <a:avLst/>
              <a:gdLst>
                <a:gd name="T0" fmla="*/ 105 w 211"/>
                <a:gd name="T1" fmla="*/ 0 h 211"/>
                <a:gd name="T2" fmla="*/ 0 w 211"/>
                <a:gd name="T3" fmla="*/ 106 h 211"/>
                <a:gd name="T4" fmla="*/ 105 w 211"/>
                <a:gd name="T5" fmla="*/ 211 h 211"/>
                <a:gd name="T6" fmla="*/ 211 w 211"/>
                <a:gd name="T7" fmla="*/ 106 h 211"/>
                <a:gd name="T8" fmla="*/ 105 w 211"/>
                <a:gd name="T9" fmla="*/ 0 h 211"/>
                <a:gd name="T10" fmla="*/ 105 w 211"/>
                <a:gd name="T11" fmla="*/ 185 h 211"/>
                <a:gd name="T12" fmla="*/ 26 w 211"/>
                <a:gd name="T13" fmla="*/ 106 h 211"/>
                <a:gd name="T14" fmla="*/ 105 w 211"/>
                <a:gd name="T15" fmla="*/ 26 h 211"/>
                <a:gd name="T16" fmla="*/ 185 w 211"/>
                <a:gd name="T17" fmla="*/ 106 h 211"/>
                <a:gd name="T18" fmla="*/ 105 w 211"/>
                <a:gd name="T19" fmla="*/ 18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11">
                  <a:moveTo>
                    <a:pt x="105" y="0"/>
                  </a:moveTo>
                  <a:cubicBezTo>
                    <a:pt x="47" y="0"/>
                    <a:pt x="0" y="47"/>
                    <a:pt x="0" y="106"/>
                  </a:cubicBezTo>
                  <a:cubicBezTo>
                    <a:pt x="0" y="164"/>
                    <a:pt x="47" y="211"/>
                    <a:pt x="105" y="211"/>
                  </a:cubicBezTo>
                  <a:cubicBezTo>
                    <a:pt x="164" y="211"/>
                    <a:pt x="211" y="164"/>
                    <a:pt x="211" y="106"/>
                  </a:cubicBezTo>
                  <a:cubicBezTo>
                    <a:pt x="211" y="47"/>
                    <a:pt x="164" y="0"/>
                    <a:pt x="105" y="0"/>
                  </a:cubicBezTo>
                  <a:close/>
                  <a:moveTo>
                    <a:pt x="105" y="185"/>
                  </a:moveTo>
                  <a:cubicBezTo>
                    <a:pt x="62" y="185"/>
                    <a:pt x="26" y="150"/>
                    <a:pt x="26" y="106"/>
                  </a:cubicBezTo>
                  <a:cubicBezTo>
                    <a:pt x="26" y="62"/>
                    <a:pt x="62" y="26"/>
                    <a:pt x="105" y="26"/>
                  </a:cubicBezTo>
                  <a:cubicBezTo>
                    <a:pt x="149" y="26"/>
                    <a:pt x="185" y="62"/>
                    <a:pt x="185" y="106"/>
                  </a:cubicBezTo>
                  <a:cubicBezTo>
                    <a:pt x="185" y="150"/>
                    <a:pt x="149" y="185"/>
                    <a:pt x="105" y="18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57" name="TextBox 56"/>
            <p:cNvSpPr txBox="1"/>
            <p:nvPr/>
          </p:nvSpPr>
          <p:spPr>
            <a:xfrm>
              <a:off x="8202295" y="4970336"/>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62" name="Rectangle 12"/>
            <p:cNvSpPr>
              <a:spLocks noChangeArrowheads="1"/>
            </p:cNvSpPr>
            <p:nvPr/>
          </p:nvSpPr>
          <p:spPr bwMode="auto">
            <a:xfrm>
              <a:off x="8716599" y="4868517"/>
              <a:ext cx="2441575" cy="10001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77" name="Freeform 166"/>
            <p:cNvSpPr>
              <a:spLocks noChangeArrowheads="1"/>
            </p:cNvSpPr>
            <p:nvPr/>
          </p:nvSpPr>
          <p:spPr bwMode="auto">
            <a:xfrm>
              <a:off x="9494837" y="3893774"/>
              <a:ext cx="687387" cy="787371"/>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accent3"/>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99" name="กลุ่ม 98"/>
          <p:cNvGrpSpPr/>
          <p:nvPr/>
        </p:nvGrpSpPr>
        <p:grpSpPr>
          <a:xfrm>
            <a:off x="12644649" y="2971800"/>
            <a:ext cx="4457701" cy="4455974"/>
            <a:chOff x="12644649" y="2971800"/>
            <a:chExt cx="4457701" cy="4455974"/>
          </a:xfrm>
        </p:grpSpPr>
        <p:sp>
          <p:nvSpPr>
            <p:cNvPr id="100" name="Freeform 6"/>
            <p:cNvSpPr>
              <a:spLocks noEditPoints="1"/>
            </p:cNvSpPr>
            <p:nvPr/>
          </p:nvSpPr>
          <p:spPr bwMode="auto">
            <a:xfrm>
              <a:off x="12644649" y="2971800"/>
              <a:ext cx="4457701" cy="4455974"/>
            </a:xfrm>
            <a:custGeom>
              <a:avLst/>
              <a:gdLst>
                <a:gd name="T0" fmla="*/ 105 w 211"/>
                <a:gd name="T1" fmla="*/ 0 h 211"/>
                <a:gd name="T2" fmla="*/ 0 w 211"/>
                <a:gd name="T3" fmla="*/ 106 h 211"/>
                <a:gd name="T4" fmla="*/ 105 w 211"/>
                <a:gd name="T5" fmla="*/ 211 h 211"/>
                <a:gd name="T6" fmla="*/ 211 w 211"/>
                <a:gd name="T7" fmla="*/ 106 h 211"/>
                <a:gd name="T8" fmla="*/ 105 w 211"/>
                <a:gd name="T9" fmla="*/ 0 h 211"/>
                <a:gd name="T10" fmla="*/ 105 w 211"/>
                <a:gd name="T11" fmla="*/ 185 h 211"/>
                <a:gd name="T12" fmla="*/ 26 w 211"/>
                <a:gd name="T13" fmla="*/ 106 h 211"/>
                <a:gd name="T14" fmla="*/ 105 w 211"/>
                <a:gd name="T15" fmla="*/ 26 h 211"/>
                <a:gd name="T16" fmla="*/ 185 w 211"/>
                <a:gd name="T17" fmla="*/ 106 h 211"/>
                <a:gd name="T18" fmla="*/ 105 w 211"/>
                <a:gd name="T19" fmla="*/ 18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11">
                  <a:moveTo>
                    <a:pt x="105" y="0"/>
                  </a:moveTo>
                  <a:cubicBezTo>
                    <a:pt x="47" y="0"/>
                    <a:pt x="0" y="47"/>
                    <a:pt x="0" y="106"/>
                  </a:cubicBezTo>
                  <a:cubicBezTo>
                    <a:pt x="0" y="164"/>
                    <a:pt x="47" y="211"/>
                    <a:pt x="105" y="211"/>
                  </a:cubicBezTo>
                  <a:cubicBezTo>
                    <a:pt x="164" y="211"/>
                    <a:pt x="211" y="164"/>
                    <a:pt x="211" y="106"/>
                  </a:cubicBezTo>
                  <a:cubicBezTo>
                    <a:pt x="211" y="47"/>
                    <a:pt x="164" y="0"/>
                    <a:pt x="105" y="0"/>
                  </a:cubicBezTo>
                  <a:close/>
                  <a:moveTo>
                    <a:pt x="105" y="185"/>
                  </a:moveTo>
                  <a:cubicBezTo>
                    <a:pt x="62" y="185"/>
                    <a:pt x="26" y="150"/>
                    <a:pt x="26" y="106"/>
                  </a:cubicBezTo>
                  <a:cubicBezTo>
                    <a:pt x="26" y="62"/>
                    <a:pt x="62" y="26"/>
                    <a:pt x="105" y="26"/>
                  </a:cubicBezTo>
                  <a:cubicBezTo>
                    <a:pt x="149" y="26"/>
                    <a:pt x="185" y="62"/>
                    <a:pt x="185" y="106"/>
                  </a:cubicBezTo>
                  <a:cubicBezTo>
                    <a:pt x="185" y="150"/>
                    <a:pt x="149" y="185"/>
                    <a:pt x="105" y="18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1" name="TextBox 100"/>
            <p:cNvSpPr txBox="1"/>
            <p:nvPr/>
          </p:nvSpPr>
          <p:spPr>
            <a:xfrm>
              <a:off x="13180907" y="493051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04" name="Rectangle 12"/>
            <p:cNvSpPr>
              <a:spLocks noChangeArrowheads="1"/>
            </p:cNvSpPr>
            <p:nvPr/>
          </p:nvSpPr>
          <p:spPr bwMode="auto">
            <a:xfrm>
              <a:off x="13695211" y="4828691"/>
              <a:ext cx="2441575" cy="100013"/>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5" name="Freeform 65"/>
            <p:cNvSpPr>
              <a:spLocks noChangeArrowheads="1"/>
            </p:cNvSpPr>
            <p:nvPr/>
          </p:nvSpPr>
          <p:spPr bwMode="auto">
            <a:xfrm>
              <a:off x="14484736" y="3910821"/>
              <a:ext cx="743630" cy="737379"/>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accent6"/>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a:p>
              <a:pPr eaLnBrk="1" fontAlgn="auto" hangingPunct="1">
                <a:spcBef>
                  <a:spcPts val="0"/>
                </a:spcBef>
                <a:spcAft>
                  <a:spcPts val="0"/>
                </a:spcAft>
                <a:defRPr/>
              </a:pPr>
              <a:endParaRPr lang="en-US" dirty="0">
                <a:latin typeface="+mn-lt"/>
                <a:ea typeface="+mn-ea"/>
              </a:endParaRPr>
            </a:p>
          </p:txBody>
        </p:sp>
      </p:grpSp>
      <p:grpSp>
        <p:nvGrpSpPr>
          <p:cNvPr id="106" name="กลุ่ม 105"/>
          <p:cNvGrpSpPr/>
          <p:nvPr/>
        </p:nvGrpSpPr>
        <p:grpSpPr>
          <a:xfrm>
            <a:off x="7742237" y="7736026"/>
            <a:ext cx="4457701" cy="4455974"/>
            <a:chOff x="7742237" y="7736026"/>
            <a:chExt cx="4457701" cy="4455974"/>
          </a:xfrm>
        </p:grpSpPr>
        <p:sp>
          <p:nvSpPr>
            <p:cNvPr id="107" name="Freeform 6"/>
            <p:cNvSpPr>
              <a:spLocks noEditPoints="1"/>
            </p:cNvSpPr>
            <p:nvPr/>
          </p:nvSpPr>
          <p:spPr bwMode="auto">
            <a:xfrm>
              <a:off x="7742237" y="7736026"/>
              <a:ext cx="4457701" cy="4455974"/>
            </a:xfrm>
            <a:custGeom>
              <a:avLst/>
              <a:gdLst>
                <a:gd name="T0" fmla="*/ 105 w 211"/>
                <a:gd name="T1" fmla="*/ 0 h 211"/>
                <a:gd name="T2" fmla="*/ 0 w 211"/>
                <a:gd name="T3" fmla="*/ 106 h 211"/>
                <a:gd name="T4" fmla="*/ 105 w 211"/>
                <a:gd name="T5" fmla="*/ 211 h 211"/>
                <a:gd name="T6" fmla="*/ 211 w 211"/>
                <a:gd name="T7" fmla="*/ 106 h 211"/>
                <a:gd name="T8" fmla="*/ 105 w 211"/>
                <a:gd name="T9" fmla="*/ 0 h 211"/>
                <a:gd name="T10" fmla="*/ 105 w 211"/>
                <a:gd name="T11" fmla="*/ 185 h 211"/>
                <a:gd name="T12" fmla="*/ 26 w 211"/>
                <a:gd name="T13" fmla="*/ 106 h 211"/>
                <a:gd name="T14" fmla="*/ 105 w 211"/>
                <a:gd name="T15" fmla="*/ 26 h 211"/>
                <a:gd name="T16" fmla="*/ 185 w 211"/>
                <a:gd name="T17" fmla="*/ 106 h 211"/>
                <a:gd name="T18" fmla="*/ 105 w 211"/>
                <a:gd name="T19" fmla="*/ 18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11">
                  <a:moveTo>
                    <a:pt x="105" y="0"/>
                  </a:moveTo>
                  <a:cubicBezTo>
                    <a:pt x="47" y="0"/>
                    <a:pt x="0" y="47"/>
                    <a:pt x="0" y="106"/>
                  </a:cubicBezTo>
                  <a:cubicBezTo>
                    <a:pt x="0" y="164"/>
                    <a:pt x="47" y="211"/>
                    <a:pt x="105" y="211"/>
                  </a:cubicBezTo>
                  <a:cubicBezTo>
                    <a:pt x="164" y="211"/>
                    <a:pt x="211" y="164"/>
                    <a:pt x="211" y="106"/>
                  </a:cubicBezTo>
                  <a:cubicBezTo>
                    <a:pt x="211" y="47"/>
                    <a:pt x="164" y="0"/>
                    <a:pt x="105" y="0"/>
                  </a:cubicBezTo>
                  <a:close/>
                  <a:moveTo>
                    <a:pt x="105" y="185"/>
                  </a:moveTo>
                  <a:cubicBezTo>
                    <a:pt x="62" y="185"/>
                    <a:pt x="26" y="150"/>
                    <a:pt x="26" y="106"/>
                  </a:cubicBezTo>
                  <a:cubicBezTo>
                    <a:pt x="26" y="62"/>
                    <a:pt x="62" y="26"/>
                    <a:pt x="105" y="26"/>
                  </a:cubicBezTo>
                  <a:cubicBezTo>
                    <a:pt x="149" y="26"/>
                    <a:pt x="185" y="62"/>
                    <a:pt x="185" y="106"/>
                  </a:cubicBezTo>
                  <a:cubicBezTo>
                    <a:pt x="185" y="150"/>
                    <a:pt x="149" y="185"/>
                    <a:pt x="105" y="18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08" name="TextBox 107"/>
            <p:cNvSpPr txBox="1"/>
            <p:nvPr/>
          </p:nvSpPr>
          <p:spPr>
            <a:xfrm>
              <a:off x="8278495" y="9694736"/>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09" name="Rectangle 12"/>
            <p:cNvSpPr>
              <a:spLocks noChangeArrowheads="1"/>
            </p:cNvSpPr>
            <p:nvPr/>
          </p:nvSpPr>
          <p:spPr bwMode="auto">
            <a:xfrm>
              <a:off x="8792799" y="9592917"/>
              <a:ext cx="2441575" cy="10001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19" name="Freeform 9"/>
            <p:cNvSpPr>
              <a:spLocks noChangeArrowheads="1"/>
            </p:cNvSpPr>
            <p:nvPr/>
          </p:nvSpPr>
          <p:spPr bwMode="auto">
            <a:xfrm>
              <a:off x="9576913" y="8616476"/>
              <a:ext cx="756124" cy="756124"/>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accent5"/>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120" name="กลุ่ม 119"/>
          <p:cNvGrpSpPr/>
          <p:nvPr/>
        </p:nvGrpSpPr>
        <p:grpSpPr>
          <a:xfrm>
            <a:off x="12720849" y="7696200"/>
            <a:ext cx="4457701" cy="4455974"/>
            <a:chOff x="12720849" y="7696200"/>
            <a:chExt cx="4457701" cy="4455974"/>
          </a:xfrm>
        </p:grpSpPr>
        <p:sp>
          <p:nvSpPr>
            <p:cNvPr id="121" name="Freeform 6"/>
            <p:cNvSpPr>
              <a:spLocks noEditPoints="1"/>
            </p:cNvSpPr>
            <p:nvPr/>
          </p:nvSpPr>
          <p:spPr bwMode="auto">
            <a:xfrm>
              <a:off x="12720849" y="7696200"/>
              <a:ext cx="4457701" cy="4455974"/>
            </a:xfrm>
            <a:custGeom>
              <a:avLst/>
              <a:gdLst>
                <a:gd name="T0" fmla="*/ 105 w 211"/>
                <a:gd name="T1" fmla="*/ 0 h 211"/>
                <a:gd name="T2" fmla="*/ 0 w 211"/>
                <a:gd name="T3" fmla="*/ 106 h 211"/>
                <a:gd name="T4" fmla="*/ 105 w 211"/>
                <a:gd name="T5" fmla="*/ 211 h 211"/>
                <a:gd name="T6" fmla="*/ 211 w 211"/>
                <a:gd name="T7" fmla="*/ 106 h 211"/>
                <a:gd name="T8" fmla="*/ 105 w 211"/>
                <a:gd name="T9" fmla="*/ 0 h 211"/>
                <a:gd name="T10" fmla="*/ 105 w 211"/>
                <a:gd name="T11" fmla="*/ 185 h 211"/>
                <a:gd name="T12" fmla="*/ 26 w 211"/>
                <a:gd name="T13" fmla="*/ 106 h 211"/>
                <a:gd name="T14" fmla="*/ 105 w 211"/>
                <a:gd name="T15" fmla="*/ 26 h 211"/>
                <a:gd name="T16" fmla="*/ 185 w 211"/>
                <a:gd name="T17" fmla="*/ 106 h 211"/>
                <a:gd name="T18" fmla="*/ 105 w 211"/>
                <a:gd name="T19" fmla="*/ 18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11">
                  <a:moveTo>
                    <a:pt x="105" y="0"/>
                  </a:moveTo>
                  <a:cubicBezTo>
                    <a:pt x="47" y="0"/>
                    <a:pt x="0" y="47"/>
                    <a:pt x="0" y="106"/>
                  </a:cubicBezTo>
                  <a:cubicBezTo>
                    <a:pt x="0" y="164"/>
                    <a:pt x="47" y="211"/>
                    <a:pt x="105" y="211"/>
                  </a:cubicBezTo>
                  <a:cubicBezTo>
                    <a:pt x="164" y="211"/>
                    <a:pt x="211" y="164"/>
                    <a:pt x="211" y="106"/>
                  </a:cubicBezTo>
                  <a:cubicBezTo>
                    <a:pt x="211" y="47"/>
                    <a:pt x="164" y="0"/>
                    <a:pt x="105" y="0"/>
                  </a:cubicBezTo>
                  <a:close/>
                  <a:moveTo>
                    <a:pt x="105" y="185"/>
                  </a:moveTo>
                  <a:cubicBezTo>
                    <a:pt x="62" y="185"/>
                    <a:pt x="26" y="150"/>
                    <a:pt x="26" y="106"/>
                  </a:cubicBezTo>
                  <a:cubicBezTo>
                    <a:pt x="26" y="62"/>
                    <a:pt x="62" y="26"/>
                    <a:pt x="105" y="26"/>
                  </a:cubicBezTo>
                  <a:cubicBezTo>
                    <a:pt x="149" y="26"/>
                    <a:pt x="185" y="62"/>
                    <a:pt x="185" y="106"/>
                  </a:cubicBezTo>
                  <a:cubicBezTo>
                    <a:pt x="185" y="150"/>
                    <a:pt x="149" y="185"/>
                    <a:pt x="105" y="18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2" name="TextBox 121"/>
            <p:cNvSpPr txBox="1"/>
            <p:nvPr/>
          </p:nvSpPr>
          <p:spPr>
            <a:xfrm>
              <a:off x="13257107" y="965491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23" name="Rectangle 12"/>
            <p:cNvSpPr>
              <a:spLocks noChangeArrowheads="1"/>
            </p:cNvSpPr>
            <p:nvPr/>
          </p:nvSpPr>
          <p:spPr bwMode="auto">
            <a:xfrm>
              <a:off x="13771411" y="9553091"/>
              <a:ext cx="2441575" cy="100013"/>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4" name="Freeform 6"/>
            <p:cNvSpPr>
              <a:spLocks noChangeArrowheads="1"/>
            </p:cNvSpPr>
            <p:nvPr/>
          </p:nvSpPr>
          <p:spPr bwMode="auto">
            <a:xfrm>
              <a:off x="14497174" y="8616476"/>
              <a:ext cx="781120" cy="774873"/>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accent4"/>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cxnSp>
        <p:nvCxnSpPr>
          <p:cNvPr id="125" name="ตัวเชื่อมต่อตรง 237"/>
          <p:cNvCxnSpPr/>
          <p:nvPr/>
        </p:nvCxnSpPr>
        <p:spPr>
          <a:xfrm>
            <a:off x="5075237" y="4648200"/>
            <a:ext cx="2438400" cy="67555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3125623" y="4401200"/>
            <a:ext cx="1258678" cy="584775"/>
          </a:xfrm>
          <a:prstGeom prst="rect">
            <a:avLst/>
          </a:prstGeom>
          <a:noFill/>
        </p:spPr>
        <p:txBody>
          <a:bodyPr wrap="none" rtlCol="0" anchor="ctr" anchorCtr="0">
            <a:spAutoFit/>
          </a:bodyPr>
          <a:lstStyle/>
          <a:p>
            <a:pPr algn="ctr"/>
            <a:r>
              <a:rPr lang="en-US" sz="3200" b="1" dirty="0">
                <a:solidFill>
                  <a:schemeClr val="accent3"/>
                </a:solidFill>
                <a:latin typeface="Lato Black" charset="0"/>
                <a:ea typeface="Lato Black" charset="0"/>
                <a:cs typeface="Lato Black" charset="0"/>
              </a:rPr>
              <a:t>Profit</a:t>
            </a:r>
            <a:endParaRPr lang="en-US" sz="2400" b="1" dirty="0">
              <a:solidFill>
                <a:schemeClr val="accent3"/>
              </a:solidFill>
              <a:latin typeface="Lato Black" charset="0"/>
              <a:ea typeface="Lato Black" charset="0"/>
              <a:cs typeface="Lato Black" charset="0"/>
            </a:endParaRPr>
          </a:p>
        </p:txBody>
      </p:sp>
      <p:sp>
        <p:nvSpPr>
          <p:cNvPr id="127" name="TextBox 30"/>
          <p:cNvSpPr txBox="1">
            <a:spLocks noChangeArrowheads="1"/>
          </p:cNvSpPr>
          <p:nvPr/>
        </p:nvSpPr>
        <p:spPr bwMode="auto">
          <a:xfrm>
            <a:off x="1700403" y="4921341"/>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tx1">
                  <a:lumMod val="50000"/>
                  <a:lumOff val="50000"/>
                </a:schemeClr>
              </a:solidFill>
              <a:latin typeface="Lato" pitchFamily="34" charset="0"/>
              <a:ea typeface="Lato" pitchFamily="34" charset="0"/>
              <a:cs typeface="Lato" pitchFamily="34" charset="0"/>
            </a:endParaRPr>
          </a:p>
        </p:txBody>
      </p:sp>
      <p:cxnSp>
        <p:nvCxnSpPr>
          <p:cNvPr id="128" name="ตัวเชื่อมต่อตรง 237"/>
          <p:cNvCxnSpPr/>
          <p:nvPr/>
        </p:nvCxnSpPr>
        <p:spPr>
          <a:xfrm>
            <a:off x="5173471" y="9144000"/>
            <a:ext cx="2438400" cy="67555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3152523" y="8897000"/>
            <a:ext cx="1401346" cy="584775"/>
          </a:xfrm>
          <a:prstGeom prst="rect">
            <a:avLst/>
          </a:prstGeom>
          <a:noFill/>
        </p:spPr>
        <p:txBody>
          <a:bodyPr wrap="none" rtlCol="0" anchor="ctr" anchorCtr="0">
            <a:spAutoFit/>
          </a:bodyPr>
          <a:lstStyle/>
          <a:p>
            <a:pPr algn="ctr"/>
            <a:r>
              <a:rPr lang="en-US" sz="3200" b="1" dirty="0">
                <a:solidFill>
                  <a:schemeClr val="accent5"/>
                </a:solidFill>
                <a:latin typeface="Lato Black" charset="0"/>
                <a:ea typeface="Lato Black" charset="0"/>
                <a:cs typeface="Lato Black" charset="0"/>
              </a:rPr>
              <a:t>Target</a:t>
            </a:r>
            <a:endParaRPr lang="en-US" sz="2400" b="1" dirty="0">
              <a:solidFill>
                <a:schemeClr val="accent5"/>
              </a:solidFill>
              <a:latin typeface="Lato Black" charset="0"/>
              <a:ea typeface="Lato Black" charset="0"/>
              <a:cs typeface="Lato Black" charset="0"/>
            </a:endParaRPr>
          </a:p>
        </p:txBody>
      </p:sp>
      <p:sp>
        <p:nvSpPr>
          <p:cNvPr id="130" name="TextBox 30"/>
          <p:cNvSpPr txBox="1">
            <a:spLocks noChangeArrowheads="1"/>
          </p:cNvSpPr>
          <p:nvPr/>
        </p:nvSpPr>
        <p:spPr bwMode="auto">
          <a:xfrm>
            <a:off x="1798637" y="9417141"/>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tx1">
                  <a:lumMod val="50000"/>
                  <a:lumOff val="50000"/>
                </a:schemeClr>
              </a:solidFill>
              <a:latin typeface="Lato" pitchFamily="34" charset="0"/>
              <a:ea typeface="Lato" pitchFamily="34" charset="0"/>
              <a:cs typeface="Lato" pitchFamily="34" charset="0"/>
            </a:endParaRPr>
          </a:p>
        </p:txBody>
      </p:sp>
      <p:cxnSp>
        <p:nvCxnSpPr>
          <p:cNvPr id="131" name="ตัวเชื่อมต่อตรง 237"/>
          <p:cNvCxnSpPr/>
          <p:nvPr/>
        </p:nvCxnSpPr>
        <p:spPr>
          <a:xfrm rot="10800000" flipV="1">
            <a:off x="17178550" y="4681145"/>
            <a:ext cx="2032876" cy="642606"/>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a:off x="19497911" y="4401200"/>
            <a:ext cx="1628972" cy="584775"/>
          </a:xfrm>
          <a:prstGeom prst="rect">
            <a:avLst/>
          </a:prstGeom>
          <a:noFill/>
        </p:spPr>
        <p:txBody>
          <a:bodyPr wrap="none" rtlCol="0" anchor="ctr" anchorCtr="0">
            <a:spAutoFit/>
          </a:bodyPr>
          <a:lstStyle/>
          <a:p>
            <a:pPr algn="ctr"/>
            <a:r>
              <a:rPr lang="en-US" sz="3200" b="1" dirty="0">
                <a:solidFill>
                  <a:schemeClr val="accent6"/>
                </a:solidFill>
                <a:latin typeface="Lato Black" charset="0"/>
                <a:ea typeface="Lato Black" charset="0"/>
                <a:cs typeface="Lato Black" charset="0"/>
              </a:rPr>
              <a:t>Process</a:t>
            </a:r>
            <a:endParaRPr lang="en-US" sz="2400" b="1" dirty="0">
              <a:solidFill>
                <a:schemeClr val="accent6"/>
              </a:solidFill>
              <a:latin typeface="Lato Black" charset="0"/>
              <a:ea typeface="Lato Black" charset="0"/>
              <a:cs typeface="Lato Black" charset="0"/>
            </a:endParaRPr>
          </a:p>
        </p:txBody>
      </p:sp>
      <p:sp>
        <p:nvSpPr>
          <p:cNvPr id="133" name="TextBox 30"/>
          <p:cNvSpPr txBox="1">
            <a:spLocks noChangeArrowheads="1"/>
          </p:cNvSpPr>
          <p:nvPr/>
        </p:nvSpPr>
        <p:spPr bwMode="auto">
          <a:xfrm>
            <a:off x="18257837" y="4921341"/>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tx1">
                  <a:lumMod val="50000"/>
                  <a:lumOff val="50000"/>
                </a:schemeClr>
              </a:solidFill>
              <a:latin typeface="Lato" pitchFamily="34" charset="0"/>
              <a:ea typeface="Lato" pitchFamily="34" charset="0"/>
              <a:cs typeface="Lato" pitchFamily="34" charset="0"/>
            </a:endParaRPr>
          </a:p>
        </p:txBody>
      </p:sp>
      <p:cxnSp>
        <p:nvCxnSpPr>
          <p:cNvPr id="134" name="ตัวเชื่อมต่อตรง 237"/>
          <p:cNvCxnSpPr/>
          <p:nvPr/>
        </p:nvCxnSpPr>
        <p:spPr>
          <a:xfrm rot="10800000" flipV="1">
            <a:off x="17132621" y="8994538"/>
            <a:ext cx="2032876" cy="642606"/>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5" name="TextBox 134"/>
          <p:cNvSpPr txBox="1"/>
          <p:nvPr/>
        </p:nvSpPr>
        <p:spPr>
          <a:xfrm>
            <a:off x="19448670" y="8897000"/>
            <a:ext cx="1923925" cy="584775"/>
          </a:xfrm>
          <a:prstGeom prst="rect">
            <a:avLst/>
          </a:prstGeom>
          <a:noFill/>
        </p:spPr>
        <p:txBody>
          <a:bodyPr wrap="none" rtlCol="0" anchor="ctr" anchorCtr="0">
            <a:spAutoFit/>
          </a:bodyPr>
          <a:lstStyle/>
          <a:p>
            <a:pPr algn="ctr"/>
            <a:r>
              <a:rPr lang="en-US" sz="3200" b="1" dirty="0">
                <a:solidFill>
                  <a:schemeClr val="accent4"/>
                </a:solidFill>
                <a:latin typeface="Lato Black" charset="0"/>
                <a:ea typeface="Lato Black" charset="0"/>
                <a:cs typeface="Lato Black" charset="0"/>
              </a:rPr>
              <a:t>Direction</a:t>
            </a:r>
            <a:endParaRPr lang="en-US" sz="2400" b="1" dirty="0">
              <a:solidFill>
                <a:schemeClr val="accent4"/>
              </a:solidFill>
              <a:latin typeface="Lato Black" charset="0"/>
              <a:ea typeface="Lato Black" charset="0"/>
              <a:cs typeface="Lato Black" charset="0"/>
            </a:endParaRPr>
          </a:p>
        </p:txBody>
      </p:sp>
      <p:sp>
        <p:nvSpPr>
          <p:cNvPr id="136" name="TextBox 30"/>
          <p:cNvSpPr txBox="1">
            <a:spLocks noChangeArrowheads="1"/>
          </p:cNvSpPr>
          <p:nvPr/>
        </p:nvSpPr>
        <p:spPr bwMode="auto">
          <a:xfrm>
            <a:off x="18356071" y="9417141"/>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90465244"/>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99"/>
                                        </p:tgtEl>
                                        <p:attrNameLst>
                                          <p:attrName>style.visibility</p:attrName>
                                        </p:attrNameLst>
                                      </p:cBhvr>
                                      <p:to>
                                        <p:strVal val="visible"/>
                                      </p:to>
                                    </p:set>
                                    <p:anim calcmode="lin" valueType="num">
                                      <p:cBhvr>
                                        <p:cTn id="13" dur="500" fill="hold"/>
                                        <p:tgtEl>
                                          <p:spTgt spid="99"/>
                                        </p:tgtEl>
                                        <p:attrNameLst>
                                          <p:attrName>ppt_w</p:attrName>
                                        </p:attrNameLst>
                                      </p:cBhvr>
                                      <p:tavLst>
                                        <p:tav tm="0">
                                          <p:val>
                                            <p:fltVal val="0"/>
                                          </p:val>
                                        </p:tav>
                                        <p:tav tm="100000">
                                          <p:val>
                                            <p:strVal val="#ppt_w"/>
                                          </p:val>
                                        </p:tav>
                                      </p:tavLst>
                                    </p:anim>
                                    <p:anim calcmode="lin" valueType="num">
                                      <p:cBhvr>
                                        <p:cTn id="14" dur="500" fill="hold"/>
                                        <p:tgtEl>
                                          <p:spTgt spid="99"/>
                                        </p:tgtEl>
                                        <p:attrNameLst>
                                          <p:attrName>ppt_h</p:attrName>
                                        </p:attrNameLst>
                                      </p:cBhvr>
                                      <p:tavLst>
                                        <p:tav tm="0">
                                          <p:val>
                                            <p:fltVal val="0"/>
                                          </p:val>
                                        </p:tav>
                                        <p:tav tm="100000">
                                          <p:val>
                                            <p:strVal val="#ppt_h"/>
                                          </p:val>
                                        </p:tav>
                                      </p:tavLst>
                                    </p:anim>
                                    <p:animEffect transition="in" filter="fade">
                                      <p:cBhvr>
                                        <p:cTn id="15" dur="500"/>
                                        <p:tgtEl>
                                          <p:spTgt spid="9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06"/>
                                        </p:tgtEl>
                                        <p:attrNameLst>
                                          <p:attrName>style.visibility</p:attrName>
                                        </p:attrNameLst>
                                      </p:cBhvr>
                                      <p:to>
                                        <p:strVal val="visible"/>
                                      </p:to>
                                    </p:set>
                                    <p:anim calcmode="lin" valueType="num">
                                      <p:cBhvr>
                                        <p:cTn id="19" dur="500" fill="hold"/>
                                        <p:tgtEl>
                                          <p:spTgt spid="106"/>
                                        </p:tgtEl>
                                        <p:attrNameLst>
                                          <p:attrName>ppt_w</p:attrName>
                                        </p:attrNameLst>
                                      </p:cBhvr>
                                      <p:tavLst>
                                        <p:tav tm="0">
                                          <p:val>
                                            <p:fltVal val="0"/>
                                          </p:val>
                                        </p:tav>
                                        <p:tav tm="100000">
                                          <p:val>
                                            <p:strVal val="#ppt_w"/>
                                          </p:val>
                                        </p:tav>
                                      </p:tavLst>
                                    </p:anim>
                                    <p:anim calcmode="lin" valueType="num">
                                      <p:cBhvr>
                                        <p:cTn id="20" dur="500" fill="hold"/>
                                        <p:tgtEl>
                                          <p:spTgt spid="106"/>
                                        </p:tgtEl>
                                        <p:attrNameLst>
                                          <p:attrName>ppt_h</p:attrName>
                                        </p:attrNameLst>
                                      </p:cBhvr>
                                      <p:tavLst>
                                        <p:tav tm="0">
                                          <p:val>
                                            <p:fltVal val="0"/>
                                          </p:val>
                                        </p:tav>
                                        <p:tav tm="100000">
                                          <p:val>
                                            <p:strVal val="#ppt_h"/>
                                          </p:val>
                                        </p:tav>
                                      </p:tavLst>
                                    </p:anim>
                                    <p:animEffect transition="in" filter="fade">
                                      <p:cBhvr>
                                        <p:cTn id="21" dur="500"/>
                                        <p:tgtEl>
                                          <p:spTgt spid="106"/>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20"/>
                                        </p:tgtEl>
                                        <p:attrNameLst>
                                          <p:attrName>style.visibility</p:attrName>
                                        </p:attrNameLst>
                                      </p:cBhvr>
                                      <p:to>
                                        <p:strVal val="visible"/>
                                      </p:to>
                                    </p:set>
                                    <p:anim calcmode="lin" valueType="num">
                                      <p:cBhvr>
                                        <p:cTn id="25" dur="500" fill="hold"/>
                                        <p:tgtEl>
                                          <p:spTgt spid="120"/>
                                        </p:tgtEl>
                                        <p:attrNameLst>
                                          <p:attrName>ppt_w</p:attrName>
                                        </p:attrNameLst>
                                      </p:cBhvr>
                                      <p:tavLst>
                                        <p:tav tm="0">
                                          <p:val>
                                            <p:fltVal val="0"/>
                                          </p:val>
                                        </p:tav>
                                        <p:tav tm="100000">
                                          <p:val>
                                            <p:strVal val="#ppt_w"/>
                                          </p:val>
                                        </p:tav>
                                      </p:tavLst>
                                    </p:anim>
                                    <p:anim calcmode="lin" valueType="num">
                                      <p:cBhvr>
                                        <p:cTn id="26" dur="500" fill="hold"/>
                                        <p:tgtEl>
                                          <p:spTgt spid="120"/>
                                        </p:tgtEl>
                                        <p:attrNameLst>
                                          <p:attrName>ppt_h</p:attrName>
                                        </p:attrNameLst>
                                      </p:cBhvr>
                                      <p:tavLst>
                                        <p:tav tm="0">
                                          <p:val>
                                            <p:fltVal val="0"/>
                                          </p:val>
                                        </p:tav>
                                        <p:tav tm="100000">
                                          <p:val>
                                            <p:strVal val="#ppt_h"/>
                                          </p:val>
                                        </p:tav>
                                      </p:tavLst>
                                    </p:anim>
                                    <p:animEffect transition="in" filter="fade">
                                      <p:cBhvr>
                                        <p:cTn id="27" dur="500"/>
                                        <p:tgtEl>
                                          <p:spTgt spid="120"/>
                                        </p:tgtEl>
                                      </p:cBhvr>
                                    </p:animEffect>
                                  </p:childTnLst>
                                </p:cTn>
                              </p:par>
                            </p:childTnLst>
                          </p:cTn>
                        </p:par>
                        <p:par>
                          <p:cTn id="28" fill="hold">
                            <p:stCondLst>
                              <p:cond delay="2000"/>
                            </p:stCondLst>
                            <p:childTnLst>
                              <p:par>
                                <p:cTn id="29" presetID="22" presetClass="entr" presetSubtype="2" fill="hold" nodeType="afterEffect">
                                  <p:stCondLst>
                                    <p:cond delay="0"/>
                                  </p:stCondLst>
                                  <p:childTnLst>
                                    <p:set>
                                      <p:cBhvr>
                                        <p:cTn id="30" dur="1" fill="hold">
                                          <p:stCondLst>
                                            <p:cond delay="0"/>
                                          </p:stCondLst>
                                        </p:cTn>
                                        <p:tgtEl>
                                          <p:spTgt spid="125"/>
                                        </p:tgtEl>
                                        <p:attrNameLst>
                                          <p:attrName>style.visibility</p:attrName>
                                        </p:attrNameLst>
                                      </p:cBhvr>
                                      <p:to>
                                        <p:strVal val="visible"/>
                                      </p:to>
                                    </p:set>
                                    <p:animEffect transition="in" filter="wipe(right)">
                                      <p:cBhvr>
                                        <p:cTn id="31" dur="500"/>
                                        <p:tgtEl>
                                          <p:spTgt spid="125"/>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p:cTn id="35" dur="500" fill="hold"/>
                                        <p:tgtEl>
                                          <p:spTgt spid="126"/>
                                        </p:tgtEl>
                                        <p:attrNameLst>
                                          <p:attrName>ppt_w</p:attrName>
                                        </p:attrNameLst>
                                      </p:cBhvr>
                                      <p:tavLst>
                                        <p:tav tm="0">
                                          <p:val>
                                            <p:fltVal val="0"/>
                                          </p:val>
                                        </p:tav>
                                        <p:tav tm="100000">
                                          <p:val>
                                            <p:strVal val="#ppt_w"/>
                                          </p:val>
                                        </p:tav>
                                      </p:tavLst>
                                    </p:anim>
                                    <p:anim calcmode="lin" valueType="num">
                                      <p:cBhvr>
                                        <p:cTn id="36" dur="500" fill="hold"/>
                                        <p:tgtEl>
                                          <p:spTgt spid="126"/>
                                        </p:tgtEl>
                                        <p:attrNameLst>
                                          <p:attrName>ppt_h</p:attrName>
                                        </p:attrNameLst>
                                      </p:cBhvr>
                                      <p:tavLst>
                                        <p:tav tm="0">
                                          <p:val>
                                            <p:fltVal val="0"/>
                                          </p:val>
                                        </p:tav>
                                        <p:tav tm="100000">
                                          <p:val>
                                            <p:strVal val="#ppt_h"/>
                                          </p:val>
                                        </p:tav>
                                      </p:tavLst>
                                    </p:anim>
                                    <p:animEffect transition="in" filter="fade">
                                      <p:cBhvr>
                                        <p:cTn id="37" dur="500"/>
                                        <p:tgtEl>
                                          <p:spTgt spid="126"/>
                                        </p:tgtEl>
                                      </p:cBhvr>
                                    </p:animEffect>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27"/>
                                        </p:tgtEl>
                                        <p:attrNameLst>
                                          <p:attrName>style.visibility</p:attrName>
                                        </p:attrNameLst>
                                      </p:cBhvr>
                                      <p:to>
                                        <p:strVal val="visible"/>
                                      </p:to>
                                    </p:set>
                                    <p:anim calcmode="lin" valueType="num">
                                      <p:cBhvr>
                                        <p:cTn id="41" dur="500" fill="hold"/>
                                        <p:tgtEl>
                                          <p:spTgt spid="127"/>
                                        </p:tgtEl>
                                        <p:attrNameLst>
                                          <p:attrName>ppt_w</p:attrName>
                                        </p:attrNameLst>
                                      </p:cBhvr>
                                      <p:tavLst>
                                        <p:tav tm="0">
                                          <p:val>
                                            <p:fltVal val="0"/>
                                          </p:val>
                                        </p:tav>
                                        <p:tav tm="100000">
                                          <p:val>
                                            <p:strVal val="#ppt_w"/>
                                          </p:val>
                                        </p:tav>
                                      </p:tavLst>
                                    </p:anim>
                                    <p:anim calcmode="lin" valueType="num">
                                      <p:cBhvr>
                                        <p:cTn id="42" dur="500" fill="hold"/>
                                        <p:tgtEl>
                                          <p:spTgt spid="127"/>
                                        </p:tgtEl>
                                        <p:attrNameLst>
                                          <p:attrName>ppt_h</p:attrName>
                                        </p:attrNameLst>
                                      </p:cBhvr>
                                      <p:tavLst>
                                        <p:tav tm="0">
                                          <p:val>
                                            <p:fltVal val="0"/>
                                          </p:val>
                                        </p:tav>
                                        <p:tav tm="100000">
                                          <p:val>
                                            <p:strVal val="#ppt_h"/>
                                          </p:val>
                                        </p:tav>
                                      </p:tavLst>
                                    </p:anim>
                                    <p:animEffect transition="in" filter="fade">
                                      <p:cBhvr>
                                        <p:cTn id="43" dur="500"/>
                                        <p:tgtEl>
                                          <p:spTgt spid="127"/>
                                        </p:tgtEl>
                                      </p:cBhvr>
                                    </p:animEffect>
                                  </p:childTnLst>
                                </p:cTn>
                              </p:par>
                            </p:childTnLst>
                          </p:cTn>
                        </p:par>
                        <p:par>
                          <p:cTn id="44" fill="hold">
                            <p:stCondLst>
                              <p:cond delay="3500"/>
                            </p:stCondLst>
                            <p:childTnLst>
                              <p:par>
                                <p:cTn id="45" presetID="22" presetClass="entr" presetSubtype="2" fill="hold" nodeType="afterEffect">
                                  <p:stCondLst>
                                    <p:cond delay="0"/>
                                  </p:stCondLst>
                                  <p:childTnLst>
                                    <p:set>
                                      <p:cBhvr>
                                        <p:cTn id="46" dur="1" fill="hold">
                                          <p:stCondLst>
                                            <p:cond delay="0"/>
                                          </p:stCondLst>
                                        </p:cTn>
                                        <p:tgtEl>
                                          <p:spTgt spid="128"/>
                                        </p:tgtEl>
                                        <p:attrNameLst>
                                          <p:attrName>style.visibility</p:attrName>
                                        </p:attrNameLst>
                                      </p:cBhvr>
                                      <p:to>
                                        <p:strVal val="visible"/>
                                      </p:to>
                                    </p:set>
                                    <p:animEffect transition="in" filter="wipe(right)">
                                      <p:cBhvr>
                                        <p:cTn id="47" dur="500"/>
                                        <p:tgtEl>
                                          <p:spTgt spid="128"/>
                                        </p:tgtEl>
                                      </p:cBhvr>
                                    </p:animEffect>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129"/>
                                        </p:tgtEl>
                                        <p:attrNameLst>
                                          <p:attrName>style.visibility</p:attrName>
                                        </p:attrNameLst>
                                      </p:cBhvr>
                                      <p:to>
                                        <p:strVal val="visible"/>
                                      </p:to>
                                    </p:set>
                                    <p:anim calcmode="lin" valueType="num">
                                      <p:cBhvr>
                                        <p:cTn id="51" dur="500" fill="hold"/>
                                        <p:tgtEl>
                                          <p:spTgt spid="129"/>
                                        </p:tgtEl>
                                        <p:attrNameLst>
                                          <p:attrName>ppt_w</p:attrName>
                                        </p:attrNameLst>
                                      </p:cBhvr>
                                      <p:tavLst>
                                        <p:tav tm="0">
                                          <p:val>
                                            <p:fltVal val="0"/>
                                          </p:val>
                                        </p:tav>
                                        <p:tav tm="100000">
                                          <p:val>
                                            <p:strVal val="#ppt_w"/>
                                          </p:val>
                                        </p:tav>
                                      </p:tavLst>
                                    </p:anim>
                                    <p:anim calcmode="lin" valueType="num">
                                      <p:cBhvr>
                                        <p:cTn id="52" dur="500" fill="hold"/>
                                        <p:tgtEl>
                                          <p:spTgt spid="129"/>
                                        </p:tgtEl>
                                        <p:attrNameLst>
                                          <p:attrName>ppt_h</p:attrName>
                                        </p:attrNameLst>
                                      </p:cBhvr>
                                      <p:tavLst>
                                        <p:tav tm="0">
                                          <p:val>
                                            <p:fltVal val="0"/>
                                          </p:val>
                                        </p:tav>
                                        <p:tav tm="100000">
                                          <p:val>
                                            <p:strVal val="#ppt_h"/>
                                          </p:val>
                                        </p:tav>
                                      </p:tavLst>
                                    </p:anim>
                                    <p:animEffect transition="in" filter="fade">
                                      <p:cBhvr>
                                        <p:cTn id="53" dur="500"/>
                                        <p:tgtEl>
                                          <p:spTgt spid="129"/>
                                        </p:tgtEl>
                                      </p:cBhvr>
                                    </p:animEffect>
                                  </p:childTnLst>
                                </p:cTn>
                              </p:par>
                            </p:childTnLst>
                          </p:cTn>
                        </p:par>
                        <p:par>
                          <p:cTn id="54" fill="hold">
                            <p:stCondLst>
                              <p:cond delay="4500"/>
                            </p:stCondLst>
                            <p:childTnLst>
                              <p:par>
                                <p:cTn id="55" presetID="53" presetClass="entr" presetSubtype="16" fill="hold" grpId="0" nodeType="afterEffect">
                                  <p:stCondLst>
                                    <p:cond delay="0"/>
                                  </p:stCondLst>
                                  <p:childTnLst>
                                    <p:set>
                                      <p:cBhvr>
                                        <p:cTn id="56" dur="1" fill="hold">
                                          <p:stCondLst>
                                            <p:cond delay="0"/>
                                          </p:stCondLst>
                                        </p:cTn>
                                        <p:tgtEl>
                                          <p:spTgt spid="130"/>
                                        </p:tgtEl>
                                        <p:attrNameLst>
                                          <p:attrName>style.visibility</p:attrName>
                                        </p:attrNameLst>
                                      </p:cBhvr>
                                      <p:to>
                                        <p:strVal val="visible"/>
                                      </p:to>
                                    </p:set>
                                    <p:anim calcmode="lin" valueType="num">
                                      <p:cBhvr>
                                        <p:cTn id="57" dur="500" fill="hold"/>
                                        <p:tgtEl>
                                          <p:spTgt spid="130"/>
                                        </p:tgtEl>
                                        <p:attrNameLst>
                                          <p:attrName>ppt_w</p:attrName>
                                        </p:attrNameLst>
                                      </p:cBhvr>
                                      <p:tavLst>
                                        <p:tav tm="0">
                                          <p:val>
                                            <p:fltVal val="0"/>
                                          </p:val>
                                        </p:tav>
                                        <p:tav tm="100000">
                                          <p:val>
                                            <p:strVal val="#ppt_w"/>
                                          </p:val>
                                        </p:tav>
                                      </p:tavLst>
                                    </p:anim>
                                    <p:anim calcmode="lin" valueType="num">
                                      <p:cBhvr>
                                        <p:cTn id="58" dur="500" fill="hold"/>
                                        <p:tgtEl>
                                          <p:spTgt spid="130"/>
                                        </p:tgtEl>
                                        <p:attrNameLst>
                                          <p:attrName>ppt_h</p:attrName>
                                        </p:attrNameLst>
                                      </p:cBhvr>
                                      <p:tavLst>
                                        <p:tav tm="0">
                                          <p:val>
                                            <p:fltVal val="0"/>
                                          </p:val>
                                        </p:tav>
                                        <p:tav tm="100000">
                                          <p:val>
                                            <p:strVal val="#ppt_h"/>
                                          </p:val>
                                        </p:tav>
                                      </p:tavLst>
                                    </p:anim>
                                    <p:animEffect transition="in" filter="fade">
                                      <p:cBhvr>
                                        <p:cTn id="59" dur="500"/>
                                        <p:tgtEl>
                                          <p:spTgt spid="130"/>
                                        </p:tgtEl>
                                      </p:cBhvr>
                                    </p:animEffect>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131"/>
                                        </p:tgtEl>
                                        <p:attrNameLst>
                                          <p:attrName>style.visibility</p:attrName>
                                        </p:attrNameLst>
                                      </p:cBhvr>
                                      <p:to>
                                        <p:strVal val="visible"/>
                                      </p:to>
                                    </p:set>
                                    <p:animEffect transition="in" filter="wipe(left)">
                                      <p:cBhvr>
                                        <p:cTn id="63" dur="500"/>
                                        <p:tgtEl>
                                          <p:spTgt spid="131"/>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32"/>
                                        </p:tgtEl>
                                        <p:attrNameLst>
                                          <p:attrName>style.visibility</p:attrName>
                                        </p:attrNameLst>
                                      </p:cBhvr>
                                      <p:to>
                                        <p:strVal val="visible"/>
                                      </p:to>
                                    </p:set>
                                    <p:anim calcmode="lin" valueType="num">
                                      <p:cBhvr>
                                        <p:cTn id="67" dur="500" fill="hold"/>
                                        <p:tgtEl>
                                          <p:spTgt spid="132"/>
                                        </p:tgtEl>
                                        <p:attrNameLst>
                                          <p:attrName>ppt_w</p:attrName>
                                        </p:attrNameLst>
                                      </p:cBhvr>
                                      <p:tavLst>
                                        <p:tav tm="0">
                                          <p:val>
                                            <p:fltVal val="0"/>
                                          </p:val>
                                        </p:tav>
                                        <p:tav tm="100000">
                                          <p:val>
                                            <p:strVal val="#ppt_w"/>
                                          </p:val>
                                        </p:tav>
                                      </p:tavLst>
                                    </p:anim>
                                    <p:anim calcmode="lin" valueType="num">
                                      <p:cBhvr>
                                        <p:cTn id="68" dur="500" fill="hold"/>
                                        <p:tgtEl>
                                          <p:spTgt spid="132"/>
                                        </p:tgtEl>
                                        <p:attrNameLst>
                                          <p:attrName>ppt_h</p:attrName>
                                        </p:attrNameLst>
                                      </p:cBhvr>
                                      <p:tavLst>
                                        <p:tav tm="0">
                                          <p:val>
                                            <p:fltVal val="0"/>
                                          </p:val>
                                        </p:tav>
                                        <p:tav tm="100000">
                                          <p:val>
                                            <p:strVal val="#ppt_h"/>
                                          </p:val>
                                        </p:tav>
                                      </p:tavLst>
                                    </p:anim>
                                    <p:animEffect transition="in" filter="fade">
                                      <p:cBhvr>
                                        <p:cTn id="69" dur="500"/>
                                        <p:tgtEl>
                                          <p:spTgt spid="132"/>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133"/>
                                        </p:tgtEl>
                                        <p:attrNameLst>
                                          <p:attrName>style.visibility</p:attrName>
                                        </p:attrNameLst>
                                      </p:cBhvr>
                                      <p:to>
                                        <p:strVal val="visible"/>
                                      </p:to>
                                    </p:set>
                                    <p:anim calcmode="lin" valueType="num">
                                      <p:cBhvr>
                                        <p:cTn id="73" dur="500" fill="hold"/>
                                        <p:tgtEl>
                                          <p:spTgt spid="133"/>
                                        </p:tgtEl>
                                        <p:attrNameLst>
                                          <p:attrName>ppt_w</p:attrName>
                                        </p:attrNameLst>
                                      </p:cBhvr>
                                      <p:tavLst>
                                        <p:tav tm="0">
                                          <p:val>
                                            <p:fltVal val="0"/>
                                          </p:val>
                                        </p:tav>
                                        <p:tav tm="100000">
                                          <p:val>
                                            <p:strVal val="#ppt_w"/>
                                          </p:val>
                                        </p:tav>
                                      </p:tavLst>
                                    </p:anim>
                                    <p:anim calcmode="lin" valueType="num">
                                      <p:cBhvr>
                                        <p:cTn id="74" dur="500" fill="hold"/>
                                        <p:tgtEl>
                                          <p:spTgt spid="133"/>
                                        </p:tgtEl>
                                        <p:attrNameLst>
                                          <p:attrName>ppt_h</p:attrName>
                                        </p:attrNameLst>
                                      </p:cBhvr>
                                      <p:tavLst>
                                        <p:tav tm="0">
                                          <p:val>
                                            <p:fltVal val="0"/>
                                          </p:val>
                                        </p:tav>
                                        <p:tav tm="100000">
                                          <p:val>
                                            <p:strVal val="#ppt_h"/>
                                          </p:val>
                                        </p:tav>
                                      </p:tavLst>
                                    </p:anim>
                                    <p:animEffect transition="in" filter="fade">
                                      <p:cBhvr>
                                        <p:cTn id="75" dur="500"/>
                                        <p:tgtEl>
                                          <p:spTgt spid="133"/>
                                        </p:tgtEl>
                                      </p:cBhvr>
                                    </p:animEffect>
                                  </p:childTnLst>
                                </p:cTn>
                              </p:par>
                            </p:childTnLst>
                          </p:cTn>
                        </p:par>
                        <p:par>
                          <p:cTn id="76" fill="hold">
                            <p:stCondLst>
                              <p:cond delay="6500"/>
                            </p:stCondLst>
                            <p:childTnLst>
                              <p:par>
                                <p:cTn id="77" presetID="22" presetClass="entr" presetSubtype="8" fill="hold" nodeType="afterEffect">
                                  <p:stCondLst>
                                    <p:cond delay="0"/>
                                  </p:stCondLst>
                                  <p:childTnLst>
                                    <p:set>
                                      <p:cBhvr>
                                        <p:cTn id="78" dur="1" fill="hold">
                                          <p:stCondLst>
                                            <p:cond delay="0"/>
                                          </p:stCondLst>
                                        </p:cTn>
                                        <p:tgtEl>
                                          <p:spTgt spid="134"/>
                                        </p:tgtEl>
                                        <p:attrNameLst>
                                          <p:attrName>style.visibility</p:attrName>
                                        </p:attrNameLst>
                                      </p:cBhvr>
                                      <p:to>
                                        <p:strVal val="visible"/>
                                      </p:to>
                                    </p:set>
                                    <p:animEffect transition="in" filter="wipe(left)">
                                      <p:cBhvr>
                                        <p:cTn id="79" dur="500"/>
                                        <p:tgtEl>
                                          <p:spTgt spid="134"/>
                                        </p:tgtEl>
                                      </p:cBhvr>
                                    </p:animEffect>
                                  </p:childTnLst>
                                </p:cTn>
                              </p:par>
                            </p:childTnLst>
                          </p:cTn>
                        </p:par>
                        <p:par>
                          <p:cTn id="80" fill="hold">
                            <p:stCondLst>
                              <p:cond delay="7000"/>
                            </p:stCondLst>
                            <p:childTnLst>
                              <p:par>
                                <p:cTn id="81" presetID="53" presetClass="entr" presetSubtype="16" fill="hold" grpId="0" nodeType="after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p:cTn id="83" dur="500" fill="hold"/>
                                        <p:tgtEl>
                                          <p:spTgt spid="135"/>
                                        </p:tgtEl>
                                        <p:attrNameLst>
                                          <p:attrName>ppt_w</p:attrName>
                                        </p:attrNameLst>
                                      </p:cBhvr>
                                      <p:tavLst>
                                        <p:tav tm="0">
                                          <p:val>
                                            <p:fltVal val="0"/>
                                          </p:val>
                                        </p:tav>
                                        <p:tav tm="100000">
                                          <p:val>
                                            <p:strVal val="#ppt_w"/>
                                          </p:val>
                                        </p:tav>
                                      </p:tavLst>
                                    </p:anim>
                                    <p:anim calcmode="lin" valueType="num">
                                      <p:cBhvr>
                                        <p:cTn id="84" dur="500" fill="hold"/>
                                        <p:tgtEl>
                                          <p:spTgt spid="135"/>
                                        </p:tgtEl>
                                        <p:attrNameLst>
                                          <p:attrName>ppt_h</p:attrName>
                                        </p:attrNameLst>
                                      </p:cBhvr>
                                      <p:tavLst>
                                        <p:tav tm="0">
                                          <p:val>
                                            <p:fltVal val="0"/>
                                          </p:val>
                                        </p:tav>
                                        <p:tav tm="100000">
                                          <p:val>
                                            <p:strVal val="#ppt_h"/>
                                          </p:val>
                                        </p:tav>
                                      </p:tavLst>
                                    </p:anim>
                                    <p:animEffect transition="in" filter="fade">
                                      <p:cBhvr>
                                        <p:cTn id="85" dur="500"/>
                                        <p:tgtEl>
                                          <p:spTgt spid="135"/>
                                        </p:tgtEl>
                                      </p:cBhvr>
                                    </p:animEffect>
                                  </p:childTnLst>
                                </p:cTn>
                              </p:par>
                            </p:childTnLst>
                          </p:cTn>
                        </p:par>
                        <p:par>
                          <p:cTn id="86" fill="hold">
                            <p:stCondLst>
                              <p:cond delay="7500"/>
                            </p:stCondLst>
                            <p:childTnLst>
                              <p:par>
                                <p:cTn id="87" presetID="53" presetClass="entr" presetSubtype="16" fill="hold" grpId="0" nodeType="afterEffect">
                                  <p:stCondLst>
                                    <p:cond delay="0"/>
                                  </p:stCondLst>
                                  <p:childTnLst>
                                    <p:set>
                                      <p:cBhvr>
                                        <p:cTn id="88" dur="1" fill="hold">
                                          <p:stCondLst>
                                            <p:cond delay="0"/>
                                          </p:stCondLst>
                                        </p:cTn>
                                        <p:tgtEl>
                                          <p:spTgt spid="136"/>
                                        </p:tgtEl>
                                        <p:attrNameLst>
                                          <p:attrName>style.visibility</p:attrName>
                                        </p:attrNameLst>
                                      </p:cBhvr>
                                      <p:to>
                                        <p:strVal val="visible"/>
                                      </p:to>
                                    </p:set>
                                    <p:anim calcmode="lin" valueType="num">
                                      <p:cBhvr>
                                        <p:cTn id="89" dur="500" fill="hold"/>
                                        <p:tgtEl>
                                          <p:spTgt spid="136"/>
                                        </p:tgtEl>
                                        <p:attrNameLst>
                                          <p:attrName>ppt_w</p:attrName>
                                        </p:attrNameLst>
                                      </p:cBhvr>
                                      <p:tavLst>
                                        <p:tav tm="0">
                                          <p:val>
                                            <p:fltVal val="0"/>
                                          </p:val>
                                        </p:tav>
                                        <p:tav tm="100000">
                                          <p:val>
                                            <p:strVal val="#ppt_w"/>
                                          </p:val>
                                        </p:tav>
                                      </p:tavLst>
                                    </p:anim>
                                    <p:anim calcmode="lin" valueType="num">
                                      <p:cBhvr>
                                        <p:cTn id="90" dur="500" fill="hold"/>
                                        <p:tgtEl>
                                          <p:spTgt spid="136"/>
                                        </p:tgtEl>
                                        <p:attrNameLst>
                                          <p:attrName>ppt_h</p:attrName>
                                        </p:attrNameLst>
                                      </p:cBhvr>
                                      <p:tavLst>
                                        <p:tav tm="0">
                                          <p:val>
                                            <p:fltVal val="0"/>
                                          </p:val>
                                        </p:tav>
                                        <p:tav tm="100000">
                                          <p:val>
                                            <p:strVal val="#ppt_h"/>
                                          </p:val>
                                        </p:tav>
                                      </p:tavLst>
                                    </p:anim>
                                    <p:animEffect transition="in" filter="fade">
                                      <p:cBhvr>
                                        <p:cTn id="91"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p:bldP spid="127" grpId="0"/>
      <p:bldP spid="129" grpId="0"/>
      <p:bldP spid="130" grpId="0"/>
      <p:bldP spid="132" grpId="0"/>
      <p:bldP spid="133" grpId="0"/>
      <p:bldP spid="135" grpId="0"/>
      <p:bldP spid="136"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กลุ่ม 9"/>
          <p:cNvGrpSpPr/>
          <p:nvPr/>
        </p:nvGrpSpPr>
        <p:grpSpPr>
          <a:xfrm>
            <a:off x="7691456" y="3657600"/>
            <a:ext cx="9118581" cy="7685882"/>
            <a:chOff x="7691456" y="3657600"/>
            <a:chExt cx="9118581" cy="7685882"/>
          </a:xfrm>
        </p:grpSpPr>
        <p:grpSp>
          <p:nvGrpSpPr>
            <p:cNvPr id="9" name="กลุ่ม 8"/>
            <p:cNvGrpSpPr/>
            <p:nvPr/>
          </p:nvGrpSpPr>
          <p:grpSpPr>
            <a:xfrm>
              <a:off x="7691456" y="3657600"/>
              <a:ext cx="9118581" cy="7685882"/>
              <a:chOff x="7843856" y="3733800"/>
              <a:chExt cx="9118581" cy="7685882"/>
            </a:xfrm>
          </p:grpSpPr>
          <p:sp>
            <p:nvSpPr>
              <p:cNvPr id="5" name="Freeform 9"/>
              <p:cNvSpPr>
                <a:spLocks/>
              </p:cNvSpPr>
              <p:nvPr/>
            </p:nvSpPr>
            <p:spPr bwMode="auto">
              <a:xfrm>
                <a:off x="9418638" y="5788820"/>
                <a:ext cx="6161088" cy="1812925"/>
              </a:xfrm>
              <a:custGeom>
                <a:avLst/>
                <a:gdLst>
                  <a:gd name="T0" fmla="*/ 617 w 3881"/>
                  <a:gd name="T1" fmla="*/ 1142 h 1142"/>
                  <a:gd name="T2" fmla="*/ 3331 w 3881"/>
                  <a:gd name="T3" fmla="*/ 1142 h 1142"/>
                  <a:gd name="T4" fmla="*/ 3881 w 3881"/>
                  <a:gd name="T5" fmla="*/ 0 h 1142"/>
                  <a:gd name="T6" fmla="*/ 0 w 3881"/>
                  <a:gd name="T7" fmla="*/ 0 h 1142"/>
                  <a:gd name="T8" fmla="*/ 617 w 3881"/>
                  <a:gd name="T9" fmla="*/ 1142 h 1142"/>
                </a:gdLst>
                <a:ahLst/>
                <a:cxnLst>
                  <a:cxn ang="0">
                    <a:pos x="T0" y="T1"/>
                  </a:cxn>
                  <a:cxn ang="0">
                    <a:pos x="T2" y="T3"/>
                  </a:cxn>
                  <a:cxn ang="0">
                    <a:pos x="T4" y="T5"/>
                  </a:cxn>
                  <a:cxn ang="0">
                    <a:pos x="T6" y="T7"/>
                  </a:cxn>
                  <a:cxn ang="0">
                    <a:pos x="T8" y="T9"/>
                  </a:cxn>
                </a:cxnLst>
                <a:rect l="0" t="0" r="r" b="b"/>
                <a:pathLst>
                  <a:path w="3881" h="1142">
                    <a:moveTo>
                      <a:pt x="617" y="1142"/>
                    </a:moveTo>
                    <a:lnTo>
                      <a:pt x="3331" y="1142"/>
                    </a:lnTo>
                    <a:lnTo>
                      <a:pt x="3881" y="0"/>
                    </a:lnTo>
                    <a:lnTo>
                      <a:pt x="0" y="0"/>
                    </a:lnTo>
                    <a:lnTo>
                      <a:pt x="617" y="114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6" name="Freeform 10"/>
              <p:cNvSpPr>
                <a:spLocks/>
              </p:cNvSpPr>
              <p:nvPr/>
            </p:nvSpPr>
            <p:spPr bwMode="auto">
              <a:xfrm>
                <a:off x="10526713" y="7814470"/>
                <a:ext cx="4073525" cy="1792288"/>
              </a:xfrm>
              <a:custGeom>
                <a:avLst/>
                <a:gdLst>
                  <a:gd name="T0" fmla="*/ 2042 w 2566"/>
                  <a:gd name="T1" fmla="*/ 1129 h 1129"/>
                  <a:gd name="T2" fmla="*/ 2042 w 2566"/>
                  <a:gd name="T3" fmla="*/ 1089 h 1129"/>
                  <a:gd name="T4" fmla="*/ 2566 w 2566"/>
                  <a:gd name="T5" fmla="*/ 0 h 1129"/>
                  <a:gd name="T6" fmla="*/ 0 w 2566"/>
                  <a:gd name="T7" fmla="*/ 0 h 1129"/>
                  <a:gd name="T8" fmla="*/ 578 w 2566"/>
                  <a:gd name="T9" fmla="*/ 1089 h 1129"/>
                  <a:gd name="T10" fmla="*/ 578 w 2566"/>
                  <a:gd name="T11" fmla="*/ 1129 h 1129"/>
                  <a:gd name="T12" fmla="*/ 2042 w 2566"/>
                  <a:gd name="T13" fmla="*/ 1129 h 1129"/>
                </a:gdLst>
                <a:ahLst/>
                <a:cxnLst>
                  <a:cxn ang="0">
                    <a:pos x="T0" y="T1"/>
                  </a:cxn>
                  <a:cxn ang="0">
                    <a:pos x="T2" y="T3"/>
                  </a:cxn>
                  <a:cxn ang="0">
                    <a:pos x="T4" y="T5"/>
                  </a:cxn>
                  <a:cxn ang="0">
                    <a:pos x="T6" y="T7"/>
                  </a:cxn>
                  <a:cxn ang="0">
                    <a:pos x="T8" y="T9"/>
                  </a:cxn>
                  <a:cxn ang="0">
                    <a:pos x="T10" y="T11"/>
                  </a:cxn>
                  <a:cxn ang="0">
                    <a:pos x="T12" y="T13"/>
                  </a:cxn>
                </a:cxnLst>
                <a:rect l="0" t="0" r="r" b="b"/>
                <a:pathLst>
                  <a:path w="2566" h="1129">
                    <a:moveTo>
                      <a:pt x="2042" y="1129"/>
                    </a:moveTo>
                    <a:lnTo>
                      <a:pt x="2042" y="1089"/>
                    </a:lnTo>
                    <a:lnTo>
                      <a:pt x="2566" y="0"/>
                    </a:lnTo>
                    <a:lnTo>
                      <a:pt x="0" y="0"/>
                    </a:lnTo>
                    <a:lnTo>
                      <a:pt x="578" y="1089"/>
                    </a:lnTo>
                    <a:lnTo>
                      <a:pt x="578" y="1129"/>
                    </a:lnTo>
                    <a:lnTo>
                      <a:pt x="2042" y="112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 name="Freeform 11"/>
              <p:cNvSpPr>
                <a:spLocks/>
              </p:cNvSpPr>
              <p:nvPr/>
            </p:nvSpPr>
            <p:spPr bwMode="auto">
              <a:xfrm>
                <a:off x="11444288" y="9819482"/>
                <a:ext cx="2324100" cy="1600200"/>
              </a:xfrm>
              <a:custGeom>
                <a:avLst/>
                <a:gdLst>
                  <a:gd name="T0" fmla="*/ 0 w 1464"/>
                  <a:gd name="T1" fmla="*/ 0 h 1008"/>
                  <a:gd name="T2" fmla="*/ 0 w 1464"/>
                  <a:gd name="T3" fmla="*/ 1008 h 1008"/>
                  <a:gd name="T4" fmla="*/ 725 w 1464"/>
                  <a:gd name="T5" fmla="*/ 1008 h 1008"/>
                  <a:gd name="T6" fmla="*/ 725 w 1464"/>
                  <a:gd name="T7" fmla="*/ 1008 h 1008"/>
                  <a:gd name="T8" fmla="*/ 1464 w 1464"/>
                  <a:gd name="T9" fmla="*/ 1008 h 1008"/>
                  <a:gd name="T10" fmla="*/ 1464 w 1464"/>
                  <a:gd name="T11" fmla="*/ 0 h 1008"/>
                  <a:gd name="T12" fmla="*/ 0 w 1464"/>
                  <a:gd name="T13" fmla="*/ 0 h 1008"/>
                </a:gdLst>
                <a:ahLst/>
                <a:cxnLst>
                  <a:cxn ang="0">
                    <a:pos x="T0" y="T1"/>
                  </a:cxn>
                  <a:cxn ang="0">
                    <a:pos x="T2" y="T3"/>
                  </a:cxn>
                  <a:cxn ang="0">
                    <a:pos x="T4" y="T5"/>
                  </a:cxn>
                  <a:cxn ang="0">
                    <a:pos x="T6" y="T7"/>
                  </a:cxn>
                  <a:cxn ang="0">
                    <a:pos x="T8" y="T9"/>
                  </a:cxn>
                  <a:cxn ang="0">
                    <a:pos x="T10" y="T11"/>
                  </a:cxn>
                  <a:cxn ang="0">
                    <a:pos x="T12" y="T13"/>
                  </a:cxn>
                </a:cxnLst>
                <a:rect l="0" t="0" r="r" b="b"/>
                <a:pathLst>
                  <a:path w="1464" h="1008">
                    <a:moveTo>
                      <a:pt x="0" y="0"/>
                    </a:moveTo>
                    <a:lnTo>
                      <a:pt x="0" y="1008"/>
                    </a:lnTo>
                    <a:lnTo>
                      <a:pt x="725" y="1008"/>
                    </a:lnTo>
                    <a:lnTo>
                      <a:pt x="725" y="1008"/>
                    </a:lnTo>
                    <a:lnTo>
                      <a:pt x="1464" y="1008"/>
                    </a:lnTo>
                    <a:lnTo>
                      <a:pt x="1464" y="0"/>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12"/>
              <p:cNvSpPr>
                <a:spLocks/>
              </p:cNvSpPr>
              <p:nvPr/>
            </p:nvSpPr>
            <p:spPr bwMode="auto">
              <a:xfrm>
                <a:off x="8521700" y="4125120"/>
                <a:ext cx="7869238" cy="1428750"/>
              </a:xfrm>
              <a:custGeom>
                <a:avLst/>
                <a:gdLst>
                  <a:gd name="T0" fmla="*/ 4514 w 4957"/>
                  <a:gd name="T1" fmla="*/ 900 h 900"/>
                  <a:gd name="T2" fmla="*/ 4957 w 4957"/>
                  <a:gd name="T3" fmla="*/ 0 h 900"/>
                  <a:gd name="T4" fmla="*/ 4688 w 4957"/>
                  <a:gd name="T5" fmla="*/ 0 h 900"/>
                  <a:gd name="T6" fmla="*/ 3936 w 4957"/>
                  <a:gd name="T7" fmla="*/ 0 h 900"/>
                  <a:gd name="T8" fmla="*/ 2445 w 4957"/>
                  <a:gd name="T9" fmla="*/ 0 h 900"/>
                  <a:gd name="T10" fmla="*/ 941 w 4957"/>
                  <a:gd name="T11" fmla="*/ 0 h 900"/>
                  <a:gd name="T12" fmla="*/ 188 w 4957"/>
                  <a:gd name="T13" fmla="*/ 0 h 900"/>
                  <a:gd name="T14" fmla="*/ 0 w 4957"/>
                  <a:gd name="T15" fmla="*/ 0 h 900"/>
                  <a:gd name="T16" fmla="*/ 497 w 4957"/>
                  <a:gd name="T17" fmla="*/ 900 h 900"/>
                  <a:gd name="T18" fmla="*/ 4514 w 4957"/>
                  <a:gd name="T19" fmla="*/ 90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57" h="900">
                    <a:moveTo>
                      <a:pt x="4514" y="900"/>
                    </a:moveTo>
                    <a:lnTo>
                      <a:pt x="4957" y="0"/>
                    </a:lnTo>
                    <a:lnTo>
                      <a:pt x="4688" y="0"/>
                    </a:lnTo>
                    <a:lnTo>
                      <a:pt x="3936" y="0"/>
                    </a:lnTo>
                    <a:lnTo>
                      <a:pt x="2445" y="0"/>
                    </a:lnTo>
                    <a:lnTo>
                      <a:pt x="941" y="0"/>
                    </a:lnTo>
                    <a:lnTo>
                      <a:pt x="188" y="0"/>
                    </a:lnTo>
                    <a:lnTo>
                      <a:pt x="0" y="0"/>
                    </a:lnTo>
                    <a:lnTo>
                      <a:pt x="497" y="900"/>
                    </a:lnTo>
                    <a:lnTo>
                      <a:pt x="4514" y="90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54" name="Freeform 11"/>
              <p:cNvSpPr>
                <a:spLocks/>
              </p:cNvSpPr>
              <p:nvPr/>
            </p:nvSpPr>
            <p:spPr bwMode="auto">
              <a:xfrm>
                <a:off x="7843856" y="3733800"/>
                <a:ext cx="9118581" cy="238919"/>
              </a:xfrm>
              <a:custGeom>
                <a:avLst/>
                <a:gdLst>
                  <a:gd name="T0" fmla="*/ 0 w 1464"/>
                  <a:gd name="T1" fmla="*/ 0 h 1008"/>
                  <a:gd name="T2" fmla="*/ 0 w 1464"/>
                  <a:gd name="T3" fmla="*/ 1008 h 1008"/>
                  <a:gd name="T4" fmla="*/ 725 w 1464"/>
                  <a:gd name="T5" fmla="*/ 1008 h 1008"/>
                  <a:gd name="T6" fmla="*/ 725 w 1464"/>
                  <a:gd name="T7" fmla="*/ 1008 h 1008"/>
                  <a:gd name="T8" fmla="*/ 1464 w 1464"/>
                  <a:gd name="T9" fmla="*/ 1008 h 1008"/>
                  <a:gd name="T10" fmla="*/ 1464 w 1464"/>
                  <a:gd name="T11" fmla="*/ 0 h 1008"/>
                  <a:gd name="T12" fmla="*/ 0 w 1464"/>
                  <a:gd name="T13" fmla="*/ 0 h 1008"/>
                </a:gdLst>
                <a:ahLst/>
                <a:cxnLst>
                  <a:cxn ang="0">
                    <a:pos x="T0" y="T1"/>
                  </a:cxn>
                  <a:cxn ang="0">
                    <a:pos x="T2" y="T3"/>
                  </a:cxn>
                  <a:cxn ang="0">
                    <a:pos x="T4" y="T5"/>
                  </a:cxn>
                  <a:cxn ang="0">
                    <a:pos x="T6" y="T7"/>
                  </a:cxn>
                  <a:cxn ang="0">
                    <a:pos x="T8" y="T9"/>
                  </a:cxn>
                  <a:cxn ang="0">
                    <a:pos x="T10" y="T11"/>
                  </a:cxn>
                  <a:cxn ang="0">
                    <a:pos x="T12" y="T13"/>
                  </a:cxn>
                </a:cxnLst>
                <a:rect l="0" t="0" r="r" b="b"/>
                <a:pathLst>
                  <a:path w="1464" h="1008">
                    <a:moveTo>
                      <a:pt x="0" y="0"/>
                    </a:moveTo>
                    <a:lnTo>
                      <a:pt x="0" y="1008"/>
                    </a:lnTo>
                    <a:lnTo>
                      <a:pt x="725" y="1008"/>
                    </a:lnTo>
                    <a:lnTo>
                      <a:pt x="725" y="1008"/>
                    </a:lnTo>
                    <a:lnTo>
                      <a:pt x="1464" y="1008"/>
                    </a:lnTo>
                    <a:lnTo>
                      <a:pt x="1464"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56" name="Freeform 21"/>
            <p:cNvSpPr>
              <a:spLocks noChangeArrowheads="1"/>
            </p:cNvSpPr>
            <p:nvPr/>
          </p:nvSpPr>
          <p:spPr bwMode="auto">
            <a:xfrm>
              <a:off x="11855514" y="8323140"/>
              <a:ext cx="1111121" cy="622547"/>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58" name="Freeform 22"/>
            <p:cNvSpPr>
              <a:spLocks noChangeArrowheads="1"/>
            </p:cNvSpPr>
            <p:nvPr/>
          </p:nvSpPr>
          <p:spPr bwMode="auto">
            <a:xfrm>
              <a:off x="11891514" y="6102923"/>
              <a:ext cx="1032323" cy="1032318"/>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59" name="Freeform 29"/>
            <p:cNvSpPr>
              <a:spLocks noChangeArrowheads="1"/>
            </p:cNvSpPr>
            <p:nvPr/>
          </p:nvSpPr>
          <p:spPr bwMode="auto">
            <a:xfrm>
              <a:off x="12007118" y="4251075"/>
              <a:ext cx="992919" cy="1024440"/>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0" name="Freeform 170"/>
            <p:cNvSpPr>
              <a:spLocks noChangeArrowheads="1"/>
            </p:cNvSpPr>
            <p:nvPr/>
          </p:nvSpPr>
          <p:spPr bwMode="auto">
            <a:xfrm>
              <a:off x="12085637" y="10210800"/>
              <a:ext cx="645661" cy="762000"/>
            </a:xfrm>
            <a:custGeom>
              <a:avLst/>
              <a:gdLst>
                <a:gd name="T0" fmla="*/ 283 w 391"/>
                <a:gd name="T1" fmla="*/ 178 h 463"/>
                <a:gd name="T2" fmla="*/ 283 w 391"/>
                <a:gd name="T3" fmla="*/ 178 h 463"/>
                <a:gd name="T4" fmla="*/ 319 w 391"/>
                <a:gd name="T5" fmla="*/ 18 h 463"/>
                <a:gd name="T6" fmla="*/ 204 w 391"/>
                <a:gd name="T7" fmla="*/ 134 h 463"/>
                <a:gd name="T8" fmla="*/ 98 w 391"/>
                <a:gd name="T9" fmla="*/ 231 h 463"/>
                <a:gd name="T10" fmla="*/ 98 w 391"/>
                <a:gd name="T11" fmla="*/ 400 h 463"/>
                <a:gd name="T12" fmla="*/ 310 w 391"/>
                <a:gd name="T13" fmla="*/ 462 h 463"/>
                <a:gd name="T14" fmla="*/ 390 w 391"/>
                <a:gd name="T15" fmla="*/ 222 h 463"/>
                <a:gd name="T16" fmla="*/ 283 w 391"/>
                <a:gd name="T17" fmla="*/ 178 h 463"/>
                <a:gd name="T18" fmla="*/ 71 w 391"/>
                <a:gd name="T19" fmla="*/ 178 h 463"/>
                <a:gd name="T20" fmla="*/ 71 w 391"/>
                <a:gd name="T21" fmla="*/ 178 h 463"/>
                <a:gd name="T22" fmla="*/ 0 w 391"/>
                <a:gd name="T23" fmla="*/ 257 h 463"/>
                <a:gd name="T24" fmla="*/ 0 w 391"/>
                <a:gd name="T25" fmla="*/ 372 h 463"/>
                <a:gd name="T26" fmla="*/ 71 w 391"/>
                <a:gd name="T27" fmla="*/ 453 h 463"/>
                <a:gd name="T28" fmla="*/ 44 w 391"/>
                <a:gd name="T29" fmla="*/ 400 h 463"/>
                <a:gd name="T30" fmla="*/ 44 w 391"/>
                <a:gd name="T31" fmla="*/ 240 h 463"/>
                <a:gd name="T32" fmla="*/ 71 w 391"/>
                <a:gd name="T33" fmla="*/ 1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sp>
        <p:nvSpPr>
          <p:cNvPr id="114" name="TextBox 31"/>
          <p:cNvSpPr txBox="1">
            <a:spLocks noChangeArrowheads="1"/>
          </p:cNvSpPr>
          <p:nvPr/>
        </p:nvSpPr>
        <p:spPr bwMode="auto">
          <a:xfrm>
            <a:off x="2194515" y="2743200"/>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5"/>
                </a:solidFill>
                <a:latin typeface="Lato Black" pitchFamily="34" charset="0"/>
                <a:ea typeface="Lato Black" pitchFamily="34" charset="0"/>
                <a:cs typeface="Lato Black" pitchFamily="34" charset="0"/>
              </a:rPr>
              <a:t>75</a:t>
            </a:r>
            <a:r>
              <a:rPr lang="id-ID" sz="11200" b="1" dirty="0">
                <a:solidFill>
                  <a:schemeClr val="accent5"/>
                </a:solidFill>
                <a:latin typeface="Lato Black" pitchFamily="34" charset="0"/>
                <a:ea typeface="Lato Black" pitchFamily="34" charset="0"/>
                <a:cs typeface="Lato Black" pitchFamily="34" charset="0"/>
              </a:rPr>
              <a:t>%</a:t>
            </a:r>
          </a:p>
        </p:txBody>
      </p:sp>
      <p:sp>
        <p:nvSpPr>
          <p:cNvPr id="115" name="Round Same Side Corner Rectangle 58"/>
          <p:cNvSpPr/>
          <p:nvPr/>
        </p:nvSpPr>
        <p:spPr>
          <a:xfrm rot="10800000" flipH="1">
            <a:off x="5721263" y="2997124"/>
            <a:ext cx="192174" cy="1600487"/>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16" name="TextBox 115"/>
          <p:cNvSpPr txBox="1"/>
          <p:nvPr/>
        </p:nvSpPr>
        <p:spPr>
          <a:xfrm>
            <a:off x="2439560" y="4561466"/>
            <a:ext cx="3375887" cy="2437554"/>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117" name="TextBox 31"/>
          <p:cNvSpPr txBox="1">
            <a:spLocks noChangeArrowheads="1"/>
          </p:cNvSpPr>
          <p:nvPr/>
        </p:nvSpPr>
        <p:spPr bwMode="auto">
          <a:xfrm>
            <a:off x="18120315" y="2932592"/>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6"/>
                </a:solidFill>
                <a:latin typeface="Lato Black" pitchFamily="34" charset="0"/>
                <a:ea typeface="Lato Black" pitchFamily="34" charset="0"/>
                <a:cs typeface="Lato Black" pitchFamily="34" charset="0"/>
              </a:rPr>
              <a:t>49</a:t>
            </a:r>
            <a:r>
              <a:rPr lang="id-ID" sz="11200" b="1" dirty="0">
                <a:solidFill>
                  <a:schemeClr val="accent6"/>
                </a:solidFill>
                <a:latin typeface="Lato Black" pitchFamily="34" charset="0"/>
                <a:ea typeface="Lato Black" pitchFamily="34" charset="0"/>
                <a:cs typeface="Lato Black" pitchFamily="34" charset="0"/>
              </a:rPr>
              <a:t>%</a:t>
            </a:r>
          </a:p>
        </p:txBody>
      </p:sp>
      <p:sp>
        <p:nvSpPr>
          <p:cNvPr id="118" name="Round Same Side Corner Rectangle 58"/>
          <p:cNvSpPr/>
          <p:nvPr/>
        </p:nvSpPr>
        <p:spPr>
          <a:xfrm rot="10800000" flipH="1">
            <a:off x="21647063" y="3186516"/>
            <a:ext cx="192174" cy="1600487"/>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7" name="TextBox 136"/>
          <p:cNvSpPr txBox="1"/>
          <p:nvPr/>
        </p:nvSpPr>
        <p:spPr>
          <a:xfrm>
            <a:off x="18365360" y="4750858"/>
            <a:ext cx="3375887" cy="2437554"/>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138" name="TextBox 31"/>
          <p:cNvSpPr txBox="1">
            <a:spLocks noChangeArrowheads="1"/>
          </p:cNvSpPr>
          <p:nvPr/>
        </p:nvSpPr>
        <p:spPr bwMode="auto">
          <a:xfrm>
            <a:off x="2346915" y="7772400"/>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4"/>
                </a:solidFill>
                <a:latin typeface="Lato Black" pitchFamily="34" charset="0"/>
                <a:ea typeface="Lato Black" pitchFamily="34" charset="0"/>
                <a:cs typeface="Lato Black" pitchFamily="34" charset="0"/>
              </a:rPr>
              <a:t>69</a:t>
            </a:r>
            <a:r>
              <a:rPr lang="id-ID" sz="11200" b="1" dirty="0">
                <a:solidFill>
                  <a:schemeClr val="accent4"/>
                </a:solidFill>
                <a:latin typeface="Lato Black" pitchFamily="34" charset="0"/>
                <a:ea typeface="Lato Black" pitchFamily="34" charset="0"/>
                <a:cs typeface="Lato Black" pitchFamily="34" charset="0"/>
              </a:rPr>
              <a:t>%</a:t>
            </a:r>
          </a:p>
        </p:txBody>
      </p:sp>
      <p:sp>
        <p:nvSpPr>
          <p:cNvPr id="139" name="Round Same Side Corner Rectangle 58"/>
          <p:cNvSpPr/>
          <p:nvPr/>
        </p:nvSpPr>
        <p:spPr>
          <a:xfrm rot="10800000" flipH="1">
            <a:off x="5873663" y="8026324"/>
            <a:ext cx="192174" cy="1600487"/>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40" name="TextBox 139"/>
          <p:cNvSpPr txBox="1"/>
          <p:nvPr/>
        </p:nvSpPr>
        <p:spPr>
          <a:xfrm>
            <a:off x="2591960" y="9590666"/>
            <a:ext cx="3375887" cy="2437554"/>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141" name="TextBox 31"/>
          <p:cNvSpPr txBox="1">
            <a:spLocks noChangeArrowheads="1"/>
          </p:cNvSpPr>
          <p:nvPr/>
        </p:nvSpPr>
        <p:spPr bwMode="auto">
          <a:xfrm>
            <a:off x="18272715" y="7961792"/>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3"/>
                </a:solidFill>
                <a:latin typeface="Lato Black" pitchFamily="34" charset="0"/>
                <a:ea typeface="Lato Black" pitchFamily="34" charset="0"/>
                <a:cs typeface="Lato Black" pitchFamily="34" charset="0"/>
              </a:rPr>
              <a:t>82</a:t>
            </a:r>
            <a:r>
              <a:rPr lang="id-ID" sz="11200" b="1" dirty="0">
                <a:solidFill>
                  <a:schemeClr val="accent3"/>
                </a:solidFill>
                <a:latin typeface="Lato Black" pitchFamily="34" charset="0"/>
                <a:ea typeface="Lato Black" pitchFamily="34" charset="0"/>
                <a:cs typeface="Lato Black" pitchFamily="34" charset="0"/>
              </a:rPr>
              <a:t>%</a:t>
            </a:r>
          </a:p>
        </p:txBody>
      </p:sp>
      <p:sp>
        <p:nvSpPr>
          <p:cNvPr id="142" name="Round Same Side Corner Rectangle 58"/>
          <p:cNvSpPr/>
          <p:nvPr/>
        </p:nvSpPr>
        <p:spPr>
          <a:xfrm rot="10800000" flipH="1">
            <a:off x="21799463" y="8215716"/>
            <a:ext cx="192174" cy="1600487"/>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43" name="TextBox 142"/>
          <p:cNvSpPr txBox="1"/>
          <p:nvPr/>
        </p:nvSpPr>
        <p:spPr>
          <a:xfrm>
            <a:off x="18517760" y="9780058"/>
            <a:ext cx="3375887" cy="2437554"/>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35" name="Group 34"/>
          <p:cNvGrpSpPr/>
          <p:nvPr/>
        </p:nvGrpSpPr>
        <p:grpSpPr>
          <a:xfrm>
            <a:off x="9342437" y="0"/>
            <a:ext cx="5121981" cy="1859280"/>
            <a:chOff x="9266237" y="-30479"/>
            <a:chExt cx="5121981" cy="1859280"/>
          </a:xfrm>
        </p:grpSpPr>
        <p:sp>
          <p:nvSpPr>
            <p:cNvPr id="3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7" name="TextBox 3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8" name="กลุ่ม 1"/>
            <p:cNvGrpSpPr/>
            <p:nvPr/>
          </p:nvGrpSpPr>
          <p:grpSpPr>
            <a:xfrm>
              <a:off x="10629638" y="960536"/>
              <a:ext cx="2675199" cy="191868"/>
              <a:chOff x="731836" y="7607630"/>
              <a:chExt cx="3043601" cy="240970"/>
            </a:xfrm>
          </p:grpSpPr>
          <p:sp>
            <p:nvSpPr>
              <p:cNvPr id="3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5829573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4"/>
                                        </p:tgtEl>
                                        <p:attrNameLst>
                                          <p:attrName>style.visibility</p:attrName>
                                        </p:attrNameLst>
                                      </p:cBhvr>
                                      <p:to>
                                        <p:strVal val="visible"/>
                                      </p:to>
                                    </p:set>
                                    <p:animEffect transition="in" filter="wipe(left)">
                                      <p:cBhvr>
                                        <p:cTn id="11" dur="500"/>
                                        <p:tgtEl>
                                          <p:spTgt spid="11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5"/>
                                        </p:tgtEl>
                                        <p:attrNameLst>
                                          <p:attrName>style.visibility</p:attrName>
                                        </p:attrNameLst>
                                      </p:cBhvr>
                                      <p:to>
                                        <p:strVal val="visible"/>
                                      </p:to>
                                    </p:set>
                                    <p:anim calcmode="lin" valueType="num">
                                      <p:cBhvr>
                                        <p:cTn id="15" dur="500" fill="hold"/>
                                        <p:tgtEl>
                                          <p:spTgt spid="115"/>
                                        </p:tgtEl>
                                        <p:attrNameLst>
                                          <p:attrName>ppt_w</p:attrName>
                                        </p:attrNameLst>
                                      </p:cBhvr>
                                      <p:tavLst>
                                        <p:tav tm="0">
                                          <p:val>
                                            <p:fltVal val="0"/>
                                          </p:val>
                                        </p:tav>
                                        <p:tav tm="100000">
                                          <p:val>
                                            <p:strVal val="#ppt_w"/>
                                          </p:val>
                                        </p:tav>
                                      </p:tavLst>
                                    </p:anim>
                                    <p:anim calcmode="lin" valueType="num">
                                      <p:cBhvr>
                                        <p:cTn id="16" dur="500" fill="hold"/>
                                        <p:tgtEl>
                                          <p:spTgt spid="115"/>
                                        </p:tgtEl>
                                        <p:attrNameLst>
                                          <p:attrName>ppt_h</p:attrName>
                                        </p:attrNameLst>
                                      </p:cBhvr>
                                      <p:tavLst>
                                        <p:tav tm="0">
                                          <p:val>
                                            <p:fltVal val="0"/>
                                          </p:val>
                                        </p:tav>
                                        <p:tav tm="100000">
                                          <p:val>
                                            <p:strVal val="#ppt_h"/>
                                          </p:val>
                                        </p:tav>
                                      </p:tavLst>
                                    </p:anim>
                                    <p:animEffect transition="in" filter="fade">
                                      <p:cBhvr>
                                        <p:cTn id="17" dur="500"/>
                                        <p:tgtEl>
                                          <p:spTgt spid="115"/>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116"/>
                                        </p:tgtEl>
                                        <p:attrNameLst>
                                          <p:attrName>style.visibility</p:attrName>
                                        </p:attrNameLst>
                                      </p:cBhvr>
                                      <p:to>
                                        <p:strVal val="visible"/>
                                      </p:to>
                                    </p:set>
                                    <p:animEffect transition="in" filter="wipe(left)">
                                      <p:cBhvr>
                                        <p:cTn id="21" dur="500"/>
                                        <p:tgtEl>
                                          <p:spTgt spid="11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117"/>
                                        </p:tgtEl>
                                        <p:attrNameLst>
                                          <p:attrName>style.visibility</p:attrName>
                                        </p:attrNameLst>
                                      </p:cBhvr>
                                      <p:to>
                                        <p:strVal val="visible"/>
                                      </p:to>
                                    </p:set>
                                    <p:animEffect transition="in" filter="wipe(left)">
                                      <p:cBhvr>
                                        <p:cTn id="25" dur="500"/>
                                        <p:tgtEl>
                                          <p:spTgt spid="117"/>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118"/>
                                        </p:tgtEl>
                                        <p:attrNameLst>
                                          <p:attrName>style.visibility</p:attrName>
                                        </p:attrNameLst>
                                      </p:cBhvr>
                                      <p:to>
                                        <p:strVal val="visible"/>
                                      </p:to>
                                    </p:set>
                                    <p:anim calcmode="lin" valueType="num">
                                      <p:cBhvr>
                                        <p:cTn id="29" dur="500" fill="hold"/>
                                        <p:tgtEl>
                                          <p:spTgt spid="118"/>
                                        </p:tgtEl>
                                        <p:attrNameLst>
                                          <p:attrName>ppt_w</p:attrName>
                                        </p:attrNameLst>
                                      </p:cBhvr>
                                      <p:tavLst>
                                        <p:tav tm="0">
                                          <p:val>
                                            <p:fltVal val="0"/>
                                          </p:val>
                                        </p:tav>
                                        <p:tav tm="100000">
                                          <p:val>
                                            <p:strVal val="#ppt_w"/>
                                          </p:val>
                                        </p:tav>
                                      </p:tavLst>
                                    </p:anim>
                                    <p:anim calcmode="lin" valueType="num">
                                      <p:cBhvr>
                                        <p:cTn id="30" dur="500" fill="hold"/>
                                        <p:tgtEl>
                                          <p:spTgt spid="118"/>
                                        </p:tgtEl>
                                        <p:attrNameLst>
                                          <p:attrName>ppt_h</p:attrName>
                                        </p:attrNameLst>
                                      </p:cBhvr>
                                      <p:tavLst>
                                        <p:tav tm="0">
                                          <p:val>
                                            <p:fltVal val="0"/>
                                          </p:val>
                                        </p:tav>
                                        <p:tav tm="100000">
                                          <p:val>
                                            <p:strVal val="#ppt_h"/>
                                          </p:val>
                                        </p:tav>
                                      </p:tavLst>
                                    </p:anim>
                                    <p:animEffect transition="in" filter="fade">
                                      <p:cBhvr>
                                        <p:cTn id="31" dur="500"/>
                                        <p:tgtEl>
                                          <p:spTgt spid="118"/>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137"/>
                                        </p:tgtEl>
                                        <p:attrNameLst>
                                          <p:attrName>style.visibility</p:attrName>
                                        </p:attrNameLst>
                                      </p:cBhvr>
                                      <p:to>
                                        <p:strVal val="visible"/>
                                      </p:to>
                                    </p:set>
                                    <p:animEffect transition="in" filter="wipe(left)">
                                      <p:cBhvr>
                                        <p:cTn id="35" dur="500"/>
                                        <p:tgtEl>
                                          <p:spTgt spid="137"/>
                                        </p:tgtEl>
                                      </p:cBhvr>
                                    </p:animEffect>
                                  </p:childTnLst>
                                </p:cTn>
                              </p:par>
                            </p:childTnLst>
                          </p:cTn>
                        </p:par>
                        <p:par>
                          <p:cTn id="36" fill="hold">
                            <p:stCondLst>
                              <p:cond delay="3500"/>
                            </p:stCondLst>
                            <p:childTnLst>
                              <p:par>
                                <p:cTn id="37" presetID="22" presetClass="entr" presetSubtype="8" fill="hold" grpId="0" nodeType="afterEffect">
                                  <p:stCondLst>
                                    <p:cond delay="0"/>
                                  </p:stCondLst>
                                  <p:childTnLst>
                                    <p:set>
                                      <p:cBhvr>
                                        <p:cTn id="38" dur="1" fill="hold">
                                          <p:stCondLst>
                                            <p:cond delay="0"/>
                                          </p:stCondLst>
                                        </p:cTn>
                                        <p:tgtEl>
                                          <p:spTgt spid="138"/>
                                        </p:tgtEl>
                                        <p:attrNameLst>
                                          <p:attrName>style.visibility</p:attrName>
                                        </p:attrNameLst>
                                      </p:cBhvr>
                                      <p:to>
                                        <p:strVal val="visible"/>
                                      </p:to>
                                    </p:set>
                                    <p:animEffect transition="in" filter="wipe(left)">
                                      <p:cBhvr>
                                        <p:cTn id="39" dur="500"/>
                                        <p:tgtEl>
                                          <p:spTgt spid="138"/>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39"/>
                                        </p:tgtEl>
                                        <p:attrNameLst>
                                          <p:attrName>style.visibility</p:attrName>
                                        </p:attrNameLst>
                                      </p:cBhvr>
                                      <p:to>
                                        <p:strVal val="visible"/>
                                      </p:to>
                                    </p:set>
                                    <p:anim calcmode="lin" valueType="num">
                                      <p:cBhvr>
                                        <p:cTn id="43" dur="500" fill="hold"/>
                                        <p:tgtEl>
                                          <p:spTgt spid="139"/>
                                        </p:tgtEl>
                                        <p:attrNameLst>
                                          <p:attrName>ppt_w</p:attrName>
                                        </p:attrNameLst>
                                      </p:cBhvr>
                                      <p:tavLst>
                                        <p:tav tm="0">
                                          <p:val>
                                            <p:fltVal val="0"/>
                                          </p:val>
                                        </p:tav>
                                        <p:tav tm="100000">
                                          <p:val>
                                            <p:strVal val="#ppt_w"/>
                                          </p:val>
                                        </p:tav>
                                      </p:tavLst>
                                    </p:anim>
                                    <p:anim calcmode="lin" valueType="num">
                                      <p:cBhvr>
                                        <p:cTn id="44" dur="500" fill="hold"/>
                                        <p:tgtEl>
                                          <p:spTgt spid="139"/>
                                        </p:tgtEl>
                                        <p:attrNameLst>
                                          <p:attrName>ppt_h</p:attrName>
                                        </p:attrNameLst>
                                      </p:cBhvr>
                                      <p:tavLst>
                                        <p:tav tm="0">
                                          <p:val>
                                            <p:fltVal val="0"/>
                                          </p:val>
                                        </p:tav>
                                        <p:tav tm="100000">
                                          <p:val>
                                            <p:strVal val="#ppt_h"/>
                                          </p:val>
                                        </p:tav>
                                      </p:tavLst>
                                    </p:anim>
                                    <p:animEffect transition="in" filter="fade">
                                      <p:cBhvr>
                                        <p:cTn id="45" dur="500"/>
                                        <p:tgtEl>
                                          <p:spTgt spid="139"/>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140"/>
                                        </p:tgtEl>
                                        <p:attrNameLst>
                                          <p:attrName>style.visibility</p:attrName>
                                        </p:attrNameLst>
                                      </p:cBhvr>
                                      <p:to>
                                        <p:strVal val="visible"/>
                                      </p:to>
                                    </p:set>
                                    <p:animEffect transition="in" filter="wipe(left)">
                                      <p:cBhvr>
                                        <p:cTn id="49" dur="500"/>
                                        <p:tgtEl>
                                          <p:spTgt spid="140"/>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141"/>
                                        </p:tgtEl>
                                        <p:attrNameLst>
                                          <p:attrName>style.visibility</p:attrName>
                                        </p:attrNameLst>
                                      </p:cBhvr>
                                      <p:to>
                                        <p:strVal val="visible"/>
                                      </p:to>
                                    </p:set>
                                    <p:animEffect transition="in" filter="wipe(left)">
                                      <p:cBhvr>
                                        <p:cTn id="53" dur="500"/>
                                        <p:tgtEl>
                                          <p:spTgt spid="141"/>
                                        </p:tgtEl>
                                      </p:cBhvr>
                                    </p:animEffect>
                                  </p:childTnLst>
                                </p:cTn>
                              </p:par>
                            </p:childTnLst>
                          </p:cTn>
                        </p:par>
                        <p:par>
                          <p:cTn id="54" fill="hold">
                            <p:stCondLst>
                              <p:cond delay="5500"/>
                            </p:stCondLst>
                            <p:childTnLst>
                              <p:par>
                                <p:cTn id="55" presetID="53" presetClass="entr" presetSubtype="16" fill="hold" grpId="0" nodeType="afterEffect">
                                  <p:stCondLst>
                                    <p:cond delay="0"/>
                                  </p:stCondLst>
                                  <p:childTnLst>
                                    <p:set>
                                      <p:cBhvr>
                                        <p:cTn id="56" dur="1" fill="hold">
                                          <p:stCondLst>
                                            <p:cond delay="0"/>
                                          </p:stCondLst>
                                        </p:cTn>
                                        <p:tgtEl>
                                          <p:spTgt spid="142"/>
                                        </p:tgtEl>
                                        <p:attrNameLst>
                                          <p:attrName>style.visibility</p:attrName>
                                        </p:attrNameLst>
                                      </p:cBhvr>
                                      <p:to>
                                        <p:strVal val="visible"/>
                                      </p:to>
                                    </p:set>
                                    <p:anim calcmode="lin" valueType="num">
                                      <p:cBhvr>
                                        <p:cTn id="57" dur="500" fill="hold"/>
                                        <p:tgtEl>
                                          <p:spTgt spid="142"/>
                                        </p:tgtEl>
                                        <p:attrNameLst>
                                          <p:attrName>ppt_w</p:attrName>
                                        </p:attrNameLst>
                                      </p:cBhvr>
                                      <p:tavLst>
                                        <p:tav tm="0">
                                          <p:val>
                                            <p:fltVal val="0"/>
                                          </p:val>
                                        </p:tav>
                                        <p:tav tm="100000">
                                          <p:val>
                                            <p:strVal val="#ppt_w"/>
                                          </p:val>
                                        </p:tav>
                                      </p:tavLst>
                                    </p:anim>
                                    <p:anim calcmode="lin" valueType="num">
                                      <p:cBhvr>
                                        <p:cTn id="58" dur="500" fill="hold"/>
                                        <p:tgtEl>
                                          <p:spTgt spid="142"/>
                                        </p:tgtEl>
                                        <p:attrNameLst>
                                          <p:attrName>ppt_h</p:attrName>
                                        </p:attrNameLst>
                                      </p:cBhvr>
                                      <p:tavLst>
                                        <p:tav tm="0">
                                          <p:val>
                                            <p:fltVal val="0"/>
                                          </p:val>
                                        </p:tav>
                                        <p:tav tm="100000">
                                          <p:val>
                                            <p:strVal val="#ppt_h"/>
                                          </p:val>
                                        </p:tav>
                                      </p:tavLst>
                                    </p:anim>
                                    <p:animEffect transition="in" filter="fade">
                                      <p:cBhvr>
                                        <p:cTn id="59" dur="500"/>
                                        <p:tgtEl>
                                          <p:spTgt spid="142"/>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143"/>
                                        </p:tgtEl>
                                        <p:attrNameLst>
                                          <p:attrName>style.visibility</p:attrName>
                                        </p:attrNameLst>
                                      </p:cBhvr>
                                      <p:to>
                                        <p:strVal val="visible"/>
                                      </p:to>
                                    </p:set>
                                    <p:animEffect transition="in" filter="wipe(left)">
                                      <p:cBhvr>
                                        <p:cTn id="63"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p:bldP spid="115" grpId="0" animBg="1"/>
      <p:bldP spid="116" grpId="0"/>
      <p:bldP spid="117" grpId="0"/>
      <p:bldP spid="118" grpId="0" animBg="1"/>
      <p:bldP spid="137" grpId="0"/>
      <p:bldP spid="138" grpId="0"/>
      <p:bldP spid="139" grpId="0" animBg="1"/>
      <p:bldP spid="140" grpId="0"/>
      <p:bldP spid="141" grpId="0"/>
      <p:bldP spid="142" grpId="0" animBg="1"/>
      <p:bldP spid="143"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กลุ่ม 14"/>
          <p:cNvGrpSpPr/>
          <p:nvPr/>
        </p:nvGrpSpPr>
        <p:grpSpPr>
          <a:xfrm>
            <a:off x="3398837" y="9640203"/>
            <a:ext cx="7177088" cy="1443038"/>
            <a:chOff x="4465637" y="9301162"/>
            <a:chExt cx="7177088" cy="1443038"/>
          </a:xfrm>
        </p:grpSpPr>
        <p:sp>
          <p:nvSpPr>
            <p:cNvPr id="4" name="Freeform 6"/>
            <p:cNvSpPr>
              <a:spLocks/>
            </p:cNvSpPr>
            <p:nvPr/>
          </p:nvSpPr>
          <p:spPr bwMode="auto">
            <a:xfrm>
              <a:off x="4465637" y="9301162"/>
              <a:ext cx="7177088" cy="1443038"/>
            </a:xfrm>
            <a:custGeom>
              <a:avLst/>
              <a:gdLst>
                <a:gd name="T0" fmla="*/ 4521 w 4521"/>
                <a:gd name="T1" fmla="*/ 909 h 909"/>
                <a:gd name="T2" fmla="*/ 4060 w 4521"/>
                <a:gd name="T3" fmla="*/ 0 h 909"/>
                <a:gd name="T4" fmla="*/ 448 w 4521"/>
                <a:gd name="T5" fmla="*/ 0 h 909"/>
                <a:gd name="T6" fmla="*/ 0 w 4521"/>
                <a:gd name="T7" fmla="*/ 909 h 909"/>
                <a:gd name="T8" fmla="*/ 4521 w 4521"/>
                <a:gd name="T9" fmla="*/ 909 h 909"/>
              </a:gdLst>
              <a:ahLst/>
              <a:cxnLst>
                <a:cxn ang="0">
                  <a:pos x="T0" y="T1"/>
                </a:cxn>
                <a:cxn ang="0">
                  <a:pos x="T2" y="T3"/>
                </a:cxn>
                <a:cxn ang="0">
                  <a:pos x="T4" y="T5"/>
                </a:cxn>
                <a:cxn ang="0">
                  <a:pos x="T6" y="T7"/>
                </a:cxn>
                <a:cxn ang="0">
                  <a:pos x="T8" y="T9"/>
                </a:cxn>
              </a:cxnLst>
              <a:rect l="0" t="0" r="r" b="b"/>
              <a:pathLst>
                <a:path w="4521" h="909">
                  <a:moveTo>
                    <a:pt x="4521" y="909"/>
                  </a:moveTo>
                  <a:lnTo>
                    <a:pt x="4060" y="0"/>
                  </a:lnTo>
                  <a:lnTo>
                    <a:pt x="448" y="0"/>
                  </a:lnTo>
                  <a:lnTo>
                    <a:pt x="0" y="909"/>
                  </a:lnTo>
                  <a:lnTo>
                    <a:pt x="4521" y="9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63" name="Group 1"/>
            <p:cNvGrpSpPr>
              <a:grpSpLocks/>
            </p:cNvGrpSpPr>
            <p:nvPr/>
          </p:nvGrpSpPr>
          <p:grpSpPr bwMode="auto">
            <a:xfrm>
              <a:off x="7709122" y="9694126"/>
              <a:ext cx="667297" cy="657109"/>
              <a:chOff x="7197121" y="8332916"/>
              <a:chExt cx="553830" cy="543285"/>
            </a:xfrm>
            <a:solidFill>
              <a:schemeClr val="bg1"/>
            </a:solidFill>
          </p:grpSpPr>
          <p:sp>
            <p:nvSpPr>
              <p:cNvPr id="64"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grpFill/>
              <a:ln>
                <a:noFill/>
              </a:ln>
              <a:effectLst/>
            </p:spPr>
            <p:txBody>
              <a:bodyPr wrap="none" anchor="ctr"/>
              <a:lstStyle/>
              <a:p>
                <a:pPr eaLnBrk="1" fontAlgn="auto" hangingPunct="1">
                  <a:spcBef>
                    <a:spcPts val="0"/>
                  </a:spcBef>
                  <a:spcAft>
                    <a:spcPts val="0"/>
                  </a:spcAft>
                  <a:defRPr/>
                </a:pPr>
                <a:endParaRPr lang="en-US" dirty="0">
                  <a:latin typeface="+mn-lt"/>
                  <a:ea typeface="+mn-ea"/>
                </a:endParaRPr>
              </a:p>
            </p:txBody>
          </p:sp>
          <p:sp>
            <p:nvSpPr>
              <p:cNvPr id="65"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grpFill/>
              <a:ln>
                <a:noFill/>
              </a:ln>
              <a:effectLst/>
            </p:spPr>
            <p:txBody>
              <a:bodyPr wrap="none" anchor="ctr"/>
              <a:lstStyle/>
              <a:p>
                <a:pPr eaLnBrk="1" fontAlgn="auto" hangingPunct="1">
                  <a:spcBef>
                    <a:spcPts val="0"/>
                  </a:spcBef>
                  <a:spcAft>
                    <a:spcPts val="0"/>
                  </a:spcAft>
                  <a:defRPr/>
                </a:pPr>
                <a:endParaRPr lang="en-US" dirty="0">
                  <a:latin typeface="+mn-lt"/>
                  <a:ea typeface="+mn-ea"/>
                </a:endParaRPr>
              </a:p>
            </p:txBody>
          </p:sp>
        </p:grpSp>
      </p:grpSp>
      <p:grpSp>
        <p:nvGrpSpPr>
          <p:cNvPr id="99" name="กลุ่ม 98"/>
          <p:cNvGrpSpPr/>
          <p:nvPr/>
        </p:nvGrpSpPr>
        <p:grpSpPr>
          <a:xfrm>
            <a:off x="4130675" y="8197166"/>
            <a:ext cx="5694363" cy="1422400"/>
            <a:chOff x="5197475" y="7858125"/>
            <a:chExt cx="5694363" cy="1422400"/>
          </a:xfrm>
        </p:grpSpPr>
        <p:sp>
          <p:nvSpPr>
            <p:cNvPr id="100" name="Freeform 8"/>
            <p:cNvSpPr>
              <a:spLocks/>
            </p:cNvSpPr>
            <p:nvPr/>
          </p:nvSpPr>
          <p:spPr bwMode="auto">
            <a:xfrm>
              <a:off x="5197475" y="7858125"/>
              <a:ext cx="5694363" cy="1422400"/>
            </a:xfrm>
            <a:custGeom>
              <a:avLst/>
              <a:gdLst>
                <a:gd name="T0" fmla="*/ 3587 w 3587"/>
                <a:gd name="T1" fmla="*/ 896 h 896"/>
                <a:gd name="T2" fmla="*/ 3139 w 3587"/>
                <a:gd name="T3" fmla="*/ 0 h 896"/>
                <a:gd name="T4" fmla="*/ 436 w 3587"/>
                <a:gd name="T5" fmla="*/ 0 h 896"/>
                <a:gd name="T6" fmla="*/ 0 w 3587"/>
                <a:gd name="T7" fmla="*/ 896 h 896"/>
                <a:gd name="T8" fmla="*/ 3587 w 3587"/>
                <a:gd name="T9" fmla="*/ 896 h 896"/>
              </a:gdLst>
              <a:ahLst/>
              <a:cxnLst>
                <a:cxn ang="0">
                  <a:pos x="T0" y="T1"/>
                </a:cxn>
                <a:cxn ang="0">
                  <a:pos x="T2" y="T3"/>
                </a:cxn>
                <a:cxn ang="0">
                  <a:pos x="T4" y="T5"/>
                </a:cxn>
                <a:cxn ang="0">
                  <a:pos x="T6" y="T7"/>
                </a:cxn>
                <a:cxn ang="0">
                  <a:pos x="T8" y="T9"/>
                </a:cxn>
              </a:cxnLst>
              <a:rect l="0" t="0" r="r" b="b"/>
              <a:pathLst>
                <a:path w="3587" h="896">
                  <a:moveTo>
                    <a:pt x="3587" y="896"/>
                  </a:moveTo>
                  <a:lnTo>
                    <a:pt x="3139" y="0"/>
                  </a:lnTo>
                  <a:lnTo>
                    <a:pt x="436" y="0"/>
                  </a:lnTo>
                  <a:lnTo>
                    <a:pt x="0" y="896"/>
                  </a:lnTo>
                  <a:lnTo>
                    <a:pt x="3587" y="89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01" name="Freeform 149"/>
            <p:cNvSpPr>
              <a:spLocks noChangeArrowheads="1"/>
            </p:cNvSpPr>
            <p:nvPr/>
          </p:nvSpPr>
          <p:spPr bwMode="auto">
            <a:xfrm>
              <a:off x="7742237" y="8212753"/>
              <a:ext cx="524668" cy="713143"/>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102" name="กลุ่ม 101"/>
          <p:cNvGrpSpPr/>
          <p:nvPr/>
        </p:nvGrpSpPr>
        <p:grpSpPr>
          <a:xfrm>
            <a:off x="4841875" y="6733491"/>
            <a:ext cx="4271963" cy="1463675"/>
            <a:chOff x="5908675" y="6394450"/>
            <a:chExt cx="4271963" cy="1463675"/>
          </a:xfrm>
        </p:grpSpPr>
        <p:sp>
          <p:nvSpPr>
            <p:cNvPr id="103" name="Freeform 7"/>
            <p:cNvSpPr>
              <a:spLocks/>
            </p:cNvSpPr>
            <p:nvPr/>
          </p:nvSpPr>
          <p:spPr bwMode="auto">
            <a:xfrm>
              <a:off x="5908675" y="6394450"/>
              <a:ext cx="4271963" cy="1463675"/>
            </a:xfrm>
            <a:custGeom>
              <a:avLst/>
              <a:gdLst>
                <a:gd name="T0" fmla="*/ 0 w 2691"/>
                <a:gd name="T1" fmla="*/ 922 h 922"/>
                <a:gd name="T2" fmla="*/ 2691 w 2691"/>
                <a:gd name="T3" fmla="*/ 922 h 922"/>
                <a:gd name="T4" fmla="*/ 2230 w 2691"/>
                <a:gd name="T5" fmla="*/ 0 h 922"/>
                <a:gd name="T6" fmla="*/ 449 w 2691"/>
                <a:gd name="T7" fmla="*/ 0 h 922"/>
                <a:gd name="T8" fmla="*/ 0 w 2691"/>
                <a:gd name="T9" fmla="*/ 922 h 922"/>
              </a:gdLst>
              <a:ahLst/>
              <a:cxnLst>
                <a:cxn ang="0">
                  <a:pos x="T0" y="T1"/>
                </a:cxn>
                <a:cxn ang="0">
                  <a:pos x="T2" y="T3"/>
                </a:cxn>
                <a:cxn ang="0">
                  <a:pos x="T4" y="T5"/>
                </a:cxn>
                <a:cxn ang="0">
                  <a:pos x="T6" y="T7"/>
                </a:cxn>
                <a:cxn ang="0">
                  <a:pos x="T8" y="T9"/>
                </a:cxn>
              </a:cxnLst>
              <a:rect l="0" t="0" r="r" b="b"/>
              <a:pathLst>
                <a:path w="2691" h="922">
                  <a:moveTo>
                    <a:pt x="0" y="922"/>
                  </a:moveTo>
                  <a:lnTo>
                    <a:pt x="2691" y="922"/>
                  </a:lnTo>
                  <a:lnTo>
                    <a:pt x="2230" y="0"/>
                  </a:lnTo>
                  <a:lnTo>
                    <a:pt x="449" y="0"/>
                  </a:lnTo>
                  <a:lnTo>
                    <a:pt x="0" y="92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04" name="Freeform 79"/>
            <p:cNvSpPr>
              <a:spLocks noChangeArrowheads="1"/>
            </p:cNvSpPr>
            <p:nvPr/>
          </p:nvSpPr>
          <p:spPr bwMode="auto">
            <a:xfrm>
              <a:off x="7700818" y="6779533"/>
              <a:ext cx="687675" cy="692767"/>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105" name="กลุ่ม 104"/>
          <p:cNvGrpSpPr/>
          <p:nvPr/>
        </p:nvGrpSpPr>
        <p:grpSpPr>
          <a:xfrm>
            <a:off x="5554662" y="3906153"/>
            <a:ext cx="2827338" cy="2827338"/>
            <a:chOff x="6621462" y="3567112"/>
            <a:chExt cx="2827338" cy="2827338"/>
          </a:xfrm>
        </p:grpSpPr>
        <p:sp>
          <p:nvSpPr>
            <p:cNvPr id="106" name="Freeform 9"/>
            <p:cNvSpPr>
              <a:spLocks/>
            </p:cNvSpPr>
            <p:nvPr/>
          </p:nvSpPr>
          <p:spPr bwMode="auto">
            <a:xfrm>
              <a:off x="6621462" y="3567112"/>
              <a:ext cx="2827338" cy="2827338"/>
            </a:xfrm>
            <a:custGeom>
              <a:avLst/>
              <a:gdLst>
                <a:gd name="T0" fmla="*/ 1781 w 1781"/>
                <a:gd name="T1" fmla="*/ 1781 h 1781"/>
                <a:gd name="T2" fmla="*/ 884 w 1781"/>
                <a:gd name="T3" fmla="*/ 0 h 1781"/>
                <a:gd name="T4" fmla="*/ 0 w 1781"/>
                <a:gd name="T5" fmla="*/ 1781 h 1781"/>
                <a:gd name="T6" fmla="*/ 1781 w 1781"/>
                <a:gd name="T7" fmla="*/ 1781 h 1781"/>
              </a:gdLst>
              <a:ahLst/>
              <a:cxnLst>
                <a:cxn ang="0">
                  <a:pos x="T0" y="T1"/>
                </a:cxn>
                <a:cxn ang="0">
                  <a:pos x="T2" y="T3"/>
                </a:cxn>
                <a:cxn ang="0">
                  <a:pos x="T4" y="T5"/>
                </a:cxn>
                <a:cxn ang="0">
                  <a:pos x="T6" y="T7"/>
                </a:cxn>
              </a:cxnLst>
              <a:rect l="0" t="0" r="r" b="b"/>
              <a:pathLst>
                <a:path w="1781" h="1781">
                  <a:moveTo>
                    <a:pt x="1781" y="1781"/>
                  </a:moveTo>
                  <a:lnTo>
                    <a:pt x="884" y="0"/>
                  </a:lnTo>
                  <a:lnTo>
                    <a:pt x="0" y="1781"/>
                  </a:lnTo>
                  <a:lnTo>
                    <a:pt x="1781" y="178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7" name="Freeform 123"/>
            <p:cNvSpPr>
              <a:spLocks noChangeArrowheads="1"/>
            </p:cNvSpPr>
            <p:nvPr/>
          </p:nvSpPr>
          <p:spPr bwMode="auto">
            <a:xfrm>
              <a:off x="7709122" y="5131999"/>
              <a:ext cx="652017" cy="667297"/>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cxnSp>
        <p:nvCxnSpPr>
          <p:cNvPr id="108" name="ตัวเชื่อมต่อตรง 237"/>
          <p:cNvCxnSpPr/>
          <p:nvPr/>
        </p:nvCxnSpPr>
        <p:spPr>
          <a:xfrm flipH="1">
            <a:off x="10155344" y="9965641"/>
            <a:ext cx="232805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09" name="กลุ่ม 108"/>
          <p:cNvGrpSpPr/>
          <p:nvPr/>
        </p:nvGrpSpPr>
        <p:grpSpPr>
          <a:xfrm>
            <a:off x="13288962" y="9606866"/>
            <a:ext cx="2530475" cy="692150"/>
            <a:chOff x="13620750" y="9420225"/>
            <a:chExt cx="2530475" cy="692150"/>
          </a:xfrm>
        </p:grpSpPr>
        <p:sp>
          <p:nvSpPr>
            <p:cNvPr id="110" name="Freeform 13"/>
            <p:cNvSpPr>
              <a:spLocks/>
            </p:cNvSpPr>
            <p:nvPr/>
          </p:nvSpPr>
          <p:spPr bwMode="auto">
            <a:xfrm>
              <a:off x="13620750" y="9420225"/>
              <a:ext cx="2530475" cy="692150"/>
            </a:xfrm>
            <a:custGeom>
              <a:avLst/>
              <a:gdLst>
                <a:gd name="T0" fmla="*/ 110 w 128"/>
                <a:gd name="T1" fmla="*/ 0 h 35"/>
                <a:gd name="T2" fmla="*/ 0 w 128"/>
                <a:gd name="T3" fmla="*/ 0 h 35"/>
                <a:gd name="T4" fmla="*/ 0 w 128"/>
                <a:gd name="T5" fmla="*/ 35 h 35"/>
                <a:gd name="T6" fmla="*/ 110 w 128"/>
                <a:gd name="T7" fmla="*/ 35 h 35"/>
                <a:gd name="T8" fmla="*/ 128 w 128"/>
                <a:gd name="T9" fmla="*/ 17 h 35"/>
                <a:gd name="T10" fmla="*/ 110 w 128"/>
                <a:gd name="T11" fmla="*/ 0 h 35"/>
              </a:gdLst>
              <a:ahLst/>
              <a:cxnLst>
                <a:cxn ang="0">
                  <a:pos x="T0" y="T1"/>
                </a:cxn>
                <a:cxn ang="0">
                  <a:pos x="T2" y="T3"/>
                </a:cxn>
                <a:cxn ang="0">
                  <a:pos x="T4" y="T5"/>
                </a:cxn>
                <a:cxn ang="0">
                  <a:pos x="T6" y="T7"/>
                </a:cxn>
                <a:cxn ang="0">
                  <a:pos x="T8" y="T9"/>
                </a:cxn>
                <a:cxn ang="0">
                  <a:pos x="T10" y="T11"/>
                </a:cxn>
              </a:cxnLst>
              <a:rect l="0" t="0" r="r" b="b"/>
              <a:pathLst>
                <a:path w="128" h="35">
                  <a:moveTo>
                    <a:pt x="110" y="0"/>
                  </a:moveTo>
                  <a:cubicBezTo>
                    <a:pt x="0" y="0"/>
                    <a:pt x="0" y="0"/>
                    <a:pt x="0" y="0"/>
                  </a:cubicBezTo>
                  <a:cubicBezTo>
                    <a:pt x="0" y="35"/>
                    <a:pt x="0" y="35"/>
                    <a:pt x="0" y="35"/>
                  </a:cubicBezTo>
                  <a:cubicBezTo>
                    <a:pt x="110" y="35"/>
                    <a:pt x="110" y="35"/>
                    <a:pt x="110" y="35"/>
                  </a:cubicBezTo>
                  <a:cubicBezTo>
                    <a:pt x="120" y="35"/>
                    <a:pt x="128" y="27"/>
                    <a:pt x="128" y="17"/>
                  </a:cubicBezTo>
                  <a:cubicBezTo>
                    <a:pt x="128" y="8"/>
                    <a:pt x="120" y="0"/>
                    <a:pt x="11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1" name="TextBox 110"/>
            <p:cNvSpPr txBox="1"/>
            <p:nvPr/>
          </p:nvSpPr>
          <p:spPr>
            <a:xfrm>
              <a:off x="14249838" y="9437905"/>
              <a:ext cx="1222375" cy="584775"/>
            </a:xfrm>
            <a:prstGeom prst="rect">
              <a:avLst/>
            </a:prstGeom>
            <a:noFill/>
          </p:spPr>
          <p:txBody>
            <a:bodyPr wrap="square" rtlCol="0" anchor="ctr" anchorCtr="0">
              <a:spAutoFit/>
            </a:bodyPr>
            <a:lstStyle/>
            <a:p>
              <a:pPr algn="ctr"/>
              <a:r>
                <a:rPr lang="en-US" sz="3200" b="1" dirty="0">
                  <a:solidFill>
                    <a:schemeClr val="bg1"/>
                  </a:solidFill>
                  <a:latin typeface="Lato Black" charset="0"/>
                  <a:ea typeface="Lato Black" charset="0"/>
                  <a:cs typeface="Lato Black" charset="0"/>
                </a:rPr>
                <a:t>A</a:t>
              </a:r>
              <a:endParaRPr lang="en-US" sz="2400" b="1" dirty="0">
                <a:solidFill>
                  <a:schemeClr val="bg1"/>
                </a:solidFill>
                <a:latin typeface="Lato Black" charset="0"/>
                <a:ea typeface="Lato Black" charset="0"/>
                <a:cs typeface="Lato Black" charset="0"/>
              </a:endParaRPr>
            </a:p>
          </p:txBody>
        </p:sp>
      </p:grpSp>
      <p:sp>
        <p:nvSpPr>
          <p:cNvPr id="121" name="TextBox 120"/>
          <p:cNvSpPr txBox="1"/>
          <p:nvPr/>
        </p:nvSpPr>
        <p:spPr>
          <a:xfrm>
            <a:off x="16352837" y="9591021"/>
            <a:ext cx="2819881" cy="584775"/>
          </a:xfrm>
          <a:prstGeom prst="rect">
            <a:avLst/>
          </a:prstGeom>
          <a:noFill/>
        </p:spPr>
        <p:txBody>
          <a:bodyPr wrap="square" rtlCol="0" anchor="ctr" anchorCtr="0">
            <a:spAutoFit/>
          </a:bodyPr>
          <a:lstStyle/>
          <a:p>
            <a:r>
              <a:rPr lang="en-US" sz="3200" b="1" dirty="0">
                <a:solidFill>
                  <a:schemeClr val="accent3"/>
                </a:solidFill>
                <a:latin typeface="Lato Black" charset="0"/>
                <a:ea typeface="Lato Black" charset="0"/>
                <a:cs typeface="Lato Black" charset="0"/>
              </a:rPr>
              <a:t>DATA HERE</a:t>
            </a:r>
            <a:endParaRPr lang="en-US" sz="2400" b="1" dirty="0">
              <a:solidFill>
                <a:schemeClr val="accent3"/>
              </a:solidFill>
              <a:latin typeface="Lato Black" charset="0"/>
              <a:ea typeface="Lato Black" charset="0"/>
              <a:cs typeface="Lato Black" charset="0"/>
            </a:endParaRPr>
          </a:p>
        </p:txBody>
      </p:sp>
      <p:sp>
        <p:nvSpPr>
          <p:cNvPr id="122" name="TextBox 121"/>
          <p:cNvSpPr txBox="1"/>
          <p:nvPr/>
        </p:nvSpPr>
        <p:spPr>
          <a:xfrm>
            <a:off x="16206119" y="10024242"/>
            <a:ext cx="4871118"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methodologies important Data analysis which summarizes.</a:t>
            </a:r>
          </a:p>
        </p:txBody>
      </p:sp>
      <p:cxnSp>
        <p:nvCxnSpPr>
          <p:cNvPr id="123" name="ตัวเชื่อมต่อตรง 237"/>
          <p:cNvCxnSpPr/>
          <p:nvPr/>
        </p:nvCxnSpPr>
        <p:spPr>
          <a:xfrm flipH="1">
            <a:off x="9494837" y="8492441"/>
            <a:ext cx="232805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24" name="กลุ่ม 123"/>
          <p:cNvGrpSpPr/>
          <p:nvPr/>
        </p:nvGrpSpPr>
        <p:grpSpPr>
          <a:xfrm>
            <a:off x="12853987" y="8035241"/>
            <a:ext cx="2530475" cy="701675"/>
            <a:chOff x="13185775" y="7848600"/>
            <a:chExt cx="2530475" cy="701675"/>
          </a:xfrm>
        </p:grpSpPr>
        <p:sp>
          <p:nvSpPr>
            <p:cNvPr id="125" name="Freeform 12"/>
            <p:cNvSpPr>
              <a:spLocks/>
            </p:cNvSpPr>
            <p:nvPr/>
          </p:nvSpPr>
          <p:spPr bwMode="auto">
            <a:xfrm>
              <a:off x="13185775" y="7858125"/>
              <a:ext cx="2530475" cy="692150"/>
            </a:xfrm>
            <a:custGeom>
              <a:avLst/>
              <a:gdLst>
                <a:gd name="T0" fmla="*/ 111 w 128"/>
                <a:gd name="T1" fmla="*/ 0 h 35"/>
                <a:gd name="T2" fmla="*/ 0 w 128"/>
                <a:gd name="T3" fmla="*/ 0 h 35"/>
                <a:gd name="T4" fmla="*/ 0 w 128"/>
                <a:gd name="T5" fmla="*/ 35 h 35"/>
                <a:gd name="T6" fmla="*/ 111 w 128"/>
                <a:gd name="T7" fmla="*/ 35 h 35"/>
                <a:gd name="T8" fmla="*/ 128 w 128"/>
                <a:gd name="T9" fmla="*/ 17 h 35"/>
                <a:gd name="T10" fmla="*/ 111 w 128"/>
                <a:gd name="T11" fmla="*/ 0 h 35"/>
              </a:gdLst>
              <a:ahLst/>
              <a:cxnLst>
                <a:cxn ang="0">
                  <a:pos x="T0" y="T1"/>
                </a:cxn>
                <a:cxn ang="0">
                  <a:pos x="T2" y="T3"/>
                </a:cxn>
                <a:cxn ang="0">
                  <a:pos x="T4" y="T5"/>
                </a:cxn>
                <a:cxn ang="0">
                  <a:pos x="T6" y="T7"/>
                </a:cxn>
                <a:cxn ang="0">
                  <a:pos x="T8" y="T9"/>
                </a:cxn>
                <a:cxn ang="0">
                  <a:pos x="T10" y="T11"/>
                </a:cxn>
              </a:cxnLst>
              <a:rect l="0" t="0" r="r" b="b"/>
              <a:pathLst>
                <a:path w="128" h="35">
                  <a:moveTo>
                    <a:pt x="111" y="0"/>
                  </a:moveTo>
                  <a:cubicBezTo>
                    <a:pt x="0" y="0"/>
                    <a:pt x="0" y="0"/>
                    <a:pt x="0" y="0"/>
                  </a:cubicBezTo>
                  <a:cubicBezTo>
                    <a:pt x="0" y="35"/>
                    <a:pt x="0" y="35"/>
                    <a:pt x="0" y="35"/>
                  </a:cubicBezTo>
                  <a:cubicBezTo>
                    <a:pt x="111" y="35"/>
                    <a:pt x="111" y="35"/>
                    <a:pt x="111" y="35"/>
                  </a:cubicBezTo>
                  <a:cubicBezTo>
                    <a:pt x="120" y="35"/>
                    <a:pt x="128" y="27"/>
                    <a:pt x="128" y="17"/>
                  </a:cubicBezTo>
                  <a:cubicBezTo>
                    <a:pt x="128" y="8"/>
                    <a:pt x="120" y="0"/>
                    <a:pt x="111"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6" name="TextBox 125"/>
            <p:cNvSpPr txBox="1"/>
            <p:nvPr/>
          </p:nvSpPr>
          <p:spPr>
            <a:xfrm>
              <a:off x="13762037" y="7848600"/>
              <a:ext cx="1222375" cy="584775"/>
            </a:xfrm>
            <a:prstGeom prst="rect">
              <a:avLst/>
            </a:prstGeom>
            <a:noFill/>
          </p:spPr>
          <p:txBody>
            <a:bodyPr wrap="square" rtlCol="0" anchor="ctr" anchorCtr="0">
              <a:spAutoFit/>
            </a:bodyPr>
            <a:lstStyle/>
            <a:p>
              <a:pPr algn="ctr"/>
              <a:r>
                <a:rPr lang="en-US" sz="3200" b="1" dirty="0">
                  <a:solidFill>
                    <a:schemeClr val="bg1"/>
                  </a:solidFill>
                  <a:latin typeface="Lato Black" charset="0"/>
                  <a:ea typeface="Lato Black" charset="0"/>
                  <a:cs typeface="Lato Black" charset="0"/>
                </a:rPr>
                <a:t>B</a:t>
              </a:r>
              <a:endParaRPr lang="en-US" sz="2400" b="1" dirty="0">
                <a:solidFill>
                  <a:schemeClr val="bg1"/>
                </a:solidFill>
                <a:latin typeface="Lato Black" charset="0"/>
                <a:ea typeface="Lato Black" charset="0"/>
                <a:cs typeface="Lato Black" charset="0"/>
              </a:endParaRPr>
            </a:p>
          </p:txBody>
        </p:sp>
      </p:grpSp>
      <p:sp>
        <p:nvSpPr>
          <p:cNvPr id="127" name="TextBox 126"/>
          <p:cNvSpPr txBox="1"/>
          <p:nvPr/>
        </p:nvSpPr>
        <p:spPr>
          <a:xfrm>
            <a:off x="16347155" y="7612391"/>
            <a:ext cx="2819881" cy="584775"/>
          </a:xfrm>
          <a:prstGeom prst="rect">
            <a:avLst/>
          </a:prstGeom>
          <a:noFill/>
        </p:spPr>
        <p:txBody>
          <a:bodyPr wrap="square" rtlCol="0" anchor="ctr" anchorCtr="0">
            <a:spAutoFit/>
          </a:bodyPr>
          <a:lstStyle/>
          <a:p>
            <a:r>
              <a:rPr lang="en-US" sz="3200" b="1" dirty="0">
                <a:solidFill>
                  <a:schemeClr val="accent4"/>
                </a:solidFill>
                <a:latin typeface="Lato Black" charset="0"/>
                <a:ea typeface="Lato Black" charset="0"/>
                <a:cs typeface="Lato Black" charset="0"/>
              </a:rPr>
              <a:t>DATA HERE</a:t>
            </a:r>
            <a:endParaRPr lang="en-US" sz="2400" b="1" dirty="0">
              <a:solidFill>
                <a:schemeClr val="accent4"/>
              </a:solidFill>
              <a:latin typeface="Lato Black" charset="0"/>
              <a:ea typeface="Lato Black" charset="0"/>
              <a:cs typeface="Lato Black" charset="0"/>
            </a:endParaRPr>
          </a:p>
        </p:txBody>
      </p:sp>
      <p:sp>
        <p:nvSpPr>
          <p:cNvPr id="128" name="TextBox 127"/>
          <p:cNvSpPr txBox="1"/>
          <p:nvPr/>
        </p:nvSpPr>
        <p:spPr>
          <a:xfrm>
            <a:off x="16200437" y="8045612"/>
            <a:ext cx="4871118"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methodologies important Data analysis which summarizes.</a:t>
            </a:r>
          </a:p>
        </p:txBody>
      </p:sp>
      <p:cxnSp>
        <p:nvCxnSpPr>
          <p:cNvPr id="129" name="ตัวเชื่อมต่อตรง 237"/>
          <p:cNvCxnSpPr/>
          <p:nvPr/>
        </p:nvCxnSpPr>
        <p:spPr>
          <a:xfrm flipH="1">
            <a:off x="8817891" y="6892241"/>
            <a:ext cx="232805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30" name="กลุ่ม 129"/>
          <p:cNvGrpSpPr/>
          <p:nvPr/>
        </p:nvGrpSpPr>
        <p:grpSpPr>
          <a:xfrm>
            <a:off x="12536487" y="6482666"/>
            <a:ext cx="2532063" cy="671513"/>
            <a:chOff x="12868275" y="6296025"/>
            <a:chExt cx="2532063" cy="671513"/>
          </a:xfrm>
        </p:grpSpPr>
        <p:sp>
          <p:nvSpPr>
            <p:cNvPr id="131" name="Freeform 11"/>
            <p:cNvSpPr>
              <a:spLocks/>
            </p:cNvSpPr>
            <p:nvPr/>
          </p:nvSpPr>
          <p:spPr bwMode="auto">
            <a:xfrm>
              <a:off x="12868275" y="6296025"/>
              <a:ext cx="2532063" cy="671513"/>
            </a:xfrm>
            <a:custGeom>
              <a:avLst/>
              <a:gdLst>
                <a:gd name="T0" fmla="*/ 111 w 128"/>
                <a:gd name="T1" fmla="*/ 0 h 34"/>
                <a:gd name="T2" fmla="*/ 0 w 128"/>
                <a:gd name="T3" fmla="*/ 0 h 34"/>
                <a:gd name="T4" fmla="*/ 0 w 128"/>
                <a:gd name="T5" fmla="*/ 34 h 34"/>
                <a:gd name="T6" fmla="*/ 111 w 128"/>
                <a:gd name="T7" fmla="*/ 34 h 34"/>
                <a:gd name="T8" fmla="*/ 128 w 128"/>
                <a:gd name="T9" fmla="*/ 17 h 34"/>
                <a:gd name="T10" fmla="*/ 111 w 128"/>
                <a:gd name="T11" fmla="*/ 0 h 34"/>
              </a:gdLst>
              <a:ahLst/>
              <a:cxnLst>
                <a:cxn ang="0">
                  <a:pos x="T0" y="T1"/>
                </a:cxn>
                <a:cxn ang="0">
                  <a:pos x="T2" y="T3"/>
                </a:cxn>
                <a:cxn ang="0">
                  <a:pos x="T4" y="T5"/>
                </a:cxn>
                <a:cxn ang="0">
                  <a:pos x="T6" y="T7"/>
                </a:cxn>
                <a:cxn ang="0">
                  <a:pos x="T8" y="T9"/>
                </a:cxn>
                <a:cxn ang="0">
                  <a:pos x="T10" y="T11"/>
                </a:cxn>
              </a:cxnLst>
              <a:rect l="0" t="0" r="r" b="b"/>
              <a:pathLst>
                <a:path w="128" h="34">
                  <a:moveTo>
                    <a:pt x="111" y="0"/>
                  </a:moveTo>
                  <a:cubicBezTo>
                    <a:pt x="0" y="0"/>
                    <a:pt x="0" y="0"/>
                    <a:pt x="0" y="0"/>
                  </a:cubicBezTo>
                  <a:cubicBezTo>
                    <a:pt x="0" y="34"/>
                    <a:pt x="0" y="34"/>
                    <a:pt x="0" y="34"/>
                  </a:cubicBezTo>
                  <a:cubicBezTo>
                    <a:pt x="111" y="34"/>
                    <a:pt x="111" y="34"/>
                    <a:pt x="111" y="34"/>
                  </a:cubicBezTo>
                  <a:cubicBezTo>
                    <a:pt x="120" y="34"/>
                    <a:pt x="128" y="27"/>
                    <a:pt x="128" y="17"/>
                  </a:cubicBezTo>
                  <a:cubicBezTo>
                    <a:pt x="128" y="8"/>
                    <a:pt x="120" y="0"/>
                    <a:pt x="111"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2" name="TextBox 131"/>
            <p:cNvSpPr txBox="1"/>
            <p:nvPr/>
          </p:nvSpPr>
          <p:spPr>
            <a:xfrm>
              <a:off x="13396427" y="6339393"/>
              <a:ext cx="1222375" cy="584775"/>
            </a:xfrm>
            <a:prstGeom prst="rect">
              <a:avLst/>
            </a:prstGeom>
            <a:noFill/>
          </p:spPr>
          <p:txBody>
            <a:bodyPr wrap="square" rtlCol="0" anchor="ctr" anchorCtr="0">
              <a:spAutoFit/>
            </a:bodyPr>
            <a:lstStyle/>
            <a:p>
              <a:pPr algn="ctr"/>
              <a:r>
                <a:rPr lang="en-US" sz="3200" b="1" dirty="0">
                  <a:solidFill>
                    <a:schemeClr val="bg1"/>
                  </a:solidFill>
                  <a:latin typeface="Lato Black" charset="0"/>
                  <a:ea typeface="Lato Black" charset="0"/>
                  <a:cs typeface="Lato Black" charset="0"/>
                </a:rPr>
                <a:t>C</a:t>
              </a:r>
              <a:endParaRPr lang="en-US" sz="2400" b="1" dirty="0">
                <a:solidFill>
                  <a:schemeClr val="bg1"/>
                </a:solidFill>
                <a:latin typeface="Lato Black" charset="0"/>
                <a:ea typeface="Lato Black" charset="0"/>
                <a:cs typeface="Lato Black" charset="0"/>
              </a:endParaRPr>
            </a:p>
          </p:txBody>
        </p:sp>
      </p:grpSp>
      <p:sp>
        <p:nvSpPr>
          <p:cNvPr id="133" name="TextBox 132"/>
          <p:cNvSpPr txBox="1"/>
          <p:nvPr/>
        </p:nvSpPr>
        <p:spPr>
          <a:xfrm>
            <a:off x="16429037" y="5592395"/>
            <a:ext cx="2819881" cy="584775"/>
          </a:xfrm>
          <a:prstGeom prst="rect">
            <a:avLst/>
          </a:prstGeom>
          <a:noFill/>
        </p:spPr>
        <p:txBody>
          <a:bodyPr wrap="square" rtlCol="0" anchor="ctr" anchorCtr="0">
            <a:spAutoFit/>
          </a:bodyPr>
          <a:lstStyle/>
          <a:p>
            <a:r>
              <a:rPr lang="en-US" sz="3200" b="1" dirty="0">
                <a:solidFill>
                  <a:schemeClr val="accent5"/>
                </a:solidFill>
                <a:latin typeface="Lato Black" charset="0"/>
                <a:ea typeface="Lato Black" charset="0"/>
                <a:cs typeface="Lato Black" charset="0"/>
              </a:rPr>
              <a:t>DATA HERE</a:t>
            </a:r>
            <a:endParaRPr lang="en-US" sz="2400" b="1" dirty="0">
              <a:solidFill>
                <a:schemeClr val="accent5"/>
              </a:solidFill>
              <a:latin typeface="Lato Black" charset="0"/>
              <a:ea typeface="Lato Black" charset="0"/>
              <a:cs typeface="Lato Black" charset="0"/>
            </a:endParaRPr>
          </a:p>
        </p:txBody>
      </p:sp>
      <p:sp>
        <p:nvSpPr>
          <p:cNvPr id="137" name="TextBox 136"/>
          <p:cNvSpPr txBox="1"/>
          <p:nvPr/>
        </p:nvSpPr>
        <p:spPr>
          <a:xfrm>
            <a:off x="16282319" y="6025616"/>
            <a:ext cx="4871118"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methodologies important Data analysis which summarizes.</a:t>
            </a:r>
          </a:p>
        </p:txBody>
      </p:sp>
      <p:cxnSp>
        <p:nvCxnSpPr>
          <p:cNvPr id="138" name="ตัวเชื่อมต่อตรง 237"/>
          <p:cNvCxnSpPr/>
          <p:nvPr/>
        </p:nvCxnSpPr>
        <p:spPr>
          <a:xfrm flipH="1">
            <a:off x="8157384" y="5419041"/>
            <a:ext cx="232805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39" name="กลุ่ม 138"/>
          <p:cNvGrpSpPr/>
          <p:nvPr/>
        </p:nvGrpSpPr>
        <p:grpSpPr>
          <a:xfrm>
            <a:off x="12023724" y="4911041"/>
            <a:ext cx="2530475" cy="701675"/>
            <a:chOff x="12355512" y="4724400"/>
            <a:chExt cx="2530475" cy="701675"/>
          </a:xfrm>
        </p:grpSpPr>
        <p:sp>
          <p:nvSpPr>
            <p:cNvPr id="140" name="Freeform 10"/>
            <p:cNvSpPr>
              <a:spLocks/>
            </p:cNvSpPr>
            <p:nvPr/>
          </p:nvSpPr>
          <p:spPr bwMode="auto">
            <a:xfrm>
              <a:off x="12355512" y="4733925"/>
              <a:ext cx="2530475" cy="692150"/>
            </a:xfrm>
            <a:custGeom>
              <a:avLst/>
              <a:gdLst>
                <a:gd name="T0" fmla="*/ 111 w 128"/>
                <a:gd name="T1" fmla="*/ 0 h 35"/>
                <a:gd name="T2" fmla="*/ 0 w 128"/>
                <a:gd name="T3" fmla="*/ 0 h 35"/>
                <a:gd name="T4" fmla="*/ 0 w 128"/>
                <a:gd name="T5" fmla="*/ 35 h 35"/>
                <a:gd name="T6" fmla="*/ 111 w 128"/>
                <a:gd name="T7" fmla="*/ 35 h 35"/>
                <a:gd name="T8" fmla="*/ 128 w 128"/>
                <a:gd name="T9" fmla="*/ 17 h 35"/>
                <a:gd name="T10" fmla="*/ 111 w 128"/>
                <a:gd name="T11" fmla="*/ 0 h 35"/>
              </a:gdLst>
              <a:ahLst/>
              <a:cxnLst>
                <a:cxn ang="0">
                  <a:pos x="T0" y="T1"/>
                </a:cxn>
                <a:cxn ang="0">
                  <a:pos x="T2" y="T3"/>
                </a:cxn>
                <a:cxn ang="0">
                  <a:pos x="T4" y="T5"/>
                </a:cxn>
                <a:cxn ang="0">
                  <a:pos x="T6" y="T7"/>
                </a:cxn>
                <a:cxn ang="0">
                  <a:pos x="T8" y="T9"/>
                </a:cxn>
                <a:cxn ang="0">
                  <a:pos x="T10" y="T11"/>
                </a:cxn>
              </a:cxnLst>
              <a:rect l="0" t="0" r="r" b="b"/>
              <a:pathLst>
                <a:path w="128" h="35">
                  <a:moveTo>
                    <a:pt x="111" y="0"/>
                  </a:moveTo>
                  <a:cubicBezTo>
                    <a:pt x="0" y="0"/>
                    <a:pt x="0" y="0"/>
                    <a:pt x="0" y="0"/>
                  </a:cubicBezTo>
                  <a:cubicBezTo>
                    <a:pt x="0" y="35"/>
                    <a:pt x="0" y="35"/>
                    <a:pt x="0" y="35"/>
                  </a:cubicBezTo>
                  <a:cubicBezTo>
                    <a:pt x="111" y="35"/>
                    <a:pt x="111" y="35"/>
                    <a:pt x="111" y="35"/>
                  </a:cubicBezTo>
                  <a:cubicBezTo>
                    <a:pt x="120" y="35"/>
                    <a:pt x="128" y="27"/>
                    <a:pt x="128" y="17"/>
                  </a:cubicBezTo>
                  <a:cubicBezTo>
                    <a:pt x="128" y="8"/>
                    <a:pt x="120" y="0"/>
                    <a:pt x="111"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41" name="TextBox 140"/>
            <p:cNvSpPr txBox="1"/>
            <p:nvPr/>
          </p:nvSpPr>
          <p:spPr>
            <a:xfrm>
              <a:off x="12942202" y="4724400"/>
              <a:ext cx="1222375" cy="584775"/>
            </a:xfrm>
            <a:prstGeom prst="rect">
              <a:avLst/>
            </a:prstGeom>
            <a:noFill/>
          </p:spPr>
          <p:txBody>
            <a:bodyPr wrap="square" rtlCol="0" anchor="ctr" anchorCtr="0">
              <a:spAutoFit/>
            </a:bodyPr>
            <a:lstStyle/>
            <a:p>
              <a:pPr algn="ctr"/>
              <a:r>
                <a:rPr lang="en-US" sz="3200" b="1" dirty="0">
                  <a:solidFill>
                    <a:schemeClr val="bg1"/>
                  </a:solidFill>
                  <a:latin typeface="Lato Black" charset="0"/>
                  <a:ea typeface="Lato Black" charset="0"/>
                  <a:cs typeface="Lato Black" charset="0"/>
                </a:rPr>
                <a:t>D</a:t>
              </a:r>
              <a:endParaRPr lang="en-US" sz="2400" b="1" dirty="0">
                <a:solidFill>
                  <a:schemeClr val="bg1"/>
                </a:solidFill>
                <a:latin typeface="Lato Black" charset="0"/>
                <a:ea typeface="Lato Black" charset="0"/>
                <a:cs typeface="Lato Black" charset="0"/>
              </a:endParaRPr>
            </a:p>
          </p:txBody>
        </p:sp>
      </p:grpSp>
      <p:sp>
        <p:nvSpPr>
          <p:cNvPr id="142" name="TextBox 141"/>
          <p:cNvSpPr txBox="1"/>
          <p:nvPr/>
        </p:nvSpPr>
        <p:spPr>
          <a:xfrm>
            <a:off x="16423355" y="3613765"/>
            <a:ext cx="2819881" cy="584775"/>
          </a:xfrm>
          <a:prstGeom prst="rect">
            <a:avLst/>
          </a:prstGeom>
          <a:noFill/>
        </p:spPr>
        <p:txBody>
          <a:bodyPr wrap="square" rtlCol="0" anchor="ctr" anchorCtr="0">
            <a:spAutoFit/>
          </a:bodyPr>
          <a:lstStyle/>
          <a:p>
            <a:r>
              <a:rPr lang="en-US" sz="3200" b="1" dirty="0">
                <a:solidFill>
                  <a:schemeClr val="accent6"/>
                </a:solidFill>
                <a:latin typeface="Lato Black" charset="0"/>
                <a:ea typeface="Lato Black" charset="0"/>
                <a:cs typeface="Lato Black" charset="0"/>
              </a:rPr>
              <a:t>DATA HERE</a:t>
            </a:r>
            <a:endParaRPr lang="en-US" sz="2400" b="1" dirty="0">
              <a:solidFill>
                <a:schemeClr val="accent6"/>
              </a:solidFill>
              <a:latin typeface="Lato Black" charset="0"/>
              <a:ea typeface="Lato Black" charset="0"/>
              <a:cs typeface="Lato Black" charset="0"/>
            </a:endParaRPr>
          </a:p>
        </p:txBody>
      </p:sp>
      <p:sp>
        <p:nvSpPr>
          <p:cNvPr id="143" name="TextBox 142"/>
          <p:cNvSpPr txBox="1"/>
          <p:nvPr/>
        </p:nvSpPr>
        <p:spPr>
          <a:xfrm>
            <a:off x="16276637" y="4046986"/>
            <a:ext cx="4871118"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methodologies important Data analysis which summarizes.</a:t>
            </a:r>
          </a:p>
        </p:txBody>
      </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406206639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wipe(down)">
                                      <p:cBhvr>
                                        <p:cTn id="11" dur="500"/>
                                        <p:tgtEl>
                                          <p:spTgt spid="9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02"/>
                                        </p:tgtEl>
                                        <p:attrNameLst>
                                          <p:attrName>style.visibility</p:attrName>
                                        </p:attrNameLst>
                                      </p:cBhvr>
                                      <p:to>
                                        <p:strVal val="visible"/>
                                      </p:to>
                                    </p:set>
                                    <p:animEffect transition="in" filter="wipe(down)">
                                      <p:cBhvr>
                                        <p:cTn id="15" dur="500"/>
                                        <p:tgtEl>
                                          <p:spTgt spid="102"/>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05"/>
                                        </p:tgtEl>
                                        <p:attrNameLst>
                                          <p:attrName>style.visibility</p:attrName>
                                        </p:attrNameLst>
                                      </p:cBhvr>
                                      <p:to>
                                        <p:strVal val="visible"/>
                                      </p:to>
                                    </p:set>
                                    <p:animEffect transition="in" filter="wipe(down)">
                                      <p:cBhvr>
                                        <p:cTn id="19" dur="500"/>
                                        <p:tgtEl>
                                          <p:spTgt spid="105"/>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wipe(left)">
                                      <p:cBhvr>
                                        <p:cTn id="23" dur="500"/>
                                        <p:tgtEl>
                                          <p:spTgt spid="108"/>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109"/>
                                        </p:tgtEl>
                                        <p:attrNameLst>
                                          <p:attrName>style.visibility</p:attrName>
                                        </p:attrNameLst>
                                      </p:cBhvr>
                                      <p:to>
                                        <p:strVal val="visible"/>
                                      </p:to>
                                    </p:set>
                                    <p:anim calcmode="lin" valueType="num">
                                      <p:cBhvr>
                                        <p:cTn id="27" dur="500" fill="hold"/>
                                        <p:tgtEl>
                                          <p:spTgt spid="109"/>
                                        </p:tgtEl>
                                        <p:attrNameLst>
                                          <p:attrName>ppt_w</p:attrName>
                                        </p:attrNameLst>
                                      </p:cBhvr>
                                      <p:tavLst>
                                        <p:tav tm="0">
                                          <p:val>
                                            <p:fltVal val="0"/>
                                          </p:val>
                                        </p:tav>
                                        <p:tav tm="100000">
                                          <p:val>
                                            <p:strVal val="#ppt_w"/>
                                          </p:val>
                                        </p:tav>
                                      </p:tavLst>
                                    </p:anim>
                                    <p:anim calcmode="lin" valueType="num">
                                      <p:cBhvr>
                                        <p:cTn id="28" dur="500" fill="hold"/>
                                        <p:tgtEl>
                                          <p:spTgt spid="109"/>
                                        </p:tgtEl>
                                        <p:attrNameLst>
                                          <p:attrName>ppt_h</p:attrName>
                                        </p:attrNameLst>
                                      </p:cBhvr>
                                      <p:tavLst>
                                        <p:tav tm="0">
                                          <p:val>
                                            <p:fltVal val="0"/>
                                          </p:val>
                                        </p:tav>
                                        <p:tav tm="100000">
                                          <p:val>
                                            <p:strVal val="#ppt_h"/>
                                          </p:val>
                                        </p:tav>
                                      </p:tavLst>
                                    </p:anim>
                                    <p:animEffect transition="in" filter="fade">
                                      <p:cBhvr>
                                        <p:cTn id="29" dur="500"/>
                                        <p:tgtEl>
                                          <p:spTgt spid="109"/>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121"/>
                                        </p:tgtEl>
                                        <p:attrNameLst>
                                          <p:attrName>style.visibility</p:attrName>
                                        </p:attrNameLst>
                                      </p:cBhvr>
                                      <p:to>
                                        <p:strVal val="visible"/>
                                      </p:to>
                                    </p:set>
                                    <p:animEffect transition="in" filter="wipe(up)">
                                      <p:cBhvr>
                                        <p:cTn id="33" dur="250"/>
                                        <p:tgtEl>
                                          <p:spTgt spid="121"/>
                                        </p:tgtEl>
                                      </p:cBhvr>
                                    </p:animEffect>
                                  </p:childTnLst>
                                </p:cTn>
                              </p:par>
                            </p:childTnLst>
                          </p:cTn>
                        </p:par>
                        <p:par>
                          <p:cTn id="34" fill="hold">
                            <p:stCondLst>
                              <p:cond delay="3250"/>
                            </p:stCondLst>
                            <p:childTnLst>
                              <p:par>
                                <p:cTn id="35" presetID="22" presetClass="entr" presetSubtype="1" fill="hold" grpId="0" nodeType="afterEffect">
                                  <p:stCondLst>
                                    <p:cond delay="0"/>
                                  </p:stCondLst>
                                  <p:childTnLst>
                                    <p:set>
                                      <p:cBhvr>
                                        <p:cTn id="36" dur="1" fill="hold">
                                          <p:stCondLst>
                                            <p:cond delay="0"/>
                                          </p:stCondLst>
                                        </p:cTn>
                                        <p:tgtEl>
                                          <p:spTgt spid="122"/>
                                        </p:tgtEl>
                                        <p:attrNameLst>
                                          <p:attrName>style.visibility</p:attrName>
                                        </p:attrNameLst>
                                      </p:cBhvr>
                                      <p:to>
                                        <p:strVal val="visible"/>
                                      </p:to>
                                    </p:set>
                                    <p:animEffect transition="in" filter="wipe(up)">
                                      <p:cBhvr>
                                        <p:cTn id="37" dur="250"/>
                                        <p:tgtEl>
                                          <p:spTgt spid="122"/>
                                        </p:tgtEl>
                                      </p:cBhvr>
                                    </p:animEffect>
                                  </p:childTnLst>
                                </p:cTn>
                              </p:par>
                            </p:childTnLst>
                          </p:cTn>
                        </p:par>
                        <p:par>
                          <p:cTn id="38" fill="hold">
                            <p:stCondLst>
                              <p:cond delay="3500"/>
                            </p:stCondLst>
                            <p:childTnLst>
                              <p:par>
                                <p:cTn id="39" presetID="22" presetClass="entr" presetSubtype="8" fill="hold"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ipe(left)">
                                      <p:cBhvr>
                                        <p:cTn id="41" dur="500"/>
                                        <p:tgtEl>
                                          <p:spTgt spid="123"/>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24"/>
                                        </p:tgtEl>
                                        <p:attrNameLst>
                                          <p:attrName>style.visibility</p:attrName>
                                        </p:attrNameLst>
                                      </p:cBhvr>
                                      <p:to>
                                        <p:strVal val="visible"/>
                                      </p:to>
                                    </p:set>
                                    <p:anim calcmode="lin" valueType="num">
                                      <p:cBhvr>
                                        <p:cTn id="45" dur="500" fill="hold"/>
                                        <p:tgtEl>
                                          <p:spTgt spid="124"/>
                                        </p:tgtEl>
                                        <p:attrNameLst>
                                          <p:attrName>ppt_w</p:attrName>
                                        </p:attrNameLst>
                                      </p:cBhvr>
                                      <p:tavLst>
                                        <p:tav tm="0">
                                          <p:val>
                                            <p:fltVal val="0"/>
                                          </p:val>
                                        </p:tav>
                                        <p:tav tm="100000">
                                          <p:val>
                                            <p:strVal val="#ppt_w"/>
                                          </p:val>
                                        </p:tav>
                                      </p:tavLst>
                                    </p:anim>
                                    <p:anim calcmode="lin" valueType="num">
                                      <p:cBhvr>
                                        <p:cTn id="46" dur="500" fill="hold"/>
                                        <p:tgtEl>
                                          <p:spTgt spid="124"/>
                                        </p:tgtEl>
                                        <p:attrNameLst>
                                          <p:attrName>ppt_h</p:attrName>
                                        </p:attrNameLst>
                                      </p:cBhvr>
                                      <p:tavLst>
                                        <p:tav tm="0">
                                          <p:val>
                                            <p:fltVal val="0"/>
                                          </p:val>
                                        </p:tav>
                                        <p:tav tm="100000">
                                          <p:val>
                                            <p:strVal val="#ppt_h"/>
                                          </p:val>
                                        </p:tav>
                                      </p:tavLst>
                                    </p:anim>
                                    <p:animEffect transition="in" filter="fade">
                                      <p:cBhvr>
                                        <p:cTn id="47" dur="500"/>
                                        <p:tgtEl>
                                          <p:spTgt spid="124"/>
                                        </p:tgtEl>
                                      </p:cBhvr>
                                    </p:animEffect>
                                  </p:childTnLst>
                                </p:cTn>
                              </p:par>
                            </p:childTnLst>
                          </p:cTn>
                        </p:par>
                        <p:par>
                          <p:cTn id="48" fill="hold">
                            <p:stCondLst>
                              <p:cond delay="4500"/>
                            </p:stCondLst>
                            <p:childTnLst>
                              <p:par>
                                <p:cTn id="49" presetID="22" presetClass="entr" presetSubtype="1" fill="hold" grpId="0" nodeType="afterEffect">
                                  <p:stCondLst>
                                    <p:cond delay="0"/>
                                  </p:stCondLst>
                                  <p:childTnLst>
                                    <p:set>
                                      <p:cBhvr>
                                        <p:cTn id="50" dur="1" fill="hold">
                                          <p:stCondLst>
                                            <p:cond delay="0"/>
                                          </p:stCondLst>
                                        </p:cTn>
                                        <p:tgtEl>
                                          <p:spTgt spid="127"/>
                                        </p:tgtEl>
                                        <p:attrNameLst>
                                          <p:attrName>style.visibility</p:attrName>
                                        </p:attrNameLst>
                                      </p:cBhvr>
                                      <p:to>
                                        <p:strVal val="visible"/>
                                      </p:to>
                                    </p:set>
                                    <p:animEffect transition="in" filter="wipe(up)">
                                      <p:cBhvr>
                                        <p:cTn id="51" dur="250"/>
                                        <p:tgtEl>
                                          <p:spTgt spid="127"/>
                                        </p:tgtEl>
                                      </p:cBhvr>
                                    </p:animEffect>
                                  </p:childTnLst>
                                </p:cTn>
                              </p:par>
                            </p:childTnLst>
                          </p:cTn>
                        </p:par>
                        <p:par>
                          <p:cTn id="52" fill="hold">
                            <p:stCondLst>
                              <p:cond delay="4750"/>
                            </p:stCondLst>
                            <p:childTnLst>
                              <p:par>
                                <p:cTn id="53" presetID="22" presetClass="entr" presetSubtype="1" fill="hold" grpId="0" nodeType="afterEffect">
                                  <p:stCondLst>
                                    <p:cond delay="0"/>
                                  </p:stCondLst>
                                  <p:childTnLst>
                                    <p:set>
                                      <p:cBhvr>
                                        <p:cTn id="54" dur="1" fill="hold">
                                          <p:stCondLst>
                                            <p:cond delay="0"/>
                                          </p:stCondLst>
                                        </p:cTn>
                                        <p:tgtEl>
                                          <p:spTgt spid="128"/>
                                        </p:tgtEl>
                                        <p:attrNameLst>
                                          <p:attrName>style.visibility</p:attrName>
                                        </p:attrNameLst>
                                      </p:cBhvr>
                                      <p:to>
                                        <p:strVal val="visible"/>
                                      </p:to>
                                    </p:set>
                                    <p:animEffect transition="in" filter="wipe(up)">
                                      <p:cBhvr>
                                        <p:cTn id="55" dur="250"/>
                                        <p:tgtEl>
                                          <p:spTgt spid="128"/>
                                        </p:tgtEl>
                                      </p:cBhvr>
                                    </p:animEffect>
                                  </p:childTnLst>
                                </p:cTn>
                              </p:par>
                            </p:childTnLst>
                          </p:cTn>
                        </p:par>
                        <p:par>
                          <p:cTn id="56" fill="hold">
                            <p:stCondLst>
                              <p:cond delay="5000"/>
                            </p:stCondLst>
                            <p:childTnLst>
                              <p:par>
                                <p:cTn id="57" presetID="22" presetClass="entr" presetSubtype="8" fill="hold" nodeType="afterEffect">
                                  <p:stCondLst>
                                    <p:cond delay="0"/>
                                  </p:stCondLst>
                                  <p:childTnLst>
                                    <p:set>
                                      <p:cBhvr>
                                        <p:cTn id="58" dur="1" fill="hold">
                                          <p:stCondLst>
                                            <p:cond delay="0"/>
                                          </p:stCondLst>
                                        </p:cTn>
                                        <p:tgtEl>
                                          <p:spTgt spid="129"/>
                                        </p:tgtEl>
                                        <p:attrNameLst>
                                          <p:attrName>style.visibility</p:attrName>
                                        </p:attrNameLst>
                                      </p:cBhvr>
                                      <p:to>
                                        <p:strVal val="visible"/>
                                      </p:to>
                                    </p:set>
                                    <p:animEffect transition="in" filter="wipe(left)">
                                      <p:cBhvr>
                                        <p:cTn id="59" dur="500"/>
                                        <p:tgtEl>
                                          <p:spTgt spid="129"/>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p:cTn id="63" dur="500" fill="hold"/>
                                        <p:tgtEl>
                                          <p:spTgt spid="130"/>
                                        </p:tgtEl>
                                        <p:attrNameLst>
                                          <p:attrName>ppt_w</p:attrName>
                                        </p:attrNameLst>
                                      </p:cBhvr>
                                      <p:tavLst>
                                        <p:tav tm="0">
                                          <p:val>
                                            <p:fltVal val="0"/>
                                          </p:val>
                                        </p:tav>
                                        <p:tav tm="100000">
                                          <p:val>
                                            <p:strVal val="#ppt_w"/>
                                          </p:val>
                                        </p:tav>
                                      </p:tavLst>
                                    </p:anim>
                                    <p:anim calcmode="lin" valueType="num">
                                      <p:cBhvr>
                                        <p:cTn id="64" dur="500" fill="hold"/>
                                        <p:tgtEl>
                                          <p:spTgt spid="130"/>
                                        </p:tgtEl>
                                        <p:attrNameLst>
                                          <p:attrName>ppt_h</p:attrName>
                                        </p:attrNameLst>
                                      </p:cBhvr>
                                      <p:tavLst>
                                        <p:tav tm="0">
                                          <p:val>
                                            <p:fltVal val="0"/>
                                          </p:val>
                                        </p:tav>
                                        <p:tav tm="100000">
                                          <p:val>
                                            <p:strVal val="#ppt_h"/>
                                          </p:val>
                                        </p:tav>
                                      </p:tavLst>
                                    </p:anim>
                                    <p:animEffect transition="in" filter="fade">
                                      <p:cBhvr>
                                        <p:cTn id="65" dur="500"/>
                                        <p:tgtEl>
                                          <p:spTgt spid="130"/>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133"/>
                                        </p:tgtEl>
                                        <p:attrNameLst>
                                          <p:attrName>style.visibility</p:attrName>
                                        </p:attrNameLst>
                                      </p:cBhvr>
                                      <p:to>
                                        <p:strVal val="visible"/>
                                      </p:to>
                                    </p:set>
                                    <p:animEffect transition="in" filter="wipe(up)">
                                      <p:cBhvr>
                                        <p:cTn id="69" dur="250"/>
                                        <p:tgtEl>
                                          <p:spTgt spid="133"/>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137"/>
                                        </p:tgtEl>
                                        <p:attrNameLst>
                                          <p:attrName>style.visibility</p:attrName>
                                        </p:attrNameLst>
                                      </p:cBhvr>
                                      <p:to>
                                        <p:strVal val="visible"/>
                                      </p:to>
                                    </p:set>
                                    <p:animEffect transition="in" filter="wipe(up)">
                                      <p:cBhvr>
                                        <p:cTn id="73" dur="250"/>
                                        <p:tgtEl>
                                          <p:spTgt spid="137"/>
                                        </p:tgtEl>
                                      </p:cBhvr>
                                    </p:animEffect>
                                  </p:childTnLst>
                                </p:cTn>
                              </p:par>
                            </p:childTnLst>
                          </p:cTn>
                        </p:par>
                        <p:par>
                          <p:cTn id="74" fill="hold">
                            <p:stCondLst>
                              <p:cond delay="6500"/>
                            </p:stCondLst>
                            <p:childTnLst>
                              <p:par>
                                <p:cTn id="75" presetID="22" presetClass="entr" presetSubtype="8" fill="hold" nodeType="afterEffect">
                                  <p:stCondLst>
                                    <p:cond delay="0"/>
                                  </p:stCondLst>
                                  <p:childTnLst>
                                    <p:set>
                                      <p:cBhvr>
                                        <p:cTn id="76" dur="1" fill="hold">
                                          <p:stCondLst>
                                            <p:cond delay="0"/>
                                          </p:stCondLst>
                                        </p:cTn>
                                        <p:tgtEl>
                                          <p:spTgt spid="138"/>
                                        </p:tgtEl>
                                        <p:attrNameLst>
                                          <p:attrName>style.visibility</p:attrName>
                                        </p:attrNameLst>
                                      </p:cBhvr>
                                      <p:to>
                                        <p:strVal val="visible"/>
                                      </p:to>
                                    </p:set>
                                    <p:animEffect transition="in" filter="wipe(left)">
                                      <p:cBhvr>
                                        <p:cTn id="77" dur="500"/>
                                        <p:tgtEl>
                                          <p:spTgt spid="138"/>
                                        </p:tgtEl>
                                      </p:cBhvr>
                                    </p:animEffect>
                                  </p:childTnLst>
                                </p:cTn>
                              </p:par>
                            </p:childTnLst>
                          </p:cTn>
                        </p:par>
                        <p:par>
                          <p:cTn id="78" fill="hold">
                            <p:stCondLst>
                              <p:cond delay="7000"/>
                            </p:stCondLst>
                            <p:childTnLst>
                              <p:par>
                                <p:cTn id="79" presetID="53" presetClass="entr" presetSubtype="16" fill="hold" nodeType="afterEffect">
                                  <p:stCondLst>
                                    <p:cond delay="0"/>
                                  </p:stCondLst>
                                  <p:childTnLst>
                                    <p:set>
                                      <p:cBhvr>
                                        <p:cTn id="80" dur="1" fill="hold">
                                          <p:stCondLst>
                                            <p:cond delay="0"/>
                                          </p:stCondLst>
                                        </p:cTn>
                                        <p:tgtEl>
                                          <p:spTgt spid="139"/>
                                        </p:tgtEl>
                                        <p:attrNameLst>
                                          <p:attrName>style.visibility</p:attrName>
                                        </p:attrNameLst>
                                      </p:cBhvr>
                                      <p:to>
                                        <p:strVal val="visible"/>
                                      </p:to>
                                    </p:set>
                                    <p:anim calcmode="lin" valueType="num">
                                      <p:cBhvr>
                                        <p:cTn id="81" dur="500" fill="hold"/>
                                        <p:tgtEl>
                                          <p:spTgt spid="139"/>
                                        </p:tgtEl>
                                        <p:attrNameLst>
                                          <p:attrName>ppt_w</p:attrName>
                                        </p:attrNameLst>
                                      </p:cBhvr>
                                      <p:tavLst>
                                        <p:tav tm="0">
                                          <p:val>
                                            <p:fltVal val="0"/>
                                          </p:val>
                                        </p:tav>
                                        <p:tav tm="100000">
                                          <p:val>
                                            <p:strVal val="#ppt_w"/>
                                          </p:val>
                                        </p:tav>
                                      </p:tavLst>
                                    </p:anim>
                                    <p:anim calcmode="lin" valueType="num">
                                      <p:cBhvr>
                                        <p:cTn id="82" dur="500" fill="hold"/>
                                        <p:tgtEl>
                                          <p:spTgt spid="139"/>
                                        </p:tgtEl>
                                        <p:attrNameLst>
                                          <p:attrName>ppt_h</p:attrName>
                                        </p:attrNameLst>
                                      </p:cBhvr>
                                      <p:tavLst>
                                        <p:tav tm="0">
                                          <p:val>
                                            <p:fltVal val="0"/>
                                          </p:val>
                                        </p:tav>
                                        <p:tav tm="100000">
                                          <p:val>
                                            <p:strVal val="#ppt_h"/>
                                          </p:val>
                                        </p:tav>
                                      </p:tavLst>
                                    </p:anim>
                                    <p:animEffect transition="in" filter="fade">
                                      <p:cBhvr>
                                        <p:cTn id="83" dur="500"/>
                                        <p:tgtEl>
                                          <p:spTgt spid="139"/>
                                        </p:tgtEl>
                                      </p:cBhvr>
                                    </p:animEffect>
                                  </p:childTnLst>
                                </p:cTn>
                              </p:par>
                            </p:childTnLst>
                          </p:cTn>
                        </p:par>
                        <p:par>
                          <p:cTn id="84" fill="hold">
                            <p:stCondLst>
                              <p:cond delay="7500"/>
                            </p:stCondLst>
                            <p:childTnLst>
                              <p:par>
                                <p:cTn id="85" presetID="22" presetClass="entr" presetSubtype="1" fill="hold" grpId="0" nodeType="afterEffect">
                                  <p:stCondLst>
                                    <p:cond delay="0"/>
                                  </p:stCondLst>
                                  <p:childTnLst>
                                    <p:set>
                                      <p:cBhvr>
                                        <p:cTn id="86" dur="1" fill="hold">
                                          <p:stCondLst>
                                            <p:cond delay="0"/>
                                          </p:stCondLst>
                                        </p:cTn>
                                        <p:tgtEl>
                                          <p:spTgt spid="142"/>
                                        </p:tgtEl>
                                        <p:attrNameLst>
                                          <p:attrName>style.visibility</p:attrName>
                                        </p:attrNameLst>
                                      </p:cBhvr>
                                      <p:to>
                                        <p:strVal val="visible"/>
                                      </p:to>
                                    </p:set>
                                    <p:animEffect transition="in" filter="wipe(up)">
                                      <p:cBhvr>
                                        <p:cTn id="87" dur="250"/>
                                        <p:tgtEl>
                                          <p:spTgt spid="142"/>
                                        </p:tgtEl>
                                      </p:cBhvr>
                                    </p:animEffect>
                                  </p:childTnLst>
                                </p:cTn>
                              </p:par>
                            </p:childTnLst>
                          </p:cTn>
                        </p:par>
                        <p:par>
                          <p:cTn id="88" fill="hold">
                            <p:stCondLst>
                              <p:cond delay="7750"/>
                            </p:stCondLst>
                            <p:childTnLst>
                              <p:par>
                                <p:cTn id="89" presetID="22" presetClass="entr" presetSubtype="1" fill="hold" grpId="0" nodeType="afterEffect">
                                  <p:stCondLst>
                                    <p:cond delay="0"/>
                                  </p:stCondLst>
                                  <p:childTnLst>
                                    <p:set>
                                      <p:cBhvr>
                                        <p:cTn id="90" dur="1" fill="hold">
                                          <p:stCondLst>
                                            <p:cond delay="0"/>
                                          </p:stCondLst>
                                        </p:cTn>
                                        <p:tgtEl>
                                          <p:spTgt spid="143"/>
                                        </p:tgtEl>
                                        <p:attrNameLst>
                                          <p:attrName>style.visibility</p:attrName>
                                        </p:attrNameLst>
                                      </p:cBhvr>
                                      <p:to>
                                        <p:strVal val="visible"/>
                                      </p:to>
                                    </p:set>
                                    <p:animEffect transition="in" filter="wipe(up)">
                                      <p:cBhvr>
                                        <p:cTn id="91" dur="25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p:bldP spid="122" grpId="0"/>
      <p:bldP spid="127" grpId="0"/>
      <p:bldP spid="128" grpId="0"/>
      <p:bldP spid="133" grpId="0"/>
      <p:bldP spid="137" grpId="0"/>
      <p:bldP spid="142" grpId="0"/>
      <p:bldP spid="14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 name="กลุ่ม 92"/>
          <p:cNvGrpSpPr/>
          <p:nvPr/>
        </p:nvGrpSpPr>
        <p:grpSpPr>
          <a:xfrm>
            <a:off x="8881251" y="3200400"/>
            <a:ext cx="5429250" cy="2809875"/>
            <a:chOff x="8881251" y="3200400"/>
            <a:chExt cx="5429250" cy="2809875"/>
          </a:xfrm>
        </p:grpSpPr>
        <p:grpSp>
          <p:nvGrpSpPr>
            <p:cNvPr id="94" name="กลุ่ม 93"/>
            <p:cNvGrpSpPr/>
            <p:nvPr/>
          </p:nvGrpSpPr>
          <p:grpSpPr>
            <a:xfrm>
              <a:off x="8881251" y="3200400"/>
              <a:ext cx="5429250" cy="2809875"/>
              <a:chOff x="8753475" y="3200400"/>
              <a:chExt cx="5429250" cy="2809875"/>
            </a:xfrm>
            <a:solidFill>
              <a:schemeClr val="accent6"/>
            </a:solidFill>
          </p:grpSpPr>
          <p:sp>
            <p:nvSpPr>
              <p:cNvPr id="97" name="Freeform 6"/>
              <p:cNvSpPr>
                <a:spLocks/>
              </p:cNvSpPr>
              <p:nvPr/>
            </p:nvSpPr>
            <p:spPr bwMode="auto">
              <a:xfrm>
                <a:off x="8753475" y="3200400"/>
                <a:ext cx="4933950" cy="2809875"/>
              </a:xfrm>
              <a:custGeom>
                <a:avLst/>
                <a:gdLst>
                  <a:gd name="T0" fmla="*/ 279 w 279"/>
                  <a:gd name="T1" fmla="*/ 36 h 159"/>
                  <a:gd name="T2" fmla="*/ 279 w 279"/>
                  <a:gd name="T3" fmla="*/ 0 h 159"/>
                  <a:gd name="T4" fmla="*/ 211 w 279"/>
                  <a:gd name="T5" fmla="*/ 38 h 159"/>
                  <a:gd name="T6" fmla="*/ 0 w 279"/>
                  <a:gd name="T7" fmla="*/ 38 h 159"/>
                  <a:gd name="T8" fmla="*/ 0 w 279"/>
                  <a:gd name="T9" fmla="*/ 79 h 159"/>
                  <a:gd name="T10" fmla="*/ 0 w 279"/>
                  <a:gd name="T11" fmla="*/ 120 h 159"/>
                  <a:gd name="T12" fmla="*/ 211 w 279"/>
                  <a:gd name="T13" fmla="*/ 120 h 159"/>
                  <a:gd name="T14" fmla="*/ 279 w 279"/>
                  <a:gd name="T15" fmla="*/ 159 h 159"/>
                  <a:gd name="T16" fmla="*/ 279 w 279"/>
                  <a:gd name="T17" fmla="*/ 122 h 159"/>
                  <a:gd name="T18" fmla="*/ 235 w 279"/>
                  <a:gd name="T19" fmla="*/ 79 h 159"/>
                  <a:gd name="T20" fmla="*/ 279 w 279"/>
                  <a:gd name="T21" fmla="*/ 3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9" h="159">
                    <a:moveTo>
                      <a:pt x="279" y="36"/>
                    </a:moveTo>
                    <a:cubicBezTo>
                      <a:pt x="279" y="0"/>
                      <a:pt x="279" y="0"/>
                      <a:pt x="279" y="0"/>
                    </a:cubicBezTo>
                    <a:cubicBezTo>
                      <a:pt x="250" y="0"/>
                      <a:pt x="225" y="15"/>
                      <a:pt x="211" y="38"/>
                    </a:cubicBezTo>
                    <a:cubicBezTo>
                      <a:pt x="0" y="38"/>
                      <a:pt x="0" y="38"/>
                      <a:pt x="0" y="38"/>
                    </a:cubicBezTo>
                    <a:cubicBezTo>
                      <a:pt x="0" y="79"/>
                      <a:pt x="0" y="79"/>
                      <a:pt x="0" y="79"/>
                    </a:cubicBezTo>
                    <a:cubicBezTo>
                      <a:pt x="0" y="120"/>
                      <a:pt x="0" y="120"/>
                      <a:pt x="0" y="120"/>
                    </a:cubicBezTo>
                    <a:cubicBezTo>
                      <a:pt x="211" y="120"/>
                      <a:pt x="211" y="120"/>
                      <a:pt x="211" y="120"/>
                    </a:cubicBezTo>
                    <a:cubicBezTo>
                      <a:pt x="225" y="143"/>
                      <a:pt x="250" y="159"/>
                      <a:pt x="279" y="159"/>
                    </a:cubicBezTo>
                    <a:cubicBezTo>
                      <a:pt x="279" y="122"/>
                      <a:pt x="279" y="122"/>
                      <a:pt x="279" y="122"/>
                    </a:cubicBezTo>
                    <a:cubicBezTo>
                      <a:pt x="256" y="122"/>
                      <a:pt x="237" y="103"/>
                      <a:pt x="235" y="79"/>
                    </a:cubicBezTo>
                    <a:cubicBezTo>
                      <a:pt x="237" y="56"/>
                      <a:pt x="256" y="37"/>
                      <a:pt x="27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 name="Freeform 9"/>
              <p:cNvSpPr>
                <a:spLocks/>
              </p:cNvSpPr>
              <p:nvPr/>
            </p:nvSpPr>
            <p:spPr bwMode="auto">
              <a:xfrm>
                <a:off x="13014325" y="3995738"/>
                <a:ext cx="1168400" cy="1166813"/>
              </a:xfrm>
              <a:custGeom>
                <a:avLst/>
                <a:gdLst>
                  <a:gd name="T0" fmla="*/ 61 w 66"/>
                  <a:gd name="T1" fmla="*/ 25 h 66"/>
                  <a:gd name="T2" fmla="*/ 24 w 66"/>
                  <a:gd name="T3" fmla="*/ 5 h 66"/>
                  <a:gd name="T4" fmla="*/ 5 w 66"/>
                  <a:gd name="T5" fmla="*/ 42 h 66"/>
                  <a:gd name="T6" fmla="*/ 41 w 66"/>
                  <a:gd name="T7" fmla="*/ 61 h 66"/>
                  <a:gd name="T8" fmla="*/ 61 w 66"/>
                  <a:gd name="T9" fmla="*/ 25 h 66"/>
                </a:gdLst>
                <a:ahLst/>
                <a:cxnLst>
                  <a:cxn ang="0">
                    <a:pos x="T0" y="T1"/>
                  </a:cxn>
                  <a:cxn ang="0">
                    <a:pos x="T2" y="T3"/>
                  </a:cxn>
                  <a:cxn ang="0">
                    <a:pos x="T4" y="T5"/>
                  </a:cxn>
                  <a:cxn ang="0">
                    <a:pos x="T6" y="T7"/>
                  </a:cxn>
                  <a:cxn ang="0">
                    <a:pos x="T8" y="T9"/>
                  </a:cxn>
                </a:cxnLst>
                <a:rect l="0" t="0" r="r" b="b"/>
                <a:pathLst>
                  <a:path w="66" h="66">
                    <a:moveTo>
                      <a:pt x="61" y="25"/>
                    </a:moveTo>
                    <a:cubicBezTo>
                      <a:pt x="56" y="9"/>
                      <a:pt x="40" y="0"/>
                      <a:pt x="24" y="5"/>
                    </a:cubicBezTo>
                    <a:cubicBezTo>
                      <a:pt x="9" y="10"/>
                      <a:pt x="0" y="26"/>
                      <a:pt x="5" y="42"/>
                    </a:cubicBezTo>
                    <a:cubicBezTo>
                      <a:pt x="9" y="57"/>
                      <a:pt x="26" y="66"/>
                      <a:pt x="41" y="61"/>
                    </a:cubicBezTo>
                    <a:cubicBezTo>
                      <a:pt x="57" y="57"/>
                      <a:pt x="66" y="40"/>
                      <a:pt x="6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95" name="TextBox 94"/>
            <p:cNvSpPr txBox="1"/>
            <p:nvPr/>
          </p:nvSpPr>
          <p:spPr>
            <a:xfrm>
              <a:off x="9268120" y="4267200"/>
              <a:ext cx="2819881" cy="584775"/>
            </a:xfrm>
            <a:prstGeom prst="rect">
              <a:avLst/>
            </a:prstGeom>
            <a:noFill/>
          </p:spPr>
          <p:txBody>
            <a:bodyPr wrap="square" rtlCol="0" anchor="ctr" anchorCtr="0">
              <a:spAutoFit/>
            </a:bodyPr>
            <a:lstStyle/>
            <a:p>
              <a:pPr algn="r"/>
              <a:r>
                <a:rPr lang="en-US" sz="3200" b="1" dirty="0">
                  <a:solidFill>
                    <a:schemeClr val="bg1"/>
                  </a:solidFill>
                  <a:latin typeface="Lato Black" charset="0"/>
                  <a:ea typeface="Lato Black" charset="0"/>
                  <a:cs typeface="Lato Black" charset="0"/>
                </a:rPr>
                <a:t>SUCCESS</a:t>
              </a:r>
              <a:endParaRPr lang="en-US" sz="2400" b="1" dirty="0">
                <a:solidFill>
                  <a:schemeClr val="bg1"/>
                </a:solidFill>
                <a:latin typeface="Lato Black" charset="0"/>
                <a:ea typeface="Lato Black" charset="0"/>
                <a:cs typeface="Lato Black" charset="0"/>
              </a:endParaRPr>
            </a:p>
          </p:txBody>
        </p:sp>
        <p:sp>
          <p:nvSpPr>
            <p:cNvPr id="96" name="TextBox 95"/>
            <p:cNvSpPr txBox="1"/>
            <p:nvPr/>
          </p:nvSpPr>
          <p:spPr>
            <a:xfrm>
              <a:off x="13277637" y="4267200"/>
              <a:ext cx="942104" cy="584775"/>
            </a:xfrm>
            <a:prstGeom prst="rect">
              <a:avLst/>
            </a:prstGeom>
            <a:noFill/>
          </p:spPr>
          <p:txBody>
            <a:bodyPr wrap="square" rtlCol="0" anchor="ctr" anchorCtr="0">
              <a:spAutoFit/>
            </a:bodyPr>
            <a:lstStyle/>
            <a:p>
              <a:pPr algn="ctr"/>
              <a:r>
                <a:rPr lang="en-US" sz="3200" b="1" dirty="0">
                  <a:solidFill>
                    <a:schemeClr val="bg1"/>
                  </a:solidFill>
                  <a:latin typeface="Lato Black" charset="0"/>
                  <a:ea typeface="Lato Black" charset="0"/>
                  <a:cs typeface="Lato Black" charset="0"/>
                </a:rPr>
                <a:t>A</a:t>
              </a:r>
              <a:endParaRPr lang="en-US" sz="2400" b="1" dirty="0">
                <a:solidFill>
                  <a:schemeClr val="bg1"/>
                </a:solidFill>
                <a:latin typeface="Lato Black" charset="0"/>
                <a:ea typeface="Lato Black" charset="0"/>
                <a:cs typeface="Lato Black" charset="0"/>
              </a:endParaRPr>
            </a:p>
          </p:txBody>
        </p:sp>
      </p:grpSp>
      <p:grpSp>
        <p:nvGrpSpPr>
          <p:cNvPr id="112" name="กลุ่ม 111"/>
          <p:cNvGrpSpPr/>
          <p:nvPr/>
        </p:nvGrpSpPr>
        <p:grpSpPr>
          <a:xfrm>
            <a:off x="11692714" y="6088062"/>
            <a:ext cx="5516562" cy="2827338"/>
            <a:chOff x="11692714" y="6088062"/>
            <a:chExt cx="5516562" cy="2827338"/>
          </a:xfrm>
        </p:grpSpPr>
        <p:grpSp>
          <p:nvGrpSpPr>
            <p:cNvPr id="113" name="กลุ่ม 112"/>
            <p:cNvGrpSpPr/>
            <p:nvPr/>
          </p:nvGrpSpPr>
          <p:grpSpPr>
            <a:xfrm>
              <a:off x="11692714" y="6088062"/>
              <a:ext cx="5516562" cy="2827338"/>
              <a:chOff x="11564938" y="5888038"/>
              <a:chExt cx="5516562" cy="2827338"/>
            </a:xfrm>
            <a:solidFill>
              <a:schemeClr val="accent5"/>
            </a:solidFill>
          </p:grpSpPr>
          <p:sp>
            <p:nvSpPr>
              <p:cNvPr id="116" name="Freeform 7"/>
              <p:cNvSpPr>
                <a:spLocks/>
              </p:cNvSpPr>
              <p:nvPr/>
            </p:nvSpPr>
            <p:spPr bwMode="auto">
              <a:xfrm>
                <a:off x="12149138" y="5888038"/>
                <a:ext cx="4932362" cy="2827338"/>
              </a:xfrm>
              <a:custGeom>
                <a:avLst/>
                <a:gdLst>
                  <a:gd name="T0" fmla="*/ 0 w 279"/>
                  <a:gd name="T1" fmla="*/ 37 h 160"/>
                  <a:gd name="T2" fmla="*/ 0 w 279"/>
                  <a:gd name="T3" fmla="*/ 0 h 160"/>
                  <a:gd name="T4" fmla="*/ 69 w 279"/>
                  <a:gd name="T5" fmla="*/ 39 h 160"/>
                  <a:gd name="T6" fmla="*/ 279 w 279"/>
                  <a:gd name="T7" fmla="*/ 39 h 160"/>
                  <a:gd name="T8" fmla="*/ 279 w 279"/>
                  <a:gd name="T9" fmla="*/ 80 h 160"/>
                  <a:gd name="T10" fmla="*/ 279 w 279"/>
                  <a:gd name="T11" fmla="*/ 121 h 160"/>
                  <a:gd name="T12" fmla="*/ 69 w 279"/>
                  <a:gd name="T13" fmla="*/ 121 h 160"/>
                  <a:gd name="T14" fmla="*/ 0 w 279"/>
                  <a:gd name="T15" fmla="*/ 160 h 160"/>
                  <a:gd name="T16" fmla="*/ 0 w 279"/>
                  <a:gd name="T17" fmla="*/ 123 h 160"/>
                  <a:gd name="T18" fmla="*/ 44 w 279"/>
                  <a:gd name="T19" fmla="*/ 80 h 160"/>
                  <a:gd name="T20" fmla="*/ 0 w 279"/>
                  <a:gd name="T21"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9" h="160">
                    <a:moveTo>
                      <a:pt x="0" y="37"/>
                    </a:moveTo>
                    <a:cubicBezTo>
                      <a:pt x="0" y="0"/>
                      <a:pt x="0" y="0"/>
                      <a:pt x="0" y="0"/>
                    </a:cubicBezTo>
                    <a:cubicBezTo>
                      <a:pt x="29" y="0"/>
                      <a:pt x="55" y="16"/>
                      <a:pt x="69" y="39"/>
                    </a:cubicBezTo>
                    <a:cubicBezTo>
                      <a:pt x="279" y="39"/>
                      <a:pt x="279" y="39"/>
                      <a:pt x="279" y="39"/>
                    </a:cubicBezTo>
                    <a:cubicBezTo>
                      <a:pt x="279" y="80"/>
                      <a:pt x="279" y="80"/>
                      <a:pt x="279" y="80"/>
                    </a:cubicBezTo>
                    <a:cubicBezTo>
                      <a:pt x="279" y="121"/>
                      <a:pt x="279" y="121"/>
                      <a:pt x="279" y="121"/>
                    </a:cubicBezTo>
                    <a:cubicBezTo>
                      <a:pt x="69" y="121"/>
                      <a:pt x="69" y="121"/>
                      <a:pt x="69" y="121"/>
                    </a:cubicBezTo>
                    <a:cubicBezTo>
                      <a:pt x="55" y="144"/>
                      <a:pt x="29" y="159"/>
                      <a:pt x="0" y="160"/>
                    </a:cubicBezTo>
                    <a:cubicBezTo>
                      <a:pt x="0" y="123"/>
                      <a:pt x="0" y="123"/>
                      <a:pt x="0" y="123"/>
                    </a:cubicBezTo>
                    <a:cubicBezTo>
                      <a:pt x="24" y="122"/>
                      <a:pt x="43" y="103"/>
                      <a:pt x="44" y="80"/>
                    </a:cubicBezTo>
                    <a:cubicBezTo>
                      <a:pt x="43" y="56"/>
                      <a:pt x="24" y="37"/>
                      <a:pt x="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 name="Freeform 10"/>
              <p:cNvSpPr>
                <a:spLocks/>
              </p:cNvSpPr>
              <p:nvPr/>
            </p:nvSpPr>
            <p:spPr bwMode="auto">
              <a:xfrm>
                <a:off x="11564938" y="6700838"/>
                <a:ext cx="1166812" cy="1166813"/>
              </a:xfrm>
              <a:custGeom>
                <a:avLst/>
                <a:gdLst>
                  <a:gd name="T0" fmla="*/ 61 w 66"/>
                  <a:gd name="T1" fmla="*/ 25 h 66"/>
                  <a:gd name="T2" fmla="*/ 25 w 66"/>
                  <a:gd name="T3" fmla="*/ 5 h 66"/>
                  <a:gd name="T4" fmla="*/ 5 w 66"/>
                  <a:gd name="T5" fmla="*/ 42 h 66"/>
                  <a:gd name="T6" fmla="*/ 42 w 66"/>
                  <a:gd name="T7" fmla="*/ 61 h 66"/>
                  <a:gd name="T8" fmla="*/ 61 w 66"/>
                  <a:gd name="T9" fmla="*/ 25 h 66"/>
                </a:gdLst>
                <a:ahLst/>
                <a:cxnLst>
                  <a:cxn ang="0">
                    <a:pos x="T0" y="T1"/>
                  </a:cxn>
                  <a:cxn ang="0">
                    <a:pos x="T2" y="T3"/>
                  </a:cxn>
                  <a:cxn ang="0">
                    <a:pos x="T4" y="T5"/>
                  </a:cxn>
                  <a:cxn ang="0">
                    <a:pos x="T6" y="T7"/>
                  </a:cxn>
                  <a:cxn ang="0">
                    <a:pos x="T8" y="T9"/>
                  </a:cxn>
                </a:cxnLst>
                <a:rect l="0" t="0" r="r" b="b"/>
                <a:pathLst>
                  <a:path w="66" h="66">
                    <a:moveTo>
                      <a:pt x="61" y="25"/>
                    </a:moveTo>
                    <a:cubicBezTo>
                      <a:pt x="57" y="9"/>
                      <a:pt x="40" y="0"/>
                      <a:pt x="25" y="5"/>
                    </a:cubicBezTo>
                    <a:cubicBezTo>
                      <a:pt x="9" y="10"/>
                      <a:pt x="0" y="26"/>
                      <a:pt x="5" y="42"/>
                    </a:cubicBezTo>
                    <a:cubicBezTo>
                      <a:pt x="10" y="57"/>
                      <a:pt x="26" y="66"/>
                      <a:pt x="42" y="61"/>
                    </a:cubicBezTo>
                    <a:cubicBezTo>
                      <a:pt x="57" y="57"/>
                      <a:pt x="66" y="40"/>
                      <a:pt x="61"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14" name="TextBox 113"/>
            <p:cNvSpPr txBox="1"/>
            <p:nvPr/>
          </p:nvSpPr>
          <p:spPr>
            <a:xfrm>
              <a:off x="11776295" y="7209343"/>
              <a:ext cx="942104" cy="584775"/>
            </a:xfrm>
            <a:prstGeom prst="rect">
              <a:avLst/>
            </a:prstGeom>
            <a:noFill/>
          </p:spPr>
          <p:txBody>
            <a:bodyPr wrap="square" rtlCol="0" anchor="ctr" anchorCtr="0">
              <a:spAutoFit/>
            </a:bodyPr>
            <a:lstStyle/>
            <a:p>
              <a:pPr algn="ctr"/>
              <a:r>
                <a:rPr lang="en-US" sz="3200" b="1" dirty="0">
                  <a:solidFill>
                    <a:schemeClr val="bg1"/>
                  </a:solidFill>
                  <a:latin typeface="Lato Black" charset="0"/>
                  <a:ea typeface="Lato Black" charset="0"/>
                  <a:cs typeface="Lato Black" charset="0"/>
                </a:rPr>
                <a:t>B</a:t>
              </a:r>
              <a:endParaRPr lang="en-US" sz="2400" b="1" dirty="0">
                <a:solidFill>
                  <a:schemeClr val="bg1"/>
                </a:solidFill>
                <a:latin typeface="Lato Black" charset="0"/>
                <a:ea typeface="Lato Black" charset="0"/>
                <a:cs typeface="Lato Black" charset="0"/>
              </a:endParaRPr>
            </a:p>
          </p:txBody>
        </p:sp>
        <p:sp>
          <p:nvSpPr>
            <p:cNvPr id="115" name="TextBox 114"/>
            <p:cNvSpPr txBox="1"/>
            <p:nvPr/>
          </p:nvSpPr>
          <p:spPr>
            <a:xfrm>
              <a:off x="13399954" y="7162800"/>
              <a:ext cx="2819881"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PROCESS</a:t>
              </a:r>
              <a:endParaRPr lang="en-US" sz="2400" b="1" dirty="0">
                <a:solidFill>
                  <a:schemeClr val="bg1"/>
                </a:solidFill>
                <a:latin typeface="Lato Black" charset="0"/>
                <a:ea typeface="Lato Black" charset="0"/>
                <a:cs typeface="Lato Black" charset="0"/>
              </a:endParaRPr>
            </a:p>
          </p:txBody>
        </p:sp>
      </p:grpSp>
      <p:grpSp>
        <p:nvGrpSpPr>
          <p:cNvPr id="118" name="กลุ่ม 117"/>
          <p:cNvGrpSpPr/>
          <p:nvPr/>
        </p:nvGrpSpPr>
        <p:grpSpPr>
          <a:xfrm>
            <a:off x="8863789" y="8963025"/>
            <a:ext cx="5446712" cy="2828925"/>
            <a:chOff x="8863789" y="8963025"/>
            <a:chExt cx="5446712" cy="2828925"/>
          </a:xfrm>
        </p:grpSpPr>
        <p:grpSp>
          <p:nvGrpSpPr>
            <p:cNvPr id="119" name="กลุ่ม 118"/>
            <p:cNvGrpSpPr/>
            <p:nvPr/>
          </p:nvGrpSpPr>
          <p:grpSpPr>
            <a:xfrm>
              <a:off x="8863789" y="8963025"/>
              <a:ext cx="5446712" cy="2828925"/>
              <a:chOff x="8736013" y="8963025"/>
              <a:chExt cx="5446712" cy="2828925"/>
            </a:xfrm>
            <a:solidFill>
              <a:schemeClr val="accent3"/>
            </a:solidFill>
          </p:grpSpPr>
          <p:sp>
            <p:nvSpPr>
              <p:cNvPr id="135" name="Freeform 8"/>
              <p:cNvSpPr>
                <a:spLocks/>
              </p:cNvSpPr>
              <p:nvPr/>
            </p:nvSpPr>
            <p:spPr bwMode="auto">
              <a:xfrm>
                <a:off x="8736013" y="8963025"/>
                <a:ext cx="4933950" cy="2828925"/>
              </a:xfrm>
              <a:custGeom>
                <a:avLst/>
                <a:gdLst>
                  <a:gd name="T0" fmla="*/ 279 w 279"/>
                  <a:gd name="T1" fmla="*/ 37 h 160"/>
                  <a:gd name="T2" fmla="*/ 279 w 279"/>
                  <a:gd name="T3" fmla="*/ 0 h 160"/>
                  <a:gd name="T4" fmla="*/ 211 w 279"/>
                  <a:gd name="T5" fmla="*/ 39 h 160"/>
                  <a:gd name="T6" fmla="*/ 0 w 279"/>
                  <a:gd name="T7" fmla="*/ 39 h 160"/>
                  <a:gd name="T8" fmla="*/ 0 w 279"/>
                  <a:gd name="T9" fmla="*/ 80 h 160"/>
                  <a:gd name="T10" fmla="*/ 0 w 279"/>
                  <a:gd name="T11" fmla="*/ 121 h 160"/>
                  <a:gd name="T12" fmla="*/ 211 w 279"/>
                  <a:gd name="T13" fmla="*/ 121 h 160"/>
                  <a:gd name="T14" fmla="*/ 279 w 279"/>
                  <a:gd name="T15" fmla="*/ 160 h 160"/>
                  <a:gd name="T16" fmla="*/ 279 w 279"/>
                  <a:gd name="T17" fmla="*/ 123 h 160"/>
                  <a:gd name="T18" fmla="*/ 235 w 279"/>
                  <a:gd name="T19" fmla="*/ 80 h 160"/>
                  <a:gd name="T20" fmla="*/ 279 w 279"/>
                  <a:gd name="T21"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9" h="160">
                    <a:moveTo>
                      <a:pt x="279" y="37"/>
                    </a:moveTo>
                    <a:cubicBezTo>
                      <a:pt x="279" y="0"/>
                      <a:pt x="279" y="0"/>
                      <a:pt x="279" y="0"/>
                    </a:cubicBezTo>
                    <a:cubicBezTo>
                      <a:pt x="250" y="1"/>
                      <a:pt x="225" y="16"/>
                      <a:pt x="211" y="39"/>
                    </a:cubicBezTo>
                    <a:cubicBezTo>
                      <a:pt x="0" y="39"/>
                      <a:pt x="0" y="39"/>
                      <a:pt x="0" y="39"/>
                    </a:cubicBezTo>
                    <a:cubicBezTo>
                      <a:pt x="0" y="80"/>
                      <a:pt x="0" y="80"/>
                      <a:pt x="0" y="80"/>
                    </a:cubicBezTo>
                    <a:cubicBezTo>
                      <a:pt x="0" y="121"/>
                      <a:pt x="0" y="121"/>
                      <a:pt x="0" y="121"/>
                    </a:cubicBezTo>
                    <a:cubicBezTo>
                      <a:pt x="211" y="121"/>
                      <a:pt x="211" y="121"/>
                      <a:pt x="211" y="121"/>
                    </a:cubicBezTo>
                    <a:cubicBezTo>
                      <a:pt x="225" y="144"/>
                      <a:pt x="250" y="159"/>
                      <a:pt x="279" y="160"/>
                    </a:cubicBezTo>
                    <a:cubicBezTo>
                      <a:pt x="279" y="123"/>
                      <a:pt x="279" y="123"/>
                      <a:pt x="279" y="123"/>
                    </a:cubicBezTo>
                    <a:cubicBezTo>
                      <a:pt x="256" y="122"/>
                      <a:pt x="237" y="104"/>
                      <a:pt x="235" y="80"/>
                    </a:cubicBezTo>
                    <a:cubicBezTo>
                      <a:pt x="237" y="56"/>
                      <a:pt x="256" y="38"/>
                      <a:pt x="279"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 name="Freeform 11"/>
              <p:cNvSpPr>
                <a:spLocks/>
              </p:cNvSpPr>
              <p:nvPr/>
            </p:nvSpPr>
            <p:spPr bwMode="auto">
              <a:xfrm>
                <a:off x="13014325" y="9794875"/>
                <a:ext cx="1168400" cy="1166813"/>
              </a:xfrm>
              <a:custGeom>
                <a:avLst/>
                <a:gdLst>
                  <a:gd name="T0" fmla="*/ 61 w 66"/>
                  <a:gd name="T1" fmla="*/ 24 h 66"/>
                  <a:gd name="T2" fmla="*/ 24 w 66"/>
                  <a:gd name="T3" fmla="*/ 5 h 66"/>
                  <a:gd name="T4" fmla="*/ 5 w 66"/>
                  <a:gd name="T5" fmla="*/ 42 h 66"/>
                  <a:gd name="T6" fmla="*/ 41 w 66"/>
                  <a:gd name="T7" fmla="*/ 61 h 66"/>
                  <a:gd name="T8" fmla="*/ 61 w 66"/>
                  <a:gd name="T9" fmla="*/ 24 h 66"/>
                </a:gdLst>
                <a:ahLst/>
                <a:cxnLst>
                  <a:cxn ang="0">
                    <a:pos x="T0" y="T1"/>
                  </a:cxn>
                  <a:cxn ang="0">
                    <a:pos x="T2" y="T3"/>
                  </a:cxn>
                  <a:cxn ang="0">
                    <a:pos x="T4" y="T5"/>
                  </a:cxn>
                  <a:cxn ang="0">
                    <a:pos x="T6" y="T7"/>
                  </a:cxn>
                  <a:cxn ang="0">
                    <a:pos x="T8" y="T9"/>
                  </a:cxn>
                </a:cxnLst>
                <a:rect l="0" t="0" r="r" b="b"/>
                <a:pathLst>
                  <a:path w="66" h="66">
                    <a:moveTo>
                      <a:pt x="61" y="24"/>
                    </a:moveTo>
                    <a:cubicBezTo>
                      <a:pt x="56" y="9"/>
                      <a:pt x="40" y="0"/>
                      <a:pt x="24" y="5"/>
                    </a:cubicBezTo>
                    <a:cubicBezTo>
                      <a:pt x="9" y="10"/>
                      <a:pt x="0" y="26"/>
                      <a:pt x="5" y="42"/>
                    </a:cubicBezTo>
                    <a:cubicBezTo>
                      <a:pt x="9" y="57"/>
                      <a:pt x="26" y="66"/>
                      <a:pt x="41" y="61"/>
                    </a:cubicBezTo>
                    <a:cubicBezTo>
                      <a:pt x="57" y="56"/>
                      <a:pt x="66" y="40"/>
                      <a:pt x="61"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20" name="TextBox 119"/>
            <p:cNvSpPr txBox="1"/>
            <p:nvPr/>
          </p:nvSpPr>
          <p:spPr>
            <a:xfrm>
              <a:off x="13277637" y="10085099"/>
              <a:ext cx="942104" cy="584775"/>
            </a:xfrm>
            <a:prstGeom prst="rect">
              <a:avLst/>
            </a:prstGeom>
            <a:noFill/>
          </p:spPr>
          <p:txBody>
            <a:bodyPr wrap="square" rtlCol="0" anchor="ctr" anchorCtr="0">
              <a:spAutoFit/>
            </a:bodyPr>
            <a:lstStyle/>
            <a:p>
              <a:pPr algn="ctr"/>
              <a:r>
                <a:rPr lang="en-US" sz="3200" b="1" dirty="0">
                  <a:solidFill>
                    <a:schemeClr val="bg1"/>
                  </a:solidFill>
                  <a:latin typeface="Lato Black" charset="0"/>
                  <a:ea typeface="Lato Black" charset="0"/>
                  <a:cs typeface="Lato Black" charset="0"/>
                </a:rPr>
                <a:t>C</a:t>
              </a:r>
              <a:endParaRPr lang="en-US" sz="2400" b="1" dirty="0">
                <a:solidFill>
                  <a:schemeClr val="bg1"/>
                </a:solidFill>
                <a:latin typeface="Lato Black" charset="0"/>
                <a:ea typeface="Lato Black" charset="0"/>
                <a:cs typeface="Lato Black" charset="0"/>
              </a:endParaRPr>
            </a:p>
          </p:txBody>
        </p:sp>
        <p:sp>
          <p:nvSpPr>
            <p:cNvPr id="134" name="TextBox 133"/>
            <p:cNvSpPr txBox="1"/>
            <p:nvPr/>
          </p:nvSpPr>
          <p:spPr>
            <a:xfrm>
              <a:off x="9268120" y="10085893"/>
              <a:ext cx="2819881" cy="584775"/>
            </a:xfrm>
            <a:prstGeom prst="rect">
              <a:avLst/>
            </a:prstGeom>
            <a:noFill/>
          </p:spPr>
          <p:txBody>
            <a:bodyPr wrap="square" rtlCol="0" anchor="ctr" anchorCtr="0">
              <a:spAutoFit/>
            </a:bodyPr>
            <a:lstStyle/>
            <a:p>
              <a:pPr algn="r"/>
              <a:r>
                <a:rPr lang="en-US" sz="3200" b="1" dirty="0">
                  <a:solidFill>
                    <a:schemeClr val="bg1"/>
                  </a:solidFill>
                  <a:latin typeface="Lato Black" charset="0"/>
                  <a:ea typeface="Lato Black" charset="0"/>
                  <a:cs typeface="Lato Black" charset="0"/>
                </a:rPr>
                <a:t>TIME</a:t>
              </a:r>
              <a:endParaRPr lang="en-US" sz="2400" b="1" dirty="0">
                <a:solidFill>
                  <a:schemeClr val="bg1"/>
                </a:solidFill>
                <a:latin typeface="Lato Black" charset="0"/>
                <a:ea typeface="Lato Black" charset="0"/>
                <a:cs typeface="Lato Black" charset="0"/>
              </a:endParaRPr>
            </a:p>
          </p:txBody>
        </p:sp>
      </p:grpSp>
      <p:cxnSp>
        <p:nvCxnSpPr>
          <p:cNvPr id="144" name="ตัวเชื่อมต่อตรง 237"/>
          <p:cNvCxnSpPr/>
          <p:nvPr/>
        </p:nvCxnSpPr>
        <p:spPr>
          <a:xfrm>
            <a:off x="5962270" y="4464993"/>
            <a:ext cx="2894889" cy="0"/>
          </a:xfrm>
          <a:prstGeom prst="straightConnector1">
            <a:avLst/>
          </a:prstGeom>
          <a:ln w="44450">
            <a:solidFill>
              <a:schemeClr val="bg1">
                <a:lumMod val="75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45" name="Freeform 208"/>
          <p:cNvSpPr>
            <a:spLocks noEditPoints="1"/>
          </p:cNvSpPr>
          <p:nvPr/>
        </p:nvSpPr>
        <p:spPr bwMode="auto">
          <a:xfrm>
            <a:off x="3856037" y="3794524"/>
            <a:ext cx="1645380" cy="1530125"/>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46" name="TextBox 145"/>
          <p:cNvSpPr txBox="1"/>
          <p:nvPr/>
        </p:nvSpPr>
        <p:spPr>
          <a:xfrm>
            <a:off x="16654416" y="3581400"/>
            <a:ext cx="2819881" cy="584775"/>
          </a:xfrm>
          <a:prstGeom prst="rect">
            <a:avLst/>
          </a:prstGeom>
          <a:noFill/>
        </p:spPr>
        <p:txBody>
          <a:bodyPr wrap="square" rtlCol="0" anchor="ctr" anchorCtr="0">
            <a:spAutoFit/>
          </a:bodyPr>
          <a:lstStyle/>
          <a:p>
            <a:pPr algn="r"/>
            <a:r>
              <a:rPr lang="en-US" sz="3200" b="1" dirty="0">
                <a:solidFill>
                  <a:schemeClr val="accent6"/>
                </a:solidFill>
                <a:latin typeface="Lato Black" charset="0"/>
                <a:ea typeface="Lato Black" charset="0"/>
                <a:cs typeface="Lato Black" charset="0"/>
              </a:rPr>
              <a:t>DATA HERE</a:t>
            </a:r>
            <a:endParaRPr lang="en-US" sz="2400" b="1" dirty="0">
              <a:solidFill>
                <a:schemeClr val="accent6"/>
              </a:solidFill>
              <a:latin typeface="Lato Black" charset="0"/>
              <a:ea typeface="Lato Black" charset="0"/>
              <a:cs typeface="Lato Black" charset="0"/>
            </a:endParaRPr>
          </a:p>
        </p:txBody>
      </p:sp>
      <p:sp>
        <p:nvSpPr>
          <p:cNvPr id="147" name="TextBox 146"/>
          <p:cNvSpPr txBox="1"/>
          <p:nvPr/>
        </p:nvSpPr>
        <p:spPr>
          <a:xfrm>
            <a:off x="14809895" y="4187819"/>
            <a:ext cx="4871118" cy="1329558"/>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methodologies important Data analysis which summarizes.</a:t>
            </a:r>
          </a:p>
        </p:txBody>
      </p:sp>
      <p:cxnSp>
        <p:nvCxnSpPr>
          <p:cNvPr id="148" name="ตัวเชื่อมต่อตรง 237"/>
          <p:cNvCxnSpPr/>
          <p:nvPr/>
        </p:nvCxnSpPr>
        <p:spPr>
          <a:xfrm flipH="1">
            <a:off x="17400595" y="7467600"/>
            <a:ext cx="2228842" cy="0"/>
          </a:xfrm>
          <a:prstGeom prst="straightConnector1">
            <a:avLst/>
          </a:prstGeom>
          <a:ln w="44450">
            <a:solidFill>
              <a:schemeClr val="bg1">
                <a:lumMod val="75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49" name="กลุ่ม 148"/>
          <p:cNvGrpSpPr/>
          <p:nvPr/>
        </p:nvGrpSpPr>
        <p:grpSpPr>
          <a:xfrm>
            <a:off x="19859920" y="6756490"/>
            <a:ext cx="1836149" cy="1625510"/>
            <a:chOff x="8022698" y="10553700"/>
            <a:chExt cx="733425" cy="649288"/>
          </a:xfrm>
          <a:solidFill>
            <a:schemeClr val="accent5"/>
          </a:solidFill>
        </p:grpSpPr>
        <p:sp>
          <p:nvSpPr>
            <p:cNvPr id="150"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52" name="TextBox 151"/>
          <p:cNvSpPr txBox="1"/>
          <p:nvPr/>
        </p:nvSpPr>
        <p:spPr>
          <a:xfrm>
            <a:off x="6568318" y="6750823"/>
            <a:ext cx="2819881" cy="584775"/>
          </a:xfrm>
          <a:prstGeom prst="rect">
            <a:avLst/>
          </a:prstGeom>
          <a:noFill/>
        </p:spPr>
        <p:txBody>
          <a:bodyPr wrap="square" rtlCol="0" anchor="ctr" anchorCtr="0">
            <a:spAutoFit/>
          </a:bodyPr>
          <a:lstStyle/>
          <a:p>
            <a:r>
              <a:rPr lang="en-US" sz="3200" b="1" dirty="0">
                <a:solidFill>
                  <a:schemeClr val="accent5"/>
                </a:solidFill>
                <a:latin typeface="Lato Black" charset="0"/>
                <a:ea typeface="Lato Black" charset="0"/>
                <a:cs typeface="Lato Black" charset="0"/>
              </a:rPr>
              <a:t>DATA HERE</a:t>
            </a:r>
            <a:endParaRPr lang="en-US" sz="2400" b="1" dirty="0">
              <a:solidFill>
                <a:schemeClr val="accent5"/>
              </a:solidFill>
              <a:latin typeface="Lato Black" charset="0"/>
              <a:ea typeface="Lato Black" charset="0"/>
              <a:cs typeface="Lato Black" charset="0"/>
            </a:endParaRPr>
          </a:p>
        </p:txBody>
      </p:sp>
      <p:sp>
        <p:nvSpPr>
          <p:cNvPr id="153" name="TextBox 152"/>
          <p:cNvSpPr txBox="1"/>
          <p:nvPr/>
        </p:nvSpPr>
        <p:spPr>
          <a:xfrm>
            <a:off x="6421600" y="7357242"/>
            <a:ext cx="4871118"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methodologies important Data analysis which summarizes.</a:t>
            </a:r>
          </a:p>
        </p:txBody>
      </p:sp>
      <p:cxnSp>
        <p:nvCxnSpPr>
          <p:cNvPr id="154" name="ตัวเชื่อมต่อตรง 237"/>
          <p:cNvCxnSpPr/>
          <p:nvPr/>
        </p:nvCxnSpPr>
        <p:spPr>
          <a:xfrm>
            <a:off x="5837237" y="10417698"/>
            <a:ext cx="2894889" cy="0"/>
          </a:xfrm>
          <a:prstGeom prst="straightConnector1">
            <a:avLst/>
          </a:prstGeom>
          <a:ln w="44450">
            <a:solidFill>
              <a:schemeClr val="bg1">
                <a:lumMod val="75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55" name="กลุ่ม 154"/>
          <p:cNvGrpSpPr/>
          <p:nvPr/>
        </p:nvGrpSpPr>
        <p:grpSpPr>
          <a:xfrm>
            <a:off x="4118344" y="9528198"/>
            <a:ext cx="1120766" cy="1673202"/>
            <a:chOff x="9260948" y="10553700"/>
            <a:chExt cx="447675" cy="668338"/>
          </a:xfrm>
          <a:solidFill>
            <a:schemeClr val="accent3"/>
          </a:solidFill>
        </p:grpSpPr>
        <p:sp>
          <p:nvSpPr>
            <p:cNvPr id="156"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60" name="TextBox 159"/>
          <p:cNvSpPr txBox="1"/>
          <p:nvPr/>
        </p:nvSpPr>
        <p:spPr>
          <a:xfrm>
            <a:off x="16833323" y="9265423"/>
            <a:ext cx="2819881" cy="584775"/>
          </a:xfrm>
          <a:prstGeom prst="rect">
            <a:avLst/>
          </a:prstGeom>
          <a:noFill/>
        </p:spPr>
        <p:txBody>
          <a:bodyPr wrap="square" rtlCol="0" anchor="ctr" anchorCtr="0">
            <a:spAutoFit/>
          </a:bodyPr>
          <a:lstStyle/>
          <a:p>
            <a:pPr algn="r"/>
            <a:r>
              <a:rPr lang="en-US" sz="3200" b="1" dirty="0">
                <a:solidFill>
                  <a:schemeClr val="accent3"/>
                </a:solidFill>
                <a:latin typeface="Lato Black" charset="0"/>
                <a:ea typeface="Lato Black" charset="0"/>
                <a:cs typeface="Lato Black" charset="0"/>
              </a:rPr>
              <a:t>DATA HERE</a:t>
            </a:r>
            <a:endParaRPr lang="en-US" sz="2400" b="1" dirty="0">
              <a:solidFill>
                <a:schemeClr val="accent3"/>
              </a:solidFill>
              <a:latin typeface="Lato Black" charset="0"/>
              <a:ea typeface="Lato Black" charset="0"/>
              <a:cs typeface="Lato Black" charset="0"/>
            </a:endParaRPr>
          </a:p>
        </p:txBody>
      </p:sp>
      <p:sp>
        <p:nvSpPr>
          <p:cNvPr id="161" name="TextBox 160"/>
          <p:cNvSpPr txBox="1"/>
          <p:nvPr/>
        </p:nvSpPr>
        <p:spPr>
          <a:xfrm>
            <a:off x="14988802" y="9871842"/>
            <a:ext cx="4871118" cy="1329558"/>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methodologies important Data analysis which summarizes.</a:t>
            </a:r>
          </a:p>
        </p:txBody>
      </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762167072"/>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right)">
                                      <p:cBhvr>
                                        <p:cTn id="7" dur="500"/>
                                        <p:tgtEl>
                                          <p:spTgt spid="9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Effect transition="in" filter="wipe(left)">
                                      <p:cBhvr>
                                        <p:cTn id="11" dur="500"/>
                                        <p:tgtEl>
                                          <p:spTgt spid="11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18"/>
                                        </p:tgtEl>
                                        <p:attrNameLst>
                                          <p:attrName>style.visibility</p:attrName>
                                        </p:attrNameLst>
                                      </p:cBhvr>
                                      <p:to>
                                        <p:strVal val="visible"/>
                                      </p:to>
                                    </p:set>
                                    <p:animEffect transition="in" filter="wipe(right)">
                                      <p:cBhvr>
                                        <p:cTn id="15" dur="500"/>
                                        <p:tgtEl>
                                          <p:spTgt spid="118"/>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44"/>
                                        </p:tgtEl>
                                        <p:attrNameLst>
                                          <p:attrName>style.visibility</p:attrName>
                                        </p:attrNameLst>
                                      </p:cBhvr>
                                      <p:to>
                                        <p:strVal val="visible"/>
                                      </p:to>
                                    </p:set>
                                    <p:animEffect transition="in" filter="wipe(right)">
                                      <p:cBhvr>
                                        <p:cTn id="19" dur="500"/>
                                        <p:tgtEl>
                                          <p:spTgt spid="144"/>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45"/>
                                        </p:tgtEl>
                                        <p:attrNameLst>
                                          <p:attrName>style.visibility</p:attrName>
                                        </p:attrNameLst>
                                      </p:cBhvr>
                                      <p:to>
                                        <p:strVal val="visible"/>
                                      </p:to>
                                    </p:set>
                                    <p:anim calcmode="lin" valueType="num">
                                      <p:cBhvr>
                                        <p:cTn id="23" dur="250" fill="hold"/>
                                        <p:tgtEl>
                                          <p:spTgt spid="145"/>
                                        </p:tgtEl>
                                        <p:attrNameLst>
                                          <p:attrName>ppt_w</p:attrName>
                                        </p:attrNameLst>
                                      </p:cBhvr>
                                      <p:tavLst>
                                        <p:tav tm="0">
                                          <p:val>
                                            <p:fltVal val="0"/>
                                          </p:val>
                                        </p:tav>
                                        <p:tav tm="100000">
                                          <p:val>
                                            <p:strVal val="#ppt_w"/>
                                          </p:val>
                                        </p:tav>
                                      </p:tavLst>
                                    </p:anim>
                                    <p:anim calcmode="lin" valueType="num">
                                      <p:cBhvr>
                                        <p:cTn id="24" dur="250" fill="hold"/>
                                        <p:tgtEl>
                                          <p:spTgt spid="145"/>
                                        </p:tgtEl>
                                        <p:attrNameLst>
                                          <p:attrName>ppt_h</p:attrName>
                                        </p:attrNameLst>
                                      </p:cBhvr>
                                      <p:tavLst>
                                        <p:tav tm="0">
                                          <p:val>
                                            <p:fltVal val="0"/>
                                          </p:val>
                                        </p:tav>
                                        <p:tav tm="100000">
                                          <p:val>
                                            <p:strVal val="#ppt_h"/>
                                          </p:val>
                                        </p:tav>
                                      </p:tavLst>
                                    </p:anim>
                                    <p:animEffect transition="in" filter="fade">
                                      <p:cBhvr>
                                        <p:cTn id="25" dur="250"/>
                                        <p:tgtEl>
                                          <p:spTgt spid="145"/>
                                        </p:tgtEl>
                                      </p:cBhvr>
                                    </p:animEffect>
                                  </p:childTnLst>
                                </p:cTn>
                              </p:par>
                            </p:childTnLst>
                          </p:cTn>
                        </p:par>
                        <p:par>
                          <p:cTn id="26" fill="hold">
                            <p:stCondLst>
                              <p:cond delay="2250"/>
                            </p:stCondLst>
                            <p:childTnLst>
                              <p:par>
                                <p:cTn id="27" presetID="22" presetClass="entr" presetSubtype="1" fill="hold" grpId="0" nodeType="afterEffect">
                                  <p:stCondLst>
                                    <p:cond delay="0"/>
                                  </p:stCondLst>
                                  <p:childTnLst>
                                    <p:set>
                                      <p:cBhvr>
                                        <p:cTn id="28" dur="1" fill="hold">
                                          <p:stCondLst>
                                            <p:cond delay="0"/>
                                          </p:stCondLst>
                                        </p:cTn>
                                        <p:tgtEl>
                                          <p:spTgt spid="146"/>
                                        </p:tgtEl>
                                        <p:attrNameLst>
                                          <p:attrName>style.visibility</p:attrName>
                                        </p:attrNameLst>
                                      </p:cBhvr>
                                      <p:to>
                                        <p:strVal val="visible"/>
                                      </p:to>
                                    </p:set>
                                    <p:animEffect transition="in" filter="wipe(up)">
                                      <p:cBhvr>
                                        <p:cTn id="29" dur="250"/>
                                        <p:tgtEl>
                                          <p:spTgt spid="146"/>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147"/>
                                        </p:tgtEl>
                                        <p:attrNameLst>
                                          <p:attrName>style.visibility</p:attrName>
                                        </p:attrNameLst>
                                      </p:cBhvr>
                                      <p:to>
                                        <p:strVal val="visible"/>
                                      </p:to>
                                    </p:set>
                                    <p:animEffect transition="in" filter="wipe(up)">
                                      <p:cBhvr>
                                        <p:cTn id="33" dur="250"/>
                                        <p:tgtEl>
                                          <p:spTgt spid="147"/>
                                        </p:tgtEl>
                                      </p:cBhvr>
                                    </p:animEffect>
                                  </p:childTnLst>
                                </p:cTn>
                              </p:par>
                            </p:childTnLst>
                          </p:cTn>
                        </p:par>
                        <p:par>
                          <p:cTn id="34" fill="hold">
                            <p:stCondLst>
                              <p:cond delay="2750"/>
                            </p:stCondLst>
                            <p:childTnLst>
                              <p:par>
                                <p:cTn id="35" presetID="22" presetClass="entr" presetSubtype="8" fill="hold" nodeType="afterEffect">
                                  <p:stCondLst>
                                    <p:cond delay="0"/>
                                  </p:stCondLst>
                                  <p:childTnLst>
                                    <p:set>
                                      <p:cBhvr>
                                        <p:cTn id="36" dur="1" fill="hold">
                                          <p:stCondLst>
                                            <p:cond delay="0"/>
                                          </p:stCondLst>
                                        </p:cTn>
                                        <p:tgtEl>
                                          <p:spTgt spid="148"/>
                                        </p:tgtEl>
                                        <p:attrNameLst>
                                          <p:attrName>style.visibility</p:attrName>
                                        </p:attrNameLst>
                                      </p:cBhvr>
                                      <p:to>
                                        <p:strVal val="visible"/>
                                      </p:to>
                                    </p:set>
                                    <p:animEffect transition="in" filter="wipe(left)">
                                      <p:cBhvr>
                                        <p:cTn id="37" dur="500"/>
                                        <p:tgtEl>
                                          <p:spTgt spid="148"/>
                                        </p:tgtEl>
                                      </p:cBhvr>
                                    </p:animEffect>
                                  </p:childTnLst>
                                </p:cTn>
                              </p:par>
                            </p:childTnLst>
                          </p:cTn>
                        </p:par>
                        <p:par>
                          <p:cTn id="38" fill="hold">
                            <p:stCondLst>
                              <p:cond delay="3250"/>
                            </p:stCondLst>
                            <p:childTnLst>
                              <p:par>
                                <p:cTn id="39" presetID="53" presetClass="entr" presetSubtype="16" fill="hold" nodeType="afterEffect">
                                  <p:stCondLst>
                                    <p:cond delay="0"/>
                                  </p:stCondLst>
                                  <p:childTnLst>
                                    <p:set>
                                      <p:cBhvr>
                                        <p:cTn id="40" dur="1" fill="hold">
                                          <p:stCondLst>
                                            <p:cond delay="0"/>
                                          </p:stCondLst>
                                        </p:cTn>
                                        <p:tgtEl>
                                          <p:spTgt spid="149"/>
                                        </p:tgtEl>
                                        <p:attrNameLst>
                                          <p:attrName>style.visibility</p:attrName>
                                        </p:attrNameLst>
                                      </p:cBhvr>
                                      <p:to>
                                        <p:strVal val="visible"/>
                                      </p:to>
                                    </p:set>
                                    <p:anim calcmode="lin" valueType="num">
                                      <p:cBhvr>
                                        <p:cTn id="41" dur="250" fill="hold"/>
                                        <p:tgtEl>
                                          <p:spTgt spid="149"/>
                                        </p:tgtEl>
                                        <p:attrNameLst>
                                          <p:attrName>ppt_w</p:attrName>
                                        </p:attrNameLst>
                                      </p:cBhvr>
                                      <p:tavLst>
                                        <p:tav tm="0">
                                          <p:val>
                                            <p:fltVal val="0"/>
                                          </p:val>
                                        </p:tav>
                                        <p:tav tm="100000">
                                          <p:val>
                                            <p:strVal val="#ppt_w"/>
                                          </p:val>
                                        </p:tav>
                                      </p:tavLst>
                                    </p:anim>
                                    <p:anim calcmode="lin" valueType="num">
                                      <p:cBhvr>
                                        <p:cTn id="42" dur="250" fill="hold"/>
                                        <p:tgtEl>
                                          <p:spTgt spid="149"/>
                                        </p:tgtEl>
                                        <p:attrNameLst>
                                          <p:attrName>ppt_h</p:attrName>
                                        </p:attrNameLst>
                                      </p:cBhvr>
                                      <p:tavLst>
                                        <p:tav tm="0">
                                          <p:val>
                                            <p:fltVal val="0"/>
                                          </p:val>
                                        </p:tav>
                                        <p:tav tm="100000">
                                          <p:val>
                                            <p:strVal val="#ppt_h"/>
                                          </p:val>
                                        </p:tav>
                                      </p:tavLst>
                                    </p:anim>
                                    <p:animEffect transition="in" filter="fade">
                                      <p:cBhvr>
                                        <p:cTn id="43" dur="250"/>
                                        <p:tgtEl>
                                          <p:spTgt spid="149"/>
                                        </p:tgtEl>
                                      </p:cBhvr>
                                    </p:animEffect>
                                  </p:childTnLst>
                                </p:cTn>
                              </p:par>
                            </p:childTnLst>
                          </p:cTn>
                        </p:par>
                        <p:par>
                          <p:cTn id="44" fill="hold">
                            <p:stCondLst>
                              <p:cond delay="3500"/>
                            </p:stCondLst>
                            <p:childTnLst>
                              <p:par>
                                <p:cTn id="45" presetID="22" presetClass="entr" presetSubtype="1" fill="hold" grpId="0" nodeType="afterEffect">
                                  <p:stCondLst>
                                    <p:cond delay="0"/>
                                  </p:stCondLst>
                                  <p:childTnLst>
                                    <p:set>
                                      <p:cBhvr>
                                        <p:cTn id="46" dur="1" fill="hold">
                                          <p:stCondLst>
                                            <p:cond delay="0"/>
                                          </p:stCondLst>
                                        </p:cTn>
                                        <p:tgtEl>
                                          <p:spTgt spid="152"/>
                                        </p:tgtEl>
                                        <p:attrNameLst>
                                          <p:attrName>style.visibility</p:attrName>
                                        </p:attrNameLst>
                                      </p:cBhvr>
                                      <p:to>
                                        <p:strVal val="visible"/>
                                      </p:to>
                                    </p:set>
                                    <p:animEffect transition="in" filter="wipe(up)">
                                      <p:cBhvr>
                                        <p:cTn id="47" dur="250"/>
                                        <p:tgtEl>
                                          <p:spTgt spid="152"/>
                                        </p:tgtEl>
                                      </p:cBhvr>
                                    </p:animEffect>
                                  </p:childTnLst>
                                </p:cTn>
                              </p:par>
                            </p:childTnLst>
                          </p:cTn>
                        </p:par>
                        <p:par>
                          <p:cTn id="48" fill="hold">
                            <p:stCondLst>
                              <p:cond delay="3750"/>
                            </p:stCondLst>
                            <p:childTnLst>
                              <p:par>
                                <p:cTn id="49" presetID="22" presetClass="entr" presetSubtype="1" fill="hold" grpId="0" nodeType="afterEffect">
                                  <p:stCondLst>
                                    <p:cond delay="0"/>
                                  </p:stCondLst>
                                  <p:childTnLst>
                                    <p:set>
                                      <p:cBhvr>
                                        <p:cTn id="50" dur="1" fill="hold">
                                          <p:stCondLst>
                                            <p:cond delay="0"/>
                                          </p:stCondLst>
                                        </p:cTn>
                                        <p:tgtEl>
                                          <p:spTgt spid="153"/>
                                        </p:tgtEl>
                                        <p:attrNameLst>
                                          <p:attrName>style.visibility</p:attrName>
                                        </p:attrNameLst>
                                      </p:cBhvr>
                                      <p:to>
                                        <p:strVal val="visible"/>
                                      </p:to>
                                    </p:set>
                                    <p:animEffect transition="in" filter="wipe(up)">
                                      <p:cBhvr>
                                        <p:cTn id="51" dur="250"/>
                                        <p:tgtEl>
                                          <p:spTgt spid="153"/>
                                        </p:tgtEl>
                                      </p:cBhvr>
                                    </p:animEffect>
                                  </p:childTnLst>
                                </p:cTn>
                              </p:par>
                            </p:childTnLst>
                          </p:cTn>
                        </p:par>
                        <p:par>
                          <p:cTn id="52" fill="hold">
                            <p:stCondLst>
                              <p:cond delay="4000"/>
                            </p:stCondLst>
                            <p:childTnLst>
                              <p:par>
                                <p:cTn id="53" presetID="22" presetClass="entr" presetSubtype="2" fill="hold" nodeType="afterEffect">
                                  <p:stCondLst>
                                    <p:cond delay="0"/>
                                  </p:stCondLst>
                                  <p:childTnLst>
                                    <p:set>
                                      <p:cBhvr>
                                        <p:cTn id="54" dur="1" fill="hold">
                                          <p:stCondLst>
                                            <p:cond delay="0"/>
                                          </p:stCondLst>
                                        </p:cTn>
                                        <p:tgtEl>
                                          <p:spTgt spid="154"/>
                                        </p:tgtEl>
                                        <p:attrNameLst>
                                          <p:attrName>style.visibility</p:attrName>
                                        </p:attrNameLst>
                                      </p:cBhvr>
                                      <p:to>
                                        <p:strVal val="visible"/>
                                      </p:to>
                                    </p:set>
                                    <p:animEffect transition="in" filter="wipe(right)">
                                      <p:cBhvr>
                                        <p:cTn id="55" dur="500"/>
                                        <p:tgtEl>
                                          <p:spTgt spid="154"/>
                                        </p:tgtEl>
                                      </p:cBhvr>
                                    </p:animEffect>
                                  </p:childTnLst>
                                </p:cTn>
                              </p:par>
                            </p:childTnLst>
                          </p:cTn>
                        </p:par>
                        <p:par>
                          <p:cTn id="56" fill="hold">
                            <p:stCondLst>
                              <p:cond delay="4500"/>
                            </p:stCondLst>
                            <p:childTnLst>
                              <p:par>
                                <p:cTn id="57" presetID="53" presetClass="entr" presetSubtype="16" fill="hold" nodeType="afterEffect">
                                  <p:stCondLst>
                                    <p:cond delay="0"/>
                                  </p:stCondLst>
                                  <p:childTnLst>
                                    <p:set>
                                      <p:cBhvr>
                                        <p:cTn id="58" dur="1" fill="hold">
                                          <p:stCondLst>
                                            <p:cond delay="0"/>
                                          </p:stCondLst>
                                        </p:cTn>
                                        <p:tgtEl>
                                          <p:spTgt spid="155"/>
                                        </p:tgtEl>
                                        <p:attrNameLst>
                                          <p:attrName>style.visibility</p:attrName>
                                        </p:attrNameLst>
                                      </p:cBhvr>
                                      <p:to>
                                        <p:strVal val="visible"/>
                                      </p:to>
                                    </p:set>
                                    <p:anim calcmode="lin" valueType="num">
                                      <p:cBhvr>
                                        <p:cTn id="59" dur="250" fill="hold"/>
                                        <p:tgtEl>
                                          <p:spTgt spid="155"/>
                                        </p:tgtEl>
                                        <p:attrNameLst>
                                          <p:attrName>ppt_w</p:attrName>
                                        </p:attrNameLst>
                                      </p:cBhvr>
                                      <p:tavLst>
                                        <p:tav tm="0">
                                          <p:val>
                                            <p:fltVal val="0"/>
                                          </p:val>
                                        </p:tav>
                                        <p:tav tm="100000">
                                          <p:val>
                                            <p:strVal val="#ppt_w"/>
                                          </p:val>
                                        </p:tav>
                                      </p:tavLst>
                                    </p:anim>
                                    <p:anim calcmode="lin" valueType="num">
                                      <p:cBhvr>
                                        <p:cTn id="60" dur="250" fill="hold"/>
                                        <p:tgtEl>
                                          <p:spTgt spid="155"/>
                                        </p:tgtEl>
                                        <p:attrNameLst>
                                          <p:attrName>ppt_h</p:attrName>
                                        </p:attrNameLst>
                                      </p:cBhvr>
                                      <p:tavLst>
                                        <p:tav tm="0">
                                          <p:val>
                                            <p:fltVal val="0"/>
                                          </p:val>
                                        </p:tav>
                                        <p:tav tm="100000">
                                          <p:val>
                                            <p:strVal val="#ppt_h"/>
                                          </p:val>
                                        </p:tav>
                                      </p:tavLst>
                                    </p:anim>
                                    <p:animEffect transition="in" filter="fade">
                                      <p:cBhvr>
                                        <p:cTn id="61" dur="250"/>
                                        <p:tgtEl>
                                          <p:spTgt spid="155"/>
                                        </p:tgtEl>
                                      </p:cBhvr>
                                    </p:animEffect>
                                  </p:childTnLst>
                                </p:cTn>
                              </p:par>
                            </p:childTnLst>
                          </p:cTn>
                        </p:par>
                        <p:par>
                          <p:cTn id="62" fill="hold">
                            <p:stCondLst>
                              <p:cond delay="4750"/>
                            </p:stCondLst>
                            <p:childTnLst>
                              <p:par>
                                <p:cTn id="63" presetID="22" presetClass="entr" presetSubtype="1" fill="hold" grpId="0" nodeType="afterEffect">
                                  <p:stCondLst>
                                    <p:cond delay="0"/>
                                  </p:stCondLst>
                                  <p:childTnLst>
                                    <p:set>
                                      <p:cBhvr>
                                        <p:cTn id="64" dur="1" fill="hold">
                                          <p:stCondLst>
                                            <p:cond delay="0"/>
                                          </p:stCondLst>
                                        </p:cTn>
                                        <p:tgtEl>
                                          <p:spTgt spid="160"/>
                                        </p:tgtEl>
                                        <p:attrNameLst>
                                          <p:attrName>style.visibility</p:attrName>
                                        </p:attrNameLst>
                                      </p:cBhvr>
                                      <p:to>
                                        <p:strVal val="visible"/>
                                      </p:to>
                                    </p:set>
                                    <p:animEffect transition="in" filter="wipe(up)">
                                      <p:cBhvr>
                                        <p:cTn id="65" dur="250"/>
                                        <p:tgtEl>
                                          <p:spTgt spid="160"/>
                                        </p:tgtEl>
                                      </p:cBhvr>
                                    </p:animEffect>
                                  </p:childTnLst>
                                </p:cTn>
                              </p:par>
                            </p:childTnLst>
                          </p:cTn>
                        </p:par>
                        <p:par>
                          <p:cTn id="66" fill="hold">
                            <p:stCondLst>
                              <p:cond delay="5000"/>
                            </p:stCondLst>
                            <p:childTnLst>
                              <p:par>
                                <p:cTn id="67" presetID="22" presetClass="entr" presetSubtype="1" fill="hold" grpId="0" nodeType="afterEffect">
                                  <p:stCondLst>
                                    <p:cond delay="0"/>
                                  </p:stCondLst>
                                  <p:childTnLst>
                                    <p:set>
                                      <p:cBhvr>
                                        <p:cTn id="68" dur="1" fill="hold">
                                          <p:stCondLst>
                                            <p:cond delay="0"/>
                                          </p:stCondLst>
                                        </p:cTn>
                                        <p:tgtEl>
                                          <p:spTgt spid="161"/>
                                        </p:tgtEl>
                                        <p:attrNameLst>
                                          <p:attrName>style.visibility</p:attrName>
                                        </p:attrNameLst>
                                      </p:cBhvr>
                                      <p:to>
                                        <p:strVal val="visible"/>
                                      </p:to>
                                    </p:set>
                                    <p:animEffect transition="in" filter="wipe(up)">
                                      <p:cBhvr>
                                        <p:cTn id="69" dur="25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animBg="1"/>
      <p:bldP spid="146" grpId="0"/>
      <p:bldP spid="147" grpId="0"/>
      <p:bldP spid="152" grpId="0"/>
      <p:bldP spid="153" grpId="0"/>
      <p:bldP spid="160" grpId="0"/>
      <p:bldP spid="16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descr="G:\ \z\1\2-1.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048774" y="10186533"/>
            <a:ext cx="2859206" cy="2767467"/>
          </a:xfrm>
          <a:prstGeom prst="rect">
            <a:avLst/>
          </a:prstGeom>
          <a:noFill/>
          <a:extLst>
            <a:ext uri="{909E8E84-426E-40DD-AFC4-6F175D3DCCD1}">
              <a14:hiddenFill xmlns:a14="http://schemas.microsoft.com/office/drawing/2010/main">
                <a:solidFill>
                  <a:srgbClr val="FFFFFF"/>
                </a:solidFill>
              </a14:hiddenFill>
            </a:ext>
          </a:extLst>
        </p:spPr>
      </p:pic>
      <p:grpSp>
        <p:nvGrpSpPr>
          <p:cNvPr id="62" name="กลุ่ม 61"/>
          <p:cNvGrpSpPr/>
          <p:nvPr/>
        </p:nvGrpSpPr>
        <p:grpSpPr>
          <a:xfrm>
            <a:off x="9695377" y="6798032"/>
            <a:ext cx="3674506" cy="3268733"/>
            <a:chOff x="9695377" y="6112232"/>
            <a:chExt cx="3674506" cy="3268733"/>
          </a:xfrm>
        </p:grpSpPr>
        <p:sp>
          <p:nvSpPr>
            <p:cNvPr id="63" name="Freeform 8"/>
            <p:cNvSpPr>
              <a:spLocks/>
            </p:cNvSpPr>
            <p:nvPr/>
          </p:nvSpPr>
          <p:spPr bwMode="auto">
            <a:xfrm>
              <a:off x="9695377" y="6112232"/>
              <a:ext cx="3674506" cy="3268733"/>
            </a:xfrm>
            <a:custGeom>
              <a:avLst/>
              <a:gdLst>
                <a:gd name="T0" fmla="*/ 297 w 299"/>
                <a:gd name="T1" fmla="*/ 131 h 266"/>
                <a:gd name="T2" fmla="*/ 287 w 299"/>
                <a:gd name="T3" fmla="*/ 119 h 266"/>
                <a:gd name="T4" fmla="*/ 286 w 299"/>
                <a:gd name="T5" fmla="*/ 118 h 266"/>
                <a:gd name="T6" fmla="*/ 273 w 299"/>
                <a:gd name="T7" fmla="*/ 114 h 266"/>
                <a:gd name="T8" fmla="*/ 248 w 299"/>
                <a:gd name="T9" fmla="*/ 122 h 266"/>
                <a:gd name="T10" fmla="*/ 248 w 299"/>
                <a:gd name="T11" fmla="*/ 122 h 266"/>
                <a:gd name="T12" fmla="*/ 238 w 299"/>
                <a:gd name="T13" fmla="*/ 124 h 266"/>
                <a:gd name="T14" fmla="*/ 219 w 299"/>
                <a:gd name="T15" fmla="*/ 103 h 266"/>
                <a:gd name="T16" fmla="*/ 219 w 299"/>
                <a:gd name="T17" fmla="*/ 0 h 266"/>
                <a:gd name="T18" fmla="*/ 116 w 299"/>
                <a:gd name="T19" fmla="*/ 0 h 266"/>
                <a:gd name="T20" fmla="*/ 108 w 299"/>
                <a:gd name="T21" fmla="*/ 3 h 266"/>
                <a:gd name="T22" fmla="*/ 108 w 299"/>
                <a:gd name="T23" fmla="*/ 12 h 266"/>
                <a:gd name="T24" fmla="*/ 117 w 299"/>
                <a:gd name="T25" fmla="*/ 42 h 266"/>
                <a:gd name="T26" fmla="*/ 78 w 299"/>
                <a:gd name="T27" fmla="*/ 80 h 266"/>
                <a:gd name="T28" fmla="*/ 40 w 299"/>
                <a:gd name="T29" fmla="*/ 42 h 266"/>
                <a:gd name="T30" fmla="*/ 49 w 299"/>
                <a:gd name="T31" fmla="*/ 12 h 266"/>
                <a:gd name="T32" fmla="*/ 49 w 299"/>
                <a:gd name="T33" fmla="*/ 3 h 266"/>
                <a:gd name="T34" fmla="*/ 41 w 299"/>
                <a:gd name="T35" fmla="*/ 0 h 266"/>
                <a:gd name="T36" fmla="*/ 0 w 299"/>
                <a:gd name="T37" fmla="*/ 0 h 266"/>
                <a:gd name="T38" fmla="*/ 26 w 299"/>
                <a:gd name="T39" fmla="*/ 67 h 266"/>
                <a:gd name="T40" fmla="*/ 106 w 299"/>
                <a:gd name="T41" fmla="*/ 203 h 266"/>
                <a:gd name="T42" fmla="*/ 114 w 299"/>
                <a:gd name="T43" fmla="*/ 233 h 266"/>
                <a:gd name="T44" fmla="*/ 107 w 299"/>
                <a:gd name="T45" fmla="*/ 244 h 266"/>
                <a:gd name="T46" fmla="*/ 107 w 299"/>
                <a:gd name="T47" fmla="*/ 248 h 266"/>
                <a:gd name="T48" fmla="*/ 107 w 299"/>
                <a:gd name="T49" fmla="*/ 253 h 266"/>
                <a:gd name="T50" fmla="*/ 122 w 299"/>
                <a:gd name="T51" fmla="*/ 266 h 266"/>
                <a:gd name="T52" fmla="*/ 219 w 299"/>
                <a:gd name="T53" fmla="*/ 266 h 266"/>
                <a:gd name="T54" fmla="*/ 219 w 299"/>
                <a:gd name="T55" fmla="*/ 198 h 266"/>
                <a:gd name="T56" fmla="*/ 219 w 299"/>
                <a:gd name="T57" fmla="*/ 177 h 266"/>
                <a:gd name="T58" fmla="*/ 238 w 299"/>
                <a:gd name="T59" fmla="*/ 156 h 266"/>
                <a:gd name="T60" fmla="*/ 248 w 299"/>
                <a:gd name="T61" fmla="*/ 158 h 266"/>
                <a:gd name="T62" fmla="*/ 248 w 299"/>
                <a:gd name="T63" fmla="*/ 158 h 266"/>
                <a:gd name="T64" fmla="*/ 264 w 299"/>
                <a:gd name="T65" fmla="*/ 164 h 266"/>
                <a:gd name="T66" fmla="*/ 273 w 299"/>
                <a:gd name="T67" fmla="*/ 166 h 266"/>
                <a:gd name="T68" fmla="*/ 286 w 299"/>
                <a:gd name="T69" fmla="*/ 162 h 266"/>
                <a:gd name="T70" fmla="*/ 287 w 299"/>
                <a:gd name="T71" fmla="*/ 161 h 266"/>
                <a:gd name="T72" fmla="*/ 299 w 299"/>
                <a:gd name="T73" fmla="*/ 140 h 266"/>
                <a:gd name="T74" fmla="*/ 297 w 299"/>
                <a:gd name="T75"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266">
                  <a:moveTo>
                    <a:pt x="297" y="131"/>
                  </a:moveTo>
                  <a:cubicBezTo>
                    <a:pt x="295" y="126"/>
                    <a:pt x="292" y="122"/>
                    <a:pt x="287" y="119"/>
                  </a:cubicBezTo>
                  <a:cubicBezTo>
                    <a:pt x="287" y="118"/>
                    <a:pt x="287" y="118"/>
                    <a:pt x="286" y="118"/>
                  </a:cubicBezTo>
                  <a:cubicBezTo>
                    <a:pt x="282" y="115"/>
                    <a:pt x="278" y="114"/>
                    <a:pt x="273" y="114"/>
                  </a:cubicBezTo>
                  <a:cubicBezTo>
                    <a:pt x="267" y="114"/>
                    <a:pt x="255" y="119"/>
                    <a:pt x="248" y="122"/>
                  </a:cubicBezTo>
                  <a:cubicBezTo>
                    <a:pt x="248" y="122"/>
                    <a:pt x="248" y="122"/>
                    <a:pt x="248" y="122"/>
                  </a:cubicBezTo>
                  <a:cubicBezTo>
                    <a:pt x="244" y="123"/>
                    <a:pt x="241" y="124"/>
                    <a:pt x="238" y="124"/>
                  </a:cubicBezTo>
                  <a:cubicBezTo>
                    <a:pt x="227" y="124"/>
                    <a:pt x="219" y="115"/>
                    <a:pt x="219" y="103"/>
                  </a:cubicBezTo>
                  <a:cubicBezTo>
                    <a:pt x="219" y="0"/>
                    <a:pt x="219" y="0"/>
                    <a:pt x="219" y="0"/>
                  </a:cubicBezTo>
                  <a:cubicBezTo>
                    <a:pt x="116" y="0"/>
                    <a:pt x="116" y="0"/>
                    <a:pt x="116" y="0"/>
                  </a:cubicBezTo>
                  <a:cubicBezTo>
                    <a:pt x="112" y="0"/>
                    <a:pt x="109" y="1"/>
                    <a:pt x="108" y="3"/>
                  </a:cubicBezTo>
                  <a:cubicBezTo>
                    <a:pt x="107" y="5"/>
                    <a:pt x="107" y="8"/>
                    <a:pt x="108" y="12"/>
                  </a:cubicBezTo>
                  <a:cubicBezTo>
                    <a:pt x="109" y="14"/>
                    <a:pt x="117" y="31"/>
                    <a:pt x="117" y="42"/>
                  </a:cubicBezTo>
                  <a:cubicBezTo>
                    <a:pt x="117" y="63"/>
                    <a:pt x="100" y="80"/>
                    <a:pt x="78" y="80"/>
                  </a:cubicBezTo>
                  <a:cubicBezTo>
                    <a:pt x="57" y="80"/>
                    <a:pt x="40" y="63"/>
                    <a:pt x="40" y="42"/>
                  </a:cubicBezTo>
                  <a:cubicBezTo>
                    <a:pt x="40" y="31"/>
                    <a:pt x="48" y="14"/>
                    <a:pt x="49" y="12"/>
                  </a:cubicBezTo>
                  <a:cubicBezTo>
                    <a:pt x="50" y="8"/>
                    <a:pt x="50" y="5"/>
                    <a:pt x="49" y="3"/>
                  </a:cubicBezTo>
                  <a:cubicBezTo>
                    <a:pt x="48" y="1"/>
                    <a:pt x="45" y="0"/>
                    <a:pt x="41" y="0"/>
                  </a:cubicBezTo>
                  <a:cubicBezTo>
                    <a:pt x="0" y="0"/>
                    <a:pt x="0" y="0"/>
                    <a:pt x="0" y="0"/>
                  </a:cubicBezTo>
                  <a:cubicBezTo>
                    <a:pt x="6" y="24"/>
                    <a:pt x="14" y="46"/>
                    <a:pt x="26" y="67"/>
                  </a:cubicBezTo>
                  <a:cubicBezTo>
                    <a:pt x="82" y="168"/>
                    <a:pt x="97" y="148"/>
                    <a:pt x="106" y="203"/>
                  </a:cubicBezTo>
                  <a:cubicBezTo>
                    <a:pt x="109" y="216"/>
                    <a:pt x="111" y="226"/>
                    <a:pt x="114" y="233"/>
                  </a:cubicBezTo>
                  <a:cubicBezTo>
                    <a:pt x="109" y="236"/>
                    <a:pt x="107" y="240"/>
                    <a:pt x="107" y="244"/>
                  </a:cubicBezTo>
                  <a:cubicBezTo>
                    <a:pt x="107" y="248"/>
                    <a:pt x="107" y="248"/>
                    <a:pt x="107" y="248"/>
                  </a:cubicBezTo>
                  <a:cubicBezTo>
                    <a:pt x="107" y="253"/>
                    <a:pt x="107" y="253"/>
                    <a:pt x="107" y="253"/>
                  </a:cubicBezTo>
                  <a:cubicBezTo>
                    <a:pt x="107" y="260"/>
                    <a:pt x="114" y="266"/>
                    <a:pt x="122" y="266"/>
                  </a:cubicBezTo>
                  <a:cubicBezTo>
                    <a:pt x="219" y="266"/>
                    <a:pt x="219" y="266"/>
                    <a:pt x="219" y="266"/>
                  </a:cubicBezTo>
                  <a:cubicBezTo>
                    <a:pt x="219" y="198"/>
                    <a:pt x="219" y="198"/>
                    <a:pt x="219" y="198"/>
                  </a:cubicBezTo>
                  <a:cubicBezTo>
                    <a:pt x="219" y="177"/>
                    <a:pt x="219" y="177"/>
                    <a:pt x="219" y="177"/>
                  </a:cubicBezTo>
                  <a:cubicBezTo>
                    <a:pt x="219" y="165"/>
                    <a:pt x="227" y="156"/>
                    <a:pt x="238" y="156"/>
                  </a:cubicBezTo>
                  <a:cubicBezTo>
                    <a:pt x="241" y="156"/>
                    <a:pt x="244" y="157"/>
                    <a:pt x="248" y="158"/>
                  </a:cubicBezTo>
                  <a:cubicBezTo>
                    <a:pt x="248" y="158"/>
                    <a:pt x="248" y="158"/>
                    <a:pt x="248" y="158"/>
                  </a:cubicBezTo>
                  <a:cubicBezTo>
                    <a:pt x="252" y="160"/>
                    <a:pt x="259" y="163"/>
                    <a:pt x="264" y="164"/>
                  </a:cubicBezTo>
                  <a:cubicBezTo>
                    <a:pt x="268" y="165"/>
                    <a:pt x="271" y="166"/>
                    <a:pt x="273" y="166"/>
                  </a:cubicBezTo>
                  <a:cubicBezTo>
                    <a:pt x="278" y="166"/>
                    <a:pt x="282" y="164"/>
                    <a:pt x="286" y="162"/>
                  </a:cubicBezTo>
                  <a:cubicBezTo>
                    <a:pt x="287" y="162"/>
                    <a:pt x="287" y="161"/>
                    <a:pt x="287" y="161"/>
                  </a:cubicBezTo>
                  <a:cubicBezTo>
                    <a:pt x="294" y="156"/>
                    <a:pt x="299" y="148"/>
                    <a:pt x="299" y="140"/>
                  </a:cubicBezTo>
                  <a:cubicBezTo>
                    <a:pt x="299" y="137"/>
                    <a:pt x="298" y="134"/>
                    <a:pt x="297" y="1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64" name="กลุ่ม 63"/>
            <p:cNvGrpSpPr/>
            <p:nvPr/>
          </p:nvGrpSpPr>
          <p:grpSpPr>
            <a:xfrm>
              <a:off x="11095037" y="7374076"/>
              <a:ext cx="929411" cy="931724"/>
              <a:chOff x="17129509" y="11525195"/>
              <a:chExt cx="638175" cy="639763"/>
            </a:xfrm>
            <a:solidFill>
              <a:schemeClr val="bg1"/>
            </a:solidFill>
          </p:grpSpPr>
          <p:sp>
            <p:nvSpPr>
              <p:cNvPr id="65"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72" name="กลุ่ม 71"/>
          <p:cNvGrpSpPr/>
          <p:nvPr/>
        </p:nvGrpSpPr>
        <p:grpSpPr>
          <a:xfrm>
            <a:off x="12546197" y="5814812"/>
            <a:ext cx="2679147" cy="4251953"/>
            <a:chOff x="12546197" y="5129012"/>
            <a:chExt cx="2679147" cy="4251953"/>
          </a:xfrm>
        </p:grpSpPr>
        <p:sp>
          <p:nvSpPr>
            <p:cNvPr id="73" name="Freeform 7"/>
            <p:cNvSpPr>
              <a:spLocks/>
            </p:cNvSpPr>
            <p:nvPr/>
          </p:nvSpPr>
          <p:spPr bwMode="auto">
            <a:xfrm>
              <a:off x="12546197" y="5129012"/>
              <a:ext cx="2679147" cy="4251953"/>
            </a:xfrm>
            <a:custGeom>
              <a:avLst/>
              <a:gdLst>
                <a:gd name="T0" fmla="*/ 177 w 218"/>
                <a:gd name="T1" fmla="*/ 80 h 346"/>
                <a:gd name="T2" fmla="*/ 156 w 218"/>
                <a:gd name="T3" fmla="*/ 61 h 346"/>
                <a:gd name="T4" fmla="*/ 158 w 218"/>
                <a:gd name="T5" fmla="*/ 51 h 346"/>
                <a:gd name="T6" fmla="*/ 158 w 218"/>
                <a:gd name="T7" fmla="*/ 51 h 346"/>
                <a:gd name="T8" fmla="*/ 165 w 218"/>
                <a:gd name="T9" fmla="*/ 26 h 346"/>
                <a:gd name="T10" fmla="*/ 162 w 218"/>
                <a:gd name="T11" fmla="*/ 13 h 346"/>
                <a:gd name="T12" fmla="*/ 161 w 218"/>
                <a:gd name="T13" fmla="*/ 11 h 346"/>
                <a:gd name="T14" fmla="*/ 140 w 218"/>
                <a:gd name="T15" fmla="*/ 0 h 346"/>
                <a:gd name="T16" fmla="*/ 118 w 218"/>
                <a:gd name="T17" fmla="*/ 11 h 346"/>
                <a:gd name="T18" fmla="*/ 118 w 218"/>
                <a:gd name="T19" fmla="*/ 12 h 346"/>
                <a:gd name="T20" fmla="*/ 118 w 218"/>
                <a:gd name="T21" fmla="*/ 12 h 346"/>
                <a:gd name="T22" fmla="*/ 114 w 218"/>
                <a:gd name="T23" fmla="*/ 26 h 346"/>
                <a:gd name="T24" fmla="*/ 121 w 218"/>
                <a:gd name="T25" fmla="*/ 51 h 346"/>
                <a:gd name="T26" fmla="*/ 121 w 218"/>
                <a:gd name="T27" fmla="*/ 51 h 346"/>
                <a:gd name="T28" fmla="*/ 123 w 218"/>
                <a:gd name="T29" fmla="*/ 54 h 346"/>
                <a:gd name="T30" fmla="*/ 124 w 218"/>
                <a:gd name="T31" fmla="*/ 61 h 346"/>
                <a:gd name="T32" fmla="*/ 122 w 218"/>
                <a:gd name="T33" fmla="*/ 67 h 346"/>
                <a:gd name="T34" fmla="*/ 102 w 218"/>
                <a:gd name="T35" fmla="*/ 80 h 346"/>
                <a:gd name="T36" fmla="*/ 0 w 218"/>
                <a:gd name="T37" fmla="*/ 80 h 346"/>
                <a:gd name="T38" fmla="*/ 0 w 218"/>
                <a:gd name="T39" fmla="*/ 183 h 346"/>
                <a:gd name="T40" fmla="*/ 3 w 218"/>
                <a:gd name="T41" fmla="*/ 191 h 346"/>
                <a:gd name="T42" fmla="*/ 11 w 218"/>
                <a:gd name="T43" fmla="*/ 190 h 346"/>
                <a:gd name="T44" fmla="*/ 41 w 218"/>
                <a:gd name="T45" fmla="*/ 182 h 346"/>
                <a:gd name="T46" fmla="*/ 74 w 218"/>
                <a:gd name="T47" fmla="*/ 199 h 346"/>
                <a:gd name="T48" fmla="*/ 80 w 218"/>
                <a:gd name="T49" fmla="*/ 220 h 346"/>
                <a:gd name="T50" fmla="*/ 41 w 218"/>
                <a:gd name="T51" fmla="*/ 259 h 346"/>
                <a:gd name="T52" fmla="*/ 21 w 218"/>
                <a:gd name="T53" fmla="*/ 254 h 346"/>
                <a:gd name="T54" fmla="*/ 11 w 218"/>
                <a:gd name="T55" fmla="*/ 250 h 346"/>
                <a:gd name="T56" fmla="*/ 3 w 218"/>
                <a:gd name="T57" fmla="*/ 250 h 346"/>
                <a:gd name="T58" fmla="*/ 0 w 218"/>
                <a:gd name="T59" fmla="*/ 258 h 346"/>
                <a:gd name="T60" fmla="*/ 0 w 218"/>
                <a:gd name="T61" fmla="*/ 270 h 346"/>
                <a:gd name="T62" fmla="*/ 0 w 218"/>
                <a:gd name="T63" fmla="*/ 346 h 346"/>
                <a:gd name="T64" fmla="*/ 96 w 218"/>
                <a:gd name="T65" fmla="*/ 346 h 346"/>
                <a:gd name="T66" fmla="*/ 112 w 218"/>
                <a:gd name="T67" fmla="*/ 333 h 346"/>
                <a:gd name="T68" fmla="*/ 112 w 218"/>
                <a:gd name="T69" fmla="*/ 324 h 346"/>
                <a:gd name="T70" fmla="*/ 105 w 218"/>
                <a:gd name="T71" fmla="*/ 313 h 346"/>
                <a:gd name="T72" fmla="*/ 112 w 218"/>
                <a:gd name="T73" fmla="*/ 283 h 346"/>
                <a:gd name="T74" fmla="*/ 193 w 218"/>
                <a:gd name="T75" fmla="*/ 147 h 346"/>
                <a:gd name="T76" fmla="*/ 218 w 218"/>
                <a:gd name="T77" fmla="*/ 80 h 346"/>
                <a:gd name="T78" fmla="*/ 177 w 218"/>
                <a:gd name="T79" fmla="*/ 8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346">
                  <a:moveTo>
                    <a:pt x="177" y="80"/>
                  </a:moveTo>
                  <a:cubicBezTo>
                    <a:pt x="164" y="80"/>
                    <a:pt x="156" y="72"/>
                    <a:pt x="156" y="61"/>
                  </a:cubicBezTo>
                  <a:cubicBezTo>
                    <a:pt x="156" y="58"/>
                    <a:pt x="156" y="54"/>
                    <a:pt x="158" y="51"/>
                  </a:cubicBezTo>
                  <a:cubicBezTo>
                    <a:pt x="158" y="51"/>
                    <a:pt x="158" y="51"/>
                    <a:pt x="158" y="51"/>
                  </a:cubicBezTo>
                  <a:cubicBezTo>
                    <a:pt x="161" y="44"/>
                    <a:pt x="165" y="31"/>
                    <a:pt x="165" y="26"/>
                  </a:cubicBezTo>
                  <a:cubicBezTo>
                    <a:pt x="165" y="21"/>
                    <a:pt x="164" y="16"/>
                    <a:pt x="162" y="13"/>
                  </a:cubicBezTo>
                  <a:cubicBezTo>
                    <a:pt x="161" y="12"/>
                    <a:pt x="161" y="12"/>
                    <a:pt x="161" y="11"/>
                  </a:cubicBezTo>
                  <a:cubicBezTo>
                    <a:pt x="156" y="4"/>
                    <a:pt x="148" y="0"/>
                    <a:pt x="140" y="0"/>
                  </a:cubicBezTo>
                  <a:cubicBezTo>
                    <a:pt x="131" y="0"/>
                    <a:pt x="123" y="4"/>
                    <a:pt x="118" y="11"/>
                  </a:cubicBezTo>
                  <a:cubicBezTo>
                    <a:pt x="118" y="12"/>
                    <a:pt x="118" y="12"/>
                    <a:pt x="118" y="12"/>
                  </a:cubicBezTo>
                  <a:cubicBezTo>
                    <a:pt x="118" y="12"/>
                    <a:pt x="118" y="12"/>
                    <a:pt x="118" y="12"/>
                  </a:cubicBezTo>
                  <a:cubicBezTo>
                    <a:pt x="115" y="16"/>
                    <a:pt x="114" y="21"/>
                    <a:pt x="114" y="26"/>
                  </a:cubicBezTo>
                  <a:cubicBezTo>
                    <a:pt x="114" y="31"/>
                    <a:pt x="118" y="44"/>
                    <a:pt x="121" y="51"/>
                  </a:cubicBezTo>
                  <a:cubicBezTo>
                    <a:pt x="121" y="51"/>
                    <a:pt x="121" y="51"/>
                    <a:pt x="121" y="51"/>
                  </a:cubicBezTo>
                  <a:cubicBezTo>
                    <a:pt x="122" y="52"/>
                    <a:pt x="122" y="53"/>
                    <a:pt x="123" y="54"/>
                  </a:cubicBezTo>
                  <a:cubicBezTo>
                    <a:pt x="123" y="57"/>
                    <a:pt x="124" y="59"/>
                    <a:pt x="124" y="61"/>
                  </a:cubicBezTo>
                  <a:cubicBezTo>
                    <a:pt x="124" y="63"/>
                    <a:pt x="123" y="65"/>
                    <a:pt x="122" y="67"/>
                  </a:cubicBezTo>
                  <a:cubicBezTo>
                    <a:pt x="120" y="75"/>
                    <a:pt x="112" y="80"/>
                    <a:pt x="102" y="80"/>
                  </a:cubicBezTo>
                  <a:cubicBezTo>
                    <a:pt x="0" y="80"/>
                    <a:pt x="0" y="80"/>
                    <a:pt x="0" y="80"/>
                  </a:cubicBezTo>
                  <a:cubicBezTo>
                    <a:pt x="0" y="183"/>
                    <a:pt x="0" y="183"/>
                    <a:pt x="0" y="183"/>
                  </a:cubicBezTo>
                  <a:cubicBezTo>
                    <a:pt x="0" y="187"/>
                    <a:pt x="1" y="189"/>
                    <a:pt x="3" y="191"/>
                  </a:cubicBezTo>
                  <a:cubicBezTo>
                    <a:pt x="5" y="192"/>
                    <a:pt x="8" y="192"/>
                    <a:pt x="11" y="190"/>
                  </a:cubicBezTo>
                  <a:cubicBezTo>
                    <a:pt x="13" y="190"/>
                    <a:pt x="31" y="182"/>
                    <a:pt x="41" y="182"/>
                  </a:cubicBezTo>
                  <a:cubicBezTo>
                    <a:pt x="55" y="182"/>
                    <a:pt x="67" y="189"/>
                    <a:pt x="74" y="199"/>
                  </a:cubicBezTo>
                  <a:cubicBezTo>
                    <a:pt x="78" y="205"/>
                    <a:pt x="80" y="213"/>
                    <a:pt x="80" y="220"/>
                  </a:cubicBezTo>
                  <a:cubicBezTo>
                    <a:pt x="80" y="241"/>
                    <a:pt x="63" y="259"/>
                    <a:pt x="41" y="259"/>
                  </a:cubicBezTo>
                  <a:cubicBezTo>
                    <a:pt x="36" y="259"/>
                    <a:pt x="27" y="256"/>
                    <a:pt x="21" y="254"/>
                  </a:cubicBezTo>
                  <a:cubicBezTo>
                    <a:pt x="16" y="252"/>
                    <a:pt x="12" y="251"/>
                    <a:pt x="11" y="250"/>
                  </a:cubicBezTo>
                  <a:cubicBezTo>
                    <a:pt x="8" y="249"/>
                    <a:pt x="5" y="249"/>
                    <a:pt x="3" y="250"/>
                  </a:cubicBezTo>
                  <a:cubicBezTo>
                    <a:pt x="1" y="251"/>
                    <a:pt x="0" y="254"/>
                    <a:pt x="0" y="258"/>
                  </a:cubicBezTo>
                  <a:cubicBezTo>
                    <a:pt x="0" y="270"/>
                    <a:pt x="0" y="270"/>
                    <a:pt x="0" y="270"/>
                  </a:cubicBezTo>
                  <a:cubicBezTo>
                    <a:pt x="0" y="346"/>
                    <a:pt x="0" y="346"/>
                    <a:pt x="0" y="346"/>
                  </a:cubicBezTo>
                  <a:cubicBezTo>
                    <a:pt x="96" y="346"/>
                    <a:pt x="96" y="346"/>
                    <a:pt x="96" y="346"/>
                  </a:cubicBezTo>
                  <a:cubicBezTo>
                    <a:pt x="105" y="346"/>
                    <a:pt x="112" y="340"/>
                    <a:pt x="112" y="333"/>
                  </a:cubicBezTo>
                  <a:cubicBezTo>
                    <a:pt x="112" y="324"/>
                    <a:pt x="112" y="324"/>
                    <a:pt x="112" y="324"/>
                  </a:cubicBezTo>
                  <a:cubicBezTo>
                    <a:pt x="112" y="320"/>
                    <a:pt x="109" y="316"/>
                    <a:pt x="105" y="313"/>
                  </a:cubicBezTo>
                  <a:cubicBezTo>
                    <a:pt x="108" y="306"/>
                    <a:pt x="110" y="296"/>
                    <a:pt x="112" y="283"/>
                  </a:cubicBezTo>
                  <a:cubicBezTo>
                    <a:pt x="121" y="228"/>
                    <a:pt x="136" y="248"/>
                    <a:pt x="193" y="147"/>
                  </a:cubicBezTo>
                  <a:cubicBezTo>
                    <a:pt x="204" y="126"/>
                    <a:pt x="213" y="104"/>
                    <a:pt x="218" y="80"/>
                  </a:cubicBezTo>
                  <a:lnTo>
                    <a:pt x="177" y="8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74" name="Freeform 102"/>
            <p:cNvSpPr>
              <a:spLocks noEditPoints="1"/>
            </p:cNvSpPr>
            <p:nvPr/>
          </p:nvSpPr>
          <p:spPr bwMode="auto">
            <a:xfrm>
              <a:off x="13442226" y="6378948"/>
              <a:ext cx="929411" cy="860052"/>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75" name="กลุ่ม 74"/>
          <p:cNvGrpSpPr/>
          <p:nvPr/>
        </p:nvGrpSpPr>
        <p:grpSpPr>
          <a:xfrm>
            <a:off x="9632950" y="3381904"/>
            <a:ext cx="2753712" cy="4239815"/>
            <a:chOff x="9632950" y="2696104"/>
            <a:chExt cx="2753712" cy="4239815"/>
          </a:xfrm>
        </p:grpSpPr>
        <p:sp>
          <p:nvSpPr>
            <p:cNvPr id="76" name="Freeform 9"/>
            <p:cNvSpPr>
              <a:spLocks/>
            </p:cNvSpPr>
            <p:nvPr/>
          </p:nvSpPr>
          <p:spPr bwMode="auto">
            <a:xfrm>
              <a:off x="9632950" y="2696104"/>
              <a:ext cx="2753712" cy="4239815"/>
            </a:xfrm>
            <a:custGeom>
              <a:avLst/>
              <a:gdLst>
                <a:gd name="T0" fmla="*/ 221 w 224"/>
                <a:gd name="T1" fmla="*/ 154 h 345"/>
                <a:gd name="T2" fmla="*/ 212 w 224"/>
                <a:gd name="T3" fmla="*/ 155 h 345"/>
                <a:gd name="T4" fmla="*/ 182 w 224"/>
                <a:gd name="T5" fmla="*/ 163 h 345"/>
                <a:gd name="T6" fmla="*/ 144 w 224"/>
                <a:gd name="T7" fmla="*/ 125 h 345"/>
                <a:gd name="T8" fmla="*/ 182 w 224"/>
                <a:gd name="T9" fmla="*/ 86 h 345"/>
                <a:gd name="T10" fmla="*/ 212 w 224"/>
                <a:gd name="T11" fmla="*/ 95 h 345"/>
                <a:gd name="T12" fmla="*/ 221 w 224"/>
                <a:gd name="T13" fmla="*/ 95 h 345"/>
                <a:gd name="T14" fmla="*/ 224 w 224"/>
                <a:gd name="T15" fmla="*/ 87 h 345"/>
                <a:gd name="T16" fmla="*/ 224 w 224"/>
                <a:gd name="T17" fmla="*/ 36 h 345"/>
                <a:gd name="T18" fmla="*/ 224 w 224"/>
                <a:gd name="T19" fmla="*/ 0 h 345"/>
                <a:gd name="T20" fmla="*/ 169 w 224"/>
                <a:gd name="T21" fmla="*/ 8 h 345"/>
                <a:gd name="T22" fmla="*/ 0 w 224"/>
                <a:gd name="T23" fmla="*/ 230 h 345"/>
                <a:gd name="T24" fmla="*/ 3 w 224"/>
                <a:gd name="T25" fmla="*/ 265 h 345"/>
                <a:gd name="T26" fmla="*/ 47 w 224"/>
                <a:gd name="T27" fmla="*/ 265 h 345"/>
                <a:gd name="T28" fmla="*/ 68 w 224"/>
                <a:gd name="T29" fmla="*/ 284 h 345"/>
                <a:gd name="T30" fmla="*/ 66 w 224"/>
                <a:gd name="T31" fmla="*/ 294 h 345"/>
                <a:gd name="T32" fmla="*/ 66 w 224"/>
                <a:gd name="T33" fmla="*/ 294 h 345"/>
                <a:gd name="T34" fmla="*/ 58 w 224"/>
                <a:gd name="T35" fmla="*/ 319 h 345"/>
                <a:gd name="T36" fmla="*/ 62 w 224"/>
                <a:gd name="T37" fmla="*/ 332 h 345"/>
                <a:gd name="T38" fmla="*/ 63 w 224"/>
                <a:gd name="T39" fmla="*/ 334 h 345"/>
                <a:gd name="T40" fmla="*/ 84 w 224"/>
                <a:gd name="T41" fmla="*/ 345 h 345"/>
                <a:gd name="T42" fmla="*/ 105 w 224"/>
                <a:gd name="T43" fmla="*/ 333 h 345"/>
                <a:gd name="T44" fmla="*/ 106 w 224"/>
                <a:gd name="T45" fmla="*/ 332 h 345"/>
                <a:gd name="T46" fmla="*/ 110 w 224"/>
                <a:gd name="T47" fmla="*/ 319 h 345"/>
                <a:gd name="T48" fmla="*/ 102 w 224"/>
                <a:gd name="T49" fmla="*/ 294 h 345"/>
                <a:gd name="T50" fmla="*/ 102 w 224"/>
                <a:gd name="T51" fmla="*/ 294 h 345"/>
                <a:gd name="T52" fmla="*/ 100 w 224"/>
                <a:gd name="T53" fmla="*/ 284 h 345"/>
                <a:gd name="T54" fmla="*/ 121 w 224"/>
                <a:gd name="T55" fmla="*/ 265 h 345"/>
                <a:gd name="T56" fmla="*/ 224 w 224"/>
                <a:gd name="T57" fmla="*/ 265 h 345"/>
                <a:gd name="T58" fmla="*/ 224 w 224"/>
                <a:gd name="T59" fmla="*/ 162 h 345"/>
                <a:gd name="T60" fmla="*/ 221 w 224"/>
                <a:gd name="T61" fmla="*/ 15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4" h="345">
                  <a:moveTo>
                    <a:pt x="221" y="154"/>
                  </a:moveTo>
                  <a:cubicBezTo>
                    <a:pt x="219" y="153"/>
                    <a:pt x="216" y="153"/>
                    <a:pt x="212" y="155"/>
                  </a:cubicBezTo>
                  <a:cubicBezTo>
                    <a:pt x="210" y="155"/>
                    <a:pt x="192" y="163"/>
                    <a:pt x="182" y="163"/>
                  </a:cubicBezTo>
                  <a:cubicBezTo>
                    <a:pt x="161" y="163"/>
                    <a:pt x="144" y="146"/>
                    <a:pt x="144" y="125"/>
                  </a:cubicBezTo>
                  <a:cubicBezTo>
                    <a:pt x="144" y="103"/>
                    <a:pt x="161" y="86"/>
                    <a:pt x="182" y="86"/>
                  </a:cubicBezTo>
                  <a:cubicBezTo>
                    <a:pt x="192" y="86"/>
                    <a:pt x="210" y="94"/>
                    <a:pt x="212" y="95"/>
                  </a:cubicBezTo>
                  <a:cubicBezTo>
                    <a:pt x="216" y="96"/>
                    <a:pt x="219" y="96"/>
                    <a:pt x="221" y="95"/>
                  </a:cubicBezTo>
                  <a:cubicBezTo>
                    <a:pt x="223" y="94"/>
                    <a:pt x="224" y="91"/>
                    <a:pt x="224" y="87"/>
                  </a:cubicBezTo>
                  <a:cubicBezTo>
                    <a:pt x="224" y="36"/>
                    <a:pt x="224" y="36"/>
                    <a:pt x="224" y="36"/>
                  </a:cubicBezTo>
                  <a:cubicBezTo>
                    <a:pt x="224" y="0"/>
                    <a:pt x="224" y="0"/>
                    <a:pt x="224" y="0"/>
                  </a:cubicBezTo>
                  <a:cubicBezTo>
                    <a:pt x="205" y="0"/>
                    <a:pt x="187" y="3"/>
                    <a:pt x="169" y="8"/>
                  </a:cubicBezTo>
                  <a:cubicBezTo>
                    <a:pt x="72" y="34"/>
                    <a:pt x="0" y="123"/>
                    <a:pt x="0" y="230"/>
                  </a:cubicBezTo>
                  <a:cubicBezTo>
                    <a:pt x="0" y="242"/>
                    <a:pt x="1" y="253"/>
                    <a:pt x="3" y="265"/>
                  </a:cubicBezTo>
                  <a:cubicBezTo>
                    <a:pt x="47" y="265"/>
                    <a:pt x="47" y="265"/>
                    <a:pt x="47" y="265"/>
                  </a:cubicBezTo>
                  <a:cubicBezTo>
                    <a:pt x="59" y="265"/>
                    <a:pt x="68" y="273"/>
                    <a:pt x="68" y="284"/>
                  </a:cubicBezTo>
                  <a:cubicBezTo>
                    <a:pt x="68" y="287"/>
                    <a:pt x="67" y="291"/>
                    <a:pt x="66" y="294"/>
                  </a:cubicBezTo>
                  <a:cubicBezTo>
                    <a:pt x="66" y="294"/>
                    <a:pt x="66" y="294"/>
                    <a:pt x="66" y="294"/>
                  </a:cubicBezTo>
                  <a:cubicBezTo>
                    <a:pt x="63" y="301"/>
                    <a:pt x="58" y="313"/>
                    <a:pt x="58" y="319"/>
                  </a:cubicBezTo>
                  <a:cubicBezTo>
                    <a:pt x="58" y="324"/>
                    <a:pt x="59" y="328"/>
                    <a:pt x="62" y="332"/>
                  </a:cubicBezTo>
                  <a:cubicBezTo>
                    <a:pt x="62" y="333"/>
                    <a:pt x="62" y="333"/>
                    <a:pt x="63" y="334"/>
                  </a:cubicBezTo>
                  <a:cubicBezTo>
                    <a:pt x="67" y="341"/>
                    <a:pt x="75" y="345"/>
                    <a:pt x="84" y="345"/>
                  </a:cubicBezTo>
                  <a:cubicBezTo>
                    <a:pt x="92" y="345"/>
                    <a:pt x="100" y="341"/>
                    <a:pt x="105" y="333"/>
                  </a:cubicBezTo>
                  <a:cubicBezTo>
                    <a:pt x="105" y="333"/>
                    <a:pt x="106" y="333"/>
                    <a:pt x="106" y="332"/>
                  </a:cubicBezTo>
                  <a:cubicBezTo>
                    <a:pt x="108" y="328"/>
                    <a:pt x="110" y="324"/>
                    <a:pt x="110" y="319"/>
                  </a:cubicBezTo>
                  <a:cubicBezTo>
                    <a:pt x="110" y="313"/>
                    <a:pt x="105" y="301"/>
                    <a:pt x="102" y="294"/>
                  </a:cubicBezTo>
                  <a:cubicBezTo>
                    <a:pt x="102" y="294"/>
                    <a:pt x="102" y="294"/>
                    <a:pt x="102" y="294"/>
                  </a:cubicBezTo>
                  <a:cubicBezTo>
                    <a:pt x="101" y="291"/>
                    <a:pt x="100" y="287"/>
                    <a:pt x="100" y="284"/>
                  </a:cubicBezTo>
                  <a:cubicBezTo>
                    <a:pt x="100" y="273"/>
                    <a:pt x="109" y="265"/>
                    <a:pt x="121" y="265"/>
                  </a:cubicBezTo>
                  <a:cubicBezTo>
                    <a:pt x="224" y="265"/>
                    <a:pt x="224" y="265"/>
                    <a:pt x="224" y="265"/>
                  </a:cubicBezTo>
                  <a:cubicBezTo>
                    <a:pt x="224" y="162"/>
                    <a:pt x="224" y="162"/>
                    <a:pt x="224" y="162"/>
                  </a:cubicBezTo>
                  <a:cubicBezTo>
                    <a:pt x="224" y="158"/>
                    <a:pt x="223" y="156"/>
                    <a:pt x="221" y="15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7" name="Freeform 191"/>
            <p:cNvSpPr>
              <a:spLocks noEditPoints="1"/>
            </p:cNvSpPr>
            <p:nvPr/>
          </p:nvSpPr>
          <p:spPr bwMode="auto">
            <a:xfrm>
              <a:off x="10409237" y="4473948"/>
              <a:ext cx="790693" cy="860052"/>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78" name="กลุ่ม 77"/>
          <p:cNvGrpSpPr/>
          <p:nvPr/>
        </p:nvGrpSpPr>
        <p:grpSpPr>
          <a:xfrm>
            <a:off x="11562977" y="3381904"/>
            <a:ext cx="3723060" cy="3256594"/>
            <a:chOff x="11562977" y="2696104"/>
            <a:chExt cx="3723060" cy="3256594"/>
          </a:xfrm>
        </p:grpSpPr>
        <p:sp>
          <p:nvSpPr>
            <p:cNvPr id="79" name="Freeform 10"/>
            <p:cNvSpPr>
              <a:spLocks/>
            </p:cNvSpPr>
            <p:nvPr/>
          </p:nvSpPr>
          <p:spPr bwMode="auto">
            <a:xfrm>
              <a:off x="11562977" y="2696104"/>
              <a:ext cx="3723060" cy="3256594"/>
            </a:xfrm>
            <a:custGeom>
              <a:avLst/>
              <a:gdLst>
                <a:gd name="T0" fmla="*/ 80 w 303"/>
                <a:gd name="T1" fmla="*/ 0 h 265"/>
                <a:gd name="T2" fmla="*/ 80 w 303"/>
                <a:gd name="T3" fmla="*/ 45 h 265"/>
                <a:gd name="T4" fmla="*/ 80 w 303"/>
                <a:gd name="T5" fmla="*/ 88 h 265"/>
                <a:gd name="T6" fmla="*/ 61 w 303"/>
                <a:gd name="T7" fmla="*/ 109 h 265"/>
                <a:gd name="T8" fmla="*/ 51 w 303"/>
                <a:gd name="T9" fmla="*/ 107 h 265"/>
                <a:gd name="T10" fmla="*/ 50 w 303"/>
                <a:gd name="T11" fmla="*/ 107 h 265"/>
                <a:gd name="T12" fmla="*/ 26 w 303"/>
                <a:gd name="T13" fmla="*/ 99 h 265"/>
                <a:gd name="T14" fmla="*/ 12 w 303"/>
                <a:gd name="T15" fmla="*/ 103 h 265"/>
                <a:gd name="T16" fmla="*/ 11 w 303"/>
                <a:gd name="T17" fmla="*/ 104 h 265"/>
                <a:gd name="T18" fmla="*/ 0 w 303"/>
                <a:gd name="T19" fmla="*/ 125 h 265"/>
                <a:gd name="T20" fmla="*/ 11 w 303"/>
                <a:gd name="T21" fmla="*/ 146 h 265"/>
                <a:gd name="T22" fmla="*/ 12 w 303"/>
                <a:gd name="T23" fmla="*/ 147 h 265"/>
                <a:gd name="T24" fmla="*/ 26 w 303"/>
                <a:gd name="T25" fmla="*/ 151 h 265"/>
                <a:gd name="T26" fmla="*/ 50 w 303"/>
                <a:gd name="T27" fmla="*/ 143 h 265"/>
                <a:gd name="T28" fmla="*/ 51 w 303"/>
                <a:gd name="T29" fmla="*/ 143 h 265"/>
                <a:gd name="T30" fmla="*/ 61 w 303"/>
                <a:gd name="T31" fmla="*/ 141 h 265"/>
                <a:gd name="T32" fmla="*/ 80 w 303"/>
                <a:gd name="T33" fmla="*/ 162 h 265"/>
                <a:gd name="T34" fmla="*/ 80 w 303"/>
                <a:gd name="T35" fmla="*/ 265 h 265"/>
                <a:gd name="T36" fmla="*/ 183 w 303"/>
                <a:gd name="T37" fmla="*/ 265 h 265"/>
                <a:gd name="T38" fmla="*/ 190 w 303"/>
                <a:gd name="T39" fmla="*/ 262 h 265"/>
                <a:gd name="T40" fmla="*/ 190 w 303"/>
                <a:gd name="T41" fmla="*/ 253 h 265"/>
                <a:gd name="T42" fmla="*/ 182 w 303"/>
                <a:gd name="T43" fmla="*/ 223 h 265"/>
                <a:gd name="T44" fmla="*/ 194 w 303"/>
                <a:gd name="T45" fmla="*/ 195 h 265"/>
                <a:gd name="T46" fmla="*/ 220 w 303"/>
                <a:gd name="T47" fmla="*/ 185 h 265"/>
                <a:gd name="T48" fmla="*/ 258 w 303"/>
                <a:gd name="T49" fmla="*/ 223 h 265"/>
                <a:gd name="T50" fmla="*/ 250 w 303"/>
                <a:gd name="T51" fmla="*/ 253 h 265"/>
                <a:gd name="T52" fmla="*/ 250 w 303"/>
                <a:gd name="T53" fmla="*/ 262 h 265"/>
                <a:gd name="T54" fmla="*/ 257 w 303"/>
                <a:gd name="T55" fmla="*/ 265 h 265"/>
                <a:gd name="T56" fmla="*/ 301 w 303"/>
                <a:gd name="T57" fmla="*/ 265 h 265"/>
                <a:gd name="T58" fmla="*/ 303 w 303"/>
                <a:gd name="T59" fmla="*/ 230 h 265"/>
                <a:gd name="T60" fmla="*/ 80 w 303"/>
                <a:gd name="T61"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3" h="265">
                  <a:moveTo>
                    <a:pt x="80" y="0"/>
                  </a:moveTo>
                  <a:cubicBezTo>
                    <a:pt x="80" y="45"/>
                    <a:pt x="80" y="45"/>
                    <a:pt x="80" y="45"/>
                  </a:cubicBezTo>
                  <a:cubicBezTo>
                    <a:pt x="80" y="88"/>
                    <a:pt x="80" y="88"/>
                    <a:pt x="80" y="88"/>
                  </a:cubicBezTo>
                  <a:cubicBezTo>
                    <a:pt x="80" y="100"/>
                    <a:pt x="72" y="109"/>
                    <a:pt x="61" y="109"/>
                  </a:cubicBezTo>
                  <a:cubicBezTo>
                    <a:pt x="57" y="109"/>
                    <a:pt x="54" y="108"/>
                    <a:pt x="51" y="107"/>
                  </a:cubicBezTo>
                  <a:cubicBezTo>
                    <a:pt x="50" y="107"/>
                    <a:pt x="50" y="107"/>
                    <a:pt x="50" y="107"/>
                  </a:cubicBezTo>
                  <a:cubicBezTo>
                    <a:pt x="44" y="104"/>
                    <a:pt x="31" y="99"/>
                    <a:pt x="26" y="99"/>
                  </a:cubicBezTo>
                  <a:cubicBezTo>
                    <a:pt x="21" y="99"/>
                    <a:pt x="16" y="101"/>
                    <a:pt x="12" y="103"/>
                  </a:cubicBezTo>
                  <a:cubicBezTo>
                    <a:pt x="12" y="103"/>
                    <a:pt x="12" y="103"/>
                    <a:pt x="11" y="104"/>
                  </a:cubicBezTo>
                  <a:cubicBezTo>
                    <a:pt x="4" y="109"/>
                    <a:pt x="0" y="117"/>
                    <a:pt x="0" y="125"/>
                  </a:cubicBezTo>
                  <a:cubicBezTo>
                    <a:pt x="0" y="134"/>
                    <a:pt x="4" y="142"/>
                    <a:pt x="11" y="146"/>
                  </a:cubicBezTo>
                  <a:cubicBezTo>
                    <a:pt x="12" y="147"/>
                    <a:pt x="12" y="147"/>
                    <a:pt x="12" y="147"/>
                  </a:cubicBezTo>
                  <a:cubicBezTo>
                    <a:pt x="16" y="150"/>
                    <a:pt x="21" y="151"/>
                    <a:pt x="26" y="151"/>
                  </a:cubicBezTo>
                  <a:cubicBezTo>
                    <a:pt x="31" y="151"/>
                    <a:pt x="44" y="146"/>
                    <a:pt x="50" y="143"/>
                  </a:cubicBezTo>
                  <a:cubicBezTo>
                    <a:pt x="51" y="143"/>
                    <a:pt x="51" y="143"/>
                    <a:pt x="51" y="143"/>
                  </a:cubicBezTo>
                  <a:cubicBezTo>
                    <a:pt x="54" y="142"/>
                    <a:pt x="57" y="141"/>
                    <a:pt x="61" y="141"/>
                  </a:cubicBezTo>
                  <a:cubicBezTo>
                    <a:pt x="72" y="141"/>
                    <a:pt x="80" y="150"/>
                    <a:pt x="80" y="162"/>
                  </a:cubicBezTo>
                  <a:cubicBezTo>
                    <a:pt x="80" y="265"/>
                    <a:pt x="80" y="265"/>
                    <a:pt x="80" y="265"/>
                  </a:cubicBezTo>
                  <a:cubicBezTo>
                    <a:pt x="183" y="265"/>
                    <a:pt x="183" y="265"/>
                    <a:pt x="183" y="265"/>
                  </a:cubicBezTo>
                  <a:cubicBezTo>
                    <a:pt x="186" y="265"/>
                    <a:pt x="189" y="264"/>
                    <a:pt x="190" y="262"/>
                  </a:cubicBezTo>
                  <a:cubicBezTo>
                    <a:pt x="192" y="260"/>
                    <a:pt x="192" y="257"/>
                    <a:pt x="190" y="253"/>
                  </a:cubicBezTo>
                  <a:cubicBezTo>
                    <a:pt x="189" y="251"/>
                    <a:pt x="182" y="234"/>
                    <a:pt x="182" y="223"/>
                  </a:cubicBezTo>
                  <a:cubicBezTo>
                    <a:pt x="182" y="212"/>
                    <a:pt x="186" y="202"/>
                    <a:pt x="194" y="195"/>
                  </a:cubicBezTo>
                  <a:cubicBezTo>
                    <a:pt x="201" y="189"/>
                    <a:pt x="210" y="185"/>
                    <a:pt x="220" y="185"/>
                  </a:cubicBezTo>
                  <a:cubicBezTo>
                    <a:pt x="241" y="185"/>
                    <a:pt x="258" y="202"/>
                    <a:pt x="258" y="223"/>
                  </a:cubicBezTo>
                  <a:cubicBezTo>
                    <a:pt x="258" y="234"/>
                    <a:pt x="251" y="251"/>
                    <a:pt x="250" y="253"/>
                  </a:cubicBezTo>
                  <a:cubicBezTo>
                    <a:pt x="248" y="257"/>
                    <a:pt x="248" y="260"/>
                    <a:pt x="250" y="262"/>
                  </a:cubicBezTo>
                  <a:cubicBezTo>
                    <a:pt x="251" y="264"/>
                    <a:pt x="254" y="265"/>
                    <a:pt x="257" y="265"/>
                  </a:cubicBezTo>
                  <a:cubicBezTo>
                    <a:pt x="301" y="265"/>
                    <a:pt x="301" y="265"/>
                    <a:pt x="301" y="265"/>
                  </a:cubicBezTo>
                  <a:cubicBezTo>
                    <a:pt x="302" y="253"/>
                    <a:pt x="303" y="242"/>
                    <a:pt x="303" y="230"/>
                  </a:cubicBezTo>
                  <a:cubicBezTo>
                    <a:pt x="303" y="105"/>
                    <a:pt x="204" y="3"/>
                    <a:pt x="8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80" name="กลุ่ม 79"/>
            <p:cNvGrpSpPr/>
            <p:nvPr/>
          </p:nvGrpSpPr>
          <p:grpSpPr>
            <a:xfrm>
              <a:off x="13338662" y="3733800"/>
              <a:ext cx="651975" cy="973339"/>
              <a:chOff x="9260948" y="10553700"/>
              <a:chExt cx="447675" cy="668338"/>
            </a:xfrm>
            <a:solidFill>
              <a:schemeClr val="bg1"/>
            </a:solidFill>
          </p:grpSpPr>
          <p:sp>
            <p:nvSpPr>
              <p:cNvPr id="81"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85" name="TextBox 31"/>
          <p:cNvSpPr txBox="1">
            <a:spLocks noChangeArrowheads="1"/>
          </p:cNvSpPr>
          <p:nvPr/>
        </p:nvSpPr>
        <p:spPr bwMode="auto">
          <a:xfrm>
            <a:off x="1705642" y="4952712"/>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6"/>
                </a:solidFill>
                <a:latin typeface="Lato Black" pitchFamily="34" charset="0"/>
                <a:ea typeface="Lato Black" pitchFamily="34" charset="0"/>
                <a:cs typeface="Lato Black" pitchFamily="34" charset="0"/>
              </a:rPr>
              <a:t>71</a:t>
            </a:r>
            <a:r>
              <a:rPr lang="id-ID" sz="11200" b="1" dirty="0">
                <a:solidFill>
                  <a:schemeClr val="accent6"/>
                </a:solidFill>
                <a:latin typeface="Lato Black" pitchFamily="34" charset="0"/>
                <a:ea typeface="Lato Black" pitchFamily="34" charset="0"/>
                <a:cs typeface="Lato Black" pitchFamily="34" charset="0"/>
              </a:rPr>
              <a:t>%</a:t>
            </a:r>
          </a:p>
        </p:txBody>
      </p:sp>
      <p:sp>
        <p:nvSpPr>
          <p:cNvPr id="87" name="Round Same Side Corner Rectangle 58"/>
          <p:cNvSpPr/>
          <p:nvPr/>
        </p:nvSpPr>
        <p:spPr>
          <a:xfrm rot="10800000" flipH="1">
            <a:off x="5134400" y="5104824"/>
            <a:ext cx="192174" cy="1600487"/>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88" name="TextBox 87"/>
          <p:cNvSpPr txBox="1"/>
          <p:nvPr/>
        </p:nvSpPr>
        <p:spPr>
          <a:xfrm>
            <a:off x="5627485" y="4941890"/>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03" name="ตัวเชื่อมต่อตรง 102"/>
          <p:cNvCxnSpPr/>
          <p:nvPr/>
        </p:nvCxnSpPr>
        <p:spPr>
          <a:xfrm flipH="1">
            <a:off x="2179637" y="7848600"/>
            <a:ext cx="6510955" cy="0"/>
          </a:xfrm>
          <a:prstGeom prst="line">
            <a:avLst/>
          </a:prstGeom>
          <a:ln w="22860">
            <a:solidFill>
              <a:schemeClr val="accent5"/>
            </a:solidFill>
            <a:prstDash val="sysDash"/>
          </a:ln>
        </p:spPr>
        <p:style>
          <a:lnRef idx="1">
            <a:schemeClr val="accent1"/>
          </a:lnRef>
          <a:fillRef idx="0">
            <a:schemeClr val="accent1"/>
          </a:fillRef>
          <a:effectRef idx="0">
            <a:schemeClr val="accent1"/>
          </a:effectRef>
          <a:fontRef idx="minor">
            <a:schemeClr val="tx1"/>
          </a:fontRef>
        </p:style>
      </p:cxnSp>
      <p:sp>
        <p:nvSpPr>
          <p:cNvPr id="104" name="TextBox 31"/>
          <p:cNvSpPr txBox="1">
            <a:spLocks noChangeArrowheads="1"/>
          </p:cNvSpPr>
          <p:nvPr/>
        </p:nvSpPr>
        <p:spPr bwMode="auto">
          <a:xfrm>
            <a:off x="1671169" y="8599778"/>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2"/>
                </a:solidFill>
                <a:latin typeface="Lato Black" pitchFamily="34" charset="0"/>
                <a:ea typeface="Lato Black" pitchFamily="34" charset="0"/>
                <a:cs typeface="Lato Black" pitchFamily="34" charset="0"/>
              </a:rPr>
              <a:t>42</a:t>
            </a:r>
            <a:r>
              <a:rPr lang="id-ID" sz="11200" b="1" dirty="0">
                <a:solidFill>
                  <a:schemeClr val="accent2"/>
                </a:solidFill>
                <a:latin typeface="Lato Black" pitchFamily="34" charset="0"/>
                <a:ea typeface="Lato Black" pitchFamily="34" charset="0"/>
                <a:cs typeface="Lato Black" pitchFamily="34" charset="0"/>
              </a:rPr>
              <a:t>%</a:t>
            </a:r>
          </a:p>
        </p:txBody>
      </p:sp>
      <p:sp>
        <p:nvSpPr>
          <p:cNvPr id="105" name="Round Same Side Corner Rectangle 58"/>
          <p:cNvSpPr/>
          <p:nvPr/>
        </p:nvSpPr>
        <p:spPr>
          <a:xfrm rot="10800000" flipH="1">
            <a:off x="5099927" y="8751890"/>
            <a:ext cx="192174" cy="1600487"/>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06" name="TextBox 105"/>
          <p:cNvSpPr txBox="1"/>
          <p:nvPr/>
        </p:nvSpPr>
        <p:spPr>
          <a:xfrm>
            <a:off x="5593012" y="8588956"/>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107" name="TextBox 31"/>
          <p:cNvSpPr txBox="1">
            <a:spLocks noChangeArrowheads="1"/>
          </p:cNvSpPr>
          <p:nvPr/>
        </p:nvSpPr>
        <p:spPr bwMode="auto">
          <a:xfrm>
            <a:off x="19850178" y="4887622"/>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5"/>
                </a:solidFill>
                <a:latin typeface="Lato Black" pitchFamily="34" charset="0"/>
                <a:ea typeface="Lato Black" pitchFamily="34" charset="0"/>
                <a:cs typeface="Lato Black" pitchFamily="34" charset="0"/>
              </a:rPr>
              <a:t>84</a:t>
            </a:r>
            <a:r>
              <a:rPr lang="id-ID" sz="11200" b="1" dirty="0">
                <a:solidFill>
                  <a:schemeClr val="accent5"/>
                </a:solidFill>
                <a:latin typeface="Lato Black" pitchFamily="34" charset="0"/>
                <a:ea typeface="Lato Black" pitchFamily="34" charset="0"/>
                <a:cs typeface="Lato Black" pitchFamily="34" charset="0"/>
              </a:rPr>
              <a:t>%</a:t>
            </a:r>
          </a:p>
        </p:txBody>
      </p:sp>
      <p:sp>
        <p:nvSpPr>
          <p:cNvPr id="108" name="Round Same Side Corner Rectangle 58"/>
          <p:cNvSpPr/>
          <p:nvPr/>
        </p:nvSpPr>
        <p:spPr>
          <a:xfrm rot="10800000" flipH="1">
            <a:off x="19468936" y="5105401"/>
            <a:ext cx="192174" cy="1600487"/>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09" name="TextBox 108"/>
          <p:cNvSpPr txBox="1"/>
          <p:nvPr/>
        </p:nvSpPr>
        <p:spPr>
          <a:xfrm>
            <a:off x="15590837" y="4876800"/>
            <a:ext cx="3638752" cy="2068222"/>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11" name="ตัวเชื่อมต่อตรง 110"/>
          <p:cNvCxnSpPr/>
          <p:nvPr/>
        </p:nvCxnSpPr>
        <p:spPr>
          <a:xfrm flipH="1">
            <a:off x="16233345" y="8001000"/>
            <a:ext cx="6510955" cy="0"/>
          </a:xfrm>
          <a:prstGeom prst="line">
            <a:avLst/>
          </a:prstGeom>
          <a:ln w="22860">
            <a:solidFill>
              <a:schemeClr val="accent5"/>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31"/>
          <p:cNvSpPr txBox="1">
            <a:spLocks noChangeArrowheads="1"/>
          </p:cNvSpPr>
          <p:nvPr/>
        </p:nvSpPr>
        <p:spPr bwMode="auto">
          <a:xfrm>
            <a:off x="19850178" y="8686800"/>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3"/>
                </a:solidFill>
                <a:latin typeface="Lato Black" pitchFamily="34" charset="0"/>
                <a:ea typeface="Lato Black" pitchFamily="34" charset="0"/>
                <a:cs typeface="Lato Black" pitchFamily="34" charset="0"/>
              </a:rPr>
              <a:t>38</a:t>
            </a:r>
            <a:r>
              <a:rPr lang="id-ID" sz="11200" b="1" dirty="0">
                <a:solidFill>
                  <a:schemeClr val="accent3"/>
                </a:solidFill>
                <a:latin typeface="Lato Black" pitchFamily="34" charset="0"/>
                <a:ea typeface="Lato Black" pitchFamily="34" charset="0"/>
                <a:cs typeface="Lato Black" pitchFamily="34" charset="0"/>
              </a:rPr>
              <a:t>%</a:t>
            </a:r>
          </a:p>
        </p:txBody>
      </p:sp>
      <p:sp>
        <p:nvSpPr>
          <p:cNvPr id="113" name="Round Same Side Corner Rectangle 58"/>
          <p:cNvSpPr/>
          <p:nvPr/>
        </p:nvSpPr>
        <p:spPr>
          <a:xfrm rot="10800000" flipH="1">
            <a:off x="19468936" y="8904579"/>
            <a:ext cx="192174" cy="1600487"/>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14" name="TextBox 113"/>
          <p:cNvSpPr txBox="1"/>
          <p:nvPr/>
        </p:nvSpPr>
        <p:spPr>
          <a:xfrm>
            <a:off x="15590837" y="8675978"/>
            <a:ext cx="3638752" cy="2068222"/>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40" name="Group 39"/>
          <p:cNvGrpSpPr/>
          <p:nvPr/>
        </p:nvGrpSpPr>
        <p:grpSpPr>
          <a:xfrm>
            <a:off x="9342437" y="0"/>
            <a:ext cx="5121981" cy="1859280"/>
            <a:chOff x="9266237" y="-30479"/>
            <a:chExt cx="5121981" cy="1859280"/>
          </a:xfrm>
        </p:grpSpPr>
        <p:sp>
          <p:nvSpPr>
            <p:cNvPr id="41"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2" name="TextBox 41"/>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3" name="กลุ่ม 1"/>
            <p:cNvGrpSpPr/>
            <p:nvPr/>
          </p:nvGrpSpPr>
          <p:grpSpPr>
            <a:xfrm>
              <a:off x="10629638" y="960536"/>
              <a:ext cx="2675199" cy="191868"/>
              <a:chOff x="731836" y="7607630"/>
              <a:chExt cx="3043601" cy="240970"/>
            </a:xfrm>
          </p:grpSpPr>
          <p:sp>
            <p:nvSpPr>
              <p:cNvPr id="44"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5"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6"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7"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8"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
        <p:nvSpPr>
          <p:cNvPr id="49" name="Rectangle 139"/>
          <p:cNvSpPr/>
          <p:nvPr/>
        </p:nvSpPr>
        <p:spPr>
          <a:xfrm>
            <a:off x="9537782" y="3605588"/>
            <a:ext cx="505967" cy="5060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0" name="Rectangle 139"/>
          <p:cNvSpPr/>
          <p:nvPr/>
        </p:nvSpPr>
        <p:spPr>
          <a:xfrm>
            <a:off x="7937582" y="3760819"/>
            <a:ext cx="726020" cy="7262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1" name="Rectangle 139"/>
          <p:cNvSpPr/>
          <p:nvPr/>
        </p:nvSpPr>
        <p:spPr>
          <a:xfrm>
            <a:off x="8663602" y="2473531"/>
            <a:ext cx="505967" cy="50609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2" name="Rectangle 139"/>
          <p:cNvSpPr/>
          <p:nvPr/>
        </p:nvSpPr>
        <p:spPr>
          <a:xfrm>
            <a:off x="7295988" y="2856947"/>
            <a:ext cx="505967" cy="50609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3" name="Rectangle 139"/>
          <p:cNvSpPr/>
          <p:nvPr/>
        </p:nvSpPr>
        <p:spPr>
          <a:xfrm>
            <a:off x="10561637" y="2715904"/>
            <a:ext cx="605956" cy="60611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4" name="Rectangle 139"/>
          <p:cNvSpPr/>
          <p:nvPr/>
        </p:nvSpPr>
        <p:spPr>
          <a:xfrm>
            <a:off x="7937582" y="1810845"/>
            <a:ext cx="252983" cy="25304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5" name="Rectangle 139"/>
          <p:cNvSpPr/>
          <p:nvPr/>
        </p:nvSpPr>
        <p:spPr>
          <a:xfrm>
            <a:off x="17410213" y="2995192"/>
            <a:ext cx="505967" cy="5060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6" name="Rectangle 139"/>
          <p:cNvSpPr/>
          <p:nvPr/>
        </p:nvSpPr>
        <p:spPr>
          <a:xfrm>
            <a:off x="15164845" y="3769590"/>
            <a:ext cx="726020" cy="7262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7" name="Rectangle 139"/>
          <p:cNvSpPr/>
          <p:nvPr/>
        </p:nvSpPr>
        <p:spPr>
          <a:xfrm>
            <a:off x="15890865" y="2482302"/>
            <a:ext cx="505967" cy="50609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8" name="Rectangle 139"/>
          <p:cNvSpPr/>
          <p:nvPr/>
        </p:nvSpPr>
        <p:spPr>
          <a:xfrm>
            <a:off x="14523251" y="2865718"/>
            <a:ext cx="505967" cy="50609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59" name="Rectangle 139"/>
          <p:cNvSpPr/>
          <p:nvPr/>
        </p:nvSpPr>
        <p:spPr>
          <a:xfrm>
            <a:off x="17441010" y="1443202"/>
            <a:ext cx="475170" cy="4752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60" name="Rectangle 139"/>
          <p:cNvSpPr/>
          <p:nvPr/>
        </p:nvSpPr>
        <p:spPr>
          <a:xfrm>
            <a:off x="16176054" y="1728151"/>
            <a:ext cx="252983" cy="25304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61" name="Rectangle 139"/>
          <p:cNvSpPr/>
          <p:nvPr/>
        </p:nvSpPr>
        <p:spPr>
          <a:xfrm>
            <a:off x="6688787" y="1752600"/>
            <a:ext cx="321651" cy="32173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Tree>
    <p:extLst>
      <p:ext uri="{BB962C8B-B14F-4D97-AF65-F5344CB8AC3E}">
        <p14:creationId xmlns:p14="http://schemas.microsoft.com/office/powerpoint/2010/main" val="176495329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051"/>
                                        </p:tgtEl>
                                        <p:attrNameLst>
                                          <p:attrName>style.visibility</p:attrName>
                                        </p:attrNameLst>
                                      </p:cBhvr>
                                      <p:to>
                                        <p:strVal val="visible"/>
                                      </p:to>
                                    </p:set>
                                    <p:animEffect transition="in" filter="wipe(down)">
                                      <p:cBhvr>
                                        <p:cTn id="7" dur="500"/>
                                        <p:tgtEl>
                                          <p:spTgt spid="205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Effect transition="in" filter="wipe(down)">
                                      <p:cBhvr>
                                        <p:cTn id="11" dur="500"/>
                                        <p:tgtEl>
                                          <p:spTgt spid="6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72"/>
                                        </p:tgtEl>
                                        <p:attrNameLst>
                                          <p:attrName>style.visibility</p:attrName>
                                        </p:attrNameLst>
                                      </p:cBhvr>
                                      <p:to>
                                        <p:strVal val="visible"/>
                                      </p:to>
                                    </p:set>
                                    <p:animEffect transition="in" filter="wipe(down)">
                                      <p:cBhvr>
                                        <p:cTn id="15" dur="500"/>
                                        <p:tgtEl>
                                          <p:spTgt spid="72"/>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wipe(down)">
                                      <p:cBhvr>
                                        <p:cTn id="19" dur="500"/>
                                        <p:tgtEl>
                                          <p:spTgt spid="75"/>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78"/>
                                        </p:tgtEl>
                                        <p:attrNameLst>
                                          <p:attrName>style.visibility</p:attrName>
                                        </p:attrNameLst>
                                      </p:cBhvr>
                                      <p:to>
                                        <p:strVal val="visible"/>
                                      </p:to>
                                    </p:set>
                                    <p:animEffect transition="in" filter="wipe(down)">
                                      <p:cBhvr>
                                        <p:cTn id="23" dur="500"/>
                                        <p:tgtEl>
                                          <p:spTgt spid="78"/>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wipe(right)">
                                      <p:cBhvr>
                                        <p:cTn id="27" dur="500"/>
                                        <p:tgtEl>
                                          <p:spTgt spid="85"/>
                                        </p:tgtEl>
                                      </p:cBhvr>
                                    </p:animEffect>
                                  </p:childTnLst>
                                </p:cTn>
                              </p:par>
                            </p:childTnLst>
                          </p:cTn>
                        </p:par>
                        <p:par>
                          <p:cTn id="28" fill="hold">
                            <p:stCondLst>
                              <p:cond delay="3000"/>
                            </p:stCondLst>
                            <p:childTnLst>
                              <p:par>
                                <p:cTn id="29" presetID="53" presetClass="entr" presetSubtype="16" fill="hold" grpId="0" nodeType="afterEffect">
                                  <p:stCondLst>
                                    <p:cond delay="0"/>
                                  </p:stCondLst>
                                  <p:childTnLst>
                                    <p:set>
                                      <p:cBhvr>
                                        <p:cTn id="30" dur="1" fill="hold">
                                          <p:stCondLst>
                                            <p:cond delay="0"/>
                                          </p:stCondLst>
                                        </p:cTn>
                                        <p:tgtEl>
                                          <p:spTgt spid="87"/>
                                        </p:tgtEl>
                                        <p:attrNameLst>
                                          <p:attrName>style.visibility</p:attrName>
                                        </p:attrNameLst>
                                      </p:cBhvr>
                                      <p:to>
                                        <p:strVal val="visible"/>
                                      </p:to>
                                    </p:set>
                                    <p:anim calcmode="lin" valueType="num">
                                      <p:cBhvr>
                                        <p:cTn id="31" dur="500" fill="hold"/>
                                        <p:tgtEl>
                                          <p:spTgt spid="87"/>
                                        </p:tgtEl>
                                        <p:attrNameLst>
                                          <p:attrName>ppt_w</p:attrName>
                                        </p:attrNameLst>
                                      </p:cBhvr>
                                      <p:tavLst>
                                        <p:tav tm="0">
                                          <p:val>
                                            <p:fltVal val="0"/>
                                          </p:val>
                                        </p:tav>
                                        <p:tav tm="100000">
                                          <p:val>
                                            <p:strVal val="#ppt_w"/>
                                          </p:val>
                                        </p:tav>
                                      </p:tavLst>
                                    </p:anim>
                                    <p:anim calcmode="lin" valueType="num">
                                      <p:cBhvr>
                                        <p:cTn id="32" dur="500" fill="hold"/>
                                        <p:tgtEl>
                                          <p:spTgt spid="87"/>
                                        </p:tgtEl>
                                        <p:attrNameLst>
                                          <p:attrName>ppt_h</p:attrName>
                                        </p:attrNameLst>
                                      </p:cBhvr>
                                      <p:tavLst>
                                        <p:tav tm="0">
                                          <p:val>
                                            <p:fltVal val="0"/>
                                          </p:val>
                                        </p:tav>
                                        <p:tav tm="100000">
                                          <p:val>
                                            <p:strVal val="#ppt_h"/>
                                          </p:val>
                                        </p:tav>
                                      </p:tavLst>
                                    </p:anim>
                                    <p:animEffect transition="in" filter="fade">
                                      <p:cBhvr>
                                        <p:cTn id="33" dur="500"/>
                                        <p:tgtEl>
                                          <p:spTgt spid="87"/>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88"/>
                                        </p:tgtEl>
                                        <p:attrNameLst>
                                          <p:attrName>style.visibility</p:attrName>
                                        </p:attrNameLst>
                                      </p:cBhvr>
                                      <p:to>
                                        <p:strVal val="visible"/>
                                      </p:to>
                                    </p:set>
                                    <p:animEffect transition="in" filter="wipe(left)">
                                      <p:cBhvr>
                                        <p:cTn id="37" dur="500"/>
                                        <p:tgtEl>
                                          <p:spTgt spid="88"/>
                                        </p:tgtEl>
                                      </p:cBhvr>
                                    </p:animEffect>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103"/>
                                        </p:tgtEl>
                                        <p:attrNameLst>
                                          <p:attrName>style.visibility</p:attrName>
                                        </p:attrNameLst>
                                      </p:cBhvr>
                                      <p:to>
                                        <p:strVal val="visible"/>
                                      </p:to>
                                    </p:set>
                                    <p:animEffect transition="in" filter="fade">
                                      <p:cBhvr>
                                        <p:cTn id="41" dur="500"/>
                                        <p:tgtEl>
                                          <p:spTgt spid="103"/>
                                        </p:tgtEl>
                                      </p:cBhvr>
                                    </p:animEffect>
                                  </p:childTnLst>
                                </p:cTn>
                              </p:par>
                            </p:childTnLst>
                          </p:cTn>
                        </p:par>
                        <p:par>
                          <p:cTn id="42" fill="hold">
                            <p:stCondLst>
                              <p:cond delay="4500"/>
                            </p:stCondLst>
                            <p:childTnLst>
                              <p:par>
                                <p:cTn id="43" presetID="22" presetClass="entr" presetSubtype="2" fill="hold" grpId="0" nodeType="afterEffect">
                                  <p:stCondLst>
                                    <p:cond delay="0"/>
                                  </p:stCondLst>
                                  <p:childTnLst>
                                    <p:set>
                                      <p:cBhvr>
                                        <p:cTn id="44" dur="1" fill="hold">
                                          <p:stCondLst>
                                            <p:cond delay="0"/>
                                          </p:stCondLst>
                                        </p:cTn>
                                        <p:tgtEl>
                                          <p:spTgt spid="104"/>
                                        </p:tgtEl>
                                        <p:attrNameLst>
                                          <p:attrName>style.visibility</p:attrName>
                                        </p:attrNameLst>
                                      </p:cBhvr>
                                      <p:to>
                                        <p:strVal val="visible"/>
                                      </p:to>
                                    </p:set>
                                    <p:animEffect transition="in" filter="wipe(right)">
                                      <p:cBhvr>
                                        <p:cTn id="45" dur="500"/>
                                        <p:tgtEl>
                                          <p:spTgt spid="104"/>
                                        </p:tgtEl>
                                      </p:cBhvr>
                                    </p:animEffect>
                                  </p:childTnLst>
                                </p:cTn>
                              </p:par>
                            </p:childTnLst>
                          </p:cTn>
                        </p:par>
                        <p:par>
                          <p:cTn id="46" fill="hold">
                            <p:stCondLst>
                              <p:cond delay="5000"/>
                            </p:stCondLst>
                            <p:childTnLst>
                              <p:par>
                                <p:cTn id="47" presetID="53" presetClass="entr" presetSubtype="16" fill="hold" grpId="0" nodeType="afterEffect">
                                  <p:stCondLst>
                                    <p:cond delay="0"/>
                                  </p:stCondLst>
                                  <p:childTnLst>
                                    <p:set>
                                      <p:cBhvr>
                                        <p:cTn id="48" dur="1" fill="hold">
                                          <p:stCondLst>
                                            <p:cond delay="0"/>
                                          </p:stCondLst>
                                        </p:cTn>
                                        <p:tgtEl>
                                          <p:spTgt spid="105"/>
                                        </p:tgtEl>
                                        <p:attrNameLst>
                                          <p:attrName>style.visibility</p:attrName>
                                        </p:attrNameLst>
                                      </p:cBhvr>
                                      <p:to>
                                        <p:strVal val="visible"/>
                                      </p:to>
                                    </p:set>
                                    <p:anim calcmode="lin" valueType="num">
                                      <p:cBhvr>
                                        <p:cTn id="49" dur="500" fill="hold"/>
                                        <p:tgtEl>
                                          <p:spTgt spid="105"/>
                                        </p:tgtEl>
                                        <p:attrNameLst>
                                          <p:attrName>ppt_w</p:attrName>
                                        </p:attrNameLst>
                                      </p:cBhvr>
                                      <p:tavLst>
                                        <p:tav tm="0">
                                          <p:val>
                                            <p:fltVal val="0"/>
                                          </p:val>
                                        </p:tav>
                                        <p:tav tm="100000">
                                          <p:val>
                                            <p:strVal val="#ppt_w"/>
                                          </p:val>
                                        </p:tav>
                                      </p:tavLst>
                                    </p:anim>
                                    <p:anim calcmode="lin" valueType="num">
                                      <p:cBhvr>
                                        <p:cTn id="50" dur="500" fill="hold"/>
                                        <p:tgtEl>
                                          <p:spTgt spid="105"/>
                                        </p:tgtEl>
                                        <p:attrNameLst>
                                          <p:attrName>ppt_h</p:attrName>
                                        </p:attrNameLst>
                                      </p:cBhvr>
                                      <p:tavLst>
                                        <p:tav tm="0">
                                          <p:val>
                                            <p:fltVal val="0"/>
                                          </p:val>
                                        </p:tav>
                                        <p:tav tm="100000">
                                          <p:val>
                                            <p:strVal val="#ppt_h"/>
                                          </p:val>
                                        </p:tav>
                                      </p:tavLst>
                                    </p:anim>
                                    <p:animEffect transition="in" filter="fade">
                                      <p:cBhvr>
                                        <p:cTn id="51" dur="500"/>
                                        <p:tgtEl>
                                          <p:spTgt spid="105"/>
                                        </p:tgtEl>
                                      </p:cBhvr>
                                    </p:animEffect>
                                  </p:childTnLst>
                                </p:cTn>
                              </p:par>
                            </p:childTnLst>
                          </p:cTn>
                        </p:par>
                        <p:par>
                          <p:cTn id="52" fill="hold">
                            <p:stCondLst>
                              <p:cond delay="5500"/>
                            </p:stCondLst>
                            <p:childTnLst>
                              <p:par>
                                <p:cTn id="53" presetID="22" presetClass="entr" presetSubtype="8" fill="hold" grpId="0" nodeType="afterEffect">
                                  <p:stCondLst>
                                    <p:cond delay="0"/>
                                  </p:stCondLst>
                                  <p:childTnLst>
                                    <p:set>
                                      <p:cBhvr>
                                        <p:cTn id="54" dur="1" fill="hold">
                                          <p:stCondLst>
                                            <p:cond delay="0"/>
                                          </p:stCondLst>
                                        </p:cTn>
                                        <p:tgtEl>
                                          <p:spTgt spid="106"/>
                                        </p:tgtEl>
                                        <p:attrNameLst>
                                          <p:attrName>style.visibility</p:attrName>
                                        </p:attrNameLst>
                                      </p:cBhvr>
                                      <p:to>
                                        <p:strVal val="visible"/>
                                      </p:to>
                                    </p:set>
                                    <p:animEffect transition="in" filter="wipe(left)">
                                      <p:cBhvr>
                                        <p:cTn id="55" dur="500"/>
                                        <p:tgtEl>
                                          <p:spTgt spid="106"/>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107"/>
                                        </p:tgtEl>
                                        <p:attrNameLst>
                                          <p:attrName>style.visibility</p:attrName>
                                        </p:attrNameLst>
                                      </p:cBhvr>
                                      <p:to>
                                        <p:strVal val="visible"/>
                                      </p:to>
                                    </p:set>
                                    <p:animEffect transition="in" filter="wipe(left)">
                                      <p:cBhvr>
                                        <p:cTn id="59" dur="500"/>
                                        <p:tgtEl>
                                          <p:spTgt spid="107"/>
                                        </p:tgtEl>
                                      </p:cBhvr>
                                    </p:animEffect>
                                  </p:childTnLst>
                                </p:cTn>
                              </p:par>
                            </p:childTnLst>
                          </p:cTn>
                        </p:par>
                        <p:par>
                          <p:cTn id="60" fill="hold">
                            <p:stCondLst>
                              <p:cond delay="6500"/>
                            </p:stCondLst>
                            <p:childTnLst>
                              <p:par>
                                <p:cTn id="61" presetID="53" presetClass="entr" presetSubtype="16" fill="hold" grpId="0" nodeType="after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p:cTn id="63" dur="500" fill="hold"/>
                                        <p:tgtEl>
                                          <p:spTgt spid="108"/>
                                        </p:tgtEl>
                                        <p:attrNameLst>
                                          <p:attrName>ppt_w</p:attrName>
                                        </p:attrNameLst>
                                      </p:cBhvr>
                                      <p:tavLst>
                                        <p:tav tm="0">
                                          <p:val>
                                            <p:fltVal val="0"/>
                                          </p:val>
                                        </p:tav>
                                        <p:tav tm="100000">
                                          <p:val>
                                            <p:strVal val="#ppt_w"/>
                                          </p:val>
                                        </p:tav>
                                      </p:tavLst>
                                    </p:anim>
                                    <p:anim calcmode="lin" valueType="num">
                                      <p:cBhvr>
                                        <p:cTn id="64" dur="500" fill="hold"/>
                                        <p:tgtEl>
                                          <p:spTgt spid="108"/>
                                        </p:tgtEl>
                                        <p:attrNameLst>
                                          <p:attrName>ppt_h</p:attrName>
                                        </p:attrNameLst>
                                      </p:cBhvr>
                                      <p:tavLst>
                                        <p:tav tm="0">
                                          <p:val>
                                            <p:fltVal val="0"/>
                                          </p:val>
                                        </p:tav>
                                        <p:tav tm="100000">
                                          <p:val>
                                            <p:strVal val="#ppt_h"/>
                                          </p:val>
                                        </p:tav>
                                      </p:tavLst>
                                    </p:anim>
                                    <p:animEffect transition="in" filter="fade">
                                      <p:cBhvr>
                                        <p:cTn id="65" dur="500"/>
                                        <p:tgtEl>
                                          <p:spTgt spid="108"/>
                                        </p:tgtEl>
                                      </p:cBhvr>
                                    </p:animEffect>
                                  </p:childTnLst>
                                </p:cTn>
                              </p:par>
                            </p:childTnLst>
                          </p:cTn>
                        </p:par>
                        <p:par>
                          <p:cTn id="66" fill="hold">
                            <p:stCondLst>
                              <p:cond delay="7000"/>
                            </p:stCondLst>
                            <p:childTnLst>
                              <p:par>
                                <p:cTn id="67" presetID="22" presetClass="entr" presetSubtype="2" fill="hold" grpId="0" nodeType="after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wipe(right)">
                                      <p:cBhvr>
                                        <p:cTn id="69" dur="500"/>
                                        <p:tgtEl>
                                          <p:spTgt spid="109"/>
                                        </p:tgtEl>
                                      </p:cBhvr>
                                    </p:animEffect>
                                  </p:childTnLst>
                                </p:cTn>
                              </p:par>
                            </p:childTnLst>
                          </p:cTn>
                        </p:par>
                        <p:par>
                          <p:cTn id="70" fill="hold">
                            <p:stCondLst>
                              <p:cond delay="7500"/>
                            </p:stCondLst>
                            <p:childTnLst>
                              <p:par>
                                <p:cTn id="71" presetID="10" presetClass="entr" presetSubtype="0" fill="hold" nodeType="afterEffect">
                                  <p:stCondLst>
                                    <p:cond delay="0"/>
                                  </p:stCondLst>
                                  <p:childTnLst>
                                    <p:set>
                                      <p:cBhvr>
                                        <p:cTn id="72" dur="1" fill="hold">
                                          <p:stCondLst>
                                            <p:cond delay="0"/>
                                          </p:stCondLst>
                                        </p:cTn>
                                        <p:tgtEl>
                                          <p:spTgt spid="111"/>
                                        </p:tgtEl>
                                        <p:attrNameLst>
                                          <p:attrName>style.visibility</p:attrName>
                                        </p:attrNameLst>
                                      </p:cBhvr>
                                      <p:to>
                                        <p:strVal val="visible"/>
                                      </p:to>
                                    </p:set>
                                    <p:animEffect transition="in" filter="fade">
                                      <p:cBhvr>
                                        <p:cTn id="73" dur="500"/>
                                        <p:tgtEl>
                                          <p:spTgt spid="111"/>
                                        </p:tgtEl>
                                      </p:cBhvr>
                                    </p:animEffect>
                                  </p:childTnLst>
                                </p:cTn>
                              </p:par>
                            </p:childTnLst>
                          </p:cTn>
                        </p:par>
                        <p:par>
                          <p:cTn id="74" fill="hold">
                            <p:stCondLst>
                              <p:cond delay="8000"/>
                            </p:stCondLst>
                            <p:childTnLst>
                              <p:par>
                                <p:cTn id="75" presetID="22" presetClass="entr" presetSubtype="8" fill="hold" grpId="0" nodeType="afterEffect">
                                  <p:stCondLst>
                                    <p:cond delay="0"/>
                                  </p:stCondLst>
                                  <p:childTnLst>
                                    <p:set>
                                      <p:cBhvr>
                                        <p:cTn id="76" dur="1" fill="hold">
                                          <p:stCondLst>
                                            <p:cond delay="0"/>
                                          </p:stCondLst>
                                        </p:cTn>
                                        <p:tgtEl>
                                          <p:spTgt spid="112"/>
                                        </p:tgtEl>
                                        <p:attrNameLst>
                                          <p:attrName>style.visibility</p:attrName>
                                        </p:attrNameLst>
                                      </p:cBhvr>
                                      <p:to>
                                        <p:strVal val="visible"/>
                                      </p:to>
                                    </p:set>
                                    <p:animEffect transition="in" filter="wipe(left)">
                                      <p:cBhvr>
                                        <p:cTn id="77" dur="500"/>
                                        <p:tgtEl>
                                          <p:spTgt spid="112"/>
                                        </p:tgtEl>
                                      </p:cBhvr>
                                    </p:animEffect>
                                  </p:childTnLst>
                                </p:cTn>
                              </p:par>
                            </p:childTnLst>
                          </p:cTn>
                        </p:par>
                        <p:par>
                          <p:cTn id="78" fill="hold">
                            <p:stCondLst>
                              <p:cond delay="8500"/>
                            </p:stCondLst>
                            <p:childTnLst>
                              <p:par>
                                <p:cTn id="79" presetID="53" presetClass="entr" presetSubtype="16" fill="hold" grpId="0" nodeType="afterEffect">
                                  <p:stCondLst>
                                    <p:cond delay="0"/>
                                  </p:stCondLst>
                                  <p:childTnLst>
                                    <p:set>
                                      <p:cBhvr>
                                        <p:cTn id="80" dur="1" fill="hold">
                                          <p:stCondLst>
                                            <p:cond delay="0"/>
                                          </p:stCondLst>
                                        </p:cTn>
                                        <p:tgtEl>
                                          <p:spTgt spid="113"/>
                                        </p:tgtEl>
                                        <p:attrNameLst>
                                          <p:attrName>style.visibility</p:attrName>
                                        </p:attrNameLst>
                                      </p:cBhvr>
                                      <p:to>
                                        <p:strVal val="visible"/>
                                      </p:to>
                                    </p:set>
                                    <p:anim calcmode="lin" valueType="num">
                                      <p:cBhvr>
                                        <p:cTn id="81" dur="500" fill="hold"/>
                                        <p:tgtEl>
                                          <p:spTgt spid="113"/>
                                        </p:tgtEl>
                                        <p:attrNameLst>
                                          <p:attrName>ppt_w</p:attrName>
                                        </p:attrNameLst>
                                      </p:cBhvr>
                                      <p:tavLst>
                                        <p:tav tm="0">
                                          <p:val>
                                            <p:fltVal val="0"/>
                                          </p:val>
                                        </p:tav>
                                        <p:tav tm="100000">
                                          <p:val>
                                            <p:strVal val="#ppt_w"/>
                                          </p:val>
                                        </p:tav>
                                      </p:tavLst>
                                    </p:anim>
                                    <p:anim calcmode="lin" valueType="num">
                                      <p:cBhvr>
                                        <p:cTn id="82" dur="500" fill="hold"/>
                                        <p:tgtEl>
                                          <p:spTgt spid="113"/>
                                        </p:tgtEl>
                                        <p:attrNameLst>
                                          <p:attrName>ppt_h</p:attrName>
                                        </p:attrNameLst>
                                      </p:cBhvr>
                                      <p:tavLst>
                                        <p:tav tm="0">
                                          <p:val>
                                            <p:fltVal val="0"/>
                                          </p:val>
                                        </p:tav>
                                        <p:tav tm="100000">
                                          <p:val>
                                            <p:strVal val="#ppt_h"/>
                                          </p:val>
                                        </p:tav>
                                      </p:tavLst>
                                    </p:anim>
                                    <p:animEffect transition="in" filter="fade">
                                      <p:cBhvr>
                                        <p:cTn id="83" dur="500"/>
                                        <p:tgtEl>
                                          <p:spTgt spid="113"/>
                                        </p:tgtEl>
                                      </p:cBhvr>
                                    </p:animEffect>
                                  </p:childTnLst>
                                </p:cTn>
                              </p:par>
                            </p:childTnLst>
                          </p:cTn>
                        </p:par>
                        <p:par>
                          <p:cTn id="84" fill="hold">
                            <p:stCondLst>
                              <p:cond delay="9000"/>
                            </p:stCondLst>
                            <p:childTnLst>
                              <p:par>
                                <p:cTn id="85" presetID="22" presetClass="entr" presetSubtype="2" fill="hold" grpId="0" nodeType="afterEffect">
                                  <p:stCondLst>
                                    <p:cond delay="0"/>
                                  </p:stCondLst>
                                  <p:childTnLst>
                                    <p:set>
                                      <p:cBhvr>
                                        <p:cTn id="86" dur="1" fill="hold">
                                          <p:stCondLst>
                                            <p:cond delay="0"/>
                                          </p:stCondLst>
                                        </p:cTn>
                                        <p:tgtEl>
                                          <p:spTgt spid="114"/>
                                        </p:tgtEl>
                                        <p:attrNameLst>
                                          <p:attrName>style.visibility</p:attrName>
                                        </p:attrNameLst>
                                      </p:cBhvr>
                                      <p:to>
                                        <p:strVal val="visible"/>
                                      </p:to>
                                    </p:set>
                                    <p:animEffect transition="in" filter="wipe(right)">
                                      <p:cBhvr>
                                        <p:cTn id="87"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animBg="1"/>
      <p:bldP spid="88" grpId="0"/>
      <p:bldP spid="104" grpId="0"/>
      <p:bldP spid="105" grpId="0" animBg="1"/>
      <p:bldP spid="106" grpId="0"/>
      <p:bldP spid="107" grpId="0"/>
      <p:bldP spid="108" grpId="0" animBg="1"/>
      <p:bldP spid="109" grpId="0"/>
      <p:bldP spid="112" grpId="0"/>
      <p:bldP spid="113" grpId="0" animBg="1"/>
      <p:bldP spid="11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กลุ่ม 29"/>
          <p:cNvGrpSpPr/>
          <p:nvPr/>
        </p:nvGrpSpPr>
        <p:grpSpPr>
          <a:xfrm>
            <a:off x="7666037" y="3124200"/>
            <a:ext cx="9437687" cy="9420226"/>
            <a:chOff x="7666037" y="3124200"/>
            <a:chExt cx="9437687" cy="9420226"/>
          </a:xfrm>
        </p:grpSpPr>
        <p:grpSp>
          <p:nvGrpSpPr>
            <p:cNvPr id="29" name="กลุ่ม 28"/>
            <p:cNvGrpSpPr/>
            <p:nvPr/>
          </p:nvGrpSpPr>
          <p:grpSpPr>
            <a:xfrm>
              <a:off x="7666037" y="3124200"/>
              <a:ext cx="9437687" cy="9420226"/>
              <a:chOff x="7653338" y="3165475"/>
              <a:chExt cx="9437687" cy="9420226"/>
            </a:xfrm>
          </p:grpSpPr>
          <p:sp>
            <p:nvSpPr>
              <p:cNvPr id="4" name="Freeform 6"/>
              <p:cNvSpPr>
                <a:spLocks/>
              </p:cNvSpPr>
              <p:nvPr/>
            </p:nvSpPr>
            <p:spPr bwMode="auto">
              <a:xfrm>
                <a:off x="12452350" y="4765675"/>
                <a:ext cx="2043112" cy="1403350"/>
              </a:xfrm>
              <a:custGeom>
                <a:avLst/>
                <a:gdLst>
                  <a:gd name="T0" fmla="*/ 0 w 115"/>
                  <a:gd name="T1" fmla="*/ 4 h 79"/>
                  <a:gd name="T2" fmla="*/ 0 w 115"/>
                  <a:gd name="T3" fmla="*/ 41 h 79"/>
                  <a:gd name="T4" fmla="*/ 5 w 115"/>
                  <a:gd name="T5" fmla="*/ 46 h 79"/>
                  <a:gd name="T6" fmla="*/ 80 w 115"/>
                  <a:gd name="T7" fmla="*/ 77 h 79"/>
                  <a:gd name="T8" fmla="*/ 87 w 115"/>
                  <a:gd name="T9" fmla="*/ 77 h 79"/>
                  <a:gd name="T10" fmla="*/ 113 w 115"/>
                  <a:gd name="T11" fmla="*/ 51 h 79"/>
                  <a:gd name="T12" fmla="*/ 112 w 115"/>
                  <a:gd name="T13" fmla="*/ 44 h 79"/>
                  <a:gd name="T14" fmla="*/ 5 w 115"/>
                  <a:gd name="T15" fmla="*/ 0 h 79"/>
                  <a:gd name="T16" fmla="*/ 0 w 115"/>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79">
                    <a:moveTo>
                      <a:pt x="0" y="4"/>
                    </a:moveTo>
                    <a:cubicBezTo>
                      <a:pt x="0" y="41"/>
                      <a:pt x="0" y="41"/>
                      <a:pt x="0" y="41"/>
                    </a:cubicBezTo>
                    <a:cubicBezTo>
                      <a:pt x="0" y="44"/>
                      <a:pt x="2" y="46"/>
                      <a:pt x="5" y="46"/>
                    </a:cubicBezTo>
                    <a:cubicBezTo>
                      <a:pt x="33" y="48"/>
                      <a:pt x="60" y="59"/>
                      <a:pt x="80" y="77"/>
                    </a:cubicBezTo>
                    <a:cubicBezTo>
                      <a:pt x="82" y="79"/>
                      <a:pt x="85" y="79"/>
                      <a:pt x="87" y="77"/>
                    </a:cubicBezTo>
                    <a:cubicBezTo>
                      <a:pt x="113" y="51"/>
                      <a:pt x="113" y="51"/>
                      <a:pt x="113" y="51"/>
                    </a:cubicBezTo>
                    <a:cubicBezTo>
                      <a:pt x="115" y="49"/>
                      <a:pt x="114" y="46"/>
                      <a:pt x="112" y="44"/>
                    </a:cubicBezTo>
                    <a:cubicBezTo>
                      <a:pt x="84" y="18"/>
                      <a:pt x="46" y="2"/>
                      <a:pt x="5" y="0"/>
                    </a:cubicBezTo>
                    <a:cubicBezTo>
                      <a:pt x="3" y="0"/>
                      <a:pt x="0" y="2"/>
                      <a:pt x="0" y="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5" name="Freeform 7"/>
              <p:cNvSpPr>
                <a:spLocks/>
              </p:cNvSpPr>
              <p:nvPr/>
            </p:nvSpPr>
            <p:spPr bwMode="auto">
              <a:xfrm>
                <a:off x="10248900" y="4765675"/>
                <a:ext cx="2043112" cy="1403350"/>
              </a:xfrm>
              <a:custGeom>
                <a:avLst/>
                <a:gdLst>
                  <a:gd name="T0" fmla="*/ 2 w 115"/>
                  <a:gd name="T1" fmla="*/ 51 h 79"/>
                  <a:gd name="T2" fmla="*/ 28 w 115"/>
                  <a:gd name="T3" fmla="*/ 77 h 79"/>
                  <a:gd name="T4" fmla="*/ 35 w 115"/>
                  <a:gd name="T5" fmla="*/ 77 h 79"/>
                  <a:gd name="T6" fmla="*/ 110 w 115"/>
                  <a:gd name="T7" fmla="*/ 46 h 79"/>
                  <a:gd name="T8" fmla="*/ 115 w 115"/>
                  <a:gd name="T9" fmla="*/ 41 h 79"/>
                  <a:gd name="T10" fmla="*/ 115 w 115"/>
                  <a:gd name="T11" fmla="*/ 5 h 79"/>
                  <a:gd name="T12" fmla="*/ 110 w 115"/>
                  <a:gd name="T13" fmla="*/ 0 h 79"/>
                  <a:gd name="T14" fmla="*/ 2 w 115"/>
                  <a:gd name="T15" fmla="*/ 44 h 79"/>
                  <a:gd name="T16" fmla="*/ 2 w 115"/>
                  <a:gd name="T17" fmla="*/ 5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79">
                    <a:moveTo>
                      <a:pt x="2" y="51"/>
                    </a:moveTo>
                    <a:cubicBezTo>
                      <a:pt x="28" y="77"/>
                      <a:pt x="28" y="77"/>
                      <a:pt x="28" y="77"/>
                    </a:cubicBezTo>
                    <a:cubicBezTo>
                      <a:pt x="30" y="79"/>
                      <a:pt x="33" y="79"/>
                      <a:pt x="35" y="77"/>
                    </a:cubicBezTo>
                    <a:cubicBezTo>
                      <a:pt x="56" y="58"/>
                      <a:pt x="83" y="48"/>
                      <a:pt x="110" y="46"/>
                    </a:cubicBezTo>
                    <a:cubicBezTo>
                      <a:pt x="113" y="46"/>
                      <a:pt x="115" y="44"/>
                      <a:pt x="115" y="41"/>
                    </a:cubicBezTo>
                    <a:cubicBezTo>
                      <a:pt x="115" y="5"/>
                      <a:pt x="115" y="5"/>
                      <a:pt x="115" y="5"/>
                    </a:cubicBezTo>
                    <a:cubicBezTo>
                      <a:pt x="115" y="2"/>
                      <a:pt x="112" y="0"/>
                      <a:pt x="110" y="0"/>
                    </a:cubicBezTo>
                    <a:cubicBezTo>
                      <a:pt x="71" y="2"/>
                      <a:pt x="33" y="17"/>
                      <a:pt x="2" y="44"/>
                    </a:cubicBezTo>
                    <a:cubicBezTo>
                      <a:pt x="0" y="46"/>
                      <a:pt x="0" y="49"/>
                      <a:pt x="2" y="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6" name="Freeform 8"/>
              <p:cNvSpPr>
                <a:spLocks/>
              </p:cNvSpPr>
              <p:nvPr/>
            </p:nvSpPr>
            <p:spPr bwMode="auto">
              <a:xfrm>
                <a:off x="9253538" y="5759450"/>
                <a:ext cx="1403350" cy="2027238"/>
              </a:xfrm>
              <a:custGeom>
                <a:avLst/>
                <a:gdLst>
                  <a:gd name="T0" fmla="*/ 5 w 79"/>
                  <a:gd name="T1" fmla="*/ 114 h 114"/>
                  <a:gd name="T2" fmla="*/ 42 w 79"/>
                  <a:gd name="T3" fmla="*/ 114 h 114"/>
                  <a:gd name="T4" fmla="*/ 46 w 79"/>
                  <a:gd name="T5" fmla="*/ 110 h 114"/>
                  <a:gd name="T6" fmla="*/ 78 w 79"/>
                  <a:gd name="T7" fmla="*/ 34 h 114"/>
                  <a:gd name="T8" fmla="*/ 77 w 79"/>
                  <a:gd name="T9" fmla="*/ 28 h 114"/>
                  <a:gd name="T10" fmla="*/ 51 w 79"/>
                  <a:gd name="T11" fmla="*/ 2 h 114"/>
                  <a:gd name="T12" fmla="*/ 45 w 79"/>
                  <a:gd name="T13" fmla="*/ 2 h 114"/>
                  <a:gd name="T14" fmla="*/ 0 w 79"/>
                  <a:gd name="T15" fmla="*/ 109 h 114"/>
                  <a:gd name="T16" fmla="*/ 5 w 79"/>
                  <a:gd name="T1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4">
                    <a:moveTo>
                      <a:pt x="5" y="114"/>
                    </a:moveTo>
                    <a:cubicBezTo>
                      <a:pt x="42" y="114"/>
                      <a:pt x="42" y="114"/>
                      <a:pt x="42" y="114"/>
                    </a:cubicBezTo>
                    <a:cubicBezTo>
                      <a:pt x="44" y="114"/>
                      <a:pt x="46" y="112"/>
                      <a:pt x="46" y="110"/>
                    </a:cubicBezTo>
                    <a:cubicBezTo>
                      <a:pt x="48" y="81"/>
                      <a:pt x="60" y="55"/>
                      <a:pt x="78" y="34"/>
                    </a:cubicBezTo>
                    <a:cubicBezTo>
                      <a:pt x="79" y="32"/>
                      <a:pt x="79" y="30"/>
                      <a:pt x="77" y="28"/>
                    </a:cubicBezTo>
                    <a:cubicBezTo>
                      <a:pt x="51" y="2"/>
                      <a:pt x="51" y="2"/>
                      <a:pt x="51" y="2"/>
                    </a:cubicBezTo>
                    <a:cubicBezTo>
                      <a:pt x="49" y="0"/>
                      <a:pt x="46" y="0"/>
                      <a:pt x="45" y="2"/>
                    </a:cubicBezTo>
                    <a:cubicBezTo>
                      <a:pt x="19" y="31"/>
                      <a:pt x="2" y="68"/>
                      <a:pt x="0" y="109"/>
                    </a:cubicBezTo>
                    <a:cubicBezTo>
                      <a:pt x="0" y="112"/>
                      <a:pt x="2" y="114"/>
                      <a:pt x="5" y="11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 name="Freeform 9"/>
              <p:cNvSpPr>
                <a:spLocks/>
              </p:cNvSpPr>
              <p:nvPr/>
            </p:nvSpPr>
            <p:spPr bwMode="auto">
              <a:xfrm>
                <a:off x="9253538" y="7964488"/>
                <a:ext cx="1403350" cy="2025650"/>
              </a:xfrm>
              <a:custGeom>
                <a:avLst/>
                <a:gdLst>
                  <a:gd name="T0" fmla="*/ 51 w 79"/>
                  <a:gd name="T1" fmla="*/ 112 h 114"/>
                  <a:gd name="T2" fmla="*/ 77 w 79"/>
                  <a:gd name="T3" fmla="*/ 86 h 114"/>
                  <a:gd name="T4" fmla="*/ 78 w 79"/>
                  <a:gd name="T5" fmla="*/ 80 h 114"/>
                  <a:gd name="T6" fmla="*/ 46 w 79"/>
                  <a:gd name="T7" fmla="*/ 4 h 114"/>
                  <a:gd name="T8" fmla="*/ 42 w 79"/>
                  <a:gd name="T9" fmla="*/ 0 h 114"/>
                  <a:gd name="T10" fmla="*/ 5 w 79"/>
                  <a:gd name="T11" fmla="*/ 0 h 114"/>
                  <a:gd name="T12" fmla="*/ 0 w 79"/>
                  <a:gd name="T13" fmla="*/ 5 h 114"/>
                  <a:gd name="T14" fmla="*/ 45 w 79"/>
                  <a:gd name="T15" fmla="*/ 112 h 114"/>
                  <a:gd name="T16" fmla="*/ 51 w 79"/>
                  <a:gd name="T17"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4">
                    <a:moveTo>
                      <a:pt x="51" y="112"/>
                    </a:moveTo>
                    <a:cubicBezTo>
                      <a:pt x="77" y="86"/>
                      <a:pt x="77" y="86"/>
                      <a:pt x="77" y="86"/>
                    </a:cubicBezTo>
                    <a:cubicBezTo>
                      <a:pt x="79" y="85"/>
                      <a:pt x="79" y="82"/>
                      <a:pt x="78" y="80"/>
                    </a:cubicBezTo>
                    <a:cubicBezTo>
                      <a:pt x="59" y="58"/>
                      <a:pt x="48" y="31"/>
                      <a:pt x="46" y="4"/>
                    </a:cubicBezTo>
                    <a:cubicBezTo>
                      <a:pt x="46" y="2"/>
                      <a:pt x="44" y="0"/>
                      <a:pt x="42" y="0"/>
                    </a:cubicBezTo>
                    <a:cubicBezTo>
                      <a:pt x="5" y="0"/>
                      <a:pt x="5" y="0"/>
                      <a:pt x="5" y="0"/>
                    </a:cubicBezTo>
                    <a:cubicBezTo>
                      <a:pt x="2" y="0"/>
                      <a:pt x="0" y="2"/>
                      <a:pt x="0" y="5"/>
                    </a:cubicBezTo>
                    <a:cubicBezTo>
                      <a:pt x="2" y="43"/>
                      <a:pt x="17" y="81"/>
                      <a:pt x="45" y="112"/>
                    </a:cubicBezTo>
                    <a:cubicBezTo>
                      <a:pt x="46" y="114"/>
                      <a:pt x="49" y="114"/>
                      <a:pt x="51" y="11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10"/>
              <p:cNvSpPr>
                <a:spLocks/>
              </p:cNvSpPr>
              <p:nvPr/>
            </p:nvSpPr>
            <p:spPr bwMode="auto">
              <a:xfrm>
                <a:off x="10248900" y="9582150"/>
                <a:ext cx="2043112" cy="1403350"/>
              </a:xfrm>
              <a:custGeom>
                <a:avLst/>
                <a:gdLst>
                  <a:gd name="T0" fmla="*/ 115 w 115"/>
                  <a:gd name="T1" fmla="*/ 75 h 79"/>
                  <a:gd name="T2" fmla="*/ 115 w 115"/>
                  <a:gd name="T3" fmla="*/ 38 h 79"/>
                  <a:gd name="T4" fmla="*/ 110 w 115"/>
                  <a:gd name="T5" fmla="*/ 33 h 79"/>
                  <a:gd name="T6" fmla="*/ 35 w 115"/>
                  <a:gd name="T7" fmla="*/ 2 h 79"/>
                  <a:gd name="T8" fmla="*/ 28 w 115"/>
                  <a:gd name="T9" fmla="*/ 2 h 79"/>
                  <a:gd name="T10" fmla="*/ 2 w 115"/>
                  <a:gd name="T11" fmla="*/ 28 h 79"/>
                  <a:gd name="T12" fmla="*/ 2 w 115"/>
                  <a:gd name="T13" fmla="*/ 35 h 79"/>
                  <a:gd name="T14" fmla="*/ 110 w 115"/>
                  <a:gd name="T15" fmla="*/ 79 h 79"/>
                  <a:gd name="T16" fmla="*/ 115 w 115"/>
                  <a:gd name="T17"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79">
                    <a:moveTo>
                      <a:pt x="115" y="75"/>
                    </a:moveTo>
                    <a:cubicBezTo>
                      <a:pt x="115" y="38"/>
                      <a:pt x="115" y="38"/>
                      <a:pt x="115" y="38"/>
                    </a:cubicBezTo>
                    <a:cubicBezTo>
                      <a:pt x="115" y="35"/>
                      <a:pt x="113" y="33"/>
                      <a:pt x="110" y="33"/>
                    </a:cubicBezTo>
                    <a:cubicBezTo>
                      <a:pt x="81" y="31"/>
                      <a:pt x="55" y="20"/>
                      <a:pt x="35" y="2"/>
                    </a:cubicBezTo>
                    <a:cubicBezTo>
                      <a:pt x="33" y="0"/>
                      <a:pt x="30" y="0"/>
                      <a:pt x="28" y="2"/>
                    </a:cubicBezTo>
                    <a:cubicBezTo>
                      <a:pt x="2" y="28"/>
                      <a:pt x="2" y="28"/>
                      <a:pt x="2" y="28"/>
                    </a:cubicBezTo>
                    <a:cubicBezTo>
                      <a:pt x="0" y="30"/>
                      <a:pt x="0" y="33"/>
                      <a:pt x="2" y="35"/>
                    </a:cubicBezTo>
                    <a:cubicBezTo>
                      <a:pt x="31" y="61"/>
                      <a:pt x="69" y="77"/>
                      <a:pt x="110" y="79"/>
                    </a:cubicBezTo>
                    <a:cubicBezTo>
                      <a:pt x="112" y="79"/>
                      <a:pt x="115" y="77"/>
                      <a:pt x="115" y="7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9" name="Freeform 11"/>
              <p:cNvSpPr>
                <a:spLocks/>
              </p:cNvSpPr>
              <p:nvPr/>
            </p:nvSpPr>
            <p:spPr bwMode="auto">
              <a:xfrm>
                <a:off x="12452350" y="9582150"/>
                <a:ext cx="2043112" cy="1403350"/>
              </a:xfrm>
              <a:custGeom>
                <a:avLst/>
                <a:gdLst>
                  <a:gd name="T0" fmla="*/ 113 w 115"/>
                  <a:gd name="T1" fmla="*/ 28 h 79"/>
                  <a:gd name="T2" fmla="*/ 87 w 115"/>
                  <a:gd name="T3" fmla="*/ 2 h 79"/>
                  <a:gd name="T4" fmla="*/ 80 w 115"/>
                  <a:gd name="T5" fmla="*/ 2 h 79"/>
                  <a:gd name="T6" fmla="*/ 5 w 115"/>
                  <a:gd name="T7" fmla="*/ 33 h 79"/>
                  <a:gd name="T8" fmla="*/ 0 w 115"/>
                  <a:gd name="T9" fmla="*/ 38 h 79"/>
                  <a:gd name="T10" fmla="*/ 0 w 115"/>
                  <a:gd name="T11" fmla="*/ 75 h 79"/>
                  <a:gd name="T12" fmla="*/ 5 w 115"/>
                  <a:gd name="T13" fmla="*/ 79 h 79"/>
                  <a:gd name="T14" fmla="*/ 112 w 115"/>
                  <a:gd name="T15" fmla="*/ 35 h 79"/>
                  <a:gd name="T16" fmla="*/ 113 w 115"/>
                  <a:gd name="T17" fmla="*/ 2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79">
                    <a:moveTo>
                      <a:pt x="113" y="28"/>
                    </a:moveTo>
                    <a:cubicBezTo>
                      <a:pt x="87" y="2"/>
                      <a:pt x="87" y="2"/>
                      <a:pt x="87" y="2"/>
                    </a:cubicBezTo>
                    <a:cubicBezTo>
                      <a:pt x="85" y="0"/>
                      <a:pt x="82" y="0"/>
                      <a:pt x="80" y="2"/>
                    </a:cubicBezTo>
                    <a:cubicBezTo>
                      <a:pt x="58" y="21"/>
                      <a:pt x="32" y="31"/>
                      <a:pt x="5" y="33"/>
                    </a:cubicBezTo>
                    <a:cubicBezTo>
                      <a:pt x="2" y="33"/>
                      <a:pt x="0" y="35"/>
                      <a:pt x="0" y="38"/>
                    </a:cubicBezTo>
                    <a:cubicBezTo>
                      <a:pt x="0" y="75"/>
                      <a:pt x="0" y="75"/>
                      <a:pt x="0" y="75"/>
                    </a:cubicBezTo>
                    <a:cubicBezTo>
                      <a:pt x="0" y="77"/>
                      <a:pt x="3" y="79"/>
                      <a:pt x="5" y="79"/>
                    </a:cubicBezTo>
                    <a:cubicBezTo>
                      <a:pt x="44" y="77"/>
                      <a:pt x="82" y="62"/>
                      <a:pt x="112" y="35"/>
                    </a:cubicBezTo>
                    <a:cubicBezTo>
                      <a:pt x="114" y="33"/>
                      <a:pt x="115" y="30"/>
                      <a:pt x="113" y="2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 name="Freeform 12"/>
              <p:cNvSpPr>
                <a:spLocks/>
              </p:cNvSpPr>
              <p:nvPr/>
            </p:nvSpPr>
            <p:spPr bwMode="auto">
              <a:xfrm>
                <a:off x="14087475" y="7964488"/>
                <a:ext cx="1403350" cy="2025650"/>
              </a:xfrm>
              <a:custGeom>
                <a:avLst/>
                <a:gdLst>
                  <a:gd name="T0" fmla="*/ 74 w 79"/>
                  <a:gd name="T1" fmla="*/ 0 h 114"/>
                  <a:gd name="T2" fmla="*/ 37 w 79"/>
                  <a:gd name="T3" fmla="*/ 0 h 114"/>
                  <a:gd name="T4" fmla="*/ 33 w 79"/>
                  <a:gd name="T5" fmla="*/ 4 h 114"/>
                  <a:gd name="T6" fmla="*/ 1 w 79"/>
                  <a:gd name="T7" fmla="*/ 80 h 114"/>
                  <a:gd name="T8" fmla="*/ 1 w 79"/>
                  <a:gd name="T9" fmla="*/ 86 h 114"/>
                  <a:gd name="T10" fmla="*/ 27 w 79"/>
                  <a:gd name="T11" fmla="*/ 112 h 114"/>
                  <a:gd name="T12" fmla="*/ 34 w 79"/>
                  <a:gd name="T13" fmla="*/ 112 h 114"/>
                  <a:gd name="T14" fmla="*/ 79 w 79"/>
                  <a:gd name="T15" fmla="*/ 5 h 114"/>
                  <a:gd name="T16" fmla="*/ 74 w 79"/>
                  <a:gd name="T1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4">
                    <a:moveTo>
                      <a:pt x="74" y="0"/>
                    </a:moveTo>
                    <a:cubicBezTo>
                      <a:pt x="37" y="0"/>
                      <a:pt x="37" y="0"/>
                      <a:pt x="37" y="0"/>
                    </a:cubicBezTo>
                    <a:cubicBezTo>
                      <a:pt x="35" y="0"/>
                      <a:pt x="33" y="2"/>
                      <a:pt x="33" y="4"/>
                    </a:cubicBezTo>
                    <a:cubicBezTo>
                      <a:pt x="31" y="33"/>
                      <a:pt x="19" y="59"/>
                      <a:pt x="1" y="80"/>
                    </a:cubicBezTo>
                    <a:cubicBezTo>
                      <a:pt x="0" y="82"/>
                      <a:pt x="0" y="85"/>
                      <a:pt x="1" y="86"/>
                    </a:cubicBezTo>
                    <a:cubicBezTo>
                      <a:pt x="27" y="112"/>
                      <a:pt x="27" y="112"/>
                      <a:pt x="27" y="112"/>
                    </a:cubicBezTo>
                    <a:cubicBezTo>
                      <a:pt x="29" y="114"/>
                      <a:pt x="32" y="114"/>
                      <a:pt x="34" y="112"/>
                    </a:cubicBezTo>
                    <a:cubicBezTo>
                      <a:pt x="60" y="83"/>
                      <a:pt x="76" y="46"/>
                      <a:pt x="79" y="5"/>
                    </a:cubicBezTo>
                    <a:cubicBezTo>
                      <a:pt x="79" y="2"/>
                      <a:pt x="77" y="0"/>
                      <a:pt x="74"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1" name="Freeform 13"/>
              <p:cNvSpPr>
                <a:spLocks/>
              </p:cNvSpPr>
              <p:nvPr/>
            </p:nvSpPr>
            <p:spPr bwMode="auto">
              <a:xfrm>
                <a:off x="14087475" y="5759450"/>
                <a:ext cx="1403350" cy="2027238"/>
              </a:xfrm>
              <a:custGeom>
                <a:avLst/>
                <a:gdLst>
                  <a:gd name="T0" fmla="*/ 27 w 79"/>
                  <a:gd name="T1" fmla="*/ 2 h 114"/>
                  <a:gd name="T2" fmla="*/ 1 w 79"/>
                  <a:gd name="T3" fmla="*/ 28 h 114"/>
                  <a:gd name="T4" fmla="*/ 1 w 79"/>
                  <a:gd name="T5" fmla="*/ 34 h 114"/>
                  <a:gd name="T6" fmla="*/ 33 w 79"/>
                  <a:gd name="T7" fmla="*/ 110 h 114"/>
                  <a:gd name="T8" fmla="*/ 37 w 79"/>
                  <a:gd name="T9" fmla="*/ 114 h 114"/>
                  <a:gd name="T10" fmla="*/ 74 w 79"/>
                  <a:gd name="T11" fmla="*/ 114 h 114"/>
                  <a:gd name="T12" fmla="*/ 79 w 79"/>
                  <a:gd name="T13" fmla="*/ 109 h 114"/>
                  <a:gd name="T14" fmla="*/ 34 w 79"/>
                  <a:gd name="T15" fmla="*/ 2 h 114"/>
                  <a:gd name="T16" fmla="*/ 27 w 79"/>
                  <a:gd name="T17"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14">
                    <a:moveTo>
                      <a:pt x="27" y="2"/>
                    </a:moveTo>
                    <a:cubicBezTo>
                      <a:pt x="1" y="28"/>
                      <a:pt x="1" y="28"/>
                      <a:pt x="1" y="28"/>
                    </a:cubicBezTo>
                    <a:cubicBezTo>
                      <a:pt x="0" y="29"/>
                      <a:pt x="0" y="32"/>
                      <a:pt x="1" y="34"/>
                    </a:cubicBezTo>
                    <a:cubicBezTo>
                      <a:pt x="20" y="56"/>
                      <a:pt x="31" y="83"/>
                      <a:pt x="33" y="110"/>
                    </a:cubicBezTo>
                    <a:cubicBezTo>
                      <a:pt x="33" y="112"/>
                      <a:pt x="35" y="114"/>
                      <a:pt x="37" y="114"/>
                    </a:cubicBezTo>
                    <a:cubicBezTo>
                      <a:pt x="74" y="114"/>
                      <a:pt x="74" y="114"/>
                      <a:pt x="74" y="114"/>
                    </a:cubicBezTo>
                    <a:cubicBezTo>
                      <a:pt x="77" y="114"/>
                      <a:pt x="79" y="112"/>
                      <a:pt x="79" y="109"/>
                    </a:cubicBezTo>
                    <a:cubicBezTo>
                      <a:pt x="77" y="71"/>
                      <a:pt x="62" y="33"/>
                      <a:pt x="34" y="2"/>
                    </a:cubicBezTo>
                    <a:cubicBezTo>
                      <a:pt x="32" y="0"/>
                      <a:pt x="29" y="0"/>
                      <a:pt x="27" y="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3" name="Freeform 15"/>
              <p:cNvSpPr>
                <a:spLocks/>
              </p:cNvSpPr>
              <p:nvPr/>
            </p:nvSpPr>
            <p:spPr bwMode="auto">
              <a:xfrm>
                <a:off x="13252450" y="3165475"/>
                <a:ext cx="1509712" cy="1617663"/>
              </a:xfrm>
              <a:custGeom>
                <a:avLst/>
                <a:gdLst>
                  <a:gd name="T0" fmla="*/ 77 w 85"/>
                  <a:gd name="T1" fmla="*/ 28 h 91"/>
                  <a:gd name="T2" fmla="*/ 28 w 85"/>
                  <a:gd name="T3" fmla="*/ 8 h 91"/>
                  <a:gd name="T4" fmla="*/ 8 w 85"/>
                  <a:gd name="T5" fmla="*/ 57 h 91"/>
                  <a:gd name="T6" fmla="*/ 22 w 85"/>
                  <a:gd name="T7" fmla="*/ 91 h 91"/>
                  <a:gd name="T8" fmla="*/ 57 w 85"/>
                  <a:gd name="T9" fmla="*/ 77 h 91"/>
                  <a:gd name="T10" fmla="*/ 77 w 85"/>
                  <a:gd name="T11" fmla="*/ 28 h 91"/>
                </a:gdLst>
                <a:ahLst/>
                <a:cxnLst>
                  <a:cxn ang="0">
                    <a:pos x="T0" y="T1"/>
                  </a:cxn>
                  <a:cxn ang="0">
                    <a:pos x="T2" y="T3"/>
                  </a:cxn>
                  <a:cxn ang="0">
                    <a:pos x="T4" y="T5"/>
                  </a:cxn>
                  <a:cxn ang="0">
                    <a:pos x="T6" y="T7"/>
                  </a:cxn>
                  <a:cxn ang="0">
                    <a:pos x="T8" y="T9"/>
                  </a:cxn>
                  <a:cxn ang="0">
                    <a:pos x="T10" y="T11"/>
                  </a:cxn>
                </a:cxnLst>
                <a:rect l="0" t="0" r="r" b="b"/>
                <a:pathLst>
                  <a:path w="85" h="91">
                    <a:moveTo>
                      <a:pt x="77" y="28"/>
                    </a:moveTo>
                    <a:cubicBezTo>
                      <a:pt x="69" y="9"/>
                      <a:pt x="47" y="0"/>
                      <a:pt x="28" y="8"/>
                    </a:cubicBezTo>
                    <a:cubicBezTo>
                      <a:pt x="9" y="15"/>
                      <a:pt x="0" y="37"/>
                      <a:pt x="8" y="57"/>
                    </a:cubicBezTo>
                    <a:cubicBezTo>
                      <a:pt x="22" y="91"/>
                      <a:pt x="22" y="91"/>
                      <a:pt x="22" y="91"/>
                    </a:cubicBezTo>
                    <a:cubicBezTo>
                      <a:pt x="57" y="77"/>
                      <a:pt x="57" y="77"/>
                      <a:pt x="57" y="77"/>
                    </a:cubicBezTo>
                    <a:cubicBezTo>
                      <a:pt x="76" y="69"/>
                      <a:pt x="85" y="47"/>
                      <a:pt x="77" y="2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4" name="Freeform 16"/>
              <p:cNvSpPr>
                <a:spLocks/>
              </p:cNvSpPr>
              <p:nvPr/>
            </p:nvSpPr>
            <p:spPr bwMode="auto">
              <a:xfrm>
                <a:off x="13482638" y="3395663"/>
                <a:ext cx="1049337" cy="1049338"/>
              </a:xfrm>
              <a:custGeom>
                <a:avLst/>
                <a:gdLst>
                  <a:gd name="T0" fmla="*/ 40 w 59"/>
                  <a:gd name="T1" fmla="*/ 53 h 59"/>
                  <a:gd name="T2" fmla="*/ 6 w 59"/>
                  <a:gd name="T3" fmla="*/ 39 h 59"/>
                  <a:gd name="T4" fmla="*/ 20 w 59"/>
                  <a:gd name="T5" fmla="*/ 5 h 59"/>
                  <a:gd name="T6" fmla="*/ 54 w 59"/>
                  <a:gd name="T7" fmla="*/ 19 h 59"/>
                  <a:gd name="T8" fmla="*/ 40 w 59"/>
                  <a:gd name="T9" fmla="*/ 53 h 59"/>
                </a:gdLst>
                <a:ahLst/>
                <a:cxnLst>
                  <a:cxn ang="0">
                    <a:pos x="T0" y="T1"/>
                  </a:cxn>
                  <a:cxn ang="0">
                    <a:pos x="T2" y="T3"/>
                  </a:cxn>
                  <a:cxn ang="0">
                    <a:pos x="T4" y="T5"/>
                  </a:cxn>
                  <a:cxn ang="0">
                    <a:pos x="T6" y="T7"/>
                  </a:cxn>
                  <a:cxn ang="0">
                    <a:pos x="T8" y="T9"/>
                  </a:cxn>
                </a:cxnLst>
                <a:rect l="0" t="0" r="r" b="b"/>
                <a:pathLst>
                  <a:path w="59" h="59">
                    <a:moveTo>
                      <a:pt x="40" y="53"/>
                    </a:moveTo>
                    <a:cubicBezTo>
                      <a:pt x="26" y="59"/>
                      <a:pt x="11" y="53"/>
                      <a:pt x="6" y="39"/>
                    </a:cubicBezTo>
                    <a:cubicBezTo>
                      <a:pt x="0" y="26"/>
                      <a:pt x="6" y="11"/>
                      <a:pt x="20" y="5"/>
                    </a:cubicBezTo>
                    <a:cubicBezTo>
                      <a:pt x="33" y="0"/>
                      <a:pt x="48" y="6"/>
                      <a:pt x="54" y="19"/>
                    </a:cubicBezTo>
                    <a:cubicBezTo>
                      <a:pt x="59" y="33"/>
                      <a:pt x="53" y="48"/>
                      <a:pt x="40"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 name="Freeform 17"/>
              <p:cNvSpPr>
                <a:spLocks/>
              </p:cNvSpPr>
              <p:nvPr/>
            </p:nvSpPr>
            <p:spPr bwMode="auto">
              <a:xfrm>
                <a:off x="15455900" y="5475288"/>
                <a:ext cx="1635125" cy="1511300"/>
              </a:xfrm>
              <a:custGeom>
                <a:avLst/>
                <a:gdLst>
                  <a:gd name="T0" fmla="*/ 84 w 92"/>
                  <a:gd name="T1" fmla="*/ 57 h 85"/>
                  <a:gd name="T2" fmla="*/ 64 w 92"/>
                  <a:gd name="T3" fmla="*/ 8 h 85"/>
                  <a:gd name="T4" fmla="*/ 14 w 92"/>
                  <a:gd name="T5" fmla="*/ 28 h 85"/>
                  <a:gd name="T6" fmla="*/ 0 w 92"/>
                  <a:gd name="T7" fmla="*/ 63 h 85"/>
                  <a:gd name="T8" fmla="*/ 35 w 92"/>
                  <a:gd name="T9" fmla="*/ 77 h 85"/>
                  <a:gd name="T10" fmla="*/ 84 w 92"/>
                  <a:gd name="T11" fmla="*/ 57 h 85"/>
                </a:gdLst>
                <a:ahLst/>
                <a:cxnLst>
                  <a:cxn ang="0">
                    <a:pos x="T0" y="T1"/>
                  </a:cxn>
                  <a:cxn ang="0">
                    <a:pos x="T2" y="T3"/>
                  </a:cxn>
                  <a:cxn ang="0">
                    <a:pos x="T4" y="T5"/>
                  </a:cxn>
                  <a:cxn ang="0">
                    <a:pos x="T6" y="T7"/>
                  </a:cxn>
                  <a:cxn ang="0">
                    <a:pos x="T8" y="T9"/>
                  </a:cxn>
                  <a:cxn ang="0">
                    <a:pos x="T10" y="T11"/>
                  </a:cxn>
                </a:cxnLst>
                <a:rect l="0" t="0" r="r" b="b"/>
                <a:pathLst>
                  <a:path w="92" h="85">
                    <a:moveTo>
                      <a:pt x="84" y="57"/>
                    </a:moveTo>
                    <a:cubicBezTo>
                      <a:pt x="92" y="38"/>
                      <a:pt x="83" y="16"/>
                      <a:pt x="64" y="8"/>
                    </a:cubicBezTo>
                    <a:cubicBezTo>
                      <a:pt x="44" y="0"/>
                      <a:pt x="22" y="9"/>
                      <a:pt x="14" y="28"/>
                    </a:cubicBezTo>
                    <a:cubicBezTo>
                      <a:pt x="0" y="63"/>
                      <a:pt x="0" y="63"/>
                      <a:pt x="0" y="63"/>
                    </a:cubicBezTo>
                    <a:cubicBezTo>
                      <a:pt x="35" y="77"/>
                      <a:pt x="35" y="77"/>
                      <a:pt x="35" y="77"/>
                    </a:cubicBezTo>
                    <a:cubicBezTo>
                      <a:pt x="54" y="85"/>
                      <a:pt x="76" y="76"/>
                      <a:pt x="84" y="5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6" name="Freeform 18"/>
              <p:cNvSpPr>
                <a:spLocks/>
              </p:cNvSpPr>
              <p:nvPr/>
            </p:nvSpPr>
            <p:spPr bwMode="auto">
              <a:xfrm>
                <a:off x="15811500" y="5707063"/>
                <a:ext cx="1047750" cy="1047750"/>
              </a:xfrm>
              <a:custGeom>
                <a:avLst/>
                <a:gdLst>
                  <a:gd name="T0" fmla="*/ 19 w 59"/>
                  <a:gd name="T1" fmla="*/ 54 h 59"/>
                  <a:gd name="T2" fmla="*/ 5 w 59"/>
                  <a:gd name="T3" fmla="*/ 20 h 59"/>
                  <a:gd name="T4" fmla="*/ 39 w 59"/>
                  <a:gd name="T5" fmla="*/ 6 h 59"/>
                  <a:gd name="T6" fmla="*/ 53 w 59"/>
                  <a:gd name="T7" fmla="*/ 40 h 59"/>
                  <a:gd name="T8" fmla="*/ 19 w 59"/>
                  <a:gd name="T9" fmla="*/ 54 h 59"/>
                </a:gdLst>
                <a:ahLst/>
                <a:cxnLst>
                  <a:cxn ang="0">
                    <a:pos x="T0" y="T1"/>
                  </a:cxn>
                  <a:cxn ang="0">
                    <a:pos x="T2" y="T3"/>
                  </a:cxn>
                  <a:cxn ang="0">
                    <a:pos x="T4" y="T5"/>
                  </a:cxn>
                  <a:cxn ang="0">
                    <a:pos x="T6" y="T7"/>
                  </a:cxn>
                  <a:cxn ang="0">
                    <a:pos x="T8" y="T9"/>
                  </a:cxn>
                </a:cxnLst>
                <a:rect l="0" t="0" r="r" b="b"/>
                <a:pathLst>
                  <a:path w="59" h="59">
                    <a:moveTo>
                      <a:pt x="19" y="54"/>
                    </a:moveTo>
                    <a:cubicBezTo>
                      <a:pt x="6" y="48"/>
                      <a:pt x="0" y="33"/>
                      <a:pt x="5" y="20"/>
                    </a:cubicBezTo>
                    <a:cubicBezTo>
                      <a:pt x="11" y="6"/>
                      <a:pt x="26" y="0"/>
                      <a:pt x="39" y="6"/>
                    </a:cubicBezTo>
                    <a:cubicBezTo>
                      <a:pt x="53" y="11"/>
                      <a:pt x="59" y="26"/>
                      <a:pt x="53" y="40"/>
                    </a:cubicBezTo>
                    <a:cubicBezTo>
                      <a:pt x="48" y="53"/>
                      <a:pt x="33" y="59"/>
                      <a:pt x="19"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 name="Freeform 19"/>
              <p:cNvSpPr>
                <a:spLocks/>
              </p:cNvSpPr>
              <p:nvPr/>
            </p:nvSpPr>
            <p:spPr bwMode="auto">
              <a:xfrm>
                <a:off x="15455900" y="8764588"/>
                <a:ext cx="1635125" cy="1509713"/>
              </a:xfrm>
              <a:custGeom>
                <a:avLst/>
                <a:gdLst>
                  <a:gd name="T0" fmla="*/ 64 w 92"/>
                  <a:gd name="T1" fmla="*/ 77 h 85"/>
                  <a:gd name="T2" fmla="*/ 84 w 92"/>
                  <a:gd name="T3" fmla="*/ 28 h 85"/>
                  <a:gd name="T4" fmla="*/ 35 w 92"/>
                  <a:gd name="T5" fmla="*/ 8 h 85"/>
                  <a:gd name="T6" fmla="*/ 0 w 92"/>
                  <a:gd name="T7" fmla="*/ 22 h 85"/>
                  <a:gd name="T8" fmla="*/ 14 w 92"/>
                  <a:gd name="T9" fmla="*/ 57 h 85"/>
                  <a:gd name="T10" fmla="*/ 64 w 92"/>
                  <a:gd name="T11" fmla="*/ 77 h 85"/>
                </a:gdLst>
                <a:ahLst/>
                <a:cxnLst>
                  <a:cxn ang="0">
                    <a:pos x="T0" y="T1"/>
                  </a:cxn>
                  <a:cxn ang="0">
                    <a:pos x="T2" y="T3"/>
                  </a:cxn>
                  <a:cxn ang="0">
                    <a:pos x="T4" y="T5"/>
                  </a:cxn>
                  <a:cxn ang="0">
                    <a:pos x="T6" y="T7"/>
                  </a:cxn>
                  <a:cxn ang="0">
                    <a:pos x="T8" y="T9"/>
                  </a:cxn>
                  <a:cxn ang="0">
                    <a:pos x="T10" y="T11"/>
                  </a:cxn>
                </a:cxnLst>
                <a:rect l="0" t="0" r="r" b="b"/>
                <a:pathLst>
                  <a:path w="92" h="85">
                    <a:moveTo>
                      <a:pt x="64" y="77"/>
                    </a:moveTo>
                    <a:cubicBezTo>
                      <a:pt x="83" y="69"/>
                      <a:pt x="92" y="47"/>
                      <a:pt x="84" y="28"/>
                    </a:cubicBezTo>
                    <a:cubicBezTo>
                      <a:pt x="76" y="9"/>
                      <a:pt x="54" y="0"/>
                      <a:pt x="35" y="8"/>
                    </a:cubicBezTo>
                    <a:cubicBezTo>
                      <a:pt x="0" y="22"/>
                      <a:pt x="0" y="22"/>
                      <a:pt x="0" y="22"/>
                    </a:cubicBezTo>
                    <a:cubicBezTo>
                      <a:pt x="14" y="57"/>
                      <a:pt x="14" y="57"/>
                      <a:pt x="14" y="57"/>
                    </a:cubicBezTo>
                    <a:cubicBezTo>
                      <a:pt x="22" y="76"/>
                      <a:pt x="44" y="85"/>
                      <a:pt x="64" y="7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8" name="Freeform 20"/>
              <p:cNvSpPr>
                <a:spLocks/>
              </p:cNvSpPr>
              <p:nvPr/>
            </p:nvSpPr>
            <p:spPr bwMode="auto">
              <a:xfrm>
                <a:off x="15811500" y="8994775"/>
                <a:ext cx="1047750" cy="1049338"/>
              </a:xfrm>
              <a:custGeom>
                <a:avLst/>
                <a:gdLst>
                  <a:gd name="T0" fmla="*/ 5 w 59"/>
                  <a:gd name="T1" fmla="*/ 39 h 59"/>
                  <a:gd name="T2" fmla="*/ 19 w 59"/>
                  <a:gd name="T3" fmla="*/ 5 h 59"/>
                  <a:gd name="T4" fmla="*/ 53 w 59"/>
                  <a:gd name="T5" fmla="*/ 19 h 59"/>
                  <a:gd name="T6" fmla="*/ 39 w 59"/>
                  <a:gd name="T7" fmla="*/ 53 h 59"/>
                  <a:gd name="T8" fmla="*/ 5 w 59"/>
                  <a:gd name="T9" fmla="*/ 39 h 59"/>
                </a:gdLst>
                <a:ahLst/>
                <a:cxnLst>
                  <a:cxn ang="0">
                    <a:pos x="T0" y="T1"/>
                  </a:cxn>
                  <a:cxn ang="0">
                    <a:pos x="T2" y="T3"/>
                  </a:cxn>
                  <a:cxn ang="0">
                    <a:pos x="T4" y="T5"/>
                  </a:cxn>
                  <a:cxn ang="0">
                    <a:pos x="T6" y="T7"/>
                  </a:cxn>
                  <a:cxn ang="0">
                    <a:pos x="T8" y="T9"/>
                  </a:cxn>
                </a:cxnLst>
                <a:rect l="0" t="0" r="r" b="b"/>
                <a:pathLst>
                  <a:path w="59" h="59">
                    <a:moveTo>
                      <a:pt x="5" y="39"/>
                    </a:moveTo>
                    <a:cubicBezTo>
                      <a:pt x="0" y="26"/>
                      <a:pt x="6" y="11"/>
                      <a:pt x="19" y="5"/>
                    </a:cubicBezTo>
                    <a:cubicBezTo>
                      <a:pt x="33" y="0"/>
                      <a:pt x="48" y="6"/>
                      <a:pt x="53" y="19"/>
                    </a:cubicBezTo>
                    <a:cubicBezTo>
                      <a:pt x="59" y="33"/>
                      <a:pt x="53" y="48"/>
                      <a:pt x="39" y="53"/>
                    </a:cubicBezTo>
                    <a:cubicBezTo>
                      <a:pt x="26" y="59"/>
                      <a:pt x="11" y="53"/>
                      <a:pt x="5"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 name="Freeform 21"/>
              <p:cNvSpPr>
                <a:spLocks/>
              </p:cNvSpPr>
              <p:nvPr/>
            </p:nvSpPr>
            <p:spPr bwMode="auto">
              <a:xfrm>
                <a:off x="13252450" y="10968038"/>
                <a:ext cx="1509712" cy="1617663"/>
              </a:xfrm>
              <a:custGeom>
                <a:avLst/>
                <a:gdLst>
                  <a:gd name="T0" fmla="*/ 28 w 85"/>
                  <a:gd name="T1" fmla="*/ 84 h 91"/>
                  <a:gd name="T2" fmla="*/ 77 w 85"/>
                  <a:gd name="T3" fmla="*/ 63 h 91"/>
                  <a:gd name="T4" fmla="*/ 57 w 85"/>
                  <a:gd name="T5" fmla="*/ 14 h 91"/>
                  <a:gd name="T6" fmla="*/ 22 w 85"/>
                  <a:gd name="T7" fmla="*/ 0 h 91"/>
                  <a:gd name="T8" fmla="*/ 8 w 85"/>
                  <a:gd name="T9" fmla="*/ 34 h 91"/>
                  <a:gd name="T10" fmla="*/ 28 w 85"/>
                  <a:gd name="T11" fmla="*/ 84 h 91"/>
                </a:gdLst>
                <a:ahLst/>
                <a:cxnLst>
                  <a:cxn ang="0">
                    <a:pos x="T0" y="T1"/>
                  </a:cxn>
                  <a:cxn ang="0">
                    <a:pos x="T2" y="T3"/>
                  </a:cxn>
                  <a:cxn ang="0">
                    <a:pos x="T4" y="T5"/>
                  </a:cxn>
                  <a:cxn ang="0">
                    <a:pos x="T6" y="T7"/>
                  </a:cxn>
                  <a:cxn ang="0">
                    <a:pos x="T8" y="T9"/>
                  </a:cxn>
                  <a:cxn ang="0">
                    <a:pos x="T10" y="T11"/>
                  </a:cxn>
                </a:cxnLst>
                <a:rect l="0" t="0" r="r" b="b"/>
                <a:pathLst>
                  <a:path w="85" h="91">
                    <a:moveTo>
                      <a:pt x="28" y="84"/>
                    </a:moveTo>
                    <a:cubicBezTo>
                      <a:pt x="47" y="91"/>
                      <a:pt x="69" y="82"/>
                      <a:pt x="77" y="63"/>
                    </a:cubicBezTo>
                    <a:cubicBezTo>
                      <a:pt x="85" y="44"/>
                      <a:pt x="76" y="22"/>
                      <a:pt x="57" y="14"/>
                    </a:cubicBezTo>
                    <a:cubicBezTo>
                      <a:pt x="22" y="0"/>
                      <a:pt x="22" y="0"/>
                      <a:pt x="22" y="0"/>
                    </a:cubicBezTo>
                    <a:cubicBezTo>
                      <a:pt x="8" y="34"/>
                      <a:pt x="8" y="34"/>
                      <a:pt x="8" y="34"/>
                    </a:cubicBezTo>
                    <a:cubicBezTo>
                      <a:pt x="0" y="54"/>
                      <a:pt x="9" y="76"/>
                      <a:pt x="28" y="8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0" name="Freeform 22"/>
              <p:cNvSpPr>
                <a:spLocks/>
              </p:cNvSpPr>
              <p:nvPr/>
            </p:nvSpPr>
            <p:spPr bwMode="auto">
              <a:xfrm>
                <a:off x="13482638" y="11306175"/>
                <a:ext cx="1049337" cy="1047750"/>
              </a:xfrm>
              <a:custGeom>
                <a:avLst/>
                <a:gdLst>
                  <a:gd name="T0" fmla="*/ 6 w 59"/>
                  <a:gd name="T1" fmla="*/ 20 h 59"/>
                  <a:gd name="T2" fmla="*/ 40 w 59"/>
                  <a:gd name="T3" fmla="*/ 6 h 59"/>
                  <a:gd name="T4" fmla="*/ 54 w 59"/>
                  <a:gd name="T5" fmla="*/ 40 h 59"/>
                  <a:gd name="T6" fmla="*/ 20 w 59"/>
                  <a:gd name="T7" fmla="*/ 54 h 59"/>
                  <a:gd name="T8" fmla="*/ 6 w 59"/>
                  <a:gd name="T9" fmla="*/ 20 h 59"/>
                </a:gdLst>
                <a:ahLst/>
                <a:cxnLst>
                  <a:cxn ang="0">
                    <a:pos x="T0" y="T1"/>
                  </a:cxn>
                  <a:cxn ang="0">
                    <a:pos x="T2" y="T3"/>
                  </a:cxn>
                  <a:cxn ang="0">
                    <a:pos x="T4" y="T5"/>
                  </a:cxn>
                  <a:cxn ang="0">
                    <a:pos x="T6" y="T7"/>
                  </a:cxn>
                  <a:cxn ang="0">
                    <a:pos x="T8" y="T9"/>
                  </a:cxn>
                </a:cxnLst>
                <a:rect l="0" t="0" r="r" b="b"/>
                <a:pathLst>
                  <a:path w="59" h="59">
                    <a:moveTo>
                      <a:pt x="6" y="20"/>
                    </a:moveTo>
                    <a:cubicBezTo>
                      <a:pt x="11" y="7"/>
                      <a:pt x="26" y="0"/>
                      <a:pt x="40" y="6"/>
                    </a:cubicBezTo>
                    <a:cubicBezTo>
                      <a:pt x="53" y="11"/>
                      <a:pt x="59" y="26"/>
                      <a:pt x="54" y="40"/>
                    </a:cubicBezTo>
                    <a:cubicBezTo>
                      <a:pt x="48" y="53"/>
                      <a:pt x="33" y="59"/>
                      <a:pt x="20" y="54"/>
                    </a:cubicBezTo>
                    <a:cubicBezTo>
                      <a:pt x="6" y="48"/>
                      <a:pt x="0" y="33"/>
                      <a:pt x="6"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 name="Freeform 23"/>
              <p:cNvSpPr>
                <a:spLocks/>
              </p:cNvSpPr>
              <p:nvPr/>
            </p:nvSpPr>
            <p:spPr bwMode="auto">
              <a:xfrm>
                <a:off x="9963150" y="10968038"/>
                <a:ext cx="1528762" cy="1617663"/>
              </a:xfrm>
              <a:custGeom>
                <a:avLst/>
                <a:gdLst>
                  <a:gd name="T0" fmla="*/ 8 w 86"/>
                  <a:gd name="T1" fmla="*/ 63 h 91"/>
                  <a:gd name="T2" fmla="*/ 58 w 86"/>
                  <a:gd name="T3" fmla="*/ 84 h 91"/>
                  <a:gd name="T4" fmla="*/ 78 w 86"/>
                  <a:gd name="T5" fmla="*/ 34 h 91"/>
                  <a:gd name="T6" fmla="*/ 63 w 86"/>
                  <a:gd name="T7" fmla="*/ 0 h 91"/>
                  <a:gd name="T8" fmla="*/ 29 w 86"/>
                  <a:gd name="T9" fmla="*/ 14 h 91"/>
                  <a:gd name="T10" fmla="*/ 8 w 86"/>
                  <a:gd name="T11" fmla="*/ 63 h 91"/>
                </a:gdLst>
                <a:ahLst/>
                <a:cxnLst>
                  <a:cxn ang="0">
                    <a:pos x="T0" y="T1"/>
                  </a:cxn>
                  <a:cxn ang="0">
                    <a:pos x="T2" y="T3"/>
                  </a:cxn>
                  <a:cxn ang="0">
                    <a:pos x="T4" y="T5"/>
                  </a:cxn>
                  <a:cxn ang="0">
                    <a:pos x="T6" y="T7"/>
                  </a:cxn>
                  <a:cxn ang="0">
                    <a:pos x="T8" y="T9"/>
                  </a:cxn>
                  <a:cxn ang="0">
                    <a:pos x="T10" y="T11"/>
                  </a:cxn>
                </a:cxnLst>
                <a:rect l="0" t="0" r="r" b="b"/>
                <a:pathLst>
                  <a:path w="86" h="91">
                    <a:moveTo>
                      <a:pt x="8" y="63"/>
                    </a:moveTo>
                    <a:cubicBezTo>
                      <a:pt x="16" y="82"/>
                      <a:pt x="38" y="91"/>
                      <a:pt x="58" y="84"/>
                    </a:cubicBezTo>
                    <a:cubicBezTo>
                      <a:pt x="77" y="76"/>
                      <a:pt x="86" y="54"/>
                      <a:pt x="78" y="34"/>
                    </a:cubicBezTo>
                    <a:cubicBezTo>
                      <a:pt x="63" y="0"/>
                      <a:pt x="63" y="0"/>
                      <a:pt x="63" y="0"/>
                    </a:cubicBezTo>
                    <a:cubicBezTo>
                      <a:pt x="29" y="14"/>
                      <a:pt x="29" y="14"/>
                      <a:pt x="29" y="14"/>
                    </a:cubicBezTo>
                    <a:cubicBezTo>
                      <a:pt x="10" y="22"/>
                      <a:pt x="0" y="44"/>
                      <a:pt x="8" y="6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2" name="Freeform 24"/>
              <p:cNvSpPr>
                <a:spLocks/>
              </p:cNvSpPr>
              <p:nvPr/>
            </p:nvSpPr>
            <p:spPr bwMode="auto">
              <a:xfrm>
                <a:off x="10194925" y="11306175"/>
                <a:ext cx="1066800" cy="1047750"/>
              </a:xfrm>
              <a:custGeom>
                <a:avLst/>
                <a:gdLst>
                  <a:gd name="T0" fmla="*/ 20 w 60"/>
                  <a:gd name="T1" fmla="*/ 6 h 59"/>
                  <a:gd name="T2" fmla="*/ 54 w 60"/>
                  <a:gd name="T3" fmla="*/ 20 h 59"/>
                  <a:gd name="T4" fmla="*/ 40 w 60"/>
                  <a:gd name="T5" fmla="*/ 54 h 59"/>
                  <a:gd name="T6" fmla="*/ 6 w 60"/>
                  <a:gd name="T7" fmla="*/ 40 h 59"/>
                  <a:gd name="T8" fmla="*/ 20 w 60"/>
                  <a:gd name="T9" fmla="*/ 6 h 59"/>
                </a:gdLst>
                <a:ahLst/>
                <a:cxnLst>
                  <a:cxn ang="0">
                    <a:pos x="T0" y="T1"/>
                  </a:cxn>
                  <a:cxn ang="0">
                    <a:pos x="T2" y="T3"/>
                  </a:cxn>
                  <a:cxn ang="0">
                    <a:pos x="T4" y="T5"/>
                  </a:cxn>
                  <a:cxn ang="0">
                    <a:pos x="T6" y="T7"/>
                  </a:cxn>
                  <a:cxn ang="0">
                    <a:pos x="T8" y="T9"/>
                  </a:cxn>
                </a:cxnLst>
                <a:rect l="0" t="0" r="r" b="b"/>
                <a:pathLst>
                  <a:path w="60" h="59">
                    <a:moveTo>
                      <a:pt x="20" y="6"/>
                    </a:moveTo>
                    <a:cubicBezTo>
                      <a:pt x="33" y="0"/>
                      <a:pt x="49" y="7"/>
                      <a:pt x="54" y="20"/>
                    </a:cubicBezTo>
                    <a:cubicBezTo>
                      <a:pt x="60" y="33"/>
                      <a:pt x="53" y="48"/>
                      <a:pt x="40" y="54"/>
                    </a:cubicBezTo>
                    <a:cubicBezTo>
                      <a:pt x="27" y="59"/>
                      <a:pt x="12" y="53"/>
                      <a:pt x="6" y="40"/>
                    </a:cubicBezTo>
                    <a:cubicBezTo>
                      <a:pt x="0" y="26"/>
                      <a:pt x="7" y="11"/>
                      <a:pt x="2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 name="Freeform 25"/>
              <p:cNvSpPr>
                <a:spLocks/>
              </p:cNvSpPr>
              <p:nvPr/>
            </p:nvSpPr>
            <p:spPr bwMode="auto">
              <a:xfrm>
                <a:off x="7653338" y="8764588"/>
                <a:ext cx="1635125" cy="1509713"/>
              </a:xfrm>
              <a:custGeom>
                <a:avLst/>
                <a:gdLst>
                  <a:gd name="T0" fmla="*/ 8 w 92"/>
                  <a:gd name="T1" fmla="*/ 28 h 85"/>
                  <a:gd name="T2" fmla="*/ 28 w 92"/>
                  <a:gd name="T3" fmla="*/ 77 h 85"/>
                  <a:gd name="T4" fmla="*/ 77 w 92"/>
                  <a:gd name="T5" fmla="*/ 57 h 85"/>
                  <a:gd name="T6" fmla="*/ 92 w 92"/>
                  <a:gd name="T7" fmla="*/ 22 h 85"/>
                  <a:gd name="T8" fmla="*/ 57 w 92"/>
                  <a:gd name="T9" fmla="*/ 8 h 85"/>
                  <a:gd name="T10" fmla="*/ 8 w 92"/>
                  <a:gd name="T11" fmla="*/ 28 h 85"/>
                </a:gdLst>
                <a:ahLst/>
                <a:cxnLst>
                  <a:cxn ang="0">
                    <a:pos x="T0" y="T1"/>
                  </a:cxn>
                  <a:cxn ang="0">
                    <a:pos x="T2" y="T3"/>
                  </a:cxn>
                  <a:cxn ang="0">
                    <a:pos x="T4" y="T5"/>
                  </a:cxn>
                  <a:cxn ang="0">
                    <a:pos x="T6" y="T7"/>
                  </a:cxn>
                  <a:cxn ang="0">
                    <a:pos x="T8" y="T9"/>
                  </a:cxn>
                  <a:cxn ang="0">
                    <a:pos x="T10" y="T11"/>
                  </a:cxn>
                </a:cxnLst>
                <a:rect l="0" t="0" r="r" b="b"/>
                <a:pathLst>
                  <a:path w="92" h="85">
                    <a:moveTo>
                      <a:pt x="8" y="28"/>
                    </a:moveTo>
                    <a:cubicBezTo>
                      <a:pt x="0" y="47"/>
                      <a:pt x="9" y="69"/>
                      <a:pt x="28" y="77"/>
                    </a:cubicBezTo>
                    <a:cubicBezTo>
                      <a:pt x="47" y="85"/>
                      <a:pt x="69" y="76"/>
                      <a:pt x="77" y="57"/>
                    </a:cubicBezTo>
                    <a:cubicBezTo>
                      <a:pt x="92" y="22"/>
                      <a:pt x="92" y="22"/>
                      <a:pt x="92" y="22"/>
                    </a:cubicBezTo>
                    <a:cubicBezTo>
                      <a:pt x="57" y="8"/>
                      <a:pt x="57" y="8"/>
                      <a:pt x="57" y="8"/>
                    </a:cubicBezTo>
                    <a:cubicBezTo>
                      <a:pt x="38" y="0"/>
                      <a:pt x="16" y="9"/>
                      <a:pt x="8" y="2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4" name="Freeform 26"/>
              <p:cNvSpPr>
                <a:spLocks/>
              </p:cNvSpPr>
              <p:nvPr/>
            </p:nvSpPr>
            <p:spPr bwMode="auto">
              <a:xfrm>
                <a:off x="7883525" y="8994775"/>
                <a:ext cx="1049337" cy="1049338"/>
              </a:xfrm>
              <a:custGeom>
                <a:avLst/>
                <a:gdLst>
                  <a:gd name="T0" fmla="*/ 40 w 59"/>
                  <a:gd name="T1" fmla="*/ 5 h 59"/>
                  <a:gd name="T2" fmla="*/ 54 w 59"/>
                  <a:gd name="T3" fmla="*/ 39 h 59"/>
                  <a:gd name="T4" fmla="*/ 20 w 59"/>
                  <a:gd name="T5" fmla="*/ 53 h 59"/>
                  <a:gd name="T6" fmla="*/ 6 w 59"/>
                  <a:gd name="T7" fmla="*/ 19 h 59"/>
                  <a:gd name="T8" fmla="*/ 40 w 59"/>
                  <a:gd name="T9" fmla="*/ 5 h 59"/>
                </a:gdLst>
                <a:ahLst/>
                <a:cxnLst>
                  <a:cxn ang="0">
                    <a:pos x="T0" y="T1"/>
                  </a:cxn>
                  <a:cxn ang="0">
                    <a:pos x="T2" y="T3"/>
                  </a:cxn>
                  <a:cxn ang="0">
                    <a:pos x="T4" y="T5"/>
                  </a:cxn>
                  <a:cxn ang="0">
                    <a:pos x="T6" y="T7"/>
                  </a:cxn>
                  <a:cxn ang="0">
                    <a:pos x="T8" y="T9"/>
                  </a:cxn>
                </a:cxnLst>
                <a:rect l="0" t="0" r="r" b="b"/>
                <a:pathLst>
                  <a:path w="59" h="59">
                    <a:moveTo>
                      <a:pt x="40" y="5"/>
                    </a:moveTo>
                    <a:cubicBezTo>
                      <a:pt x="53" y="11"/>
                      <a:pt x="59" y="26"/>
                      <a:pt x="54" y="39"/>
                    </a:cubicBezTo>
                    <a:cubicBezTo>
                      <a:pt x="48" y="53"/>
                      <a:pt x="33" y="59"/>
                      <a:pt x="20" y="53"/>
                    </a:cubicBezTo>
                    <a:cubicBezTo>
                      <a:pt x="6" y="48"/>
                      <a:pt x="0" y="33"/>
                      <a:pt x="6" y="19"/>
                    </a:cubicBezTo>
                    <a:cubicBezTo>
                      <a:pt x="11" y="6"/>
                      <a:pt x="26" y="0"/>
                      <a:pt x="4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 name="Freeform 27"/>
              <p:cNvSpPr>
                <a:spLocks/>
              </p:cNvSpPr>
              <p:nvPr/>
            </p:nvSpPr>
            <p:spPr bwMode="auto">
              <a:xfrm>
                <a:off x="7653338" y="5475288"/>
                <a:ext cx="1635125" cy="1511300"/>
              </a:xfrm>
              <a:custGeom>
                <a:avLst/>
                <a:gdLst>
                  <a:gd name="T0" fmla="*/ 28 w 92"/>
                  <a:gd name="T1" fmla="*/ 8 h 85"/>
                  <a:gd name="T2" fmla="*/ 8 w 92"/>
                  <a:gd name="T3" fmla="*/ 57 h 85"/>
                  <a:gd name="T4" fmla="*/ 57 w 92"/>
                  <a:gd name="T5" fmla="*/ 77 h 85"/>
                  <a:gd name="T6" fmla="*/ 92 w 92"/>
                  <a:gd name="T7" fmla="*/ 63 h 85"/>
                  <a:gd name="T8" fmla="*/ 77 w 92"/>
                  <a:gd name="T9" fmla="*/ 28 h 85"/>
                  <a:gd name="T10" fmla="*/ 28 w 92"/>
                  <a:gd name="T11" fmla="*/ 8 h 85"/>
                </a:gdLst>
                <a:ahLst/>
                <a:cxnLst>
                  <a:cxn ang="0">
                    <a:pos x="T0" y="T1"/>
                  </a:cxn>
                  <a:cxn ang="0">
                    <a:pos x="T2" y="T3"/>
                  </a:cxn>
                  <a:cxn ang="0">
                    <a:pos x="T4" y="T5"/>
                  </a:cxn>
                  <a:cxn ang="0">
                    <a:pos x="T6" y="T7"/>
                  </a:cxn>
                  <a:cxn ang="0">
                    <a:pos x="T8" y="T9"/>
                  </a:cxn>
                  <a:cxn ang="0">
                    <a:pos x="T10" y="T11"/>
                  </a:cxn>
                </a:cxnLst>
                <a:rect l="0" t="0" r="r" b="b"/>
                <a:pathLst>
                  <a:path w="92" h="85">
                    <a:moveTo>
                      <a:pt x="28" y="8"/>
                    </a:moveTo>
                    <a:cubicBezTo>
                      <a:pt x="9" y="16"/>
                      <a:pt x="0" y="38"/>
                      <a:pt x="8" y="57"/>
                    </a:cubicBezTo>
                    <a:cubicBezTo>
                      <a:pt x="16" y="76"/>
                      <a:pt x="38" y="85"/>
                      <a:pt x="57" y="77"/>
                    </a:cubicBezTo>
                    <a:cubicBezTo>
                      <a:pt x="92" y="63"/>
                      <a:pt x="92" y="63"/>
                      <a:pt x="92" y="63"/>
                    </a:cubicBezTo>
                    <a:cubicBezTo>
                      <a:pt x="77" y="28"/>
                      <a:pt x="77" y="28"/>
                      <a:pt x="77" y="28"/>
                    </a:cubicBezTo>
                    <a:cubicBezTo>
                      <a:pt x="69" y="9"/>
                      <a:pt x="47" y="0"/>
                      <a:pt x="28" y="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6" name="Freeform 28"/>
              <p:cNvSpPr>
                <a:spLocks/>
              </p:cNvSpPr>
              <p:nvPr/>
            </p:nvSpPr>
            <p:spPr bwMode="auto">
              <a:xfrm>
                <a:off x="7883525" y="5707063"/>
                <a:ext cx="1049337" cy="1047750"/>
              </a:xfrm>
              <a:custGeom>
                <a:avLst/>
                <a:gdLst>
                  <a:gd name="T0" fmla="*/ 54 w 59"/>
                  <a:gd name="T1" fmla="*/ 20 h 59"/>
                  <a:gd name="T2" fmla="*/ 40 w 59"/>
                  <a:gd name="T3" fmla="*/ 54 h 59"/>
                  <a:gd name="T4" fmla="*/ 6 w 59"/>
                  <a:gd name="T5" fmla="*/ 40 h 59"/>
                  <a:gd name="T6" fmla="*/ 20 w 59"/>
                  <a:gd name="T7" fmla="*/ 6 h 59"/>
                  <a:gd name="T8" fmla="*/ 54 w 59"/>
                  <a:gd name="T9" fmla="*/ 20 h 59"/>
                </a:gdLst>
                <a:ahLst/>
                <a:cxnLst>
                  <a:cxn ang="0">
                    <a:pos x="T0" y="T1"/>
                  </a:cxn>
                  <a:cxn ang="0">
                    <a:pos x="T2" y="T3"/>
                  </a:cxn>
                  <a:cxn ang="0">
                    <a:pos x="T4" y="T5"/>
                  </a:cxn>
                  <a:cxn ang="0">
                    <a:pos x="T6" y="T7"/>
                  </a:cxn>
                  <a:cxn ang="0">
                    <a:pos x="T8" y="T9"/>
                  </a:cxn>
                </a:cxnLst>
                <a:rect l="0" t="0" r="r" b="b"/>
                <a:pathLst>
                  <a:path w="59" h="59">
                    <a:moveTo>
                      <a:pt x="54" y="20"/>
                    </a:moveTo>
                    <a:cubicBezTo>
                      <a:pt x="59" y="33"/>
                      <a:pt x="53" y="48"/>
                      <a:pt x="40" y="54"/>
                    </a:cubicBezTo>
                    <a:cubicBezTo>
                      <a:pt x="26" y="59"/>
                      <a:pt x="11" y="53"/>
                      <a:pt x="6" y="40"/>
                    </a:cubicBezTo>
                    <a:cubicBezTo>
                      <a:pt x="0" y="26"/>
                      <a:pt x="6" y="11"/>
                      <a:pt x="20" y="6"/>
                    </a:cubicBezTo>
                    <a:cubicBezTo>
                      <a:pt x="33" y="0"/>
                      <a:pt x="48" y="6"/>
                      <a:pt x="54"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 name="Freeform 29"/>
              <p:cNvSpPr>
                <a:spLocks/>
              </p:cNvSpPr>
              <p:nvPr/>
            </p:nvSpPr>
            <p:spPr bwMode="auto">
              <a:xfrm>
                <a:off x="9963150" y="3165475"/>
                <a:ext cx="1528762" cy="1617663"/>
              </a:xfrm>
              <a:custGeom>
                <a:avLst/>
                <a:gdLst>
                  <a:gd name="T0" fmla="*/ 58 w 86"/>
                  <a:gd name="T1" fmla="*/ 8 h 91"/>
                  <a:gd name="T2" fmla="*/ 8 w 86"/>
                  <a:gd name="T3" fmla="*/ 28 h 91"/>
                  <a:gd name="T4" fmla="*/ 29 w 86"/>
                  <a:gd name="T5" fmla="*/ 77 h 91"/>
                  <a:gd name="T6" fmla="*/ 63 w 86"/>
                  <a:gd name="T7" fmla="*/ 91 h 91"/>
                  <a:gd name="T8" fmla="*/ 78 w 86"/>
                  <a:gd name="T9" fmla="*/ 57 h 91"/>
                  <a:gd name="T10" fmla="*/ 58 w 86"/>
                  <a:gd name="T11" fmla="*/ 8 h 91"/>
                </a:gdLst>
                <a:ahLst/>
                <a:cxnLst>
                  <a:cxn ang="0">
                    <a:pos x="T0" y="T1"/>
                  </a:cxn>
                  <a:cxn ang="0">
                    <a:pos x="T2" y="T3"/>
                  </a:cxn>
                  <a:cxn ang="0">
                    <a:pos x="T4" y="T5"/>
                  </a:cxn>
                  <a:cxn ang="0">
                    <a:pos x="T6" y="T7"/>
                  </a:cxn>
                  <a:cxn ang="0">
                    <a:pos x="T8" y="T9"/>
                  </a:cxn>
                  <a:cxn ang="0">
                    <a:pos x="T10" y="T11"/>
                  </a:cxn>
                </a:cxnLst>
                <a:rect l="0" t="0" r="r" b="b"/>
                <a:pathLst>
                  <a:path w="86" h="91">
                    <a:moveTo>
                      <a:pt x="58" y="8"/>
                    </a:moveTo>
                    <a:cubicBezTo>
                      <a:pt x="38" y="0"/>
                      <a:pt x="16" y="9"/>
                      <a:pt x="8" y="28"/>
                    </a:cubicBezTo>
                    <a:cubicBezTo>
                      <a:pt x="0" y="47"/>
                      <a:pt x="10" y="69"/>
                      <a:pt x="29" y="77"/>
                    </a:cubicBezTo>
                    <a:cubicBezTo>
                      <a:pt x="63" y="91"/>
                      <a:pt x="63" y="91"/>
                      <a:pt x="63" y="91"/>
                    </a:cubicBezTo>
                    <a:cubicBezTo>
                      <a:pt x="78" y="57"/>
                      <a:pt x="78" y="57"/>
                      <a:pt x="78" y="57"/>
                    </a:cubicBezTo>
                    <a:cubicBezTo>
                      <a:pt x="86" y="37"/>
                      <a:pt x="77" y="15"/>
                      <a:pt x="58" y="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8" name="Freeform 30"/>
              <p:cNvSpPr>
                <a:spLocks/>
              </p:cNvSpPr>
              <p:nvPr/>
            </p:nvSpPr>
            <p:spPr bwMode="auto">
              <a:xfrm>
                <a:off x="10194925" y="3395663"/>
                <a:ext cx="1066800" cy="1049338"/>
              </a:xfrm>
              <a:custGeom>
                <a:avLst/>
                <a:gdLst>
                  <a:gd name="T0" fmla="*/ 54 w 60"/>
                  <a:gd name="T1" fmla="*/ 39 h 59"/>
                  <a:gd name="T2" fmla="*/ 20 w 60"/>
                  <a:gd name="T3" fmla="*/ 53 h 59"/>
                  <a:gd name="T4" fmla="*/ 6 w 60"/>
                  <a:gd name="T5" fmla="*/ 19 h 59"/>
                  <a:gd name="T6" fmla="*/ 40 w 60"/>
                  <a:gd name="T7" fmla="*/ 5 h 59"/>
                  <a:gd name="T8" fmla="*/ 54 w 60"/>
                  <a:gd name="T9" fmla="*/ 39 h 59"/>
                </a:gdLst>
                <a:ahLst/>
                <a:cxnLst>
                  <a:cxn ang="0">
                    <a:pos x="T0" y="T1"/>
                  </a:cxn>
                  <a:cxn ang="0">
                    <a:pos x="T2" y="T3"/>
                  </a:cxn>
                  <a:cxn ang="0">
                    <a:pos x="T4" y="T5"/>
                  </a:cxn>
                  <a:cxn ang="0">
                    <a:pos x="T6" y="T7"/>
                  </a:cxn>
                  <a:cxn ang="0">
                    <a:pos x="T8" y="T9"/>
                  </a:cxn>
                </a:cxnLst>
                <a:rect l="0" t="0" r="r" b="b"/>
                <a:pathLst>
                  <a:path w="60" h="59">
                    <a:moveTo>
                      <a:pt x="54" y="39"/>
                    </a:moveTo>
                    <a:cubicBezTo>
                      <a:pt x="49" y="53"/>
                      <a:pt x="33" y="59"/>
                      <a:pt x="20" y="53"/>
                    </a:cubicBezTo>
                    <a:cubicBezTo>
                      <a:pt x="7" y="48"/>
                      <a:pt x="0" y="33"/>
                      <a:pt x="6" y="19"/>
                    </a:cubicBezTo>
                    <a:cubicBezTo>
                      <a:pt x="12" y="6"/>
                      <a:pt x="27" y="0"/>
                      <a:pt x="40" y="5"/>
                    </a:cubicBezTo>
                    <a:cubicBezTo>
                      <a:pt x="53" y="11"/>
                      <a:pt x="60" y="26"/>
                      <a:pt x="54"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77" name="TextBox 76"/>
            <p:cNvSpPr txBox="1"/>
            <p:nvPr/>
          </p:nvSpPr>
          <p:spPr>
            <a:xfrm>
              <a:off x="10942637" y="6553200"/>
              <a:ext cx="2819881" cy="584775"/>
            </a:xfrm>
            <a:prstGeom prst="rect">
              <a:avLst/>
            </a:prstGeom>
            <a:noFill/>
          </p:spPr>
          <p:txBody>
            <a:bodyPr wrap="square" rtlCol="0" anchor="ctr" anchorCtr="0">
              <a:spAutoFit/>
            </a:bodyPr>
            <a:lstStyle/>
            <a:p>
              <a:pPr algn="ctr"/>
              <a:r>
                <a:rPr lang="en-US" sz="3200" b="1" dirty="0">
                  <a:solidFill>
                    <a:schemeClr val="accent6"/>
                  </a:solidFill>
                  <a:latin typeface="Lato Black" charset="0"/>
                  <a:ea typeface="Lato Black" charset="0"/>
                  <a:cs typeface="Lato Black" charset="0"/>
                </a:rPr>
                <a:t>DATA HERE</a:t>
              </a:r>
              <a:endParaRPr lang="en-US" sz="2400" b="1" dirty="0">
                <a:solidFill>
                  <a:schemeClr val="accent6"/>
                </a:solidFill>
                <a:latin typeface="Lato Black" charset="0"/>
                <a:ea typeface="Lato Black" charset="0"/>
                <a:cs typeface="Lato Black" charset="0"/>
              </a:endParaRPr>
            </a:p>
          </p:txBody>
        </p:sp>
        <p:sp>
          <p:nvSpPr>
            <p:cNvPr id="78" name="TextBox 77"/>
            <p:cNvSpPr txBox="1"/>
            <p:nvPr/>
          </p:nvSpPr>
          <p:spPr>
            <a:xfrm>
              <a:off x="10714037" y="7086600"/>
              <a:ext cx="3375887" cy="2437554"/>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79" name="กลุ่ม 78"/>
            <p:cNvGrpSpPr/>
            <p:nvPr/>
          </p:nvGrpSpPr>
          <p:grpSpPr>
            <a:xfrm>
              <a:off x="8199437" y="5867400"/>
              <a:ext cx="457200" cy="620713"/>
              <a:chOff x="15514638" y="2851150"/>
              <a:chExt cx="457200" cy="620713"/>
            </a:xfrm>
            <a:solidFill>
              <a:schemeClr val="accent6"/>
            </a:solidFill>
          </p:grpSpPr>
          <p:sp>
            <p:nvSpPr>
              <p:cNvPr id="80"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85" name="กลุ่ม 84"/>
            <p:cNvGrpSpPr/>
            <p:nvPr/>
          </p:nvGrpSpPr>
          <p:grpSpPr>
            <a:xfrm>
              <a:off x="15971837" y="5962650"/>
              <a:ext cx="723900" cy="400050"/>
              <a:chOff x="17619663" y="4157663"/>
              <a:chExt cx="723900" cy="400050"/>
            </a:xfrm>
            <a:solidFill>
              <a:schemeClr val="accent3"/>
            </a:solidFill>
          </p:grpSpPr>
          <p:sp>
            <p:nvSpPr>
              <p:cNvPr id="86"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88" name="กลุ่ม 87"/>
            <p:cNvGrpSpPr/>
            <p:nvPr/>
          </p:nvGrpSpPr>
          <p:grpSpPr>
            <a:xfrm>
              <a:off x="8072456" y="9156400"/>
              <a:ext cx="647700" cy="552450"/>
              <a:chOff x="17753013" y="5292725"/>
              <a:chExt cx="647700" cy="552450"/>
            </a:xfrm>
            <a:solidFill>
              <a:schemeClr val="accent5"/>
            </a:solidFill>
          </p:grpSpPr>
          <p:sp>
            <p:nvSpPr>
              <p:cNvPr id="89"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92" name="Freeform 101"/>
            <p:cNvSpPr>
              <a:spLocks noEditPoints="1"/>
            </p:cNvSpPr>
            <p:nvPr/>
          </p:nvSpPr>
          <p:spPr bwMode="auto">
            <a:xfrm>
              <a:off x="13794722" y="11459423"/>
              <a:ext cx="533400" cy="619125"/>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99" name="Freeform 103"/>
            <p:cNvSpPr>
              <a:spLocks noEditPoints="1"/>
            </p:cNvSpPr>
            <p:nvPr/>
          </p:nvSpPr>
          <p:spPr bwMode="auto">
            <a:xfrm>
              <a:off x="13748542" y="3570317"/>
              <a:ext cx="542925" cy="638175"/>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0" name="Freeform 134"/>
            <p:cNvSpPr>
              <a:spLocks noEditPoints="1"/>
            </p:cNvSpPr>
            <p:nvPr/>
          </p:nvSpPr>
          <p:spPr bwMode="auto">
            <a:xfrm>
              <a:off x="10429012" y="11483975"/>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01" name="กลุ่ม 100"/>
            <p:cNvGrpSpPr/>
            <p:nvPr/>
          </p:nvGrpSpPr>
          <p:grpSpPr>
            <a:xfrm>
              <a:off x="16043274" y="9127606"/>
              <a:ext cx="609600" cy="609600"/>
              <a:chOff x="19153188" y="10137775"/>
              <a:chExt cx="609600" cy="609600"/>
            </a:xfrm>
            <a:solidFill>
              <a:schemeClr val="accent5"/>
            </a:solidFill>
          </p:grpSpPr>
          <p:sp>
            <p:nvSpPr>
              <p:cNvPr id="102" name="Freeform 169"/>
              <p:cNvSpPr>
                <a:spLocks noEditPoints="1"/>
              </p:cNvSpPr>
              <p:nvPr/>
            </p:nvSpPr>
            <p:spPr bwMode="auto">
              <a:xfrm>
                <a:off x="19153188" y="10137775"/>
                <a:ext cx="609600" cy="609600"/>
              </a:xfrm>
              <a:custGeom>
                <a:avLst/>
                <a:gdLst>
                  <a:gd name="T0" fmla="*/ 0 w 64"/>
                  <a:gd name="T1" fmla="*/ 55 h 64"/>
                  <a:gd name="T2" fmla="*/ 2 w 64"/>
                  <a:gd name="T3" fmla="*/ 61 h 64"/>
                  <a:gd name="T4" fmla="*/ 3 w 64"/>
                  <a:gd name="T5" fmla="*/ 61 h 64"/>
                  <a:gd name="T6" fmla="*/ 8 w 64"/>
                  <a:gd name="T7" fmla="*/ 64 h 64"/>
                  <a:gd name="T8" fmla="*/ 14 w 64"/>
                  <a:gd name="T9" fmla="*/ 61 h 64"/>
                  <a:gd name="T10" fmla="*/ 29 w 64"/>
                  <a:gd name="T11" fmla="*/ 46 h 64"/>
                  <a:gd name="T12" fmla="*/ 40 w 64"/>
                  <a:gd name="T13" fmla="*/ 48 h 64"/>
                  <a:gd name="T14" fmla="*/ 57 w 64"/>
                  <a:gd name="T15" fmla="*/ 41 h 64"/>
                  <a:gd name="T16" fmla="*/ 64 w 64"/>
                  <a:gd name="T17" fmla="*/ 24 h 64"/>
                  <a:gd name="T18" fmla="*/ 57 w 64"/>
                  <a:gd name="T19" fmla="*/ 7 h 64"/>
                  <a:gd name="T20" fmla="*/ 40 w 64"/>
                  <a:gd name="T21" fmla="*/ 0 h 64"/>
                  <a:gd name="T22" fmla="*/ 23 w 64"/>
                  <a:gd name="T23" fmla="*/ 7 h 64"/>
                  <a:gd name="T24" fmla="*/ 18 w 64"/>
                  <a:gd name="T25" fmla="*/ 34 h 64"/>
                  <a:gd name="T26" fmla="*/ 2 w 64"/>
                  <a:gd name="T27" fmla="*/ 50 h 64"/>
                  <a:gd name="T28" fmla="*/ 0 w 64"/>
                  <a:gd name="T29" fmla="*/ 55 h 64"/>
                  <a:gd name="T30" fmla="*/ 40 w 64"/>
                  <a:gd name="T31" fmla="*/ 45 h 64"/>
                  <a:gd name="T32" fmla="*/ 25 w 64"/>
                  <a:gd name="T33" fmla="*/ 39 h 64"/>
                  <a:gd name="T34" fmla="*/ 25 w 64"/>
                  <a:gd name="T35" fmla="*/ 9 h 64"/>
                  <a:gd name="T36" fmla="*/ 40 w 64"/>
                  <a:gd name="T37" fmla="*/ 3 h 64"/>
                  <a:gd name="T38" fmla="*/ 55 w 64"/>
                  <a:gd name="T39" fmla="*/ 9 h 64"/>
                  <a:gd name="T40" fmla="*/ 61 w 64"/>
                  <a:gd name="T41" fmla="*/ 24 h 64"/>
                  <a:gd name="T42" fmla="*/ 55 w 64"/>
                  <a:gd name="T43" fmla="*/ 39 h 64"/>
                  <a:gd name="T44" fmla="*/ 40 w 64"/>
                  <a:gd name="T45" fmla="*/ 45 h 64"/>
                  <a:gd name="T46" fmla="*/ 4 w 64"/>
                  <a:gd name="T47" fmla="*/ 55 h 64"/>
                  <a:gd name="T48" fmla="*/ 5 w 64"/>
                  <a:gd name="T49" fmla="*/ 52 h 64"/>
                  <a:gd name="T50" fmla="*/ 20 w 64"/>
                  <a:gd name="T51" fmla="*/ 37 h 64"/>
                  <a:gd name="T52" fmla="*/ 23 w 64"/>
                  <a:gd name="T53" fmla="*/ 41 h 64"/>
                  <a:gd name="T54" fmla="*/ 26 w 64"/>
                  <a:gd name="T55" fmla="*/ 44 h 64"/>
                  <a:gd name="T56" fmla="*/ 12 w 64"/>
                  <a:gd name="T57" fmla="*/ 59 h 64"/>
                  <a:gd name="T58" fmla="*/ 5 w 64"/>
                  <a:gd name="T59" fmla="*/ 59 h 64"/>
                  <a:gd name="T60" fmla="*/ 5 w 64"/>
                  <a:gd name="T61" fmla="*/ 59 h 64"/>
                  <a:gd name="T62" fmla="*/ 4 w 64"/>
                  <a:gd name="T63"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64">
                    <a:moveTo>
                      <a:pt x="0" y="55"/>
                    </a:moveTo>
                    <a:cubicBezTo>
                      <a:pt x="0" y="57"/>
                      <a:pt x="1" y="59"/>
                      <a:pt x="2" y="61"/>
                    </a:cubicBezTo>
                    <a:cubicBezTo>
                      <a:pt x="3" y="61"/>
                      <a:pt x="3" y="61"/>
                      <a:pt x="3" y="61"/>
                    </a:cubicBezTo>
                    <a:cubicBezTo>
                      <a:pt x="4" y="63"/>
                      <a:pt x="6" y="64"/>
                      <a:pt x="8" y="64"/>
                    </a:cubicBezTo>
                    <a:cubicBezTo>
                      <a:pt x="10" y="64"/>
                      <a:pt x="12" y="63"/>
                      <a:pt x="14" y="61"/>
                    </a:cubicBezTo>
                    <a:cubicBezTo>
                      <a:pt x="29" y="46"/>
                      <a:pt x="29" y="46"/>
                      <a:pt x="29" y="46"/>
                    </a:cubicBezTo>
                    <a:cubicBezTo>
                      <a:pt x="33" y="47"/>
                      <a:pt x="36" y="48"/>
                      <a:pt x="40" y="48"/>
                    </a:cubicBezTo>
                    <a:cubicBezTo>
                      <a:pt x="46" y="48"/>
                      <a:pt x="52" y="46"/>
                      <a:pt x="57" y="41"/>
                    </a:cubicBezTo>
                    <a:cubicBezTo>
                      <a:pt x="62" y="36"/>
                      <a:pt x="64" y="30"/>
                      <a:pt x="64" y="24"/>
                    </a:cubicBezTo>
                    <a:cubicBezTo>
                      <a:pt x="64" y="17"/>
                      <a:pt x="62" y="11"/>
                      <a:pt x="57" y="7"/>
                    </a:cubicBezTo>
                    <a:cubicBezTo>
                      <a:pt x="52" y="2"/>
                      <a:pt x="46" y="0"/>
                      <a:pt x="40" y="0"/>
                    </a:cubicBezTo>
                    <a:cubicBezTo>
                      <a:pt x="33" y="0"/>
                      <a:pt x="27" y="2"/>
                      <a:pt x="23" y="7"/>
                    </a:cubicBezTo>
                    <a:cubicBezTo>
                      <a:pt x="15" y="14"/>
                      <a:pt x="14" y="25"/>
                      <a:pt x="18" y="34"/>
                    </a:cubicBezTo>
                    <a:cubicBezTo>
                      <a:pt x="2" y="50"/>
                      <a:pt x="2" y="50"/>
                      <a:pt x="2" y="50"/>
                    </a:cubicBezTo>
                    <a:cubicBezTo>
                      <a:pt x="1" y="51"/>
                      <a:pt x="0" y="53"/>
                      <a:pt x="0" y="55"/>
                    </a:cubicBezTo>
                    <a:close/>
                    <a:moveTo>
                      <a:pt x="40" y="45"/>
                    </a:moveTo>
                    <a:cubicBezTo>
                      <a:pt x="34" y="45"/>
                      <a:pt x="29" y="43"/>
                      <a:pt x="25" y="39"/>
                    </a:cubicBezTo>
                    <a:cubicBezTo>
                      <a:pt x="17" y="30"/>
                      <a:pt x="17" y="17"/>
                      <a:pt x="25" y="9"/>
                    </a:cubicBezTo>
                    <a:cubicBezTo>
                      <a:pt x="29" y="5"/>
                      <a:pt x="34" y="3"/>
                      <a:pt x="40" y="3"/>
                    </a:cubicBezTo>
                    <a:cubicBezTo>
                      <a:pt x="45" y="3"/>
                      <a:pt x="51" y="5"/>
                      <a:pt x="55" y="9"/>
                    </a:cubicBezTo>
                    <a:cubicBezTo>
                      <a:pt x="59" y="13"/>
                      <a:pt x="61" y="18"/>
                      <a:pt x="61" y="24"/>
                    </a:cubicBezTo>
                    <a:cubicBezTo>
                      <a:pt x="61" y="29"/>
                      <a:pt x="59" y="35"/>
                      <a:pt x="55" y="39"/>
                    </a:cubicBezTo>
                    <a:cubicBezTo>
                      <a:pt x="51" y="43"/>
                      <a:pt x="45" y="45"/>
                      <a:pt x="40" y="45"/>
                    </a:cubicBezTo>
                    <a:close/>
                    <a:moveTo>
                      <a:pt x="4" y="55"/>
                    </a:moveTo>
                    <a:cubicBezTo>
                      <a:pt x="4" y="54"/>
                      <a:pt x="4" y="53"/>
                      <a:pt x="5" y="52"/>
                    </a:cubicBezTo>
                    <a:cubicBezTo>
                      <a:pt x="20" y="37"/>
                      <a:pt x="20" y="37"/>
                      <a:pt x="20" y="37"/>
                    </a:cubicBezTo>
                    <a:cubicBezTo>
                      <a:pt x="21" y="39"/>
                      <a:pt x="22" y="40"/>
                      <a:pt x="23" y="41"/>
                    </a:cubicBezTo>
                    <a:cubicBezTo>
                      <a:pt x="24" y="42"/>
                      <a:pt x="25" y="43"/>
                      <a:pt x="26" y="44"/>
                    </a:cubicBezTo>
                    <a:cubicBezTo>
                      <a:pt x="12" y="59"/>
                      <a:pt x="12" y="59"/>
                      <a:pt x="12" y="59"/>
                    </a:cubicBezTo>
                    <a:cubicBezTo>
                      <a:pt x="10" y="61"/>
                      <a:pt x="7" y="61"/>
                      <a:pt x="5" y="59"/>
                    </a:cubicBezTo>
                    <a:cubicBezTo>
                      <a:pt x="5" y="59"/>
                      <a:pt x="5" y="59"/>
                      <a:pt x="5" y="59"/>
                    </a:cubicBezTo>
                    <a:cubicBezTo>
                      <a:pt x="4" y="58"/>
                      <a:pt x="4" y="57"/>
                      <a:pt x="4"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 name="Freeform 170"/>
              <p:cNvSpPr>
                <a:spLocks/>
              </p:cNvSpPr>
              <p:nvPr/>
            </p:nvSpPr>
            <p:spPr bwMode="auto">
              <a:xfrm>
                <a:off x="19410363" y="10242550"/>
                <a:ext cx="247650" cy="247650"/>
              </a:xfrm>
              <a:custGeom>
                <a:avLst/>
                <a:gdLst>
                  <a:gd name="T0" fmla="*/ 2 w 26"/>
                  <a:gd name="T1" fmla="*/ 11 h 26"/>
                  <a:gd name="T2" fmla="*/ 11 w 26"/>
                  <a:gd name="T3" fmla="*/ 11 h 26"/>
                  <a:gd name="T4" fmla="*/ 11 w 26"/>
                  <a:gd name="T5" fmla="*/ 2 h 26"/>
                  <a:gd name="T6" fmla="*/ 13 w 26"/>
                  <a:gd name="T7" fmla="*/ 0 h 26"/>
                  <a:gd name="T8" fmla="*/ 15 w 26"/>
                  <a:gd name="T9" fmla="*/ 2 h 26"/>
                  <a:gd name="T10" fmla="*/ 15 w 26"/>
                  <a:gd name="T11" fmla="*/ 11 h 26"/>
                  <a:gd name="T12" fmla="*/ 24 w 26"/>
                  <a:gd name="T13" fmla="*/ 11 h 26"/>
                  <a:gd name="T14" fmla="*/ 26 w 26"/>
                  <a:gd name="T15" fmla="*/ 13 h 26"/>
                  <a:gd name="T16" fmla="*/ 24 w 26"/>
                  <a:gd name="T17" fmla="*/ 15 h 26"/>
                  <a:gd name="T18" fmla="*/ 15 w 26"/>
                  <a:gd name="T19" fmla="*/ 15 h 26"/>
                  <a:gd name="T20" fmla="*/ 15 w 26"/>
                  <a:gd name="T21" fmla="*/ 24 h 26"/>
                  <a:gd name="T22" fmla="*/ 13 w 26"/>
                  <a:gd name="T23" fmla="*/ 26 h 26"/>
                  <a:gd name="T24" fmla="*/ 11 w 26"/>
                  <a:gd name="T25" fmla="*/ 24 h 26"/>
                  <a:gd name="T26" fmla="*/ 11 w 26"/>
                  <a:gd name="T27" fmla="*/ 15 h 26"/>
                  <a:gd name="T28" fmla="*/ 2 w 26"/>
                  <a:gd name="T29" fmla="*/ 15 h 26"/>
                  <a:gd name="T30" fmla="*/ 0 w 26"/>
                  <a:gd name="T31" fmla="*/ 13 h 26"/>
                  <a:gd name="T32" fmla="*/ 2 w 26"/>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2" y="11"/>
                    </a:moveTo>
                    <a:cubicBezTo>
                      <a:pt x="11" y="11"/>
                      <a:pt x="11" y="11"/>
                      <a:pt x="11" y="11"/>
                    </a:cubicBezTo>
                    <a:cubicBezTo>
                      <a:pt x="11" y="2"/>
                      <a:pt x="11" y="2"/>
                      <a:pt x="11" y="2"/>
                    </a:cubicBezTo>
                    <a:cubicBezTo>
                      <a:pt x="11" y="1"/>
                      <a:pt x="12" y="0"/>
                      <a:pt x="13" y="0"/>
                    </a:cubicBezTo>
                    <a:cubicBezTo>
                      <a:pt x="14" y="0"/>
                      <a:pt x="15" y="1"/>
                      <a:pt x="15" y="2"/>
                    </a:cubicBezTo>
                    <a:cubicBezTo>
                      <a:pt x="15" y="11"/>
                      <a:pt x="15" y="11"/>
                      <a:pt x="15" y="11"/>
                    </a:cubicBezTo>
                    <a:cubicBezTo>
                      <a:pt x="24" y="11"/>
                      <a:pt x="24" y="11"/>
                      <a:pt x="24" y="11"/>
                    </a:cubicBezTo>
                    <a:cubicBezTo>
                      <a:pt x="25" y="11"/>
                      <a:pt x="26" y="12"/>
                      <a:pt x="26" y="13"/>
                    </a:cubicBezTo>
                    <a:cubicBezTo>
                      <a:pt x="26" y="14"/>
                      <a:pt x="25" y="15"/>
                      <a:pt x="24" y="15"/>
                    </a:cubicBezTo>
                    <a:cubicBezTo>
                      <a:pt x="15" y="15"/>
                      <a:pt x="15" y="15"/>
                      <a:pt x="15" y="15"/>
                    </a:cubicBezTo>
                    <a:cubicBezTo>
                      <a:pt x="15" y="24"/>
                      <a:pt x="15" y="24"/>
                      <a:pt x="15" y="24"/>
                    </a:cubicBezTo>
                    <a:cubicBezTo>
                      <a:pt x="15" y="25"/>
                      <a:pt x="14" y="26"/>
                      <a:pt x="13" y="26"/>
                    </a:cubicBezTo>
                    <a:cubicBezTo>
                      <a:pt x="12" y="26"/>
                      <a:pt x="11" y="25"/>
                      <a:pt x="11" y="24"/>
                    </a:cubicBezTo>
                    <a:cubicBezTo>
                      <a:pt x="11" y="15"/>
                      <a:pt x="11" y="15"/>
                      <a:pt x="11" y="15"/>
                    </a:cubicBezTo>
                    <a:cubicBezTo>
                      <a:pt x="2" y="15"/>
                      <a:pt x="2" y="15"/>
                      <a:pt x="2" y="15"/>
                    </a:cubicBezTo>
                    <a:cubicBezTo>
                      <a:pt x="1" y="15"/>
                      <a:pt x="0" y="14"/>
                      <a:pt x="0" y="13"/>
                    </a:cubicBezTo>
                    <a:cubicBezTo>
                      <a:pt x="0" y="12"/>
                      <a:pt x="1"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04" name="กลุ่ม 103"/>
            <p:cNvGrpSpPr/>
            <p:nvPr/>
          </p:nvGrpSpPr>
          <p:grpSpPr>
            <a:xfrm>
              <a:off x="10543312" y="3545682"/>
              <a:ext cx="447675" cy="666750"/>
              <a:chOff x="14666913" y="11263313"/>
              <a:chExt cx="447675" cy="666750"/>
            </a:xfrm>
            <a:solidFill>
              <a:schemeClr val="accent3"/>
            </a:solidFill>
          </p:grpSpPr>
          <p:sp>
            <p:nvSpPr>
              <p:cNvPr id="105"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69" name="กลุ่ม 168"/>
          <p:cNvGrpSpPr/>
          <p:nvPr/>
        </p:nvGrpSpPr>
        <p:grpSpPr>
          <a:xfrm>
            <a:off x="2408237" y="3962400"/>
            <a:ext cx="4493359" cy="1698890"/>
            <a:chOff x="1084743" y="20942"/>
            <a:chExt cx="4493359" cy="1698890"/>
          </a:xfrm>
        </p:grpSpPr>
        <p:sp>
          <p:nvSpPr>
            <p:cNvPr id="170" name="TextBox 169"/>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71" name="กลุ่ม 170"/>
            <p:cNvGrpSpPr/>
            <p:nvPr/>
          </p:nvGrpSpPr>
          <p:grpSpPr>
            <a:xfrm>
              <a:off x="1084743" y="222069"/>
              <a:ext cx="927304" cy="927304"/>
              <a:chOff x="1095022" y="-1242008"/>
              <a:chExt cx="1371600" cy="1371600"/>
            </a:xfrm>
          </p:grpSpPr>
          <p:sp>
            <p:nvSpPr>
              <p:cNvPr id="172" name="วงรี 171"/>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73"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74" name="กลุ่ม 173"/>
          <p:cNvGrpSpPr/>
          <p:nvPr/>
        </p:nvGrpSpPr>
        <p:grpSpPr>
          <a:xfrm>
            <a:off x="2408237" y="6553200"/>
            <a:ext cx="4493359" cy="1698890"/>
            <a:chOff x="1084743" y="20942"/>
            <a:chExt cx="4493359" cy="1698890"/>
          </a:xfrm>
        </p:grpSpPr>
        <p:sp>
          <p:nvSpPr>
            <p:cNvPr id="175" name="TextBox 174"/>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76" name="กลุ่ม 175"/>
            <p:cNvGrpSpPr/>
            <p:nvPr/>
          </p:nvGrpSpPr>
          <p:grpSpPr>
            <a:xfrm>
              <a:off x="1084743" y="222069"/>
              <a:ext cx="927304" cy="927304"/>
              <a:chOff x="1095022" y="-1242008"/>
              <a:chExt cx="1371600" cy="1371600"/>
            </a:xfrm>
          </p:grpSpPr>
          <p:sp>
            <p:nvSpPr>
              <p:cNvPr id="177" name="วงรี 176"/>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78"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79" name="กลุ่ม 178"/>
          <p:cNvGrpSpPr/>
          <p:nvPr/>
        </p:nvGrpSpPr>
        <p:grpSpPr>
          <a:xfrm>
            <a:off x="2408237" y="9372600"/>
            <a:ext cx="4493359" cy="1698890"/>
            <a:chOff x="1084743" y="20942"/>
            <a:chExt cx="4493359" cy="1698890"/>
          </a:xfrm>
        </p:grpSpPr>
        <p:sp>
          <p:nvSpPr>
            <p:cNvPr id="180" name="TextBox 179"/>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81" name="กลุ่ม 180"/>
            <p:cNvGrpSpPr/>
            <p:nvPr/>
          </p:nvGrpSpPr>
          <p:grpSpPr>
            <a:xfrm>
              <a:off x="1084743" y="222069"/>
              <a:ext cx="927304" cy="927304"/>
              <a:chOff x="1095022" y="-1242008"/>
              <a:chExt cx="1371600" cy="1371600"/>
            </a:xfrm>
          </p:grpSpPr>
          <p:sp>
            <p:nvSpPr>
              <p:cNvPr id="182" name="วงรี 181"/>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83"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84" name="กลุ่ม 183"/>
          <p:cNvGrpSpPr/>
          <p:nvPr/>
        </p:nvGrpSpPr>
        <p:grpSpPr>
          <a:xfrm>
            <a:off x="18026796" y="3984890"/>
            <a:ext cx="4493359" cy="1698890"/>
            <a:chOff x="1084743" y="20942"/>
            <a:chExt cx="4493359" cy="1698890"/>
          </a:xfrm>
        </p:grpSpPr>
        <p:sp>
          <p:nvSpPr>
            <p:cNvPr id="185" name="TextBox 184"/>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86" name="กลุ่ม 185"/>
            <p:cNvGrpSpPr/>
            <p:nvPr/>
          </p:nvGrpSpPr>
          <p:grpSpPr>
            <a:xfrm>
              <a:off x="1084743" y="222069"/>
              <a:ext cx="927304" cy="927304"/>
              <a:chOff x="1095022" y="-1242008"/>
              <a:chExt cx="1371600" cy="1371600"/>
            </a:xfrm>
          </p:grpSpPr>
          <p:sp>
            <p:nvSpPr>
              <p:cNvPr id="187" name="วงรี 186"/>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88"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89" name="กลุ่ม 188"/>
          <p:cNvGrpSpPr/>
          <p:nvPr/>
        </p:nvGrpSpPr>
        <p:grpSpPr>
          <a:xfrm>
            <a:off x="18026796" y="6575690"/>
            <a:ext cx="4493359" cy="1698890"/>
            <a:chOff x="1084743" y="20942"/>
            <a:chExt cx="4493359" cy="1698890"/>
          </a:xfrm>
        </p:grpSpPr>
        <p:sp>
          <p:nvSpPr>
            <p:cNvPr id="190" name="TextBox 189"/>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91" name="กลุ่ม 190"/>
            <p:cNvGrpSpPr/>
            <p:nvPr/>
          </p:nvGrpSpPr>
          <p:grpSpPr>
            <a:xfrm>
              <a:off x="1084743" y="222069"/>
              <a:ext cx="927304" cy="927304"/>
              <a:chOff x="1095022" y="-1242008"/>
              <a:chExt cx="1371600" cy="1371600"/>
            </a:xfrm>
          </p:grpSpPr>
          <p:sp>
            <p:nvSpPr>
              <p:cNvPr id="192" name="วงรี 191"/>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93"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94" name="กลุ่ม 193"/>
          <p:cNvGrpSpPr/>
          <p:nvPr/>
        </p:nvGrpSpPr>
        <p:grpSpPr>
          <a:xfrm>
            <a:off x="18026796" y="9395090"/>
            <a:ext cx="4493359" cy="1698890"/>
            <a:chOff x="1084743" y="20942"/>
            <a:chExt cx="4493359" cy="1698890"/>
          </a:xfrm>
        </p:grpSpPr>
        <p:sp>
          <p:nvSpPr>
            <p:cNvPr id="195" name="TextBox 194"/>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96" name="กลุ่ม 195"/>
            <p:cNvGrpSpPr/>
            <p:nvPr/>
          </p:nvGrpSpPr>
          <p:grpSpPr>
            <a:xfrm>
              <a:off x="1084743" y="222069"/>
              <a:ext cx="927304" cy="927304"/>
              <a:chOff x="1095022" y="-1242008"/>
              <a:chExt cx="1371600" cy="1371600"/>
            </a:xfrm>
          </p:grpSpPr>
          <p:sp>
            <p:nvSpPr>
              <p:cNvPr id="197" name="วงรี 196"/>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98"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93" name="Group 92"/>
          <p:cNvGrpSpPr/>
          <p:nvPr/>
        </p:nvGrpSpPr>
        <p:grpSpPr>
          <a:xfrm>
            <a:off x="9342437" y="0"/>
            <a:ext cx="5121981" cy="1859280"/>
            <a:chOff x="9266237" y="-30479"/>
            <a:chExt cx="5121981" cy="1859280"/>
          </a:xfrm>
        </p:grpSpPr>
        <p:sp>
          <p:nvSpPr>
            <p:cNvPr id="94"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95" name="TextBox 94"/>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96" name="กลุ่ม 1"/>
            <p:cNvGrpSpPr/>
            <p:nvPr/>
          </p:nvGrpSpPr>
          <p:grpSpPr>
            <a:xfrm>
              <a:off x="10629638" y="960536"/>
              <a:ext cx="2675199" cy="191868"/>
              <a:chOff x="731836" y="7607630"/>
              <a:chExt cx="3043601" cy="240970"/>
            </a:xfrm>
          </p:grpSpPr>
          <p:sp>
            <p:nvSpPr>
              <p:cNvPr id="97"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657975598"/>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 fill="hold"/>
                                        <p:tgtEl>
                                          <p:spTgt spid="30"/>
                                        </p:tgtEl>
                                        <p:attrNameLst>
                                          <p:attrName>ppt_w</p:attrName>
                                        </p:attrNameLst>
                                      </p:cBhvr>
                                      <p:tavLst>
                                        <p:tav tm="0">
                                          <p:val>
                                            <p:fltVal val="0"/>
                                          </p:val>
                                        </p:tav>
                                        <p:tav tm="100000">
                                          <p:val>
                                            <p:strVal val="#ppt_w"/>
                                          </p:val>
                                        </p:tav>
                                      </p:tavLst>
                                    </p:anim>
                                    <p:anim calcmode="lin" valueType="num">
                                      <p:cBhvr>
                                        <p:cTn id="8" dur="500" fill="hold"/>
                                        <p:tgtEl>
                                          <p:spTgt spid="30"/>
                                        </p:tgtEl>
                                        <p:attrNameLst>
                                          <p:attrName>ppt_h</p:attrName>
                                        </p:attrNameLst>
                                      </p:cBhvr>
                                      <p:tavLst>
                                        <p:tav tm="0">
                                          <p:val>
                                            <p:fltVal val="0"/>
                                          </p:val>
                                        </p:tav>
                                        <p:tav tm="100000">
                                          <p:val>
                                            <p:strVal val="#ppt_h"/>
                                          </p:val>
                                        </p:tav>
                                      </p:tavLst>
                                    </p:anim>
                                    <p:animEffect transition="in" filter="fade">
                                      <p:cBhvr>
                                        <p:cTn id="9" dur="500"/>
                                        <p:tgtEl>
                                          <p:spTgt spid="30"/>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9"/>
                                        </p:tgtEl>
                                        <p:attrNameLst>
                                          <p:attrName>style.visibility</p:attrName>
                                        </p:attrNameLst>
                                      </p:cBhvr>
                                      <p:to>
                                        <p:strVal val="visible"/>
                                      </p:to>
                                    </p:set>
                                    <p:animEffect transition="in" filter="wipe(left)">
                                      <p:cBhvr>
                                        <p:cTn id="13" dur="500"/>
                                        <p:tgtEl>
                                          <p:spTgt spid="169"/>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wipe(left)">
                                      <p:cBhvr>
                                        <p:cTn id="17" dur="500"/>
                                        <p:tgtEl>
                                          <p:spTgt spid="17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179"/>
                                        </p:tgtEl>
                                        <p:attrNameLst>
                                          <p:attrName>style.visibility</p:attrName>
                                        </p:attrNameLst>
                                      </p:cBhvr>
                                      <p:to>
                                        <p:strVal val="visible"/>
                                      </p:to>
                                    </p:set>
                                    <p:animEffect transition="in" filter="wipe(left)">
                                      <p:cBhvr>
                                        <p:cTn id="21" dur="500"/>
                                        <p:tgtEl>
                                          <p:spTgt spid="179"/>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184"/>
                                        </p:tgtEl>
                                        <p:attrNameLst>
                                          <p:attrName>style.visibility</p:attrName>
                                        </p:attrNameLst>
                                      </p:cBhvr>
                                      <p:to>
                                        <p:strVal val="visible"/>
                                      </p:to>
                                    </p:set>
                                    <p:animEffect transition="in" filter="wipe(left)">
                                      <p:cBhvr>
                                        <p:cTn id="25" dur="500"/>
                                        <p:tgtEl>
                                          <p:spTgt spid="184"/>
                                        </p:tgtEl>
                                      </p:cBhvr>
                                    </p:animEffect>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89"/>
                                        </p:tgtEl>
                                        <p:attrNameLst>
                                          <p:attrName>style.visibility</p:attrName>
                                        </p:attrNameLst>
                                      </p:cBhvr>
                                      <p:to>
                                        <p:strVal val="visible"/>
                                      </p:to>
                                    </p:set>
                                    <p:animEffect transition="in" filter="wipe(left)">
                                      <p:cBhvr>
                                        <p:cTn id="29" dur="500"/>
                                        <p:tgtEl>
                                          <p:spTgt spid="189"/>
                                        </p:tgtEl>
                                      </p:cBhvr>
                                    </p:animEffect>
                                  </p:childTnLst>
                                </p:cTn>
                              </p:par>
                            </p:childTnLst>
                          </p:cTn>
                        </p:par>
                        <p:par>
                          <p:cTn id="30" fill="hold">
                            <p:stCondLst>
                              <p:cond delay="3000"/>
                            </p:stCondLst>
                            <p:childTnLst>
                              <p:par>
                                <p:cTn id="31" presetID="22" presetClass="entr" presetSubtype="8" fill="hold" nodeType="afterEffect">
                                  <p:stCondLst>
                                    <p:cond delay="0"/>
                                  </p:stCondLst>
                                  <p:childTnLst>
                                    <p:set>
                                      <p:cBhvr>
                                        <p:cTn id="32" dur="1" fill="hold">
                                          <p:stCondLst>
                                            <p:cond delay="0"/>
                                          </p:stCondLst>
                                        </p:cTn>
                                        <p:tgtEl>
                                          <p:spTgt spid="194"/>
                                        </p:tgtEl>
                                        <p:attrNameLst>
                                          <p:attrName>style.visibility</p:attrName>
                                        </p:attrNameLst>
                                      </p:cBhvr>
                                      <p:to>
                                        <p:strVal val="visible"/>
                                      </p:to>
                                    </p:set>
                                    <p:animEffect transition="in" filter="wipe(left)">
                                      <p:cBhvr>
                                        <p:cTn id="33"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reeform 10"/>
          <p:cNvSpPr>
            <a:spLocks/>
          </p:cNvSpPr>
          <p:nvPr/>
        </p:nvSpPr>
        <p:spPr bwMode="auto">
          <a:xfrm>
            <a:off x="5932488" y="4040402"/>
            <a:ext cx="3998913" cy="2655673"/>
          </a:xfrm>
          <a:custGeom>
            <a:avLst/>
            <a:gdLst>
              <a:gd name="T0" fmla="*/ 1251 w 2519"/>
              <a:gd name="T1" fmla="*/ 0 h 2394"/>
              <a:gd name="T2" fmla="*/ 2519 w 2519"/>
              <a:gd name="T3" fmla="*/ 2394 h 2394"/>
              <a:gd name="T4" fmla="*/ 1251 w 2519"/>
              <a:gd name="T5" fmla="*/ 2394 h 2394"/>
              <a:gd name="T6" fmla="*/ 0 w 2519"/>
              <a:gd name="T7" fmla="*/ 2394 h 2394"/>
              <a:gd name="T8" fmla="*/ 1251 w 2519"/>
              <a:gd name="T9" fmla="*/ 0 h 2394"/>
            </a:gdLst>
            <a:ahLst/>
            <a:cxnLst>
              <a:cxn ang="0">
                <a:pos x="T0" y="T1"/>
              </a:cxn>
              <a:cxn ang="0">
                <a:pos x="T2" y="T3"/>
              </a:cxn>
              <a:cxn ang="0">
                <a:pos x="T4" y="T5"/>
              </a:cxn>
              <a:cxn ang="0">
                <a:pos x="T6" y="T7"/>
              </a:cxn>
              <a:cxn ang="0">
                <a:pos x="T8" y="T9"/>
              </a:cxn>
            </a:cxnLst>
            <a:rect l="0" t="0" r="r" b="b"/>
            <a:pathLst>
              <a:path w="2519" h="2394">
                <a:moveTo>
                  <a:pt x="1251" y="0"/>
                </a:moveTo>
                <a:lnTo>
                  <a:pt x="2519" y="2394"/>
                </a:lnTo>
                <a:lnTo>
                  <a:pt x="1251" y="2394"/>
                </a:lnTo>
                <a:lnTo>
                  <a:pt x="0" y="2394"/>
                </a:lnTo>
                <a:lnTo>
                  <a:pt x="1251"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35" name="Freeform 11"/>
          <p:cNvSpPr>
            <a:spLocks/>
          </p:cNvSpPr>
          <p:nvPr/>
        </p:nvSpPr>
        <p:spPr bwMode="auto">
          <a:xfrm>
            <a:off x="7496176" y="2895600"/>
            <a:ext cx="5738813" cy="3800475"/>
          </a:xfrm>
          <a:custGeom>
            <a:avLst/>
            <a:gdLst>
              <a:gd name="T0" fmla="*/ 1815 w 3615"/>
              <a:gd name="T1" fmla="*/ 0 h 3426"/>
              <a:gd name="T2" fmla="*/ 3615 w 3615"/>
              <a:gd name="T3" fmla="*/ 3426 h 3426"/>
              <a:gd name="T4" fmla="*/ 1815 w 3615"/>
              <a:gd name="T5" fmla="*/ 3426 h 3426"/>
              <a:gd name="T6" fmla="*/ 0 w 3615"/>
              <a:gd name="T7" fmla="*/ 3426 h 3426"/>
              <a:gd name="T8" fmla="*/ 1815 w 3615"/>
              <a:gd name="T9" fmla="*/ 0 h 3426"/>
            </a:gdLst>
            <a:ahLst/>
            <a:cxnLst>
              <a:cxn ang="0">
                <a:pos x="T0" y="T1"/>
              </a:cxn>
              <a:cxn ang="0">
                <a:pos x="T2" y="T3"/>
              </a:cxn>
              <a:cxn ang="0">
                <a:pos x="T4" y="T5"/>
              </a:cxn>
              <a:cxn ang="0">
                <a:pos x="T6" y="T7"/>
              </a:cxn>
              <a:cxn ang="0">
                <a:pos x="T8" y="T9"/>
              </a:cxn>
            </a:cxnLst>
            <a:rect l="0" t="0" r="r" b="b"/>
            <a:pathLst>
              <a:path w="3615" h="3426">
                <a:moveTo>
                  <a:pt x="1815" y="0"/>
                </a:moveTo>
                <a:lnTo>
                  <a:pt x="3615" y="3426"/>
                </a:lnTo>
                <a:lnTo>
                  <a:pt x="1815" y="3426"/>
                </a:lnTo>
                <a:lnTo>
                  <a:pt x="0" y="3426"/>
                </a:lnTo>
                <a:lnTo>
                  <a:pt x="1815"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36" name="Freeform 12"/>
          <p:cNvSpPr>
            <a:spLocks/>
          </p:cNvSpPr>
          <p:nvPr/>
        </p:nvSpPr>
        <p:spPr bwMode="auto">
          <a:xfrm>
            <a:off x="10701338" y="3155177"/>
            <a:ext cx="5340350" cy="3540898"/>
          </a:xfrm>
          <a:custGeom>
            <a:avLst/>
            <a:gdLst>
              <a:gd name="T0" fmla="*/ 1690 w 3364"/>
              <a:gd name="T1" fmla="*/ 0 h 3192"/>
              <a:gd name="T2" fmla="*/ 3364 w 3364"/>
              <a:gd name="T3" fmla="*/ 3192 h 3192"/>
              <a:gd name="T4" fmla="*/ 1690 w 3364"/>
              <a:gd name="T5" fmla="*/ 3192 h 3192"/>
              <a:gd name="T6" fmla="*/ 0 w 3364"/>
              <a:gd name="T7" fmla="*/ 3192 h 3192"/>
              <a:gd name="T8" fmla="*/ 1690 w 3364"/>
              <a:gd name="T9" fmla="*/ 0 h 3192"/>
            </a:gdLst>
            <a:ahLst/>
            <a:cxnLst>
              <a:cxn ang="0">
                <a:pos x="T0" y="T1"/>
              </a:cxn>
              <a:cxn ang="0">
                <a:pos x="T2" y="T3"/>
              </a:cxn>
              <a:cxn ang="0">
                <a:pos x="T4" y="T5"/>
              </a:cxn>
              <a:cxn ang="0">
                <a:pos x="T6" y="T7"/>
              </a:cxn>
              <a:cxn ang="0">
                <a:pos x="T8" y="T9"/>
              </a:cxn>
            </a:cxnLst>
            <a:rect l="0" t="0" r="r" b="b"/>
            <a:pathLst>
              <a:path w="3364" h="3192">
                <a:moveTo>
                  <a:pt x="1690" y="0"/>
                </a:moveTo>
                <a:lnTo>
                  <a:pt x="3364" y="3192"/>
                </a:lnTo>
                <a:lnTo>
                  <a:pt x="1690" y="3192"/>
                </a:lnTo>
                <a:lnTo>
                  <a:pt x="0" y="3192"/>
                </a:lnTo>
                <a:lnTo>
                  <a:pt x="169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37" name="Freeform 13"/>
          <p:cNvSpPr>
            <a:spLocks/>
          </p:cNvSpPr>
          <p:nvPr/>
        </p:nvSpPr>
        <p:spPr bwMode="auto">
          <a:xfrm>
            <a:off x="14376401" y="4040402"/>
            <a:ext cx="4000500" cy="2655673"/>
          </a:xfrm>
          <a:custGeom>
            <a:avLst/>
            <a:gdLst>
              <a:gd name="T0" fmla="*/ 1268 w 2520"/>
              <a:gd name="T1" fmla="*/ 0 h 2394"/>
              <a:gd name="T2" fmla="*/ 2520 w 2520"/>
              <a:gd name="T3" fmla="*/ 2394 h 2394"/>
              <a:gd name="T4" fmla="*/ 1268 w 2520"/>
              <a:gd name="T5" fmla="*/ 2394 h 2394"/>
              <a:gd name="T6" fmla="*/ 0 w 2520"/>
              <a:gd name="T7" fmla="*/ 2394 h 2394"/>
              <a:gd name="T8" fmla="*/ 1268 w 2520"/>
              <a:gd name="T9" fmla="*/ 0 h 2394"/>
            </a:gdLst>
            <a:ahLst/>
            <a:cxnLst>
              <a:cxn ang="0">
                <a:pos x="T0" y="T1"/>
              </a:cxn>
              <a:cxn ang="0">
                <a:pos x="T2" y="T3"/>
              </a:cxn>
              <a:cxn ang="0">
                <a:pos x="T4" y="T5"/>
              </a:cxn>
              <a:cxn ang="0">
                <a:pos x="T6" y="T7"/>
              </a:cxn>
              <a:cxn ang="0">
                <a:pos x="T8" y="T9"/>
              </a:cxn>
            </a:cxnLst>
            <a:rect l="0" t="0" r="r" b="b"/>
            <a:pathLst>
              <a:path w="2520" h="2394">
                <a:moveTo>
                  <a:pt x="1268" y="0"/>
                </a:moveTo>
                <a:lnTo>
                  <a:pt x="2520" y="2394"/>
                </a:lnTo>
                <a:lnTo>
                  <a:pt x="1268" y="2394"/>
                </a:lnTo>
                <a:lnTo>
                  <a:pt x="0" y="2394"/>
                </a:lnTo>
                <a:lnTo>
                  <a:pt x="1268"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39" name="Freeform 101"/>
          <p:cNvSpPr>
            <a:spLocks noEditPoints="1"/>
          </p:cNvSpPr>
          <p:nvPr/>
        </p:nvSpPr>
        <p:spPr bwMode="auto">
          <a:xfrm>
            <a:off x="6880286" y="6985000"/>
            <a:ext cx="797510" cy="925682"/>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40" name="กลุ่ม 139"/>
          <p:cNvGrpSpPr/>
          <p:nvPr/>
        </p:nvGrpSpPr>
        <p:grpSpPr>
          <a:xfrm>
            <a:off x="5578473" y="8259763"/>
            <a:ext cx="3306764" cy="3409659"/>
            <a:chOff x="5578473" y="8259763"/>
            <a:chExt cx="3306764" cy="3409659"/>
          </a:xfrm>
        </p:grpSpPr>
        <p:sp>
          <p:nvSpPr>
            <p:cNvPr id="141" name="Rectangle 6"/>
            <p:cNvSpPr>
              <a:spLocks noChangeArrowheads="1"/>
            </p:cNvSpPr>
            <p:nvPr/>
          </p:nvSpPr>
          <p:spPr bwMode="auto">
            <a:xfrm>
              <a:off x="5608638" y="8259763"/>
              <a:ext cx="3154363" cy="1316038"/>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42" name="TextBox 141"/>
            <p:cNvSpPr txBox="1"/>
            <p:nvPr/>
          </p:nvSpPr>
          <p:spPr>
            <a:xfrm>
              <a:off x="5608156" y="8638094"/>
              <a:ext cx="3154845" cy="584775"/>
            </a:xfrm>
            <a:prstGeom prst="rect">
              <a:avLst/>
            </a:prstGeom>
            <a:noFill/>
          </p:spPr>
          <p:txBody>
            <a:bodyPr wrap="square" rtlCol="0" anchor="ctr" anchorCtr="0">
              <a:spAutoFit/>
            </a:bodyPr>
            <a:lstStyle/>
            <a:p>
              <a:pPr algn="ctr"/>
              <a:r>
                <a:rPr lang="en-US" sz="3200" b="1" dirty="0">
                  <a:solidFill>
                    <a:schemeClr val="bg1"/>
                  </a:solidFill>
                  <a:latin typeface="Lato Black" charset="0"/>
                  <a:ea typeface="Lato Black" charset="0"/>
                  <a:cs typeface="Lato Black" charset="0"/>
                </a:rPr>
                <a:t>Flow Chart</a:t>
              </a:r>
              <a:endParaRPr lang="en-US" sz="2400" b="1" dirty="0">
                <a:solidFill>
                  <a:schemeClr val="bg1"/>
                </a:solidFill>
                <a:latin typeface="Lato Black" charset="0"/>
                <a:ea typeface="Lato Black" charset="0"/>
                <a:cs typeface="Lato Black" charset="0"/>
              </a:endParaRPr>
            </a:p>
          </p:txBody>
        </p:sp>
        <p:sp>
          <p:nvSpPr>
            <p:cNvPr id="143" name="TextBox 142"/>
            <p:cNvSpPr txBox="1"/>
            <p:nvPr/>
          </p:nvSpPr>
          <p:spPr>
            <a:xfrm>
              <a:off x="5578473" y="9601200"/>
              <a:ext cx="3306764" cy="2068222"/>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methodologies important Data analysis which summarizes.</a:t>
              </a:r>
            </a:p>
          </p:txBody>
        </p:sp>
      </p:grpSp>
      <p:grpSp>
        <p:nvGrpSpPr>
          <p:cNvPr id="144" name="กลุ่ม 143"/>
          <p:cNvGrpSpPr/>
          <p:nvPr/>
        </p:nvGrpSpPr>
        <p:grpSpPr>
          <a:xfrm>
            <a:off x="10104437" y="7056686"/>
            <a:ext cx="954165" cy="956539"/>
            <a:chOff x="17129509" y="11525195"/>
            <a:chExt cx="638175" cy="639763"/>
          </a:xfrm>
          <a:solidFill>
            <a:schemeClr val="accent5"/>
          </a:solidFill>
        </p:grpSpPr>
        <p:sp>
          <p:nvSpPr>
            <p:cNvPr id="145"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6"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7"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8"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9"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0"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52" name="กลุ่ม 151"/>
          <p:cNvGrpSpPr/>
          <p:nvPr/>
        </p:nvGrpSpPr>
        <p:grpSpPr>
          <a:xfrm>
            <a:off x="8854832" y="8259763"/>
            <a:ext cx="3306764" cy="3398837"/>
            <a:chOff x="8854832" y="8259763"/>
            <a:chExt cx="3306764" cy="3398837"/>
          </a:xfrm>
        </p:grpSpPr>
        <p:sp>
          <p:nvSpPr>
            <p:cNvPr id="153" name="Rectangle 7"/>
            <p:cNvSpPr>
              <a:spLocks noChangeArrowheads="1"/>
            </p:cNvSpPr>
            <p:nvPr/>
          </p:nvSpPr>
          <p:spPr bwMode="auto">
            <a:xfrm>
              <a:off x="8937626" y="8259763"/>
              <a:ext cx="3154363" cy="131603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54" name="TextBox 153"/>
            <p:cNvSpPr txBox="1"/>
            <p:nvPr/>
          </p:nvSpPr>
          <p:spPr>
            <a:xfrm>
              <a:off x="8930792" y="8661400"/>
              <a:ext cx="3154845" cy="584775"/>
            </a:xfrm>
            <a:prstGeom prst="rect">
              <a:avLst/>
            </a:prstGeom>
            <a:noFill/>
          </p:spPr>
          <p:txBody>
            <a:bodyPr wrap="square" rtlCol="0" anchor="ctr" anchorCtr="0">
              <a:spAutoFit/>
            </a:bodyPr>
            <a:lstStyle/>
            <a:p>
              <a:pPr algn="ctr"/>
              <a:r>
                <a:rPr lang="en-US" sz="3200" b="1" dirty="0">
                  <a:solidFill>
                    <a:schemeClr val="bg1"/>
                  </a:solidFill>
                  <a:latin typeface="Lato Black" charset="0"/>
                  <a:ea typeface="Lato Black" charset="0"/>
                  <a:cs typeface="Lato Black" charset="0"/>
                </a:rPr>
                <a:t>Calendar</a:t>
              </a:r>
              <a:endParaRPr lang="en-US" sz="2400" b="1" dirty="0">
                <a:solidFill>
                  <a:schemeClr val="bg1"/>
                </a:solidFill>
                <a:latin typeface="Lato Black" charset="0"/>
                <a:ea typeface="Lato Black" charset="0"/>
                <a:cs typeface="Lato Black" charset="0"/>
              </a:endParaRPr>
            </a:p>
          </p:txBody>
        </p:sp>
        <p:sp>
          <p:nvSpPr>
            <p:cNvPr id="155" name="TextBox 154"/>
            <p:cNvSpPr txBox="1"/>
            <p:nvPr/>
          </p:nvSpPr>
          <p:spPr>
            <a:xfrm>
              <a:off x="8854832" y="9590378"/>
              <a:ext cx="3306764" cy="2068222"/>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methodologies important Data analysis which summarizes.</a:t>
              </a:r>
            </a:p>
          </p:txBody>
        </p:sp>
      </p:grpSp>
      <p:grpSp>
        <p:nvGrpSpPr>
          <p:cNvPr id="156" name="กลุ่ม 155"/>
          <p:cNvGrpSpPr/>
          <p:nvPr/>
        </p:nvGrpSpPr>
        <p:grpSpPr>
          <a:xfrm>
            <a:off x="13479432" y="7149607"/>
            <a:ext cx="968405" cy="825993"/>
            <a:chOff x="17753013" y="5292725"/>
            <a:chExt cx="647700" cy="552450"/>
          </a:xfrm>
          <a:solidFill>
            <a:schemeClr val="accent6"/>
          </a:solidFill>
        </p:grpSpPr>
        <p:sp>
          <p:nvSpPr>
            <p:cNvPr id="157"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60" name="กลุ่ม 159"/>
          <p:cNvGrpSpPr/>
          <p:nvPr/>
        </p:nvGrpSpPr>
        <p:grpSpPr>
          <a:xfrm>
            <a:off x="12266613" y="8259763"/>
            <a:ext cx="3324465" cy="3420481"/>
            <a:chOff x="12266613" y="8259763"/>
            <a:chExt cx="3324465" cy="3420481"/>
          </a:xfrm>
        </p:grpSpPr>
        <p:sp>
          <p:nvSpPr>
            <p:cNvPr id="161" name="Rectangle 8"/>
            <p:cNvSpPr>
              <a:spLocks noChangeArrowheads="1"/>
            </p:cNvSpPr>
            <p:nvPr/>
          </p:nvSpPr>
          <p:spPr bwMode="auto">
            <a:xfrm>
              <a:off x="12266613" y="8259763"/>
              <a:ext cx="3154363" cy="1316038"/>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62" name="TextBox 161"/>
            <p:cNvSpPr txBox="1"/>
            <p:nvPr/>
          </p:nvSpPr>
          <p:spPr>
            <a:xfrm>
              <a:off x="12288625" y="8662919"/>
              <a:ext cx="3154845" cy="584775"/>
            </a:xfrm>
            <a:prstGeom prst="rect">
              <a:avLst/>
            </a:prstGeom>
            <a:noFill/>
          </p:spPr>
          <p:txBody>
            <a:bodyPr wrap="square" rtlCol="0" anchor="ctr" anchorCtr="0">
              <a:spAutoFit/>
            </a:bodyPr>
            <a:lstStyle/>
            <a:p>
              <a:pPr algn="ctr"/>
              <a:r>
                <a:rPr lang="en-US" sz="3200" b="1" dirty="0">
                  <a:solidFill>
                    <a:schemeClr val="bg1"/>
                  </a:solidFill>
                  <a:latin typeface="Lato Black" charset="0"/>
                  <a:ea typeface="Lato Black" charset="0"/>
                  <a:cs typeface="Lato Black" charset="0"/>
                </a:rPr>
                <a:t>Partners</a:t>
              </a:r>
              <a:endParaRPr lang="en-US" sz="2400" b="1" dirty="0">
                <a:solidFill>
                  <a:schemeClr val="bg1"/>
                </a:solidFill>
                <a:latin typeface="Lato Black" charset="0"/>
                <a:ea typeface="Lato Black" charset="0"/>
                <a:cs typeface="Lato Black" charset="0"/>
              </a:endParaRPr>
            </a:p>
          </p:txBody>
        </p:sp>
        <p:sp>
          <p:nvSpPr>
            <p:cNvPr id="163" name="TextBox 162"/>
            <p:cNvSpPr txBox="1"/>
            <p:nvPr/>
          </p:nvSpPr>
          <p:spPr>
            <a:xfrm>
              <a:off x="12284314" y="9612022"/>
              <a:ext cx="3306764" cy="2068222"/>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methodologies important Data analysis which summarizes.</a:t>
              </a:r>
            </a:p>
          </p:txBody>
        </p:sp>
      </p:grpSp>
      <p:grpSp>
        <p:nvGrpSpPr>
          <p:cNvPr id="164" name="กลุ่ม 163"/>
          <p:cNvGrpSpPr/>
          <p:nvPr/>
        </p:nvGrpSpPr>
        <p:grpSpPr>
          <a:xfrm>
            <a:off x="16733837" y="7056686"/>
            <a:ext cx="697822" cy="882958"/>
            <a:chOff x="14438313" y="4005263"/>
            <a:chExt cx="466725" cy="590550"/>
          </a:xfrm>
          <a:solidFill>
            <a:schemeClr val="accent4"/>
          </a:solidFill>
        </p:grpSpPr>
        <p:sp>
          <p:nvSpPr>
            <p:cNvPr id="165" name="Freeform 69"/>
            <p:cNvSpPr>
              <a:spLocks noEditPoints="1"/>
            </p:cNvSpPr>
            <p:nvPr/>
          </p:nvSpPr>
          <p:spPr bwMode="auto">
            <a:xfrm>
              <a:off x="14438313" y="4262438"/>
              <a:ext cx="114300" cy="171450"/>
            </a:xfrm>
            <a:custGeom>
              <a:avLst/>
              <a:gdLst>
                <a:gd name="T0" fmla="*/ 9 w 12"/>
                <a:gd name="T1" fmla="*/ 0 h 18"/>
                <a:gd name="T2" fmla="*/ 3 w 12"/>
                <a:gd name="T3" fmla="*/ 0 h 18"/>
                <a:gd name="T4" fmla="*/ 0 w 12"/>
                <a:gd name="T5" fmla="*/ 3 h 18"/>
                <a:gd name="T6" fmla="*/ 0 w 12"/>
                <a:gd name="T7" fmla="*/ 15 h 18"/>
                <a:gd name="T8" fmla="*/ 3 w 12"/>
                <a:gd name="T9" fmla="*/ 18 h 18"/>
                <a:gd name="T10" fmla="*/ 9 w 12"/>
                <a:gd name="T11" fmla="*/ 18 h 18"/>
                <a:gd name="T12" fmla="*/ 12 w 12"/>
                <a:gd name="T13" fmla="*/ 15 h 18"/>
                <a:gd name="T14" fmla="*/ 12 w 12"/>
                <a:gd name="T15" fmla="*/ 3 h 18"/>
                <a:gd name="T16" fmla="*/ 9 w 12"/>
                <a:gd name="T17" fmla="*/ 0 h 18"/>
                <a:gd name="T18" fmla="*/ 9 w 12"/>
                <a:gd name="T19" fmla="*/ 15 h 18"/>
                <a:gd name="T20" fmla="*/ 9 w 12"/>
                <a:gd name="T21" fmla="*/ 15 h 18"/>
                <a:gd name="T22" fmla="*/ 3 w 12"/>
                <a:gd name="T23" fmla="*/ 15 h 18"/>
                <a:gd name="T24" fmla="*/ 3 w 12"/>
                <a:gd name="T25" fmla="*/ 15 h 18"/>
                <a:gd name="T26" fmla="*/ 3 w 12"/>
                <a:gd name="T27" fmla="*/ 3 h 18"/>
                <a:gd name="T28" fmla="*/ 3 w 12"/>
                <a:gd name="T29" fmla="*/ 2 h 18"/>
                <a:gd name="T30" fmla="*/ 9 w 12"/>
                <a:gd name="T31" fmla="*/ 2 h 18"/>
                <a:gd name="T32" fmla="*/ 9 w 12"/>
                <a:gd name="T33" fmla="*/ 3 h 18"/>
                <a:gd name="T34" fmla="*/ 9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3" y="0"/>
                    <a:pt x="3" y="0"/>
                    <a:pt x="3" y="0"/>
                  </a:cubicBezTo>
                  <a:cubicBezTo>
                    <a:pt x="1" y="0"/>
                    <a:pt x="0" y="1"/>
                    <a:pt x="0" y="3"/>
                  </a:cubicBezTo>
                  <a:cubicBezTo>
                    <a:pt x="0" y="15"/>
                    <a:pt x="0" y="15"/>
                    <a:pt x="0" y="15"/>
                  </a:cubicBezTo>
                  <a:cubicBezTo>
                    <a:pt x="0" y="17"/>
                    <a:pt x="1" y="18"/>
                    <a:pt x="3" y="18"/>
                  </a:cubicBezTo>
                  <a:cubicBezTo>
                    <a:pt x="9" y="18"/>
                    <a:pt x="9" y="18"/>
                    <a:pt x="9" y="18"/>
                  </a:cubicBezTo>
                  <a:cubicBezTo>
                    <a:pt x="10" y="18"/>
                    <a:pt x="12" y="17"/>
                    <a:pt x="12" y="15"/>
                  </a:cubicBezTo>
                  <a:cubicBezTo>
                    <a:pt x="12" y="3"/>
                    <a:pt x="12" y="3"/>
                    <a:pt x="12" y="3"/>
                  </a:cubicBezTo>
                  <a:cubicBezTo>
                    <a:pt x="12" y="1"/>
                    <a:pt x="10" y="0"/>
                    <a:pt x="9" y="0"/>
                  </a:cubicBezTo>
                  <a:close/>
                  <a:moveTo>
                    <a:pt x="9" y="15"/>
                  </a:moveTo>
                  <a:cubicBezTo>
                    <a:pt x="9" y="15"/>
                    <a:pt x="9" y="15"/>
                    <a:pt x="9" y="15"/>
                  </a:cubicBezTo>
                  <a:cubicBezTo>
                    <a:pt x="3" y="15"/>
                    <a:pt x="3" y="15"/>
                    <a:pt x="3" y="15"/>
                  </a:cubicBezTo>
                  <a:cubicBezTo>
                    <a:pt x="3" y="15"/>
                    <a:pt x="3" y="15"/>
                    <a:pt x="3" y="15"/>
                  </a:cubicBezTo>
                  <a:cubicBezTo>
                    <a:pt x="3" y="3"/>
                    <a:pt x="3" y="3"/>
                    <a:pt x="3" y="3"/>
                  </a:cubicBezTo>
                  <a:cubicBezTo>
                    <a:pt x="3" y="2"/>
                    <a:pt x="3" y="2"/>
                    <a:pt x="3" y="2"/>
                  </a:cubicBezTo>
                  <a:cubicBezTo>
                    <a:pt x="9" y="2"/>
                    <a:pt x="9" y="2"/>
                    <a:pt x="9" y="2"/>
                  </a:cubicBezTo>
                  <a:cubicBezTo>
                    <a:pt x="9" y="2"/>
                    <a:pt x="9" y="2"/>
                    <a:pt x="9" y="3"/>
                  </a:cubicBezTo>
                  <a:lnTo>
                    <a:pt x="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6" name="Freeform 70"/>
            <p:cNvSpPr>
              <a:spLocks noEditPoints="1"/>
            </p:cNvSpPr>
            <p:nvPr/>
          </p:nvSpPr>
          <p:spPr bwMode="auto">
            <a:xfrm>
              <a:off x="14628813" y="4157663"/>
              <a:ext cx="104775" cy="180975"/>
            </a:xfrm>
            <a:custGeom>
              <a:avLst/>
              <a:gdLst>
                <a:gd name="T0" fmla="*/ 8 w 11"/>
                <a:gd name="T1" fmla="*/ 0 h 19"/>
                <a:gd name="T2" fmla="*/ 3 w 11"/>
                <a:gd name="T3" fmla="*/ 0 h 19"/>
                <a:gd name="T4" fmla="*/ 0 w 11"/>
                <a:gd name="T5" fmla="*/ 4 h 19"/>
                <a:gd name="T6" fmla="*/ 0 w 11"/>
                <a:gd name="T7" fmla="*/ 16 h 19"/>
                <a:gd name="T8" fmla="*/ 3 w 11"/>
                <a:gd name="T9" fmla="*/ 19 h 19"/>
                <a:gd name="T10" fmla="*/ 8 w 11"/>
                <a:gd name="T11" fmla="*/ 19 h 19"/>
                <a:gd name="T12" fmla="*/ 11 w 11"/>
                <a:gd name="T13" fmla="*/ 16 h 19"/>
                <a:gd name="T14" fmla="*/ 11 w 11"/>
                <a:gd name="T15" fmla="*/ 4 h 19"/>
                <a:gd name="T16" fmla="*/ 8 w 11"/>
                <a:gd name="T17" fmla="*/ 0 h 19"/>
                <a:gd name="T18" fmla="*/ 9 w 11"/>
                <a:gd name="T19" fmla="*/ 16 h 19"/>
                <a:gd name="T20" fmla="*/ 8 w 11"/>
                <a:gd name="T21" fmla="*/ 16 h 19"/>
                <a:gd name="T22" fmla="*/ 3 w 11"/>
                <a:gd name="T23" fmla="*/ 16 h 19"/>
                <a:gd name="T24" fmla="*/ 2 w 11"/>
                <a:gd name="T25" fmla="*/ 16 h 19"/>
                <a:gd name="T26" fmla="*/ 2 w 11"/>
                <a:gd name="T27" fmla="*/ 4 h 19"/>
                <a:gd name="T28" fmla="*/ 3 w 11"/>
                <a:gd name="T29" fmla="*/ 3 h 19"/>
                <a:gd name="T30" fmla="*/ 8 w 11"/>
                <a:gd name="T31" fmla="*/ 3 h 19"/>
                <a:gd name="T32" fmla="*/ 9 w 11"/>
                <a:gd name="T33" fmla="*/ 4 h 19"/>
                <a:gd name="T34" fmla="*/ 9 w 11"/>
                <a:gd name="T3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9">
                  <a:moveTo>
                    <a:pt x="8" y="0"/>
                  </a:moveTo>
                  <a:cubicBezTo>
                    <a:pt x="3" y="0"/>
                    <a:pt x="3" y="0"/>
                    <a:pt x="3" y="0"/>
                  </a:cubicBezTo>
                  <a:cubicBezTo>
                    <a:pt x="1" y="0"/>
                    <a:pt x="0" y="2"/>
                    <a:pt x="0" y="4"/>
                  </a:cubicBezTo>
                  <a:cubicBezTo>
                    <a:pt x="0" y="16"/>
                    <a:pt x="0" y="16"/>
                    <a:pt x="0" y="16"/>
                  </a:cubicBezTo>
                  <a:cubicBezTo>
                    <a:pt x="0" y="18"/>
                    <a:pt x="1" y="19"/>
                    <a:pt x="3" y="19"/>
                  </a:cubicBezTo>
                  <a:cubicBezTo>
                    <a:pt x="8" y="19"/>
                    <a:pt x="8" y="19"/>
                    <a:pt x="8" y="19"/>
                  </a:cubicBezTo>
                  <a:cubicBezTo>
                    <a:pt x="10" y="19"/>
                    <a:pt x="11" y="18"/>
                    <a:pt x="11" y="16"/>
                  </a:cubicBezTo>
                  <a:cubicBezTo>
                    <a:pt x="11" y="4"/>
                    <a:pt x="11" y="4"/>
                    <a:pt x="11" y="4"/>
                  </a:cubicBezTo>
                  <a:cubicBezTo>
                    <a:pt x="11" y="2"/>
                    <a:pt x="10" y="0"/>
                    <a:pt x="8" y="0"/>
                  </a:cubicBezTo>
                  <a:close/>
                  <a:moveTo>
                    <a:pt x="9" y="16"/>
                  </a:moveTo>
                  <a:cubicBezTo>
                    <a:pt x="9" y="16"/>
                    <a:pt x="9" y="16"/>
                    <a:pt x="8" y="16"/>
                  </a:cubicBezTo>
                  <a:cubicBezTo>
                    <a:pt x="3" y="16"/>
                    <a:pt x="3" y="16"/>
                    <a:pt x="3" y="16"/>
                  </a:cubicBezTo>
                  <a:cubicBezTo>
                    <a:pt x="3" y="16"/>
                    <a:pt x="2" y="16"/>
                    <a:pt x="2" y="16"/>
                  </a:cubicBezTo>
                  <a:cubicBezTo>
                    <a:pt x="2" y="4"/>
                    <a:pt x="2" y="4"/>
                    <a:pt x="2" y="4"/>
                  </a:cubicBezTo>
                  <a:cubicBezTo>
                    <a:pt x="2" y="3"/>
                    <a:pt x="3" y="3"/>
                    <a:pt x="3" y="3"/>
                  </a:cubicBezTo>
                  <a:cubicBezTo>
                    <a:pt x="8" y="3"/>
                    <a:pt x="8" y="3"/>
                    <a:pt x="8" y="3"/>
                  </a:cubicBezTo>
                  <a:cubicBezTo>
                    <a:pt x="9" y="3"/>
                    <a:pt x="9" y="3"/>
                    <a:pt x="9" y="4"/>
                  </a:cubicBezTo>
                  <a:lnTo>
                    <a:pt x="9"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7" name="Freeform 71"/>
            <p:cNvSpPr>
              <a:spLocks noEditPoints="1"/>
            </p:cNvSpPr>
            <p:nvPr/>
          </p:nvSpPr>
          <p:spPr bwMode="auto">
            <a:xfrm>
              <a:off x="14790738" y="4262438"/>
              <a:ext cx="114300" cy="171450"/>
            </a:xfrm>
            <a:custGeom>
              <a:avLst/>
              <a:gdLst>
                <a:gd name="T0" fmla="*/ 9 w 12"/>
                <a:gd name="T1" fmla="*/ 0 h 18"/>
                <a:gd name="T2" fmla="*/ 4 w 12"/>
                <a:gd name="T3" fmla="*/ 0 h 18"/>
                <a:gd name="T4" fmla="*/ 0 w 12"/>
                <a:gd name="T5" fmla="*/ 3 h 18"/>
                <a:gd name="T6" fmla="*/ 0 w 12"/>
                <a:gd name="T7" fmla="*/ 15 h 18"/>
                <a:gd name="T8" fmla="*/ 4 w 12"/>
                <a:gd name="T9" fmla="*/ 18 h 18"/>
                <a:gd name="T10" fmla="*/ 9 w 12"/>
                <a:gd name="T11" fmla="*/ 18 h 18"/>
                <a:gd name="T12" fmla="*/ 12 w 12"/>
                <a:gd name="T13" fmla="*/ 15 h 18"/>
                <a:gd name="T14" fmla="*/ 12 w 12"/>
                <a:gd name="T15" fmla="*/ 3 h 18"/>
                <a:gd name="T16" fmla="*/ 9 w 12"/>
                <a:gd name="T17" fmla="*/ 0 h 18"/>
                <a:gd name="T18" fmla="*/ 10 w 12"/>
                <a:gd name="T19" fmla="*/ 15 h 18"/>
                <a:gd name="T20" fmla="*/ 9 w 12"/>
                <a:gd name="T21" fmla="*/ 15 h 18"/>
                <a:gd name="T22" fmla="*/ 4 w 12"/>
                <a:gd name="T23" fmla="*/ 15 h 18"/>
                <a:gd name="T24" fmla="*/ 3 w 12"/>
                <a:gd name="T25" fmla="*/ 15 h 18"/>
                <a:gd name="T26" fmla="*/ 3 w 12"/>
                <a:gd name="T27" fmla="*/ 3 h 18"/>
                <a:gd name="T28" fmla="*/ 4 w 12"/>
                <a:gd name="T29" fmla="*/ 2 h 18"/>
                <a:gd name="T30" fmla="*/ 9 w 12"/>
                <a:gd name="T31" fmla="*/ 2 h 18"/>
                <a:gd name="T32" fmla="*/ 10 w 12"/>
                <a:gd name="T33" fmla="*/ 3 h 18"/>
                <a:gd name="T34" fmla="*/ 10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4" y="0"/>
                    <a:pt x="4" y="0"/>
                    <a:pt x="4" y="0"/>
                  </a:cubicBezTo>
                  <a:cubicBezTo>
                    <a:pt x="2" y="0"/>
                    <a:pt x="0" y="1"/>
                    <a:pt x="0" y="3"/>
                  </a:cubicBezTo>
                  <a:cubicBezTo>
                    <a:pt x="0" y="15"/>
                    <a:pt x="0" y="15"/>
                    <a:pt x="0" y="15"/>
                  </a:cubicBezTo>
                  <a:cubicBezTo>
                    <a:pt x="0" y="17"/>
                    <a:pt x="2" y="18"/>
                    <a:pt x="4" y="18"/>
                  </a:cubicBezTo>
                  <a:cubicBezTo>
                    <a:pt x="9" y="18"/>
                    <a:pt x="9" y="18"/>
                    <a:pt x="9" y="18"/>
                  </a:cubicBezTo>
                  <a:cubicBezTo>
                    <a:pt x="11" y="18"/>
                    <a:pt x="12" y="17"/>
                    <a:pt x="12" y="15"/>
                  </a:cubicBezTo>
                  <a:cubicBezTo>
                    <a:pt x="12" y="3"/>
                    <a:pt x="12" y="3"/>
                    <a:pt x="12" y="3"/>
                  </a:cubicBezTo>
                  <a:cubicBezTo>
                    <a:pt x="12" y="1"/>
                    <a:pt x="11" y="0"/>
                    <a:pt x="9" y="0"/>
                  </a:cubicBezTo>
                  <a:close/>
                  <a:moveTo>
                    <a:pt x="10" y="15"/>
                  </a:moveTo>
                  <a:cubicBezTo>
                    <a:pt x="10" y="15"/>
                    <a:pt x="9" y="15"/>
                    <a:pt x="9" y="15"/>
                  </a:cubicBezTo>
                  <a:cubicBezTo>
                    <a:pt x="4" y="15"/>
                    <a:pt x="4" y="15"/>
                    <a:pt x="4" y="15"/>
                  </a:cubicBezTo>
                  <a:cubicBezTo>
                    <a:pt x="3" y="15"/>
                    <a:pt x="3" y="15"/>
                    <a:pt x="3" y="15"/>
                  </a:cubicBezTo>
                  <a:cubicBezTo>
                    <a:pt x="3" y="3"/>
                    <a:pt x="3" y="3"/>
                    <a:pt x="3" y="3"/>
                  </a:cubicBezTo>
                  <a:cubicBezTo>
                    <a:pt x="3" y="2"/>
                    <a:pt x="3" y="2"/>
                    <a:pt x="4" y="2"/>
                  </a:cubicBezTo>
                  <a:cubicBezTo>
                    <a:pt x="9" y="2"/>
                    <a:pt x="9" y="2"/>
                    <a:pt x="9" y="2"/>
                  </a:cubicBezTo>
                  <a:cubicBezTo>
                    <a:pt x="9" y="2"/>
                    <a:pt x="10" y="2"/>
                    <a:pt x="10" y="3"/>
                  </a:cubicBezTo>
                  <a:lnTo>
                    <a:pt x="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8" name="Freeform 72"/>
            <p:cNvSpPr>
              <a:spLocks/>
            </p:cNvSpPr>
            <p:nvPr/>
          </p:nvSpPr>
          <p:spPr bwMode="auto">
            <a:xfrm>
              <a:off x="14838363" y="4100513"/>
              <a:ext cx="28575" cy="133350"/>
            </a:xfrm>
            <a:custGeom>
              <a:avLst/>
              <a:gdLst>
                <a:gd name="T0" fmla="*/ 1 w 3"/>
                <a:gd name="T1" fmla="*/ 14 h 14"/>
                <a:gd name="T2" fmla="*/ 3 w 3"/>
                <a:gd name="T3" fmla="*/ 12 h 14"/>
                <a:gd name="T4" fmla="*/ 3 w 3"/>
                <a:gd name="T5" fmla="*/ 1 h 14"/>
                <a:gd name="T6" fmla="*/ 1 w 3"/>
                <a:gd name="T7" fmla="*/ 0 h 14"/>
                <a:gd name="T8" fmla="*/ 0 w 3"/>
                <a:gd name="T9" fmla="*/ 1 h 14"/>
                <a:gd name="T10" fmla="*/ 0 w 3"/>
                <a:gd name="T11" fmla="*/ 12 h 14"/>
                <a:gd name="T12" fmla="*/ 1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14"/>
                  </a:moveTo>
                  <a:cubicBezTo>
                    <a:pt x="2" y="14"/>
                    <a:pt x="3" y="13"/>
                    <a:pt x="3" y="12"/>
                  </a:cubicBezTo>
                  <a:cubicBezTo>
                    <a:pt x="3" y="1"/>
                    <a:pt x="3" y="1"/>
                    <a:pt x="3" y="1"/>
                  </a:cubicBezTo>
                  <a:cubicBezTo>
                    <a:pt x="3" y="1"/>
                    <a:pt x="2" y="0"/>
                    <a:pt x="1" y="0"/>
                  </a:cubicBezTo>
                  <a:cubicBezTo>
                    <a:pt x="1" y="0"/>
                    <a:pt x="0" y="1"/>
                    <a:pt x="0" y="1"/>
                  </a:cubicBezTo>
                  <a:cubicBezTo>
                    <a:pt x="0" y="12"/>
                    <a:pt x="0" y="12"/>
                    <a:pt x="0" y="12"/>
                  </a:cubicBezTo>
                  <a:cubicBezTo>
                    <a:pt x="0"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9" name="Freeform 73"/>
            <p:cNvSpPr>
              <a:spLocks/>
            </p:cNvSpPr>
            <p:nvPr/>
          </p:nvSpPr>
          <p:spPr bwMode="auto">
            <a:xfrm>
              <a:off x="14838363" y="4462463"/>
              <a:ext cx="28575" cy="133350"/>
            </a:xfrm>
            <a:custGeom>
              <a:avLst/>
              <a:gdLst>
                <a:gd name="T0" fmla="*/ 1 w 3"/>
                <a:gd name="T1" fmla="*/ 0 h 14"/>
                <a:gd name="T2" fmla="*/ 0 w 3"/>
                <a:gd name="T3" fmla="*/ 1 h 14"/>
                <a:gd name="T4" fmla="*/ 0 w 3"/>
                <a:gd name="T5" fmla="*/ 12 h 14"/>
                <a:gd name="T6" fmla="*/ 1 w 3"/>
                <a:gd name="T7" fmla="*/ 14 h 14"/>
                <a:gd name="T8" fmla="*/ 3 w 3"/>
                <a:gd name="T9" fmla="*/ 12 h 14"/>
                <a:gd name="T10" fmla="*/ 3 w 3"/>
                <a:gd name="T11" fmla="*/ 1 h 14"/>
                <a:gd name="T12" fmla="*/ 1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0"/>
                  </a:moveTo>
                  <a:cubicBezTo>
                    <a:pt x="1" y="0"/>
                    <a:pt x="0" y="0"/>
                    <a:pt x="0" y="1"/>
                  </a:cubicBezTo>
                  <a:cubicBezTo>
                    <a:pt x="0" y="12"/>
                    <a:pt x="0" y="12"/>
                    <a:pt x="0" y="12"/>
                  </a:cubicBezTo>
                  <a:cubicBezTo>
                    <a:pt x="0" y="13"/>
                    <a:pt x="1" y="14"/>
                    <a:pt x="1" y="14"/>
                  </a:cubicBezTo>
                  <a:cubicBezTo>
                    <a:pt x="2" y="14"/>
                    <a:pt x="3" y="13"/>
                    <a:pt x="3" y="12"/>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0" name="Freeform 74"/>
            <p:cNvSpPr>
              <a:spLocks/>
            </p:cNvSpPr>
            <p:nvPr/>
          </p:nvSpPr>
          <p:spPr bwMode="auto">
            <a:xfrm>
              <a:off x="14666913" y="4005263"/>
              <a:ext cx="28575" cy="133350"/>
            </a:xfrm>
            <a:custGeom>
              <a:avLst/>
              <a:gdLst>
                <a:gd name="T0" fmla="*/ 2 w 3"/>
                <a:gd name="T1" fmla="*/ 14 h 14"/>
                <a:gd name="T2" fmla="*/ 3 w 3"/>
                <a:gd name="T3" fmla="*/ 12 h 14"/>
                <a:gd name="T4" fmla="*/ 3 w 3"/>
                <a:gd name="T5" fmla="*/ 1 h 14"/>
                <a:gd name="T6" fmla="*/ 2 w 3"/>
                <a:gd name="T7" fmla="*/ 0 h 14"/>
                <a:gd name="T8" fmla="*/ 0 w 3"/>
                <a:gd name="T9" fmla="*/ 1 h 14"/>
                <a:gd name="T10" fmla="*/ 0 w 3"/>
                <a:gd name="T11" fmla="*/ 12 h 14"/>
                <a:gd name="T12" fmla="*/ 2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14"/>
                  </a:moveTo>
                  <a:cubicBezTo>
                    <a:pt x="2" y="14"/>
                    <a:pt x="3" y="13"/>
                    <a:pt x="3" y="12"/>
                  </a:cubicBezTo>
                  <a:cubicBezTo>
                    <a:pt x="3" y="1"/>
                    <a:pt x="3" y="1"/>
                    <a:pt x="3" y="1"/>
                  </a:cubicBezTo>
                  <a:cubicBezTo>
                    <a:pt x="3" y="0"/>
                    <a:pt x="2" y="0"/>
                    <a:pt x="2" y="0"/>
                  </a:cubicBezTo>
                  <a:cubicBezTo>
                    <a:pt x="1" y="0"/>
                    <a:pt x="0" y="0"/>
                    <a:pt x="0" y="1"/>
                  </a:cubicBezTo>
                  <a:cubicBezTo>
                    <a:pt x="0" y="12"/>
                    <a:pt x="0" y="12"/>
                    <a:pt x="0" y="12"/>
                  </a:cubicBezTo>
                  <a:cubicBezTo>
                    <a:pt x="0" y="13"/>
                    <a:pt x="1"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1" name="Freeform 75"/>
            <p:cNvSpPr>
              <a:spLocks/>
            </p:cNvSpPr>
            <p:nvPr/>
          </p:nvSpPr>
          <p:spPr bwMode="auto">
            <a:xfrm>
              <a:off x="14666913" y="4367213"/>
              <a:ext cx="28575" cy="133350"/>
            </a:xfrm>
            <a:custGeom>
              <a:avLst/>
              <a:gdLst>
                <a:gd name="T0" fmla="*/ 2 w 3"/>
                <a:gd name="T1" fmla="*/ 0 h 14"/>
                <a:gd name="T2" fmla="*/ 0 w 3"/>
                <a:gd name="T3" fmla="*/ 1 h 14"/>
                <a:gd name="T4" fmla="*/ 0 w 3"/>
                <a:gd name="T5" fmla="*/ 12 h 14"/>
                <a:gd name="T6" fmla="*/ 2 w 3"/>
                <a:gd name="T7" fmla="*/ 14 h 14"/>
                <a:gd name="T8" fmla="*/ 3 w 3"/>
                <a:gd name="T9" fmla="*/ 12 h 14"/>
                <a:gd name="T10" fmla="*/ 3 w 3"/>
                <a:gd name="T11" fmla="*/ 1 h 14"/>
                <a:gd name="T12" fmla="*/ 2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0"/>
                  </a:moveTo>
                  <a:cubicBezTo>
                    <a:pt x="1" y="0"/>
                    <a:pt x="0" y="0"/>
                    <a:pt x="0" y="1"/>
                  </a:cubicBezTo>
                  <a:cubicBezTo>
                    <a:pt x="0" y="12"/>
                    <a:pt x="0" y="12"/>
                    <a:pt x="0" y="12"/>
                  </a:cubicBezTo>
                  <a:cubicBezTo>
                    <a:pt x="0" y="13"/>
                    <a:pt x="1" y="14"/>
                    <a:pt x="2" y="14"/>
                  </a:cubicBezTo>
                  <a:cubicBezTo>
                    <a:pt x="2" y="14"/>
                    <a:pt x="3" y="13"/>
                    <a:pt x="3" y="12"/>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2" name="Freeform 76"/>
            <p:cNvSpPr>
              <a:spLocks/>
            </p:cNvSpPr>
            <p:nvPr/>
          </p:nvSpPr>
          <p:spPr bwMode="auto">
            <a:xfrm>
              <a:off x="14485938" y="4100513"/>
              <a:ext cx="19050" cy="133350"/>
            </a:xfrm>
            <a:custGeom>
              <a:avLst/>
              <a:gdLst>
                <a:gd name="T0" fmla="*/ 1 w 2"/>
                <a:gd name="T1" fmla="*/ 14 h 14"/>
                <a:gd name="T2" fmla="*/ 2 w 2"/>
                <a:gd name="T3" fmla="*/ 13 h 14"/>
                <a:gd name="T4" fmla="*/ 2 w 2"/>
                <a:gd name="T5" fmla="*/ 2 h 14"/>
                <a:gd name="T6" fmla="*/ 1 w 2"/>
                <a:gd name="T7" fmla="*/ 0 h 14"/>
                <a:gd name="T8" fmla="*/ 0 w 2"/>
                <a:gd name="T9" fmla="*/ 2 h 14"/>
                <a:gd name="T10" fmla="*/ 0 w 2"/>
                <a:gd name="T11" fmla="*/ 13 h 14"/>
                <a:gd name="T12" fmla="*/ 1 w 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14"/>
                  </a:moveTo>
                  <a:cubicBezTo>
                    <a:pt x="2" y="14"/>
                    <a:pt x="2" y="13"/>
                    <a:pt x="2" y="13"/>
                  </a:cubicBezTo>
                  <a:cubicBezTo>
                    <a:pt x="2" y="2"/>
                    <a:pt x="2" y="2"/>
                    <a:pt x="2" y="2"/>
                  </a:cubicBezTo>
                  <a:cubicBezTo>
                    <a:pt x="2" y="1"/>
                    <a:pt x="2" y="0"/>
                    <a:pt x="1" y="0"/>
                  </a:cubicBezTo>
                  <a:cubicBezTo>
                    <a:pt x="0" y="0"/>
                    <a:pt x="0" y="1"/>
                    <a:pt x="0" y="2"/>
                  </a:cubicBezTo>
                  <a:cubicBezTo>
                    <a:pt x="0" y="13"/>
                    <a:pt x="0" y="13"/>
                    <a:pt x="0" y="13"/>
                  </a:cubicBezTo>
                  <a:cubicBezTo>
                    <a:pt x="0" y="13"/>
                    <a:pt x="0"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3" name="Freeform 77"/>
            <p:cNvSpPr>
              <a:spLocks/>
            </p:cNvSpPr>
            <p:nvPr/>
          </p:nvSpPr>
          <p:spPr bwMode="auto">
            <a:xfrm>
              <a:off x="14485938" y="4462463"/>
              <a:ext cx="19050" cy="133350"/>
            </a:xfrm>
            <a:custGeom>
              <a:avLst/>
              <a:gdLst>
                <a:gd name="T0" fmla="*/ 1 w 2"/>
                <a:gd name="T1" fmla="*/ 0 h 14"/>
                <a:gd name="T2" fmla="*/ 0 w 2"/>
                <a:gd name="T3" fmla="*/ 1 h 14"/>
                <a:gd name="T4" fmla="*/ 0 w 2"/>
                <a:gd name="T5" fmla="*/ 13 h 14"/>
                <a:gd name="T6" fmla="*/ 1 w 2"/>
                <a:gd name="T7" fmla="*/ 14 h 14"/>
                <a:gd name="T8" fmla="*/ 2 w 2"/>
                <a:gd name="T9" fmla="*/ 13 h 14"/>
                <a:gd name="T10" fmla="*/ 2 w 2"/>
                <a:gd name="T11" fmla="*/ 1 h 14"/>
                <a:gd name="T12" fmla="*/ 1 w 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0"/>
                  </a:moveTo>
                  <a:cubicBezTo>
                    <a:pt x="0" y="0"/>
                    <a:pt x="0" y="1"/>
                    <a:pt x="0" y="1"/>
                  </a:cubicBezTo>
                  <a:cubicBezTo>
                    <a:pt x="0" y="13"/>
                    <a:pt x="0" y="13"/>
                    <a:pt x="0" y="13"/>
                  </a:cubicBezTo>
                  <a:cubicBezTo>
                    <a:pt x="0" y="13"/>
                    <a:pt x="0" y="14"/>
                    <a:pt x="1" y="14"/>
                  </a:cubicBezTo>
                  <a:cubicBezTo>
                    <a:pt x="2" y="14"/>
                    <a:pt x="2" y="13"/>
                    <a:pt x="2" y="13"/>
                  </a:cubicBezTo>
                  <a:cubicBezTo>
                    <a:pt x="2" y="1"/>
                    <a:pt x="2"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4" name="กลุ่ม 203"/>
          <p:cNvGrpSpPr/>
          <p:nvPr/>
        </p:nvGrpSpPr>
        <p:grpSpPr>
          <a:xfrm>
            <a:off x="15560673" y="8259763"/>
            <a:ext cx="3306764" cy="3409659"/>
            <a:chOff x="15560673" y="8259763"/>
            <a:chExt cx="3306764" cy="3409659"/>
          </a:xfrm>
        </p:grpSpPr>
        <p:sp>
          <p:nvSpPr>
            <p:cNvPr id="205" name="Rectangle 9"/>
            <p:cNvSpPr>
              <a:spLocks noChangeArrowheads="1"/>
            </p:cNvSpPr>
            <p:nvPr/>
          </p:nvSpPr>
          <p:spPr bwMode="auto">
            <a:xfrm>
              <a:off x="15636874" y="8259763"/>
              <a:ext cx="3154363" cy="13414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06" name="TextBox 205"/>
            <p:cNvSpPr txBox="1"/>
            <p:nvPr/>
          </p:nvSpPr>
          <p:spPr>
            <a:xfrm>
              <a:off x="15611261" y="8686225"/>
              <a:ext cx="3154845" cy="584775"/>
            </a:xfrm>
            <a:prstGeom prst="rect">
              <a:avLst/>
            </a:prstGeom>
            <a:noFill/>
          </p:spPr>
          <p:txBody>
            <a:bodyPr wrap="square" rtlCol="0" anchor="ctr" anchorCtr="0">
              <a:spAutoFit/>
            </a:bodyPr>
            <a:lstStyle/>
            <a:p>
              <a:pPr algn="ctr"/>
              <a:r>
                <a:rPr lang="en-US" sz="3200" b="1" dirty="0">
                  <a:solidFill>
                    <a:schemeClr val="bg1"/>
                  </a:solidFill>
                  <a:latin typeface="Lato Black" charset="0"/>
                  <a:ea typeface="Lato Black" charset="0"/>
                  <a:cs typeface="Lato Black" charset="0"/>
                </a:rPr>
                <a:t>Analysis</a:t>
              </a:r>
              <a:endParaRPr lang="en-US" sz="2400" b="1" dirty="0">
                <a:solidFill>
                  <a:schemeClr val="bg1"/>
                </a:solidFill>
                <a:latin typeface="Lato Black" charset="0"/>
                <a:ea typeface="Lato Black" charset="0"/>
                <a:cs typeface="Lato Black" charset="0"/>
              </a:endParaRPr>
            </a:p>
          </p:txBody>
        </p:sp>
        <p:sp>
          <p:nvSpPr>
            <p:cNvPr id="207" name="TextBox 206"/>
            <p:cNvSpPr txBox="1"/>
            <p:nvPr/>
          </p:nvSpPr>
          <p:spPr>
            <a:xfrm>
              <a:off x="15560673" y="9601200"/>
              <a:ext cx="3306764" cy="2068222"/>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methodologies important Data analysis which summarizes.</a:t>
              </a:r>
            </a:p>
          </p:txBody>
        </p:sp>
      </p:grpSp>
      <p:grpSp>
        <p:nvGrpSpPr>
          <p:cNvPr id="55" name="Group 54"/>
          <p:cNvGrpSpPr/>
          <p:nvPr/>
        </p:nvGrpSpPr>
        <p:grpSpPr>
          <a:xfrm>
            <a:off x="9342437" y="0"/>
            <a:ext cx="5121981" cy="1859280"/>
            <a:chOff x="9266237" y="-30479"/>
            <a:chExt cx="5121981" cy="1859280"/>
          </a:xfrm>
        </p:grpSpPr>
        <p:sp>
          <p:nvSpPr>
            <p:cNvPr id="5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7" name="TextBox 5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8" name="กลุ่ม 1"/>
            <p:cNvGrpSpPr/>
            <p:nvPr/>
          </p:nvGrpSpPr>
          <p:grpSpPr>
            <a:xfrm>
              <a:off x="10629638" y="960536"/>
              <a:ext cx="2675199" cy="191868"/>
              <a:chOff x="731836" y="7607630"/>
              <a:chExt cx="3043601" cy="240970"/>
            </a:xfrm>
          </p:grpSpPr>
          <p:sp>
            <p:nvSpPr>
              <p:cNvPr id="5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4422273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wipe(down)">
                                      <p:cBhvr>
                                        <p:cTn id="15" dur="500"/>
                                        <p:tgtEl>
                                          <p:spTgt spid="3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wipe(down)">
                                      <p:cBhvr>
                                        <p:cTn id="19" dur="500"/>
                                        <p:tgtEl>
                                          <p:spTgt spid="37"/>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39"/>
                                        </p:tgtEl>
                                        <p:attrNameLst>
                                          <p:attrName>style.visibility</p:attrName>
                                        </p:attrNameLst>
                                      </p:cBhvr>
                                      <p:to>
                                        <p:strVal val="visible"/>
                                      </p:to>
                                    </p:set>
                                    <p:anim calcmode="lin" valueType="num">
                                      <p:cBhvr>
                                        <p:cTn id="23" dur="500" fill="hold"/>
                                        <p:tgtEl>
                                          <p:spTgt spid="139"/>
                                        </p:tgtEl>
                                        <p:attrNameLst>
                                          <p:attrName>ppt_w</p:attrName>
                                        </p:attrNameLst>
                                      </p:cBhvr>
                                      <p:tavLst>
                                        <p:tav tm="0">
                                          <p:val>
                                            <p:fltVal val="0"/>
                                          </p:val>
                                        </p:tav>
                                        <p:tav tm="100000">
                                          <p:val>
                                            <p:strVal val="#ppt_w"/>
                                          </p:val>
                                        </p:tav>
                                      </p:tavLst>
                                    </p:anim>
                                    <p:anim calcmode="lin" valueType="num">
                                      <p:cBhvr>
                                        <p:cTn id="24" dur="500" fill="hold"/>
                                        <p:tgtEl>
                                          <p:spTgt spid="139"/>
                                        </p:tgtEl>
                                        <p:attrNameLst>
                                          <p:attrName>ppt_h</p:attrName>
                                        </p:attrNameLst>
                                      </p:cBhvr>
                                      <p:tavLst>
                                        <p:tav tm="0">
                                          <p:val>
                                            <p:fltVal val="0"/>
                                          </p:val>
                                        </p:tav>
                                        <p:tav tm="100000">
                                          <p:val>
                                            <p:strVal val="#ppt_h"/>
                                          </p:val>
                                        </p:tav>
                                      </p:tavLst>
                                    </p:anim>
                                    <p:animEffect transition="in" filter="fade">
                                      <p:cBhvr>
                                        <p:cTn id="25" dur="500"/>
                                        <p:tgtEl>
                                          <p:spTgt spid="13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140"/>
                                        </p:tgtEl>
                                        <p:attrNameLst>
                                          <p:attrName>style.visibility</p:attrName>
                                        </p:attrNameLst>
                                      </p:cBhvr>
                                      <p:to>
                                        <p:strVal val="visible"/>
                                      </p:to>
                                    </p:set>
                                    <p:animEffect transition="in" filter="wipe(up)">
                                      <p:cBhvr>
                                        <p:cTn id="29" dur="500"/>
                                        <p:tgtEl>
                                          <p:spTgt spid="140"/>
                                        </p:tgtEl>
                                      </p:cBhvr>
                                    </p:animEffect>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44"/>
                                        </p:tgtEl>
                                        <p:attrNameLst>
                                          <p:attrName>style.visibility</p:attrName>
                                        </p:attrNameLst>
                                      </p:cBhvr>
                                      <p:to>
                                        <p:strVal val="visible"/>
                                      </p:to>
                                    </p:set>
                                    <p:anim calcmode="lin" valueType="num">
                                      <p:cBhvr>
                                        <p:cTn id="33" dur="500" fill="hold"/>
                                        <p:tgtEl>
                                          <p:spTgt spid="144"/>
                                        </p:tgtEl>
                                        <p:attrNameLst>
                                          <p:attrName>ppt_w</p:attrName>
                                        </p:attrNameLst>
                                      </p:cBhvr>
                                      <p:tavLst>
                                        <p:tav tm="0">
                                          <p:val>
                                            <p:fltVal val="0"/>
                                          </p:val>
                                        </p:tav>
                                        <p:tav tm="100000">
                                          <p:val>
                                            <p:strVal val="#ppt_w"/>
                                          </p:val>
                                        </p:tav>
                                      </p:tavLst>
                                    </p:anim>
                                    <p:anim calcmode="lin" valueType="num">
                                      <p:cBhvr>
                                        <p:cTn id="34" dur="500" fill="hold"/>
                                        <p:tgtEl>
                                          <p:spTgt spid="144"/>
                                        </p:tgtEl>
                                        <p:attrNameLst>
                                          <p:attrName>ppt_h</p:attrName>
                                        </p:attrNameLst>
                                      </p:cBhvr>
                                      <p:tavLst>
                                        <p:tav tm="0">
                                          <p:val>
                                            <p:fltVal val="0"/>
                                          </p:val>
                                        </p:tav>
                                        <p:tav tm="100000">
                                          <p:val>
                                            <p:strVal val="#ppt_h"/>
                                          </p:val>
                                        </p:tav>
                                      </p:tavLst>
                                    </p:anim>
                                    <p:animEffect transition="in" filter="fade">
                                      <p:cBhvr>
                                        <p:cTn id="35" dur="500"/>
                                        <p:tgtEl>
                                          <p:spTgt spid="144"/>
                                        </p:tgtEl>
                                      </p:cBhvr>
                                    </p:animEffect>
                                  </p:childTnLst>
                                </p:cTn>
                              </p:par>
                            </p:childTnLst>
                          </p:cTn>
                        </p:par>
                        <p:par>
                          <p:cTn id="36" fill="hold">
                            <p:stCondLst>
                              <p:cond delay="3500"/>
                            </p:stCondLst>
                            <p:childTnLst>
                              <p:par>
                                <p:cTn id="37" presetID="22" presetClass="entr" presetSubtype="1" fill="hold" nodeType="afterEffect">
                                  <p:stCondLst>
                                    <p:cond delay="0"/>
                                  </p:stCondLst>
                                  <p:childTnLst>
                                    <p:set>
                                      <p:cBhvr>
                                        <p:cTn id="38" dur="1" fill="hold">
                                          <p:stCondLst>
                                            <p:cond delay="0"/>
                                          </p:stCondLst>
                                        </p:cTn>
                                        <p:tgtEl>
                                          <p:spTgt spid="152"/>
                                        </p:tgtEl>
                                        <p:attrNameLst>
                                          <p:attrName>style.visibility</p:attrName>
                                        </p:attrNameLst>
                                      </p:cBhvr>
                                      <p:to>
                                        <p:strVal val="visible"/>
                                      </p:to>
                                    </p:set>
                                    <p:animEffect transition="in" filter="wipe(up)">
                                      <p:cBhvr>
                                        <p:cTn id="39" dur="500"/>
                                        <p:tgtEl>
                                          <p:spTgt spid="152"/>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56"/>
                                        </p:tgtEl>
                                        <p:attrNameLst>
                                          <p:attrName>style.visibility</p:attrName>
                                        </p:attrNameLst>
                                      </p:cBhvr>
                                      <p:to>
                                        <p:strVal val="visible"/>
                                      </p:to>
                                    </p:set>
                                    <p:anim calcmode="lin" valueType="num">
                                      <p:cBhvr>
                                        <p:cTn id="43" dur="500" fill="hold"/>
                                        <p:tgtEl>
                                          <p:spTgt spid="156"/>
                                        </p:tgtEl>
                                        <p:attrNameLst>
                                          <p:attrName>ppt_w</p:attrName>
                                        </p:attrNameLst>
                                      </p:cBhvr>
                                      <p:tavLst>
                                        <p:tav tm="0">
                                          <p:val>
                                            <p:fltVal val="0"/>
                                          </p:val>
                                        </p:tav>
                                        <p:tav tm="100000">
                                          <p:val>
                                            <p:strVal val="#ppt_w"/>
                                          </p:val>
                                        </p:tav>
                                      </p:tavLst>
                                    </p:anim>
                                    <p:anim calcmode="lin" valueType="num">
                                      <p:cBhvr>
                                        <p:cTn id="44" dur="500" fill="hold"/>
                                        <p:tgtEl>
                                          <p:spTgt spid="156"/>
                                        </p:tgtEl>
                                        <p:attrNameLst>
                                          <p:attrName>ppt_h</p:attrName>
                                        </p:attrNameLst>
                                      </p:cBhvr>
                                      <p:tavLst>
                                        <p:tav tm="0">
                                          <p:val>
                                            <p:fltVal val="0"/>
                                          </p:val>
                                        </p:tav>
                                        <p:tav tm="100000">
                                          <p:val>
                                            <p:strVal val="#ppt_h"/>
                                          </p:val>
                                        </p:tav>
                                      </p:tavLst>
                                    </p:anim>
                                    <p:animEffect transition="in" filter="fade">
                                      <p:cBhvr>
                                        <p:cTn id="45" dur="500"/>
                                        <p:tgtEl>
                                          <p:spTgt spid="156"/>
                                        </p:tgtEl>
                                      </p:cBhvr>
                                    </p:animEffect>
                                  </p:childTnLst>
                                </p:cTn>
                              </p:par>
                            </p:childTnLst>
                          </p:cTn>
                        </p:par>
                        <p:par>
                          <p:cTn id="46" fill="hold">
                            <p:stCondLst>
                              <p:cond delay="4500"/>
                            </p:stCondLst>
                            <p:childTnLst>
                              <p:par>
                                <p:cTn id="47" presetID="22" presetClass="entr" presetSubtype="1" fill="hold" nodeType="afterEffect">
                                  <p:stCondLst>
                                    <p:cond delay="0"/>
                                  </p:stCondLst>
                                  <p:childTnLst>
                                    <p:set>
                                      <p:cBhvr>
                                        <p:cTn id="48" dur="1" fill="hold">
                                          <p:stCondLst>
                                            <p:cond delay="0"/>
                                          </p:stCondLst>
                                        </p:cTn>
                                        <p:tgtEl>
                                          <p:spTgt spid="160"/>
                                        </p:tgtEl>
                                        <p:attrNameLst>
                                          <p:attrName>style.visibility</p:attrName>
                                        </p:attrNameLst>
                                      </p:cBhvr>
                                      <p:to>
                                        <p:strVal val="visible"/>
                                      </p:to>
                                    </p:set>
                                    <p:animEffect transition="in" filter="wipe(up)">
                                      <p:cBhvr>
                                        <p:cTn id="49" dur="500"/>
                                        <p:tgtEl>
                                          <p:spTgt spid="160"/>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164"/>
                                        </p:tgtEl>
                                        <p:attrNameLst>
                                          <p:attrName>style.visibility</p:attrName>
                                        </p:attrNameLst>
                                      </p:cBhvr>
                                      <p:to>
                                        <p:strVal val="visible"/>
                                      </p:to>
                                    </p:set>
                                    <p:anim calcmode="lin" valueType="num">
                                      <p:cBhvr>
                                        <p:cTn id="53" dur="500" fill="hold"/>
                                        <p:tgtEl>
                                          <p:spTgt spid="164"/>
                                        </p:tgtEl>
                                        <p:attrNameLst>
                                          <p:attrName>ppt_w</p:attrName>
                                        </p:attrNameLst>
                                      </p:cBhvr>
                                      <p:tavLst>
                                        <p:tav tm="0">
                                          <p:val>
                                            <p:fltVal val="0"/>
                                          </p:val>
                                        </p:tav>
                                        <p:tav tm="100000">
                                          <p:val>
                                            <p:strVal val="#ppt_w"/>
                                          </p:val>
                                        </p:tav>
                                      </p:tavLst>
                                    </p:anim>
                                    <p:anim calcmode="lin" valueType="num">
                                      <p:cBhvr>
                                        <p:cTn id="54" dur="500" fill="hold"/>
                                        <p:tgtEl>
                                          <p:spTgt spid="164"/>
                                        </p:tgtEl>
                                        <p:attrNameLst>
                                          <p:attrName>ppt_h</p:attrName>
                                        </p:attrNameLst>
                                      </p:cBhvr>
                                      <p:tavLst>
                                        <p:tav tm="0">
                                          <p:val>
                                            <p:fltVal val="0"/>
                                          </p:val>
                                        </p:tav>
                                        <p:tav tm="100000">
                                          <p:val>
                                            <p:strVal val="#ppt_h"/>
                                          </p:val>
                                        </p:tav>
                                      </p:tavLst>
                                    </p:anim>
                                    <p:animEffect transition="in" filter="fade">
                                      <p:cBhvr>
                                        <p:cTn id="55" dur="500"/>
                                        <p:tgtEl>
                                          <p:spTgt spid="164"/>
                                        </p:tgtEl>
                                      </p:cBhvr>
                                    </p:animEffect>
                                  </p:childTnLst>
                                </p:cTn>
                              </p:par>
                            </p:childTnLst>
                          </p:cTn>
                        </p:par>
                        <p:par>
                          <p:cTn id="56" fill="hold">
                            <p:stCondLst>
                              <p:cond delay="5500"/>
                            </p:stCondLst>
                            <p:childTnLst>
                              <p:par>
                                <p:cTn id="57" presetID="22" presetClass="entr" presetSubtype="1" fill="hold" nodeType="afterEffect">
                                  <p:stCondLst>
                                    <p:cond delay="0"/>
                                  </p:stCondLst>
                                  <p:childTnLst>
                                    <p:set>
                                      <p:cBhvr>
                                        <p:cTn id="58" dur="1" fill="hold">
                                          <p:stCondLst>
                                            <p:cond delay="0"/>
                                          </p:stCondLst>
                                        </p:cTn>
                                        <p:tgtEl>
                                          <p:spTgt spid="204"/>
                                        </p:tgtEl>
                                        <p:attrNameLst>
                                          <p:attrName>style.visibility</p:attrName>
                                        </p:attrNameLst>
                                      </p:cBhvr>
                                      <p:to>
                                        <p:strVal val="visible"/>
                                      </p:to>
                                    </p:set>
                                    <p:animEffect transition="in" filter="wipe(up)">
                                      <p:cBhvr>
                                        <p:cTn id="59" dur="5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P spid="37" grpId="0" animBg="1"/>
      <p:bldP spid="139"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กลุ่ม 10"/>
          <p:cNvGrpSpPr/>
          <p:nvPr/>
        </p:nvGrpSpPr>
        <p:grpSpPr>
          <a:xfrm>
            <a:off x="14328774" y="3352800"/>
            <a:ext cx="7739063" cy="8274050"/>
            <a:chOff x="14100174" y="3522663"/>
            <a:chExt cx="7739063" cy="8274050"/>
          </a:xfrm>
        </p:grpSpPr>
        <p:sp>
          <p:nvSpPr>
            <p:cNvPr id="8" name="Freeform 10"/>
            <p:cNvSpPr>
              <a:spLocks noEditPoints="1"/>
            </p:cNvSpPr>
            <p:nvPr/>
          </p:nvSpPr>
          <p:spPr bwMode="auto">
            <a:xfrm>
              <a:off x="16265525" y="3522663"/>
              <a:ext cx="2994025" cy="8274050"/>
            </a:xfrm>
            <a:custGeom>
              <a:avLst/>
              <a:gdLst>
                <a:gd name="T0" fmla="*/ 88 w 123"/>
                <a:gd name="T1" fmla="*/ 164 h 340"/>
                <a:gd name="T2" fmla="*/ 94 w 123"/>
                <a:gd name="T3" fmla="*/ 127 h 340"/>
                <a:gd name="T4" fmla="*/ 100 w 123"/>
                <a:gd name="T5" fmla="*/ 97 h 340"/>
                <a:gd name="T6" fmla="*/ 120 w 123"/>
                <a:gd name="T7" fmla="*/ 87 h 340"/>
                <a:gd name="T8" fmla="*/ 93 w 123"/>
                <a:gd name="T9" fmla="*/ 55 h 340"/>
                <a:gd name="T10" fmla="*/ 90 w 123"/>
                <a:gd name="T11" fmla="*/ 52 h 340"/>
                <a:gd name="T12" fmla="*/ 87 w 123"/>
                <a:gd name="T13" fmla="*/ 37 h 340"/>
                <a:gd name="T14" fmla="*/ 82 w 123"/>
                <a:gd name="T15" fmla="*/ 30 h 340"/>
                <a:gd name="T16" fmla="*/ 75 w 123"/>
                <a:gd name="T17" fmla="*/ 28 h 340"/>
                <a:gd name="T18" fmla="*/ 75 w 123"/>
                <a:gd name="T19" fmla="*/ 28 h 340"/>
                <a:gd name="T20" fmla="*/ 76 w 123"/>
                <a:gd name="T21" fmla="*/ 17 h 340"/>
                <a:gd name="T22" fmla="*/ 71 w 123"/>
                <a:gd name="T23" fmla="*/ 2 h 340"/>
                <a:gd name="T24" fmla="*/ 48 w 123"/>
                <a:gd name="T25" fmla="*/ 3 h 340"/>
                <a:gd name="T26" fmla="*/ 43 w 123"/>
                <a:gd name="T27" fmla="*/ 17 h 340"/>
                <a:gd name="T28" fmla="*/ 46 w 123"/>
                <a:gd name="T29" fmla="*/ 30 h 340"/>
                <a:gd name="T30" fmla="*/ 45 w 123"/>
                <a:gd name="T31" fmla="*/ 43 h 340"/>
                <a:gd name="T32" fmla="*/ 41 w 123"/>
                <a:gd name="T33" fmla="*/ 46 h 340"/>
                <a:gd name="T34" fmla="*/ 13 w 123"/>
                <a:gd name="T35" fmla="*/ 63 h 340"/>
                <a:gd name="T36" fmla="*/ 2 w 123"/>
                <a:gd name="T37" fmla="*/ 132 h 340"/>
                <a:gd name="T38" fmla="*/ 4 w 123"/>
                <a:gd name="T39" fmla="*/ 178 h 340"/>
                <a:gd name="T40" fmla="*/ 10 w 123"/>
                <a:gd name="T41" fmla="*/ 183 h 340"/>
                <a:gd name="T42" fmla="*/ 1 w 123"/>
                <a:gd name="T43" fmla="*/ 219 h 340"/>
                <a:gd name="T44" fmla="*/ 7 w 123"/>
                <a:gd name="T45" fmla="*/ 244 h 340"/>
                <a:gd name="T46" fmla="*/ 18 w 123"/>
                <a:gd name="T47" fmla="*/ 197 h 340"/>
                <a:gd name="T48" fmla="*/ 14 w 123"/>
                <a:gd name="T49" fmla="*/ 184 h 340"/>
                <a:gd name="T50" fmla="*/ 19 w 123"/>
                <a:gd name="T51" fmla="*/ 179 h 340"/>
                <a:gd name="T52" fmla="*/ 25 w 123"/>
                <a:gd name="T53" fmla="*/ 176 h 340"/>
                <a:gd name="T54" fmla="*/ 41 w 123"/>
                <a:gd name="T55" fmla="*/ 250 h 340"/>
                <a:gd name="T56" fmla="*/ 48 w 123"/>
                <a:gd name="T57" fmla="*/ 297 h 340"/>
                <a:gd name="T58" fmla="*/ 44 w 123"/>
                <a:gd name="T59" fmla="*/ 325 h 340"/>
                <a:gd name="T60" fmla="*/ 53 w 123"/>
                <a:gd name="T61" fmla="*/ 328 h 340"/>
                <a:gd name="T62" fmla="*/ 53 w 123"/>
                <a:gd name="T63" fmla="*/ 338 h 340"/>
                <a:gd name="T64" fmla="*/ 67 w 123"/>
                <a:gd name="T65" fmla="*/ 335 h 340"/>
                <a:gd name="T66" fmla="*/ 71 w 123"/>
                <a:gd name="T67" fmla="*/ 319 h 340"/>
                <a:gd name="T68" fmla="*/ 79 w 123"/>
                <a:gd name="T69" fmla="*/ 254 h 340"/>
                <a:gd name="T70" fmla="*/ 23 w 123"/>
                <a:gd name="T71" fmla="*/ 122 h 340"/>
                <a:gd name="T72" fmla="*/ 18 w 123"/>
                <a:gd name="T73" fmla="*/ 151 h 340"/>
                <a:gd name="T74" fmla="*/ 23 w 123"/>
                <a:gd name="T75" fmla="*/ 101 h 340"/>
                <a:gd name="T76" fmla="*/ 23 w 123"/>
                <a:gd name="T77" fmla="*/ 122 h 340"/>
                <a:gd name="T78" fmla="*/ 67 w 123"/>
                <a:gd name="T79" fmla="*/ 46 h 340"/>
                <a:gd name="T80" fmla="*/ 67 w 123"/>
                <a:gd name="T81" fmla="*/ 45 h 340"/>
                <a:gd name="T82" fmla="*/ 72 w 123"/>
                <a:gd name="T83" fmla="*/ 43 h 340"/>
                <a:gd name="T84" fmla="*/ 79 w 123"/>
                <a:gd name="T85" fmla="*/ 43 h 340"/>
                <a:gd name="T86" fmla="*/ 76 w 123"/>
                <a:gd name="T87" fmla="*/ 38 h 340"/>
                <a:gd name="T88" fmla="*/ 79 w 123"/>
                <a:gd name="T89" fmla="*/ 32 h 340"/>
                <a:gd name="T90" fmla="*/ 78 w 123"/>
                <a:gd name="T91" fmla="*/ 32 h 340"/>
                <a:gd name="T92" fmla="*/ 79 w 123"/>
                <a:gd name="T93" fmla="*/ 34 h 340"/>
                <a:gd name="T94" fmla="*/ 82 w 123"/>
                <a:gd name="T95" fmla="*/ 3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 h="340">
                  <a:moveTo>
                    <a:pt x="81" y="215"/>
                  </a:moveTo>
                  <a:cubicBezTo>
                    <a:pt x="81" y="211"/>
                    <a:pt x="84" y="202"/>
                    <a:pt x="86" y="195"/>
                  </a:cubicBezTo>
                  <a:cubicBezTo>
                    <a:pt x="88" y="187"/>
                    <a:pt x="88" y="164"/>
                    <a:pt x="88" y="164"/>
                  </a:cubicBezTo>
                  <a:cubicBezTo>
                    <a:pt x="88" y="164"/>
                    <a:pt x="93" y="171"/>
                    <a:pt x="96" y="170"/>
                  </a:cubicBezTo>
                  <a:cubicBezTo>
                    <a:pt x="98" y="169"/>
                    <a:pt x="104" y="163"/>
                    <a:pt x="104" y="162"/>
                  </a:cubicBezTo>
                  <a:cubicBezTo>
                    <a:pt x="104" y="161"/>
                    <a:pt x="95" y="129"/>
                    <a:pt x="94" y="127"/>
                  </a:cubicBezTo>
                  <a:cubicBezTo>
                    <a:pt x="94" y="125"/>
                    <a:pt x="93" y="123"/>
                    <a:pt x="92" y="118"/>
                  </a:cubicBezTo>
                  <a:cubicBezTo>
                    <a:pt x="92" y="112"/>
                    <a:pt x="92" y="92"/>
                    <a:pt x="92" y="92"/>
                  </a:cubicBezTo>
                  <a:cubicBezTo>
                    <a:pt x="92" y="92"/>
                    <a:pt x="97" y="95"/>
                    <a:pt x="100" y="97"/>
                  </a:cubicBezTo>
                  <a:cubicBezTo>
                    <a:pt x="103" y="98"/>
                    <a:pt x="106" y="100"/>
                    <a:pt x="109" y="101"/>
                  </a:cubicBezTo>
                  <a:cubicBezTo>
                    <a:pt x="111" y="102"/>
                    <a:pt x="119" y="100"/>
                    <a:pt x="120" y="99"/>
                  </a:cubicBezTo>
                  <a:cubicBezTo>
                    <a:pt x="121" y="98"/>
                    <a:pt x="123" y="92"/>
                    <a:pt x="120" y="87"/>
                  </a:cubicBezTo>
                  <a:cubicBezTo>
                    <a:pt x="118" y="82"/>
                    <a:pt x="118" y="83"/>
                    <a:pt x="114" y="79"/>
                  </a:cubicBezTo>
                  <a:cubicBezTo>
                    <a:pt x="110" y="75"/>
                    <a:pt x="95" y="55"/>
                    <a:pt x="95" y="55"/>
                  </a:cubicBezTo>
                  <a:cubicBezTo>
                    <a:pt x="94" y="55"/>
                    <a:pt x="93" y="55"/>
                    <a:pt x="93" y="55"/>
                  </a:cubicBezTo>
                  <a:cubicBezTo>
                    <a:pt x="93" y="55"/>
                    <a:pt x="92" y="54"/>
                    <a:pt x="92" y="54"/>
                  </a:cubicBezTo>
                  <a:cubicBezTo>
                    <a:pt x="92" y="53"/>
                    <a:pt x="91" y="54"/>
                    <a:pt x="91" y="54"/>
                  </a:cubicBezTo>
                  <a:cubicBezTo>
                    <a:pt x="91" y="54"/>
                    <a:pt x="91" y="53"/>
                    <a:pt x="90" y="52"/>
                  </a:cubicBezTo>
                  <a:cubicBezTo>
                    <a:pt x="89" y="51"/>
                    <a:pt x="88" y="50"/>
                    <a:pt x="88" y="47"/>
                  </a:cubicBezTo>
                  <a:cubicBezTo>
                    <a:pt x="88" y="44"/>
                    <a:pt x="88" y="41"/>
                    <a:pt x="88" y="40"/>
                  </a:cubicBezTo>
                  <a:cubicBezTo>
                    <a:pt x="88" y="38"/>
                    <a:pt x="87" y="38"/>
                    <a:pt x="87" y="37"/>
                  </a:cubicBezTo>
                  <a:cubicBezTo>
                    <a:pt x="87" y="36"/>
                    <a:pt x="85" y="33"/>
                    <a:pt x="85" y="32"/>
                  </a:cubicBezTo>
                  <a:cubicBezTo>
                    <a:pt x="85" y="32"/>
                    <a:pt x="85" y="31"/>
                    <a:pt x="84" y="31"/>
                  </a:cubicBezTo>
                  <a:cubicBezTo>
                    <a:pt x="83" y="30"/>
                    <a:pt x="83" y="30"/>
                    <a:pt x="82" y="30"/>
                  </a:cubicBezTo>
                  <a:cubicBezTo>
                    <a:pt x="81" y="29"/>
                    <a:pt x="80" y="29"/>
                    <a:pt x="80" y="29"/>
                  </a:cubicBezTo>
                  <a:cubicBezTo>
                    <a:pt x="80" y="29"/>
                    <a:pt x="76" y="27"/>
                    <a:pt x="76" y="27"/>
                  </a:cubicBezTo>
                  <a:cubicBezTo>
                    <a:pt x="76" y="27"/>
                    <a:pt x="75" y="27"/>
                    <a:pt x="75" y="28"/>
                  </a:cubicBezTo>
                  <a:cubicBezTo>
                    <a:pt x="76" y="29"/>
                    <a:pt x="77" y="29"/>
                    <a:pt x="77" y="29"/>
                  </a:cubicBezTo>
                  <a:cubicBezTo>
                    <a:pt x="76" y="30"/>
                    <a:pt x="76" y="30"/>
                    <a:pt x="76" y="30"/>
                  </a:cubicBezTo>
                  <a:cubicBezTo>
                    <a:pt x="75" y="28"/>
                    <a:pt x="75" y="28"/>
                    <a:pt x="75" y="28"/>
                  </a:cubicBezTo>
                  <a:cubicBezTo>
                    <a:pt x="75" y="28"/>
                    <a:pt x="74" y="26"/>
                    <a:pt x="74" y="25"/>
                  </a:cubicBezTo>
                  <a:cubicBezTo>
                    <a:pt x="74" y="24"/>
                    <a:pt x="74" y="22"/>
                    <a:pt x="75" y="21"/>
                  </a:cubicBezTo>
                  <a:cubicBezTo>
                    <a:pt x="75" y="20"/>
                    <a:pt x="76" y="18"/>
                    <a:pt x="76" y="17"/>
                  </a:cubicBezTo>
                  <a:cubicBezTo>
                    <a:pt x="76" y="15"/>
                    <a:pt x="75" y="10"/>
                    <a:pt x="75" y="9"/>
                  </a:cubicBezTo>
                  <a:cubicBezTo>
                    <a:pt x="74" y="9"/>
                    <a:pt x="75" y="7"/>
                    <a:pt x="75" y="6"/>
                  </a:cubicBezTo>
                  <a:cubicBezTo>
                    <a:pt x="74" y="4"/>
                    <a:pt x="74" y="3"/>
                    <a:pt x="71" y="2"/>
                  </a:cubicBezTo>
                  <a:cubicBezTo>
                    <a:pt x="68" y="2"/>
                    <a:pt x="59" y="0"/>
                    <a:pt x="56" y="0"/>
                  </a:cubicBezTo>
                  <a:cubicBezTo>
                    <a:pt x="53" y="0"/>
                    <a:pt x="52" y="1"/>
                    <a:pt x="51" y="1"/>
                  </a:cubicBezTo>
                  <a:cubicBezTo>
                    <a:pt x="51" y="1"/>
                    <a:pt x="48" y="2"/>
                    <a:pt x="48" y="3"/>
                  </a:cubicBezTo>
                  <a:cubicBezTo>
                    <a:pt x="47" y="5"/>
                    <a:pt x="45" y="6"/>
                    <a:pt x="44" y="9"/>
                  </a:cubicBezTo>
                  <a:cubicBezTo>
                    <a:pt x="43" y="12"/>
                    <a:pt x="44" y="16"/>
                    <a:pt x="44" y="16"/>
                  </a:cubicBezTo>
                  <a:cubicBezTo>
                    <a:pt x="44" y="16"/>
                    <a:pt x="43" y="16"/>
                    <a:pt x="43" y="17"/>
                  </a:cubicBezTo>
                  <a:cubicBezTo>
                    <a:pt x="42" y="18"/>
                    <a:pt x="42" y="20"/>
                    <a:pt x="42" y="21"/>
                  </a:cubicBezTo>
                  <a:cubicBezTo>
                    <a:pt x="42" y="23"/>
                    <a:pt x="42" y="24"/>
                    <a:pt x="43" y="27"/>
                  </a:cubicBezTo>
                  <a:cubicBezTo>
                    <a:pt x="45" y="29"/>
                    <a:pt x="46" y="30"/>
                    <a:pt x="46" y="30"/>
                  </a:cubicBezTo>
                  <a:cubicBezTo>
                    <a:pt x="46" y="30"/>
                    <a:pt x="46" y="32"/>
                    <a:pt x="46" y="37"/>
                  </a:cubicBezTo>
                  <a:cubicBezTo>
                    <a:pt x="46" y="41"/>
                    <a:pt x="45" y="42"/>
                    <a:pt x="45" y="43"/>
                  </a:cubicBezTo>
                  <a:cubicBezTo>
                    <a:pt x="45" y="43"/>
                    <a:pt x="45" y="43"/>
                    <a:pt x="45" y="43"/>
                  </a:cubicBezTo>
                  <a:cubicBezTo>
                    <a:pt x="45" y="43"/>
                    <a:pt x="44" y="42"/>
                    <a:pt x="44" y="42"/>
                  </a:cubicBezTo>
                  <a:cubicBezTo>
                    <a:pt x="43" y="43"/>
                    <a:pt x="43" y="44"/>
                    <a:pt x="43" y="44"/>
                  </a:cubicBezTo>
                  <a:cubicBezTo>
                    <a:pt x="43" y="44"/>
                    <a:pt x="41" y="46"/>
                    <a:pt x="41" y="46"/>
                  </a:cubicBezTo>
                  <a:cubicBezTo>
                    <a:pt x="41" y="47"/>
                    <a:pt x="39" y="48"/>
                    <a:pt x="37" y="49"/>
                  </a:cubicBezTo>
                  <a:cubicBezTo>
                    <a:pt x="35" y="49"/>
                    <a:pt x="15" y="54"/>
                    <a:pt x="14" y="55"/>
                  </a:cubicBezTo>
                  <a:cubicBezTo>
                    <a:pt x="13" y="55"/>
                    <a:pt x="13" y="57"/>
                    <a:pt x="13" y="63"/>
                  </a:cubicBezTo>
                  <a:cubicBezTo>
                    <a:pt x="13" y="69"/>
                    <a:pt x="5" y="99"/>
                    <a:pt x="4" y="101"/>
                  </a:cubicBezTo>
                  <a:cubicBezTo>
                    <a:pt x="4" y="103"/>
                    <a:pt x="3" y="116"/>
                    <a:pt x="3" y="120"/>
                  </a:cubicBezTo>
                  <a:cubicBezTo>
                    <a:pt x="3" y="123"/>
                    <a:pt x="3" y="127"/>
                    <a:pt x="2" y="132"/>
                  </a:cubicBezTo>
                  <a:cubicBezTo>
                    <a:pt x="2" y="138"/>
                    <a:pt x="3" y="162"/>
                    <a:pt x="3" y="164"/>
                  </a:cubicBezTo>
                  <a:cubicBezTo>
                    <a:pt x="3" y="166"/>
                    <a:pt x="4" y="168"/>
                    <a:pt x="4" y="169"/>
                  </a:cubicBezTo>
                  <a:cubicBezTo>
                    <a:pt x="4" y="169"/>
                    <a:pt x="4" y="178"/>
                    <a:pt x="4" y="178"/>
                  </a:cubicBezTo>
                  <a:cubicBezTo>
                    <a:pt x="4" y="178"/>
                    <a:pt x="3" y="179"/>
                    <a:pt x="4" y="181"/>
                  </a:cubicBezTo>
                  <a:cubicBezTo>
                    <a:pt x="4" y="182"/>
                    <a:pt x="6" y="182"/>
                    <a:pt x="8" y="183"/>
                  </a:cubicBezTo>
                  <a:cubicBezTo>
                    <a:pt x="9" y="183"/>
                    <a:pt x="9" y="183"/>
                    <a:pt x="10" y="183"/>
                  </a:cubicBezTo>
                  <a:cubicBezTo>
                    <a:pt x="10" y="184"/>
                    <a:pt x="9" y="185"/>
                    <a:pt x="9" y="186"/>
                  </a:cubicBezTo>
                  <a:cubicBezTo>
                    <a:pt x="8" y="186"/>
                    <a:pt x="5" y="186"/>
                    <a:pt x="4" y="187"/>
                  </a:cubicBezTo>
                  <a:cubicBezTo>
                    <a:pt x="3" y="188"/>
                    <a:pt x="0" y="218"/>
                    <a:pt x="1" y="219"/>
                  </a:cubicBezTo>
                  <a:cubicBezTo>
                    <a:pt x="1" y="219"/>
                    <a:pt x="1" y="219"/>
                    <a:pt x="2" y="219"/>
                  </a:cubicBezTo>
                  <a:cubicBezTo>
                    <a:pt x="1" y="232"/>
                    <a:pt x="0" y="245"/>
                    <a:pt x="0" y="245"/>
                  </a:cubicBezTo>
                  <a:cubicBezTo>
                    <a:pt x="0" y="245"/>
                    <a:pt x="5" y="244"/>
                    <a:pt x="7" y="244"/>
                  </a:cubicBezTo>
                  <a:cubicBezTo>
                    <a:pt x="9" y="244"/>
                    <a:pt x="11" y="244"/>
                    <a:pt x="13" y="244"/>
                  </a:cubicBezTo>
                  <a:cubicBezTo>
                    <a:pt x="14" y="244"/>
                    <a:pt x="17" y="245"/>
                    <a:pt x="18" y="245"/>
                  </a:cubicBezTo>
                  <a:cubicBezTo>
                    <a:pt x="19" y="246"/>
                    <a:pt x="18" y="197"/>
                    <a:pt x="18" y="197"/>
                  </a:cubicBezTo>
                  <a:cubicBezTo>
                    <a:pt x="17" y="188"/>
                    <a:pt x="17" y="188"/>
                    <a:pt x="17" y="188"/>
                  </a:cubicBezTo>
                  <a:cubicBezTo>
                    <a:pt x="17" y="188"/>
                    <a:pt x="15" y="187"/>
                    <a:pt x="14" y="187"/>
                  </a:cubicBezTo>
                  <a:cubicBezTo>
                    <a:pt x="14" y="186"/>
                    <a:pt x="14" y="185"/>
                    <a:pt x="14" y="184"/>
                  </a:cubicBezTo>
                  <a:cubicBezTo>
                    <a:pt x="15" y="184"/>
                    <a:pt x="16" y="183"/>
                    <a:pt x="16" y="183"/>
                  </a:cubicBezTo>
                  <a:cubicBezTo>
                    <a:pt x="16" y="182"/>
                    <a:pt x="17" y="181"/>
                    <a:pt x="17" y="181"/>
                  </a:cubicBezTo>
                  <a:cubicBezTo>
                    <a:pt x="18" y="181"/>
                    <a:pt x="19" y="180"/>
                    <a:pt x="19" y="179"/>
                  </a:cubicBezTo>
                  <a:cubicBezTo>
                    <a:pt x="19" y="178"/>
                    <a:pt x="18" y="178"/>
                    <a:pt x="18" y="176"/>
                  </a:cubicBezTo>
                  <a:cubicBezTo>
                    <a:pt x="18" y="175"/>
                    <a:pt x="19" y="172"/>
                    <a:pt x="19" y="172"/>
                  </a:cubicBezTo>
                  <a:cubicBezTo>
                    <a:pt x="25" y="176"/>
                    <a:pt x="25" y="176"/>
                    <a:pt x="25" y="176"/>
                  </a:cubicBezTo>
                  <a:cubicBezTo>
                    <a:pt x="25" y="176"/>
                    <a:pt x="26" y="179"/>
                    <a:pt x="26" y="184"/>
                  </a:cubicBezTo>
                  <a:cubicBezTo>
                    <a:pt x="27" y="190"/>
                    <a:pt x="34" y="214"/>
                    <a:pt x="36" y="220"/>
                  </a:cubicBezTo>
                  <a:cubicBezTo>
                    <a:pt x="38" y="225"/>
                    <a:pt x="40" y="247"/>
                    <a:pt x="41" y="250"/>
                  </a:cubicBezTo>
                  <a:cubicBezTo>
                    <a:pt x="41" y="253"/>
                    <a:pt x="42" y="258"/>
                    <a:pt x="42" y="264"/>
                  </a:cubicBezTo>
                  <a:cubicBezTo>
                    <a:pt x="42" y="270"/>
                    <a:pt x="42" y="275"/>
                    <a:pt x="43" y="280"/>
                  </a:cubicBezTo>
                  <a:cubicBezTo>
                    <a:pt x="45" y="284"/>
                    <a:pt x="48" y="289"/>
                    <a:pt x="48" y="297"/>
                  </a:cubicBezTo>
                  <a:cubicBezTo>
                    <a:pt x="49" y="304"/>
                    <a:pt x="52" y="314"/>
                    <a:pt x="52" y="315"/>
                  </a:cubicBezTo>
                  <a:cubicBezTo>
                    <a:pt x="52" y="315"/>
                    <a:pt x="51" y="318"/>
                    <a:pt x="50" y="320"/>
                  </a:cubicBezTo>
                  <a:cubicBezTo>
                    <a:pt x="48" y="321"/>
                    <a:pt x="45" y="324"/>
                    <a:pt x="44" y="325"/>
                  </a:cubicBezTo>
                  <a:cubicBezTo>
                    <a:pt x="44" y="326"/>
                    <a:pt x="44" y="327"/>
                    <a:pt x="45" y="328"/>
                  </a:cubicBezTo>
                  <a:cubicBezTo>
                    <a:pt x="46" y="329"/>
                    <a:pt x="46" y="329"/>
                    <a:pt x="49" y="329"/>
                  </a:cubicBezTo>
                  <a:cubicBezTo>
                    <a:pt x="51" y="329"/>
                    <a:pt x="53" y="328"/>
                    <a:pt x="53" y="328"/>
                  </a:cubicBezTo>
                  <a:cubicBezTo>
                    <a:pt x="53" y="328"/>
                    <a:pt x="52" y="331"/>
                    <a:pt x="52" y="332"/>
                  </a:cubicBezTo>
                  <a:cubicBezTo>
                    <a:pt x="52" y="333"/>
                    <a:pt x="52" y="335"/>
                    <a:pt x="52" y="335"/>
                  </a:cubicBezTo>
                  <a:cubicBezTo>
                    <a:pt x="52" y="335"/>
                    <a:pt x="52" y="338"/>
                    <a:pt x="53" y="338"/>
                  </a:cubicBezTo>
                  <a:cubicBezTo>
                    <a:pt x="54" y="339"/>
                    <a:pt x="63" y="340"/>
                    <a:pt x="63" y="340"/>
                  </a:cubicBezTo>
                  <a:cubicBezTo>
                    <a:pt x="67" y="338"/>
                    <a:pt x="67" y="338"/>
                    <a:pt x="67" y="338"/>
                  </a:cubicBezTo>
                  <a:cubicBezTo>
                    <a:pt x="67" y="338"/>
                    <a:pt x="67" y="336"/>
                    <a:pt x="67" y="335"/>
                  </a:cubicBezTo>
                  <a:cubicBezTo>
                    <a:pt x="67" y="335"/>
                    <a:pt x="73" y="334"/>
                    <a:pt x="73" y="331"/>
                  </a:cubicBezTo>
                  <a:cubicBezTo>
                    <a:pt x="74" y="329"/>
                    <a:pt x="71" y="324"/>
                    <a:pt x="71" y="323"/>
                  </a:cubicBezTo>
                  <a:cubicBezTo>
                    <a:pt x="71" y="322"/>
                    <a:pt x="71" y="319"/>
                    <a:pt x="71" y="319"/>
                  </a:cubicBezTo>
                  <a:cubicBezTo>
                    <a:pt x="71" y="319"/>
                    <a:pt x="71" y="314"/>
                    <a:pt x="72" y="311"/>
                  </a:cubicBezTo>
                  <a:cubicBezTo>
                    <a:pt x="73" y="307"/>
                    <a:pt x="74" y="305"/>
                    <a:pt x="75" y="299"/>
                  </a:cubicBezTo>
                  <a:cubicBezTo>
                    <a:pt x="75" y="292"/>
                    <a:pt x="79" y="259"/>
                    <a:pt x="79" y="254"/>
                  </a:cubicBezTo>
                  <a:cubicBezTo>
                    <a:pt x="79" y="249"/>
                    <a:pt x="80" y="230"/>
                    <a:pt x="80" y="227"/>
                  </a:cubicBezTo>
                  <a:cubicBezTo>
                    <a:pt x="80" y="224"/>
                    <a:pt x="81" y="220"/>
                    <a:pt x="81" y="215"/>
                  </a:cubicBezTo>
                  <a:close/>
                  <a:moveTo>
                    <a:pt x="23" y="122"/>
                  </a:moveTo>
                  <a:cubicBezTo>
                    <a:pt x="23" y="124"/>
                    <a:pt x="23" y="127"/>
                    <a:pt x="22" y="131"/>
                  </a:cubicBezTo>
                  <a:cubicBezTo>
                    <a:pt x="22" y="135"/>
                    <a:pt x="21" y="137"/>
                    <a:pt x="21" y="141"/>
                  </a:cubicBezTo>
                  <a:cubicBezTo>
                    <a:pt x="20" y="144"/>
                    <a:pt x="18" y="152"/>
                    <a:pt x="18" y="151"/>
                  </a:cubicBezTo>
                  <a:cubicBezTo>
                    <a:pt x="18" y="149"/>
                    <a:pt x="19" y="138"/>
                    <a:pt x="19" y="134"/>
                  </a:cubicBezTo>
                  <a:cubicBezTo>
                    <a:pt x="20" y="131"/>
                    <a:pt x="22" y="121"/>
                    <a:pt x="22" y="120"/>
                  </a:cubicBezTo>
                  <a:cubicBezTo>
                    <a:pt x="22" y="118"/>
                    <a:pt x="23" y="103"/>
                    <a:pt x="23" y="101"/>
                  </a:cubicBezTo>
                  <a:cubicBezTo>
                    <a:pt x="23" y="100"/>
                    <a:pt x="24" y="97"/>
                    <a:pt x="24" y="97"/>
                  </a:cubicBezTo>
                  <a:cubicBezTo>
                    <a:pt x="25" y="102"/>
                    <a:pt x="25" y="102"/>
                    <a:pt x="25" y="102"/>
                  </a:cubicBezTo>
                  <a:cubicBezTo>
                    <a:pt x="25" y="105"/>
                    <a:pt x="24" y="120"/>
                    <a:pt x="23" y="122"/>
                  </a:cubicBezTo>
                  <a:close/>
                  <a:moveTo>
                    <a:pt x="75" y="50"/>
                  </a:moveTo>
                  <a:cubicBezTo>
                    <a:pt x="75" y="50"/>
                    <a:pt x="73" y="49"/>
                    <a:pt x="71" y="49"/>
                  </a:cubicBezTo>
                  <a:cubicBezTo>
                    <a:pt x="69" y="48"/>
                    <a:pt x="67" y="47"/>
                    <a:pt x="67" y="46"/>
                  </a:cubicBezTo>
                  <a:cubicBezTo>
                    <a:pt x="67" y="46"/>
                    <a:pt x="67" y="46"/>
                    <a:pt x="67" y="46"/>
                  </a:cubicBezTo>
                  <a:cubicBezTo>
                    <a:pt x="67" y="46"/>
                    <a:pt x="67" y="46"/>
                    <a:pt x="67" y="46"/>
                  </a:cubicBezTo>
                  <a:cubicBezTo>
                    <a:pt x="67" y="46"/>
                    <a:pt x="67" y="45"/>
                    <a:pt x="67" y="45"/>
                  </a:cubicBezTo>
                  <a:cubicBezTo>
                    <a:pt x="67" y="45"/>
                    <a:pt x="69" y="41"/>
                    <a:pt x="70" y="41"/>
                  </a:cubicBezTo>
                  <a:cubicBezTo>
                    <a:pt x="70" y="40"/>
                    <a:pt x="71" y="39"/>
                    <a:pt x="71" y="39"/>
                  </a:cubicBezTo>
                  <a:cubicBezTo>
                    <a:pt x="71" y="40"/>
                    <a:pt x="71" y="42"/>
                    <a:pt x="72" y="43"/>
                  </a:cubicBezTo>
                  <a:cubicBezTo>
                    <a:pt x="73" y="44"/>
                    <a:pt x="74" y="45"/>
                    <a:pt x="74" y="46"/>
                  </a:cubicBezTo>
                  <a:cubicBezTo>
                    <a:pt x="75" y="47"/>
                    <a:pt x="76" y="51"/>
                    <a:pt x="75" y="50"/>
                  </a:cubicBezTo>
                  <a:close/>
                  <a:moveTo>
                    <a:pt x="79" y="43"/>
                  </a:moveTo>
                  <a:cubicBezTo>
                    <a:pt x="79" y="44"/>
                    <a:pt x="77" y="44"/>
                    <a:pt x="77" y="43"/>
                  </a:cubicBezTo>
                  <a:cubicBezTo>
                    <a:pt x="76" y="43"/>
                    <a:pt x="75" y="41"/>
                    <a:pt x="75" y="40"/>
                  </a:cubicBezTo>
                  <a:cubicBezTo>
                    <a:pt x="76" y="38"/>
                    <a:pt x="76" y="38"/>
                    <a:pt x="76" y="38"/>
                  </a:cubicBezTo>
                  <a:cubicBezTo>
                    <a:pt x="76" y="38"/>
                    <a:pt x="76" y="38"/>
                    <a:pt x="77" y="39"/>
                  </a:cubicBezTo>
                  <a:cubicBezTo>
                    <a:pt x="77" y="40"/>
                    <a:pt x="79" y="43"/>
                    <a:pt x="79" y="43"/>
                  </a:cubicBezTo>
                  <a:close/>
                  <a:moveTo>
                    <a:pt x="79" y="32"/>
                  </a:moveTo>
                  <a:cubicBezTo>
                    <a:pt x="79" y="32"/>
                    <a:pt x="78" y="33"/>
                    <a:pt x="77" y="33"/>
                  </a:cubicBezTo>
                  <a:cubicBezTo>
                    <a:pt x="77" y="33"/>
                    <a:pt x="77" y="32"/>
                    <a:pt x="77" y="32"/>
                  </a:cubicBezTo>
                  <a:cubicBezTo>
                    <a:pt x="78" y="32"/>
                    <a:pt x="78" y="31"/>
                    <a:pt x="78" y="32"/>
                  </a:cubicBezTo>
                  <a:cubicBezTo>
                    <a:pt x="79" y="32"/>
                    <a:pt x="79" y="32"/>
                    <a:pt x="79" y="32"/>
                  </a:cubicBezTo>
                  <a:close/>
                  <a:moveTo>
                    <a:pt x="78" y="35"/>
                  </a:moveTo>
                  <a:cubicBezTo>
                    <a:pt x="79" y="34"/>
                    <a:pt x="79" y="34"/>
                    <a:pt x="79" y="34"/>
                  </a:cubicBezTo>
                  <a:cubicBezTo>
                    <a:pt x="81" y="35"/>
                    <a:pt x="81" y="35"/>
                    <a:pt x="81" y="35"/>
                  </a:cubicBezTo>
                  <a:cubicBezTo>
                    <a:pt x="81" y="35"/>
                    <a:pt x="82" y="36"/>
                    <a:pt x="82" y="36"/>
                  </a:cubicBezTo>
                  <a:cubicBezTo>
                    <a:pt x="82" y="36"/>
                    <a:pt x="82" y="37"/>
                    <a:pt x="82" y="38"/>
                  </a:cubicBezTo>
                  <a:cubicBezTo>
                    <a:pt x="82" y="39"/>
                    <a:pt x="82" y="39"/>
                    <a:pt x="82" y="39"/>
                  </a:cubicBezTo>
                  <a:cubicBezTo>
                    <a:pt x="81" y="39"/>
                    <a:pt x="79" y="36"/>
                    <a:pt x="78" y="3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9" name="Freeform 11"/>
            <p:cNvSpPr>
              <a:spLocks noEditPoints="1"/>
            </p:cNvSpPr>
            <p:nvPr/>
          </p:nvSpPr>
          <p:spPr bwMode="auto">
            <a:xfrm>
              <a:off x="14100174" y="4229100"/>
              <a:ext cx="1995488" cy="7494588"/>
            </a:xfrm>
            <a:custGeom>
              <a:avLst/>
              <a:gdLst>
                <a:gd name="T0" fmla="*/ 79 w 82"/>
                <a:gd name="T1" fmla="*/ 77 h 308"/>
                <a:gd name="T2" fmla="*/ 78 w 82"/>
                <a:gd name="T3" fmla="*/ 67 h 308"/>
                <a:gd name="T4" fmla="*/ 74 w 82"/>
                <a:gd name="T5" fmla="*/ 51 h 308"/>
                <a:gd name="T6" fmla="*/ 61 w 82"/>
                <a:gd name="T7" fmla="*/ 45 h 308"/>
                <a:gd name="T8" fmla="*/ 58 w 82"/>
                <a:gd name="T9" fmla="*/ 41 h 308"/>
                <a:gd name="T10" fmla="*/ 58 w 82"/>
                <a:gd name="T11" fmla="*/ 40 h 308"/>
                <a:gd name="T12" fmla="*/ 57 w 82"/>
                <a:gd name="T13" fmla="*/ 38 h 308"/>
                <a:gd name="T14" fmla="*/ 57 w 82"/>
                <a:gd name="T15" fmla="*/ 36 h 308"/>
                <a:gd name="T16" fmla="*/ 60 w 82"/>
                <a:gd name="T17" fmla="*/ 37 h 308"/>
                <a:gd name="T18" fmla="*/ 64 w 82"/>
                <a:gd name="T19" fmla="*/ 28 h 308"/>
                <a:gd name="T20" fmla="*/ 63 w 82"/>
                <a:gd name="T21" fmla="*/ 24 h 308"/>
                <a:gd name="T22" fmla="*/ 61 w 82"/>
                <a:gd name="T23" fmla="*/ 21 h 308"/>
                <a:gd name="T24" fmla="*/ 55 w 82"/>
                <a:gd name="T25" fmla="*/ 2 h 308"/>
                <a:gd name="T26" fmla="*/ 35 w 82"/>
                <a:gd name="T27" fmla="*/ 12 h 308"/>
                <a:gd name="T28" fmla="*/ 35 w 82"/>
                <a:gd name="T29" fmla="*/ 20 h 308"/>
                <a:gd name="T30" fmla="*/ 35 w 82"/>
                <a:gd name="T31" fmla="*/ 26 h 308"/>
                <a:gd name="T32" fmla="*/ 38 w 82"/>
                <a:gd name="T33" fmla="*/ 34 h 308"/>
                <a:gd name="T34" fmla="*/ 40 w 82"/>
                <a:gd name="T35" fmla="*/ 39 h 308"/>
                <a:gd name="T36" fmla="*/ 31 w 82"/>
                <a:gd name="T37" fmla="*/ 42 h 308"/>
                <a:gd name="T38" fmla="*/ 30 w 82"/>
                <a:gd name="T39" fmla="*/ 47 h 308"/>
                <a:gd name="T40" fmla="*/ 20 w 82"/>
                <a:gd name="T41" fmla="*/ 52 h 308"/>
                <a:gd name="T42" fmla="*/ 13 w 82"/>
                <a:gd name="T43" fmla="*/ 74 h 308"/>
                <a:gd name="T44" fmla="*/ 8 w 82"/>
                <a:gd name="T45" fmla="*/ 83 h 308"/>
                <a:gd name="T46" fmla="*/ 4 w 82"/>
                <a:gd name="T47" fmla="*/ 94 h 308"/>
                <a:gd name="T48" fmla="*/ 3 w 82"/>
                <a:gd name="T49" fmla="*/ 103 h 308"/>
                <a:gd name="T50" fmla="*/ 13 w 82"/>
                <a:gd name="T51" fmla="*/ 110 h 308"/>
                <a:gd name="T52" fmla="*/ 5 w 82"/>
                <a:gd name="T53" fmla="*/ 133 h 308"/>
                <a:gd name="T54" fmla="*/ 10 w 82"/>
                <a:gd name="T55" fmla="*/ 146 h 308"/>
                <a:gd name="T56" fmla="*/ 1 w 82"/>
                <a:gd name="T57" fmla="*/ 215 h 308"/>
                <a:gd name="T58" fmla="*/ 7 w 82"/>
                <a:gd name="T59" fmla="*/ 225 h 308"/>
                <a:gd name="T60" fmla="*/ 30 w 82"/>
                <a:gd name="T61" fmla="*/ 256 h 308"/>
                <a:gd name="T62" fmla="*/ 34 w 82"/>
                <a:gd name="T63" fmla="*/ 282 h 308"/>
                <a:gd name="T64" fmla="*/ 29 w 82"/>
                <a:gd name="T65" fmla="*/ 295 h 308"/>
                <a:gd name="T66" fmla="*/ 21 w 82"/>
                <a:gd name="T67" fmla="*/ 302 h 308"/>
                <a:gd name="T68" fmla="*/ 35 w 82"/>
                <a:gd name="T69" fmla="*/ 308 h 308"/>
                <a:gd name="T70" fmla="*/ 42 w 82"/>
                <a:gd name="T71" fmla="*/ 304 h 308"/>
                <a:gd name="T72" fmla="*/ 50 w 82"/>
                <a:gd name="T73" fmla="*/ 292 h 308"/>
                <a:gd name="T74" fmla="*/ 51 w 82"/>
                <a:gd name="T75" fmla="*/ 308 h 308"/>
                <a:gd name="T76" fmla="*/ 55 w 82"/>
                <a:gd name="T77" fmla="*/ 293 h 308"/>
                <a:gd name="T78" fmla="*/ 56 w 82"/>
                <a:gd name="T79" fmla="*/ 304 h 308"/>
                <a:gd name="T80" fmla="*/ 60 w 82"/>
                <a:gd name="T81" fmla="*/ 286 h 308"/>
                <a:gd name="T82" fmla="*/ 55 w 82"/>
                <a:gd name="T83" fmla="*/ 274 h 308"/>
                <a:gd name="T84" fmla="*/ 50 w 82"/>
                <a:gd name="T85" fmla="*/ 269 h 308"/>
                <a:gd name="T86" fmla="*/ 51 w 82"/>
                <a:gd name="T87" fmla="*/ 229 h 308"/>
                <a:gd name="T88" fmla="*/ 49 w 82"/>
                <a:gd name="T89" fmla="*/ 217 h 308"/>
                <a:gd name="T90" fmla="*/ 58 w 82"/>
                <a:gd name="T91" fmla="*/ 166 h 308"/>
                <a:gd name="T92" fmla="*/ 57 w 82"/>
                <a:gd name="T93" fmla="*/ 135 h 308"/>
                <a:gd name="T94" fmla="*/ 54 w 82"/>
                <a:gd name="T95" fmla="*/ 120 h 308"/>
                <a:gd name="T96" fmla="*/ 67 w 82"/>
                <a:gd name="T97" fmla="*/ 113 h 308"/>
                <a:gd name="T98" fmla="*/ 78 w 82"/>
                <a:gd name="T99" fmla="*/ 112 h 308"/>
                <a:gd name="T100" fmla="*/ 80 w 82"/>
                <a:gd name="T101" fmla="*/ 82 h 308"/>
                <a:gd name="T102" fmla="*/ 25 w 82"/>
                <a:gd name="T103" fmla="*/ 216 h 308"/>
                <a:gd name="T104" fmla="*/ 29 w 82"/>
                <a:gd name="T105" fmla="*/ 221 h 308"/>
                <a:gd name="T106" fmla="*/ 66 w 82"/>
                <a:gd name="T107" fmla="*/ 99 h 308"/>
                <a:gd name="T108" fmla="*/ 59 w 82"/>
                <a:gd name="T109" fmla="*/ 100 h 308"/>
                <a:gd name="T110" fmla="*/ 55 w 82"/>
                <a:gd name="T111" fmla="*/ 97 h 308"/>
                <a:gd name="T112" fmla="*/ 61 w 82"/>
                <a:gd name="T113" fmla="*/ 85 h 308"/>
                <a:gd name="T114" fmla="*/ 66 w 82"/>
                <a:gd name="T115" fmla="*/ 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308">
                  <a:moveTo>
                    <a:pt x="80" y="82"/>
                  </a:moveTo>
                  <a:cubicBezTo>
                    <a:pt x="79" y="79"/>
                    <a:pt x="79" y="79"/>
                    <a:pt x="79" y="77"/>
                  </a:cubicBezTo>
                  <a:cubicBezTo>
                    <a:pt x="79" y="75"/>
                    <a:pt x="79" y="75"/>
                    <a:pt x="79" y="72"/>
                  </a:cubicBezTo>
                  <a:cubicBezTo>
                    <a:pt x="78" y="70"/>
                    <a:pt x="78" y="68"/>
                    <a:pt x="78" y="67"/>
                  </a:cubicBezTo>
                  <a:cubicBezTo>
                    <a:pt x="78" y="66"/>
                    <a:pt x="77" y="61"/>
                    <a:pt x="77" y="58"/>
                  </a:cubicBezTo>
                  <a:cubicBezTo>
                    <a:pt x="76" y="55"/>
                    <a:pt x="76" y="53"/>
                    <a:pt x="74" y="51"/>
                  </a:cubicBezTo>
                  <a:cubicBezTo>
                    <a:pt x="72" y="50"/>
                    <a:pt x="69" y="48"/>
                    <a:pt x="69" y="48"/>
                  </a:cubicBezTo>
                  <a:cubicBezTo>
                    <a:pt x="67" y="46"/>
                    <a:pt x="61" y="45"/>
                    <a:pt x="61" y="45"/>
                  </a:cubicBezTo>
                  <a:cubicBezTo>
                    <a:pt x="61" y="45"/>
                    <a:pt x="61" y="43"/>
                    <a:pt x="61" y="42"/>
                  </a:cubicBezTo>
                  <a:cubicBezTo>
                    <a:pt x="60" y="41"/>
                    <a:pt x="58" y="41"/>
                    <a:pt x="58" y="41"/>
                  </a:cubicBezTo>
                  <a:cubicBezTo>
                    <a:pt x="58" y="40"/>
                    <a:pt x="58" y="40"/>
                    <a:pt x="58" y="40"/>
                  </a:cubicBezTo>
                  <a:cubicBezTo>
                    <a:pt x="58" y="40"/>
                    <a:pt x="58" y="40"/>
                    <a:pt x="58" y="40"/>
                  </a:cubicBezTo>
                  <a:cubicBezTo>
                    <a:pt x="58" y="39"/>
                    <a:pt x="58" y="39"/>
                    <a:pt x="58" y="39"/>
                  </a:cubicBezTo>
                  <a:cubicBezTo>
                    <a:pt x="58" y="39"/>
                    <a:pt x="58" y="38"/>
                    <a:pt x="57" y="38"/>
                  </a:cubicBezTo>
                  <a:cubicBezTo>
                    <a:pt x="57" y="38"/>
                    <a:pt x="57" y="38"/>
                    <a:pt x="57" y="38"/>
                  </a:cubicBezTo>
                  <a:cubicBezTo>
                    <a:pt x="57" y="37"/>
                    <a:pt x="57" y="37"/>
                    <a:pt x="57" y="36"/>
                  </a:cubicBezTo>
                  <a:cubicBezTo>
                    <a:pt x="58" y="36"/>
                    <a:pt x="58" y="36"/>
                    <a:pt x="58" y="36"/>
                  </a:cubicBezTo>
                  <a:cubicBezTo>
                    <a:pt x="58" y="36"/>
                    <a:pt x="58" y="37"/>
                    <a:pt x="60" y="37"/>
                  </a:cubicBezTo>
                  <a:cubicBezTo>
                    <a:pt x="62" y="38"/>
                    <a:pt x="64" y="36"/>
                    <a:pt x="65" y="32"/>
                  </a:cubicBezTo>
                  <a:cubicBezTo>
                    <a:pt x="66" y="29"/>
                    <a:pt x="65" y="29"/>
                    <a:pt x="64" y="28"/>
                  </a:cubicBezTo>
                  <a:cubicBezTo>
                    <a:pt x="64" y="28"/>
                    <a:pt x="64" y="27"/>
                    <a:pt x="62" y="26"/>
                  </a:cubicBezTo>
                  <a:cubicBezTo>
                    <a:pt x="63" y="26"/>
                    <a:pt x="63" y="25"/>
                    <a:pt x="63" y="24"/>
                  </a:cubicBezTo>
                  <a:cubicBezTo>
                    <a:pt x="63" y="23"/>
                    <a:pt x="62" y="22"/>
                    <a:pt x="62" y="22"/>
                  </a:cubicBezTo>
                  <a:cubicBezTo>
                    <a:pt x="61" y="21"/>
                    <a:pt x="61" y="21"/>
                    <a:pt x="61" y="21"/>
                  </a:cubicBezTo>
                  <a:cubicBezTo>
                    <a:pt x="61" y="21"/>
                    <a:pt x="62" y="15"/>
                    <a:pt x="61" y="12"/>
                  </a:cubicBezTo>
                  <a:cubicBezTo>
                    <a:pt x="60" y="8"/>
                    <a:pt x="58" y="4"/>
                    <a:pt x="55" y="2"/>
                  </a:cubicBezTo>
                  <a:cubicBezTo>
                    <a:pt x="51" y="0"/>
                    <a:pt x="45" y="1"/>
                    <a:pt x="44" y="1"/>
                  </a:cubicBezTo>
                  <a:cubicBezTo>
                    <a:pt x="37" y="3"/>
                    <a:pt x="37" y="4"/>
                    <a:pt x="35" y="12"/>
                  </a:cubicBezTo>
                  <a:cubicBezTo>
                    <a:pt x="34" y="15"/>
                    <a:pt x="35" y="18"/>
                    <a:pt x="35" y="18"/>
                  </a:cubicBezTo>
                  <a:cubicBezTo>
                    <a:pt x="35" y="20"/>
                    <a:pt x="35" y="20"/>
                    <a:pt x="35" y="20"/>
                  </a:cubicBezTo>
                  <a:cubicBezTo>
                    <a:pt x="35" y="20"/>
                    <a:pt x="35" y="21"/>
                    <a:pt x="34" y="21"/>
                  </a:cubicBezTo>
                  <a:cubicBezTo>
                    <a:pt x="34" y="22"/>
                    <a:pt x="34" y="25"/>
                    <a:pt x="35" y="26"/>
                  </a:cubicBezTo>
                  <a:cubicBezTo>
                    <a:pt x="35" y="28"/>
                    <a:pt x="36" y="28"/>
                    <a:pt x="36" y="28"/>
                  </a:cubicBezTo>
                  <a:cubicBezTo>
                    <a:pt x="36" y="28"/>
                    <a:pt x="36" y="31"/>
                    <a:pt x="38" y="34"/>
                  </a:cubicBezTo>
                  <a:cubicBezTo>
                    <a:pt x="39" y="36"/>
                    <a:pt x="41" y="37"/>
                    <a:pt x="41" y="38"/>
                  </a:cubicBezTo>
                  <a:cubicBezTo>
                    <a:pt x="41" y="39"/>
                    <a:pt x="41" y="39"/>
                    <a:pt x="40" y="39"/>
                  </a:cubicBezTo>
                  <a:cubicBezTo>
                    <a:pt x="40" y="39"/>
                    <a:pt x="36" y="40"/>
                    <a:pt x="34" y="41"/>
                  </a:cubicBezTo>
                  <a:cubicBezTo>
                    <a:pt x="33" y="41"/>
                    <a:pt x="32" y="41"/>
                    <a:pt x="31" y="42"/>
                  </a:cubicBezTo>
                  <a:cubicBezTo>
                    <a:pt x="31" y="43"/>
                    <a:pt x="30" y="46"/>
                    <a:pt x="30" y="46"/>
                  </a:cubicBezTo>
                  <a:cubicBezTo>
                    <a:pt x="30" y="46"/>
                    <a:pt x="30" y="47"/>
                    <a:pt x="30" y="47"/>
                  </a:cubicBezTo>
                  <a:cubicBezTo>
                    <a:pt x="29" y="48"/>
                    <a:pt x="24" y="49"/>
                    <a:pt x="23" y="50"/>
                  </a:cubicBezTo>
                  <a:cubicBezTo>
                    <a:pt x="21" y="51"/>
                    <a:pt x="21" y="50"/>
                    <a:pt x="20" y="52"/>
                  </a:cubicBezTo>
                  <a:cubicBezTo>
                    <a:pt x="19" y="53"/>
                    <a:pt x="19" y="53"/>
                    <a:pt x="19" y="53"/>
                  </a:cubicBezTo>
                  <a:cubicBezTo>
                    <a:pt x="19" y="54"/>
                    <a:pt x="14" y="71"/>
                    <a:pt x="13" y="74"/>
                  </a:cubicBezTo>
                  <a:cubicBezTo>
                    <a:pt x="12" y="77"/>
                    <a:pt x="11" y="76"/>
                    <a:pt x="10" y="78"/>
                  </a:cubicBezTo>
                  <a:cubicBezTo>
                    <a:pt x="9" y="80"/>
                    <a:pt x="8" y="79"/>
                    <a:pt x="8" y="83"/>
                  </a:cubicBezTo>
                  <a:cubicBezTo>
                    <a:pt x="7" y="87"/>
                    <a:pt x="8" y="85"/>
                    <a:pt x="7" y="88"/>
                  </a:cubicBezTo>
                  <a:cubicBezTo>
                    <a:pt x="5" y="91"/>
                    <a:pt x="5" y="92"/>
                    <a:pt x="4" y="94"/>
                  </a:cubicBezTo>
                  <a:cubicBezTo>
                    <a:pt x="4" y="95"/>
                    <a:pt x="3" y="94"/>
                    <a:pt x="3" y="97"/>
                  </a:cubicBezTo>
                  <a:cubicBezTo>
                    <a:pt x="2" y="100"/>
                    <a:pt x="1" y="100"/>
                    <a:pt x="3" y="103"/>
                  </a:cubicBezTo>
                  <a:cubicBezTo>
                    <a:pt x="4" y="106"/>
                    <a:pt x="10" y="110"/>
                    <a:pt x="11" y="111"/>
                  </a:cubicBezTo>
                  <a:cubicBezTo>
                    <a:pt x="11" y="111"/>
                    <a:pt x="13" y="110"/>
                    <a:pt x="13" y="110"/>
                  </a:cubicBezTo>
                  <a:cubicBezTo>
                    <a:pt x="13" y="110"/>
                    <a:pt x="7" y="126"/>
                    <a:pt x="6" y="128"/>
                  </a:cubicBezTo>
                  <a:cubicBezTo>
                    <a:pt x="6" y="130"/>
                    <a:pt x="3" y="132"/>
                    <a:pt x="5" y="133"/>
                  </a:cubicBezTo>
                  <a:cubicBezTo>
                    <a:pt x="6" y="133"/>
                    <a:pt x="10" y="134"/>
                    <a:pt x="10" y="134"/>
                  </a:cubicBezTo>
                  <a:cubicBezTo>
                    <a:pt x="10" y="134"/>
                    <a:pt x="10" y="143"/>
                    <a:pt x="10" y="146"/>
                  </a:cubicBezTo>
                  <a:cubicBezTo>
                    <a:pt x="10" y="148"/>
                    <a:pt x="8" y="160"/>
                    <a:pt x="6" y="171"/>
                  </a:cubicBezTo>
                  <a:cubicBezTo>
                    <a:pt x="4" y="182"/>
                    <a:pt x="0" y="214"/>
                    <a:pt x="1" y="215"/>
                  </a:cubicBezTo>
                  <a:cubicBezTo>
                    <a:pt x="1" y="215"/>
                    <a:pt x="2" y="215"/>
                    <a:pt x="2" y="215"/>
                  </a:cubicBezTo>
                  <a:cubicBezTo>
                    <a:pt x="2" y="215"/>
                    <a:pt x="4" y="222"/>
                    <a:pt x="7" y="225"/>
                  </a:cubicBezTo>
                  <a:cubicBezTo>
                    <a:pt x="9" y="228"/>
                    <a:pt x="11" y="227"/>
                    <a:pt x="13" y="231"/>
                  </a:cubicBezTo>
                  <a:cubicBezTo>
                    <a:pt x="15" y="234"/>
                    <a:pt x="26" y="250"/>
                    <a:pt x="30" y="256"/>
                  </a:cubicBezTo>
                  <a:cubicBezTo>
                    <a:pt x="34" y="262"/>
                    <a:pt x="35" y="264"/>
                    <a:pt x="35" y="264"/>
                  </a:cubicBezTo>
                  <a:cubicBezTo>
                    <a:pt x="35" y="264"/>
                    <a:pt x="35" y="278"/>
                    <a:pt x="34" y="282"/>
                  </a:cubicBezTo>
                  <a:cubicBezTo>
                    <a:pt x="32" y="286"/>
                    <a:pt x="31" y="287"/>
                    <a:pt x="30" y="291"/>
                  </a:cubicBezTo>
                  <a:cubicBezTo>
                    <a:pt x="30" y="294"/>
                    <a:pt x="30" y="295"/>
                    <a:pt x="29" y="295"/>
                  </a:cubicBezTo>
                  <a:cubicBezTo>
                    <a:pt x="29" y="296"/>
                    <a:pt x="28" y="297"/>
                    <a:pt x="26" y="298"/>
                  </a:cubicBezTo>
                  <a:cubicBezTo>
                    <a:pt x="24" y="299"/>
                    <a:pt x="21" y="300"/>
                    <a:pt x="21" y="302"/>
                  </a:cubicBezTo>
                  <a:cubicBezTo>
                    <a:pt x="20" y="303"/>
                    <a:pt x="20" y="304"/>
                    <a:pt x="21" y="305"/>
                  </a:cubicBezTo>
                  <a:cubicBezTo>
                    <a:pt x="22" y="306"/>
                    <a:pt x="33" y="308"/>
                    <a:pt x="35" y="308"/>
                  </a:cubicBezTo>
                  <a:cubicBezTo>
                    <a:pt x="38" y="308"/>
                    <a:pt x="40" y="304"/>
                    <a:pt x="40" y="304"/>
                  </a:cubicBezTo>
                  <a:cubicBezTo>
                    <a:pt x="40" y="304"/>
                    <a:pt x="41" y="304"/>
                    <a:pt x="42" y="304"/>
                  </a:cubicBezTo>
                  <a:cubicBezTo>
                    <a:pt x="43" y="303"/>
                    <a:pt x="46" y="297"/>
                    <a:pt x="47" y="295"/>
                  </a:cubicBezTo>
                  <a:cubicBezTo>
                    <a:pt x="49" y="293"/>
                    <a:pt x="49" y="292"/>
                    <a:pt x="50" y="292"/>
                  </a:cubicBezTo>
                  <a:cubicBezTo>
                    <a:pt x="51" y="292"/>
                    <a:pt x="51" y="293"/>
                    <a:pt x="51" y="294"/>
                  </a:cubicBezTo>
                  <a:cubicBezTo>
                    <a:pt x="52" y="294"/>
                    <a:pt x="51" y="308"/>
                    <a:pt x="51" y="308"/>
                  </a:cubicBezTo>
                  <a:cubicBezTo>
                    <a:pt x="52" y="308"/>
                    <a:pt x="53" y="308"/>
                    <a:pt x="53" y="308"/>
                  </a:cubicBezTo>
                  <a:cubicBezTo>
                    <a:pt x="53" y="308"/>
                    <a:pt x="54" y="295"/>
                    <a:pt x="55" y="293"/>
                  </a:cubicBezTo>
                  <a:cubicBezTo>
                    <a:pt x="56" y="290"/>
                    <a:pt x="56" y="290"/>
                    <a:pt x="56" y="290"/>
                  </a:cubicBezTo>
                  <a:cubicBezTo>
                    <a:pt x="56" y="290"/>
                    <a:pt x="56" y="304"/>
                    <a:pt x="56" y="304"/>
                  </a:cubicBezTo>
                  <a:cubicBezTo>
                    <a:pt x="57" y="304"/>
                    <a:pt x="58" y="304"/>
                    <a:pt x="58" y="304"/>
                  </a:cubicBezTo>
                  <a:cubicBezTo>
                    <a:pt x="58" y="304"/>
                    <a:pt x="59" y="288"/>
                    <a:pt x="60" y="286"/>
                  </a:cubicBezTo>
                  <a:cubicBezTo>
                    <a:pt x="61" y="284"/>
                    <a:pt x="62" y="283"/>
                    <a:pt x="61" y="280"/>
                  </a:cubicBezTo>
                  <a:cubicBezTo>
                    <a:pt x="60" y="277"/>
                    <a:pt x="56" y="274"/>
                    <a:pt x="55" y="274"/>
                  </a:cubicBezTo>
                  <a:cubicBezTo>
                    <a:pt x="55" y="274"/>
                    <a:pt x="55" y="274"/>
                    <a:pt x="55" y="274"/>
                  </a:cubicBezTo>
                  <a:cubicBezTo>
                    <a:pt x="55" y="274"/>
                    <a:pt x="51" y="271"/>
                    <a:pt x="50" y="269"/>
                  </a:cubicBezTo>
                  <a:cubicBezTo>
                    <a:pt x="49" y="266"/>
                    <a:pt x="48" y="265"/>
                    <a:pt x="48" y="265"/>
                  </a:cubicBezTo>
                  <a:cubicBezTo>
                    <a:pt x="48" y="265"/>
                    <a:pt x="52" y="234"/>
                    <a:pt x="51" y="229"/>
                  </a:cubicBezTo>
                  <a:cubicBezTo>
                    <a:pt x="50" y="223"/>
                    <a:pt x="49" y="219"/>
                    <a:pt x="49" y="218"/>
                  </a:cubicBezTo>
                  <a:cubicBezTo>
                    <a:pt x="49" y="217"/>
                    <a:pt x="49" y="217"/>
                    <a:pt x="49" y="217"/>
                  </a:cubicBezTo>
                  <a:cubicBezTo>
                    <a:pt x="57" y="218"/>
                    <a:pt x="57" y="218"/>
                    <a:pt x="57" y="218"/>
                  </a:cubicBezTo>
                  <a:cubicBezTo>
                    <a:pt x="57" y="218"/>
                    <a:pt x="58" y="178"/>
                    <a:pt x="58" y="166"/>
                  </a:cubicBezTo>
                  <a:cubicBezTo>
                    <a:pt x="59" y="154"/>
                    <a:pt x="58" y="141"/>
                    <a:pt x="57" y="138"/>
                  </a:cubicBezTo>
                  <a:cubicBezTo>
                    <a:pt x="57" y="135"/>
                    <a:pt x="57" y="135"/>
                    <a:pt x="57" y="135"/>
                  </a:cubicBezTo>
                  <a:cubicBezTo>
                    <a:pt x="59" y="135"/>
                    <a:pt x="59" y="135"/>
                    <a:pt x="59" y="135"/>
                  </a:cubicBezTo>
                  <a:cubicBezTo>
                    <a:pt x="59" y="135"/>
                    <a:pt x="55" y="123"/>
                    <a:pt x="54" y="120"/>
                  </a:cubicBezTo>
                  <a:cubicBezTo>
                    <a:pt x="53" y="116"/>
                    <a:pt x="53" y="112"/>
                    <a:pt x="53" y="112"/>
                  </a:cubicBezTo>
                  <a:cubicBezTo>
                    <a:pt x="53" y="112"/>
                    <a:pt x="64" y="112"/>
                    <a:pt x="67" y="113"/>
                  </a:cubicBezTo>
                  <a:cubicBezTo>
                    <a:pt x="70" y="113"/>
                    <a:pt x="69" y="112"/>
                    <a:pt x="73" y="112"/>
                  </a:cubicBezTo>
                  <a:cubicBezTo>
                    <a:pt x="76" y="112"/>
                    <a:pt x="77" y="113"/>
                    <a:pt x="78" y="112"/>
                  </a:cubicBezTo>
                  <a:cubicBezTo>
                    <a:pt x="80" y="111"/>
                    <a:pt x="82" y="108"/>
                    <a:pt x="82" y="107"/>
                  </a:cubicBezTo>
                  <a:cubicBezTo>
                    <a:pt x="82" y="106"/>
                    <a:pt x="80" y="85"/>
                    <a:pt x="80" y="82"/>
                  </a:cubicBezTo>
                  <a:close/>
                  <a:moveTo>
                    <a:pt x="28" y="219"/>
                  </a:moveTo>
                  <a:cubicBezTo>
                    <a:pt x="27" y="218"/>
                    <a:pt x="25" y="216"/>
                    <a:pt x="25" y="216"/>
                  </a:cubicBezTo>
                  <a:cubicBezTo>
                    <a:pt x="25" y="216"/>
                    <a:pt x="27" y="216"/>
                    <a:pt x="27" y="216"/>
                  </a:cubicBezTo>
                  <a:cubicBezTo>
                    <a:pt x="27" y="216"/>
                    <a:pt x="29" y="221"/>
                    <a:pt x="29" y="221"/>
                  </a:cubicBezTo>
                  <a:cubicBezTo>
                    <a:pt x="29" y="221"/>
                    <a:pt x="28" y="220"/>
                    <a:pt x="28" y="219"/>
                  </a:cubicBezTo>
                  <a:close/>
                  <a:moveTo>
                    <a:pt x="66" y="99"/>
                  </a:moveTo>
                  <a:cubicBezTo>
                    <a:pt x="66" y="99"/>
                    <a:pt x="66" y="99"/>
                    <a:pt x="65" y="99"/>
                  </a:cubicBezTo>
                  <a:cubicBezTo>
                    <a:pt x="64" y="99"/>
                    <a:pt x="62" y="101"/>
                    <a:pt x="59" y="100"/>
                  </a:cubicBezTo>
                  <a:cubicBezTo>
                    <a:pt x="56" y="99"/>
                    <a:pt x="54" y="99"/>
                    <a:pt x="54" y="99"/>
                  </a:cubicBezTo>
                  <a:cubicBezTo>
                    <a:pt x="54" y="99"/>
                    <a:pt x="54" y="99"/>
                    <a:pt x="55" y="97"/>
                  </a:cubicBezTo>
                  <a:cubicBezTo>
                    <a:pt x="55" y="95"/>
                    <a:pt x="56" y="94"/>
                    <a:pt x="57" y="92"/>
                  </a:cubicBezTo>
                  <a:cubicBezTo>
                    <a:pt x="59" y="90"/>
                    <a:pt x="61" y="86"/>
                    <a:pt x="61" y="85"/>
                  </a:cubicBezTo>
                  <a:cubicBezTo>
                    <a:pt x="61" y="85"/>
                    <a:pt x="65" y="90"/>
                    <a:pt x="65" y="92"/>
                  </a:cubicBezTo>
                  <a:cubicBezTo>
                    <a:pt x="65" y="94"/>
                    <a:pt x="66" y="98"/>
                    <a:pt x="66" y="9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0" name="Freeform 12"/>
            <p:cNvSpPr>
              <a:spLocks/>
            </p:cNvSpPr>
            <p:nvPr/>
          </p:nvSpPr>
          <p:spPr bwMode="auto">
            <a:xfrm>
              <a:off x="19235737" y="4229100"/>
              <a:ext cx="2603500" cy="7567613"/>
            </a:xfrm>
            <a:custGeom>
              <a:avLst/>
              <a:gdLst>
                <a:gd name="T0" fmla="*/ 97 w 107"/>
                <a:gd name="T1" fmla="*/ 296 h 311"/>
                <a:gd name="T2" fmla="*/ 88 w 107"/>
                <a:gd name="T3" fmla="*/ 280 h 311"/>
                <a:gd name="T4" fmla="*/ 84 w 107"/>
                <a:gd name="T5" fmla="*/ 259 h 311"/>
                <a:gd name="T6" fmla="*/ 77 w 107"/>
                <a:gd name="T7" fmla="*/ 186 h 311"/>
                <a:gd name="T8" fmla="*/ 77 w 107"/>
                <a:gd name="T9" fmla="*/ 150 h 311"/>
                <a:gd name="T10" fmla="*/ 73 w 107"/>
                <a:gd name="T11" fmla="*/ 126 h 311"/>
                <a:gd name="T12" fmla="*/ 72 w 107"/>
                <a:gd name="T13" fmla="*/ 121 h 311"/>
                <a:gd name="T14" fmla="*/ 77 w 107"/>
                <a:gd name="T15" fmla="*/ 106 h 311"/>
                <a:gd name="T16" fmla="*/ 80 w 107"/>
                <a:gd name="T17" fmla="*/ 96 h 311"/>
                <a:gd name="T18" fmla="*/ 76 w 107"/>
                <a:gd name="T19" fmla="*/ 70 h 311"/>
                <a:gd name="T20" fmla="*/ 74 w 107"/>
                <a:gd name="T21" fmla="*/ 63 h 311"/>
                <a:gd name="T22" fmla="*/ 69 w 107"/>
                <a:gd name="T23" fmla="*/ 52 h 311"/>
                <a:gd name="T24" fmla="*/ 53 w 107"/>
                <a:gd name="T25" fmla="*/ 46 h 311"/>
                <a:gd name="T26" fmla="*/ 48 w 107"/>
                <a:gd name="T27" fmla="*/ 42 h 311"/>
                <a:gd name="T28" fmla="*/ 48 w 107"/>
                <a:gd name="T29" fmla="*/ 41 h 311"/>
                <a:gd name="T30" fmla="*/ 47 w 107"/>
                <a:gd name="T31" fmla="*/ 41 h 311"/>
                <a:gd name="T32" fmla="*/ 47 w 107"/>
                <a:gd name="T33" fmla="*/ 41 h 311"/>
                <a:gd name="T34" fmla="*/ 47 w 107"/>
                <a:gd name="T35" fmla="*/ 38 h 311"/>
                <a:gd name="T36" fmla="*/ 48 w 107"/>
                <a:gd name="T37" fmla="*/ 30 h 311"/>
                <a:gd name="T38" fmla="*/ 51 w 107"/>
                <a:gd name="T39" fmla="*/ 27 h 311"/>
                <a:gd name="T40" fmla="*/ 50 w 107"/>
                <a:gd name="T41" fmla="*/ 21 h 311"/>
                <a:gd name="T42" fmla="*/ 49 w 107"/>
                <a:gd name="T43" fmla="*/ 5 h 311"/>
                <a:gd name="T44" fmla="*/ 28 w 107"/>
                <a:gd name="T45" fmla="*/ 3 h 311"/>
                <a:gd name="T46" fmla="*/ 23 w 107"/>
                <a:gd name="T47" fmla="*/ 9 h 311"/>
                <a:gd name="T48" fmla="*/ 22 w 107"/>
                <a:gd name="T49" fmla="*/ 22 h 311"/>
                <a:gd name="T50" fmla="*/ 24 w 107"/>
                <a:gd name="T51" fmla="*/ 30 h 311"/>
                <a:gd name="T52" fmla="*/ 26 w 107"/>
                <a:gd name="T53" fmla="*/ 33 h 311"/>
                <a:gd name="T54" fmla="*/ 28 w 107"/>
                <a:gd name="T55" fmla="*/ 38 h 311"/>
                <a:gd name="T56" fmla="*/ 28 w 107"/>
                <a:gd name="T57" fmla="*/ 39 h 311"/>
                <a:gd name="T58" fmla="*/ 28 w 107"/>
                <a:gd name="T59" fmla="*/ 39 h 311"/>
                <a:gd name="T60" fmla="*/ 28 w 107"/>
                <a:gd name="T61" fmla="*/ 39 h 311"/>
                <a:gd name="T62" fmla="*/ 24 w 107"/>
                <a:gd name="T63" fmla="*/ 42 h 311"/>
                <a:gd name="T64" fmla="*/ 21 w 107"/>
                <a:gd name="T65" fmla="*/ 45 h 311"/>
                <a:gd name="T66" fmla="*/ 2 w 107"/>
                <a:gd name="T67" fmla="*/ 53 h 311"/>
                <a:gd name="T68" fmla="*/ 2 w 107"/>
                <a:gd name="T69" fmla="*/ 66 h 311"/>
                <a:gd name="T70" fmla="*/ 4 w 107"/>
                <a:gd name="T71" fmla="*/ 87 h 311"/>
                <a:gd name="T72" fmla="*/ 10 w 107"/>
                <a:gd name="T73" fmla="*/ 111 h 311"/>
                <a:gd name="T74" fmla="*/ 11 w 107"/>
                <a:gd name="T75" fmla="*/ 122 h 311"/>
                <a:gd name="T76" fmla="*/ 1 w 107"/>
                <a:gd name="T77" fmla="*/ 154 h 311"/>
                <a:gd name="T78" fmla="*/ 9 w 107"/>
                <a:gd name="T79" fmla="*/ 156 h 311"/>
                <a:gd name="T80" fmla="*/ 8 w 107"/>
                <a:gd name="T81" fmla="*/ 187 h 311"/>
                <a:gd name="T82" fmla="*/ 12 w 107"/>
                <a:gd name="T83" fmla="*/ 224 h 311"/>
                <a:gd name="T84" fmla="*/ 12 w 107"/>
                <a:gd name="T85" fmla="*/ 237 h 311"/>
                <a:gd name="T86" fmla="*/ 13 w 107"/>
                <a:gd name="T87" fmla="*/ 269 h 311"/>
                <a:gd name="T88" fmla="*/ 17 w 107"/>
                <a:gd name="T89" fmla="*/ 295 h 311"/>
                <a:gd name="T90" fmla="*/ 18 w 107"/>
                <a:gd name="T91" fmla="*/ 307 h 311"/>
                <a:gd name="T92" fmla="*/ 28 w 107"/>
                <a:gd name="T93" fmla="*/ 311 h 311"/>
                <a:gd name="T94" fmla="*/ 35 w 107"/>
                <a:gd name="T95" fmla="*/ 307 h 311"/>
                <a:gd name="T96" fmla="*/ 34 w 107"/>
                <a:gd name="T97" fmla="*/ 299 h 311"/>
                <a:gd name="T98" fmla="*/ 34 w 107"/>
                <a:gd name="T99" fmla="*/ 288 h 311"/>
                <a:gd name="T100" fmla="*/ 35 w 107"/>
                <a:gd name="T101" fmla="*/ 272 h 311"/>
                <a:gd name="T102" fmla="*/ 31 w 107"/>
                <a:gd name="T103" fmla="*/ 241 h 311"/>
                <a:gd name="T104" fmla="*/ 32 w 107"/>
                <a:gd name="T105" fmla="*/ 219 h 311"/>
                <a:gd name="T106" fmla="*/ 44 w 107"/>
                <a:gd name="T107" fmla="*/ 182 h 311"/>
                <a:gd name="T108" fmla="*/ 54 w 107"/>
                <a:gd name="T109" fmla="*/ 221 h 311"/>
                <a:gd name="T110" fmla="*/ 60 w 107"/>
                <a:gd name="T111" fmla="*/ 241 h 311"/>
                <a:gd name="T112" fmla="*/ 63 w 107"/>
                <a:gd name="T113" fmla="*/ 269 h 311"/>
                <a:gd name="T114" fmla="*/ 64 w 107"/>
                <a:gd name="T115" fmla="*/ 286 h 311"/>
                <a:gd name="T116" fmla="*/ 65 w 107"/>
                <a:gd name="T117" fmla="*/ 295 h 311"/>
                <a:gd name="T118" fmla="*/ 66 w 107"/>
                <a:gd name="T119" fmla="*/ 300 h 311"/>
                <a:gd name="T120" fmla="*/ 78 w 107"/>
                <a:gd name="T121" fmla="*/ 300 h 311"/>
                <a:gd name="T122" fmla="*/ 103 w 107"/>
                <a:gd name="T123" fmla="*/ 303 h 311"/>
                <a:gd name="T124" fmla="*/ 107 w 107"/>
                <a:gd name="T125" fmla="*/ 30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 h="311">
                  <a:moveTo>
                    <a:pt x="106" y="298"/>
                  </a:moveTo>
                  <a:cubicBezTo>
                    <a:pt x="105" y="298"/>
                    <a:pt x="100" y="297"/>
                    <a:pt x="97" y="296"/>
                  </a:cubicBezTo>
                  <a:cubicBezTo>
                    <a:pt x="94" y="294"/>
                    <a:pt x="86" y="286"/>
                    <a:pt x="86" y="286"/>
                  </a:cubicBezTo>
                  <a:cubicBezTo>
                    <a:pt x="86" y="286"/>
                    <a:pt x="88" y="281"/>
                    <a:pt x="88" y="280"/>
                  </a:cubicBezTo>
                  <a:cubicBezTo>
                    <a:pt x="88" y="279"/>
                    <a:pt x="87" y="276"/>
                    <a:pt x="86" y="272"/>
                  </a:cubicBezTo>
                  <a:cubicBezTo>
                    <a:pt x="85" y="268"/>
                    <a:pt x="84" y="265"/>
                    <a:pt x="84" y="259"/>
                  </a:cubicBezTo>
                  <a:cubicBezTo>
                    <a:pt x="85" y="253"/>
                    <a:pt x="82" y="220"/>
                    <a:pt x="82" y="219"/>
                  </a:cubicBezTo>
                  <a:cubicBezTo>
                    <a:pt x="82" y="217"/>
                    <a:pt x="78" y="188"/>
                    <a:pt x="77" y="186"/>
                  </a:cubicBezTo>
                  <a:cubicBezTo>
                    <a:pt x="77" y="183"/>
                    <a:pt x="69" y="155"/>
                    <a:pt x="69" y="155"/>
                  </a:cubicBezTo>
                  <a:cubicBezTo>
                    <a:pt x="69" y="155"/>
                    <a:pt x="77" y="150"/>
                    <a:pt x="77" y="150"/>
                  </a:cubicBezTo>
                  <a:cubicBezTo>
                    <a:pt x="78" y="149"/>
                    <a:pt x="76" y="146"/>
                    <a:pt x="75" y="142"/>
                  </a:cubicBezTo>
                  <a:cubicBezTo>
                    <a:pt x="73" y="137"/>
                    <a:pt x="73" y="126"/>
                    <a:pt x="73" y="126"/>
                  </a:cubicBezTo>
                  <a:cubicBezTo>
                    <a:pt x="73" y="126"/>
                    <a:pt x="74" y="125"/>
                    <a:pt x="74" y="125"/>
                  </a:cubicBezTo>
                  <a:cubicBezTo>
                    <a:pt x="74" y="124"/>
                    <a:pt x="73" y="122"/>
                    <a:pt x="72" y="121"/>
                  </a:cubicBezTo>
                  <a:cubicBezTo>
                    <a:pt x="72" y="119"/>
                    <a:pt x="69" y="109"/>
                    <a:pt x="69" y="109"/>
                  </a:cubicBezTo>
                  <a:cubicBezTo>
                    <a:pt x="69" y="109"/>
                    <a:pt x="76" y="108"/>
                    <a:pt x="77" y="106"/>
                  </a:cubicBezTo>
                  <a:cubicBezTo>
                    <a:pt x="79" y="105"/>
                    <a:pt x="80" y="103"/>
                    <a:pt x="80" y="102"/>
                  </a:cubicBezTo>
                  <a:cubicBezTo>
                    <a:pt x="80" y="101"/>
                    <a:pt x="80" y="98"/>
                    <a:pt x="80" y="96"/>
                  </a:cubicBezTo>
                  <a:cubicBezTo>
                    <a:pt x="79" y="93"/>
                    <a:pt x="76" y="76"/>
                    <a:pt x="76" y="74"/>
                  </a:cubicBezTo>
                  <a:cubicBezTo>
                    <a:pt x="76" y="72"/>
                    <a:pt x="76" y="71"/>
                    <a:pt x="76" y="70"/>
                  </a:cubicBezTo>
                  <a:cubicBezTo>
                    <a:pt x="76" y="69"/>
                    <a:pt x="75" y="68"/>
                    <a:pt x="75" y="67"/>
                  </a:cubicBezTo>
                  <a:cubicBezTo>
                    <a:pt x="74" y="65"/>
                    <a:pt x="74" y="65"/>
                    <a:pt x="74" y="63"/>
                  </a:cubicBezTo>
                  <a:cubicBezTo>
                    <a:pt x="74" y="60"/>
                    <a:pt x="73" y="54"/>
                    <a:pt x="73" y="54"/>
                  </a:cubicBezTo>
                  <a:cubicBezTo>
                    <a:pt x="73" y="54"/>
                    <a:pt x="72" y="53"/>
                    <a:pt x="69" y="52"/>
                  </a:cubicBezTo>
                  <a:cubicBezTo>
                    <a:pt x="67" y="52"/>
                    <a:pt x="54" y="48"/>
                    <a:pt x="54" y="48"/>
                  </a:cubicBezTo>
                  <a:cubicBezTo>
                    <a:pt x="54" y="48"/>
                    <a:pt x="53" y="47"/>
                    <a:pt x="53" y="46"/>
                  </a:cubicBezTo>
                  <a:cubicBezTo>
                    <a:pt x="53" y="46"/>
                    <a:pt x="52" y="45"/>
                    <a:pt x="50" y="44"/>
                  </a:cubicBezTo>
                  <a:cubicBezTo>
                    <a:pt x="50" y="44"/>
                    <a:pt x="49" y="43"/>
                    <a:pt x="48" y="42"/>
                  </a:cubicBezTo>
                  <a:cubicBezTo>
                    <a:pt x="48" y="42"/>
                    <a:pt x="48" y="42"/>
                    <a:pt x="48" y="42"/>
                  </a:cubicBezTo>
                  <a:cubicBezTo>
                    <a:pt x="48" y="42"/>
                    <a:pt x="48" y="42"/>
                    <a:pt x="48" y="41"/>
                  </a:cubicBezTo>
                  <a:cubicBezTo>
                    <a:pt x="48" y="41"/>
                    <a:pt x="48" y="41"/>
                    <a:pt x="47" y="41"/>
                  </a:cubicBezTo>
                  <a:cubicBezTo>
                    <a:pt x="47" y="41"/>
                    <a:pt x="47" y="41"/>
                    <a:pt x="47" y="41"/>
                  </a:cubicBezTo>
                  <a:cubicBezTo>
                    <a:pt x="47" y="41"/>
                    <a:pt x="47" y="41"/>
                    <a:pt x="47" y="41"/>
                  </a:cubicBezTo>
                  <a:cubicBezTo>
                    <a:pt x="47" y="41"/>
                    <a:pt x="47" y="41"/>
                    <a:pt x="47" y="41"/>
                  </a:cubicBezTo>
                  <a:cubicBezTo>
                    <a:pt x="47" y="40"/>
                    <a:pt x="47" y="40"/>
                    <a:pt x="47" y="40"/>
                  </a:cubicBezTo>
                  <a:cubicBezTo>
                    <a:pt x="47" y="38"/>
                    <a:pt x="47" y="38"/>
                    <a:pt x="47" y="38"/>
                  </a:cubicBezTo>
                  <a:cubicBezTo>
                    <a:pt x="47" y="38"/>
                    <a:pt x="47" y="37"/>
                    <a:pt x="48" y="36"/>
                  </a:cubicBezTo>
                  <a:cubicBezTo>
                    <a:pt x="48" y="35"/>
                    <a:pt x="48" y="30"/>
                    <a:pt x="48" y="30"/>
                  </a:cubicBezTo>
                  <a:cubicBezTo>
                    <a:pt x="48" y="30"/>
                    <a:pt x="49" y="30"/>
                    <a:pt x="50" y="29"/>
                  </a:cubicBezTo>
                  <a:cubicBezTo>
                    <a:pt x="50" y="28"/>
                    <a:pt x="51" y="27"/>
                    <a:pt x="51" y="27"/>
                  </a:cubicBezTo>
                  <a:cubicBezTo>
                    <a:pt x="51" y="26"/>
                    <a:pt x="52" y="23"/>
                    <a:pt x="51" y="21"/>
                  </a:cubicBezTo>
                  <a:cubicBezTo>
                    <a:pt x="50" y="20"/>
                    <a:pt x="50" y="21"/>
                    <a:pt x="50" y="21"/>
                  </a:cubicBezTo>
                  <a:cubicBezTo>
                    <a:pt x="50" y="21"/>
                    <a:pt x="51" y="15"/>
                    <a:pt x="51" y="13"/>
                  </a:cubicBezTo>
                  <a:cubicBezTo>
                    <a:pt x="51" y="12"/>
                    <a:pt x="49" y="6"/>
                    <a:pt x="49" y="5"/>
                  </a:cubicBezTo>
                  <a:cubicBezTo>
                    <a:pt x="48" y="3"/>
                    <a:pt x="42" y="1"/>
                    <a:pt x="38" y="0"/>
                  </a:cubicBezTo>
                  <a:cubicBezTo>
                    <a:pt x="33" y="0"/>
                    <a:pt x="29" y="2"/>
                    <a:pt x="28" y="3"/>
                  </a:cubicBezTo>
                  <a:cubicBezTo>
                    <a:pt x="27" y="4"/>
                    <a:pt x="26" y="6"/>
                    <a:pt x="26" y="6"/>
                  </a:cubicBezTo>
                  <a:cubicBezTo>
                    <a:pt x="26" y="6"/>
                    <a:pt x="24" y="8"/>
                    <a:pt x="23" y="9"/>
                  </a:cubicBezTo>
                  <a:cubicBezTo>
                    <a:pt x="23" y="11"/>
                    <a:pt x="23" y="21"/>
                    <a:pt x="23" y="22"/>
                  </a:cubicBezTo>
                  <a:cubicBezTo>
                    <a:pt x="23" y="22"/>
                    <a:pt x="23" y="21"/>
                    <a:pt x="22" y="22"/>
                  </a:cubicBezTo>
                  <a:cubicBezTo>
                    <a:pt x="22" y="22"/>
                    <a:pt x="22" y="22"/>
                    <a:pt x="22" y="25"/>
                  </a:cubicBezTo>
                  <a:cubicBezTo>
                    <a:pt x="22" y="27"/>
                    <a:pt x="23" y="30"/>
                    <a:pt x="24" y="30"/>
                  </a:cubicBezTo>
                  <a:cubicBezTo>
                    <a:pt x="25" y="31"/>
                    <a:pt x="26" y="31"/>
                    <a:pt x="26" y="31"/>
                  </a:cubicBezTo>
                  <a:cubicBezTo>
                    <a:pt x="26" y="31"/>
                    <a:pt x="26" y="31"/>
                    <a:pt x="26" y="33"/>
                  </a:cubicBezTo>
                  <a:cubicBezTo>
                    <a:pt x="26" y="35"/>
                    <a:pt x="28" y="37"/>
                    <a:pt x="28" y="37"/>
                  </a:cubicBezTo>
                  <a:cubicBezTo>
                    <a:pt x="28" y="38"/>
                    <a:pt x="28" y="38"/>
                    <a:pt x="28" y="38"/>
                  </a:cubicBezTo>
                  <a:cubicBezTo>
                    <a:pt x="28" y="38"/>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40"/>
                    <a:pt x="25" y="41"/>
                    <a:pt x="24" y="42"/>
                  </a:cubicBezTo>
                  <a:cubicBezTo>
                    <a:pt x="23" y="42"/>
                    <a:pt x="23" y="43"/>
                    <a:pt x="23" y="44"/>
                  </a:cubicBezTo>
                  <a:cubicBezTo>
                    <a:pt x="23" y="45"/>
                    <a:pt x="22" y="45"/>
                    <a:pt x="21" y="45"/>
                  </a:cubicBezTo>
                  <a:cubicBezTo>
                    <a:pt x="20" y="46"/>
                    <a:pt x="13" y="48"/>
                    <a:pt x="12" y="49"/>
                  </a:cubicBezTo>
                  <a:cubicBezTo>
                    <a:pt x="10" y="49"/>
                    <a:pt x="3" y="51"/>
                    <a:pt x="2" y="53"/>
                  </a:cubicBezTo>
                  <a:cubicBezTo>
                    <a:pt x="0" y="54"/>
                    <a:pt x="2" y="58"/>
                    <a:pt x="2" y="61"/>
                  </a:cubicBezTo>
                  <a:cubicBezTo>
                    <a:pt x="3" y="63"/>
                    <a:pt x="2" y="63"/>
                    <a:pt x="2" y="66"/>
                  </a:cubicBezTo>
                  <a:cubicBezTo>
                    <a:pt x="1" y="68"/>
                    <a:pt x="1" y="74"/>
                    <a:pt x="2" y="77"/>
                  </a:cubicBezTo>
                  <a:cubicBezTo>
                    <a:pt x="3" y="80"/>
                    <a:pt x="3" y="82"/>
                    <a:pt x="4" y="87"/>
                  </a:cubicBezTo>
                  <a:cubicBezTo>
                    <a:pt x="5" y="92"/>
                    <a:pt x="8" y="106"/>
                    <a:pt x="8" y="106"/>
                  </a:cubicBezTo>
                  <a:cubicBezTo>
                    <a:pt x="10" y="111"/>
                    <a:pt x="10" y="111"/>
                    <a:pt x="10" y="111"/>
                  </a:cubicBezTo>
                  <a:cubicBezTo>
                    <a:pt x="10" y="111"/>
                    <a:pt x="10" y="120"/>
                    <a:pt x="9" y="121"/>
                  </a:cubicBezTo>
                  <a:cubicBezTo>
                    <a:pt x="9" y="122"/>
                    <a:pt x="11" y="122"/>
                    <a:pt x="11" y="122"/>
                  </a:cubicBezTo>
                  <a:cubicBezTo>
                    <a:pt x="11" y="122"/>
                    <a:pt x="9" y="128"/>
                    <a:pt x="8" y="131"/>
                  </a:cubicBezTo>
                  <a:cubicBezTo>
                    <a:pt x="8" y="133"/>
                    <a:pt x="1" y="154"/>
                    <a:pt x="1" y="154"/>
                  </a:cubicBezTo>
                  <a:cubicBezTo>
                    <a:pt x="1" y="154"/>
                    <a:pt x="2" y="154"/>
                    <a:pt x="4" y="156"/>
                  </a:cubicBezTo>
                  <a:cubicBezTo>
                    <a:pt x="7" y="157"/>
                    <a:pt x="9" y="156"/>
                    <a:pt x="9" y="156"/>
                  </a:cubicBezTo>
                  <a:cubicBezTo>
                    <a:pt x="9" y="156"/>
                    <a:pt x="9" y="162"/>
                    <a:pt x="9" y="166"/>
                  </a:cubicBezTo>
                  <a:cubicBezTo>
                    <a:pt x="9" y="171"/>
                    <a:pt x="9" y="181"/>
                    <a:pt x="8" y="187"/>
                  </a:cubicBezTo>
                  <a:cubicBezTo>
                    <a:pt x="7" y="193"/>
                    <a:pt x="8" y="193"/>
                    <a:pt x="9" y="197"/>
                  </a:cubicBezTo>
                  <a:cubicBezTo>
                    <a:pt x="9" y="201"/>
                    <a:pt x="12" y="224"/>
                    <a:pt x="12" y="224"/>
                  </a:cubicBezTo>
                  <a:cubicBezTo>
                    <a:pt x="12" y="232"/>
                    <a:pt x="12" y="232"/>
                    <a:pt x="12" y="232"/>
                  </a:cubicBezTo>
                  <a:cubicBezTo>
                    <a:pt x="12" y="232"/>
                    <a:pt x="12" y="235"/>
                    <a:pt x="12" y="237"/>
                  </a:cubicBezTo>
                  <a:cubicBezTo>
                    <a:pt x="11" y="239"/>
                    <a:pt x="11" y="240"/>
                    <a:pt x="11" y="247"/>
                  </a:cubicBezTo>
                  <a:cubicBezTo>
                    <a:pt x="11" y="253"/>
                    <a:pt x="14" y="267"/>
                    <a:pt x="13" y="269"/>
                  </a:cubicBezTo>
                  <a:cubicBezTo>
                    <a:pt x="13" y="271"/>
                    <a:pt x="13" y="277"/>
                    <a:pt x="13" y="281"/>
                  </a:cubicBezTo>
                  <a:cubicBezTo>
                    <a:pt x="14" y="286"/>
                    <a:pt x="17" y="295"/>
                    <a:pt x="17" y="295"/>
                  </a:cubicBezTo>
                  <a:cubicBezTo>
                    <a:pt x="17" y="295"/>
                    <a:pt x="17" y="302"/>
                    <a:pt x="17" y="303"/>
                  </a:cubicBezTo>
                  <a:cubicBezTo>
                    <a:pt x="17" y="305"/>
                    <a:pt x="17" y="307"/>
                    <a:pt x="18" y="307"/>
                  </a:cubicBezTo>
                  <a:cubicBezTo>
                    <a:pt x="18" y="308"/>
                    <a:pt x="18" y="308"/>
                    <a:pt x="19" y="309"/>
                  </a:cubicBezTo>
                  <a:cubicBezTo>
                    <a:pt x="21" y="310"/>
                    <a:pt x="25" y="311"/>
                    <a:pt x="28" y="311"/>
                  </a:cubicBezTo>
                  <a:cubicBezTo>
                    <a:pt x="31" y="311"/>
                    <a:pt x="34" y="309"/>
                    <a:pt x="34" y="309"/>
                  </a:cubicBezTo>
                  <a:cubicBezTo>
                    <a:pt x="35" y="308"/>
                    <a:pt x="35" y="307"/>
                    <a:pt x="35" y="307"/>
                  </a:cubicBezTo>
                  <a:cubicBezTo>
                    <a:pt x="35" y="307"/>
                    <a:pt x="35" y="307"/>
                    <a:pt x="35" y="305"/>
                  </a:cubicBezTo>
                  <a:cubicBezTo>
                    <a:pt x="36" y="304"/>
                    <a:pt x="34" y="300"/>
                    <a:pt x="34" y="299"/>
                  </a:cubicBezTo>
                  <a:cubicBezTo>
                    <a:pt x="33" y="298"/>
                    <a:pt x="32" y="294"/>
                    <a:pt x="32" y="294"/>
                  </a:cubicBezTo>
                  <a:cubicBezTo>
                    <a:pt x="32" y="294"/>
                    <a:pt x="34" y="290"/>
                    <a:pt x="34" y="288"/>
                  </a:cubicBezTo>
                  <a:cubicBezTo>
                    <a:pt x="34" y="285"/>
                    <a:pt x="33" y="282"/>
                    <a:pt x="33" y="280"/>
                  </a:cubicBezTo>
                  <a:cubicBezTo>
                    <a:pt x="32" y="278"/>
                    <a:pt x="33" y="276"/>
                    <a:pt x="35" y="272"/>
                  </a:cubicBezTo>
                  <a:cubicBezTo>
                    <a:pt x="36" y="268"/>
                    <a:pt x="35" y="267"/>
                    <a:pt x="34" y="264"/>
                  </a:cubicBezTo>
                  <a:cubicBezTo>
                    <a:pt x="34" y="261"/>
                    <a:pt x="31" y="241"/>
                    <a:pt x="31" y="241"/>
                  </a:cubicBezTo>
                  <a:cubicBezTo>
                    <a:pt x="31" y="241"/>
                    <a:pt x="32" y="233"/>
                    <a:pt x="32" y="229"/>
                  </a:cubicBezTo>
                  <a:cubicBezTo>
                    <a:pt x="33" y="225"/>
                    <a:pt x="32" y="221"/>
                    <a:pt x="32" y="219"/>
                  </a:cubicBezTo>
                  <a:cubicBezTo>
                    <a:pt x="33" y="216"/>
                    <a:pt x="36" y="213"/>
                    <a:pt x="37" y="208"/>
                  </a:cubicBezTo>
                  <a:cubicBezTo>
                    <a:pt x="37" y="203"/>
                    <a:pt x="44" y="182"/>
                    <a:pt x="44" y="182"/>
                  </a:cubicBezTo>
                  <a:cubicBezTo>
                    <a:pt x="44" y="182"/>
                    <a:pt x="44" y="183"/>
                    <a:pt x="47" y="191"/>
                  </a:cubicBezTo>
                  <a:cubicBezTo>
                    <a:pt x="49" y="199"/>
                    <a:pt x="53" y="217"/>
                    <a:pt x="54" y="221"/>
                  </a:cubicBezTo>
                  <a:cubicBezTo>
                    <a:pt x="55" y="226"/>
                    <a:pt x="56" y="228"/>
                    <a:pt x="58" y="231"/>
                  </a:cubicBezTo>
                  <a:cubicBezTo>
                    <a:pt x="60" y="233"/>
                    <a:pt x="60" y="237"/>
                    <a:pt x="60" y="241"/>
                  </a:cubicBezTo>
                  <a:cubicBezTo>
                    <a:pt x="61" y="245"/>
                    <a:pt x="61" y="260"/>
                    <a:pt x="61" y="260"/>
                  </a:cubicBezTo>
                  <a:cubicBezTo>
                    <a:pt x="63" y="269"/>
                    <a:pt x="63" y="269"/>
                    <a:pt x="63" y="269"/>
                  </a:cubicBezTo>
                  <a:cubicBezTo>
                    <a:pt x="63" y="269"/>
                    <a:pt x="61" y="275"/>
                    <a:pt x="61" y="276"/>
                  </a:cubicBezTo>
                  <a:cubicBezTo>
                    <a:pt x="61" y="278"/>
                    <a:pt x="64" y="286"/>
                    <a:pt x="64" y="286"/>
                  </a:cubicBezTo>
                  <a:cubicBezTo>
                    <a:pt x="64" y="286"/>
                    <a:pt x="63" y="289"/>
                    <a:pt x="63" y="290"/>
                  </a:cubicBezTo>
                  <a:cubicBezTo>
                    <a:pt x="63" y="291"/>
                    <a:pt x="65" y="295"/>
                    <a:pt x="65" y="295"/>
                  </a:cubicBezTo>
                  <a:cubicBezTo>
                    <a:pt x="65" y="295"/>
                    <a:pt x="65" y="299"/>
                    <a:pt x="65" y="299"/>
                  </a:cubicBezTo>
                  <a:cubicBezTo>
                    <a:pt x="65" y="300"/>
                    <a:pt x="65" y="300"/>
                    <a:pt x="66" y="300"/>
                  </a:cubicBezTo>
                  <a:cubicBezTo>
                    <a:pt x="67" y="300"/>
                    <a:pt x="74" y="301"/>
                    <a:pt x="75" y="301"/>
                  </a:cubicBezTo>
                  <a:cubicBezTo>
                    <a:pt x="75" y="301"/>
                    <a:pt x="78" y="300"/>
                    <a:pt x="78" y="300"/>
                  </a:cubicBezTo>
                  <a:cubicBezTo>
                    <a:pt x="79" y="300"/>
                    <a:pt x="80" y="301"/>
                    <a:pt x="88" y="303"/>
                  </a:cubicBezTo>
                  <a:cubicBezTo>
                    <a:pt x="96" y="305"/>
                    <a:pt x="101" y="304"/>
                    <a:pt x="103" y="303"/>
                  </a:cubicBezTo>
                  <a:cubicBezTo>
                    <a:pt x="104" y="303"/>
                    <a:pt x="107" y="302"/>
                    <a:pt x="107" y="301"/>
                  </a:cubicBezTo>
                  <a:cubicBezTo>
                    <a:pt x="107" y="301"/>
                    <a:pt x="107" y="300"/>
                    <a:pt x="107" y="300"/>
                  </a:cubicBezTo>
                  <a:cubicBezTo>
                    <a:pt x="107" y="300"/>
                    <a:pt x="107" y="299"/>
                    <a:pt x="106" y="29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07" name="Freeform 191"/>
          <p:cNvSpPr>
            <a:spLocks noEditPoints="1"/>
          </p:cNvSpPr>
          <p:nvPr/>
        </p:nvSpPr>
        <p:spPr bwMode="auto">
          <a:xfrm>
            <a:off x="12349271" y="3780216"/>
            <a:ext cx="879366" cy="956503"/>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08" name="กลุ่ม 107"/>
          <p:cNvGrpSpPr/>
          <p:nvPr/>
        </p:nvGrpSpPr>
        <p:grpSpPr>
          <a:xfrm>
            <a:off x="2982911" y="3370262"/>
            <a:ext cx="8950326" cy="1776413"/>
            <a:chOff x="2373311" y="3446462"/>
            <a:chExt cx="8950326" cy="1776413"/>
          </a:xfrm>
        </p:grpSpPr>
        <p:sp>
          <p:nvSpPr>
            <p:cNvPr id="109" name="Freeform 6"/>
            <p:cNvSpPr>
              <a:spLocks/>
            </p:cNvSpPr>
            <p:nvPr/>
          </p:nvSpPr>
          <p:spPr bwMode="auto">
            <a:xfrm>
              <a:off x="2373311" y="3446462"/>
              <a:ext cx="8950326" cy="1776413"/>
            </a:xfrm>
            <a:custGeom>
              <a:avLst/>
              <a:gdLst>
                <a:gd name="T0" fmla="*/ 4017 w 4017"/>
                <a:gd name="T1" fmla="*/ 567 h 1119"/>
                <a:gd name="T2" fmla="*/ 3741 w 4017"/>
                <a:gd name="T3" fmla="*/ 337 h 1119"/>
                <a:gd name="T4" fmla="*/ 3741 w 4017"/>
                <a:gd name="T5" fmla="*/ 0 h 1119"/>
                <a:gd name="T6" fmla="*/ 0 w 4017"/>
                <a:gd name="T7" fmla="*/ 0 h 1119"/>
                <a:gd name="T8" fmla="*/ 0 w 4017"/>
                <a:gd name="T9" fmla="*/ 1119 h 1119"/>
                <a:gd name="T10" fmla="*/ 3741 w 4017"/>
                <a:gd name="T11" fmla="*/ 1119 h 1119"/>
                <a:gd name="T12" fmla="*/ 3741 w 4017"/>
                <a:gd name="T13" fmla="*/ 782 h 1119"/>
                <a:gd name="T14" fmla="*/ 4017 w 4017"/>
                <a:gd name="T15" fmla="*/ 567 h 1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17" h="1119">
                  <a:moveTo>
                    <a:pt x="4017" y="567"/>
                  </a:moveTo>
                  <a:lnTo>
                    <a:pt x="3741" y="337"/>
                  </a:lnTo>
                  <a:lnTo>
                    <a:pt x="3741" y="0"/>
                  </a:lnTo>
                  <a:lnTo>
                    <a:pt x="0" y="0"/>
                  </a:lnTo>
                  <a:lnTo>
                    <a:pt x="0" y="1119"/>
                  </a:lnTo>
                  <a:lnTo>
                    <a:pt x="3741" y="1119"/>
                  </a:lnTo>
                  <a:lnTo>
                    <a:pt x="3741" y="782"/>
                  </a:lnTo>
                  <a:lnTo>
                    <a:pt x="4017" y="56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0" name="TextBox 109"/>
            <p:cNvSpPr txBox="1"/>
            <p:nvPr/>
          </p:nvSpPr>
          <p:spPr>
            <a:xfrm>
              <a:off x="3017837" y="3629234"/>
              <a:ext cx="5378469"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Description Here</a:t>
              </a:r>
              <a:endParaRPr lang="en-US" sz="2400" b="1" dirty="0">
                <a:solidFill>
                  <a:schemeClr val="bg1"/>
                </a:solidFill>
                <a:latin typeface="Lato Black" charset="0"/>
                <a:ea typeface="Lato Black" charset="0"/>
                <a:cs typeface="Lato Black" charset="0"/>
              </a:endParaRPr>
            </a:p>
          </p:txBody>
        </p:sp>
        <p:sp>
          <p:nvSpPr>
            <p:cNvPr id="111" name="TextBox 110"/>
            <p:cNvSpPr txBox="1"/>
            <p:nvPr/>
          </p:nvSpPr>
          <p:spPr>
            <a:xfrm>
              <a:off x="2941637" y="4038600"/>
              <a:ext cx="7065307"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methodologies important Data analysis which summarizes.</a:t>
              </a:r>
            </a:p>
          </p:txBody>
        </p:sp>
      </p:grpSp>
      <p:grpSp>
        <p:nvGrpSpPr>
          <p:cNvPr id="112" name="กลุ่ม 111"/>
          <p:cNvGrpSpPr/>
          <p:nvPr/>
        </p:nvGrpSpPr>
        <p:grpSpPr>
          <a:xfrm>
            <a:off x="12271197" y="6051762"/>
            <a:ext cx="1033640" cy="1036213"/>
            <a:chOff x="17129509" y="11525195"/>
            <a:chExt cx="638175" cy="639763"/>
          </a:xfrm>
          <a:solidFill>
            <a:schemeClr val="accent5"/>
          </a:solidFill>
        </p:grpSpPr>
        <p:sp>
          <p:nvSpPr>
            <p:cNvPr id="113"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6"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9"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20" name="กลุ่ม 119"/>
          <p:cNvGrpSpPr/>
          <p:nvPr/>
        </p:nvGrpSpPr>
        <p:grpSpPr>
          <a:xfrm>
            <a:off x="2982911" y="5146675"/>
            <a:ext cx="8950326" cy="2846388"/>
            <a:chOff x="2373311" y="5222875"/>
            <a:chExt cx="8950326" cy="2846388"/>
          </a:xfrm>
        </p:grpSpPr>
        <p:sp>
          <p:nvSpPr>
            <p:cNvPr id="121" name="Freeform 7"/>
            <p:cNvSpPr>
              <a:spLocks/>
            </p:cNvSpPr>
            <p:nvPr/>
          </p:nvSpPr>
          <p:spPr bwMode="auto">
            <a:xfrm>
              <a:off x="2373311" y="5222875"/>
              <a:ext cx="8950326" cy="2846388"/>
            </a:xfrm>
            <a:custGeom>
              <a:avLst/>
              <a:gdLst>
                <a:gd name="T0" fmla="*/ 4017 w 4017"/>
                <a:gd name="T1" fmla="*/ 904 h 1793"/>
                <a:gd name="T2" fmla="*/ 3741 w 4017"/>
                <a:gd name="T3" fmla="*/ 674 h 1793"/>
                <a:gd name="T4" fmla="*/ 3741 w 4017"/>
                <a:gd name="T5" fmla="*/ 0 h 1793"/>
                <a:gd name="T6" fmla="*/ 0 w 4017"/>
                <a:gd name="T7" fmla="*/ 0 h 1793"/>
                <a:gd name="T8" fmla="*/ 0 w 4017"/>
                <a:gd name="T9" fmla="*/ 1793 h 1793"/>
                <a:gd name="T10" fmla="*/ 3741 w 4017"/>
                <a:gd name="T11" fmla="*/ 1793 h 1793"/>
                <a:gd name="T12" fmla="*/ 3741 w 4017"/>
                <a:gd name="T13" fmla="*/ 1119 h 1793"/>
                <a:gd name="T14" fmla="*/ 4017 w 4017"/>
                <a:gd name="T15" fmla="*/ 904 h 17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17" h="1793">
                  <a:moveTo>
                    <a:pt x="4017" y="904"/>
                  </a:moveTo>
                  <a:lnTo>
                    <a:pt x="3741" y="674"/>
                  </a:lnTo>
                  <a:lnTo>
                    <a:pt x="3741" y="0"/>
                  </a:lnTo>
                  <a:lnTo>
                    <a:pt x="0" y="0"/>
                  </a:lnTo>
                  <a:lnTo>
                    <a:pt x="0" y="1793"/>
                  </a:lnTo>
                  <a:lnTo>
                    <a:pt x="3741" y="1793"/>
                  </a:lnTo>
                  <a:lnTo>
                    <a:pt x="3741" y="1119"/>
                  </a:lnTo>
                  <a:lnTo>
                    <a:pt x="4017" y="90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2" name="TextBox 121"/>
            <p:cNvSpPr txBox="1"/>
            <p:nvPr/>
          </p:nvSpPr>
          <p:spPr>
            <a:xfrm>
              <a:off x="3017836" y="5943600"/>
              <a:ext cx="5378469"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Description Here</a:t>
              </a:r>
              <a:endParaRPr lang="en-US" sz="2400" b="1" dirty="0">
                <a:solidFill>
                  <a:schemeClr val="bg1"/>
                </a:solidFill>
                <a:latin typeface="Lato Black" charset="0"/>
                <a:ea typeface="Lato Black" charset="0"/>
                <a:cs typeface="Lato Black" charset="0"/>
              </a:endParaRPr>
            </a:p>
          </p:txBody>
        </p:sp>
        <p:sp>
          <p:nvSpPr>
            <p:cNvPr id="123" name="TextBox 122"/>
            <p:cNvSpPr txBox="1"/>
            <p:nvPr/>
          </p:nvSpPr>
          <p:spPr>
            <a:xfrm>
              <a:off x="2941636" y="6352966"/>
              <a:ext cx="7065307"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methodologies important Data analysis which summarizes.</a:t>
              </a:r>
            </a:p>
          </p:txBody>
        </p:sp>
      </p:grpSp>
      <p:grpSp>
        <p:nvGrpSpPr>
          <p:cNvPr id="124" name="กลุ่ม 123"/>
          <p:cNvGrpSpPr/>
          <p:nvPr/>
        </p:nvGrpSpPr>
        <p:grpSpPr>
          <a:xfrm>
            <a:off x="12417757" y="8023525"/>
            <a:ext cx="725091" cy="1082495"/>
            <a:chOff x="9260948" y="10553700"/>
            <a:chExt cx="447675" cy="668338"/>
          </a:xfrm>
          <a:solidFill>
            <a:schemeClr val="accent1"/>
          </a:solidFill>
        </p:grpSpPr>
        <p:sp>
          <p:nvSpPr>
            <p:cNvPr id="125"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29" name="กลุ่ม 128"/>
          <p:cNvGrpSpPr/>
          <p:nvPr/>
        </p:nvGrpSpPr>
        <p:grpSpPr>
          <a:xfrm>
            <a:off x="2982911" y="7993062"/>
            <a:ext cx="8950326" cy="1606550"/>
            <a:chOff x="2373311" y="8069262"/>
            <a:chExt cx="8950326" cy="1606550"/>
          </a:xfrm>
        </p:grpSpPr>
        <p:sp>
          <p:nvSpPr>
            <p:cNvPr id="130" name="Freeform 8"/>
            <p:cNvSpPr>
              <a:spLocks/>
            </p:cNvSpPr>
            <p:nvPr/>
          </p:nvSpPr>
          <p:spPr bwMode="auto">
            <a:xfrm>
              <a:off x="2373311" y="8069262"/>
              <a:ext cx="8950326" cy="1606550"/>
            </a:xfrm>
            <a:custGeom>
              <a:avLst/>
              <a:gdLst>
                <a:gd name="T0" fmla="*/ 4017 w 4017"/>
                <a:gd name="T1" fmla="*/ 506 h 1012"/>
                <a:gd name="T2" fmla="*/ 3741 w 4017"/>
                <a:gd name="T3" fmla="*/ 276 h 1012"/>
                <a:gd name="T4" fmla="*/ 3741 w 4017"/>
                <a:gd name="T5" fmla="*/ 0 h 1012"/>
                <a:gd name="T6" fmla="*/ 0 w 4017"/>
                <a:gd name="T7" fmla="*/ 0 h 1012"/>
                <a:gd name="T8" fmla="*/ 0 w 4017"/>
                <a:gd name="T9" fmla="*/ 1012 h 1012"/>
                <a:gd name="T10" fmla="*/ 3741 w 4017"/>
                <a:gd name="T11" fmla="*/ 1012 h 1012"/>
                <a:gd name="T12" fmla="*/ 3741 w 4017"/>
                <a:gd name="T13" fmla="*/ 736 h 1012"/>
                <a:gd name="T14" fmla="*/ 4017 w 4017"/>
                <a:gd name="T15" fmla="*/ 506 h 10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17" h="1012">
                  <a:moveTo>
                    <a:pt x="4017" y="506"/>
                  </a:moveTo>
                  <a:lnTo>
                    <a:pt x="3741" y="276"/>
                  </a:lnTo>
                  <a:lnTo>
                    <a:pt x="3741" y="0"/>
                  </a:lnTo>
                  <a:lnTo>
                    <a:pt x="0" y="0"/>
                  </a:lnTo>
                  <a:lnTo>
                    <a:pt x="0" y="1012"/>
                  </a:lnTo>
                  <a:lnTo>
                    <a:pt x="3741" y="1012"/>
                  </a:lnTo>
                  <a:lnTo>
                    <a:pt x="3741" y="736"/>
                  </a:lnTo>
                  <a:lnTo>
                    <a:pt x="4017" y="50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131" name="TextBox 130"/>
            <p:cNvSpPr txBox="1"/>
            <p:nvPr/>
          </p:nvSpPr>
          <p:spPr>
            <a:xfrm>
              <a:off x="3000811" y="8231607"/>
              <a:ext cx="5378469"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Description Here</a:t>
              </a:r>
              <a:endParaRPr lang="en-US" sz="2400" b="1" dirty="0">
                <a:solidFill>
                  <a:schemeClr val="bg1"/>
                </a:solidFill>
                <a:latin typeface="Lato Black" charset="0"/>
                <a:ea typeface="Lato Black" charset="0"/>
                <a:cs typeface="Lato Black" charset="0"/>
              </a:endParaRPr>
            </a:p>
          </p:txBody>
        </p:sp>
        <p:sp>
          <p:nvSpPr>
            <p:cNvPr id="132" name="TextBox 131"/>
            <p:cNvSpPr txBox="1"/>
            <p:nvPr/>
          </p:nvSpPr>
          <p:spPr>
            <a:xfrm>
              <a:off x="2924611" y="8640973"/>
              <a:ext cx="7065307"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methodologies important Data analysis which summarizes.</a:t>
              </a:r>
            </a:p>
          </p:txBody>
        </p:sp>
      </p:grpSp>
      <p:sp>
        <p:nvSpPr>
          <p:cNvPr id="133" name="Freeform 102"/>
          <p:cNvSpPr>
            <a:spLocks noEditPoints="1"/>
          </p:cNvSpPr>
          <p:nvPr/>
        </p:nvSpPr>
        <p:spPr bwMode="auto">
          <a:xfrm>
            <a:off x="12247409" y="10265154"/>
            <a:ext cx="1033640" cy="956503"/>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34" name="กลุ่ม 133"/>
          <p:cNvGrpSpPr/>
          <p:nvPr/>
        </p:nvGrpSpPr>
        <p:grpSpPr>
          <a:xfrm>
            <a:off x="2982911" y="9599612"/>
            <a:ext cx="8950326" cy="2287588"/>
            <a:chOff x="2373311" y="9675812"/>
            <a:chExt cx="8950326" cy="2287588"/>
          </a:xfrm>
        </p:grpSpPr>
        <p:sp>
          <p:nvSpPr>
            <p:cNvPr id="135" name="Freeform 9"/>
            <p:cNvSpPr>
              <a:spLocks/>
            </p:cNvSpPr>
            <p:nvPr/>
          </p:nvSpPr>
          <p:spPr bwMode="auto">
            <a:xfrm>
              <a:off x="2373311" y="9675812"/>
              <a:ext cx="8950326" cy="2287588"/>
            </a:xfrm>
            <a:custGeom>
              <a:avLst/>
              <a:gdLst>
                <a:gd name="T0" fmla="*/ 4017 w 4017"/>
                <a:gd name="T1" fmla="*/ 720 h 1441"/>
                <a:gd name="T2" fmla="*/ 3741 w 4017"/>
                <a:gd name="T3" fmla="*/ 490 h 1441"/>
                <a:gd name="T4" fmla="*/ 3741 w 4017"/>
                <a:gd name="T5" fmla="*/ 0 h 1441"/>
                <a:gd name="T6" fmla="*/ 0 w 4017"/>
                <a:gd name="T7" fmla="*/ 0 h 1441"/>
                <a:gd name="T8" fmla="*/ 0 w 4017"/>
                <a:gd name="T9" fmla="*/ 1441 h 1441"/>
                <a:gd name="T10" fmla="*/ 3741 w 4017"/>
                <a:gd name="T11" fmla="*/ 1441 h 1441"/>
                <a:gd name="T12" fmla="*/ 3741 w 4017"/>
                <a:gd name="T13" fmla="*/ 950 h 1441"/>
                <a:gd name="T14" fmla="*/ 4017 w 4017"/>
                <a:gd name="T15" fmla="*/ 72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17" h="1441">
                  <a:moveTo>
                    <a:pt x="4017" y="720"/>
                  </a:moveTo>
                  <a:lnTo>
                    <a:pt x="3741" y="490"/>
                  </a:lnTo>
                  <a:lnTo>
                    <a:pt x="3741" y="0"/>
                  </a:lnTo>
                  <a:lnTo>
                    <a:pt x="0" y="0"/>
                  </a:lnTo>
                  <a:lnTo>
                    <a:pt x="0" y="1441"/>
                  </a:lnTo>
                  <a:lnTo>
                    <a:pt x="3741" y="1441"/>
                  </a:lnTo>
                  <a:lnTo>
                    <a:pt x="3741" y="950"/>
                  </a:lnTo>
                  <a:lnTo>
                    <a:pt x="4017" y="72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36" name="TextBox 135"/>
            <p:cNvSpPr txBox="1"/>
            <p:nvPr/>
          </p:nvSpPr>
          <p:spPr>
            <a:xfrm>
              <a:off x="2941637" y="10234831"/>
              <a:ext cx="5378469" cy="584775"/>
            </a:xfrm>
            <a:prstGeom prst="rect">
              <a:avLst/>
            </a:prstGeom>
            <a:noFill/>
          </p:spPr>
          <p:txBody>
            <a:bodyPr wrap="square" rtlCol="0" anchor="ctr" anchorCtr="0">
              <a:spAutoFit/>
            </a:bodyPr>
            <a:lstStyle/>
            <a:p>
              <a:r>
                <a:rPr lang="en-US" sz="3200" b="1" dirty="0">
                  <a:solidFill>
                    <a:schemeClr val="bg1"/>
                  </a:solidFill>
                  <a:latin typeface="Lato Black" charset="0"/>
                  <a:ea typeface="Lato Black" charset="0"/>
                  <a:cs typeface="Lato Black" charset="0"/>
                </a:rPr>
                <a:t>Description Here</a:t>
              </a:r>
              <a:endParaRPr lang="en-US" sz="2400" b="1" dirty="0">
                <a:solidFill>
                  <a:schemeClr val="bg1"/>
                </a:solidFill>
                <a:latin typeface="Lato Black" charset="0"/>
                <a:ea typeface="Lato Black" charset="0"/>
                <a:cs typeface="Lato Black" charset="0"/>
              </a:endParaRPr>
            </a:p>
          </p:txBody>
        </p:sp>
        <p:sp>
          <p:nvSpPr>
            <p:cNvPr id="137" name="TextBox 136"/>
            <p:cNvSpPr txBox="1"/>
            <p:nvPr/>
          </p:nvSpPr>
          <p:spPr>
            <a:xfrm>
              <a:off x="2865437" y="10644197"/>
              <a:ext cx="7065307"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methodologies important Data analysis which summarizes.</a:t>
              </a:r>
            </a:p>
          </p:txBody>
        </p:sp>
      </p:gr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680500768"/>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107"/>
                                        </p:tgtEl>
                                        <p:attrNameLst>
                                          <p:attrName>style.visibility</p:attrName>
                                        </p:attrNameLst>
                                      </p:cBhvr>
                                      <p:to>
                                        <p:strVal val="visible"/>
                                      </p:to>
                                    </p:set>
                                    <p:animEffect transition="in" filter="wipe(down)">
                                      <p:cBhvr>
                                        <p:cTn id="13" dur="250"/>
                                        <p:tgtEl>
                                          <p:spTgt spid="107"/>
                                        </p:tgtEl>
                                      </p:cBhvr>
                                    </p:animEffect>
                                  </p:childTnLst>
                                </p:cTn>
                              </p:par>
                            </p:childTnLst>
                          </p:cTn>
                        </p:par>
                        <p:par>
                          <p:cTn id="14" fill="hold">
                            <p:stCondLst>
                              <p:cond delay="750"/>
                            </p:stCondLst>
                            <p:childTnLst>
                              <p:par>
                                <p:cTn id="15" presetID="22" presetClass="entr" presetSubtype="2" fill="hold" nodeType="after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wipe(right)">
                                      <p:cBhvr>
                                        <p:cTn id="17" dur="500"/>
                                        <p:tgtEl>
                                          <p:spTgt spid="108"/>
                                        </p:tgtEl>
                                      </p:cBhvr>
                                    </p:animEffect>
                                  </p:childTnLst>
                                </p:cTn>
                              </p:par>
                            </p:childTnLst>
                          </p:cTn>
                        </p:par>
                        <p:par>
                          <p:cTn id="18" fill="hold">
                            <p:stCondLst>
                              <p:cond delay="1250"/>
                            </p:stCondLst>
                            <p:childTnLst>
                              <p:par>
                                <p:cTn id="19" presetID="22" presetClass="entr" presetSubtype="4" fill="hold" nodeType="afterEffect">
                                  <p:stCondLst>
                                    <p:cond delay="0"/>
                                  </p:stCondLst>
                                  <p:childTnLst>
                                    <p:set>
                                      <p:cBhvr>
                                        <p:cTn id="20" dur="1" fill="hold">
                                          <p:stCondLst>
                                            <p:cond delay="0"/>
                                          </p:stCondLst>
                                        </p:cTn>
                                        <p:tgtEl>
                                          <p:spTgt spid="112"/>
                                        </p:tgtEl>
                                        <p:attrNameLst>
                                          <p:attrName>style.visibility</p:attrName>
                                        </p:attrNameLst>
                                      </p:cBhvr>
                                      <p:to>
                                        <p:strVal val="visible"/>
                                      </p:to>
                                    </p:set>
                                    <p:animEffect transition="in" filter="wipe(down)">
                                      <p:cBhvr>
                                        <p:cTn id="21" dur="250"/>
                                        <p:tgtEl>
                                          <p:spTgt spid="112"/>
                                        </p:tgtEl>
                                      </p:cBhvr>
                                    </p:animEffect>
                                  </p:childTnLst>
                                </p:cTn>
                              </p:par>
                            </p:childTnLst>
                          </p:cTn>
                        </p:par>
                        <p:par>
                          <p:cTn id="22" fill="hold">
                            <p:stCondLst>
                              <p:cond delay="1500"/>
                            </p:stCondLst>
                            <p:childTnLst>
                              <p:par>
                                <p:cTn id="23" presetID="22" presetClass="entr" presetSubtype="2" fill="hold" nodeType="afterEffect">
                                  <p:stCondLst>
                                    <p:cond delay="0"/>
                                  </p:stCondLst>
                                  <p:childTnLst>
                                    <p:set>
                                      <p:cBhvr>
                                        <p:cTn id="24" dur="1" fill="hold">
                                          <p:stCondLst>
                                            <p:cond delay="0"/>
                                          </p:stCondLst>
                                        </p:cTn>
                                        <p:tgtEl>
                                          <p:spTgt spid="120"/>
                                        </p:tgtEl>
                                        <p:attrNameLst>
                                          <p:attrName>style.visibility</p:attrName>
                                        </p:attrNameLst>
                                      </p:cBhvr>
                                      <p:to>
                                        <p:strVal val="visible"/>
                                      </p:to>
                                    </p:set>
                                    <p:animEffect transition="in" filter="wipe(right)">
                                      <p:cBhvr>
                                        <p:cTn id="25" dur="500"/>
                                        <p:tgtEl>
                                          <p:spTgt spid="120"/>
                                        </p:tgtEl>
                                      </p:cBhvr>
                                    </p:animEffect>
                                  </p:childTnLst>
                                </p:cTn>
                              </p:par>
                            </p:childTnLst>
                          </p:cTn>
                        </p:par>
                        <p:par>
                          <p:cTn id="26" fill="hold">
                            <p:stCondLst>
                              <p:cond delay="2000"/>
                            </p:stCondLst>
                            <p:childTnLst>
                              <p:par>
                                <p:cTn id="27" presetID="22" presetClass="entr" presetSubtype="4" fill="hold" nodeType="afterEffect">
                                  <p:stCondLst>
                                    <p:cond delay="0"/>
                                  </p:stCondLst>
                                  <p:childTnLst>
                                    <p:set>
                                      <p:cBhvr>
                                        <p:cTn id="28" dur="1" fill="hold">
                                          <p:stCondLst>
                                            <p:cond delay="0"/>
                                          </p:stCondLst>
                                        </p:cTn>
                                        <p:tgtEl>
                                          <p:spTgt spid="124"/>
                                        </p:tgtEl>
                                        <p:attrNameLst>
                                          <p:attrName>style.visibility</p:attrName>
                                        </p:attrNameLst>
                                      </p:cBhvr>
                                      <p:to>
                                        <p:strVal val="visible"/>
                                      </p:to>
                                    </p:set>
                                    <p:animEffect transition="in" filter="wipe(down)">
                                      <p:cBhvr>
                                        <p:cTn id="29" dur="250"/>
                                        <p:tgtEl>
                                          <p:spTgt spid="124"/>
                                        </p:tgtEl>
                                      </p:cBhvr>
                                    </p:animEffect>
                                  </p:childTnLst>
                                </p:cTn>
                              </p:par>
                            </p:childTnLst>
                          </p:cTn>
                        </p:par>
                        <p:par>
                          <p:cTn id="30" fill="hold">
                            <p:stCondLst>
                              <p:cond delay="2250"/>
                            </p:stCondLst>
                            <p:childTnLst>
                              <p:par>
                                <p:cTn id="31" presetID="22" presetClass="entr" presetSubtype="2" fill="hold" nodeType="afterEffect">
                                  <p:stCondLst>
                                    <p:cond delay="0"/>
                                  </p:stCondLst>
                                  <p:childTnLst>
                                    <p:set>
                                      <p:cBhvr>
                                        <p:cTn id="32" dur="1" fill="hold">
                                          <p:stCondLst>
                                            <p:cond delay="0"/>
                                          </p:stCondLst>
                                        </p:cTn>
                                        <p:tgtEl>
                                          <p:spTgt spid="129"/>
                                        </p:tgtEl>
                                        <p:attrNameLst>
                                          <p:attrName>style.visibility</p:attrName>
                                        </p:attrNameLst>
                                      </p:cBhvr>
                                      <p:to>
                                        <p:strVal val="visible"/>
                                      </p:to>
                                    </p:set>
                                    <p:animEffect transition="in" filter="wipe(right)">
                                      <p:cBhvr>
                                        <p:cTn id="33" dur="500"/>
                                        <p:tgtEl>
                                          <p:spTgt spid="129"/>
                                        </p:tgtEl>
                                      </p:cBhvr>
                                    </p:animEffect>
                                  </p:childTnLst>
                                </p:cTn>
                              </p:par>
                            </p:childTnLst>
                          </p:cTn>
                        </p:par>
                        <p:par>
                          <p:cTn id="34" fill="hold">
                            <p:stCondLst>
                              <p:cond delay="2750"/>
                            </p:stCondLst>
                            <p:childTnLst>
                              <p:par>
                                <p:cTn id="35" presetID="22" presetClass="entr" presetSubtype="4" fill="hold" grpId="0" nodeType="afterEffect">
                                  <p:stCondLst>
                                    <p:cond delay="0"/>
                                  </p:stCondLst>
                                  <p:childTnLst>
                                    <p:set>
                                      <p:cBhvr>
                                        <p:cTn id="36" dur="1" fill="hold">
                                          <p:stCondLst>
                                            <p:cond delay="0"/>
                                          </p:stCondLst>
                                        </p:cTn>
                                        <p:tgtEl>
                                          <p:spTgt spid="133"/>
                                        </p:tgtEl>
                                        <p:attrNameLst>
                                          <p:attrName>style.visibility</p:attrName>
                                        </p:attrNameLst>
                                      </p:cBhvr>
                                      <p:to>
                                        <p:strVal val="visible"/>
                                      </p:to>
                                    </p:set>
                                    <p:animEffect transition="in" filter="wipe(down)">
                                      <p:cBhvr>
                                        <p:cTn id="37" dur="250"/>
                                        <p:tgtEl>
                                          <p:spTgt spid="133"/>
                                        </p:tgtEl>
                                      </p:cBhvr>
                                    </p:animEffect>
                                  </p:childTnLst>
                                </p:cTn>
                              </p:par>
                            </p:childTnLst>
                          </p:cTn>
                        </p:par>
                        <p:par>
                          <p:cTn id="38" fill="hold">
                            <p:stCondLst>
                              <p:cond delay="3000"/>
                            </p:stCondLst>
                            <p:childTnLst>
                              <p:par>
                                <p:cTn id="39" presetID="22" presetClass="entr" presetSubtype="2" fill="hold" nodeType="afterEffect">
                                  <p:stCondLst>
                                    <p:cond delay="0"/>
                                  </p:stCondLst>
                                  <p:childTnLst>
                                    <p:set>
                                      <p:cBhvr>
                                        <p:cTn id="40" dur="1" fill="hold">
                                          <p:stCondLst>
                                            <p:cond delay="0"/>
                                          </p:stCondLst>
                                        </p:cTn>
                                        <p:tgtEl>
                                          <p:spTgt spid="134"/>
                                        </p:tgtEl>
                                        <p:attrNameLst>
                                          <p:attrName>style.visibility</p:attrName>
                                        </p:attrNameLst>
                                      </p:cBhvr>
                                      <p:to>
                                        <p:strVal val="visible"/>
                                      </p:to>
                                    </p:set>
                                    <p:animEffect transition="in" filter="wipe(right)">
                                      <p:cBhvr>
                                        <p:cTn id="41"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animBg="1"/>
      <p:bldP spid="133"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กลุ่ม 20"/>
          <p:cNvGrpSpPr/>
          <p:nvPr/>
        </p:nvGrpSpPr>
        <p:grpSpPr>
          <a:xfrm>
            <a:off x="6599237" y="2711450"/>
            <a:ext cx="4870450" cy="4652963"/>
            <a:chOff x="7361237" y="2711450"/>
            <a:chExt cx="4870450" cy="4652963"/>
          </a:xfrm>
        </p:grpSpPr>
        <p:grpSp>
          <p:nvGrpSpPr>
            <p:cNvPr id="17" name="กลุ่ม 16"/>
            <p:cNvGrpSpPr/>
            <p:nvPr/>
          </p:nvGrpSpPr>
          <p:grpSpPr>
            <a:xfrm>
              <a:off x="7361237" y="2711450"/>
              <a:ext cx="4870450" cy="4652963"/>
              <a:chOff x="8021638" y="2711450"/>
              <a:chExt cx="4870450" cy="4652963"/>
            </a:xfrm>
          </p:grpSpPr>
          <p:sp>
            <p:nvSpPr>
              <p:cNvPr id="6" name="Rectangle 8"/>
              <p:cNvSpPr>
                <a:spLocks noChangeArrowheads="1"/>
              </p:cNvSpPr>
              <p:nvPr/>
            </p:nvSpPr>
            <p:spPr bwMode="auto">
              <a:xfrm>
                <a:off x="8021638" y="4883150"/>
                <a:ext cx="4870450" cy="2481263"/>
              </a:xfrm>
              <a:prstGeom prst="rect">
                <a:avLst/>
              </a:prstGeom>
              <a:solidFill>
                <a:srgbClr val="DDDB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 name="Freeform 9"/>
              <p:cNvSpPr>
                <a:spLocks/>
              </p:cNvSpPr>
              <p:nvPr/>
            </p:nvSpPr>
            <p:spPr bwMode="auto">
              <a:xfrm>
                <a:off x="8021638" y="2711450"/>
                <a:ext cx="4870450" cy="2171700"/>
              </a:xfrm>
              <a:custGeom>
                <a:avLst/>
                <a:gdLst>
                  <a:gd name="T0" fmla="*/ 1895 w 3068"/>
                  <a:gd name="T1" fmla="*/ 625 h 1368"/>
                  <a:gd name="T2" fmla="*/ 2384 w 3068"/>
                  <a:gd name="T3" fmla="*/ 0 h 1368"/>
                  <a:gd name="T4" fmla="*/ 2872 w 3068"/>
                  <a:gd name="T5" fmla="*/ 625 h 1368"/>
                  <a:gd name="T6" fmla="*/ 3068 w 3068"/>
                  <a:gd name="T7" fmla="*/ 625 h 1368"/>
                  <a:gd name="T8" fmla="*/ 3068 w 3068"/>
                  <a:gd name="T9" fmla="*/ 1368 h 1368"/>
                  <a:gd name="T10" fmla="*/ 0 w 3068"/>
                  <a:gd name="T11" fmla="*/ 1368 h 1368"/>
                  <a:gd name="T12" fmla="*/ 0 w 3068"/>
                  <a:gd name="T13" fmla="*/ 625 h 1368"/>
                  <a:gd name="T14" fmla="*/ 1895 w 3068"/>
                  <a:gd name="T15" fmla="*/ 625 h 13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68" h="1368">
                    <a:moveTo>
                      <a:pt x="1895" y="625"/>
                    </a:moveTo>
                    <a:lnTo>
                      <a:pt x="2384" y="0"/>
                    </a:lnTo>
                    <a:lnTo>
                      <a:pt x="2872" y="625"/>
                    </a:lnTo>
                    <a:lnTo>
                      <a:pt x="3068" y="625"/>
                    </a:lnTo>
                    <a:lnTo>
                      <a:pt x="3068" y="1368"/>
                    </a:lnTo>
                    <a:lnTo>
                      <a:pt x="0" y="1368"/>
                    </a:lnTo>
                    <a:lnTo>
                      <a:pt x="0" y="625"/>
                    </a:lnTo>
                    <a:lnTo>
                      <a:pt x="1895" y="625"/>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3" name="TextBox 62"/>
            <p:cNvSpPr txBox="1"/>
            <p:nvPr/>
          </p:nvSpPr>
          <p:spPr>
            <a:xfrm>
              <a:off x="8059733" y="525780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64" name="TextBox 63"/>
            <p:cNvSpPr txBox="1"/>
            <p:nvPr/>
          </p:nvSpPr>
          <p:spPr bwMode="auto">
            <a:xfrm>
              <a:off x="8077882" y="401618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22" name="กลุ่ม 21"/>
          <p:cNvGrpSpPr/>
          <p:nvPr/>
        </p:nvGrpSpPr>
        <p:grpSpPr>
          <a:xfrm>
            <a:off x="12595225" y="2743200"/>
            <a:ext cx="4868863" cy="4651376"/>
            <a:chOff x="13357225" y="2743200"/>
            <a:chExt cx="4868863" cy="4651376"/>
          </a:xfrm>
        </p:grpSpPr>
        <p:grpSp>
          <p:nvGrpSpPr>
            <p:cNvPr id="18" name="กลุ่ม 17"/>
            <p:cNvGrpSpPr/>
            <p:nvPr/>
          </p:nvGrpSpPr>
          <p:grpSpPr>
            <a:xfrm>
              <a:off x="13357225" y="2743200"/>
              <a:ext cx="4868863" cy="4651376"/>
              <a:chOff x="13357225" y="2743200"/>
              <a:chExt cx="4868863" cy="4651376"/>
            </a:xfrm>
          </p:grpSpPr>
          <p:sp>
            <p:nvSpPr>
              <p:cNvPr id="4" name="Rectangle 6"/>
              <p:cNvSpPr>
                <a:spLocks noChangeArrowheads="1"/>
              </p:cNvSpPr>
              <p:nvPr/>
            </p:nvSpPr>
            <p:spPr bwMode="auto">
              <a:xfrm>
                <a:off x="13357225" y="4913313"/>
                <a:ext cx="4868863" cy="2481263"/>
              </a:xfrm>
              <a:prstGeom prst="rect">
                <a:avLst/>
              </a:prstGeom>
              <a:solidFill>
                <a:srgbClr val="DDDB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 name="Freeform 7"/>
              <p:cNvSpPr>
                <a:spLocks/>
              </p:cNvSpPr>
              <p:nvPr/>
            </p:nvSpPr>
            <p:spPr bwMode="auto">
              <a:xfrm>
                <a:off x="13357225" y="2743200"/>
                <a:ext cx="4868863" cy="2170113"/>
              </a:xfrm>
              <a:custGeom>
                <a:avLst/>
                <a:gdLst>
                  <a:gd name="T0" fmla="*/ 1914 w 3067"/>
                  <a:gd name="T1" fmla="*/ 625 h 1367"/>
                  <a:gd name="T2" fmla="*/ 2403 w 3067"/>
                  <a:gd name="T3" fmla="*/ 0 h 1367"/>
                  <a:gd name="T4" fmla="*/ 2891 w 3067"/>
                  <a:gd name="T5" fmla="*/ 625 h 1367"/>
                  <a:gd name="T6" fmla="*/ 3067 w 3067"/>
                  <a:gd name="T7" fmla="*/ 625 h 1367"/>
                  <a:gd name="T8" fmla="*/ 3067 w 3067"/>
                  <a:gd name="T9" fmla="*/ 1367 h 1367"/>
                  <a:gd name="T10" fmla="*/ 0 w 3067"/>
                  <a:gd name="T11" fmla="*/ 1367 h 1367"/>
                  <a:gd name="T12" fmla="*/ 0 w 3067"/>
                  <a:gd name="T13" fmla="*/ 625 h 1367"/>
                  <a:gd name="T14" fmla="*/ 1914 w 3067"/>
                  <a:gd name="T15" fmla="*/ 625 h 13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67" h="1367">
                    <a:moveTo>
                      <a:pt x="1914" y="625"/>
                    </a:moveTo>
                    <a:lnTo>
                      <a:pt x="2403" y="0"/>
                    </a:lnTo>
                    <a:lnTo>
                      <a:pt x="2891" y="625"/>
                    </a:lnTo>
                    <a:lnTo>
                      <a:pt x="3067" y="625"/>
                    </a:lnTo>
                    <a:lnTo>
                      <a:pt x="3067" y="1367"/>
                    </a:lnTo>
                    <a:lnTo>
                      <a:pt x="0" y="1367"/>
                    </a:lnTo>
                    <a:lnTo>
                      <a:pt x="0" y="625"/>
                    </a:lnTo>
                    <a:lnTo>
                      <a:pt x="1914" y="62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5" name="TextBox 64"/>
            <p:cNvSpPr txBox="1"/>
            <p:nvPr/>
          </p:nvSpPr>
          <p:spPr>
            <a:xfrm>
              <a:off x="14085884" y="528022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66" name="TextBox 65"/>
            <p:cNvSpPr txBox="1"/>
            <p:nvPr/>
          </p:nvSpPr>
          <p:spPr bwMode="auto">
            <a:xfrm>
              <a:off x="14104033" y="403860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23" name="กลุ่ม 22"/>
          <p:cNvGrpSpPr/>
          <p:nvPr/>
        </p:nvGrpSpPr>
        <p:grpSpPr>
          <a:xfrm>
            <a:off x="6630987" y="7543800"/>
            <a:ext cx="4838700" cy="4683126"/>
            <a:chOff x="7392987" y="7543800"/>
            <a:chExt cx="4838700" cy="4683126"/>
          </a:xfrm>
        </p:grpSpPr>
        <p:grpSp>
          <p:nvGrpSpPr>
            <p:cNvPr id="20" name="กลุ่ม 19"/>
            <p:cNvGrpSpPr/>
            <p:nvPr/>
          </p:nvGrpSpPr>
          <p:grpSpPr>
            <a:xfrm>
              <a:off x="7392987" y="7543800"/>
              <a:ext cx="4838700" cy="4683126"/>
              <a:chOff x="8053388" y="7705725"/>
              <a:chExt cx="4838700" cy="4683126"/>
            </a:xfrm>
          </p:grpSpPr>
          <p:sp>
            <p:nvSpPr>
              <p:cNvPr id="14" name="Rectangle 12"/>
              <p:cNvSpPr>
                <a:spLocks noChangeArrowheads="1"/>
              </p:cNvSpPr>
              <p:nvPr/>
            </p:nvSpPr>
            <p:spPr bwMode="auto">
              <a:xfrm>
                <a:off x="8053388" y="9907588"/>
                <a:ext cx="4838700" cy="2481263"/>
              </a:xfrm>
              <a:prstGeom prst="rect">
                <a:avLst/>
              </a:prstGeom>
              <a:solidFill>
                <a:srgbClr val="DDDB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 name="Freeform 13"/>
              <p:cNvSpPr>
                <a:spLocks/>
              </p:cNvSpPr>
              <p:nvPr/>
            </p:nvSpPr>
            <p:spPr bwMode="auto">
              <a:xfrm>
                <a:off x="8053388" y="7705725"/>
                <a:ext cx="4838700" cy="2201863"/>
              </a:xfrm>
              <a:custGeom>
                <a:avLst/>
                <a:gdLst>
                  <a:gd name="T0" fmla="*/ 1895 w 3048"/>
                  <a:gd name="T1" fmla="*/ 645 h 1387"/>
                  <a:gd name="T2" fmla="*/ 2383 w 3048"/>
                  <a:gd name="T3" fmla="*/ 0 h 1387"/>
                  <a:gd name="T4" fmla="*/ 2872 w 3048"/>
                  <a:gd name="T5" fmla="*/ 645 h 1387"/>
                  <a:gd name="T6" fmla="*/ 3048 w 3048"/>
                  <a:gd name="T7" fmla="*/ 645 h 1387"/>
                  <a:gd name="T8" fmla="*/ 3048 w 3048"/>
                  <a:gd name="T9" fmla="*/ 1387 h 1387"/>
                  <a:gd name="T10" fmla="*/ 0 w 3048"/>
                  <a:gd name="T11" fmla="*/ 1387 h 1387"/>
                  <a:gd name="T12" fmla="*/ 0 w 3048"/>
                  <a:gd name="T13" fmla="*/ 645 h 1387"/>
                  <a:gd name="T14" fmla="*/ 1895 w 3048"/>
                  <a:gd name="T15" fmla="*/ 645 h 13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48" h="1387">
                    <a:moveTo>
                      <a:pt x="1895" y="645"/>
                    </a:moveTo>
                    <a:lnTo>
                      <a:pt x="2383" y="0"/>
                    </a:lnTo>
                    <a:lnTo>
                      <a:pt x="2872" y="645"/>
                    </a:lnTo>
                    <a:lnTo>
                      <a:pt x="3048" y="645"/>
                    </a:lnTo>
                    <a:lnTo>
                      <a:pt x="3048" y="1387"/>
                    </a:lnTo>
                    <a:lnTo>
                      <a:pt x="0" y="1387"/>
                    </a:lnTo>
                    <a:lnTo>
                      <a:pt x="0" y="645"/>
                    </a:lnTo>
                    <a:lnTo>
                      <a:pt x="1895" y="64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7" name="TextBox 66"/>
            <p:cNvSpPr txBox="1"/>
            <p:nvPr/>
          </p:nvSpPr>
          <p:spPr>
            <a:xfrm>
              <a:off x="8059732" y="1008082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68" name="TextBox 67"/>
            <p:cNvSpPr txBox="1"/>
            <p:nvPr/>
          </p:nvSpPr>
          <p:spPr bwMode="auto">
            <a:xfrm>
              <a:off x="8077881" y="883920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24" name="กลุ่ม 23"/>
          <p:cNvGrpSpPr/>
          <p:nvPr/>
        </p:nvGrpSpPr>
        <p:grpSpPr>
          <a:xfrm>
            <a:off x="12625388" y="7573963"/>
            <a:ext cx="4870450" cy="4684713"/>
            <a:chOff x="13387388" y="7573963"/>
            <a:chExt cx="4870450" cy="4684713"/>
          </a:xfrm>
        </p:grpSpPr>
        <p:grpSp>
          <p:nvGrpSpPr>
            <p:cNvPr id="19" name="กลุ่ม 18"/>
            <p:cNvGrpSpPr/>
            <p:nvPr/>
          </p:nvGrpSpPr>
          <p:grpSpPr>
            <a:xfrm>
              <a:off x="13387388" y="7573963"/>
              <a:ext cx="4870450" cy="4684713"/>
              <a:chOff x="13387388" y="7735888"/>
              <a:chExt cx="4870450" cy="4684713"/>
            </a:xfrm>
          </p:grpSpPr>
          <p:sp>
            <p:nvSpPr>
              <p:cNvPr id="12" name="Rectangle 10"/>
              <p:cNvSpPr>
                <a:spLocks noChangeArrowheads="1"/>
              </p:cNvSpPr>
              <p:nvPr/>
            </p:nvSpPr>
            <p:spPr bwMode="auto">
              <a:xfrm>
                <a:off x="13387388" y="9939338"/>
                <a:ext cx="4870450" cy="2481263"/>
              </a:xfrm>
              <a:prstGeom prst="rect">
                <a:avLst/>
              </a:prstGeom>
              <a:solidFill>
                <a:srgbClr val="DDDB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 name="Freeform 11"/>
              <p:cNvSpPr>
                <a:spLocks/>
              </p:cNvSpPr>
              <p:nvPr/>
            </p:nvSpPr>
            <p:spPr bwMode="auto">
              <a:xfrm>
                <a:off x="13387388" y="7735888"/>
                <a:ext cx="4870450" cy="2203450"/>
              </a:xfrm>
              <a:custGeom>
                <a:avLst/>
                <a:gdLst>
                  <a:gd name="T0" fmla="*/ 1915 w 3068"/>
                  <a:gd name="T1" fmla="*/ 645 h 1388"/>
                  <a:gd name="T2" fmla="*/ 2403 w 3068"/>
                  <a:gd name="T3" fmla="*/ 0 h 1388"/>
                  <a:gd name="T4" fmla="*/ 2892 w 3068"/>
                  <a:gd name="T5" fmla="*/ 645 h 1388"/>
                  <a:gd name="T6" fmla="*/ 3068 w 3068"/>
                  <a:gd name="T7" fmla="*/ 645 h 1388"/>
                  <a:gd name="T8" fmla="*/ 3068 w 3068"/>
                  <a:gd name="T9" fmla="*/ 1388 h 1388"/>
                  <a:gd name="T10" fmla="*/ 0 w 3068"/>
                  <a:gd name="T11" fmla="*/ 1388 h 1388"/>
                  <a:gd name="T12" fmla="*/ 0 w 3068"/>
                  <a:gd name="T13" fmla="*/ 645 h 1388"/>
                  <a:gd name="T14" fmla="*/ 1915 w 3068"/>
                  <a:gd name="T15" fmla="*/ 645 h 1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68" h="1388">
                    <a:moveTo>
                      <a:pt x="1915" y="645"/>
                    </a:moveTo>
                    <a:lnTo>
                      <a:pt x="2403" y="0"/>
                    </a:lnTo>
                    <a:lnTo>
                      <a:pt x="2892" y="645"/>
                    </a:lnTo>
                    <a:lnTo>
                      <a:pt x="3068" y="645"/>
                    </a:lnTo>
                    <a:lnTo>
                      <a:pt x="3068" y="1388"/>
                    </a:lnTo>
                    <a:lnTo>
                      <a:pt x="0" y="1388"/>
                    </a:lnTo>
                    <a:lnTo>
                      <a:pt x="0" y="645"/>
                    </a:lnTo>
                    <a:lnTo>
                      <a:pt x="1915" y="64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9" name="TextBox 68"/>
            <p:cNvSpPr txBox="1"/>
            <p:nvPr/>
          </p:nvSpPr>
          <p:spPr>
            <a:xfrm>
              <a:off x="14085883" y="1010324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70" name="TextBox 69"/>
            <p:cNvSpPr txBox="1"/>
            <p:nvPr/>
          </p:nvSpPr>
          <p:spPr bwMode="auto">
            <a:xfrm>
              <a:off x="14104032" y="8861620"/>
              <a:ext cx="343715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Feature Name</a:t>
              </a:r>
              <a:endParaRPr lang="id-ID" sz="4000" b="1" dirty="0">
                <a:solidFill>
                  <a:schemeClr val="bg1"/>
                </a:solidFill>
                <a:latin typeface="Lato" pitchFamily="34" charset="0"/>
                <a:ea typeface="Lato" pitchFamily="34" charset="0"/>
                <a:cs typeface="Lato" pitchFamily="34" charset="0"/>
              </a:endParaRPr>
            </a:p>
          </p:txBody>
        </p:sp>
      </p:grpSp>
      <p:grpSp>
        <p:nvGrpSpPr>
          <p:cNvPr id="25" name="กลุ่ม 24"/>
          <p:cNvGrpSpPr/>
          <p:nvPr/>
        </p:nvGrpSpPr>
        <p:grpSpPr>
          <a:xfrm>
            <a:off x="3494087" y="3194050"/>
            <a:ext cx="17290112" cy="9156700"/>
            <a:chOff x="3494087" y="3194050"/>
            <a:chExt cx="17290112" cy="9156700"/>
          </a:xfrm>
        </p:grpSpPr>
        <p:sp>
          <p:nvSpPr>
            <p:cNvPr id="16" name="Freeform 14"/>
            <p:cNvSpPr>
              <a:spLocks noEditPoints="1"/>
            </p:cNvSpPr>
            <p:nvPr/>
          </p:nvSpPr>
          <p:spPr bwMode="auto">
            <a:xfrm>
              <a:off x="3494087" y="3194050"/>
              <a:ext cx="2419350" cy="9150350"/>
            </a:xfrm>
            <a:custGeom>
              <a:avLst/>
              <a:gdLst>
                <a:gd name="T0" fmla="*/ 3 w 78"/>
                <a:gd name="T1" fmla="*/ 107 h 295"/>
                <a:gd name="T2" fmla="*/ 15 w 78"/>
                <a:gd name="T3" fmla="*/ 107 h 295"/>
                <a:gd name="T4" fmla="*/ 27 w 78"/>
                <a:gd name="T5" fmla="*/ 114 h 295"/>
                <a:gd name="T6" fmla="*/ 24 w 78"/>
                <a:gd name="T7" fmla="*/ 129 h 295"/>
                <a:gd name="T8" fmla="*/ 23 w 78"/>
                <a:gd name="T9" fmla="*/ 159 h 295"/>
                <a:gd name="T10" fmla="*/ 32 w 78"/>
                <a:gd name="T11" fmla="*/ 208 h 295"/>
                <a:gd name="T12" fmla="*/ 30 w 78"/>
                <a:gd name="T13" fmla="*/ 219 h 295"/>
                <a:gd name="T14" fmla="*/ 30 w 78"/>
                <a:gd name="T15" fmla="*/ 257 h 295"/>
                <a:gd name="T16" fmla="*/ 25 w 78"/>
                <a:gd name="T17" fmla="*/ 262 h 295"/>
                <a:gd name="T18" fmla="*/ 21 w 78"/>
                <a:gd name="T19" fmla="*/ 274 h 295"/>
                <a:gd name="T20" fmla="*/ 25 w 78"/>
                <a:gd name="T21" fmla="*/ 291 h 295"/>
                <a:gd name="T22" fmla="*/ 26 w 78"/>
                <a:gd name="T23" fmla="*/ 280 h 295"/>
                <a:gd name="T24" fmla="*/ 29 w 78"/>
                <a:gd name="T25" fmla="*/ 295 h 295"/>
                <a:gd name="T26" fmla="*/ 31 w 78"/>
                <a:gd name="T27" fmla="*/ 280 h 295"/>
                <a:gd name="T28" fmla="*/ 38 w 78"/>
                <a:gd name="T29" fmla="*/ 291 h 295"/>
                <a:gd name="T30" fmla="*/ 45 w 78"/>
                <a:gd name="T31" fmla="*/ 295 h 295"/>
                <a:gd name="T32" fmla="*/ 59 w 78"/>
                <a:gd name="T33" fmla="*/ 289 h 295"/>
                <a:gd name="T34" fmla="*/ 51 w 78"/>
                <a:gd name="T35" fmla="*/ 283 h 295"/>
                <a:gd name="T36" fmla="*/ 46 w 78"/>
                <a:gd name="T37" fmla="*/ 270 h 295"/>
                <a:gd name="T38" fmla="*/ 50 w 78"/>
                <a:gd name="T39" fmla="*/ 245 h 295"/>
                <a:gd name="T40" fmla="*/ 72 w 78"/>
                <a:gd name="T41" fmla="*/ 215 h 295"/>
                <a:gd name="T42" fmla="*/ 78 w 78"/>
                <a:gd name="T43" fmla="*/ 205 h 295"/>
                <a:gd name="T44" fmla="*/ 69 w 78"/>
                <a:gd name="T45" fmla="*/ 139 h 295"/>
                <a:gd name="T46" fmla="*/ 74 w 78"/>
                <a:gd name="T47" fmla="*/ 127 h 295"/>
                <a:gd name="T48" fmla="*/ 67 w 78"/>
                <a:gd name="T49" fmla="*/ 105 h 295"/>
                <a:gd name="T50" fmla="*/ 76 w 78"/>
                <a:gd name="T51" fmla="*/ 99 h 295"/>
                <a:gd name="T52" fmla="*/ 75 w 78"/>
                <a:gd name="T53" fmla="*/ 89 h 295"/>
                <a:gd name="T54" fmla="*/ 71 w 78"/>
                <a:gd name="T55" fmla="*/ 79 h 295"/>
                <a:gd name="T56" fmla="*/ 67 w 78"/>
                <a:gd name="T57" fmla="*/ 70 h 295"/>
                <a:gd name="T58" fmla="*/ 59 w 78"/>
                <a:gd name="T59" fmla="*/ 49 h 295"/>
                <a:gd name="T60" fmla="*/ 50 w 78"/>
                <a:gd name="T61" fmla="*/ 44 h 295"/>
                <a:gd name="T62" fmla="*/ 49 w 78"/>
                <a:gd name="T63" fmla="*/ 40 h 295"/>
                <a:gd name="T64" fmla="*/ 40 w 78"/>
                <a:gd name="T65" fmla="*/ 37 h 295"/>
                <a:gd name="T66" fmla="*/ 43 w 78"/>
                <a:gd name="T67" fmla="*/ 32 h 295"/>
                <a:gd name="T68" fmla="*/ 45 w 78"/>
                <a:gd name="T69" fmla="*/ 25 h 295"/>
                <a:gd name="T70" fmla="*/ 45 w 78"/>
                <a:gd name="T71" fmla="*/ 19 h 295"/>
                <a:gd name="T72" fmla="*/ 45 w 78"/>
                <a:gd name="T73" fmla="*/ 11 h 295"/>
                <a:gd name="T74" fmla="*/ 26 w 78"/>
                <a:gd name="T75" fmla="*/ 2 h 295"/>
                <a:gd name="T76" fmla="*/ 20 w 78"/>
                <a:gd name="T77" fmla="*/ 20 h 295"/>
                <a:gd name="T78" fmla="*/ 18 w 78"/>
                <a:gd name="T79" fmla="*/ 23 h 295"/>
                <a:gd name="T80" fmla="*/ 17 w 78"/>
                <a:gd name="T81" fmla="*/ 27 h 295"/>
                <a:gd name="T82" fmla="*/ 21 w 78"/>
                <a:gd name="T83" fmla="*/ 35 h 295"/>
                <a:gd name="T84" fmla="*/ 24 w 78"/>
                <a:gd name="T85" fmla="*/ 34 h 295"/>
                <a:gd name="T86" fmla="*/ 24 w 78"/>
                <a:gd name="T87" fmla="*/ 36 h 295"/>
                <a:gd name="T88" fmla="*/ 23 w 78"/>
                <a:gd name="T89" fmla="*/ 38 h 295"/>
                <a:gd name="T90" fmla="*/ 23 w 78"/>
                <a:gd name="T91" fmla="*/ 38 h 295"/>
                <a:gd name="T92" fmla="*/ 20 w 78"/>
                <a:gd name="T93" fmla="*/ 43 h 295"/>
                <a:gd name="T94" fmla="*/ 8 w 78"/>
                <a:gd name="T95" fmla="*/ 49 h 295"/>
                <a:gd name="T96" fmla="*/ 4 w 78"/>
                <a:gd name="T97" fmla="*/ 64 h 295"/>
                <a:gd name="T98" fmla="*/ 3 w 78"/>
                <a:gd name="T99" fmla="*/ 73 h 295"/>
                <a:gd name="T100" fmla="*/ 0 w 78"/>
                <a:gd name="T101" fmla="*/ 102 h 295"/>
                <a:gd name="T102" fmla="*/ 52 w 78"/>
                <a:gd name="T103" fmla="*/ 207 h 295"/>
                <a:gd name="T104" fmla="*/ 52 w 78"/>
                <a:gd name="T105" fmla="*/ 210 h 295"/>
                <a:gd name="T106" fmla="*/ 16 w 78"/>
                <a:gd name="T107" fmla="*/ 88 h 295"/>
                <a:gd name="T108" fmla="*/ 24 w 78"/>
                <a:gd name="T109" fmla="*/ 88 h 295"/>
                <a:gd name="T110" fmla="*/ 27 w 78"/>
                <a:gd name="T111" fmla="*/ 95 h 295"/>
                <a:gd name="T112" fmla="*/ 16 w 78"/>
                <a:gd name="T113" fmla="*/ 95 h 295"/>
                <a:gd name="T114" fmla="*/ 16 w 78"/>
                <a:gd name="T115" fmla="*/ 88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295">
                  <a:moveTo>
                    <a:pt x="0" y="102"/>
                  </a:moveTo>
                  <a:cubicBezTo>
                    <a:pt x="0" y="103"/>
                    <a:pt x="1" y="106"/>
                    <a:pt x="3" y="107"/>
                  </a:cubicBezTo>
                  <a:cubicBezTo>
                    <a:pt x="5" y="108"/>
                    <a:pt x="6" y="107"/>
                    <a:pt x="9" y="107"/>
                  </a:cubicBezTo>
                  <a:cubicBezTo>
                    <a:pt x="12" y="107"/>
                    <a:pt x="12" y="108"/>
                    <a:pt x="15" y="107"/>
                  </a:cubicBezTo>
                  <a:cubicBezTo>
                    <a:pt x="18" y="107"/>
                    <a:pt x="28" y="107"/>
                    <a:pt x="28" y="107"/>
                  </a:cubicBezTo>
                  <a:cubicBezTo>
                    <a:pt x="28" y="107"/>
                    <a:pt x="28" y="111"/>
                    <a:pt x="27" y="114"/>
                  </a:cubicBezTo>
                  <a:cubicBezTo>
                    <a:pt x="26" y="118"/>
                    <a:pt x="22" y="129"/>
                    <a:pt x="22" y="129"/>
                  </a:cubicBezTo>
                  <a:cubicBezTo>
                    <a:pt x="24" y="129"/>
                    <a:pt x="24" y="129"/>
                    <a:pt x="24" y="129"/>
                  </a:cubicBezTo>
                  <a:cubicBezTo>
                    <a:pt x="24" y="129"/>
                    <a:pt x="24" y="129"/>
                    <a:pt x="24" y="132"/>
                  </a:cubicBezTo>
                  <a:cubicBezTo>
                    <a:pt x="23" y="134"/>
                    <a:pt x="22" y="148"/>
                    <a:pt x="23" y="159"/>
                  </a:cubicBezTo>
                  <a:cubicBezTo>
                    <a:pt x="23" y="170"/>
                    <a:pt x="24" y="208"/>
                    <a:pt x="24" y="208"/>
                  </a:cubicBezTo>
                  <a:cubicBezTo>
                    <a:pt x="32" y="208"/>
                    <a:pt x="32" y="208"/>
                    <a:pt x="32" y="208"/>
                  </a:cubicBezTo>
                  <a:cubicBezTo>
                    <a:pt x="32" y="208"/>
                    <a:pt x="32" y="208"/>
                    <a:pt x="32" y="209"/>
                  </a:cubicBezTo>
                  <a:cubicBezTo>
                    <a:pt x="32" y="209"/>
                    <a:pt x="31" y="214"/>
                    <a:pt x="30" y="219"/>
                  </a:cubicBezTo>
                  <a:cubicBezTo>
                    <a:pt x="29" y="224"/>
                    <a:pt x="32" y="253"/>
                    <a:pt x="32" y="253"/>
                  </a:cubicBezTo>
                  <a:cubicBezTo>
                    <a:pt x="32" y="253"/>
                    <a:pt x="31" y="255"/>
                    <a:pt x="30" y="257"/>
                  </a:cubicBezTo>
                  <a:cubicBezTo>
                    <a:pt x="29" y="259"/>
                    <a:pt x="26" y="262"/>
                    <a:pt x="26" y="262"/>
                  </a:cubicBezTo>
                  <a:cubicBezTo>
                    <a:pt x="26" y="262"/>
                    <a:pt x="26" y="262"/>
                    <a:pt x="25" y="262"/>
                  </a:cubicBezTo>
                  <a:cubicBezTo>
                    <a:pt x="25" y="262"/>
                    <a:pt x="21" y="265"/>
                    <a:pt x="20" y="268"/>
                  </a:cubicBezTo>
                  <a:cubicBezTo>
                    <a:pt x="19" y="271"/>
                    <a:pt x="20" y="272"/>
                    <a:pt x="21" y="274"/>
                  </a:cubicBezTo>
                  <a:cubicBezTo>
                    <a:pt x="22" y="276"/>
                    <a:pt x="23" y="291"/>
                    <a:pt x="23" y="291"/>
                  </a:cubicBezTo>
                  <a:cubicBezTo>
                    <a:pt x="23" y="291"/>
                    <a:pt x="24" y="291"/>
                    <a:pt x="25" y="291"/>
                  </a:cubicBezTo>
                  <a:cubicBezTo>
                    <a:pt x="25" y="291"/>
                    <a:pt x="25" y="278"/>
                    <a:pt x="25" y="278"/>
                  </a:cubicBezTo>
                  <a:cubicBezTo>
                    <a:pt x="25" y="278"/>
                    <a:pt x="25" y="278"/>
                    <a:pt x="26" y="280"/>
                  </a:cubicBezTo>
                  <a:cubicBezTo>
                    <a:pt x="27" y="282"/>
                    <a:pt x="28" y="294"/>
                    <a:pt x="28" y="294"/>
                  </a:cubicBezTo>
                  <a:cubicBezTo>
                    <a:pt x="28" y="294"/>
                    <a:pt x="29" y="295"/>
                    <a:pt x="29" y="295"/>
                  </a:cubicBezTo>
                  <a:cubicBezTo>
                    <a:pt x="30" y="294"/>
                    <a:pt x="29" y="281"/>
                    <a:pt x="29" y="281"/>
                  </a:cubicBezTo>
                  <a:cubicBezTo>
                    <a:pt x="29" y="281"/>
                    <a:pt x="30" y="280"/>
                    <a:pt x="31" y="280"/>
                  </a:cubicBezTo>
                  <a:cubicBezTo>
                    <a:pt x="32" y="279"/>
                    <a:pt x="32" y="280"/>
                    <a:pt x="33" y="282"/>
                  </a:cubicBezTo>
                  <a:cubicBezTo>
                    <a:pt x="34" y="284"/>
                    <a:pt x="37" y="290"/>
                    <a:pt x="38" y="291"/>
                  </a:cubicBezTo>
                  <a:cubicBezTo>
                    <a:pt x="39" y="291"/>
                    <a:pt x="40" y="291"/>
                    <a:pt x="40" y="291"/>
                  </a:cubicBezTo>
                  <a:cubicBezTo>
                    <a:pt x="40" y="291"/>
                    <a:pt x="42" y="294"/>
                    <a:pt x="45" y="295"/>
                  </a:cubicBezTo>
                  <a:cubicBezTo>
                    <a:pt x="47" y="295"/>
                    <a:pt x="58" y="293"/>
                    <a:pt x="59" y="292"/>
                  </a:cubicBezTo>
                  <a:cubicBezTo>
                    <a:pt x="60" y="291"/>
                    <a:pt x="59" y="290"/>
                    <a:pt x="59" y="289"/>
                  </a:cubicBezTo>
                  <a:cubicBezTo>
                    <a:pt x="58" y="288"/>
                    <a:pt x="56" y="286"/>
                    <a:pt x="54" y="285"/>
                  </a:cubicBezTo>
                  <a:cubicBezTo>
                    <a:pt x="52" y="284"/>
                    <a:pt x="51" y="283"/>
                    <a:pt x="51" y="283"/>
                  </a:cubicBezTo>
                  <a:cubicBezTo>
                    <a:pt x="50" y="282"/>
                    <a:pt x="50" y="282"/>
                    <a:pt x="49" y="278"/>
                  </a:cubicBezTo>
                  <a:cubicBezTo>
                    <a:pt x="49" y="275"/>
                    <a:pt x="47" y="274"/>
                    <a:pt x="46" y="270"/>
                  </a:cubicBezTo>
                  <a:cubicBezTo>
                    <a:pt x="45" y="266"/>
                    <a:pt x="45" y="252"/>
                    <a:pt x="45" y="252"/>
                  </a:cubicBezTo>
                  <a:cubicBezTo>
                    <a:pt x="45" y="252"/>
                    <a:pt x="46" y="250"/>
                    <a:pt x="50" y="245"/>
                  </a:cubicBezTo>
                  <a:cubicBezTo>
                    <a:pt x="54" y="240"/>
                    <a:pt x="64" y="224"/>
                    <a:pt x="66" y="221"/>
                  </a:cubicBezTo>
                  <a:cubicBezTo>
                    <a:pt x="68" y="217"/>
                    <a:pt x="70" y="218"/>
                    <a:pt x="72" y="215"/>
                  </a:cubicBezTo>
                  <a:cubicBezTo>
                    <a:pt x="74" y="213"/>
                    <a:pt x="76" y="206"/>
                    <a:pt x="76" y="206"/>
                  </a:cubicBezTo>
                  <a:cubicBezTo>
                    <a:pt x="76" y="206"/>
                    <a:pt x="77" y="206"/>
                    <a:pt x="78" y="205"/>
                  </a:cubicBezTo>
                  <a:cubicBezTo>
                    <a:pt x="78" y="205"/>
                    <a:pt x="74" y="174"/>
                    <a:pt x="73" y="163"/>
                  </a:cubicBezTo>
                  <a:cubicBezTo>
                    <a:pt x="71" y="153"/>
                    <a:pt x="69" y="142"/>
                    <a:pt x="69" y="139"/>
                  </a:cubicBezTo>
                  <a:cubicBezTo>
                    <a:pt x="69" y="137"/>
                    <a:pt x="69" y="128"/>
                    <a:pt x="69" y="128"/>
                  </a:cubicBezTo>
                  <a:cubicBezTo>
                    <a:pt x="69" y="128"/>
                    <a:pt x="73" y="127"/>
                    <a:pt x="74" y="127"/>
                  </a:cubicBezTo>
                  <a:cubicBezTo>
                    <a:pt x="75" y="126"/>
                    <a:pt x="73" y="124"/>
                    <a:pt x="72" y="122"/>
                  </a:cubicBezTo>
                  <a:cubicBezTo>
                    <a:pt x="72" y="120"/>
                    <a:pt x="67" y="105"/>
                    <a:pt x="67" y="105"/>
                  </a:cubicBezTo>
                  <a:cubicBezTo>
                    <a:pt x="67" y="105"/>
                    <a:pt x="68" y="106"/>
                    <a:pt x="69" y="106"/>
                  </a:cubicBezTo>
                  <a:cubicBezTo>
                    <a:pt x="69" y="105"/>
                    <a:pt x="75" y="101"/>
                    <a:pt x="76" y="99"/>
                  </a:cubicBezTo>
                  <a:cubicBezTo>
                    <a:pt x="78" y="96"/>
                    <a:pt x="76" y="96"/>
                    <a:pt x="76" y="93"/>
                  </a:cubicBezTo>
                  <a:cubicBezTo>
                    <a:pt x="76" y="90"/>
                    <a:pt x="75" y="91"/>
                    <a:pt x="75" y="89"/>
                  </a:cubicBezTo>
                  <a:cubicBezTo>
                    <a:pt x="74" y="88"/>
                    <a:pt x="73" y="87"/>
                    <a:pt x="72" y="84"/>
                  </a:cubicBezTo>
                  <a:cubicBezTo>
                    <a:pt x="71" y="82"/>
                    <a:pt x="72" y="83"/>
                    <a:pt x="71" y="79"/>
                  </a:cubicBezTo>
                  <a:cubicBezTo>
                    <a:pt x="70" y="75"/>
                    <a:pt x="70" y="77"/>
                    <a:pt x="69" y="75"/>
                  </a:cubicBezTo>
                  <a:cubicBezTo>
                    <a:pt x="68" y="73"/>
                    <a:pt x="68" y="73"/>
                    <a:pt x="67" y="70"/>
                  </a:cubicBezTo>
                  <a:cubicBezTo>
                    <a:pt x="66" y="68"/>
                    <a:pt x="61" y="51"/>
                    <a:pt x="60" y="51"/>
                  </a:cubicBezTo>
                  <a:cubicBezTo>
                    <a:pt x="60" y="50"/>
                    <a:pt x="60" y="50"/>
                    <a:pt x="59" y="49"/>
                  </a:cubicBezTo>
                  <a:cubicBezTo>
                    <a:pt x="59" y="48"/>
                    <a:pt x="58" y="49"/>
                    <a:pt x="57" y="48"/>
                  </a:cubicBezTo>
                  <a:cubicBezTo>
                    <a:pt x="56" y="47"/>
                    <a:pt x="51" y="45"/>
                    <a:pt x="50" y="44"/>
                  </a:cubicBezTo>
                  <a:cubicBezTo>
                    <a:pt x="50" y="44"/>
                    <a:pt x="50" y="44"/>
                    <a:pt x="50" y="44"/>
                  </a:cubicBezTo>
                  <a:cubicBezTo>
                    <a:pt x="50" y="44"/>
                    <a:pt x="49" y="41"/>
                    <a:pt x="49" y="40"/>
                  </a:cubicBezTo>
                  <a:cubicBezTo>
                    <a:pt x="48" y="39"/>
                    <a:pt x="47" y="39"/>
                    <a:pt x="46" y="39"/>
                  </a:cubicBezTo>
                  <a:cubicBezTo>
                    <a:pt x="44" y="38"/>
                    <a:pt x="40" y="37"/>
                    <a:pt x="40" y="37"/>
                  </a:cubicBezTo>
                  <a:cubicBezTo>
                    <a:pt x="40" y="37"/>
                    <a:pt x="40" y="37"/>
                    <a:pt x="40" y="36"/>
                  </a:cubicBezTo>
                  <a:cubicBezTo>
                    <a:pt x="40" y="35"/>
                    <a:pt x="41" y="34"/>
                    <a:pt x="43" y="32"/>
                  </a:cubicBezTo>
                  <a:cubicBezTo>
                    <a:pt x="44" y="29"/>
                    <a:pt x="44" y="26"/>
                    <a:pt x="44" y="26"/>
                  </a:cubicBezTo>
                  <a:cubicBezTo>
                    <a:pt x="44" y="26"/>
                    <a:pt x="45" y="26"/>
                    <a:pt x="45" y="25"/>
                  </a:cubicBezTo>
                  <a:cubicBezTo>
                    <a:pt x="46" y="24"/>
                    <a:pt x="46" y="21"/>
                    <a:pt x="46" y="20"/>
                  </a:cubicBezTo>
                  <a:cubicBezTo>
                    <a:pt x="45" y="19"/>
                    <a:pt x="45" y="19"/>
                    <a:pt x="45" y="19"/>
                  </a:cubicBezTo>
                  <a:cubicBezTo>
                    <a:pt x="45" y="17"/>
                    <a:pt x="45" y="17"/>
                    <a:pt x="45" y="17"/>
                  </a:cubicBezTo>
                  <a:cubicBezTo>
                    <a:pt x="45" y="17"/>
                    <a:pt x="46" y="14"/>
                    <a:pt x="45" y="11"/>
                  </a:cubicBezTo>
                  <a:cubicBezTo>
                    <a:pt x="43" y="3"/>
                    <a:pt x="43" y="2"/>
                    <a:pt x="36" y="0"/>
                  </a:cubicBezTo>
                  <a:cubicBezTo>
                    <a:pt x="36" y="0"/>
                    <a:pt x="29" y="0"/>
                    <a:pt x="26" y="2"/>
                  </a:cubicBezTo>
                  <a:cubicBezTo>
                    <a:pt x="23" y="3"/>
                    <a:pt x="21" y="7"/>
                    <a:pt x="20" y="11"/>
                  </a:cubicBezTo>
                  <a:cubicBezTo>
                    <a:pt x="19" y="14"/>
                    <a:pt x="20" y="20"/>
                    <a:pt x="20" y="20"/>
                  </a:cubicBezTo>
                  <a:cubicBezTo>
                    <a:pt x="19" y="20"/>
                    <a:pt x="19" y="20"/>
                    <a:pt x="19" y="20"/>
                  </a:cubicBezTo>
                  <a:cubicBezTo>
                    <a:pt x="19" y="20"/>
                    <a:pt x="18" y="22"/>
                    <a:pt x="18" y="23"/>
                  </a:cubicBezTo>
                  <a:cubicBezTo>
                    <a:pt x="19" y="24"/>
                    <a:pt x="19" y="24"/>
                    <a:pt x="19" y="25"/>
                  </a:cubicBezTo>
                  <a:cubicBezTo>
                    <a:pt x="17" y="26"/>
                    <a:pt x="17" y="27"/>
                    <a:pt x="17" y="27"/>
                  </a:cubicBezTo>
                  <a:cubicBezTo>
                    <a:pt x="17" y="27"/>
                    <a:pt x="15" y="27"/>
                    <a:pt x="16" y="31"/>
                  </a:cubicBezTo>
                  <a:cubicBezTo>
                    <a:pt x="17" y="34"/>
                    <a:pt x="19" y="36"/>
                    <a:pt x="21" y="35"/>
                  </a:cubicBezTo>
                  <a:cubicBezTo>
                    <a:pt x="23" y="35"/>
                    <a:pt x="23" y="34"/>
                    <a:pt x="23" y="34"/>
                  </a:cubicBezTo>
                  <a:cubicBezTo>
                    <a:pt x="24" y="34"/>
                    <a:pt x="24" y="34"/>
                    <a:pt x="24" y="34"/>
                  </a:cubicBezTo>
                  <a:cubicBezTo>
                    <a:pt x="24" y="35"/>
                    <a:pt x="24" y="35"/>
                    <a:pt x="24" y="36"/>
                  </a:cubicBezTo>
                  <a:cubicBezTo>
                    <a:pt x="24" y="36"/>
                    <a:pt x="24" y="36"/>
                    <a:pt x="24" y="36"/>
                  </a:cubicBezTo>
                  <a:cubicBezTo>
                    <a:pt x="23" y="36"/>
                    <a:pt x="23" y="37"/>
                    <a:pt x="23" y="37"/>
                  </a:cubicBezTo>
                  <a:cubicBezTo>
                    <a:pt x="23" y="38"/>
                    <a:pt x="23" y="38"/>
                    <a:pt x="23" y="38"/>
                  </a:cubicBezTo>
                  <a:cubicBezTo>
                    <a:pt x="23" y="38"/>
                    <a:pt x="23" y="38"/>
                    <a:pt x="23" y="38"/>
                  </a:cubicBezTo>
                  <a:cubicBezTo>
                    <a:pt x="23" y="38"/>
                    <a:pt x="23" y="38"/>
                    <a:pt x="23" y="38"/>
                  </a:cubicBezTo>
                  <a:cubicBezTo>
                    <a:pt x="23" y="38"/>
                    <a:pt x="21" y="39"/>
                    <a:pt x="21" y="40"/>
                  </a:cubicBezTo>
                  <a:cubicBezTo>
                    <a:pt x="20" y="41"/>
                    <a:pt x="20" y="43"/>
                    <a:pt x="20" y="43"/>
                  </a:cubicBezTo>
                  <a:cubicBezTo>
                    <a:pt x="20" y="43"/>
                    <a:pt x="15" y="44"/>
                    <a:pt x="12" y="46"/>
                  </a:cubicBezTo>
                  <a:cubicBezTo>
                    <a:pt x="12" y="46"/>
                    <a:pt x="9" y="47"/>
                    <a:pt x="8" y="49"/>
                  </a:cubicBezTo>
                  <a:cubicBezTo>
                    <a:pt x="6" y="50"/>
                    <a:pt x="5" y="52"/>
                    <a:pt x="5" y="55"/>
                  </a:cubicBezTo>
                  <a:cubicBezTo>
                    <a:pt x="5" y="58"/>
                    <a:pt x="4" y="63"/>
                    <a:pt x="4" y="64"/>
                  </a:cubicBezTo>
                  <a:cubicBezTo>
                    <a:pt x="4" y="65"/>
                    <a:pt x="3" y="67"/>
                    <a:pt x="3" y="69"/>
                  </a:cubicBezTo>
                  <a:cubicBezTo>
                    <a:pt x="3" y="71"/>
                    <a:pt x="3" y="72"/>
                    <a:pt x="3" y="73"/>
                  </a:cubicBezTo>
                  <a:cubicBezTo>
                    <a:pt x="3" y="75"/>
                    <a:pt x="3" y="75"/>
                    <a:pt x="2" y="78"/>
                  </a:cubicBezTo>
                  <a:cubicBezTo>
                    <a:pt x="1" y="82"/>
                    <a:pt x="0" y="102"/>
                    <a:pt x="0" y="102"/>
                  </a:cubicBezTo>
                  <a:close/>
                  <a:moveTo>
                    <a:pt x="51" y="211"/>
                  </a:moveTo>
                  <a:cubicBezTo>
                    <a:pt x="51" y="211"/>
                    <a:pt x="52" y="207"/>
                    <a:pt x="52" y="207"/>
                  </a:cubicBezTo>
                  <a:cubicBezTo>
                    <a:pt x="53" y="207"/>
                    <a:pt x="54" y="207"/>
                    <a:pt x="54" y="207"/>
                  </a:cubicBezTo>
                  <a:cubicBezTo>
                    <a:pt x="54" y="207"/>
                    <a:pt x="53" y="209"/>
                    <a:pt x="52" y="210"/>
                  </a:cubicBezTo>
                  <a:cubicBezTo>
                    <a:pt x="51" y="211"/>
                    <a:pt x="51" y="211"/>
                    <a:pt x="51" y="211"/>
                  </a:cubicBezTo>
                  <a:close/>
                  <a:moveTo>
                    <a:pt x="16" y="88"/>
                  </a:moveTo>
                  <a:cubicBezTo>
                    <a:pt x="17" y="86"/>
                    <a:pt x="20" y="81"/>
                    <a:pt x="20" y="81"/>
                  </a:cubicBezTo>
                  <a:cubicBezTo>
                    <a:pt x="20" y="82"/>
                    <a:pt x="22" y="86"/>
                    <a:pt x="24" y="88"/>
                  </a:cubicBezTo>
                  <a:cubicBezTo>
                    <a:pt x="25" y="89"/>
                    <a:pt x="25" y="90"/>
                    <a:pt x="26" y="92"/>
                  </a:cubicBezTo>
                  <a:cubicBezTo>
                    <a:pt x="27" y="94"/>
                    <a:pt x="27" y="95"/>
                    <a:pt x="27" y="95"/>
                  </a:cubicBezTo>
                  <a:cubicBezTo>
                    <a:pt x="27" y="95"/>
                    <a:pt x="25" y="95"/>
                    <a:pt x="22" y="95"/>
                  </a:cubicBezTo>
                  <a:cubicBezTo>
                    <a:pt x="19" y="96"/>
                    <a:pt x="17" y="95"/>
                    <a:pt x="16" y="95"/>
                  </a:cubicBezTo>
                  <a:cubicBezTo>
                    <a:pt x="15" y="94"/>
                    <a:pt x="16" y="95"/>
                    <a:pt x="15" y="94"/>
                  </a:cubicBezTo>
                  <a:cubicBezTo>
                    <a:pt x="15" y="93"/>
                    <a:pt x="16" y="89"/>
                    <a:pt x="16" y="8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75" name="กลุ่ม 74"/>
            <p:cNvGrpSpPr/>
            <p:nvPr/>
          </p:nvGrpSpPr>
          <p:grpSpPr>
            <a:xfrm>
              <a:off x="18105437" y="3194050"/>
              <a:ext cx="2678762" cy="9156700"/>
              <a:chOff x="6510338" y="4775200"/>
              <a:chExt cx="1568450" cy="5402263"/>
            </a:xfrm>
            <a:solidFill>
              <a:schemeClr val="accent3"/>
            </a:solidFill>
          </p:grpSpPr>
          <p:sp>
            <p:nvSpPr>
              <p:cNvPr id="76" name="Freeform 7"/>
              <p:cNvSpPr>
                <a:spLocks noEditPoints="1"/>
              </p:cNvSpPr>
              <p:nvPr/>
            </p:nvSpPr>
            <p:spPr bwMode="auto">
              <a:xfrm>
                <a:off x="6510338" y="5535613"/>
                <a:ext cx="1568450" cy="4641850"/>
              </a:xfrm>
              <a:custGeom>
                <a:avLst/>
                <a:gdLst>
                  <a:gd name="T0" fmla="*/ 94 w 97"/>
                  <a:gd name="T1" fmla="*/ 14 h 287"/>
                  <a:gd name="T2" fmla="*/ 71 w 97"/>
                  <a:gd name="T3" fmla="*/ 0 h 287"/>
                  <a:gd name="T4" fmla="*/ 70 w 97"/>
                  <a:gd name="T5" fmla="*/ 0 h 287"/>
                  <a:gd name="T6" fmla="*/ 56 w 97"/>
                  <a:gd name="T7" fmla="*/ 11 h 287"/>
                  <a:gd name="T8" fmla="*/ 47 w 97"/>
                  <a:gd name="T9" fmla="*/ 16 h 287"/>
                  <a:gd name="T10" fmla="*/ 46 w 97"/>
                  <a:gd name="T11" fmla="*/ 8 h 287"/>
                  <a:gd name="T12" fmla="*/ 31 w 97"/>
                  <a:gd name="T13" fmla="*/ 15 h 287"/>
                  <a:gd name="T14" fmla="*/ 10 w 97"/>
                  <a:gd name="T15" fmla="*/ 41 h 287"/>
                  <a:gd name="T16" fmla="*/ 18 w 97"/>
                  <a:gd name="T17" fmla="*/ 69 h 287"/>
                  <a:gd name="T18" fmla="*/ 21 w 97"/>
                  <a:gd name="T19" fmla="*/ 97 h 287"/>
                  <a:gd name="T20" fmla="*/ 23 w 97"/>
                  <a:gd name="T21" fmla="*/ 131 h 287"/>
                  <a:gd name="T22" fmla="*/ 33 w 97"/>
                  <a:gd name="T23" fmla="*/ 209 h 287"/>
                  <a:gd name="T24" fmla="*/ 23 w 97"/>
                  <a:gd name="T25" fmla="*/ 249 h 287"/>
                  <a:gd name="T26" fmla="*/ 11 w 97"/>
                  <a:gd name="T27" fmla="*/ 257 h 287"/>
                  <a:gd name="T28" fmla="*/ 40 w 97"/>
                  <a:gd name="T29" fmla="*/ 252 h 287"/>
                  <a:gd name="T30" fmla="*/ 53 w 97"/>
                  <a:gd name="T31" fmla="*/ 251 h 287"/>
                  <a:gd name="T32" fmla="*/ 53 w 97"/>
                  <a:gd name="T33" fmla="*/ 224 h 287"/>
                  <a:gd name="T34" fmla="*/ 55 w 97"/>
                  <a:gd name="T35" fmla="*/ 185 h 287"/>
                  <a:gd name="T36" fmla="*/ 54 w 97"/>
                  <a:gd name="T37" fmla="*/ 158 h 287"/>
                  <a:gd name="T38" fmla="*/ 63 w 97"/>
                  <a:gd name="T39" fmla="*/ 225 h 287"/>
                  <a:gd name="T40" fmla="*/ 71 w 97"/>
                  <a:gd name="T41" fmla="*/ 257 h 287"/>
                  <a:gd name="T42" fmla="*/ 70 w 97"/>
                  <a:gd name="T43" fmla="*/ 287 h 287"/>
                  <a:gd name="T44" fmla="*/ 87 w 97"/>
                  <a:gd name="T45" fmla="*/ 259 h 287"/>
                  <a:gd name="T46" fmla="*/ 89 w 97"/>
                  <a:gd name="T47" fmla="*/ 227 h 287"/>
                  <a:gd name="T48" fmla="*/ 82 w 97"/>
                  <a:gd name="T49" fmla="*/ 154 h 287"/>
                  <a:gd name="T50" fmla="*/ 92 w 97"/>
                  <a:gd name="T51" fmla="*/ 129 h 287"/>
                  <a:gd name="T52" fmla="*/ 83 w 97"/>
                  <a:gd name="T53" fmla="*/ 78 h 287"/>
                  <a:gd name="T54" fmla="*/ 93 w 97"/>
                  <a:gd name="T55" fmla="*/ 38 h 287"/>
                  <a:gd name="T56" fmla="*/ 37 w 97"/>
                  <a:gd name="T57" fmla="*/ 80 h 287"/>
                  <a:gd name="T58" fmla="*/ 39 w 97"/>
                  <a:gd name="T59" fmla="*/ 93 h 287"/>
                  <a:gd name="T60" fmla="*/ 40 w 97"/>
                  <a:gd name="T61" fmla="*/ 54 h 287"/>
                  <a:gd name="T62" fmla="*/ 35 w 97"/>
                  <a:gd name="T63" fmla="*/ 61 h 287"/>
                  <a:gd name="T64" fmla="*/ 39 w 97"/>
                  <a:gd name="T65" fmla="*/ 47 h 287"/>
                  <a:gd name="T66" fmla="*/ 40 w 97"/>
                  <a:gd name="T67" fmla="*/ 5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7" h="287">
                    <a:moveTo>
                      <a:pt x="93" y="38"/>
                    </a:moveTo>
                    <a:cubicBezTo>
                      <a:pt x="95" y="26"/>
                      <a:pt x="97" y="17"/>
                      <a:pt x="94" y="14"/>
                    </a:cubicBezTo>
                    <a:cubicBezTo>
                      <a:pt x="90" y="11"/>
                      <a:pt x="84" y="13"/>
                      <a:pt x="79" y="9"/>
                    </a:cubicBezTo>
                    <a:cubicBezTo>
                      <a:pt x="74" y="5"/>
                      <a:pt x="73" y="0"/>
                      <a:pt x="71" y="0"/>
                    </a:cubicBezTo>
                    <a:cubicBezTo>
                      <a:pt x="71" y="0"/>
                      <a:pt x="70" y="0"/>
                      <a:pt x="70" y="0"/>
                    </a:cubicBezTo>
                    <a:cubicBezTo>
                      <a:pt x="70" y="0"/>
                      <a:pt x="70" y="0"/>
                      <a:pt x="70" y="0"/>
                    </a:cubicBezTo>
                    <a:cubicBezTo>
                      <a:pt x="67" y="3"/>
                      <a:pt x="57" y="14"/>
                      <a:pt x="57" y="14"/>
                    </a:cubicBezTo>
                    <a:cubicBezTo>
                      <a:pt x="57" y="14"/>
                      <a:pt x="57" y="13"/>
                      <a:pt x="56" y="11"/>
                    </a:cubicBezTo>
                    <a:cubicBezTo>
                      <a:pt x="56" y="9"/>
                      <a:pt x="55" y="7"/>
                      <a:pt x="52" y="8"/>
                    </a:cubicBezTo>
                    <a:cubicBezTo>
                      <a:pt x="49" y="8"/>
                      <a:pt x="51" y="13"/>
                      <a:pt x="47" y="16"/>
                    </a:cubicBezTo>
                    <a:cubicBezTo>
                      <a:pt x="47" y="13"/>
                      <a:pt x="47" y="10"/>
                      <a:pt x="46" y="8"/>
                    </a:cubicBezTo>
                    <a:cubicBezTo>
                      <a:pt x="46" y="8"/>
                      <a:pt x="46" y="8"/>
                      <a:pt x="46" y="8"/>
                    </a:cubicBezTo>
                    <a:cubicBezTo>
                      <a:pt x="46" y="8"/>
                      <a:pt x="45" y="8"/>
                      <a:pt x="45" y="9"/>
                    </a:cubicBezTo>
                    <a:cubicBezTo>
                      <a:pt x="43" y="11"/>
                      <a:pt x="35" y="13"/>
                      <a:pt x="31" y="15"/>
                    </a:cubicBezTo>
                    <a:cubicBezTo>
                      <a:pt x="26" y="16"/>
                      <a:pt x="23" y="19"/>
                      <a:pt x="21" y="24"/>
                    </a:cubicBezTo>
                    <a:cubicBezTo>
                      <a:pt x="18" y="30"/>
                      <a:pt x="15" y="37"/>
                      <a:pt x="10" y="41"/>
                    </a:cubicBezTo>
                    <a:cubicBezTo>
                      <a:pt x="6" y="46"/>
                      <a:pt x="0" y="53"/>
                      <a:pt x="2" y="60"/>
                    </a:cubicBezTo>
                    <a:cubicBezTo>
                      <a:pt x="3" y="67"/>
                      <a:pt x="13" y="72"/>
                      <a:pt x="18" y="69"/>
                    </a:cubicBezTo>
                    <a:cubicBezTo>
                      <a:pt x="24" y="66"/>
                      <a:pt x="26" y="66"/>
                      <a:pt x="26" y="66"/>
                    </a:cubicBezTo>
                    <a:cubicBezTo>
                      <a:pt x="26" y="66"/>
                      <a:pt x="22" y="81"/>
                      <a:pt x="21" y="97"/>
                    </a:cubicBezTo>
                    <a:cubicBezTo>
                      <a:pt x="19" y="112"/>
                      <a:pt x="15" y="127"/>
                      <a:pt x="17" y="128"/>
                    </a:cubicBezTo>
                    <a:cubicBezTo>
                      <a:pt x="20" y="129"/>
                      <a:pt x="23" y="131"/>
                      <a:pt x="23" y="131"/>
                    </a:cubicBezTo>
                    <a:cubicBezTo>
                      <a:pt x="23" y="131"/>
                      <a:pt x="24" y="152"/>
                      <a:pt x="28" y="171"/>
                    </a:cubicBezTo>
                    <a:cubicBezTo>
                      <a:pt x="31" y="190"/>
                      <a:pt x="33" y="198"/>
                      <a:pt x="33" y="209"/>
                    </a:cubicBezTo>
                    <a:cubicBezTo>
                      <a:pt x="34" y="220"/>
                      <a:pt x="35" y="229"/>
                      <a:pt x="34" y="233"/>
                    </a:cubicBezTo>
                    <a:cubicBezTo>
                      <a:pt x="33" y="238"/>
                      <a:pt x="27" y="247"/>
                      <a:pt x="23" y="249"/>
                    </a:cubicBezTo>
                    <a:cubicBezTo>
                      <a:pt x="19" y="251"/>
                      <a:pt x="13" y="251"/>
                      <a:pt x="10" y="252"/>
                    </a:cubicBezTo>
                    <a:cubicBezTo>
                      <a:pt x="7" y="253"/>
                      <a:pt x="5" y="256"/>
                      <a:pt x="11" y="257"/>
                    </a:cubicBezTo>
                    <a:cubicBezTo>
                      <a:pt x="17" y="258"/>
                      <a:pt x="29" y="257"/>
                      <a:pt x="32" y="256"/>
                    </a:cubicBezTo>
                    <a:cubicBezTo>
                      <a:pt x="35" y="255"/>
                      <a:pt x="40" y="252"/>
                      <a:pt x="40" y="252"/>
                    </a:cubicBezTo>
                    <a:cubicBezTo>
                      <a:pt x="40" y="252"/>
                      <a:pt x="38" y="256"/>
                      <a:pt x="45" y="256"/>
                    </a:cubicBezTo>
                    <a:cubicBezTo>
                      <a:pt x="52" y="256"/>
                      <a:pt x="53" y="256"/>
                      <a:pt x="53" y="251"/>
                    </a:cubicBezTo>
                    <a:cubicBezTo>
                      <a:pt x="53" y="247"/>
                      <a:pt x="53" y="242"/>
                      <a:pt x="54" y="239"/>
                    </a:cubicBezTo>
                    <a:cubicBezTo>
                      <a:pt x="55" y="236"/>
                      <a:pt x="50" y="228"/>
                      <a:pt x="53" y="224"/>
                    </a:cubicBezTo>
                    <a:cubicBezTo>
                      <a:pt x="55" y="220"/>
                      <a:pt x="57" y="209"/>
                      <a:pt x="55" y="202"/>
                    </a:cubicBezTo>
                    <a:cubicBezTo>
                      <a:pt x="53" y="196"/>
                      <a:pt x="56" y="190"/>
                      <a:pt x="55" y="185"/>
                    </a:cubicBezTo>
                    <a:cubicBezTo>
                      <a:pt x="54" y="181"/>
                      <a:pt x="54" y="175"/>
                      <a:pt x="54" y="169"/>
                    </a:cubicBezTo>
                    <a:cubicBezTo>
                      <a:pt x="54" y="163"/>
                      <a:pt x="54" y="158"/>
                      <a:pt x="54" y="158"/>
                    </a:cubicBezTo>
                    <a:cubicBezTo>
                      <a:pt x="54" y="158"/>
                      <a:pt x="58" y="182"/>
                      <a:pt x="60" y="189"/>
                    </a:cubicBezTo>
                    <a:cubicBezTo>
                      <a:pt x="61" y="195"/>
                      <a:pt x="63" y="218"/>
                      <a:pt x="63" y="225"/>
                    </a:cubicBezTo>
                    <a:cubicBezTo>
                      <a:pt x="63" y="232"/>
                      <a:pt x="68" y="241"/>
                      <a:pt x="68" y="247"/>
                    </a:cubicBezTo>
                    <a:cubicBezTo>
                      <a:pt x="69" y="253"/>
                      <a:pt x="69" y="257"/>
                      <a:pt x="71" y="257"/>
                    </a:cubicBezTo>
                    <a:cubicBezTo>
                      <a:pt x="72" y="257"/>
                      <a:pt x="69" y="264"/>
                      <a:pt x="68" y="270"/>
                    </a:cubicBezTo>
                    <a:cubicBezTo>
                      <a:pt x="66" y="275"/>
                      <a:pt x="63" y="287"/>
                      <a:pt x="70" y="287"/>
                    </a:cubicBezTo>
                    <a:cubicBezTo>
                      <a:pt x="77" y="287"/>
                      <a:pt x="85" y="284"/>
                      <a:pt x="85" y="276"/>
                    </a:cubicBezTo>
                    <a:cubicBezTo>
                      <a:pt x="86" y="269"/>
                      <a:pt x="85" y="262"/>
                      <a:pt x="87" y="259"/>
                    </a:cubicBezTo>
                    <a:cubicBezTo>
                      <a:pt x="89" y="256"/>
                      <a:pt x="89" y="250"/>
                      <a:pt x="89" y="246"/>
                    </a:cubicBezTo>
                    <a:cubicBezTo>
                      <a:pt x="88" y="242"/>
                      <a:pt x="90" y="235"/>
                      <a:pt x="89" y="227"/>
                    </a:cubicBezTo>
                    <a:cubicBezTo>
                      <a:pt x="88" y="218"/>
                      <a:pt x="88" y="204"/>
                      <a:pt x="86" y="194"/>
                    </a:cubicBezTo>
                    <a:cubicBezTo>
                      <a:pt x="84" y="183"/>
                      <a:pt x="83" y="167"/>
                      <a:pt x="82" y="154"/>
                    </a:cubicBezTo>
                    <a:cubicBezTo>
                      <a:pt x="81" y="141"/>
                      <a:pt x="80" y="135"/>
                      <a:pt x="82" y="133"/>
                    </a:cubicBezTo>
                    <a:cubicBezTo>
                      <a:pt x="83" y="131"/>
                      <a:pt x="90" y="129"/>
                      <a:pt x="92" y="129"/>
                    </a:cubicBezTo>
                    <a:cubicBezTo>
                      <a:pt x="94" y="128"/>
                      <a:pt x="90" y="115"/>
                      <a:pt x="88" y="104"/>
                    </a:cubicBezTo>
                    <a:cubicBezTo>
                      <a:pt x="87" y="93"/>
                      <a:pt x="84" y="86"/>
                      <a:pt x="83" y="78"/>
                    </a:cubicBezTo>
                    <a:cubicBezTo>
                      <a:pt x="81" y="70"/>
                      <a:pt x="81" y="66"/>
                      <a:pt x="84" y="61"/>
                    </a:cubicBezTo>
                    <a:cubicBezTo>
                      <a:pt x="88" y="55"/>
                      <a:pt x="92" y="51"/>
                      <a:pt x="93" y="38"/>
                    </a:cubicBezTo>
                    <a:close/>
                    <a:moveTo>
                      <a:pt x="34" y="92"/>
                    </a:moveTo>
                    <a:cubicBezTo>
                      <a:pt x="34" y="92"/>
                      <a:pt x="35" y="86"/>
                      <a:pt x="37" y="80"/>
                    </a:cubicBezTo>
                    <a:cubicBezTo>
                      <a:pt x="37" y="80"/>
                      <a:pt x="38" y="87"/>
                      <a:pt x="39" y="90"/>
                    </a:cubicBezTo>
                    <a:cubicBezTo>
                      <a:pt x="39" y="92"/>
                      <a:pt x="39" y="93"/>
                      <a:pt x="39" y="93"/>
                    </a:cubicBezTo>
                    <a:lnTo>
                      <a:pt x="34" y="92"/>
                    </a:lnTo>
                    <a:close/>
                    <a:moveTo>
                      <a:pt x="40" y="54"/>
                    </a:moveTo>
                    <a:cubicBezTo>
                      <a:pt x="40" y="58"/>
                      <a:pt x="40" y="60"/>
                      <a:pt x="40" y="60"/>
                    </a:cubicBezTo>
                    <a:cubicBezTo>
                      <a:pt x="35" y="61"/>
                      <a:pt x="35" y="61"/>
                      <a:pt x="35" y="61"/>
                    </a:cubicBezTo>
                    <a:cubicBezTo>
                      <a:pt x="35" y="61"/>
                      <a:pt x="34" y="57"/>
                      <a:pt x="35" y="53"/>
                    </a:cubicBezTo>
                    <a:cubicBezTo>
                      <a:pt x="37" y="49"/>
                      <a:pt x="38" y="48"/>
                      <a:pt x="39" y="47"/>
                    </a:cubicBezTo>
                    <a:cubicBezTo>
                      <a:pt x="45" y="47"/>
                      <a:pt x="45" y="47"/>
                      <a:pt x="45" y="47"/>
                    </a:cubicBezTo>
                    <a:cubicBezTo>
                      <a:pt x="45" y="47"/>
                      <a:pt x="40" y="50"/>
                      <a:pt x="4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 name="Freeform 8"/>
              <p:cNvSpPr>
                <a:spLocks/>
              </p:cNvSpPr>
              <p:nvPr/>
            </p:nvSpPr>
            <p:spPr bwMode="auto">
              <a:xfrm>
                <a:off x="7140576" y="4775200"/>
                <a:ext cx="566738" cy="873125"/>
              </a:xfrm>
              <a:custGeom>
                <a:avLst/>
                <a:gdLst>
                  <a:gd name="T0" fmla="*/ 1 w 35"/>
                  <a:gd name="T1" fmla="*/ 14 h 54"/>
                  <a:gd name="T2" fmla="*/ 2 w 35"/>
                  <a:gd name="T3" fmla="*/ 19 h 54"/>
                  <a:gd name="T4" fmla="*/ 2 w 35"/>
                  <a:gd name="T5" fmla="*/ 37 h 54"/>
                  <a:gd name="T6" fmla="*/ 6 w 35"/>
                  <a:gd name="T7" fmla="*/ 45 h 54"/>
                  <a:gd name="T8" fmla="*/ 9 w 35"/>
                  <a:gd name="T9" fmla="*/ 50 h 54"/>
                  <a:gd name="T10" fmla="*/ 8 w 35"/>
                  <a:gd name="T11" fmla="*/ 52 h 54"/>
                  <a:gd name="T12" fmla="*/ 13 w 35"/>
                  <a:gd name="T13" fmla="*/ 54 h 54"/>
                  <a:gd name="T14" fmla="*/ 29 w 35"/>
                  <a:gd name="T15" fmla="*/ 44 h 54"/>
                  <a:gd name="T16" fmla="*/ 29 w 35"/>
                  <a:gd name="T17" fmla="*/ 44 h 54"/>
                  <a:gd name="T18" fmla="*/ 29 w 35"/>
                  <a:gd name="T19" fmla="*/ 43 h 54"/>
                  <a:gd name="T20" fmla="*/ 30 w 35"/>
                  <a:gd name="T21" fmla="*/ 38 h 54"/>
                  <a:gd name="T22" fmla="*/ 34 w 35"/>
                  <a:gd name="T23" fmla="*/ 32 h 54"/>
                  <a:gd name="T24" fmla="*/ 35 w 35"/>
                  <a:gd name="T25" fmla="*/ 14 h 54"/>
                  <a:gd name="T26" fmla="*/ 18 w 35"/>
                  <a:gd name="T27" fmla="*/ 1 h 54"/>
                  <a:gd name="T28" fmla="*/ 6 w 35"/>
                  <a:gd name="T29" fmla="*/ 3 h 54"/>
                  <a:gd name="T30" fmla="*/ 1 w 35"/>
                  <a:gd name="T31" fmla="*/ 7 h 54"/>
                  <a:gd name="T32" fmla="*/ 1 w 35"/>
                  <a:gd name="T33"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4">
                    <a:moveTo>
                      <a:pt x="1" y="14"/>
                    </a:moveTo>
                    <a:cubicBezTo>
                      <a:pt x="1" y="16"/>
                      <a:pt x="1" y="18"/>
                      <a:pt x="2" y="19"/>
                    </a:cubicBezTo>
                    <a:cubicBezTo>
                      <a:pt x="2" y="23"/>
                      <a:pt x="2" y="35"/>
                      <a:pt x="2" y="37"/>
                    </a:cubicBezTo>
                    <a:cubicBezTo>
                      <a:pt x="3" y="40"/>
                      <a:pt x="4" y="44"/>
                      <a:pt x="6" y="45"/>
                    </a:cubicBezTo>
                    <a:cubicBezTo>
                      <a:pt x="9" y="47"/>
                      <a:pt x="9" y="48"/>
                      <a:pt x="9" y="50"/>
                    </a:cubicBezTo>
                    <a:cubicBezTo>
                      <a:pt x="9" y="51"/>
                      <a:pt x="9" y="52"/>
                      <a:pt x="8" y="52"/>
                    </a:cubicBezTo>
                    <a:cubicBezTo>
                      <a:pt x="10" y="53"/>
                      <a:pt x="12" y="54"/>
                      <a:pt x="13" y="54"/>
                    </a:cubicBezTo>
                    <a:cubicBezTo>
                      <a:pt x="17" y="54"/>
                      <a:pt x="26" y="47"/>
                      <a:pt x="29" y="44"/>
                    </a:cubicBezTo>
                    <a:cubicBezTo>
                      <a:pt x="29" y="44"/>
                      <a:pt x="29" y="44"/>
                      <a:pt x="29" y="44"/>
                    </a:cubicBezTo>
                    <a:cubicBezTo>
                      <a:pt x="29" y="44"/>
                      <a:pt x="29" y="43"/>
                      <a:pt x="29" y="43"/>
                    </a:cubicBezTo>
                    <a:cubicBezTo>
                      <a:pt x="29" y="40"/>
                      <a:pt x="30" y="38"/>
                      <a:pt x="30" y="38"/>
                    </a:cubicBezTo>
                    <a:cubicBezTo>
                      <a:pt x="30" y="38"/>
                      <a:pt x="33" y="35"/>
                      <a:pt x="34" y="32"/>
                    </a:cubicBezTo>
                    <a:cubicBezTo>
                      <a:pt x="35" y="28"/>
                      <a:pt x="35" y="20"/>
                      <a:pt x="35" y="14"/>
                    </a:cubicBezTo>
                    <a:cubicBezTo>
                      <a:pt x="34" y="8"/>
                      <a:pt x="28" y="1"/>
                      <a:pt x="18" y="1"/>
                    </a:cubicBezTo>
                    <a:cubicBezTo>
                      <a:pt x="14" y="0"/>
                      <a:pt x="10" y="1"/>
                      <a:pt x="6" y="3"/>
                    </a:cubicBezTo>
                    <a:cubicBezTo>
                      <a:pt x="5" y="4"/>
                      <a:pt x="2" y="6"/>
                      <a:pt x="1" y="7"/>
                    </a:cubicBezTo>
                    <a:cubicBezTo>
                      <a:pt x="0" y="9"/>
                      <a:pt x="0" y="12"/>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41" name="Group 40"/>
          <p:cNvGrpSpPr/>
          <p:nvPr/>
        </p:nvGrpSpPr>
        <p:grpSpPr>
          <a:xfrm>
            <a:off x="9342437" y="0"/>
            <a:ext cx="5121981" cy="1859280"/>
            <a:chOff x="9266237" y="-30479"/>
            <a:chExt cx="5121981" cy="1859280"/>
          </a:xfrm>
        </p:grpSpPr>
        <p:sp>
          <p:nvSpPr>
            <p:cNvPr id="52"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3" name="TextBox 52"/>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4" name="กลุ่ม 1"/>
            <p:cNvGrpSpPr/>
            <p:nvPr/>
          </p:nvGrpSpPr>
          <p:grpSpPr>
            <a:xfrm>
              <a:off x="10629638" y="960536"/>
              <a:ext cx="2675199" cy="191868"/>
              <a:chOff x="731836" y="7607630"/>
              <a:chExt cx="3043601" cy="240970"/>
            </a:xfrm>
          </p:grpSpPr>
          <p:sp>
            <p:nvSpPr>
              <p:cNvPr id="55"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6"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506614879"/>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down)">
                                      <p:cBhvr>
                                        <p:cTn id="11" dur="500"/>
                                        <p:tgtEl>
                                          <p:spTgt spid="21"/>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wipe(down)">
                                      <p:cBhvr>
                                        <p:cTn id="15" dur="500"/>
                                        <p:tgtEl>
                                          <p:spTgt spid="22"/>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down)">
                                      <p:cBhvr>
                                        <p:cTn id="19" dur="500"/>
                                        <p:tgtEl>
                                          <p:spTgt spid="23"/>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down)">
                                      <p:cBhvr>
                                        <p:cTn id="2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กลุ่ม 30"/>
          <p:cNvGrpSpPr/>
          <p:nvPr/>
        </p:nvGrpSpPr>
        <p:grpSpPr>
          <a:xfrm>
            <a:off x="4749185" y="6800953"/>
            <a:ext cx="4919201" cy="5671131"/>
            <a:chOff x="4749185" y="6800953"/>
            <a:chExt cx="4919201" cy="5671131"/>
          </a:xfrm>
        </p:grpSpPr>
        <p:sp>
          <p:nvSpPr>
            <p:cNvPr id="10" name="Freeform 8"/>
            <p:cNvSpPr>
              <a:spLocks/>
            </p:cNvSpPr>
            <p:nvPr/>
          </p:nvSpPr>
          <p:spPr bwMode="auto">
            <a:xfrm>
              <a:off x="4749185" y="6800953"/>
              <a:ext cx="4919201" cy="5671131"/>
            </a:xfrm>
            <a:custGeom>
              <a:avLst/>
              <a:gdLst>
                <a:gd name="T0" fmla="*/ 2486 w 2486"/>
                <a:gd name="T1" fmla="*/ 2156 h 2866"/>
                <a:gd name="T2" fmla="*/ 1243 w 2486"/>
                <a:gd name="T3" fmla="*/ 2866 h 2866"/>
                <a:gd name="T4" fmla="*/ 0 w 2486"/>
                <a:gd name="T5" fmla="*/ 2156 h 2866"/>
                <a:gd name="T6" fmla="*/ 0 w 2486"/>
                <a:gd name="T7" fmla="*/ 723 h 2866"/>
                <a:gd name="T8" fmla="*/ 1243 w 2486"/>
                <a:gd name="T9" fmla="*/ 0 h 2866"/>
                <a:gd name="T10" fmla="*/ 2486 w 2486"/>
                <a:gd name="T11" fmla="*/ 723 h 2866"/>
                <a:gd name="T12" fmla="*/ 2486 w 2486"/>
                <a:gd name="T13" fmla="*/ 2156 h 2866"/>
              </a:gdLst>
              <a:ahLst/>
              <a:cxnLst>
                <a:cxn ang="0">
                  <a:pos x="T0" y="T1"/>
                </a:cxn>
                <a:cxn ang="0">
                  <a:pos x="T2" y="T3"/>
                </a:cxn>
                <a:cxn ang="0">
                  <a:pos x="T4" y="T5"/>
                </a:cxn>
                <a:cxn ang="0">
                  <a:pos x="T6" y="T7"/>
                </a:cxn>
                <a:cxn ang="0">
                  <a:pos x="T8" y="T9"/>
                </a:cxn>
                <a:cxn ang="0">
                  <a:pos x="T10" y="T11"/>
                </a:cxn>
                <a:cxn ang="0">
                  <a:pos x="T12" y="T13"/>
                </a:cxn>
              </a:cxnLst>
              <a:rect l="0" t="0" r="r" b="b"/>
              <a:pathLst>
                <a:path w="2486" h="2866">
                  <a:moveTo>
                    <a:pt x="2486" y="2156"/>
                  </a:moveTo>
                  <a:lnTo>
                    <a:pt x="1243" y="2866"/>
                  </a:lnTo>
                  <a:lnTo>
                    <a:pt x="0" y="2156"/>
                  </a:lnTo>
                  <a:lnTo>
                    <a:pt x="0" y="723"/>
                  </a:lnTo>
                  <a:lnTo>
                    <a:pt x="1243" y="0"/>
                  </a:lnTo>
                  <a:lnTo>
                    <a:pt x="2486" y="723"/>
                  </a:lnTo>
                  <a:lnTo>
                    <a:pt x="2486" y="215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59" name="กลุ่ม 58"/>
            <p:cNvGrpSpPr/>
            <p:nvPr/>
          </p:nvGrpSpPr>
          <p:grpSpPr>
            <a:xfrm>
              <a:off x="5227637" y="8610600"/>
              <a:ext cx="4149110" cy="2819400"/>
              <a:chOff x="7860327" y="4267200"/>
              <a:chExt cx="4149110" cy="2819400"/>
            </a:xfrm>
          </p:grpSpPr>
          <p:sp>
            <p:nvSpPr>
              <p:cNvPr id="60" name="TextBox 59"/>
              <p:cNvSpPr txBox="1"/>
              <p:nvPr/>
            </p:nvSpPr>
            <p:spPr>
              <a:xfrm>
                <a:off x="8514570" y="4267200"/>
                <a:ext cx="2608407" cy="584775"/>
              </a:xfrm>
              <a:prstGeom prst="rect">
                <a:avLst/>
              </a:prstGeom>
              <a:noFill/>
            </p:spPr>
            <p:txBody>
              <a:bodyPr wrap="none" rtlCol="0" anchor="ctr" anchorCtr="0">
                <a:spAutoFit/>
              </a:bodyPr>
              <a:lstStyle/>
              <a:p>
                <a:pPr algn="ctr"/>
                <a:r>
                  <a:rPr lang="en-US" sz="3200" b="1" dirty="0">
                    <a:solidFill>
                      <a:schemeClr val="bg1"/>
                    </a:solidFill>
                    <a:latin typeface="Lato Black" charset="0"/>
                    <a:ea typeface="Lato Black" charset="0"/>
                    <a:cs typeface="Lato Black" charset="0"/>
                  </a:rPr>
                  <a:t>DOCUMENT</a:t>
                </a:r>
                <a:endParaRPr lang="en-US" sz="2400" b="1" dirty="0">
                  <a:solidFill>
                    <a:schemeClr val="bg1"/>
                  </a:solidFill>
                  <a:latin typeface="Lato Black" charset="0"/>
                  <a:ea typeface="Lato Black" charset="0"/>
                  <a:cs typeface="Lato Black" charset="0"/>
                </a:endParaRPr>
              </a:p>
            </p:txBody>
          </p:sp>
          <p:sp>
            <p:nvSpPr>
              <p:cNvPr id="61" name="TextBox 30"/>
              <p:cNvSpPr txBox="1">
                <a:spLocks noChangeArrowheads="1"/>
              </p:cNvSpPr>
              <p:nvPr/>
            </p:nvSpPr>
            <p:spPr bwMode="auto">
              <a:xfrm>
                <a:off x="7860327" y="5073741"/>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bg1"/>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bg1"/>
                  </a:solidFill>
                  <a:latin typeface="Lato" pitchFamily="34" charset="0"/>
                  <a:ea typeface="Lato" pitchFamily="34" charset="0"/>
                  <a:cs typeface="Lato" pitchFamily="34" charset="0"/>
                </a:endParaRPr>
              </a:p>
            </p:txBody>
          </p:sp>
          <p:sp>
            <p:nvSpPr>
              <p:cNvPr id="62" name="Rectangle 12"/>
              <p:cNvSpPr>
                <a:spLocks noChangeArrowheads="1"/>
              </p:cNvSpPr>
              <p:nvPr/>
            </p:nvSpPr>
            <p:spPr bwMode="auto">
              <a:xfrm>
                <a:off x="8716599" y="4979194"/>
                <a:ext cx="2441575" cy="5000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82" name="กลุ่ม 81"/>
            <p:cNvGrpSpPr/>
            <p:nvPr/>
          </p:nvGrpSpPr>
          <p:grpSpPr>
            <a:xfrm>
              <a:off x="6956372" y="7542212"/>
              <a:ext cx="504825" cy="687388"/>
              <a:chOff x="18896013" y="3273261"/>
              <a:chExt cx="504825" cy="687388"/>
            </a:xfrm>
            <a:solidFill>
              <a:schemeClr val="bg1"/>
            </a:solidFill>
          </p:grpSpPr>
          <p:sp>
            <p:nvSpPr>
              <p:cNvPr id="83" name="Freeform 21"/>
              <p:cNvSpPr>
                <a:spLocks noEditPoints="1"/>
              </p:cNvSpPr>
              <p:nvPr/>
            </p:nvSpPr>
            <p:spPr bwMode="auto">
              <a:xfrm>
                <a:off x="18896013" y="3273261"/>
                <a:ext cx="504825" cy="687388"/>
              </a:xfrm>
              <a:custGeom>
                <a:avLst/>
                <a:gdLst>
                  <a:gd name="T0" fmla="*/ 48 w 53"/>
                  <a:gd name="T1" fmla="*/ 7 h 72"/>
                  <a:gd name="T2" fmla="*/ 32 w 53"/>
                  <a:gd name="T3" fmla="*/ 7 h 72"/>
                  <a:gd name="T4" fmla="*/ 32 w 53"/>
                  <a:gd name="T5" fmla="*/ 5 h 72"/>
                  <a:gd name="T6" fmla="*/ 26 w 53"/>
                  <a:gd name="T7" fmla="*/ 0 h 72"/>
                  <a:gd name="T8" fmla="*/ 21 w 53"/>
                  <a:gd name="T9" fmla="*/ 5 h 72"/>
                  <a:gd name="T10" fmla="*/ 21 w 53"/>
                  <a:gd name="T11" fmla="*/ 7 h 72"/>
                  <a:gd name="T12" fmla="*/ 4 w 53"/>
                  <a:gd name="T13" fmla="*/ 7 h 72"/>
                  <a:gd name="T14" fmla="*/ 0 w 53"/>
                  <a:gd name="T15" fmla="*/ 11 h 72"/>
                  <a:gd name="T16" fmla="*/ 0 w 53"/>
                  <a:gd name="T17" fmla="*/ 68 h 72"/>
                  <a:gd name="T18" fmla="*/ 4 w 53"/>
                  <a:gd name="T19" fmla="*/ 72 h 72"/>
                  <a:gd name="T20" fmla="*/ 48 w 53"/>
                  <a:gd name="T21" fmla="*/ 72 h 72"/>
                  <a:gd name="T22" fmla="*/ 53 w 53"/>
                  <a:gd name="T23" fmla="*/ 68 h 72"/>
                  <a:gd name="T24" fmla="*/ 53 w 53"/>
                  <a:gd name="T25" fmla="*/ 11 h 72"/>
                  <a:gd name="T26" fmla="*/ 48 w 53"/>
                  <a:gd name="T27" fmla="*/ 7 h 72"/>
                  <a:gd name="T28" fmla="*/ 21 w 53"/>
                  <a:gd name="T29" fmla="*/ 11 h 72"/>
                  <a:gd name="T30" fmla="*/ 32 w 53"/>
                  <a:gd name="T31" fmla="*/ 11 h 72"/>
                  <a:gd name="T32" fmla="*/ 33 w 53"/>
                  <a:gd name="T33" fmla="*/ 12 h 72"/>
                  <a:gd name="T34" fmla="*/ 32 w 53"/>
                  <a:gd name="T35" fmla="*/ 14 h 72"/>
                  <a:gd name="T36" fmla="*/ 21 w 53"/>
                  <a:gd name="T37" fmla="*/ 14 h 72"/>
                  <a:gd name="T38" fmla="*/ 19 w 53"/>
                  <a:gd name="T39" fmla="*/ 12 h 72"/>
                  <a:gd name="T40" fmla="*/ 21 w 53"/>
                  <a:gd name="T41" fmla="*/ 11 h 72"/>
                  <a:gd name="T42" fmla="*/ 24 w 53"/>
                  <a:gd name="T43" fmla="*/ 5 h 72"/>
                  <a:gd name="T44" fmla="*/ 26 w 53"/>
                  <a:gd name="T45" fmla="*/ 3 h 72"/>
                  <a:gd name="T46" fmla="*/ 29 w 53"/>
                  <a:gd name="T47" fmla="*/ 5 h 72"/>
                  <a:gd name="T48" fmla="*/ 29 w 53"/>
                  <a:gd name="T49" fmla="*/ 7 h 72"/>
                  <a:gd name="T50" fmla="*/ 24 w 53"/>
                  <a:gd name="T51" fmla="*/ 7 h 72"/>
                  <a:gd name="T52" fmla="*/ 24 w 53"/>
                  <a:gd name="T53" fmla="*/ 5 h 72"/>
                  <a:gd name="T54" fmla="*/ 50 w 53"/>
                  <a:gd name="T55" fmla="*/ 68 h 72"/>
                  <a:gd name="T56" fmla="*/ 48 w 53"/>
                  <a:gd name="T57" fmla="*/ 70 h 72"/>
                  <a:gd name="T58" fmla="*/ 4 w 53"/>
                  <a:gd name="T59" fmla="*/ 70 h 72"/>
                  <a:gd name="T60" fmla="*/ 3 w 53"/>
                  <a:gd name="T61" fmla="*/ 68 h 72"/>
                  <a:gd name="T62" fmla="*/ 3 w 53"/>
                  <a:gd name="T63" fmla="*/ 11 h 72"/>
                  <a:gd name="T64" fmla="*/ 4 w 53"/>
                  <a:gd name="T65" fmla="*/ 10 h 72"/>
                  <a:gd name="T66" fmla="*/ 18 w 53"/>
                  <a:gd name="T67" fmla="*/ 10 h 72"/>
                  <a:gd name="T68" fmla="*/ 16 w 53"/>
                  <a:gd name="T69" fmla="*/ 12 h 72"/>
                  <a:gd name="T70" fmla="*/ 21 w 53"/>
                  <a:gd name="T71" fmla="*/ 17 h 72"/>
                  <a:gd name="T72" fmla="*/ 32 w 53"/>
                  <a:gd name="T73" fmla="*/ 17 h 72"/>
                  <a:gd name="T74" fmla="*/ 36 w 53"/>
                  <a:gd name="T75" fmla="*/ 12 h 72"/>
                  <a:gd name="T76" fmla="*/ 35 w 53"/>
                  <a:gd name="T77" fmla="*/ 10 h 72"/>
                  <a:gd name="T78" fmla="*/ 48 w 53"/>
                  <a:gd name="T79" fmla="*/ 10 h 72"/>
                  <a:gd name="T80" fmla="*/ 50 w 53"/>
                  <a:gd name="T81" fmla="*/ 11 h 72"/>
                  <a:gd name="T82" fmla="*/ 50 w 53"/>
                  <a:gd name="T8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72">
                    <a:moveTo>
                      <a:pt x="48" y="7"/>
                    </a:moveTo>
                    <a:cubicBezTo>
                      <a:pt x="32" y="7"/>
                      <a:pt x="32" y="7"/>
                      <a:pt x="32" y="7"/>
                    </a:cubicBezTo>
                    <a:cubicBezTo>
                      <a:pt x="32" y="5"/>
                      <a:pt x="32" y="5"/>
                      <a:pt x="32" y="5"/>
                    </a:cubicBezTo>
                    <a:cubicBezTo>
                      <a:pt x="32" y="2"/>
                      <a:pt x="29" y="0"/>
                      <a:pt x="26" y="0"/>
                    </a:cubicBezTo>
                    <a:cubicBezTo>
                      <a:pt x="23" y="0"/>
                      <a:pt x="21" y="2"/>
                      <a:pt x="21" y="5"/>
                    </a:cubicBezTo>
                    <a:cubicBezTo>
                      <a:pt x="21" y="7"/>
                      <a:pt x="21" y="7"/>
                      <a:pt x="21" y="7"/>
                    </a:cubicBezTo>
                    <a:cubicBezTo>
                      <a:pt x="4" y="7"/>
                      <a:pt x="4" y="7"/>
                      <a:pt x="4" y="7"/>
                    </a:cubicBezTo>
                    <a:cubicBezTo>
                      <a:pt x="2" y="7"/>
                      <a:pt x="0" y="9"/>
                      <a:pt x="0" y="11"/>
                    </a:cubicBezTo>
                    <a:cubicBezTo>
                      <a:pt x="0" y="68"/>
                      <a:pt x="0" y="68"/>
                      <a:pt x="0" y="68"/>
                    </a:cubicBezTo>
                    <a:cubicBezTo>
                      <a:pt x="0" y="71"/>
                      <a:pt x="2" y="72"/>
                      <a:pt x="4" y="72"/>
                    </a:cubicBezTo>
                    <a:cubicBezTo>
                      <a:pt x="48" y="72"/>
                      <a:pt x="48" y="72"/>
                      <a:pt x="48" y="72"/>
                    </a:cubicBezTo>
                    <a:cubicBezTo>
                      <a:pt x="51" y="72"/>
                      <a:pt x="53" y="71"/>
                      <a:pt x="53" y="68"/>
                    </a:cubicBezTo>
                    <a:cubicBezTo>
                      <a:pt x="53" y="11"/>
                      <a:pt x="53" y="11"/>
                      <a:pt x="53" y="11"/>
                    </a:cubicBezTo>
                    <a:cubicBezTo>
                      <a:pt x="53" y="9"/>
                      <a:pt x="51" y="7"/>
                      <a:pt x="48" y="7"/>
                    </a:cubicBezTo>
                    <a:close/>
                    <a:moveTo>
                      <a:pt x="21" y="11"/>
                    </a:moveTo>
                    <a:cubicBezTo>
                      <a:pt x="32" y="11"/>
                      <a:pt x="32" y="11"/>
                      <a:pt x="32" y="11"/>
                    </a:cubicBezTo>
                    <a:cubicBezTo>
                      <a:pt x="33" y="11"/>
                      <a:pt x="33" y="12"/>
                      <a:pt x="33" y="12"/>
                    </a:cubicBezTo>
                    <a:cubicBezTo>
                      <a:pt x="33" y="13"/>
                      <a:pt x="33" y="14"/>
                      <a:pt x="32" y="14"/>
                    </a:cubicBezTo>
                    <a:cubicBezTo>
                      <a:pt x="21" y="14"/>
                      <a:pt x="21" y="14"/>
                      <a:pt x="21" y="14"/>
                    </a:cubicBezTo>
                    <a:cubicBezTo>
                      <a:pt x="20" y="14"/>
                      <a:pt x="19" y="13"/>
                      <a:pt x="19" y="12"/>
                    </a:cubicBezTo>
                    <a:cubicBezTo>
                      <a:pt x="19" y="12"/>
                      <a:pt x="20" y="11"/>
                      <a:pt x="21" y="11"/>
                    </a:cubicBezTo>
                    <a:close/>
                    <a:moveTo>
                      <a:pt x="24" y="5"/>
                    </a:moveTo>
                    <a:cubicBezTo>
                      <a:pt x="24" y="4"/>
                      <a:pt x="25" y="3"/>
                      <a:pt x="26" y="3"/>
                    </a:cubicBezTo>
                    <a:cubicBezTo>
                      <a:pt x="28" y="3"/>
                      <a:pt x="29" y="4"/>
                      <a:pt x="29" y="5"/>
                    </a:cubicBezTo>
                    <a:cubicBezTo>
                      <a:pt x="29" y="7"/>
                      <a:pt x="29" y="7"/>
                      <a:pt x="29" y="7"/>
                    </a:cubicBezTo>
                    <a:cubicBezTo>
                      <a:pt x="24" y="7"/>
                      <a:pt x="24" y="7"/>
                      <a:pt x="24" y="7"/>
                    </a:cubicBezTo>
                    <a:lnTo>
                      <a:pt x="24" y="5"/>
                    </a:lnTo>
                    <a:close/>
                    <a:moveTo>
                      <a:pt x="50" y="68"/>
                    </a:moveTo>
                    <a:cubicBezTo>
                      <a:pt x="50" y="69"/>
                      <a:pt x="49" y="70"/>
                      <a:pt x="48" y="70"/>
                    </a:cubicBezTo>
                    <a:cubicBezTo>
                      <a:pt x="4" y="70"/>
                      <a:pt x="4" y="70"/>
                      <a:pt x="4" y="70"/>
                    </a:cubicBezTo>
                    <a:cubicBezTo>
                      <a:pt x="4" y="70"/>
                      <a:pt x="3" y="69"/>
                      <a:pt x="3" y="68"/>
                    </a:cubicBezTo>
                    <a:cubicBezTo>
                      <a:pt x="3" y="11"/>
                      <a:pt x="3" y="11"/>
                      <a:pt x="3" y="11"/>
                    </a:cubicBezTo>
                    <a:cubicBezTo>
                      <a:pt x="3" y="10"/>
                      <a:pt x="4" y="10"/>
                      <a:pt x="4" y="10"/>
                    </a:cubicBezTo>
                    <a:cubicBezTo>
                      <a:pt x="18" y="10"/>
                      <a:pt x="18" y="10"/>
                      <a:pt x="18" y="10"/>
                    </a:cubicBezTo>
                    <a:cubicBezTo>
                      <a:pt x="17" y="10"/>
                      <a:pt x="16" y="11"/>
                      <a:pt x="16" y="12"/>
                    </a:cubicBezTo>
                    <a:cubicBezTo>
                      <a:pt x="16" y="15"/>
                      <a:pt x="18" y="17"/>
                      <a:pt x="21" y="17"/>
                    </a:cubicBezTo>
                    <a:cubicBezTo>
                      <a:pt x="32" y="17"/>
                      <a:pt x="32" y="17"/>
                      <a:pt x="32" y="17"/>
                    </a:cubicBezTo>
                    <a:cubicBezTo>
                      <a:pt x="34" y="17"/>
                      <a:pt x="36" y="15"/>
                      <a:pt x="36" y="12"/>
                    </a:cubicBezTo>
                    <a:cubicBezTo>
                      <a:pt x="36" y="11"/>
                      <a:pt x="36" y="10"/>
                      <a:pt x="35" y="10"/>
                    </a:cubicBezTo>
                    <a:cubicBezTo>
                      <a:pt x="48" y="10"/>
                      <a:pt x="48" y="10"/>
                      <a:pt x="48" y="10"/>
                    </a:cubicBezTo>
                    <a:cubicBezTo>
                      <a:pt x="49" y="10"/>
                      <a:pt x="50" y="10"/>
                      <a:pt x="50" y="11"/>
                    </a:cubicBezTo>
                    <a:lnTo>
                      <a:pt x="50"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Freeform 22"/>
              <p:cNvSpPr>
                <a:spLocks/>
              </p:cNvSpPr>
              <p:nvPr/>
            </p:nvSpPr>
            <p:spPr bwMode="auto">
              <a:xfrm>
                <a:off x="18962688" y="3492336"/>
                <a:ext cx="381000" cy="28575"/>
              </a:xfrm>
              <a:custGeom>
                <a:avLst/>
                <a:gdLst>
                  <a:gd name="T0" fmla="*/ 38 w 40"/>
                  <a:gd name="T1" fmla="*/ 0 h 3"/>
                  <a:gd name="T2" fmla="*/ 1 w 40"/>
                  <a:gd name="T3" fmla="*/ 0 h 3"/>
                  <a:gd name="T4" fmla="*/ 0 w 40"/>
                  <a:gd name="T5" fmla="*/ 2 h 3"/>
                  <a:gd name="T6" fmla="*/ 1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1" y="0"/>
                      <a:pt x="1" y="0"/>
                      <a:pt x="1" y="0"/>
                    </a:cubicBezTo>
                    <a:cubicBezTo>
                      <a:pt x="0" y="0"/>
                      <a:pt x="0" y="1"/>
                      <a:pt x="0" y="2"/>
                    </a:cubicBezTo>
                    <a:cubicBezTo>
                      <a:pt x="0" y="3"/>
                      <a:pt x="0" y="3"/>
                      <a:pt x="1" y="3"/>
                    </a:cubicBezTo>
                    <a:cubicBezTo>
                      <a:pt x="38" y="3"/>
                      <a:pt x="38" y="3"/>
                      <a:pt x="38" y="3"/>
                    </a:cubicBezTo>
                    <a:cubicBezTo>
                      <a:pt x="39" y="3"/>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 name="Freeform 23"/>
              <p:cNvSpPr>
                <a:spLocks/>
              </p:cNvSpPr>
              <p:nvPr/>
            </p:nvSpPr>
            <p:spPr bwMode="auto">
              <a:xfrm>
                <a:off x="18962688" y="3606636"/>
                <a:ext cx="381000" cy="28575"/>
              </a:xfrm>
              <a:custGeom>
                <a:avLst/>
                <a:gdLst>
                  <a:gd name="T0" fmla="*/ 38 w 40"/>
                  <a:gd name="T1" fmla="*/ 0 h 3"/>
                  <a:gd name="T2" fmla="*/ 1 w 40"/>
                  <a:gd name="T3" fmla="*/ 0 h 3"/>
                  <a:gd name="T4" fmla="*/ 0 w 40"/>
                  <a:gd name="T5" fmla="*/ 1 h 3"/>
                  <a:gd name="T6" fmla="*/ 1 w 40"/>
                  <a:gd name="T7" fmla="*/ 3 h 3"/>
                  <a:gd name="T8" fmla="*/ 38 w 40"/>
                  <a:gd name="T9" fmla="*/ 3 h 3"/>
                  <a:gd name="T10" fmla="*/ 40 w 40"/>
                  <a:gd name="T11" fmla="*/ 1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1" y="0"/>
                      <a:pt x="1" y="0"/>
                      <a:pt x="1" y="0"/>
                    </a:cubicBezTo>
                    <a:cubicBezTo>
                      <a:pt x="0" y="0"/>
                      <a:pt x="0" y="1"/>
                      <a:pt x="0" y="1"/>
                    </a:cubicBezTo>
                    <a:cubicBezTo>
                      <a:pt x="0" y="2"/>
                      <a:pt x="0" y="3"/>
                      <a:pt x="1" y="3"/>
                    </a:cubicBezTo>
                    <a:cubicBezTo>
                      <a:pt x="38" y="3"/>
                      <a:pt x="38" y="3"/>
                      <a:pt x="38" y="3"/>
                    </a:cubicBezTo>
                    <a:cubicBezTo>
                      <a:pt x="39" y="3"/>
                      <a:pt x="40" y="2"/>
                      <a:pt x="40" y="1"/>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 name="Freeform 24"/>
              <p:cNvSpPr>
                <a:spLocks/>
              </p:cNvSpPr>
              <p:nvPr/>
            </p:nvSpPr>
            <p:spPr bwMode="auto">
              <a:xfrm>
                <a:off x="18962688" y="3720936"/>
                <a:ext cx="381000" cy="20638"/>
              </a:xfrm>
              <a:custGeom>
                <a:avLst/>
                <a:gdLst>
                  <a:gd name="T0" fmla="*/ 38 w 40"/>
                  <a:gd name="T1" fmla="*/ 0 h 2"/>
                  <a:gd name="T2" fmla="*/ 1 w 40"/>
                  <a:gd name="T3" fmla="*/ 0 h 2"/>
                  <a:gd name="T4" fmla="*/ 0 w 40"/>
                  <a:gd name="T5" fmla="*/ 1 h 2"/>
                  <a:gd name="T6" fmla="*/ 1 w 40"/>
                  <a:gd name="T7" fmla="*/ 2 h 2"/>
                  <a:gd name="T8" fmla="*/ 38 w 40"/>
                  <a:gd name="T9" fmla="*/ 2 h 2"/>
                  <a:gd name="T10" fmla="*/ 40 w 40"/>
                  <a:gd name="T11" fmla="*/ 1 h 2"/>
                  <a:gd name="T12" fmla="*/ 38 w 40"/>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0" h="2">
                    <a:moveTo>
                      <a:pt x="38" y="0"/>
                    </a:moveTo>
                    <a:cubicBezTo>
                      <a:pt x="1" y="0"/>
                      <a:pt x="1" y="0"/>
                      <a:pt x="1" y="0"/>
                    </a:cubicBezTo>
                    <a:cubicBezTo>
                      <a:pt x="0" y="0"/>
                      <a:pt x="0" y="0"/>
                      <a:pt x="0" y="1"/>
                    </a:cubicBezTo>
                    <a:cubicBezTo>
                      <a:pt x="0" y="2"/>
                      <a:pt x="0" y="2"/>
                      <a:pt x="1" y="2"/>
                    </a:cubicBezTo>
                    <a:cubicBezTo>
                      <a:pt x="38" y="2"/>
                      <a:pt x="38" y="2"/>
                      <a:pt x="38" y="2"/>
                    </a:cubicBezTo>
                    <a:cubicBezTo>
                      <a:pt x="39" y="2"/>
                      <a:pt x="40" y="2"/>
                      <a:pt x="40" y="1"/>
                    </a:cubicBezTo>
                    <a:cubicBezTo>
                      <a:pt x="40" y="0"/>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 name="Freeform 25"/>
              <p:cNvSpPr>
                <a:spLocks/>
              </p:cNvSpPr>
              <p:nvPr/>
            </p:nvSpPr>
            <p:spPr bwMode="auto">
              <a:xfrm>
                <a:off x="18962688" y="3827299"/>
                <a:ext cx="381000" cy="28575"/>
              </a:xfrm>
              <a:custGeom>
                <a:avLst/>
                <a:gdLst>
                  <a:gd name="T0" fmla="*/ 38 w 40"/>
                  <a:gd name="T1" fmla="*/ 0 h 3"/>
                  <a:gd name="T2" fmla="*/ 1 w 40"/>
                  <a:gd name="T3" fmla="*/ 0 h 3"/>
                  <a:gd name="T4" fmla="*/ 0 w 40"/>
                  <a:gd name="T5" fmla="*/ 2 h 3"/>
                  <a:gd name="T6" fmla="*/ 1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1" y="0"/>
                      <a:pt x="1" y="0"/>
                      <a:pt x="1" y="0"/>
                    </a:cubicBezTo>
                    <a:cubicBezTo>
                      <a:pt x="0" y="0"/>
                      <a:pt x="0" y="1"/>
                      <a:pt x="0" y="2"/>
                    </a:cubicBezTo>
                    <a:cubicBezTo>
                      <a:pt x="0" y="2"/>
                      <a:pt x="0" y="3"/>
                      <a:pt x="1" y="3"/>
                    </a:cubicBezTo>
                    <a:cubicBezTo>
                      <a:pt x="38" y="3"/>
                      <a:pt x="38" y="3"/>
                      <a:pt x="38" y="3"/>
                    </a:cubicBezTo>
                    <a:cubicBezTo>
                      <a:pt x="39" y="3"/>
                      <a:pt x="40" y="2"/>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9" name="กลุ่ม 28"/>
          <p:cNvGrpSpPr/>
          <p:nvPr/>
        </p:nvGrpSpPr>
        <p:grpSpPr>
          <a:xfrm>
            <a:off x="7333448" y="2384357"/>
            <a:ext cx="4944926" cy="5696854"/>
            <a:chOff x="7333448" y="2384357"/>
            <a:chExt cx="4944926" cy="5696854"/>
          </a:xfrm>
        </p:grpSpPr>
        <p:sp>
          <p:nvSpPr>
            <p:cNvPr id="8" name="Freeform 6"/>
            <p:cNvSpPr>
              <a:spLocks/>
            </p:cNvSpPr>
            <p:nvPr/>
          </p:nvSpPr>
          <p:spPr bwMode="auto">
            <a:xfrm>
              <a:off x="7333448" y="2384357"/>
              <a:ext cx="4944926" cy="5696854"/>
            </a:xfrm>
            <a:custGeom>
              <a:avLst/>
              <a:gdLst>
                <a:gd name="T0" fmla="*/ 2499 w 2499"/>
                <a:gd name="T1" fmla="*/ 2156 h 2879"/>
                <a:gd name="T2" fmla="*/ 1243 w 2499"/>
                <a:gd name="T3" fmla="*/ 2879 h 2879"/>
                <a:gd name="T4" fmla="*/ 0 w 2499"/>
                <a:gd name="T5" fmla="*/ 2156 h 2879"/>
                <a:gd name="T6" fmla="*/ 0 w 2499"/>
                <a:gd name="T7" fmla="*/ 723 h 2879"/>
                <a:gd name="T8" fmla="*/ 1243 w 2499"/>
                <a:gd name="T9" fmla="*/ 0 h 2879"/>
                <a:gd name="T10" fmla="*/ 2499 w 2499"/>
                <a:gd name="T11" fmla="*/ 723 h 2879"/>
                <a:gd name="T12" fmla="*/ 2499 w 2499"/>
                <a:gd name="T13" fmla="*/ 2156 h 2879"/>
              </a:gdLst>
              <a:ahLst/>
              <a:cxnLst>
                <a:cxn ang="0">
                  <a:pos x="T0" y="T1"/>
                </a:cxn>
                <a:cxn ang="0">
                  <a:pos x="T2" y="T3"/>
                </a:cxn>
                <a:cxn ang="0">
                  <a:pos x="T4" y="T5"/>
                </a:cxn>
                <a:cxn ang="0">
                  <a:pos x="T6" y="T7"/>
                </a:cxn>
                <a:cxn ang="0">
                  <a:pos x="T8" y="T9"/>
                </a:cxn>
                <a:cxn ang="0">
                  <a:pos x="T10" y="T11"/>
                </a:cxn>
                <a:cxn ang="0">
                  <a:pos x="T12" y="T13"/>
                </a:cxn>
              </a:cxnLst>
              <a:rect l="0" t="0" r="r" b="b"/>
              <a:pathLst>
                <a:path w="2499" h="2879">
                  <a:moveTo>
                    <a:pt x="2499" y="2156"/>
                  </a:moveTo>
                  <a:lnTo>
                    <a:pt x="1243" y="2879"/>
                  </a:lnTo>
                  <a:lnTo>
                    <a:pt x="0" y="2156"/>
                  </a:lnTo>
                  <a:lnTo>
                    <a:pt x="0" y="723"/>
                  </a:lnTo>
                  <a:lnTo>
                    <a:pt x="1243" y="0"/>
                  </a:lnTo>
                  <a:lnTo>
                    <a:pt x="2499" y="723"/>
                  </a:lnTo>
                  <a:lnTo>
                    <a:pt x="2499" y="215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8" name="กลุ่ม 27"/>
            <p:cNvGrpSpPr/>
            <p:nvPr/>
          </p:nvGrpSpPr>
          <p:grpSpPr>
            <a:xfrm>
              <a:off x="7818437" y="4267200"/>
              <a:ext cx="4149110" cy="2819400"/>
              <a:chOff x="7860327" y="4267200"/>
              <a:chExt cx="4149110" cy="2819400"/>
            </a:xfrm>
          </p:grpSpPr>
          <p:sp>
            <p:nvSpPr>
              <p:cNvPr id="52" name="TextBox 51"/>
              <p:cNvSpPr txBox="1"/>
              <p:nvPr/>
            </p:nvSpPr>
            <p:spPr>
              <a:xfrm>
                <a:off x="9011500" y="4267200"/>
                <a:ext cx="1614545" cy="584775"/>
              </a:xfrm>
              <a:prstGeom prst="rect">
                <a:avLst/>
              </a:prstGeom>
              <a:noFill/>
            </p:spPr>
            <p:txBody>
              <a:bodyPr wrap="none" rtlCol="0" anchor="ctr" anchorCtr="0">
                <a:spAutoFit/>
              </a:bodyPr>
              <a:lstStyle/>
              <a:p>
                <a:pPr algn="ctr"/>
                <a:r>
                  <a:rPr lang="en-US" sz="3200" b="1" dirty="0">
                    <a:solidFill>
                      <a:schemeClr val="bg1"/>
                    </a:solidFill>
                    <a:latin typeface="Lato Black" charset="0"/>
                    <a:ea typeface="Lato Black" charset="0"/>
                    <a:cs typeface="Lato Black" charset="0"/>
                  </a:rPr>
                  <a:t>VISION</a:t>
                </a:r>
                <a:endParaRPr lang="en-US" sz="2400" b="1" dirty="0">
                  <a:solidFill>
                    <a:schemeClr val="bg1"/>
                  </a:solidFill>
                  <a:latin typeface="Lato Black" charset="0"/>
                  <a:ea typeface="Lato Black" charset="0"/>
                  <a:cs typeface="Lato Black" charset="0"/>
                </a:endParaRPr>
              </a:p>
            </p:txBody>
          </p:sp>
          <p:sp>
            <p:nvSpPr>
              <p:cNvPr id="53" name="TextBox 30"/>
              <p:cNvSpPr txBox="1">
                <a:spLocks noChangeArrowheads="1"/>
              </p:cNvSpPr>
              <p:nvPr/>
            </p:nvSpPr>
            <p:spPr bwMode="auto">
              <a:xfrm>
                <a:off x="7860327" y="5073741"/>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bg1"/>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bg1"/>
                  </a:solidFill>
                  <a:latin typeface="Lato" pitchFamily="34" charset="0"/>
                  <a:ea typeface="Lato" pitchFamily="34" charset="0"/>
                  <a:cs typeface="Lato" pitchFamily="34" charset="0"/>
                </a:endParaRPr>
              </a:p>
            </p:txBody>
          </p:sp>
          <p:sp>
            <p:nvSpPr>
              <p:cNvPr id="54" name="Rectangle 12"/>
              <p:cNvSpPr>
                <a:spLocks noChangeArrowheads="1"/>
              </p:cNvSpPr>
              <p:nvPr/>
            </p:nvSpPr>
            <p:spPr bwMode="auto">
              <a:xfrm>
                <a:off x="8716599" y="4979194"/>
                <a:ext cx="2441575" cy="5000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88" name="กลุ่ม 87"/>
            <p:cNvGrpSpPr/>
            <p:nvPr/>
          </p:nvGrpSpPr>
          <p:grpSpPr>
            <a:xfrm>
              <a:off x="9376747" y="3352800"/>
              <a:ext cx="723900" cy="400050"/>
              <a:chOff x="17619663" y="4157663"/>
              <a:chExt cx="723900" cy="400050"/>
            </a:xfrm>
            <a:solidFill>
              <a:schemeClr val="bg1"/>
            </a:solidFill>
          </p:grpSpPr>
          <p:sp>
            <p:nvSpPr>
              <p:cNvPr id="89"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30" name="กลุ่ม 29"/>
          <p:cNvGrpSpPr/>
          <p:nvPr/>
        </p:nvGrpSpPr>
        <p:grpSpPr>
          <a:xfrm>
            <a:off x="12403035" y="2433825"/>
            <a:ext cx="4919201" cy="5671131"/>
            <a:chOff x="12403035" y="2433825"/>
            <a:chExt cx="4919201" cy="5671131"/>
          </a:xfrm>
        </p:grpSpPr>
        <p:sp>
          <p:nvSpPr>
            <p:cNvPr id="9" name="Freeform 7"/>
            <p:cNvSpPr>
              <a:spLocks/>
            </p:cNvSpPr>
            <p:nvPr/>
          </p:nvSpPr>
          <p:spPr bwMode="auto">
            <a:xfrm>
              <a:off x="12403035" y="2433825"/>
              <a:ext cx="4919201" cy="5671131"/>
            </a:xfrm>
            <a:custGeom>
              <a:avLst/>
              <a:gdLst>
                <a:gd name="T0" fmla="*/ 2486 w 2486"/>
                <a:gd name="T1" fmla="*/ 2156 h 2866"/>
                <a:gd name="T2" fmla="*/ 1243 w 2486"/>
                <a:gd name="T3" fmla="*/ 2866 h 2866"/>
                <a:gd name="T4" fmla="*/ 0 w 2486"/>
                <a:gd name="T5" fmla="*/ 2156 h 2866"/>
                <a:gd name="T6" fmla="*/ 0 w 2486"/>
                <a:gd name="T7" fmla="*/ 710 h 2866"/>
                <a:gd name="T8" fmla="*/ 1243 w 2486"/>
                <a:gd name="T9" fmla="*/ 0 h 2866"/>
                <a:gd name="T10" fmla="*/ 2486 w 2486"/>
                <a:gd name="T11" fmla="*/ 710 h 2866"/>
                <a:gd name="T12" fmla="*/ 2486 w 2486"/>
                <a:gd name="T13" fmla="*/ 2156 h 2866"/>
              </a:gdLst>
              <a:ahLst/>
              <a:cxnLst>
                <a:cxn ang="0">
                  <a:pos x="T0" y="T1"/>
                </a:cxn>
                <a:cxn ang="0">
                  <a:pos x="T2" y="T3"/>
                </a:cxn>
                <a:cxn ang="0">
                  <a:pos x="T4" y="T5"/>
                </a:cxn>
                <a:cxn ang="0">
                  <a:pos x="T6" y="T7"/>
                </a:cxn>
                <a:cxn ang="0">
                  <a:pos x="T8" y="T9"/>
                </a:cxn>
                <a:cxn ang="0">
                  <a:pos x="T10" y="T11"/>
                </a:cxn>
                <a:cxn ang="0">
                  <a:pos x="T12" y="T13"/>
                </a:cxn>
              </a:cxnLst>
              <a:rect l="0" t="0" r="r" b="b"/>
              <a:pathLst>
                <a:path w="2486" h="2866">
                  <a:moveTo>
                    <a:pt x="2486" y="2156"/>
                  </a:moveTo>
                  <a:lnTo>
                    <a:pt x="1243" y="2866"/>
                  </a:lnTo>
                  <a:lnTo>
                    <a:pt x="0" y="2156"/>
                  </a:lnTo>
                  <a:lnTo>
                    <a:pt x="0" y="710"/>
                  </a:lnTo>
                  <a:lnTo>
                    <a:pt x="1243" y="0"/>
                  </a:lnTo>
                  <a:lnTo>
                    <a:pt x="2486" y="710"/>
                  </a:lnTo>
                  <a:lnTo>
                    <a:pt x="2486" y="215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55" name="กลุ่ม 54"/>
            <p:cNvGrpSpPr/>
            <p:nvPr/>
          </p:nvGrpSpPr>
          <p:grpSpPr>
            <a:xfrm>
              <a:off x="12737127" y="4267200"/>
              <a:ext cx="4149110" cy="2819400"/>
              <a:chOff x="7860327" y="4267200"/>
              <a:chExt cx="4149110" cy="2819400"/>
            </a:xfrm>
          </p:grpSpPr>
          <p:sp>
            <p:nvSpPr>
              <p:cNvPr id="56" name="TextBox 55"/>
              <p:cNvSpPr txBox="1"/>
              <p:nvPr/>
            </p:nvSpPr>
            <p:spPr>
              <a:xfrm>
                <a:off x="8813530" y="4267200"/>
                <a:ext cx="2010487" cy="584775"/>
              </a:xfrm>
              <a:prstGeom prst="rect">
                <a:avLst/>
              </a:prstGeom>
              <a:noFill/>
            </p:spPr>
            <p:txBody>
              <a:bodyPr wrap="none" rtlCol="0" anchor="ctr" anchorCtr="0">
                <a:spAutoFit/>
              </a:bodyPr>
              <a:lstStyle/>
              <a:p>
                <a:pPr algn="ctr"/>
                <a:r>
                  <a:rPr lang="en-US" sz="3200" b="1" dirty="0">
                    <a:solidFill>
                      <a:schemeClr val="bg1"/>
                    </a:solidFill>
                    <a:latin typeface="Lato Black" charset="0"/>
                    <a:ea typeface="Lato Black" charset="0"/>
                    <a:cs typeface="Lato Black" charset="0"/>
                  </a:rPr>
                  <a:t>PROCESS</a:t>
                </a:r>
                <a:endParaRPr lang="en-US" sz="2400" b="1" dirty="0">
                  <a:solidFill>
                    <a:schemeClr val="bg1"/>
                  </a:solidFill>
                  <a:latin typeface="Lato Black" charset="0"/>
                  <a:ea typeface="Lato Black" charset="0"/>
                  <a:cs typeface="Lato Black" charset="0"/>
                </a:endParaRPr>
              </a:p>
            </p:txBody>
          </p:sp>
          <p:sp>
            <p:nvSpPr>
              <p:cNvPr id="57" name="TextBox 30"/>
              <p:cNvSpPr txBox="1">
                <a:spLocks noChangeArrowheads="1"/>
              </p:cNvSpPr>
              <p:nvPr/>
            </p:nvSpPr>
            <p:spPr bwMode="auto">
              <a:xfrm>
                <a:off x="7860327" y="5073741"/>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bg1"/>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bg1"/>
                  </a:solidFill>
                  <a:latin typeface="Lato" pitchFamily="34" charset="0"/>
                  <a:ea typeface="Lato" pitchFamily="34" charset="0"/>
                  <a:cs typeface="Lato" pitchFamily="34" charset="0"/>
                </a:endParaRPr>
              </a:p>
            </p:txBody>
          </p:sp>
          <p:sp>
            <p:nvSpPr>
              <p:cNvPr id="58" name="Rectangle 12"/>
              <p:cNvSpPr>
                <a:spLocks noChangeArrowheads="1"/>
              </p:cNvSpPr>
              <p:nvPr/>
            </p:nvSpPr>
            <p:spPr bwMode="auto">
              <a:xfrm>
                <a:off x="8716599" y="4979194"/>
                <a:ext cx="2441575" cy="5000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91" name="กลุ่ม 90"/>
            <p:cNvGrpSpPr/>
            <p:nvPr/>
          </p:nvGrpSpPr>
          <p:grpSpPr>
            <a:xfrm>
              <a:off x="14476048" y="3276600"/>
              <a:ext cx="676275" cy="677863"/>
              <a:chOff x="21201063" y="3320886"/>
              <a:chExt cx="676275" cy="677863"/>
            </a:xfrm>
            <a:solidFill>
              <a:schemeClr val="bg1"/>
            </a:solidFill>
          </p:grpSpPr>
          <p:sp>
            <p:nvSpPr>
              <p:cNvPr id="92"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32" name="กลุ่ม 31"/>
          <p:cNvGrpSpPr/>
          <p:nvPr/>
        </p:nvGrpSpPr>
        <p:grpSpPr>
          <a:xfrm>
            <a:off x="9818772" y="6826676"/>
            <a:ext cx="4919201" cy="5696854"/>
            <a:chOff x="9818772" y="6826676"/>
            <a:chExt cx="4919201" cy="5696854"/>
          </a:xfrm>
        </p:grpSpPr>
        <p:sp>
          <p:nvSpPr>
            <p:cNvPr id="11" name="Freeform 9"/>
            <p:cNvSpPr>
              <a:spLocks/>
            </p:cNvSpPr>
            <p:nvPr/>
          </p:nvSpPr>
          <p:spPr bwMode="auto">
            <a:xfrm>
              <a:off x="9818772" y="6826676"/>
              <a:ext cx="4919201" cy="5696854"/>
            </a:xfrm>
            <a:custGeom>
              <a:avLst/>
              <a:gdLst>
                <a:gd name="T0" fmla="*/ 2486 w 2486"/>
                <a:gd name="T1" fmla="*/ 2156 h 2879"/>
                <a:gd name="T2" fmla="*/ 1243 w 2486"/>
                <a:gd name="T3" fmla="*/ 2879 h 2879"/>
                <a:gd name="T4" fmla="*/ 0 w 2486"/>
                <a:gd name="T5" fmla="*/ 2156 h 2879"/>
                <a:gd name="T6" fmla="*/ 0 w 2486"/>
                <a:gd name="T7" fmla="*/ 723 h 2879"/>
                <a:gd name="T8" fmla="*/ 1243 w 2486"/>
                <a:gd name="T9" fmla="*/ 0 h 2879"/>
                <a:gd name="T10" fmla="*/ 2486 w 2486"/>
                <a:gd name="T11" fmla="*/ 723 h 2879"/>
                <a:gd name="T12" fmla="*/ 2486 w 2486"/>
                <a:gd name="T13" fmla="*/ 2156 h 2879"/>
              </a:gdLst>
              <a:ahLst/>
              <a:cxnLst>
                <a:cxn ang="0">
                  <a:pos x="T0" y="T1"/>
                </a:cxn>
                <a:cxn ang="0">
                  <a:pos x="T2" y="T3"/>
                </a:cxn>
                <a:cxn ang="0">
                  <a:pos x="T4" y="T5"/>
                </a:cxn>
                <a:cxn ang="0">
                  <a:pos x="T6" y="T7"/>
                </a:cxn>
                <a:cxn ang="0">
                  <a:pos x="T8" y="T9"/>
                </a:cxn>
                <a:cxn ang="0">
                  <a:pos x="T10" y="T11"/>
                </a:cxn>
                <a:cxn ang="0">
                  <a:pos x="T12" y="T13"/>
                </a:cxn>
              </a:cxnLst>
              <a:rect l="0" t="0" r="r" b="b"/>
              <a:pathLst>
                <a:path w="2486" h="2879">
                  <a:moveTo>
                    <a:pt x="2486" y="2156"/>
                  </a:moveTo>
                  <a:lnTo>
                    <a:pt x="1243" y="2879"/>
                  </a:lnTo>
                  <a:lnTo>
                    <a:pt x="0" y="2156"/>
                  </a:lnTo>
                  <a:lnTo>
                    <a:pt x="0" y="723"/>
                  </a:lnTo>
                  <a:lnTo>
                    <a:pt x="1243" y="0"/>
                  </a:lnTo>
                  <a:lnTo>
                    <a:pt x="2486" y="723"/>
                  </a:lnTo>
                  <a:lnTo>
                    <a:pt x="2486" y="21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71" name="กลุ่ม 70"/>
            <p:cNvGrpSpPr/>
            <p:nvPr/>
          </p:nvGrpSpPr>
          <p:grpSpPr>
            <a:xfrm>
              <a:off x="10222527" y="8610600"/>
              <a:ext cx="4149110" cy="2819400"/>
              <a:chOff x="7860327" y="4267200"/>
              <a:chExt cx="4149110" cy="2819400"/>
            </a:xfrm>
          </p:grpSpPr>
          <p:sp>
            <p:nvSpPr>
              <p:cNvPr id="72" name="TextBox 71"/>
              <p:cNvSpPr txBox="1"/>
              <p:nvPr/>
            </p:nvSpPr>
            <p:spPr>
              <a:xfrm>
                <a:off x="8390338" y="4267200"/>
                <a:ext cx="2856872" cy="584775"/>
              </a:xfrm>
              <a:prstGeom prst="rect">
                <a:avLst/>
              </a:prstGeom>
              <a:noFill/>
            </p:spPr>
            <p:txBody>
              <a:bodyPr wrap="none" rtlCol="0" anchor="ctr" anchorCtr="0">
                <a:spAutoFit/>
              </a:bodyPr>
              <a:lstStyle/>
              <a:p>
                <a:pPr algn="ctr"/>
                <a:r>
                  <a:rPr lang="en-US" sz="3200" b="1" dirty="0">
                    <a:solidFill>
                      <a:schemeClr val="bg1"/>
                    </a:solidFill>
                    <a:latin typeface="Lato Black" charset="0"/>
                    <a:ea typeface="Lato Black" charset="0"/>
                    <a:cs typeface="Lato Black" charset="0"/>
                  </a:rPr>
                  <a:t>PRORECTION</a:t>
                </a:r>
                <a:endParaRPr lang="en-US" sz="2400" b="1" dirty="0">
                  <a:solidFill>
                    <a:schemeClr val="bg1"/>
                  </a:solidFill>
                  <a:latin typeface="Lato Black" charset="0"/>
                  <a:ea typeface="Lato Black" charset="0"/>
                  <a:cs typeface="Lato Black" charset="0"/>
                </a:endParaRPr>
              </a:p>
            </p:txBody>
          </p:sp>
          <p:sp>
            <p:nvSpPr>
              <p:cNvPr id="73" name="TextBox 30"/>
              <p:cNvSpPr txBox="1">
                <a:spLocks noChangeArrowheads="1"/>
              </p:cNvSpPr>
              <p:nvPr/>
            </p:nvSpPr>
            <p:spPr bwMode="auto">
              <a:xfrm>
                <a:off x="7860327" y="5073741"/>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bg1"/>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bg1"/>
                  </a:solidFill>
                  <a:latin typeface="Lato" pitchFamily="34" charset="0"/>
                  <a:ea typeface="Lato" pitchFamily="34" charset="0"/>
                  <a:cs typeface="Lato" pitchFamily="34" charset="0"/>
                </a:endParaRPr>
              </a:p>
            </p:txBody>
          </p:sp>
          <p:sp>
            <p:nvSpPr>
              <p:cNvPr id="74" name="Rectangle 12"/>
              <p:cNvSpPr>
                <a:spLocks noChangeArrowheads="1"/>
              </p:cNvSpPr>
              <p:nvPr/>
            </p:nvSpPr>
            <p:spPr bwMode="auto">
              <a:xfrm>
                <a:off x="8716599" y="4979194"/>
                <a:ext cx="2441575" cy="5000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94" name="Freeform 103"/>
            <p:cNvSpPr>
              <a:spLocks noEditPoints="1"/>
            </p:cNvSpPr>
            <p:nvPr/>
          </p:nvSpPr>
          <p:spPr bwMode="auto">
            <a:xfrm>
              <a:off x="11999912" y="7696200"/>
              <a:ext cx="542925" cy="638175"/>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33" name="กลุ่ม 32"/>
          <p:cNvGrpSpPr/>
          <p:nvPr/>
        </p:nvGrpSpPr>
        <p:grpSpPr>
          <a:xfrm>
            <a:off x="14862636" y="6901869"/>
            <a:ext cx="4919201" cy="5671131"/>
            <a:chOff x="14862636" y="6901869"/>
            <a:chExt cx="4919201" cy="5671131"/>
          </a:xfrm>
        </p:grpSpPr>
        <p:sp>
          <p:nvSpPr>
            <p:cNvPr id="26" name="Freeform 10"/>
            <p:cNvSpPr>
              <a:spLocks/>
            </p:cNvSpPr>
            <p:nvPr/>
          </p:nvSpPr>
          <p:spPr bwMode="auto">
            <a:xfrm>
              <a:off x="14862636" y="6901869"/>
              <a:ext cx="4919201" cy="5671131"/>
            </a:xfrm>
            <a:custGeom>
              <a:avLst/>
              <a:gdLst>
                <a:gd name="T0" fmla="*/ 2486 w 2486"/>
                <a:gd name="T1" fmla="*/ 2156 h 2866"/>
                <a:gd name="T2" fmla="*/ 1243 w 2486"/>
                <a:gd name="T3" fmla="*/ 2866 h 2866"/>
                <a:gd name="T4" fmla="*/ 0 w 2486"/>
                <a:gd name="T5" fmla="*/ 2156 h 2866"/>
                <a:gd name="T6" fmla="*/ 0 w 2486"/>
                <a:gd name="T7" fmla="*/ 710 h 2866"/>
                <a:gd name="T8" fmla="*/ 1243 w 2486"/>
                <a:gd name="T9" fmla="*/ 0 h 2866"/>
                <a:gd name="T10" fmla="*/ 2486 w 2486"/>
                <a:gd name="T11" fmla="*/ 710 h 2866"/>
                <a:gd name="T12" fmla="*/ 2486 w 2486"/>
                <a:gd name="T13" fmla="*/ 2156 h 2866"/>
              </a:gdLst>
              <a:ahLst/>
              <a:cxnLst>
                <a:cxn ang="0">
                  <a:pos x="T0" y="T1"/>
                </a:cxn>
                <a:cxn ang="0">
                  <a:pos x="T2" y="T3"/>
                </a:cxn>
                <a:cxn ang="0">
                  <a:pos x="T4" y="T5"/>
                </a:cxn>
                <a:cxn ang="0">
                  <a:pos x="T6" y="T7"/>
                </a:cxn>
                <a:cxn ang="0">
                  <a:pos x="T8" y="T9"/>
                </a:cxn>
                <a:cxn ang="0">
                  <a:pos x="T10" y="T11"/>
                </a:cxn>
                <a:cxn ang="0">
                  <a:pos x="T12" y="T13"/>
                </a:cxn>
              </a:cxnLst>
              <a:rect l="0" t="0" r="r" b="b"/>
              <a:pathLst>
                <a:path w="2486" h="2866">
                  <a:moveTo>
                    <a:pt x="2486" y="2156"/>
                  </a:moveTo>
                  <a:lnTo>
                    <a:pt x="1243" y="2866"/>
                  </a:lnTo>
                  <a:lnTo>
                    <a:pt x="0" y="2156"/>
                  </a:lnTo>
                  <a:lnTo>
                    <a:pt x="0" y="710"/>
                  </a:lnTo>
                  <a:lnTo>
                    <a:pt x="1243" y="0"/>
                  </a:lnTo>
                  <a:lnTo>
                    <a:pt x="2486" y="710"/>
                  </a:lnTo>
                  <a:lnTo>
                    <a:pt x="2486" y="215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78" name="กลุ่ม 77"/>
            <p:cNvGrpSpPr/>
            <p:nvPr/>
          </p:nvGrpSpPr>
          <p:grpSpPr>
            <a:xfrm>
              <a:off x="15327927" y="8686800"/>
              <a:ext cx="4149110" cy="2819400"/>
              <a:chOff x="7860327" y="4267200"/>
              <a:chExt cx="4149110" cy="2819400"/>
            </a:xfrm>
          </p:grpSpPr>
          <p:sp>
            <p:nvSpPr>
              <p:cNvPr id="79" name="TextBox 78"/>
              <p:cNvSpPr txBox="1"/>
              <p:nvPr/>
            </p:nvSpPr>
            <p:spPr>
              <a:xfrm>
                <a:off x="8756623" y="4267200"/>
                <a:ext cx="2124300" cy="584775"/>
              </a:xfrm>
              <a:prstGeom prst="rect">
                <a:avLst/>
              </a:prstGeom>
              <a:noFill/>
            </p:spPr>
            <p:txBody>
              <a:bodyPr wrap="none" rtlCol="0" anchor="ctr" anchorCtr="0">
                <a:spAutoFit/>
              </a:bodyPr>
              <a:lstStyle/>
              <a:p>
                <a:pPr algn="ctr"/>
                <a:r>
                  <a:rPr lang="en-US" sz="3200" b="1" dirty="0">
                    <a:solidFill>
                      <a:schemeClr val="bg1"/>
                    </a:solidFill>
                    <a:latin typeface="Lato Black" charset="0"/>
                    <a:ea typeface="Lato Black" charset="0"/>
                    <a:cs typeface="Lato Black" charset="0"/>
                  </a:rPr>
                  <a:t>BIG DATA</a:t>
                </a:r>
                <a:endParaRPr lang="en-US" sz="2400" b="1" dirty="0">
                  <a:solidFill>
                    <a:schemeClr val="bg1"/>
                  </a:solidFill>
                  <a:latin typeface="Lato Black" charset="0"/>
                  <a:ea typeface="Lato Black" charset="0"/>
                  <a:cs typeface="Lato Black" charset="0"/>
                </a:endParaRPr>
              </a:p>
            </p:txBody>
          </p:sp>
          <p:sp>
            <p:nvSpPr>
              <p:cNvPr id="80" name="TextBox 30"/>
              <p:cNvSpPr txBox="1">
                <a:spLocks noChangeArrowheads="1"/>
              </p:cNvSpPr>
              <p:nvPr/>
            </p:nvSpPr>
            <p:spPr bwMode="auto">
              <a:xfrm>
                <a:off x="7860327" y="5073741"/>
                <a:ext cx="414911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bg1"/>
                    </a:solidFill>
                    <a:latin typeface="Lato" pitchFamily="34" charset="0"/>
                    <a:ea typeface="Lato" pitchFamily="34" charset="0"/>
                    <a:cs typeface="Lato" pitchFamily="34" charset="0"/>
                  </a:rPr>
                  <a:t>Lorem ipsum dolor sit amet, consectetur sem congue conva ornare ante Lorem ipsum dolor sit amet.</a:t>
                </a:r>
                <a:endParaRPr lang="en-US" sz="2400" dirty="0">
                  <a:solidFill>
                    <a:schemeClr val="bg1"/>
                  </a:solidFill>
                  <a:latin typeface="Lato" pitchFamily="34" charset="0"/>
                  <a:ea typeface="Lato" pitchFamily="34" charset="0"/>
                  <a:cs typeface="Lato" pitchFamily="34" charset="0"/>
                </a:endParaRPr>
              </a:p>
            </p:txBody>
          </p:sp>
          <p:sp>
            <p:nvSpPr>
              <p:cNvPr id="81" name="Rectangle 12"/>
              <p:cNvSpPr>
                <a:spLocks noChangeArrowheads="1"/>
              </p:cNvSpPr>
              <p:nvPr/>
            </p:nvSpPr>
            <p:spPr bwMode="auto">
              <a:xfrm>
                <a:off x="8716599" y="4979194"/>
                <a:ext cx="2441575" cy="5000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95" name="กลุ่ม 94"/>
            <p:cNvGrpSpPr/>
            <p:nvPr/>
          </p:nvGrpSpPr>
          <p:grpSpPr>
            <a:xfrm>
              <a:off x="17024434" y="7704137"/>
              <a:ext cx="523875" cy="571500"/>
              <a:chOff x="16724313" y="7705725"/>
              <a:chExt cx="523875" cy="571500"/>
            </a:xfrm>
            <a:solidFill>
              <a:schemeClr val="bg1"/>
            </a:solidFill>
          </p:grpSpPr>
          <p:sp>
            <p:nvSpPr>
              <p:cNvPr id="96"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63" name="Group 62"/>
          <p:cNvGrpSpPr/>
          <p:nvPr/>
        </p:nvGrpSpPr>
        <p:grpSpPr>
          <a:xfrm>
            <a:off x="9342437" y="0"/>
            <a:ext cx="5121981" cy="1859280"/>
            <a:chOff x="9266237" y="-30479"/>
            <a:chExt cx="5121981" cy="1859280"/>
          </a:xfrm>
        </p:grpSpPr>
        <p:sp>
          <p:nvSpPr>
            <p:cNvPr id="64"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5" name="TextBox 64"/>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6" name="กลุ่ม 1"/>
            <p:cNvGrpSpPr/>
            <p:nvPr/>
          </p:nvGrpSpPr>
          <p:grpSpPr>
            <a:xfrm>
              <a:off x="10629638" y="960536"/>
              <a:ext cx="2675199" cy="191868"/>
              <a:chOff x="731836" y="7607630"/>
              <a:chExt cx="3043601" cy="240970"/>
            </a:xfrm>
          </p:grpSpPr>
          <p:sp>
            <p:nvSpPr>
              <p:cNvPr id="67"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5"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9250720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500" fill="hold"/>
                                        <p:tgtEl>
                                          <p:spTgt spid="31"/>
                                        </p:tgtEl>
                                        <p:attrNameLst>
                                          <p:attrName>ppt_w</p:attrName>
                                        </p:attrNameLst>
                                      </p:cBhvr>
                                      <p:tavLst>
                                        <p:tav tm="0">
                                          <p:val>
                                            <p:fltVal val="0"/>
                                          </p:val>
                                        </p:tav>
                                        <p:tav tm="100000">
                                          <p:val>
                                            <p:strVal val="#ppt_w"/>
                                          </p:val>
                                        </p:tav>
                                      </p:tavLst>
                                    </p:anim>
                                    <p:anim calcmode="lin" valueType="num">
                                      <p:cBhvr>
                                        <p:cTn id="8" dur="500" fill="hold"/>
                                        <p:tgtEl>
                                          <p:spTgt spid="31"/>
                                        </p:tgtEl>
                                        <p:attrNameLst>
                                          <p:attrName>ppt_h</p:attrName>
                                        </p:attrNameLst>
                                      </p:cBhvr>
                                      <p:tavLst>
                                        <p:tav tm="0">
                                          <p:val>
                                            <p:fltVal val="0"/>
                                          </p:val>
                                        </p:tav>
                                        <p:tav tm="100000">
                                          <p:val>
                                            <p:strVal val="#ppt_h"/>
                                          </p:val>
                                        </p:tav>
                                      </p:tavLst>
                                    </p:anim>
                                    <p:anim calcmode="lin" valueType="num">
                                      <p:cBhvr>
                                        <p:cTn id="9" dur="500" fill="hold"/>
                                        <p:tgtEl>
                                          <p:spTgt spid="31"/>
                                        </p:tgtEl>
                                        <p:attrNameLst>
                                          <p:attrName>style.rotation</p:attrName>
                                        </p:attrNameLst>
                                      </p:cBhvr>
                                      <p:tavLst>
                                        <p:tav tm="0">
                                          <p:val>
                                            <p:fltVal val="90"/>
                                          </p:val>
                                        </p:tav>
                                        <p:tav tm="100000">
                                          <p:val>
                                            <p:fltVal val="0"/>
                                          </p:val>
                                        </p:tav>
                                      </p:tavLst>
                                    </p:anim>
                                    <p:animEffect transition="in" filter="fade">
                                      <p:cBhvr>
                                        <p:cTn id="10" dur="500"/>
                                        <p:tgtEl>
                                          <p:spTgt spid="31"/>
                                        </p:tgtEl>
                                      </p:cBhvr>
                                    </p:animEffect>
                                  </p:childTnLst>
                                </p:cTn>
                              </p:par>
                            </p:childTnLst>
                          </p:cTn>
                        </p:par>
                        <p:par>
                          <p:cTn id="11" fill="hold">
                            <p:stCondLst>
                              <p:cond delay="500"/>
                            </p:stCondLst>
                            <p:childTnLst>
                              <p:par>
                                <p:cTn id="12" presetID="31" presetClass="entr" presetSubtype="0" fill="hold" nodeType="afterEffect">
                                  <p:stCondLst>
                                    <p:cond delay="0"/>
                                  </p:stCondLst>
                                  <p:childTnLst>
                                    <p:set>
                                      <p:cBhvr>
                                        <p:cTn id="13" dur="1" fill="hold">
                                          <p:stCondLst>
                                            <p:cond delay="0"/>
                                          </p:stCondLst>
                                        </p:cTn>
                                        <p:tgtEl>
                                          <p:spTgt spid="29"/>
                                        </p:tgtEl>
                                        <p:attrNameLst>
                                          <p:attrName>style.visibility</p:attrName>
                                        </p:attrNameLst>
                                      </p:cBhvr>
                                      <p:to>
                                        <p:strVal val="visible"/>
                                      </p:to>
                                    </p:set>
                                    <p:anim calcmode="lin" valueType="num">
                                      <p:cBhvr>
                                        <p:cTn id="14" dur="500" fill="hold"/>
                                        <p:tgtEl>
                                          <p:spTgt spid="29"/>
                                        </p:tgtEl>
                                        <p:attrNameLst>
                                          <p:attrName>ppt_w</p:attrName>
                                        </p:attrNameLst>
                                      </p:cBhvr>
                                      <p:tavLst>
                                        <p:tav tm="0">
                                          <p:val>
                                            <p:fltVal val="0"/>
                                          </p:val>
                                        </p:tav>
                                        <p:tav tm="100000">
                                          <p:val>
                                            <p:strVal val="#ppt_w"/>
                                          </p:val>
                                        </p:tav>
                                      </p:tavLst>
                                    </p:anim>
                                    <p:anim calcmode="lin" valueType="num">
                                      <p:cBhvr>
                                        <p:cTn id="15" dur="500" fill="hold"/>
                                        <p:tgtEl>
                                          <p:spTgt spid="29"/>
                                        </p:tgtEl>
                                        <p:attrNameLst>
                                          <p:attrName>ppt_h</p:attrName>
                                        </p:attrNameLst>
                                      </p:cBhvr>
                                      <p:tavLst>
                                        <p:tav tm="0">
                                          <p:val>
                                            <p:fltVal val="0"/>
                                          </p:val>
                                        </p:tav>
                                        <p:tav tm="100000">
                                          <p:val>
                                            <p:strVal val="#ppt_h"/>
                                          </p:val>
                                        </p:tav>
                                      </p:tavLst>
                                    </p:anim>
                                    <p:anim calcmode="lin" valueType="num">
                                      <p:cBhvr>
                                        <p:cTn id="16" dur="500" fill="hold"/>
                                        <p:tgtEl>
                                          <p:spTgt spid="29"/>
                                        </p:tgtEl>
                                        <p:attrNameLst>
                                          <p:attrName>style.rotation</p:attrName>
                                        </p:attrNameLst>
                                      </p:cBhvr>
                                      <p:tavLst>
                                        <p:tav tm="0">
                                          <p:val>
                                            <p:fltVal val="90"/>
                                          </p:val>
                                        </p:tav>
                                        <p:tav tm="100000">
                                          <p:val>
                                            <p:fltVal val="0"/>
                                          </p:val>
                                        </p:tav>
                                      </p:tavLst>
                                    </p:anim>
                                    <p:animEffect transition="in" filter="fade">
                                      <p:cBhvr>
                                        <p:cTn id="17" dur="500"/>
                                        <p:tgtEl>
                                          <p:spTgt spid="29"/>
                                        </p:tgtEl>
                                      </p:cBhvr>
                                    </p:animEffect>
                                  </p:childTnLst>
                                </p:cTn>
                              </p:par>
                            </p:childTnLst>
                          </p:cTn>
                        </p:par>
                        <p:par>
                          <p:cTn id="18" fill="hold">
                            <p:stCondLst>
                              <p:cond delay="1000"/>
                            </p:stCondLst>
                            <p:childTnLst>
                              <p:par>
                                <p:cTn id="19" presetID="31" presetClass="entr" presetSubtype="0" fill="hold" nodeType="after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p:cTn id="21" dur="500" fill="hold"/>
                                        <p:tgtEl>
                                          <p:spTgt spid="30"/>
                                        </p:tgtEl>
                                        <p:attrNameLst>
                                          <p:attrName>ppt_w</p:attrName>
                                        </p:attrNameLst>
                                      </p:cBhvr>
                                      <p:tavLst>
                                        <p:tav tm="0">
                                          <p:val>
                                            <p:fltVal val="0"/>
                                          </p:val>
                                        </p:tav>
                                        <p:tav tm="100000">
                                          <p:val>
                                            <p:strVal val="#ppt_w"/>
                                          </p:val>
                                        </p:tav>
                                      </p:tavLst>
                                    </p:anim>
                                    <p:anim calcmode="lin" valueType="num">
                                      <p:cBhvr>
                                        <p:cTn id="22" dur="500" fill="hold"/>
                                        <p:tgtEl>
                                          <p:spTgt spid="30"/>
                                        </p:tgtEl>
                                        <p:attrNameLst>
                                          <p:attrName>ppt_h</p:attrName>
                                        </p:attrNameLst>
                                      </p:cBhvr>
                                      <p:tavLst>
                                        <p:tav tm="0">
                                          <p:val>
                                            <p:fltVal val="0"/>
                                          </p:val>
                                        </p:tav>
                                        <p:tav tm="100000">
                                          <p:val>
                                            <p:strVal val="#ppt_h"/>
                                          </p:val>
                                        </p:tav>
                                      </p:tavLst>
                                    </p:anim>
                                    <p:anim calcmode="lin" valueType="num">
                                      <p:cBhvr>
                                        <p:cTn id="23" dur="500" fill="hold"/>
                                        <p:tgtEl>
                                          <p:spTgt spid="30"/>
                                        </p:tgtEl>
                                        <p:attrNameLst>
                                          <p:attrName>style.rotation</p:attrName>
                                        </p:attrNameLst>
                                      </p:cBhvr>
                                      <p:tavLst>
                                        <p:tav tm="0">
                                          <p:val>
                                            <p:fltVal val="90"/>
                                          </p:val>
                                        </p:tav>
                                        <p:tav tm="100000">
                                          <p:val>
                                            <p:fltVal val="0"/>
                                          </p:val>
                                        </p:tav>
                                      </p:tavLst>
                                    </p:anim>
                                    <p:animEffect transition="in" filter="fade">
                                      <p:cBhvr>
                                        <p:cTn id="24" dur="500"/>
                                        <p:tgtEl>
                                          <p:spTgt spid="30"/>
                                        </p:tgtEl>
                                      </p:cBhvr>
                                    </p:animEffect>
                                  </p:childTnLst>
                                </p:cTn>
                              </p:par>
                            </p:childTnLst>
                          </p:cTn>
                        </p:par>
                        <p:par>
                          <p:cTn id="25" fill="hold">
                            <p:stCondLst>
                              <p:cond delay="1500"/>
                            </p:stCondLst>
                            <p:childTnLst>
                              <p:par>
                                <p:cTn id="26" presetID="31" presetClass="entr" presetSubtype="0" fill="hold"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style.rotation</p:attrName>
                                        </p:attrNameLst>
                                      </p:cBhvr>
                                      <p:tavLst>
                                        <p:tav tm="0">
                                          <p:val>
                                            <p:fltVal val="90"/>
                                          </p:val>
                                        </p:tav>
                                        <p:tav tm="100000">
                                          <p:val>
                                            <p:fltVal val="0"/>
                                          </p:val>
                                        </p:tav>
                                      </p:tavLst>
                                    </p:anim>
                                    <p:animEffect transition="in" filter="fade">
                                      <p:cBhvr>
                                        <p:cTn id="31" dur="500"/>
                                        <p:tgtEl>
                                          <p:spTgt spid="32"/>
                                        </p:tgtEl>
                                      </p:cBhvr>
                                    </p:animEffect>
                                  </p:childTnLst>
                                </p:cTn>
                              </p:par>
                            </p:childTnLst>
                          </p:cTn>
                        </p:par>
                        <p:par>
                          <p:cTn id="32" fill="hold">
                            <p:stCondLst>
                              <p:cond delay="2000"/>
                            </p:stCondLst>
                            <p:childTnLst>
                              <p:par>
                                <p:cTn id="33" presetID="31" presetClass="entr" presetSubtype="0"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 calcmode="lin" valueType="num">
                                      <p:cBhvr>
                                        <p:cTn id="37" dur="500" fill="hold"/>
                                        <p:tgtEl>
                                          <p:spTgt spid="33"/>
                                        </p:tgtEl>
                                        <p:attrNameLst>
                                          <p:attrName>style.rotation</p:attrName>
                                        </p:attrNameLst>
                                      </p:cBhvr>
                                      <p:tavLst>
                                        <p:tav tm="0">
                                          <p:val>
                                            <p:fltVal val="90"/>
                                          </p:val>
                                        </p:tav>
                                        <p:tav tm="100000">
                                          <p:val>
                                            <p:fltVal val="0"/>
                                          </p:val>
                                        </p:tav>
                                      </p:tavLst>
                                    </p:anim>
                                    <p:animEffect transition="in" filter="fade">
                                      <p:cBhvr>
                                        <p:cTn id="3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ộp Văn bản 3">
            <a:extLst>
              <a:ext uri="{FF2B5EF4-FFF2-40B4-BE49-F238E27FC236}">
                <a16:creationId xmlns:a16="http://schemas.microsoft.com/office/drawing/2014/main" id="{0A6727A3-8CEA-96F8-BB16-341F681E5897}"/>
              </a:ext>
            </a:extLst>
          </p:cNvPr>
          <p:cNvSpPr txBox="1"/>
          <p:nvPr/>
        </p:nvSpPr>
        <p:spPr>
          <a:xfrm>
            <a:off x="3932237" y="10210800"/>
            <a:ext cx="17086216" cy="2579168"/>
          </a:xfrm>
          <a:prstGeom prst="rect">
            <a:avLst/>
          </a:prstGeom>
          <a:noFill/>
        </p:spPr>
        <p:txBody>
          <a:bodyPr wrap="square">
            <a:spAutoFit/>
          </a:bodyPr>
          <a:lstStyle/>
          <a:p>
            <a:pPr algn="ctr" defTabSz="1371600">
              <a:lnSpc>
                <a:spcPct val="107000"/>
              </a:lnSpc>
              <a:spcAft>
                <a:spcPts val="1200"/>
              </a:spcAft>
            </a:pPr>
            <a:r>
              <a:rPr lang="en-US" sz="4800" b="1">
                <a:solidFill>
                  <a:srgbClr val="FF0000"/>
                </a:solidFill>
                <a:latin typeface="Calibri" panose="020F0502020204030204" pitchFamily="34" charset="0"/>
                <a:ea typeface="Calibri" panose="020F0502020204030204" pitchFamily="34" charset="0"/>
              </a:rPr>
              <a:t>SƯU TẦM: ĐOÀN VĂN DOANH, NAM TRỰC, NAM ĐỊNH</a:t>
            </a:r>
            <a:endParaRPr lang="en-US" sz="1800">
              <a:solidFill>
                <a:srgbClr val="FF0000"/>
              </a:solidFill>
              <a:latin typeface="Calibri" panose="020F0502020204030204" pitchFamily="34" charset="0"/>
              <a:ea typeface="Calibri" panose="020F0502020204030204" pitchFamily="34" charset="0"/>
            </a:endParaRPr>
          </a:p>
          <a:p>
            <a:pPr algn="ctr" defTabSz="1371600">
              <a:lnSpc>
                <a:spcPct val="107000"/>
              </a:lnSpc>
              <a:spcAft>
                <a:spcPts val="1200"/>
              </a:spcAft>
            </a:pPr>
            <a:r>
              <a:rPr lang="en-US" sz="3200" b="1">
                <a:solidFill>
                  <a:prstClr val="black"/>
                </a:solidFill>
                <a:latin typeface="Calibri" panose="020F0502020204030204" pitchFamily="34" charset="0"/>
                <a:ea typeface="Calibri" panose="020F0502020204030204" pitchFamily="34" charset="0"/>
              </a:rPr>
              <a:t>LINK NHÓM DÀNH CHO GV BỘ MÔN VẬT LÝ TRAO ĐỔI TÀI LIỆU VÀ CHUYÊN MÔN CT 2018</a:t>
            </a:r>
            <a:endParaRPr lang="en-US" sz="1800">
              <a:solidFill>
                <a:prstClr val="black"/>
              </a:solidFill>
              <a:latin typeface="Calibri" panose="020F0502020204030204" pitchFamily="34" charset="0"/>
              <a:ea typeface="Calibri" panose="020F0502020204030204" pitchFamily="34" charset="0"/>
            </a:endParaRPr>
          </a:p>
          <a:p>
            <a:pPr algn="ctr" defTabSz="1371600"/>
            <a:r>
              <a:rPr lang="en-US" sz="5600">
                <a:solidFill>
                  <a:srgbClr val="0563C1"/>
                </a:solidFill>
                <a:latin typeface="Calibri" panose="020F0502020204030204" pitchFamily="34" charset="0"/>
                <a:ea typeface="Calibri" panose="020F0502020204030204" pitchFamily="34" charset="0"/>
                <a:hlinkClick r:id="rId2"/>
              </a:rPr>
              <a:t>https://www.facebook.com/groups/299257004355186</a:t>
            </a:r>
            <a:endParaRPr lang="en-US" sz="5600">
              <a:solidFill>
                <a:prstClr val="black"/>
              </a:solidFill>
              <a:latin typeface="Calibri" panose="020F0502020204030204"/>
            </a:endParaRPr>
          </a:p>
        </p:txBody>
      </p:sp>
      <p:pic>
        <p:nvPicPr>
          <p:cNvPr id="5" name="Hình ảnh 4">
            <a:extLst>
              <a:ext uri="{FF2B5EF4-FFF2-40B4-BE49-F238E27FC236}">
                <a16:creationId xmlns:a16="http://schemas.microsoft.com/office/drawing/2014/main" id="{8E9646C3-A4D4-6F24-9294-95C76FDC873F}"/>
              </a:ext>
            </a:extLst>
          </p:cNvPr>
          <p:cNvPicPr>
            <a:picLocks noChangeAspect="1"/>
          </p:cNvPicPr>
          <p:nvPr/>
        </p:nvPicPr>
        <p:blipFill>
          <a:blip r:embed="rId3"/>
          <a:stretch>
            <a:fillRect/>
          </a:stretch>
        </p:blipFill>
        <p:spPr>
          <a:xfrm>
            <a:off x="3111889" y="0"/>
            <a:ext cx="18193948" cy="10058400"/>
          </a:xfrm>
          <a:prstGeom prst="rect">
            <a:avLst/>
          </a:prstGeom>
        </p:spPr>
      </p:pic>
    </p:spTree>
    <p:extLst>
      <p:ext uri="{BB962C8B-B14F-4D97-AF65-F5344CB8AC3E}">
        <p14:creationId xmlns:p14="http://schemas.microsoft.com/office/powerpoint/2010/main" val="400372503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9342437" y="0"/>
            <a:ext cx="5121981" cy="1859280"/>
            <a:chOff x="9266237" y="-30479"/>
            <a:chExt cx="5121981" cy="1859280"/>
          </a:xfrm>
        </p:grpSpPr>
        <p:sp>
          <p:nvSpPr>
            <p:cNvPr id="4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6" name="TextBox 4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7" name="กลุ่ม 1"/>
            <p:cNvGrpSpPr/>
            <p:nvPr/>
          </p:nvGrpSpPr>
          <p:grpSpPr>
            <a:xfrm>
              <a:off x="10629638" y="960536"/>
              <a:ext cx="2675199" cy="191868"/>
              <a:chOff x="731836" y="7607630"/>
              <a:chExt cx="3043601" cy="240970"/>
            </a:xfrm>
          </p:grpSpPr>
          <p:sp>
            <p:nvSpPr>
              <p:cNvPr id="4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3" name="Group 2"/>
          <p:cNvGrpSpPr/>
          <p:nvPr/>
        </p:nvGrpSpPr>
        <p:grpSpPr>
          <a:xfrm>
            <a:off x="1646237" y="1879158"/>
            <a:ext cx="13722484" cy="10511940"/>
            <a:chOff x="5456237" y="2819400"/>
            <a:chExt cx="11968571" cy="9168377"/>
          </a:xfrm>
        </p:grpSpPr>
        <p:grpSp>
          <p:nvGrpSpPr>
            <p:cNvPr id="53" name="Group 52"/>
            <p:cNvGrpSpPr/>
            <p:nvPr/>
          </p:nvGrpSpPr>
          <p:grpSpPr>
            <a:xfrm>
              <a:off x="9449063" y="4236015"/>
              <a:ext cx="7952828" cy="1709653"/>
              <a:chOff x="9367692" y="5209460"/>
              <a:chExt cx="12600826" cy="2708853"/>
            </a:xfrm>
          </p:grpSpPr>
          <p:sp>
            <p:nvSpPr>
              <p:cNvPr id="54"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pic>
            <p:nvPicPr>
              <p:cNvPr id="55" name="Picture 5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56" name="Group 55"/>
            <p:cNvGrpSpPr/>
            <p:nvPr/>
          </p:nvGrpSpPr>
          <p:grpSpPr>
            <a:xfrm>
              <a:off x="9460680" y="5897675"/>
              <a:ext cx="7952828" cy="1709653"/>
              <a:chOff x="9367692" y="5209460"/>
              <a:chExt cx="12600826" cy="2708853"/>
            </a:xfrm>
          </p:grpSpPr>
          <p:sp>
            <p:nvSpPr>
              <p:cNvPr id="57"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pic>
            <p:nvPicPr>
              <p:cNvPr id="58" name="Picture 5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59" name="Group 58"/>
            <p:cNvGrpSpPr/>
            <p:nvPr/>
          </p:nvGrpSpPr>
          <p:grpSpPr>
            <a:xfrm>
              <a:off x="9446927" y="7574075"/>
              <a:ext cx="7952828" cy="1709653"/>
              <a:chOff x="9367692" y="5209460"/>
              <a:chExt cx="12600826" cy="2708853"/>
            </a:xfrm>
          </p:grpSpPr>
          <p:sp>
            <p:nvSpPr>
              <p:cNvPr id="60"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pic>
            <p:nvPicPr>
              <p:cNvPr id="61" name="Picture 6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62" name="Group 61"/>
            <p:cNvGrpSpPr/>
            <p:nvPr/>
          </p:nvGrpSpPr>
          <p:grpSpPr>
            <a:xfrm>
              <a:off x="9471980" y="9250475"/>
              <a:ext cx="7952828" cy="1709653"/>
              <a:chOff x="9367692" y="5209460"/>
              <a:chExt cx="12600826" cy="2708853"/>
            </a:xfrm>
            <a:solidFill>
              <a:schemeClr val="accent2"/>
            </a:solidFill>
          </p:grpSpPr>
          <p:sp>
            <p:nvSpPr>
              <p:cNvPr id="63"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th-TH"/>
              </a:p>
            </p:txBody>
          </p:sp>
          <p:pic>
            <p:nvPicPr>
              <p:cNvPr id="64" name="Picture 6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a:grpFill/>
            </p:spPr>
          </p:pic>
        </p:grpSp>
        <p:grpSp>
          <p:nvGrpSpPr>
            <p:cNvPr id="65" name="Group 64"/>
            <p:cNvGrpSpPr/>
            <p:nvPr/>
          </p:nvGrpSpPr>
          <p:grpSpPr>
            <a:xfrm>
              <a:off x="11325742" y="4329163"/>
              <a:ext cx="5789095" cy="1436096"/>
              <a:chOff x="15576914" y="1962121"/>
              <a:chExt cx="6643323" cy="1436096"/>
            </a:xfrm>
          </p:grpSpPr>
          <p:sp>
            <p:nvSpPr>
              <p:cNvPr id="66" name="TextBox 65"/>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67" name="TextBox 66"/>
              <p:cNvSpPr txBox="1"/>
              <p:nvPr/>
            </p:nvSpPr>
            <p:spPr>
              <a:xfrm>
                <a:off x="15576914" y="1962121"/>
                <a:ext cx="4195296" cy="677072"/>
              </a:xfrm>
              <a:prstGeom prst="rect">
                <a:avLst/>
              </a:prstGeom>
              <a:noFill/>
            </p:spPr>
            <p:txBody>
              <a:bodyPr wrap="square" lIns="182843" tIns="91422" rIns="182843" bIns="91422" rtlCol="0">
                <a:spAutoFit/>
              </a:bodyPr>
              <a:lstStyle/>
              <a:p>
                <a:r>
                  <a:rPr lang="en-US" sz="3200" b="1" dirty="0">
                    <a:solidFill>
                      <a:schemeClr val="bg1"/>
                    </a:solidFill>
                    <a:latin typeface="Lato" pitchFamily="34" charset="0"/>
                    <a:ea typeface="Lato" pitchFamily="34" charset="0"/>
                    <a:cs typeface="Lato" pitchFamily="34" charset="0"/>
                  </a:rPr>
                  <a:t>Information</a:t>
                </a:r>
                <a:endParaRPr lang="id-ID" sz="3200" b="1" dirty="0">
                  <a:solidFill>
                    <a:schemeClr val="bg1"/>
                  </a:solidFill>
                  <a:latin typeface="Lato" pitchFamily="34" charset="0"/>
                  <a:ea typeface="Lato" pitchFamily="34" charset="0"/>
                  <a:cs typeface="Lato" pitchFamily="34" charset="0"/>
                </a:endParaRPr>
              </a:p>
            </p:txBody>
          </p:sp>
        </p:grpSp>
        <p:grpSp>
          <p:nvGrpSpPr>
            <p:cNvPr id="68" name="Group 67"/>
            <p:cNvGrpSpPr/>
            <p:nvPr/>
          </p:nvGrpSpPr>
          <p:grpSpPr>
            <a:xfrm>
              <a:off x="11253014" y="5996531"/>
              <a:ext cx="5789095" cy="1436096"/>
              <a:chOff x="15576914" y="1962121"/>
              <a:chExt cx="6643323" cy="1436096"/>
            </a:xfrm>
          </p:grpSpPr>
          <p:sp>
            <p:nvSpPr>
              <p:cNvPr id="69" name="TextBox 68"/>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70" name="TextBox 69"/>
              <p:cNvSpPr txBox="1"/>
              <p:nvPr/>
            </p:nvSpPr>
            <p:spPr>
              <a:xfrm>
                <a:off x="15576914" y="1962121"/>
                <a:ext cx="4195296" cy="707850"/>
              </a:xfrm>
              <a:prstGeom prst="rect">
                <a:avLst/>
              </a:prstGeom>
              <a:noFill/>
            </p:spPr>
            <p:txBody>
              <a:bodyPr wrap="square" lIns="182843" tIns="91422" rIns="182843" bIns="91422" rtlCol="0">
                <a:spAutoFit/>
              </a:bodyPr>
              <a:lstStyle/>
              <a:p>
                <a:r>
                  <a:rPr lang="en-US" sz="3400" b="1" dirty="0">
                    <a:solidFill>
                      <a:schemeClr val="bg1"/>
                    </a:solidFill>
                    <a:latin typeface="Lato" pitchFamily="34" charset="0"/>
                    <a:ea typeface="Lato" pitchFamily="34" charset="0"/>
                    <a:cs typeface="Lato" pitchFamily="34" charset="0"/>
                  </a:rPr>
                  <a:t>Information</a:t>
                </a:r>
                <a:endParaRPr lang="id-ID" sz="3400" b="1" dirty="0">
                  <a:solidFill>
                    <a:schemeClr val="bg1"/>
                  </a:solidFill>
                  <a:latin typeface="Lato" pitchFamily="34" charset="0"/>
                  <a:ea typeface="Lato" pitchFamily="34" charset="0"/>
                  <a:cs typeface="Lato" pitchFamily="34" charset="0"/>
                </a:endParaRPr>
              </a:p>
            </p:txBody>
          </p:sp>
        </p:grpSp>
        <p:grpSp>
          <p:nvGrpSpPr>
            <p:cNvPr id="71" name="Group 70"/>
            <p:cNvGrpSpPr/>
            <p:nvPr/>
          </p:nvGrpSpPr>
          <p:grpSpPr>
            <a:xfrm>
              <a:off x="11323637" y="7670259"/>
              <a:ext cx="5789095" cy="1436096"/>
              <a:chOff x="15576914" y="1962121"/>
              <a:chExt cx="6643323" cy="1436096"/>
            </a:xfrm>
          </p:grpSpPr>
          <p:sp>
            <p:nvSpPr>
              <p:cNvPr id="72" name="TextBox 71"/>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73" name="TextBox 72"/>
              <p:cNvSpPr txBox="1"/>
              <p:nvPr/>
            </p:nvSpPr>
            <p:spPr>
              <a:xfrm>
                <a:off x="15576914" y="1962121"/>
                <a:ext cx="4195296" cy="707850"/>
              </a:xfrm>
              <a:prstGeom prst="rect">
                <a:avLst/>
              </a:prstGeom>
              <a:noFill/>
            </p:spPr>
            <p:txBody>
              <a:bodyPr wrap="square" lIns="182843" tIns="91422" rIns="182843" bIns="91422" rtlCol="0">
                <a:spAutoFit/>
              </a:bodyPr>
              <a:lstStyle/>
              <a:p>
                <a:r>
                  <a:rPr lang="en-US" sz="3400" b="1" dirty="0">
                    <a:solidFill>
                      <a:schemeClr val="bg1"/>
                    </a:solidFill>
                    <a:latin typeface="Lato" pitchFamily="34" charset="0"/>
                    <a:ea typeface="Lato" pitchFamily="34" charset="0"/>
                    <a:cs typeface="Lato" pitchFamily="34" charset="0"/>
                  </a:rPr>
                  <a:t>Information</a:t>
                </a:r>
                <a:endParaRPr lang="id-ID" sz="3400" b="1" dirty="0">
                  <a:solidFill>
                    <a:schemeClr val="bg1"/>
                  </a:solidFill>
                  <a:latin typeface="Lato" pitchFamily="34" charset="0"/>
                  <a:ea typeface="Lato" pitchFamily="34" charset="0"/>
                  <a:cs typeface="Lato" pitchFamily="34" charset="0"/>
                </a:endParaRPr>
              </a:p>
            </p:txBody>
          </p:sp>
        </p:grpSp>
        <p:grpSp>
          <p:nvGrpSpPr>
            <p:cNvPr id="74" name="Group 73"/>
            <p:cNvGrpSpPr/>
            <p:nvPr/>
          </p:nvGrpSpPr>
          <p:grpSpPr>
            <a:xfrm>
              <a:off x="11250909" y="9337627"/>
              <a:ext cx="5789095" cy="1436096"/>
              <a:chOff x="15576914" y="1962121"/>
              <a:chExt cx="6643323" cy="1436096"/>
            </a:xfrm>
          </p:grpSpPr>
          <p:sp>
            <p:nvSpPr>
              <p:cNvPr id="75" name="TextBox 74"/>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76" name="TextBox 75"/>
              <p:cNvSpPr txBox="1"/>
              <p:nvPr/>
            </p:nvSpPr>
            <p:spPr>
              <a:xfrm>
                <a:off x="15576914" y="1962121"/>
                <a:ext cx="4195296" cy="707850"/>
              </a:xfrm>
              <a:prstGeom prst="rect">
                <a:avLst/>
              </a:prstGeom>
              <a:noFill/>
            </p:spPr>
            <p:txBody>
              <a:bodyPr wrap="square" lIns="182843" tIns="91422" rIns="182843" bIns="91422" rtlCol="0">
                <a:spAutoFit/>
              </a:bodyPr>
              <a:lstStyle/>
              <a:p>
                <a:r>
                  <a:rPr lang="en-US" sz="3400" b="1" dirty="0">
                    <a:solidFill>
                      <a:schemeClr val="bg1"/>
                    </a:solidFill>
                    <a:latin typeface="Lato" pitchFamily="34" charset="0"/>
                    <a:ea typeface="Lato" pitchFamily="34" charset="0"/>
                    <a:cs typeface="Lato" pitchFamily="34" charset="0"/>
                  </a:rPr>
                  <a:t>Information</a:t>
                </a:r>
                <a:endParaRPr lang="id-ID" sz="3400" b="1" dirty="0">
                  <a:solidFill>
                    <a:schemeClr val="bg1"/>
                  </a:solidFill>
                  <a:latin typeface="Lato" pitchFamily="34" charset="0"/>
                  <a:ea typeface="Lato" pitchFamily="34" charset="0"/>
                  <a:cs typeface="Lato" pitchFamily="34" charset="0"/>
                </a:endParaRPr>
              </a:p>
            </p:txBody>
          </p:sp>
        </p:grpSp>
        <p:sp>
          <p:nvSpPr>
            <p:cNvPr id="78" name="Freeform 10"/>
            <p:cNvSpPr>
              <a:spLocks/>
            </p:cNvSpPr>
            <p:nvPr/>
          </p:nvSpPr>
          <p:spPr bwMode="auto">
            <a:xfrm>
              <a:off x="5456237" y="4652962"/>
              <a:ext cx="5526088" cy="1552575"/>
            </a:xfrm>
            <a:custGeom>
              <a:avLst/>
              <a:gdLst>
                <a:gd name="T0" fmla="*/ 0 w 242"/>
                <a:gd name="T1" fmla="*/ 39 h 68"/>
                <a:gd name="T2" fmla="*/ 3 w 242"/>
                <a:gd name="T3" fmla="*/ 68 h 68"/>
                <a:gd name="T4" fmla="*/ 238 w 242"/>
                <a:gd name="T5" fmla="*/ 68 h 68"/>
                <a:gd name="T6" fmla="*/ 242 w 242"/>
                <a:gd name="T7" fmla="*/ 39 h 68"/>
                <a:gd name="T8" fmla="*/ 235 w 242"/>
                <a:gd name="T9" fmla="*/ 0 h 68"/>
                <a:gd name="T10" fmla="*/ 6 w 242"/>
                <a:gd name="T11" fmla="*/ 0 h 68"/>
                <a:gd name="T12" fmla="*/ 0 w 242"/>
                <a:gd name="T13" fmla="*/ 39 h 68"/>
              </a:gdLst>
              <a:ahLst/>
              <a:cxnLst>
                <a:cxn ang="0">
                  <a:pos x="T0" y="T1"/>
                </a:cxn>
                <a:cxn ang="0">
                  <a:pos x="T2" y="T3"/>
                </a:cxn>
                <a:cxn ang="0">
                  <a:pos x="T4" y="T5"/>
                </a:cxn>
                <a:cxn ang="0">
                  <a:pos x="T6" y="T7"/>
                </a:cxn>
                <a:cxn ang="0">
                  <a:pos x="T8" y="T9"/>
                </a:cxn>
                <a:cxn ang="0">
                  <a:pos x="T10" y="T11"/>
                </a:cxn>
                <a:cxn ang="0">
                  <a:pos x="T12" y="T13"/>
                </a:cxn>
              </a:cxnLst>
              <a:rect l="0" t="0" r="r" b="b"/>
              <a:pathLst>
                <a:path w="242" h="68">
                  <a:moveTo>
                    <a:pt x="0" y="39"/>
                  </a:moveTo>
                  <a:cubicBezTo>
                    <a:pt x="0" y="49"/>
                    <a:pt x="1" y="59"/>
                    <a:pt x="3" y="68"/>
                  </a:cubicBezTo>
                  <a:cubicBezTo>
                    <a:pt x="238" y="68"/>
                    <a:pt x="238" y="68"/>
                    <a:pt x="238" y="68"/>
                  </a:cubicBezTo>
                  <a:cubicBezTo>
                    <a:pt x="240" y="59"/>
                    <a:pt x="242" y="49"/>
                    <a:pt x="242" y="39"/>
                  </a:cubicBezTo>
                  <a:cubicBezTo>
                    <a:pt x="242" y="25"/>
                    <a:pt x="239" y="12"/>
                    <a:pt x="235" y="0"/>
                  </a:cubicBezTo>
                  <a:cubicBezTo>
                    <a:pt x="6" y="0"/>
                    <a:pt x="6" y="0"/>
                    <a:pt x="6" y="0"/>
                  </a:cubicBezTo>
                  <a:cubicBezTo>
                    <a:pt x="2" y="12"/>
                    <a:pt x="0" y="25"/>
                    <a:pt x="0" y="3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9" name="Freeform 11"/>
            <p:cNvSpPr>
              <a:spLocks/>
            </p:cNvSpPr>
            <p:nvPr/>
          </p:nvSpPr>
          <p:spPr bwMode="auto">
            <a:xfrm>
              <a:off x="5577160" y="2819400"/>
              <a:ext cx="5230813" cy="1849438"/>
            </a:xfrm>
            <a:custGeom>
              <a:avLst/>
              <a:gdLst>
                <a:gd name="T0" fmla="*/ 229 w 229"/>
                <a:gd name="T1" fmla="*/ 81 h 81"/>
                <a:gd name="T2" fmla="*/ 115 w 229"/>
                <a:gd name="T3" fmla="*/ 0 h 81"/>
                <a:gd name="T4" fmla="*/ 0 w 229"/>
                <a:gd name="T5" fmla="*/ 81 h 81"/>
                <a:gd name="T6" fmla="*/ 229 w 229"/>
                <a:gd name="T7" fmla="*/ 81 h 81"/>
              </a:gdLst>
              <a:ahLst/>
              <a:cxnLst>
                <a:cxn ang="0">
                  <a:pos x="T0" y="T1"/>
                </a:cxn>
                <a:cxn ang="0">
                  <a:pos x="T2" y="T3"/>
                </a:cxn>
                <a:cxn ang="0">
                  <a:pos x="T4" y="T5"/>
                </a:cxn>
                <a:cxn ang="0">
                  <a:pos x="T6" y="T7"/>
                </a:cxn>
              </a:cxnLst>
              <a:rect l="0" t="0" r="r" b="b"/>
              <a:pathLst>
                <a:path w="229" h="81">
                  <a:moveTo>
                    <a:pt x="229" y="81"/>
                  </a:moveTo>
                  <a:cubicBezTo>
                    <a:pt x="213" y="34"/>
                    <a:pt x="168" y="0"/>
                    <a:pt x="115" y="0"/>
                  </a:cubicBezTo>
                  <a:cubicBezTo>
                    <a:pt x="62" y="0"/>
                    <a:pt x="17" y="34"/>
                    <a:pt x="0" y="81"/>
                  </a:cubicBezTo>
                  <a:lnTo>
                    <a:pt x="229" y="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80" name="Freeform 12"/>
            <p:cNvSpPr>
              <a:spLocks/>
            </p:cNvSpPr>
            <p:nvPr/>
          </p:nvSpPr>
          <p:spPr bwMode="auto">
            <a:xfrm>
              <a:off x="6415087" y="7781925"/>
              <a:ext cx="3608388" cy="1484313"/>
            </a:xfrm>
            <a:custGeom>
              <a:avLst/>
              <a:gdLst>
                <a:gd name="T0" fmla="*/ 0 w 158"/>
                <a:gd name="T1" fmla="*/ 0 h 65"/>
                <a:gd name="T2" fmla="*/ 11 w 158"/>
                <a:gd name="T3" fmla="*/ 46 h 65"/>
                <a:gd name="T4" fmla="*/ 30 w 158"/>
                <a:gd name="T5" fmla="*/ 65 h 65"/>
                <a:gd name="T6" fmla="*/ 127 w 158"/>
                <a:gd name="T7" fmla="*/ 65 h 65"/>
                <a:gd name="T8" fmla="*/ 146 w 158"/>
                <a:gd name="T9" fmla="*/ 46 h 65"/>
                <a:gd name="T10" fmla="*/ 158 w 158"/>
                <a:gd name="T11" fmla="*/ 0 h 65"/>
                <a:gd name="T12" fmla="*/ 0 w 158"/>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158" h="65">
                  <a:moveTo>
                    <a:pt x="0" y="0"/>
                  </a:moveTo>
                  <a:cubicBezTo>
                    <a:pt x="6" y="11"/>
                    <a:pt x="11" y="27"/>
                    <a:pt x="11" y="46"/>
                  </a:cubicBezTo>
                  <a:cubicBezTo>
                    <a:pt x="11" y="56"/>
                    <a:pt x="20" y="65"/>
                    <a:pt x="30" y="65"/>
                  </a:cubicBezTo>
                  <a:cubicBezTo>
                    <a:pt x="127" y="65"/>
                    <a:pt x="127" y="65"/>
                    <a:pt x="127" y="65"/>
                  </a:cubicBezTo>
                  <a:cubicBezTo>
                    <a:pt x="138" y="65"/>
                    <a:pt x="146" y="56"/>
                    <a:pt x="146" y="46"/>
                  </a:cubicBezTo>
                  <a:cubicBezTo>
                    <a:pt x="146" y="27"/>
                    <a:pt x="152" y="11"/>
                    <a:pt x="158" y="0"/>
                  </a:cubicBez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81" name="Freeform 13"/>
            <p:cNvSpPr>
              <a:spLocks/>
            </p:cNvSpPr>
            <p:nvPr/>
          </p:nvSpPr>
          <p:spPr bwMode="auto">
            <a:xfrm>
              <a:off x="5524500" y="6205537"/>
              <a:ext cx="5367338" cy="1576388"/>
            </a:xfrm>
            <a:custGeom>
              <a:avLst/>
              <a:gdLst>
                <a:gd name="T0" fmla="*/ 0 w 235"/>
                <a:gd name="T1" fmla="*/ 0 h 69"/>
                <a:gd name="T2" fmla="*/ 23 w 235"/>
                <a:gd name="T3" fmla="*/ 46 h 69"/>
                <a:gd name="T4" fmla="*/ 23 w 235"/>
                <a:gd name="T5" fmla="*/ 46 h 69"/>
                <a:gd name="T6" fmla="*/ 23 w 235"/>
                <a:gd name="T7" fmla="*/ 46 h 69"/>
                <a:gd name="T8" fmla="*/ 29 w 235"/>
                <a:gd name="T9" fmla="*/ 52 h 69"/>
                <a:gd name="T10" fmla="*/ 39 w 235"/>
                <a:gd name="T11" fmla="*/ 69 h 69"/>
                <a:gd name="T12" fmla="*/ 197 w 235"/>
                <a:gd name="T13" fmla="*/ 69 h 69"/>
                <a:gd name="T14" fmla="*/ 207 w 235"/>
                <a:gd name="T15" fmla="*/ 52 h 69"/>
                <a:gd name="T16" fmla="*/ 213 w 235"/>
                <a:gd name="T17" fmla="*/ 46 h 69"/>
                <a:gd name="T18" fmla="*/ 213 w 235"/>
                <a:gd name="T19" fmla="*/ 46 h 69"/>
                <a:gd name="T20" fmla="*/ 213 w 235"/>
                <a:gd name="T21" fmla="*/ 46 h 69"/>
                <a:gd name="T22" fmla="*/ 235 w 235"/>
                <a:gd name="T23" fmla="*/ 0 h 69"/>
                <a:gd name="T24" fmla="*/ 0 w 235"/>
                <a:gd name="T2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69">
                  <a:moveTo>
                    <a:pt x="0" y="0"/>
                  </a:moveTo>
                  <a:cubicBezTo>
                    <a:pt x="5" y="17"/>
                    <a:pt x="12" y="33"/>
                    <a:pt x="23" y="46"/>
                  </a:cubicBezTo>
                  <a:cubicBezTo>
                    <a:pt x="23" y="46"/>
                    <a:pt x="23" y="46"/>
                    <a:pt x="23" y="46"/>
                  </a:cubicBezTo>
                  <a:cubicBezTo>
                    <a:pt x="23" y="46"/>
                    <a:pt x="23" y="46"/>
                    <a:pt x="23" y="46"/>
                  </a:cubicBezTo>
                  <a:cubicBezTo>
                    <a:pt x="25" y="48"/>
                    <a:pt x="27" y="50"/>
                    <a:pt x="29" y="52"/>
                  </a:cubicBezTo>
                  <a:cubicBezTo>
                    <a:pt x="32" y="56"/>
                    <a:pt x="35" y="62"/>
                    <a:pt x="39" y="69"/>
                  </a:cubicBezTo>
                  <a:cubicBezTo>
                    <a:pt x="197" y="69"/>
                    <a:pt x="197" y="69"/>
                    <a:pt x="197" y="69"/>
                  </a:cubicBezTo>
                  <a:cubicBezTo>
                    <a:pt x="200" y="62"/>
                    <a:pt x="204" y="56"/>
                    <a:pt x="207" y="52"/>
                  </a:cubicBezTo>
                  <a:cubicBezTo>
                    <a:pt x="209" y="50"/>
                    <a:pt x="211" y="48"/>
                    <a:pt x="213" y="46"/>
                  </a:cubicBezTo>
                  <a:cubicBezTo>
                    <a:pt x="213" y="46"/>
                    <a:pt x="213" y="46"/>
                    <a:pt x="213" y="46"/>
                  </a:cubicBezTo>
                  <a:cubicBezTo>
                    <a:pt x="213" y="46"/>
                    <a:pt x="213" y="46"/>
                    <a:pt x="213" y="46"/>
                  </a:cubicBezTo>
                  <a:cubicBezTo>
                    <a:pt x="223" y="33"/>
                    <a:pt x="231" y="17"/>
                    <a:pt x="235"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pic>
          <p:nvPicPr>
            <p:cNvPr id="82" name="Picture 3" descr="G:\ \z\1\2-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78565" y="9220310"/>
              <a:ext cx="2859206" cy="2767467"/>
            </a:xfrm>
            <a:prstGeom prst="rect">
              <a:avLst/>
            </a:prstGeom>
            <a:noFill/>
            <a:extLst>
              <a:ext uri="{909E8E84-426E-40DD-AFC4-6F175D3DCCD1}">
                <a14:hiddenFill xmlns:a14="http://schemas.microsoft.com/office/drawing/2010/main">
                  <a:solidFill>
                    <a:srgbClr val="FFFFFF"/>
                  </a:solidFill>
                </a14:hiddenFill>
              </a:ext>
            </a:extLst>
          </p:spPr>
        </p:pic>
        <p:grpSp>
          <p:nvGrpSpPr>
            <p:cNvPr id="83" name="กลุ่ม 105"/>
            <p:cNvGrpSpPr/>
            <p:nvPr/>
          </p:nvGrpSpPr>
          <p:grpSpPr>
            <a:xfrm>
              <a:off x="7744916" y="6508144"/>
              <a:ext cx="1064121" cy="907633"/>
              <a:chOff x="17753013" y="5292725"/>
              <a:chExt cx="647700" cy="552450"/>
            </a:xfrm>
            <a:solidFill>
              <a:schemeClr val="bg1"/>
            </a:solidFill>
          </p:grpSpPr>
          <p:sp>
            <p:nvSpPr>
              <p:cNvPr id="88"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91" name="Freeform 101"/>
            <p:cNvSpPr>
              <a:spLocks noEditPoints="1"/>
            </p:cNvSpPr>
            <p:nvPr/>
          </p:nvSpPr>
          <p:spPr bwMode="auto">
            <a:xfrm>
              <a:off x="7821116" y="4874603"/>
              <a:ext cx="876335" cy="1017174"/>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92" name="Freeform 134"/>
            <p:cNvSpPr>
              <a:spLocks noEditPoints="1"/>
            </p:cNvSpPr>
            <p:nvPr/>
          </p:nvSpPr>
          <p:spPr bwMode="auto">
            <a:xfrm>
              <a:off x="7744916" y="3224777"/>
              <a:ext cx="1001525" cy="1001525"/>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93" name="กลุ่ม 111"/>
            <p:cNvGrpSpPr/>
            <p:nvPr/>
          </p:nvGrpSpPr>
          <p:grpSpPr>
            <a:xfrm>
              <a:off x="7974020" y="8035517"/>
              <a:ext cx="658309" cy="980460"/>
              <a:chOff x="14666913" y="11263313"/>
              <a:chExt cx="447675" cy="666750"/>
            </a:xfrm>
            <a:solidFill>
              <a:schemeClr val="bg1"/>
            </a:solidFill>
          </p:grpSpPr>
          <p:sp>
            <p:nvSpPr>
              <p:cNvPr id="94"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96" name="Group 95"/>
          <p:cNvGrpSpPr/>
          <p:nvPr/>
        </p:nvGrpSpPr>
        <p:grpSpPr>
          <a:xfrm>
            <a:off x="16400408" y="5334000"/>
            <a:ext cx="6629399" cy="3049573"/>
            <a:chOff x="17008845" y="1544895"/>
            <a:chExt cx="2768401" cy="5925691"/>
          </a:xfrm>
        </p:grpSpPr>
        <p:sp>
          <p:nvSpPr>
            <p:cNvPr id="97" name="TextBox 96"/>
            <p:cNvSpPr txBox="1"/>
            <p:nvPr/>
          </p:nvSpPr>
          <p:spPr>
            <a:xfrm>
              <a:off x="17008845" y="2734122"/>
              <a:ext cx="2768123" cy="4736464"/>
            </a:xfrm>
            <a:prstGeom prst="rect">
              <a:avLst/>
            </a:prstGeom>
            <a:noFill/>
          </p:spPr>
          <p:txBody>
            <a:bodyPr wrap="square" lIns="219419" tIns="109710" rIns="219419" bIns="109710" rtlCol="0">
              <a:spAutoFit/>
            </a:bodyPr>
            <a:lstStyle/>
            <a:p>
              <a:pPr algn="ct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dolor sit </a:t>
              </a:r>
              <a:r>
                <a:rPr lang="en-US" sz="2400" dirty="0" err="1">
                  <a:solidFill>
                    <a:schemeClr val="bg1">
                      <a:lumMod val="65000"/>
                    </a:schemeClr>
                  </a:solidFill>
                  <a:latin typeface="Lato" pitchFamily="34" charset="0"/>
                  <a:ea typeface="Lato" pitchFamily="34" charset="0"/>
                  <a:cs typeface="Lato" pitchFamily="34" charset="0"/>
                </a:rPr>
                <a:t>amet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consectetur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adipiscing</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elit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Ut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efficitur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tortor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r>
                <a:rPr lang="en-US" sz="2400" dirty="0">
                  <a:solidFill>
                    <a:schemeClr val="bg1">
                      <a:lumMod val="65000"/>
                    </a:schemeClr>
                  </a:solidFill>
                  <a:latin typeface="Lato" pitchFamily="34" charset="0"/>
                  <a:ea typeface="Lato" pitchFamily="34" charset="0"/>
                  <a:cs typeface="Lato" pitchFamily="34" charset="0"/>
                </a:rPr>
                <a:t>, a </a:t>
              </a:r>
              <a:r>
                <a:rPr lang="en-US" sz="2400" dirty="0" err="1">
                  <a:solidFill>
                    <a:schemeClr val="bg1">
                      <a:lumMod val="65000"/>
                    </a:schemeClr>
                  </a:solidFill>
                  <a:latin typeface="Lato" pitchFamily="34" charset="0"/>
                  <a:ea typeface="Lato" pitchFamily="34" charset="0"/>
                  <a:cs typeface="Lato" pitchFamily="34" charset="0"/>
                </a:rPr>
                <a:t>pulvinar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lacinia</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Donec</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arcu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justo</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Fusce</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eget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consequat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risus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Proin</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est</a:t>
              </a:r>
              <a:r>
                <a:rPr lang="en-US" sz="2400" dirty="0">
                  <a:solidFill>
                    <a:schemeClr val="bg1">
                      <a:lumMod val="65000"/>
                    </a:schemeClr>
                  </a:solidFill>
                  <a:latin typeface="Lato" pitchFamily="34" charset="0"/>
                  <a:ea typeface="Lato" pitchFamily="34" charset="0"/>
                  <a:cs typeface="Lato" pitchFamily="34" charset="0"/>
                </a:rPr>
                <a:t> lacus, </a:t>
              </a:r>
              <a:r>
                <a:rPr lang="en-US" sz="2400" dirty="0" err="1">
                  <a:solidFill>
                    <a:schemeClr val="bg1">
                      <a:lumMod val="65000"/>
                    </a:schemeClr>
                  </a:solidFill>
                  <a:latin typeface="Lato" pitchFamily="34" charset="0"/>
                  <a:ea typeface="Lato" pitchFamily="34" charset="0"/>
                  <a:cs typeface="Lato" pitchFamily="34" charset="0"/>
                </a:rPr>
                <a:t>interdum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feugiat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quis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faucibus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vel</a:t>
              </a:r>
              <a:r>
                <a:rPr lang="en-US" sz="2400" dirty="0">
                  <a:solidFill>
                    <a:schemeClr val="bg1">
                      <a:lumMod val="65000"/>
                    </a:schemeClr>
                  </a:solidFill>
                  <a:latin typeface="Lato" pitchFamily="34" charset="0"/>
                  <a:ea typeface="Lato" pitchFamily="34" charset="0"/>
                  <a:cs typeface="Lato" pitchFamily="34" charset="0"/>
                </a:rPr>
                <a:t> mi.  </a:t>
              </a:r>
              <a:r>
                <a:rPr lang="en-US" sz="2400" dirty="0" err="1">
                  <a:solidFill>
                    <a:schemeClr val="bg1">
                      <a:lumMod val="65000"/>
                    </a:schemeClr>
                  </a:solidFill>
                  <a:latin typeface="Lato" pitchFamily="34" charset="0"/>
                  <a:ea typeface="Lato" pitchFamily="34" charset="0"/>
                  <a:cs typeface="Lato" pitchFamily="34" charset="0"/>
                </a:rPr>
                <a:t>Vivamus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endParaRPr lang="en-US" sz="2400" dirty="0">
                <a:solidFill>
                  <a:schemeClr val="bg1">
                    <a:lumMod val="65000"/>
                  </a:schemeClr>
                </a:solidFill>
                <a:latin typeface="Lato" pitchFamily="34" charset="0"/>
                <a:ea typeface="Lato" pitchFamily="34" charset="0"/>
                <a:cs typeface="Lato" pitchFamily="34" charset="0"/>
              </a:endParaRPr>
            </a:p>
          </p:txBody>
        </p:sp>
        <p:sp>
          <p:nvSpPr>
            <p:cNvPr id="98" name="TextBox 97"/>
            <p:cNvSpPr txBox="1"/>
            <p:nvPr/>
          </p:nvSpPr>
          <p:spPr>
            <a:xfrm>
              <a:off x="17136127" y="1544895"/>
              <a:ext cx="2641119" cy="1435242"/>
            </a:xfrm>
            <a:prstGeom prst="rect">
              <a:avLst/>
            </a:prstGeom>
            <a:noFill/>
          </p:spPr>
          <p:txBody>
            <a:bodyPr wrap="square" lIns="182843" tIns="91422" rIns="182843" bIns="91422" rtlCol="0">
              <a:spAutoFit/>
            </a:bodyPr>
            <a:lstStyle/>
            <a:p>
              <a:pPr algn="ctr"/>
              <a:r>
                <a:rPr lang="en-US" sz="3600" b="1" dirty="0">
                  <a:solidFill>
                    <a:schemeClr val="accent2"/>
                  </a:solidFill>
                  <a:latin typeface="Lato" pitchFamily="34" charset="0"/>
                  <a:ea typeface="Lato" pitchFamily="34" charset="0"/>
                  <a:cs typeface="Lato" pitchFamily="34" charset="0"/>
                </a:rPr>
                <a:t>DESCRIPTION HERE</a:t>
              </a:r>
              <a:endParaRPr lang="id-ID" sz="3600" b="1" dirty="0">
                <a:solidFill>
                  <a:schemeClr val="accent2"/>
                </a:solidFill>
                <a:latin typeface="Lato" pitchFamily="34" charset="0"/>
                <a:ea typeface="Lato" pitchFamily="34" charset="0"/>
                <a:cs typeface="Lato" pitchFamily="34" charset="0"/>
              </a:endParaRPr>
            </a:p>
          </p:txBody>
        </p:sp>
      </p:grpSp>
      <p:sp>
        <p:nvSpPr>
          <p:cNvPr id="99" name="TextBox 31"/>
          <p:cNvSpPr txBox="1">
            <a:spLocks noChangeArrowheads="1"/>
          </p:cNvSpPr>
          <p:nvPr/>
        </p:nvSpPr>
        <p:spPr bwMode="auto">
          <a:xfrm>
            <a:off x="18289008" y="3200400"/>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6"/>
                </a:solidFill>
                <a:latin typeface="Lato Black" pitchFamily="34" charset="0"/>
                <a:ea typeface="Lato Black" pitchFamily="34" charset="0"/>
                <a:cs typeface="Lato Black" pitchFamily="34" charset="0"/>
              </a:rPr>
              <a:t>89</a:t>
            </a:r>
            <a:r>
              <a:rPr lang="id-ID" sz="11200" b="1" dirty="0">
                <a:solidFill>
                  <a:schemeClr val="accent6"/>
                </a:solidFill>
                <a:latin typeface="Lato Black" pitchFamily="34" charset="0"/>
                <a:ea typeface="Lato Black" pitchFamily="34" charset="0"/>
                <a:cs typeface="Lato Black" pitchFamily="34" charset="0"/>
              </a:rPr>
              <a:t>%</a:t>
            </a:r>
          </a:p>
        </p:txBody>
      </p:sp>
      <p:sp>
        <p:nvSpPr>
          <p:cNvPr id="100" name="Round Same Side Corner Rectangle 58"/>
          <p:cNvSpPr/>
          <p:nvPr/>
        </p:nvSpPr>
        <p:spPr>
          <a:xfrm rot="10800000" flipH="1">
            <a:off x="17907766" y="3352800"/>
            <a:ext cx="192174" cy="1600487"/>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15" name="TextBox 114"/>
          <p:cNvSpPr txBox="1"/>
          <p:nvPr/>
        </p:nvSpPr>
        <p:spPr>
          <a:xfrm>
            <a:off x="16400407" y="8686800"/>
            <a:ext cx="6628733" cy="2437554"/>
          </a:xfrm>
          <a:prstGeom prst="rect">
            <a:avLst/>
          </a:prstGeom>
          <a:noFill/>
        </p:spPr>
        <p:txBody>
          <a:bodyPr wrap="square" lIns="219419" tIns="109710" rIns="219419" bIns="109710" rtlCol="0">
            <a:spAutoFit/>
          </a:bodyPr>
          <a:lstStyle/>
          <a:p>
            <a:pPr algn="ct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dolor sit </a:t>
            </a:r>
            <a:r>
              <a:rPr lang="en-US" sz="2400" dirty="0" err="1">
                <a:solidFill>
                  <a:schemeClr val="bg1">
                    <a:lumMod val="65000"/>
                  </a:schemeClr>
                </a:solidFill>
                <a:latin typeface="Lato" pitchFamily="34" charset="0"/>
                <a:ea typeface="Lato" pitchFamily="34" charset="0"/>
                <a:cs typeface="Lato" pitchFamily="34" charset="0"/>
              </a:rPr>
              <a:t>amet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consectetur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adipiscing</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elit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Ut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efficitur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tortor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r>
              <a:rPr lang="en-US" sz="2400" dirty="0">
                <a:solidFill>
                  <a:schemeClr val="bg1">
                    <a:lumMod val="65000"/>
                  </a:schemeClr>
                </a:solidFill>
                <a:latin typeface="Lato" pitchFamily="34" charset="0"/>
                <a:ea typeface="Lato" pitchFamily="34" charset="0"/>
                <a:cs typeface="Lato" pitchFamily="34" charset="0"/>
              </a:rPr>
              <a:t>, a </a:t>
            </a:r>
            <a:r>
              <a:rPr lang="en-US" sz="2400" dirty="0" err="1">
                <a:solidFill>
                  <a:schemeClr val="bg1">
                    <a:lumMod val="65000"/>
                  </a:schemeClr>
                </a:solidFill>
                <a:latin typeface="Lato" pitchFamily="34" charset="0"/>
                <a:ea typeface="Lato" pitchFamily="34" charset="0"/>
                <a:cs typeface="Lato" pitchFamily="34" charset="0"/>
              </a:rPr>
              <a:t>pulvinar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lacinia</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Donec</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arcu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justo</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Fusce</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eget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consequat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risus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Proin</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est</a:t>
            </a:r>
            <a:r>
              <a:rPr lang="en-US" sz="2400" dirty="0">
                <a:solidFill>
                  <a:schemeClr val="bg1">
                    <a:lumMod val="65000"/>
                  </a:schemeClr>
                </a:solidFill>
                <a:latin typeface="Lato" pitchFamily="34" charset="0"/>
                <a:ea typeface="Lato" pitchFamily="34" charset="0"/>
                <a:cs typeface="Lato" pitchFamily="34" charset="0"/>
              </a:rPr>
              <a:t> lacus, </a:t>
            </a:r>
            <a:r>
              <a:rPr lang="en-US" sz="2400" dirty="0" err="1">
                <a:solidFill>
                  <a:schemeClr val="bg1">
                    <a:lumMod val="65000"/>
                  </a:schemeClr>
                </a:solidFill>
                <a:latin typeface="Lato" pitchFamily="34" charset="0"/>
                <a:ea typeface="Lato" pitchFamily="34" charset="0"/>
                <a:cs typeface="Lato" pitchFamily="34" charset="0"/>
              </a:rPr>
              <a:t>interdum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feugiat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quis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faucibus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vel</a:t>
            </a:r>
            <a:r>
              <a:rPr lang="en-US" sz="2400" dirty="0">
                <a:solidFill>
                  <a:schemeClr val="bg1">
                    <a:lumMod val="65000"/>
                  </a:schemeClr>
                </a:solidFill>
                <a:latin typeface="Lato" pitchFamily="34" charset="0"/>
                <a:ea typeface="Lato" pitchFamily="34" charset="0"/>
                <a:cs typeface="Lato" pitchFamily="34" charset="0"/>
              </a:rPr>
              <a:t> mi.  </a:t>
            </a:r>
            <a:r>
              <a:rPr lang="en-US" sz="2400" dirty="0" err="1">
                <a:solidFill>
                  <a:schemeClr val="bg1">
                    <a:lumMod val="65000"/>
                  </a:schemeClr>
                </a:solidFill>
                <a:latin typeface="Lato" pitchFamily="34" charset="0"/>
                <a:ea typeface="Lato" pitchFamily="34" charset="0"/>
                <a:cs typeface="Lato" pitchFamily="34" charset="0"/>
              </a:rPr>
              <a:t>Vivamus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endParaRPr lang="en-US" sz="2400" dirty="0">
              <a:solidFill>
                <a:schemeClr val="bg1">
                  <a:lumMod val="65000"/>
                </a:schemeClr>
              </a:solidFill>
              <a:latin typeface="Lato" pitchFamily="34" charset="0"/>
              <a:ea typeface="Lato" pitchFamily="34" charset="0"/>
              <a:cs typeface="Lato" pitchFamily="34" charset="0"/>
            </a:endParaRPr>
          </a:p>
        </p:txBody>
      </p:sp>
    </p:spTree>
    <p:extLst>
      <p:ext uri="{BB962C8B-B14F-4D97-AF65-F5344CB8AC3E}">
        <p14:creationId xmlns:p14="http://schemas.microsoft.com/office/powerpoint/2010/main" val="378345826"/>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500"/>
                                        <p:tgtEl>
                                          <p:spTgt spid="9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0"/>
                                        </p:tgtEl>
                                        <p:attrNameLst>
                                          <p:attrName>style.visibility</p:attrName>
                                        </p:attrNameLst>
                                      </p:cBhvr>
                                      <p:to>
                                        <p:strVal val="visible"/>
                                      </p:to>
                                    </p:set>
                                    <p:anim calcmode="lin" valueType="num">
                                      <p:cBhvr>
                                        <p:cTn id="11" dur="500" fill="hold"/>
                                        <p:tgtEl>
                                          <p:spTgt spid="100"/>
                                        </p:tgtEl>
                                        <p:attrNameLst>
                                          <p:attrName>ppt_w</p:attrName>
                                        </p:attrNameLst>
                                      </p:cBhvr>
                                      <p:tavLst>
                                        <p:tav tm="0">
                                          <p:val>
                                            <p:fltVal val="0"/>
                                          </p:val>
                                        </p:tav>
                                        <p:tav tm="100000">
                                          <p:val>
                                            <p:strVal val="#ppt_w"/>
                                          </p:val>
                                        </p:tav>
                                      </p:tavLst>
                                    </p:anim>
                                    <p:anim calcmode="lin" valueType="num">
                                      <p:cBhvr>
                                        <p:cTn id="12" dur="500" fill="hold"/>
                                        <p:tgtEl>
                                          <p:spTgt spid="100"/>
                                        </p:tgtEl>
                                        <p:attrNameLst>
                                          <p:attrName>ppt_h</p:attrName>
                                        </p:attrNameLst>
                                      </p:cBhvr>
                                      <p:tavLst>
                                        <p:tav tm="0">
                                          <p:val>
                                            <p:fltVal val="0"/>
                                          </p:val>
                                        </p:tav>
                                        <p:tav tm="100000">
                                          <p:val>
                                            <p:strVal val="#ppt_h"/>
                                          </p:val>
                                        </p:tav>
                                      </p:tavLst>
                                    </p:anim>
                                    <p:animEffect transition="in" filter="fade">
                                      <p:cBhvr>
                                        <p:cTn id="13"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10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 name="Group 223"/>
          <p:cNvGrpSpPr/>
          <p:nvPr/>
        </p:nvGrpSpPr>
        <p:grpSpPr>
          <a:xfrm>
            <a:off x="9342437" y="0"/>
            <a:ext cx="5121981" cy="1859280"/>
            <a:chOff x="9266237" y="-30479"/>
            <a:chExt cx="5121981" cy="1859280"/>
          </a:xfrm>
        </p:grpSpPr>
        <p:sp>
          <p:nvSpPr>
            <p:cNvPr id="22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26" name="TextBox 22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227" name="กลุ่ม 1"/>
            <p:cNvGrpSpPr/>
            <p:nvPr/>
          </p:nvGrpSpPr>
          <p:grpSpPr>
            <a:xfrm>
              <a:off x="10629638" y="960536"/>
              <a:ext cx="2675199" cy="191868"/>
              <a:chOff x="731836" y="7607630"/>
              <a:chExt cx="3043601" cy="240970"/>
            </a:xfrm>
          </p:grpSpPr>
          <p:sp>
            <p:nvSpPr>
              <p:cNvPr id="22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2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233" name="Group 232"/>
          <p:cNvGrpSpPr/>
          <p:nvPr/>
        </p:nvGrpSpPr>
        <p:grpSpPr>
          <a:xfrm>
            <a:off x="13381038" y="2667000"/>
            <a:ext cx="10057731" cy="2387109"/>
            <a:chOff x="15576914" y="1396829"/>
            <a:chExt cx="4200054" cy="4638443"/>
          </a:xfrm>
        </p:grpSpPr>
        <p:sp>
          <p:nvSpPr>
            <p:cNvPr id="234" name="TextBox 233"/>
            <p:cNvSpPr txBox="1"/>
            <p:nvPr/>
          </p:nvSpPr>
          <p:spPr>
            <a:xfrm>
              <a:off x="15576914" y="2734122"/>
              <a:ext cx="4200054" cy="3301150"/>
            </a:xfrm>
            <a:prstGeom prst="rect">
              <a:avLst/>
            </a:prstGeom>
            <a:noFill/>
          </p:spPr>
          <p:txBody>
            <a:bodyPr wrap="square" lIns="219419" tIns="109710" rIns="219419" bIns="109710" rtlCol="0">
              <a:spAutoFit/>
            </a:bodyPr>
            <a:lstStyle/>
            <a:p>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dolor sit </a:t>
              </a:r>
              <a:r>
                <a:rPr lang="en-US" sz="2400" dirty="0" err="1">
                  <a:solidFill>
                    <a:schemeClr val="bg1">
                      <a:lumMod val="65000"/>
                    </a:schemeClr>
                  </a:solidFill>
                  <a:latin typeface="Lato" pitchFamily="34" charset="0"/>
                  <a:ea typeface="Lato" pitchFamily="34" charset="0"/>
                  <a:cs typeface="Lato" pitchFamily="34" charset="0"/>
                </a:rPr>
                <a:t>amet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consectetur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adipiscing</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elit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Ut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efficitur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tortor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r>
                <a:rPr lang="en-US" sz="2400" dirty="0">
                  <a:solidFill>
                    <a:schemeClr val="bg1">
                      <a:lumMod val="65000"/>
                    </a:schemeClr>
                  </a:solidFill>
                  <a:latin typeface="Lato" pitchFamily="34" charset="0"/>
                  <a:ea typeface="Lato" pitchFamily="34" charset="0"/>
                  <a:cs typeface="Lato" pitchFamily="34" charset="0"/>
                </a:rPr>
                <a:t>, a </a:t>
              </a:r>
              <a:r>
                <a:rPr lang="en-US" sz="2400" dirty="0" err="1">
                  <a:solidFill>
                    <a:schemeClr val="bg1">
                      <a:lumMod val="65000"/>
                    </a:schemeClr>
                  </a:solidFill>
                  <a:latin typeface="Lato" pitchFamily="34" charset="0"/>
                  <a:ea typeface="Lato" pitchFamily="34" charset="0"/>
                  <a:cs typeface="Lato" pitchFamily="34" charset="0"/>
                </a:rPr>
                <a:t>pulvinar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lacinia</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Donec</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arcu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justo</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Fusce</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eget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consequat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risus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Proin</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est</a:t>
              </a:r>
              <a:r>
                <a:rPr lang="en-US" sz="2400" dirty="0">
                  <a:solidFill>
                    <a:schemeClr val="bg1">
                      <a:lumMod val="65000"/>
                    </a:schemeClr>
                  </a:solidFill>
                  <a:latin typeface="Lato" pitchFamily="34" charset="0"/>
                  <a:ea typeface="Lato" pitchFamily="34" charset="0"/>
                  <a:cs typeface="Lato" pitchFamily="34" charset="0"/>
                </a:rPr>
                <a:t> lacus, </a:t>
              </a:r>
              <a:r>
                <a:rPr lang="en-US" sz="2400" dirty="0" err="1">
                  <a:solidFill>
                    <a:schemeClr val="bg1">
                      <a:lumMod val="65000"/>
                    </a:schemeClr>
                  </a:solidFill>
                  <a:latin typeface="Lato" pitchFamily="34" charset="0"/>
                  <a:ea typeface="Lato" pitchFamily="34" charset="0"/>
                  <a:cs typeface="Lato" pitchFamily="34" charset="0"/>
                </a:rPr>
                <a:t>interdum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feugiat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quis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faucibus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vel</a:t>
              </a:r>
              <a:r>
                <a:rPr lang="en-US" sz="2400" dirty="0">
                  <a:solidFill>
                    <a:schemeClr val="bg1">
                      <a:lumMod val="65000"/>
                    </a:schemeClr>
                  </a:solidFill>
                  <a:latin typeface="Lato" pitchFamily="34" charset="0"/>
                  <a:ea typeface="Lato" pitchFamily="34" charset="0"/>
                  <a:cs typeface="Lato" pitchFamily="34" charset="0"/>
                </a:rPr>
                <a:t> mi.  </a:t>
              </a:r>
              <a:r>
                <a:rPr lang="en-US" sz="2400" dirty="0" err="1">
                  <a:solidFill>
                    <a:schemeClr val="bg1">
                      <a:lumMod val="65000"/>
                    </a:schemeClr>
                  </a:solidFill>
                  <a:latin typeface="Lato" pitchFamily="34" charset="0"/>
                  <a:ea typeface="Lato" pitchFamily="34" charset="0"/>
                  <a:cs typeface="Lato" pitchFamily="34" charset="0"/>
                </a:rPr>
                <a:t>Vivamus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endParaRPr lang="en-US" sz="2400" dirty="0">
                <a:solidFill>
                  <a:schemeClr val="bg1">
                    <a:lumMod val="65000"/>
                  </a:schemeClr>
                </a:solidFill>
                <a:latin typeface="Lato" pitchFamily="34" charset="0"/>
                <a:ea typeface="Lato" pitchFamily="34" charset="0"/>
                <a:cs typeface="Lato" pitchFamily="34" charset="0"/>
              </a:endParaRPr>
            </a:p>
          </p:txBody>
        </p:sp>
        <p:sp>
          <p:nvSpPr>
            <p:cNvPr id="235" name="TextBox 234"/>
            <p:cNvSpPr txBox="1"/>
            <p:nvPr/>
          </p:nvSpPr>
          <p:spPr>
            <a:xfrm>
              <a:off x="15576914" y="1396829"/>
              <a:ext cx="3652866" cy="1435242"/>
            </a:xfrm>
            <a:prstGeom prst="rect">
              <a:avLst/>
            </a:prstGeom>
            <a:noFill/>
          </p:spPr>
          <p:txBody>
            <a:bodyPr wrap="square" lIns="182843" tIns="91422" rIns="182843" bIns="91422" rtlCol="0">
              <a:spAutoFit/>
            </a:bodyPr>
            <a:lstStyle/>
            <a:p>
              <a:r>
                <a:rPr lang="en-US" sz="3600" b="1" dirty="0">
                  <a:solidFill>
                    <a:schemeClr val="accent2"/>
                  </a:solidFill>
                  <a:latin typeface="Lato" pitchFamily="34" charset="0"/>
                  <a:ea typeface="Lato" pitchFamily="34" charset="0"/>
                  <a:cs typeface="Lato" pitchFamily="34" charset="0"/>
                </a:rPr>
                <a:t>DESCRIPTION HERE</a:t>
              </a:r>
              <a:endParaRPr lang="id-ID" sz="3600" b="1" dirty="0">
                <a:solidFill>
                  <a:schemeClr val="accent2"/>
                </a:solidFill>
                <a:latin typeface="Lato" pitchFamily="34" charset="0"/>
                <a:ea typeface="Lato" pitchFamily="34" charset="0"/>
                <a:cs typeface="Lato" pitchFamily="34" charset="0"/>
              </a:endParaRPr>
            </a:p>
          </p:txBody>
        </p:sp>
      </p:grpSp>
      <p:grpSp>
        <p:nvGrpSpPr>
          <p:cNvPr id="238" name="Group 237"/>
          <p:cNvGrpSpPr/>
          <p:nvPr/>
        </p:nvGrpSpPr>
        <p:grpSpPr>
          <a:xfrm>
            <a:off x="3953443" y="3909804"/>
            <a:ext cx="7952828" cy="1709653"/>
            <a:chOff x="9367692" y="5209460"/>
            <a:chExt cx="12600826" cy="2708853"/>
          </a:xfrm>
        </p:grpSpPr>
        <p:sp>
          <p:nvSpPr>
            <p:cNvPr id="160"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pic>
          <p:nvPicPr>
            <p:cNvPr id="237" name="Picture 23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239" name="Group 238"/>
          <p:cNvGrpSpPr/>
          <p:nvPr/>
        </p:nvGrpSpPr>
        <p:grpSpPr>
          <a:xfrm>
            <a:off x="3965060" y="5571464"/>
            <a:ext cx="7952828" cy="1709653"/>
            <a:chOff x="9367692" y="5209460"/>
            <a:chExt cx="12600826" cy="2708853"/>
          </a:xfrm>
        </p:grpSpPr>
        <p:sp>
          <p:nvSpPr>
            <p:cNvPr id="240"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pic>
          <p:nvPicPr>
            <p:cNvPr id="241" name="Picture 2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242" name="Group 241"/>
          <p:cNvGrpSpPr/>
          <p:nvPr/>
        </p:nvGrpSpPr>
        <p:grpSpPr>
          <a:xfrm>
            <a:off x="3951307" y="7247864"/>
            <a:ext cx="7952828" cy="1709653"/>
            <a:chOff x="9367692" y="5209460"/>
            <a:chExt cx="12600826" cy="2708853"/>
          </a:xfrm>
        </p:grpSpPr>
        <p:sp>
          <p:nvSpPr>
            <p:cNvPr id="243"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pic>
          <p:nvPicPr>
            <p:cNvPr id="244" name="Picture 24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245" name="Group 244"/>
          <p:cNvGrpSpPr/>
          <p:nvPr/>
        </p:nvGrpSpPr>
        <p:grpSpPr>
          <a:xfrm>
            <a:off x="3976360" y="8924264"/>
            <a:ext cx="7952828" cy="1709653"/>
            <a:chOff x="9367692" y="5209460"/>
            <a:chExt cx="12600826" cy="2708853"/>
          </a:xfrm>
          <a:solidFill>
            <a:schemeClr val="accent2"/>
          </a:solidFill>
        </p:grpSpPr>
        <p:sp>
          <p:nvSpPr>
            <p:cNvPr id="246"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th-TH"/>
            </a:p>
          </p:txBody>
        </p:sp>
        <p:pic>
          <p:nvPicPr>
            <p:cNvPr id="247" name="Picture 24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a:grpFill/>
          </p:spPr>
        </p:pic>
      </p:grpSp>
      <p:grpSp>
        <p:nvGrpSpPr>
          <p:cNvPr id="301" name="Group 300"/>
          <p:cNvGrpSpPr/>
          <p:nvPr/>
        </p:nvGrpSpPr>
        <p:grpSpPr>
          <a:xfrm>
            <a:off x="5061314" y="4002952"/>
            <a:ext cx="6643323" cy="1436096"/>
            <a:chOff x="15576914" y="1962121"/>
            <a:chExt cx="6643323" cy="1436096"/>
          </a:xfrm>
        </p:grpSpPr>
        <p:sp>
          <p:nvSpPr>
            <p:cNvPr id="302" name="TextBox 301"/>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03" name="TextBox 302"/>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A</a:t>
              </a:r>
              <a:endParaRPr lang="id-ID" sz="3600" b="1" dirty="0">
                <a:solidFill>
                  <a:schemeClr val="bg1"/>
                </a:solidFill>
                <a:latin typeface="Lato" pitchFamily="34" charset="0"/>
                <a:ea typeface="Lato" pitchFamily="34" charset="0"/>
                <a:cs typeface="Lato" pitchFamily="34" charset="0"/>
              </a:endParaRPr>
            </a:p>
          </p:txBody>
        </p:sp>
      </p:grpSp>
      <p:grpSp>
        <p:nvGrpSpPr>
          <p:cNvPr id="304" name="Group 303"/>
          <p:cNvGrpSpPr/>
          <p:nvPr/>
        </p:nvGrpSpPr>
        <p:grpSpPr>
          <a:xfrm>
            <a:off x="4988586" y="5670320"/>
            <a:ext cx="6643323" cy="1436096"/>
            <a:chOff x="15576914" y="1962121"/>
            <a:chExt cx="6643323" cy="1436096"/>
          </a:xfrm>
        </p:grpSpPr>
        <p:sp>
          <p:nvSpPr>
            <p:cNvPr id="305" name="TextBox 304"/>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06" name="TextBox 305"/>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B</a:t>
              </a:r>
              <a:endParaRPr lang="id-ID" sz="3600" b="1" dirty="0">
                <a:solidFill>
                  <a:schemeClr val="bg1"/>
                </a:solidFill>
                <a:latin typeface="Lato" pitchFamily="34" charset="0"/>
                <a:ea typeface="Lato" pitchFamily="34" charset="0"/>
                <a:cs typeface="Lato" pitchFamily="34" charset="0"/>
              </a:endParaRPr>
            </a:p>
          </p:txBody>
        </p:sp>
      </p:grpSp>
      <p:grpSp>
        <p:nvGrpSpPr>
          <p:cNvPr id="307" name="Group 306"/>
          <p:cNvGrpSpPr/>
          <p:nvPr/>
        </p:nvGrpSpPr>
        <p:grpSpPr>
          <a:xfrm>
            <a:off x="5059209" y="7344048"/>
            <a:ext cx="6643323" cy="1436096"/>
            <a:chOff x="15576914" y="1962121"/>
            <a:chExt cx="6643323" cy="1436096"/>
          </a:xfrm>
        </p:grpSpPr>
        <p:sp>
          <p:nvSpPr>
            <p:cNvPr id="308" name="TextBox 307"/>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09" name="TextBox 308"/>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C</a:t>
              </a:r>
              <a:endParaRPr lang="id-ID" sz="3600" b="1" dirty="0">
                <a:solidFill>
                  <a:schemeClr val="bg1"/>
                </a:solidFill>
                <a:latin typeface="Lato" pitchFamily="34" charset="0"/>
                <a:ea typeface="Lato" pitchFamily="34" charset="0"/>
                <a:cs typeface="Lato" pitchFamily="34" charset="0"/>
              </a:endParaRPr>
            </a:p>
          </p:txBody>
        </p:sp>
      </p:grpSp>
      <p:grpSp>
        <p:nvGrpSpPr>
          <p:cNvPr id="310" name="Group 309"/>
          <p:cNvGrpSpPr/>
          <p:nvPr/>
        </p:nvGrpSpPr>
        <p:grpSpPr>
          <a:xfrm>
            <a:off x="4986481" y="9011416"/>
            <a:ext cx="6643323" cy="1436096"/>
            <a:chOff x="15576914" y="1962121"/>
            <a:chExt cx="6643323" cy="1436096"/>
          </a:xfrm>
        </p:grpSpPr>
        <p:sp>
          <p:nvSpPr>
            <p:cNvPr id="311" name="TextBox 310"/>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12" name="TextBox 311"/>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D</a:t>
              </a:r>
              <a:endParaRPr lang="id-ID" sz="3600" b="1" dirty="0">
                <a:solidFill>
                  <a:schemeClr val="bg1"/>
                </a:solidFill>
                <a:latin typeface="Lato" pitchFamily="34" charset="0"/>
                <a:ea typeface="Lato" pitchFamily="34" charset="0"/>
                <a:cs typeface="Lato" pitchFamily="34" charset="0"/>
              </a:endParaRPr>
            </a:p>
          </p:txBody>
        </p:sp>
      </p:grpSp>
      <p:sp>
        <p:nvSpPr>
          <p:cNvPr id="109" name="TextBox 108"/>
          <p:cNvSpPr txBox="1"/>
          <p:nvPr/>
        </p:nvSpPr>
        <p:spPr>
          <a:xfrm>
            <a:off x="15192172" y="6746286"/>
            <a:ext cx="3413655" cy="1698890"/>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summarizes.</a:t>
            </a:r>
          </a:p>
        </p:txBody>
      </p:sp>
      <p:sp>
        <p:nvSpPr>
          <p:cNvPr id="110" name="TextBox 109"/>
          <p:cNvSpPr txBox="1"/>
          <p:nvPr/>
        </p:nvSpPr>
        <p:spPr>
          <a:xfrm>
            <a:off x="20181203" y="6746286"/>
            <a:ext cx="3413655" cy="1698890"/>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summarizes.</a:t>
            </a:r>
          </a:p>
        </p:txBody>
      </p:sp>
      <p:sp>
        <p:nvSpPr>
          <p:cNvPr id="111" name="TextBox 110"/>
          <p:cNvSpPr txBox="1"/>
          <p:nvPr/>
        </p:nvSpPr>
        <p:spPr>
          <a:xfrm>
            <a:off x="15021501" y="9426310"/>
            <a:ext cx="3413655" cy="1698890"/>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summarizes.</a:t>
            </a:r>
          </a:p>
        </p:txBody>
      </p:sp>
      <p:sp>
        <p:nvSpPr>
          <p:cNvPr id="112" name="TextBox 111"/>
          <p:cNvSpPr txBox="1"/>
          <p:nvPr/>
        </p:nvSpPr>
        <p:spPr>
          <a:xfrm>
            <a:off x="20025115" y="9426310"/>
            <a:ext cx="3413655" cy="1698890"/>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summarizes.</a:t>
            </a:r>
          </a:p>
        </p:txBody>
      </p:sp>
      <p:grpSp>
        <p:nvGrpSpPr>
          <p:cNvPr id="113" name="Group 112"/>
          <p:cNvGrpSpPr/>
          <p:nvPr/>
        </p:nvGrpSpPr>
        <p:grpSpPr>
          <a:xfrm>
            <a:off x="18511356" y="9524999"/>
            <a:ext cx="1447038" cy="1447415"/>
            <a:chOff x="18094755" y="1818290"/>
            <a:chExt cx="1479473" cy="1479858"/>
          </a:xfrm>
        </p:grpSpPr>
        <p:sp>
          <p:nvSpPr>
            <p:cNvPr id="114" name="Rectangle 139"/>
            <p:cNvSpPr/>
            <p:nvPr/>
          </p:nvSpPr>
          <p:spPr>
            <a:xfrm>
              <a:off x="18094755" y="1818290"/>
              <a:ext cx="1479473" cy="147985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15" name="Freeform 168"/>
            <p:cNvSpPr>
              <a:spLocks noChangeArrowheads="1"/>
            </p:cNvSpPr>
            <p:nvPr/>
          </p:nvSpPr>
          <p:spPr bwMode="auto">
            <a:xfrm>
              <a:off x="18357898" y="2081506"/>
              <a:ext cx="953186" cy="953426"/>
            </a:xfrm>
            <a:custGeom>
              <a:avLst/>
              <a:gdLst>
                <a:gd name="T0" fmla="*/ 521 w 1043"/>
                <a:gd name="T1" fmla="*/ 0 h 1043"/>
                <a:gd name="T2" fmla="*/ 0 w 1043"/>
                <a:gd name="T3" fmla="*/ 521 h 1043"/>
                <a:gd name="T4" fmla="*/ 521 w 1043"/>
                <a:gd name="T5" fmla="*/ 1042 h 1043"/>
                <a:gd name="T6" fmla="*/ 1042 w 1043"/>
                <a:gd name="T7" fmla="*/ 521 h 1043"/>
                <a:gd name="T8" fmla="*/ 521 w 1043"/>
                <a:gd name="T9" fmla="*/ 0 h 1043"/>
                <a:gd name="T10" fmla="*/ 323 w 1043"/>
                <a:gd name="T11" fmla="*/ 781 h 1043"/>
                <a:gd name="T12" fmla="*/ 323 w 1043"/>
                <a:gd name="T13" fmla="*/ 260 h 1043"/>
                <a:gd name="T14" fmla="*/ 844 w 1043"/>
                <a:gd name="T15" fmla="*/ 521 h 1043"/>
                <a:gd name="T16" fmla="*/ 323 w 1043"/>
                <a:gd name="T17" fmla="*/ 781 h 1043"/>
                <a:gd name="T18" fmla="*/ 323 w 1043"/>
                <a:gd name="T19" fmla="*/ 781 h 1043"/>
                <a:gd name="T20" fmla="*/ 323 w 1043"/>
                <a:gd name="T21" fmla="*/ 781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3" h="1043">
                  <a:moveTo>
                    <a:pt x="521" y="0"/>
                  </a:moveTo>
                  <a:cubicBezTo>
                    <a:pt x="229" y="0"/>
                    <a:pt x="0" y="240"/>
                    <a:pt x="0" y="521"/>
                  </a:cubicBezTo>
                  <a:cubicBezTo>
                    <a:pt x="0" y="812"/>
                    <a:pt x="229" y="1042"/>
                    <a:pt x="521" y="1042"/>
                  </a:cubicBezTo>
                  <a:cubicBezTo>
                    <a:pt x="802" y="1042"/>
                    <a:pt x="1042" y="812"/>
                    <a:pt x="1042" y="521"/>
                  </a:cubicBezTo>
                  <a:cubicBezTo>
                    <a:pt x="1042" y="240"/>
                    <a:pt x="802" y="0"/>
                    <a:pt x="521" y="0"/>
                  </a:cubicBezTo>
                  <a:close/>
                  <a:moveTo>
                    <a:pt x="323" y="781"/>
                  </a:moveTo>
                  <a:cubicBezTo>
                    <a:pt x="323" y="260"/>
                    <a:pt x="323" y="260"/>
                    <a:pt x="323" y="260"/>
                  </a:cubicBezTo>
                  <a:cubicBezTo>
                    <a:pt x="844" y="521"/>
                    <a:pt x="844" y="521"/>
                    <a:pt x="844" y="521"/>
                  </a:cubicBezTo>
                  <a:lnTo>
                    <a:pt x="323" y="781"/>
                  </a:lnTo>
                  <a:close/>
                  <a:moveTo>
                    <a:pt x="323" y="781"/>
                  </a:moveTo>
                  <a:lnTo>
                    <a:pt x="323" y="781"/>
                  </a:lnTo>
                  <a:close/>
                </a:path>
              </a:pathLst>
            </a:custGeom>
            <a:solidFill>
              <a:schemeClr val="bg1"/>
            </a:solidFill>
            <a:ln>
              <a:noFill/>
            </a:ln>
            <a:effectLst/>
          </p:spPr>
          <p:txBody>
            <a:bodyPr wrap="none" lIns="243785" tIns="121892" rIns="243785" bIns="121892" anchor="ctr"/>
            <a:lstStyle/>
            <a:p>
              <a:pPr>
                <a:defRPr/>
              </a:pPr>
              <a:endParaRPr lang="en-US" dirty="0">
                <a:ea typeface="SimSun" charset="0"/>
              </a:endParaRPr>
            </a:p>
          </p:txBody>
        </p:sp>
      </p:grpSp>
      <p:grpSp>
        <p:nvGrpSpPr>
          <p:cNvPr id="116" name="Group 115"/>
          <p:cNvGrpSpPr/>
          <p:nvPr/>
        </p:nvGrpSpPr>
        <p:grpSpPr>
          <a:xfrm>
            <a:off x="18642720" y="6862352"/>
            <a:ext cx="1447038" cy="1447415"/>
            <a:chOff x="4207230" y="1905000"/>
            <a:chExt cx="1479473" cy="1479858"/>
          </a:xfrm>
        </p:grpSpPr>
        <p:sp>
          <p:nvSpPr>
            <p:cNvPr id="117" name="Rectangle 139"/>
            <p:cNvSpPr/>
            <p:nvPr/>
          </p:nvSpPr>
          <p:spPr>
            <a:xfrm>
              <a:off x="4207230" y="1905000"/>
              <a:ext cx="1479473" cy="147985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18" name="Freeform 576"/>
            <p:cNvSpPr>
              <a:spLocks noChangeArrowheads="1"/>
            </p:cNvSpPr>
            <p:nvPr/>
          </p:nvSpPr>
          <p:spPr bwMode="auto">
            <a:xfrm>
              <a:off x="4387181" y="2081506"/>
              <a:ext cx="1119570" cy="1119859"/>
            </a:xfrm>
            <a:custGeom>
              <a:avLst/>
              <a:gdLst>
                <a:gd name="T0" fmla="*/ 1664 w 1690"/>
                <a:gd name="T1" fmla="*/ 1037 h 1690"/>
                <a:gd name="T2" fmla="*/ 1689 w 1690"/>
                <a:gd name="T3" fmla="*/ 1037 h 1690"/>
                <a:gd name="T4" fmla="*/ 1689 w 1690"/>
                <a:gd name="T5" fmla="*/ 669 h 1690"/>
                <a:gd name="T6" fmla="*/ 1446 w 1690"/>
                <a:gd name="T7" fmla="*/ 669 h 1690"/>
                <a:gd name="T8" fmla="*/ 1396 w 1690"/>
                <a:gd name="T9" fmla="*/ 543 h 1690"/>
                <a:gd name="T10" fmla="*/ 1547 w 1690"/>
                <a:gd name="T11" fmla="*/ 393 h 1690"/>
                <a:gd name="T12" fmla="*/ 1572 w 1690"/>
                <a:gd name="T13" fmla="*/ 376 h 1690"/>
                <a:gd name="T14" fmla="*/ 1547 w 1690"/>
                <a:gd name="T15" fmla="*/ 359 h 1690"/>
                <a:gd name="T16" fmla="*/ 1329 w 1690"/>
                <a:gd name="T17" fmla="*/ 134 h 1690"/>
                <a:gd name="T18" fmla="*/ 1312 w 1690"/>
                <a:gd name="T19" fmla="*/ 117 h 1690"/>
                <a:gd name="T20" fmla="*/ 1288 w 1690"/>
                <a:gd name="T21" fmla="*/ 134 h 1690"/>
                <a:gd name="T22" fmla="*/ 1137 w 1690"/>
                <a:gd name="T23" fmla="*/ 284 h 1690"/>
                <a:gd name="T24" fmla="*/ 1020 w 1690"/>
                <a:gd name="T25" fmla="*/ 234 h 1690"/>
                <a:gd name="T26" fmla="*/ 1020 w 1690"/>
                <a:gd name="T27" fmla="*/ 0 h 1690"/>
                <a:gd name="T28" fmla="*/ 660 w 1690"/>
                <a:gd name="T29" fmla="*/ 0 h 1690"/>
                <a:gd name="T30" fmla="*/ 660 w 1690"/>
                <a:gd name="T31" fmla="*/ 234 h 1690"/>
                <a:gd name="T32" fmla="*/ 552 w 1690"/>
                <a:gd name="T33" fmla="*/ 284 h 1690"/>
                <a:gd name="T34" fmla="*/ 401 w 1690"/>
                <a:gd name="T35" fmla="*/ 134 h 1690"/>
                <a:gd name="T36" fmla="*/ 385 w 1690"/>
                <a:gd name="T37" fmla="*/ 117 h 1690"/>
                <a:gd name="T38" fmla="*/ 125 w 1690"/>
                <a:gd name="T39" fmla="*/ 376 h 1690"/>
                <a:gd name="T40" fmla="*/ 142 w 1690"/>
                <a:gd name="T41" fmla="*/ 393 h 1690"/>
                <a:gd name="T42" fmla="*/ 284 w 1690"/>
                <a:gd name="T43" fmla="*/ 535 h 1690"/>
                <a:gd name="T44" fmla="*/ 234 w 1690"/>
                <a:gd name="T45" fmla="*/ 660 h 1690"/>
                <a:gd name="T46" fmla="*/ 0 w 1690"/>
                <a:gd name="T47" fmla="*/ 660 h 1690"/>
                <a:gd name="T48" fmla="*/ 0 w 1690"/>
                <a:gd name="T49" fmla="*/ 1028 h 1690"/>
                <a:gd name="T50" fmla="*/ 234 w 1690"/>
                <a:gd name="T51" fmla="*/ 1028 h 1690"/>
                <a:gd name="T52" fmla="*/ 284 w 1690"/>
                <a:gd name="T53" fmla="*/ 1154 h 1690"/>
                <a:gd name="T54" fmla="*/ 142 w 1690"/>
                <a:gd name="T55" fmla="*/ 1296 h 1690"/>
                <a:gd name="T56" fmla="*/ 125 w 1690"/>
                <a:gd name="T57" fmla="*/ 1312 h 1690"/>
                <a:gd name="T58" fmla="*/ 142 w 1690"/>
                <a:gd name="T59" fmla="*/ 1338 h 1690"/>
                <a:gd name="T60" fmla="*/ 359 w 1690"/>
                <a:gd name="T61" fmla="*/ 1555 h 1690"/>
                <a:gd name="T62" fmla="*/ 385 w 1690"/>
                <a:gd name="T63" fmla="*/ 1572 h 1690"/>
                <a:gd name="T64" fmla="*/ 401 w 1690"/>
                <a:gd name="T65" fmla="*/ 1555 h 1690"/>
                <a:gd name="T66" fmla="*/ 552 w 1690"/>
                <a:gd name="T67" fmla="*/ 1413 h 1690"/>
                <a:gd name="T68" fmla="*/ 669 w 1690"/>
                <a:gd name="T69" fmla="*/ 1455 h 1690"/>
                <a:gd name="T70" fmla="*/ 669 w 1690"/>
                <a:gd name="T71" fmla="*/ 1689 h 1690"/>
                <a:gd name="T72" fmla="*/ 1037 w 1690"/>
                <a:gd name="T73" fmla="*/ 1689 h 1690"/>
                <a:gd name="T74" fmla="*/ 1037 w 1690"/>
                <a:gd name="T75" fmla="*/ 1455 h 1690"/>
                <a:gd name="T76" fmla="*/ 1137 w 1690"/>
                <a:gd name="T77" fmla="*/ 1404 h 1690"/>
                <a:gd name="T78" fmla="*/ 1312 w 1690"/>
                <a:gd name="T79" fmla="*/ 1572 h 1690"/>
                <a:gd name="T80" fmla="*/ 1329 w 1690"/>
                <a:gd name="T81" fmla="*/ 1555 h 1690"/>
                <a:gd name="T82" fmla="*/ 1547 w 1690"/>
                <a:gd name="T83" fmla="*/ 1338 h 1690"/>
                <a:gd name="T84" fmla="*/ 1572 w 1690"/>
                <a:gd name="T85" fmla="*/ 1312 h 1690"/>
                <a:gd name="T86" fmla="*/ 1396 w 1690"/>
                <a:gd name="T87" fmla="*/ 1145 h 1690"/>
                <a:gd name="T88" fmla="*/ 1446 w 1690"/>
                <a:gd name="T89" fmla="*/ 1037 h 1690"/>
                <a:gd name="T90" fmla="*/ 1664 w 1690"/>
                <a:gd name="T91" fmla="*/ 1037 h 1690"/>
                <a:gd name="T92" fmla="*/ 1221 w 1690"/>
                <a:gd name="T93" fmla="*/ 844 h 1690"/>
                <a:gd name="T94" fmla="*/ 844 w 1690"/>
                <a:gd name="T95" fmla="*/ 1229 h 1690"/>
                <a:gd name="T96" fmla="*/ 460 w 1690"/>
                <a:gd name="T97" fmla="*/ 844 h 1690"/>
                <a:gd name="T98" fmla="*/ 844 w 1690"/>
                <a:gd name="T99" fmla="*/ 468 h 1690"/>
                <a:gd name="T100" fmla="*/ 1221 w 1690"/>
                <a:gd name="T101" fmla="*/ 844 h 1690"/>
                <a:gd name="T102" fmla="*/ 1221 w 1690"/>
                <a:gd name="T103" fmla="*/ 844 h 1690"/>
                <a:gd name="T104" fmla="*/ 1221 w 1690"/>
                <a:gd name="T105" fmla="*/ 844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0" h="1690">
                  <a:moveTo>
                    <a:pt x="1664" y="1037"/>
                  </a:moveTo>
                  <a:cubicBezTo>
                    <a:pt x="1689" y="1037"/>
                    <a:pt x="1689" y="1037"/>
                    <a:pt x="1689" y="1037"/>
                  </a:cubicBezTo>
                  <a:cubicBezTo>
                    <a:pt x="1689" y="669"/>
                    <a:pt x="1689" y="669"/>
                    <a:pt x="1689" y="669"/>
                  </a:cubicBezTo>
                  <a:cubicBezTo>
                    <a:pt x="1446" y="669"/>
                    <a:pt x="1446" y="669"/>
                    <a:pt x="1446" y="669"/>
                  </a:cubicBezTo>
                  <a:cubicBezTo>
                    <a:pt x="1438" y="627"/>
                    <a:pt x="1421" y="585"/>
                    <a:pt x="1396" y="543"/>
                  </a:cubicBezTo>
                  <a:cubicBezTo>
                    <a:pt x="1547" y="393"/>
                    <a:pt x="1547" y="393"/>
                    <a:pt x="1547" y="393"/>
                  </a:cubicBezTo>
                  <a:cubicBezTo>
                    <a:pt x="1572" y="376"/>
                    <a:pt x="1572" y="376"/>
                    <a:pt x="1572" y="376"/>
                  </a:cubicBezTo>
                  <a:cubicBezTo>
                    <a:pt x="1547" y="359"/>
                    <a:pt x="1547" y="359"/>
                    <a:pt x="1547" y="359"/>
                  </a:cubicBezTo>
                  <a:cubicBezTo>
                    <a:pt x="1329" y="134"/>
                    <a:pt x="1329" y="134"/>
                    <a:pt x="1329" y="134"/>
                  </a:cubicBezTo>
                  <a:cubicBezTo>
                    <a:pt x="1312" y="117"/>
                    <a:pt x="1312" y="117"/>
                    <a:pt x="1312" y="117"/>
                  </a:cubicBezTo>
                  <a:cubicBezTo>
                    <a:pt x="1288" y="134"/>
                    <a:pt x="1288" y="134"/>
                    <a:pt x="1288" y="134"/>
                  </a:cubicBezTo>
                  <a:cubicBezTo>
                    <a:pt x="1137" y="284"/>
                    <a:pt x="1137" y="284"/>
                    <a:pt x="1137" y="284"/>
                  </a:cubicBezTo>
                  <a:cubicBezTo>
                    <a:pt x="1104" y="267"/>
                    <a:pt x="1062" y="251"/>
                    <a:pt x="1020" y="234"/>
                  </a:cubicBezTo>
                  <a:cubicBezTo>
                    <a:pt x="1020" y="0"/>
                    <a:pt x="1020" y="0"/>
                    <a:pt x="1020" y="0"/>
                  </a:cubicBezTo>
                  <a:cubicBezTo>
                    <a:pt x="660" y="0"/>
                    <a:pt x="660" y="0"/>
                    <a:pt x="660" y="0"/>
                  </a:cubicBezTo>
                  <a:cubicBezTo>
                    <a:pt x="660" y="234"/>
                    <a:pt x="660" y="234"/>
                    <a:pt x="660" y="234"/>
                  </a:cubicBezTo>
                  <a:cubicBezTo>
                    <a:pt x="619" y="251"/>
                    <a:pt x="585" y="267"/>
                    <a:pt x="552" y="284"/>
                  </a:cubicBezTo>
                  <a:cubicBezTo>
                    <a:pt x="401" y="134"/>
                    <a:pt x="401" y="134"/>
                    <a:pt x="401" y="134"/>
                  </a:cubicBezTo>
                  <a:cubicBezTo>
                    <a:pt x="385" y="117"/>
                    <a:pt x="385" y="117"/>
                    <a:pt x="385" y="117"/>
                  </a:cubicBezTo>
                  <a:cubicBezTo>
                    <a:pt x="125" y="376"/>
                    <a:pt x="125" y="376"/>
                    <a:pt x="125" y="376"/>
                  </a:cubicBezTo>
                  <a:cubicBezTo>
                    <a:pt x="142" y="393"/>
                    <a:pt x="142" y="393"/>
                    <a:pt x="142" y="393"/>
                  </a:cubicBezTo>
                  <a:cubicBezTo>
                    <a:pt x="284" y="535"/>
                    <a:pt x="284" y="535"/>
                    <a:pt x="284" y="535"/>
                  </a:cubicBezTo>
                  <a:cubicBezTo>
                    <a:pt x="267" y="577"/>
                    <a:pt x="251" y="619"/>
                    <a:pt x="234" y="660"/>
                  </a:cubicBezTo>
                  <a:cubicBezTo>
                    <a:pt x="0" y="660"/>
                    <a:pt x="0" y="660"/>
                    <a:pt x="0" y="660"/>
                  </a:cubicBezTo>
                  <a:cubicBezTo>
                    <a:pt x="0" y="1028"/>
                    <a:pt x="0" y="1028"/>
                    <a:pt x="0" y="1028"/>
                  </a:cubicBezTo>
                  <a:cubicBezTo>
                    <a:pt x="234" y="1028"/>
                    <a:pt x="234" y="1028"/>
                    <a:pt x="234" y="1028"/>
                  </a:cubicBezTo>
                  <a:cubicBezTo>
                    <a:pt x="242" y="1070"/>
                    <a:pt x="259" y="1112"/>
                    <a:pt x="284" y="1154"/>
                  </a:cubicBezTo>
                  <a:cubicBezTo>
                    <a:pt x="142" y="1296"/>
                    <a:pt x="142" y="1296"/>
                    <a:pt x="142" y="1296"/>
                  </a:cubicBezTo>
                  <a:cubicBezTo>
                    <a:pt x="125" y="1312"/>
                    <a:pt x="125" y="1312"/>
                    <a:pt x="125" y="1312"/>
                  </a:cubicBezTo>
                  <a:cubicBezTo>
                    <a:pt x="142" y="1338"/>
                    <a:pt x="142" y="1338"/>
                    <a:pt x="142" y="1338"/>
                  </a:cubicBezTo>
                  <a:cubicBezTo>
                    <a:pt x="359" y="1555"/>
                    <a:pt x="359" y="1555"/>
                    <a:pt x="359" y="1555"/>
                  </a:cubicBezTo>
                  <a:cubicBezTo>
                    <a:pt x="385" y="1572"/>
                    <a:pt x="385" y="1572"/>
                    <a:pt x="385" y="1572"/>
                  </a:cubicBezTo>
                  <a:cubicBezTo>
                    <a:pt x="401" y="1555"/>
                    <a:pt x="401" y="1555"/>
                    <a:pt x="401" y="1555"/>
                  </a:cubicBezTo>
                  <a:cubicBezTo>
                    <a:pt x="552" y="1413"/>
                    <a:pt x="552" y="1413"/>
                    <a:pt x="552" y="1413"/>
                  </a:cubicBezTo>
                  <a:cubicBezTo>
                    <a:pt x="585" y="1430"/>
                    <a:pt x="627" y="1446"/>
                    <a:pt x="669" y="1455"/>
                  </a:cubicBezTo>
                  <a:cubicBezTo>
                    <a:pt x="669" y="1689"/>
                    <a:pt x="669" y="1689"/>
                    <a:pt x="669" y="1689"/>
                  </a:cubicBezTo>
                  <a:cubicBezTo>
                    <a:pt x="1037" y="1689"/>
                    <a:pt x="1037" y="1689"/>
                    <a:pt x="1037" y="1689"/>
                  </a:cubicBezTo>
                  <a:cubicBezTo>
                    <a:pt x="1037" y="1455"/>
                    <a:pt x="1037" y="1455"/>
                    <a:pt x="1037" y="1455"/>
                  </a:cubicBezTo>
                  <a:cubicBezTo>
                    <a:pt x="1070" y="1438"/>
                    <a:pt x="1104" y="1421"/>
                    <a:pt x="1137" y="1404"/>
                  </a:cubicBezTo>
                  <a:cubicBezTo>
                    <a:pt x="1312" y="1572"/>
                    <a:pt x="1312" y="1572"/>
                    <a:pt x="1312" y="1572"/>
                  </a:cubicBezTo>
                  <a:cubicBezTo>
                    <a:pt x="1329" y="1555"/>
                    <a:pt x="1329" y="1555"/>
                    <a:pt x="1329" y="1555"/>
                  </a:cubicBezTo>
                  <a:cubicBezTo>
                    <a:pt x="1547" y="1338"/>
                    <a:pt x="1547" y="1338"/>
                    <a:pt x="1547" y="1338"/>
                  </a:cubicBezTo>
                  <a:cubicBezTo>
                    <a:pt x="1572" y="1312"/>
                    <a:pt x="1572" y="1312"/>
                    <a:pt x="1572" y="1312"/>
                  </a:cubicBezTo>
                  <a:cubicBezTo>
                    <a:pt x="1396" y="1145"/>
                    <a:pt x="1396" y="1145"/>
                    <a:pt x="1396" y="1145"/>
                  </a:cubicBezTo>
                  <a:cubicBezTo>
                    <a:pt x="1421" y="1112"/>
                    <a:pt x="1438" y="1070"/>
                    <a:pt x="1446" y="1037"/>
                  </a:cubicBezTo>
                  <a:cubicBezTo>
                    <a:pt x="1664" y="1037"/>
                    <a:pt x="1664" y="1037"/>
                    <a:pt x="1664" y="1037"/>
                  </a:cubicBezTo>
                  <a:close/>
                  <a:moveTo>
                    <a:pt x="1221" y="844"/>
                  </a:moveTo>
                  <a:cubicBezTo>
                    <a:pt x="1221" y="1053"/>
                    <a:pt x="1053" y="1229"/>
                    <a:pt x="844" y="1229"/>
                  </a:cubicBezTo>
                  <a:cubicBezTo>
                    <a:pt x="635" y="1229"/>
                    <a:pt x="460" y="1053"/>
                    <a:pt x="460" y="844"/>
                  </a:cubicBezTo>
                  <a:cubicBezTo>
                    <a:pt x="460" y="635"/>
                    <a:pt x="635" y="468"/>
                    <a:pt x="844" y="468"/>
                  </a:cubicBezTo>
                  <a:cubicBezTo>
                    <a:pt x="1053" y="468"/>
                    <a:pt x="1221" y="635"/>
                    <a:pt x="1221" y="844"/>
                  </a:cubicBezTo>
                  <a:close/>
                  <a:moveTo>
                    <a:pt x="1221" y="844"/>
                  </a:moveTo>
                  <a:lnTo>
                    <a:pt x="1221" y="844"/>
                  </a:lnTo>
                  <a:close/>
                </a:path>
              </a:pathLst>
            </a:custGeom>
            <a:solidFill>
              <a:schemeClr val="bg1"/>
            </a:solidFill>
            <a:ln>
              <a:noFill/>
            </a:ln>
            <a:effectLst/>
          </p:spPr>
          <p:txBody>
            <a:bodyPr wrap="none" lIns="243785" tIns="121892" rIns="243785" bIns="121892" anchor="ctr"/>
            <a:lstStyle/>
            <a:p>
              <a:pPr>
                <a:defRPr/>
              </a:pPr>
              <a:endParaRPr lang="en-US" dirty="0">
                <a:ea typeface="SimSun" charset="0"/>
              </a:endParaRPr>
            </a:p>
          </p:txBody>
        </p:sp>
      </p:grpSp>
      <p:grpSp>
        <p:nvGrpSpPr>
          <p:cNvPr id="119" name="Group 118"/>
          <p:cNvGrpSpPr/>
          <p:nvPr/>
        </p:nvGrpSpPr>
        <p:grpSpPr>
          <a:xfrm>
            <a:off x="13457237" y="6862352"/>
            <a:ext cx="1447038" cy="1447415"/>
            <a:chOff x="4286075" y="5835152"/>
            <a:chExt cx="1479473" cy="1479858"/>
          </a:xfrm>
        </p:grpSpPr>
        <p:sp>
          <p:nvSpPr>
            <p:cNvPr id="120" name="Rectangle 139"/>
            <p:cNvSpPr/>
            <p:nvPr/>
          </p:nvSpPr>
          <p:spPr>
            <a:xfrm>
              <a:off x="4286075" y="5835152"/>
              <a:ext cx="1479473" cy="147985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121" name="Group 43"/>
            <p:cNvGrpSpPr/>
            <p:nvPr/>
          </p:nvGrpSpPr>
          <p:grpSpPr>
            <a:xfrm>
              <a:off x="4429505" y="5936389"/>
              <a:ext cx="1034921" cy="1229279"/>
              <a:chOff x="2060819" y="1388284"/>
              <a:chExt cx="271040" cy="321860"/>
            </a:xfrm>
            <a:solidFill>
              <a:schemeClr val="bg1"/>
            </a:solidFill>
          </p:grpSpPr>
          <p:sp>
            <p:nvSpPr>
              <p:cNvPr id="122" name="Freeform 201"/>
              <p:cNvSpPr>
                <a:spLocks noChangeArrowheads="1"/>
              </p:cNvSpPr>
              <p:nvPr/>
            </p:nvSpPr>
            <p:spPr bwMode="auto">
              <a:xfrm>
                <a:off x="2060819" y="1388284"/>
                <a:ext cx="271040" cy="307527"/>
              </a:xfrm>
              <a:custGeom>
                <a:avLst/>
                <a:gdLst>
                  <a:gd name="T0" fmla="*/ 718 w 917"/>
                  <a:gd name="T1" fmla="*/ 583 h 1042"/>
                  <a:gd name="T2" fmla="*/ 853 w 917"/>
                  <a:gd name="T3" fmla="*/ 354 h 1042"/>
                  <a:gd name="T4" fmla="*/ 885 w 917"/>
                  <a:gd name="T5" fmla="*/ 270 h 1042"/>
                  <a:gd name="T6" fmla="*/ 895 w 917"/>
                  <a:gd name="T7" fmla="*/ 229 h 1042"/>
                  <a:gd name="T8" fmla="*/ 895 w 917"/>
                  <a:gd name="T9" fmla="*/ 208 h 1042"/>
                  <a:gd name="T10" fmla="*/ 906 w 917"/>
                  <a:gd name="T11" fmla="*/ 93 h 1042"/>
                  <a:gd name="T12" fmla="*/ 906 w 917"/>
                  <a:gd name="T13" fmla="*/ 41 h 1042"/>
                  <a:gd name="T14" fmla="*/ 906 w 917"/>
                  <a:gd name="T15" fmla="*/ 20 h 1042"/>
                  <a:gd name="T16" fmla="*/ 906 w 917"/>
                  <a:gd name="T17" fmla="*/ 10 h 1042"/>
                  <a:gd name="T18" fmla="*/ 895 w 917"/>
                  <a:gd name="T19" fmla="*/ 0 h 1042"/>
                  <a:gd name="T20" fmla="*/ 885 w 917"/>
                  <a:gd name="T21" fmla="*/ 0 h 1042"/>
                  <a:gd name="T22" fmla="*/ 864 w 917"/>
                  <a:gd name="T23" fmla="*/ 10 h 1042"/>
                  <a:gd name="T24" fmla="*/ 812 w 917"/>
                  <a:gd name="T25" fmla="*/ 20 h 1042"/>
                  <a:gd name="T26" fmla="*/ 635 w 917"/>
                  <a:gd name="T27" fmla="*/ 104 h 1042"/>
                  <a:gd name="T28" fmla="*/ 395 w 917"/>
                  <a:gd name="T29" fmla="*/ 333 h 1042"/>
                  <a:gd name="T30" fmla="*/ 333 w 917"/>
                  <a:gd name="T31" fmla="*/ 375 h 1042"/>
                  <a:gd name="T32" fmla="*/ 10 w 917"/>
                  <a:gd name="T33" fmla="*/ 583 h 1042"/>
                  <a:gd name="T34" fmla="*/ 41 w 917"/>
                  <a:gd name="T35" fmla="*/ 625 h 1042"/>
                  <a:gd name="T36" fmla="*/ 531 w 917"/>
                  <a:gd name="T37" fmla="*/ 999 h 1042"/>
                  <a:gd name="T38" fmla="*/ 562 w 917"/>
                  <a:gd name="T39" fmla="*/ 1020 h 1042"/>
                  <a:gd name="T40" fmla="*/ 698 w 917"/>
                  <a:gd name="T41" fmla="*/ 656 h 1042"/>
                  <a:gd name="T42" fmla="*/ 718 w 917"/>
                  <a:gd name="T43" fmla="*/ 583 h 1042"/>
                  <a:gd name="T44" fmla="*/ 666 w 917"/>
                  <a:gd name="T45" fmla="*/ 458 h 1042"/>
                  <a:gd name="T46" fmla="*/ 562 w 917"/>
                  <a:gd name="T47" fmla="*/ 468 h 1042"/>
                  <a:gd name="T48" fmla="*/ 520 w 917"/>
                  <a:gd name="T49" fmla="*/ 354 h 1042"/>
                  <a:gd name="T50" fmla="*/ 531 w 917"/>
                  <a:gd name="T51" fmla="*/ 333 h 1042"/>
                  <a:gd name="T52" fmla="*/ 645 w 917"/>
                  <a:gd name="T53" fmla="*/ 323 h 1042"/>
                  <a:gd name="T54" fmla="*/ 677 w 917"/>
                  <a:gd name="T55" fmla="*/ 437 h 1042"/>
                  <a:gd name="T56" fmla="*/ 666 w 917"/>
                  <a:gd name="T57" fmla="*/ 458 h 1042"/>
                  <a:gd name="T58" fmla="*/ 666 w 917"/>
                  <a:gd name="T59" fmla="*/ 458 h 1042"/>
                  <a:gd name="T60" fmla="*/ 666 w 917"/>
                  <a:gd name="T61" fmla="*/ 45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7" h="1042">
                    <a:moveTo>
                      <a:pt x="718" y="583"/>
                    </a:moveTo>
                    <a:cubicBezTo>
                      <a:pt x="781" y="500"/>
                      <a:pt x="823" y="427"/>
                      <a:pt x="853" y="354"/>
                    </a:cubicBezTo>
                    <a:cubicBezTo>
                      <a:pt x="864" y="333"/>
                      <a:pt x="874" y="302"/>
                      <a:pt x="885" y="270"/>
                    </a:cubicBezTo>
                    <a:cubicBezTo>
                      <a:pt x="885" y="260"/>
                      <a:pt x="885" y="250"/>
                      <a:pt x="895" y="229"/>
                    </a:cubicBezTo>
                    <a:cubicBezTo>
                      <a:pt x="895" y="218"/>
                      <a:pt x="895" y="218"/>
                      <a:pt x="895" y="208"/>
                    </a:cubicBezTo>
                    <a:cubicBezTo>
                      <a:pt x="906" y="166"/>
                      <a:pt x="906" y="125"/>
                      <a:pt x="906" y="93"/>
                    </a:cubicBezTo>
                    <a:cubicBezTo>
                      <a:pt x="906" y="73"/>
                      <a:pt x="906" y="52"/>
                      <a:pt x="906" y="41"/>
                    </a:cubicBezTo>
                    <a:cubicBezTo>
                      <a:pt x="906" y="31"/>
                      <a:pt x="916" y="31"/>
                      <a:pt x="906" y="20"/>
                    </a:cubicBezTo>
                    <a:lnTo>
                      <a:pt x="906" y="10"/>
                    </a:lnTo>
                    <a:cubicBezTo>
                      <a:pt x="916" y="0"/>
                      <a:pt x="906" y="0"/>
                      <a:pt x="895" y="0"/>
                    </a:cubicBezTo>
                    <a:lnTo>
                      <a:pt x="885" y="0"/>
                    </a:lnTo>
                    <a:cubicBezTo>
                      <a:pt x="874" y="0"/>
                      <a:pt x="874" y="10"/>
                      <a:pt x="864" y="10"/>
                    </a:cubicBezTo>
                    <a:cubicBezTo>
                      <a:pt x="864" y="20"/>
                      <a:pt x="843" y="20"/>
                      <a:pt x="812" y="20"/>
                    </a:cubicBezTo>
                    <a:cubicBezTo>
                      <a:pt x="770" y="31"/>
                      <a:pt x="708" y="52"/>
                      <a:pt x="635" y="104"/>
                    </a:cubicBezTo>
                    <a:cubicBezTo>
                      <a:pt x="510" y="177"/>
                      <a:pt x="437" y="281"/>
                      <a:pt x="395" y="333"/>
                    </a:cubicBezTo>
                    <a:cubicBezTo>
                      <a:pt x="385" y="354"/>
                      <a:pt x="354" y="375"/>
                      <a:pt x="333" y="375"/>
                    </a:cubicBezTo>
                    <a:cubicBezTo>
                      <a:pt x="125" y="364"/>
                      <a:pt x="41" y="510"/>
                      <a:pt x="10" y="583"/>
                    </a:cubicBezTo>
                    <a:cubicBezTo>
                      <a:pt x="0" y="604"/>
                      <a:pt x="10" y="625"/>
                      <a:pt x="41" y="625"/>
                    </a:cubicBezTo>
                    <a:cubicBezTo>
                      <a:pt x="489" y="614"/>
                      <a:pt x="531" y="885"/>
                      <a:pt x="531" y="999"/>
                    </a:cubicBezTo>
                    <a:cubicBezTo>
                      <a:pt x="520" y="1031"/>
                      <a:pt x="541" y="1041"/>
                      <a:pt x="562" y="1020"/>
                    </a:cubicBezTo>
                    <a:cubicBezTo>
                      <a:pt x="729" y="926"/>
                      <a:pt x="718" y="739"/>
                      <a:pt x="698" y="656"/>
                    </a:cubicBezTo>
                    <a:cubicBezTo>
                      <a:pt x="698" y="635"/>
                      <a:pt x="708" y="593"/>
                      <a:pt x="718" y="583"/>
                    </a:cubicBezTo>
                    <a:close/>
                    <a:moveTo>
                      <a:pt x="666" y="458"/>
                    </a:moveTo>
                    <a:cubicBezTo>
                      <a:pt x="645" y="489"/>
                      <a:pt x="593" y="489"/>
                      <a:pt x="562" y="468"/>
                    </a:cubicBezTo>
                    <a:cubicBezTo>
                      <a:pt x="510" y="448"/>
                      <a:pt x="500" y="395"/>
                      <a:pt x="520" y="354"/>
                    </a:cubicBezTo>
                    <a:cubicBezTo>
                      <a:pt x="531" y="343"/>
                      <a:pt x="531" y="343"/>
                      <a:pt x="531" y="333"/>
                    </a:cubicBezTo>
                    <a:cubicBezTo>
                      <a:pt x="562" y="302"/>
                      <a:pt x="604" y="302"/>
                      <a:pt x="645" y="323"/>
                    </a:cubicBezTo>
                    <a:cubicBezTo>
                      <a:pt x="687" y="343"/>
                      <a:pt x="708" y="395"/>
                      <a:pt x="677" y="437"/>
                    </a:cubicBezTo>
                    <a:cubicBezTo>
                      <a:pt x="677" y="448"/>
                      <a:pt x="677" y="448"/>
                      <a:pt x="666" y="458"/>
                    </a:cubicBezTo>
                    <a:close/>
                    <a:moveTo>
                      <a:pt x="666" y="458"/>
                    </a:moveTo>
                    <a:lnTo>
                      <a:pt x="666" y="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ea typeface="SimSun" charset="0"/>
                </a:endParaRPr>
              </a:p>
            </p:txBody>
          </p:sp>
          <p:sp>
            <p:nvSpPr>
              <p:cNvPr id="123" name="Freeform 202"/>
              <p:cNvSpPr>
                <a:spLocks noChangeArrowheads="1"/>
              </p:cNvSpPr>
              <p:nvPr/>
            </p:nvSpPr>
            <p:spPr bwMode="auto">
              <a:xfrm>
                <a:off x="2131185" y="1637172"/>
                <a:ext cx="58639" cy="67760"/>
              </a:xfrm>
              <a:custGeom>
                <a:avLst/>
                <a:gdLst>
                  <a:gd name="T0" fmla="*/ 42 w 199"/>
                  <a:gd name="T1" fmla="*/ 219 h 230"/>
                  <a:gd name="T2" fmla="*/ 188 w 199"/>
                  <a:gd name="T3" fmla="*/ 31 h 230"/>
                  <a:gd name="T4" fmla="*/ 156 w 199"/>
                  <a:gd name="T5" fmla="*/ 10 h 230"/>
                  <a:gd name="T6" fmla="*/ 11 w 199"/>
                  <a:gd name="T7" fmla="*/ 198 h 230"/>
                  <a:gd name="T8" fmla="*/ 42 w 199"/>
                  <a:gd name="T9" fmla="*/ 219 h 230"/>
                  <a:gd name="T10" fmla="*/ 42 w 199"/>
                  <a:gd name="T11" fmla="*/ 219 h 230"/>
                  <a:gd name="T12" fmla="*/ 42 w 199"/>
                  <a:gd name="T13" fmla="*/ 219 h 230"/>
                </a:gdLst>
                <a:ahLst/>
                <a:cxnLst>
                  <a:cxn ang="0">
                    <a:pos x="T0" y="T1"/>
                  </a:cxn>
                  <a:cxn ang="0">
                    <a:pos x="T2" y="T3"/>
                  </a:cxn>
                  <a:cxn ang="0">
                    <a:pos x="T4" y="T5"/>
                  </a:cxn>
                  <a:cxn ang="0">
                    <a:pos x="T6" y="T7"/>
                  </a:cxn>
                  <a:cxn ang="0">
                    <a:pos x="T8" y="T9"/>
                  </a:cxn>
                  <a:cxn ang="0">
                    <a:pos x="T10" y="T11"/>
                  </a:cxn>
                  <a:cxn ang="0">
                    <a:pos x="T12" y="T13"/>
                  </a:cxn>
                </a:cxnLst>
                <a:rect l="0" t="0" r="r" b="b"/>
                <a:pathLst>
                  <a:path w="199" h="230">
                    <a:moveTo>
                      <a:pt x="42" y="219"/>
                    </a:moveTo>
                    <a:cubicBezTo>
                      <a:pt x="115" y="177"/>
                      <a:pt x="167" y="83"/>
                      <a:pt x="188" y="31"/>
                    </a:cubicBezTo>
                    <a:cubicBezTo>
                      <a:pt x="198" y="10"/>
                      <a:pt x="177" y="0"/>
                      <a:pt x="156" y="10"/>
                    </a:cubicBezTo>
                    <a:cubicBezTo>
                      <a:pt x="73" y="63"/>
                      <a:pt x="31" y="146"/>
                      <a:pt x="11" y="198"/>
                    </a:cubicBezTo>
                    <a:cubicBezTo>
                      <a:pt x="0" y="219"/>
                      <a:pt x="21" y="229"/>
                      <a:pt x="42" y="219"/>
                    </a:cubicBezTo>
                    <a:close/>
                    <a:moveTo>
                      <a:pt x="42" y="219"/>
                    </a:moveTo>
                    <a:lnTo>
                      <a:pt x="42" y="21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ea typeface="SimSun" charset="0"/>
                </a:endParaRPr>
              </a:p>
            </p:txBody>
          </p:sp>
          <p:sp>
            <p:nvSpPr>
              <p:cNvPr id="124" name="Freeform 203"/>
              <p:cNvSpPr>
                <a:spLocks noChangeArrowheads="1"/>
              </p:cNvSpPr>
              <p:nvPr/>
            </p:nvSpPr>
            <p:spPr bwMode="auto">
              <a:xfrm>
                <a:off x="2084274" y="1615019"/>
                <a:ext cx="76882" cy="95125"/>
              </a:xfrm>
              <a:custGeom>
                <a:avLst/>
                <a:gdLst>
                  <a:gd name="T0" fmla="*/ 31 w 261"/>
                  <a:gd name="T1" fmla="*/ 313 h 324"/>
                  <a:gd name="T2" fmla="*/ 250 w 261"/>
                  <a:gd name="T3" fmla="*/ 31 h 324"/>
                  <a:gd name="T4" fmla="*/ 219 w 261"/>
                  <a:gd name="T5" fmla="*/ 11 h 324"/>
                  <a:gd name="T6" fmla="*/ 10 w 261"/>
                  <a:gd name="T7" fmla="*/ 292 h 324"/>
                  <a:gd name="T8" fmla="*/ 31 w 261"/>
                  <a:gd name="T9" fmla="*/ 313 h 324"/>
                  <a:gd name="T10" fmla="*/ 31 w 261"/>
                  <a:gd name="T11" fmla="*/ 313 h 324"/>
                  <a:gd name="T12" fmla="*/ 31 w 261"/>
                  <a:gd name="T13" fmla="*/ 313 h 324"/>
                </a:gdLst>
                <a:ahLst/>
                <a:cxnLst>
                  <a:cxn ang="0">
                    <a:pos x="T0" y="T1"/>
                  </a:cxn>
                  <a:cxn ang="0">
                    <a:pos x="T2" y="T3"/>
                  </a:cxn>
                  <a:cxn ang="0">
                    <a:pos x="T4" y="T5"/>
                  </a:cxn>
                  <a:cxn ang="0">
                    <a:pos x="T6" y="T7"/>
                  </a:cxn>
                  <a:cxn ang="0">
                    <a:pos x="T8" y="T9"/>
                  </a:cxn>
                  <a:cxn ang="0">
                    <a:pos x="T10" y="T11"/>
                  </a:cxn>
                  <a:cxn ang="0">
                    <a:pos x="T12" y="T13"/>
                  </a:cxn>
                </a:cxnLst>
                <a:rect l="0" t="0" r="r" b="b"/>
                <a:pathLst>
                  <a:path w="261" h="324">
                    <a:moveTo>
                      <a:pt x="31" y="313"/>
                    </a:moveTo>
                    <a:cubicBezTo>
                      <a:pt x="156" y="240"/>
                      <a:pt x="219" y="104"/>
                      <a:pt x="250" y="31"/>
                    </a:cubicBezTo>
                    <a:cubicBezTo>
                      <a:pt x="260" y="11"/>
                      <a:pt x="240" y="0"/>
                      <a:pt x="219" y="11"/>
                    </a:cubicBezTo>
                    <a:cubicBezTo>
                      <a:pt x="94" y="83"/>
                      <a:pt x="31" y="219"/>
                      <a:pt x="10" y="292"/>
                    </a:cubicBezTo>
                    <a:cubicBezTo>
                      <a:pt x="0" y="313"/>
                      <a:pt x="10" y="323"/>
                      <a:pt x="31" y="313"/>
                    </a:cubicBezTo>
                    <a:close/>
                    <a:moveTo>
                      <a:pt x="31" y="313"/>
                    </a:moveTo>
                    <a:lnTo>
                      <a:pt x="31" y="31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ea typeface="SimSun" charset="0"/>
                </a:endParaRPr>
              </a:p>
            </p:txBody>
          </p:sp>
          <p:sp>
            <p:nvSpPr>
              <p:cNvPr id="125" name="Freeform 204"/>
              <p:cNvSpPr>
                <a:spLocks noChangeArrowheads="1"/>
              </p:cNvSpPr>
              <p:nvPr/>
            </p:nvSpPr>
            <p:spPr bwMode="auto">
              <a:xfrm>
                <a:off x="2075153" y="1591564"/>
                <a:ext cx="58638" cy="70366"/>
              </a:xfrm>
              <a:custGeom>
                <a:avLst/>
                <a:gdLst>
                  <a:gd name="T0" fmla="*/ 41 w 199"/>
                  <a:gd name="T1" fmla="*/ 229 h 240"/>
                  <a:gd name="T2" fmla="*/ 187 w 199"/>
                  <a:gd name="T3" fmla="*/ 42 h 240"/>
                  <a:gd name="T4" fmla="*/ 156 w 199"/>
                  <a:gd name="T5" fmla="*/ 21 h 240"/>
                  <a:gd name="T6" fmla="*/ 10 w 199"/>
                  <a:gd name="T7" fmla="*/ 208 h 240"/>
                  <a:gd name="T8" fmla="*/ 41 w 199"/>
                  <a:gd name="T9" fmla="*/ 229 h 240"/>
                  <a:gd name="T10" fmla="*/ 41 w 199"/>
                  <a:gd name="T11" fmla="*/ 229 h 240"/>
                  <a:gd name="T12" fmla="*/ 41 w 199"/>
                  <a:gd name="T13" fmla="*/ 229 h 240"/>
                </a:gdLst>
                <a:ahLst/>
                <a:cxnLst>
                  <a:cxn ang="0">
                    <a:pos x="T0" y="T1"/>
                  </a:cxn>
                  <a:cxn ang="0">
                    <a:pos x="T2" y="T3"/>
                  </a:cxn>
                  <a:cxn ang="0">
                    <a:pos x="T4" y="T5"/>
                  </a:cxn>
                  <a:cxn ang="0">
                    <a:pos x="T6" y="T7"/>
                  </a:cxn>
                  <a:cxn ang="0">
                    <a:pos x="T8" y="T9"/>
                  </a:cxn>
                  <a:cxn ang="0">
                    <a:pos x="T10" y="T11"/>
                  </a:cxn>
                  <a:cxn ang="0">
                    <a:pos x="T12" y="T13"/>
                  </a:cxn>
                </a:cxnLst>
                <a:rect l="0" t="0" r="r" b="b"/>
                <a:pathLst>
                  <a:path w="199" h="240">
                    <a:moveTo>
                      <a:pt x="41" y="229"/>
                    </a:moveTo>
                    <a:cubicBezTo>
                      <a:pt x="114" y="177"/>
                      <a:pt x="166" y="94"/>
                      <a:pt x="187" y="42"/>
                    </a:cubicBezTo>
                    <a:cubicBezTo>
                      <a:pt x="198" y="21"/>
                      <a:pt x="177" y="0"/>
                      <a:pt x="156" y="21"/>
                    </a:cubicBezTo>
                    <a:cubicBezTo>
                      <a:pt x="73" y="73"/>
                      <a:pt x="31" y="156"/>
                      <a:pt x="10" y="208"/>
                    </a:cubicBezTo>
                    <a:cubicBezTo>
                      <a:pt x="0" y="229"/>
                      <a:pt x="10" y="239"/>
                      <a:pt x="41" y="229"/>
                    </a:cubicBezTo>
                    <a:close/>
                    <a:moveTo>
                      <a:pt x="41" y="229"/>
                    </a:moveTo>
                    <a:lnTo>
                      <a:pt x="41" y="22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ea typeface="SimSun" charset="0"/>
                </a:endParaRPr>
              </a:p>
            </p:txBody>
          </p:sp>
        </p:grpSp>
      </p:grpSp>
      <p:grpSp>
        <p:nvGrpSpPr>
          <p:cNvPr id="126" name="Group 125"/>
          <p:cNvGrpSpPr/>
          <p:nvPr/>
        </p:nvGrpSpPr>
        <p:grpSpPr>
          <a:xfrm>
            <a:off x="13482918" y="9540239"/>
            <a:ext cx="1447038" cy="1447415"/>
            <a:chOff x="18094755" y="5718940"/>
            <a:chExt cx="1479473" cy="1479858"/>
          </a:xfrm>
        </p:grpSpPr>
        <p:sp>
          <p:nvSpPr>
            <p:cNvPr id="127" name="Rectangle 139"/>
            <p:cNvSpPr/>
            <p:nvPr/>
          </p:nvSpPr>
          <p:spPr>
            <a:xfrm>
              <a:off x="18094755" y="5718940"/>
              <a:ext cx="1479473" cy="147985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28" name="Freeform 298"/>
            <p:cNvSpPr>
              <a:spLocks noChangeArrowheads="1"/>
            </p:cNvSpPr>
            <p:nvPr/>
          </p:nvSpPr>
          <p:spPr bwMode="auto">
            <a:xfrm>
              <a:off x="18231569" y="5821218"/>
              <a:ext cx="1205844" cy="1206154"/>
            </a:xfrm>
            <a:custGeom>
              <a:avLst/>
              <a:gdLst>
                <a:gd name="T0" fmla="*/ 852 w 1606"/>
                <a:gd name="T1" fmla="*/ 0 h 1607"/>
                <a:gd name="T2" fmla="*/ 0 w 1606"/>
                <a:gd name="T3" fmla="*/ 753 h 1607"/>
                <a:gd name="T4" fmla="*/ 752 w 1606"/>
                <a:gd name="T5" fmla="*/ 1606 h 1607"/>
                <a:gd name="T6" fmla="*/ 1605 w 1606"/>
                <a:gd name="T7" fmla="*/ 853 h 1607"/>
                <a:gd name="T8" fmla="*/ 501 w 1606"/>
                <a:gd name="T9" fmla="*/ 176 h 1607"/>
                <a:gd name="T10" fmla="*/ 217 w 1606"/>
                <a:gd name="T11" fmla="*/ 427 h 1607"/>
                <a:gd name="T12" fmla="*/ 158 w 1606"/>
                <a:gd name="T13" fmla="*/ 535 h 1607"/>
                <a:gd name="T14" fmla="*/ 317 w 1606"/>
                <a:gd name="T15" fmla="*/ 753 h 1607"/>
                <a:gd name="T16" fmla="*/ 158 w 1606"/>
                <a:gd name="T17" fmla="*/ 535 h 1607"/>
                <a:gd name="T18" fmla="*/ 317 w 1606"/>
                <a:gd name="T19" fmla="*/ 853 h 1607"/>
                <a:gd name="T20" fmla="*/ 158 w 1606"/>
                <a:gd name="T21" fmla="*/ 1071 h 1607"/>
                <a:gd name="T22" fmla="*/ 217 w 1606"/>
                <a:gd name="T23" fmla="*/ 1179 h 1607"/>
                <a:gd name="T24" fmla="*/ 501 w 1606"/>
                <a:gd name="T25" fmla="*/ 1430 h 1607"/>
                <a:gd name="T26" fmla="*/ 752 w 1606"/>
                <a:gd name="T27" fmla="*/ 1497 h 1607"/>
                <a:gd name="T28" fmla="*/ 752 w 1606"/>
                <a:gd name="T29" fmla="*/ 1179 h 1607"/>
                <a:gd name="T30" fmla="*/ 752 w 1606"/>
                <a:gd name="T31" fmla="*/ 1071 h 1607"/>
                <a:gd name="T32" fmla="*/ 426 w 1606"/>
                <a:gd name="T33" fmla="*/ 853 h 1607"/>
                <a:gd name="T34" fmla="*/ 752 w 1606"/>
                <a:gd name="T35" fmla="*/ 1071 h 1607"/>
                <a:gd name="T36" fmla="*/ 426 w 1606"/>
                <a:gd name="T37" fmla="*/ 753 h 1607"/>
                <a:gd name="T38" fmla="*/ 752 w 1606"/>
                <a:gd name="T39" fmla="*/ 535 h 1607"/>
                <a:gd name="T40" fmla="*/ 752 w 1606"/>
                <a:gd name="T41" fmla="*/ 427 h 1607"/>
                <a:gd name="T42" fmla="*/ 752 w 1606"/>
                <a:gd name="T43" fmla="*/ 109 h 1607"/>
                <a:gd name="T44" fmla="*/ 1387 w 1606"/>
                <a:gd name="T45" fmla="*/ 427 h 1607"/>
                <a:gd name="T46" fmla="*/ 1103 w 1606"/>
                <a:gd name="T47" fmla="*/ 176 h 1607"/>
                <a:gd name="T48" fmla="*/ 852 w 1606"/>
                <a:gd name="T49" fmla="*/ 109 h 1607"/>
                <a:gd name="T50" fmla="*/ 852 w 1606"/>
                <a:gd name="T51" fmla="*/ 427 h 1607"/>
                <a:gd name="T52" fmla="*/ 852 w 1606"/>
                <a:gd name="T53" fmla="*/ 535 h 1607"/>
                <a:gd name="T54" fmla="*/ 1178 w 1606"/>
                <a:gd name="T55" fmla="*/ 753 h 1607"/>
                <a:gd name="T56" fmla="*/ 852 w 1606"/>
                <a:gd name="T57" fmla="*/ 535 h 1607"/>
                <a:gd name="T58" fmla="*/ 1178 w 1606"/>
                <a:gd name="T59" fmla="*/ 853 h 1607"/>
                <a:gd name="T60" fmla="*/ 852 w 1606"/>
                <a:gd name="T61" fmla="*/ 1071 h 1607"/>
                <a:gd name="T62" fmla="*/ 852 w 1606"/>
                <a:gd name="T63" fmla="*/ 1497 h 1607"/>
                <a:gd name="T64" fmla="*/ 1120 w 1606"/>
                <a:gd name="T65" fmla="*/ 1179 h 1607"/>
                <a:gd name="T66" fmla="*/ 1103 w 1606"/>
                <a:gd name="T67" fmla="*/ 1430 h 1607"/>
                <a:gd name="T68" fmla="*/ 1387 w 1606"/>
                <a:gd name="T69" fmla="*/ 1179 h 1607"/>
                <a:gd name="T70" fmla="*/ 1446 w 1606"/>
                <a:gd name="T71" fmla="*/ 1071 h 1607"/>
                <a:gd name="T72" fmla="*/ 1287 w 1606"/>
                <a:gd name="T73" fmla="*/ 853 h 1607"/>
                <a:gd name="T74" fmla="*/ 1446 w 1606"/>
                <a:gd name="T75" fmla="*/ 1071 h 1607"/>
                <a:gd name="T76" fmla="*/ 1254 w 1606"/>
                <a:gd name="T77" fmla="*/ 535 h 1607"/>
                <a:gd name="T78" fmla="*/ 1496 w 1606"/>
                <a:gd name="T79" fmla="*/ 753 h 1607"/>
                <a:gd name="T80" fmla="*/ 1287 w 1606"/>
                <a:gd name="T81" fmla="*/ 753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6" h="1607">
                  <a:moveTo>
                    <a:pt x="1605" y="753"/>
                  </a:moveTo>
                  <a:cubicBezTo>
                    <a:pt x="1580" y="352"/>
                    <a:pt x="1254" y="26"/>
                    <a:pt x="852" y="0"/>
                  </a:cubicBezTo>
                  <a:cubicBezTo>
                    <a:pt x="752" y="0"/>
                    <a:pt x="752" y="0"/>
                    <a:pt x="752" y="0"/>
                  </a:cubicBezTo>
                  <a:cubicBezTo>
                    <a:pt x="351" y="26"/>
                    <a:pt x="25" y="352"/>
                    <a:pt x="0" y="753"/>
                  </a:cubicBezTo>
                  <a:cubicBezTo>
                    <a:pt x="0" y="853"/>
                    <a:pt x="0" y="853"/>
                    <a:pt x="0" y="853"/>
                  </a:cubicBezTo>
                  <a:cubicBezTo>
                    <a:pt x="25" y="1255"/>
                    <a:pt x="351" y="1581"/>
                    <a:pt x="752" y="1606"/>
                  </a:cubicBezTo>
                  <a:cubicBezTo>
                    <a:pt x="852" y="1606"/>
                    <a:pt x="852" y="1606"/>
                    <a:pt x="852" y="1606"/>
                  </a:cubicBezTo>
                  <a:cubicBezTo>
                    <a:pt x="1254" y="1581"/>
                    <a:pt x="1580" y="1255"/>
                    <a:pt x="1605" y="853"/>
                  </a:cubicBezTo>
                  <a:cubicBezTo>
                    <a:pt x="1605" y="753"/>
                    <a:pt x="1605" y="753"/>
                    <a:pt x="1605" y="753"/>
                  </a:cubicBezTo>
                  <a:close/>
                  <a:moveTo>
                    <a:pt x="501" y="176"/>
                  </a:moveTo>
                  <a:cubicBezTo>
                    <a:pt x="451" y="243"/>
                    <a:pt x="409" y="327"/>
                    <a:pt x="376" y="427"/>
                  </a:cubicBezTo>
                  <a:cubicBezTo>
                    <a:pt x="217" y="427"/>
                    <a:pt x="217" y="427"/>
                    <a:pt x="217" y="427"/>
                  </a:cubicBezTo>
                  <a:cubicBezTo>
                    <a:pt x="284" y="318"/>
                    <a:pt x="384" y="226"/>
                    <a:pt x="501" y="176"/>
                  </a:cubicBezTo>
                  <a:close/>
                  <a:moveTo>
                    <a:pt x="158" y="535"/>
                  </a:moveTo>
                  <a:cubicBezTo>
                    <a:pt x="351" y="535"/>
                    <a:pt x="351" y="535"/>
                    <a:pt x="351" y="535"/>
                  </a:cubicBezTo>
                  <a:cubicBezTo>
                    <a:pt x="334" y="602"/>
                    <a:pt x="326" y="678"/>
                    <a:pt x="317" y="753"/>
                  </a:cubicBezTo>
                  <a:cubicBezTo>
                    <a:pt x="108" y="753"/>
                    <a:pt x="108" y="753"/>
                    <a:pt x="108" y="753"/>
                  </a:cubicBezTo>
                  <a:cubicBezTo>
                    <a:pt x="108" y="678"/>
                    <a:pt x="133" y="602"/>
                    <a:pt x="158" y="535"/>
                  </a:cubicBezTo>
                  <a:close/>
                  <a:moveTo>
                    <a:pt x="108" y="853"/>
                  </a:moveTo>
                  <a:cubicBezTo>
                    <a:pt x="317" y="853"/>
                    <a:pt x="317" y="853"/>
                    <a:pt x="317" y="853"/>
                  </a:cubicBezTo>
                  <a:cubicBezTo>
                    <a:pt x="326" y="929"/>
                    <a:pt x="334" y="1004"/>
                    <a:pt x="351" y="1071"/>
                  </a:cubicBezTo>
                  <a:cubicBezTo>
                    <a:pt x="158" y="1071"/>
                    <a:pt x="158" y="1071"/>
                    <a:pt x="158" y="1071"/>
                  </a:cubicBezTo>
                  <a:cubicBezTo>
                    <a:pt x="133" y="1004"/>
                    <a:pt x="108" y="929"/>
                    <a:pt x="108" y="853"/>
                  </a:cubicBezTo>
                  <a:close/>
                  <a:moveTo>
                    <a:pt x="217" y="1179"/>
                  </a:moveTo>
                  <a:cubicBezTo>
                    <a:pt x="376" y="1179"/>
                    <a:pt x="376" y="1179"/>
                    <a:pt x="376" y="1179"/>
                  </a:cubicBezTo>
                  <a:cubicBezTo>
                    <a:pt x="409" y="1280"/>
                    <a:pt x="451" y="1363"/>
                    <a:pt x="501" y="1430"/>
                  </a:cubicBezTo>
                  <a:cubicBezTo>
                    <a:pt x="384" y="1380"/>
                    <a:pt x="284" y="1288"/>
                    <a:pt x="217" y="1179"/>
                  </a:cubicBezTo>
                  <a:close/>
                  <a:moveTo>
                    <a:pt x="752" y="1497"/>
                  </a:moveTo>
                  <a:cubicBezTo>
                    <a:pt x="635" y="1464"/>
                    <a:pt x="543" y="1346"/>
                    <a:pt x="484" y="1179"/>
                  </a:cubicBezTo>
                  <a:cubicBezTo>
                    <a:pt x="752" y="1179"/>
                    <a:pt x="752" y="1179"/>
                    <a:pt x="752" y="1179"/>
                  </a:cubicBezTo>
                  <a:lnTo>
                    <a:pt x="752" y="1497"/>
                  </a:lnTo>
                  <a:close/>
                  <a:moveTo>
                    <a:pt x="752" y="1071"/>
                  </a:moveTo>
                  <a:cubicBezTo>
                    <a:pt x="459" y="1071"/>
                    <a:pt x="459" y="1071"/>
                    <a:pt x="459" y="1071"/>
                  </a:cubicBezTo>
                  <a:cubicBezTo>
                    <a:pt x="443" y="1004"/>
                    <a:pt x="434" y="929"/>
                    <a:pt x="426" y="853"/>
                  </a:cubicBezTo>
                  <a:cubicBezTo>
                    <a:pt x="752" y="853"/>
                    <a:pt x="752" y="853"/>
                    <a:pt x="752" y="853"/>
                  </a:cubicBezTo>
                  <a:lnTo>
                    <a:pt x="752" y="1071"/>
                  </a:lnTo>
                  <a:close/>
                  <a:moveTo>
                    <a:pt x="752" y="753"/>
                  </a:moveTo>
                  <a:cubicBezTo>
                    <a:pt x="426" y="753"/>
                    <a:pt x="426" y="753"/>
                    <a:pt x="426" y="753"/>
                  </a:cubicBezTo>
                  <a:cubicBezTo>
                    <a:pt x="434" y="678"/>
                    <a:pt x="443" y="602"/>
                    <a:pt x="459" y="535"/>
                  </a:cubicBezTo>
                  <a:cubicBezTo>
                    <a:pt x="752" y="535"/>
                    <a:pt x="752" y="535"/>
                    <a:pt x="752" y="535"/>
                  </a:cubicBezTo>
                  <a:lnTo>
                    <a:pt x="752" y="753"/>
                  </a:lnTo>
                  <a:close/>
                  <a:moveTo>
                    <a:pt x="752" y="427"/>
                  </a:moveTo>
                  <a:cubicBezTo>
                    <a:pt x="484" y="427"/>
                    <a:pt x="484" y="427"/>
                    <a:pt x="484" y="427"/>
                  </a:cubicBezTo>
                  <a:cubicBezTo>
                    <a:pt x="543" y="260"/>
                    <a:pt x="635" y="142"/>
                    <a:pt x="752" y="109"/>
                  </a:cubicBezTo>
                  <a:lnTo>
                    <a:pt x="752" y="427"/>
                  </a:lnTo>
                  <a:close/>
                  <a:moveTo>
                    <a:pt x="1387" y="427"/>
                  </a:moveTo>
                  <a:cubicBezTo>
                    <a:pt x="1229" y="427"/>
                    <a:pt x="1229" y="427"/>
                    <a:pt x="1229" y="427"/>
                  </a:cubicBezTo>
                  <a:cubicBezTo>
                    <a:pt x="1195" y="327"/>
                    <a:pt x="1153" y="243"/>
                    <a:pt x="1103" y="176"/>
                  </a:cubicBezTo>
                  <a:cubicBezTo>
                    <a:pt x="1220" y="226"/>
                    <a:pt x="1320" y="318"/>
                    <a:pt x="1387" y="427"/>
                  </a:cubicBezTo>
                  <a:close/>
                  <a:moveTo>
                    <a:pt x="852" y="109"/>
                  </a:moveTo>
                  <a:cubicBezTo>
                    <a:pt x="969" y="142"/>
                    <a:pt x="1061" y="260"/>
                    <a:pt x="1120" y="427"/>
                  </a:cubicBezTo>
                  <a:cubicBezTo>
                    <a:pt x="852" y="427"/>
                    <a:pt x="852" y="427"/>
                    <a:pt x="852" y="427"/>
                  </a:cubicBezTo>
                  <a:lnTo>
                    <a:pt x="852" y="109"/>
                  </a:lnTo>
                  <a:close/>
                  <a:moveTo>
                    <a:pt x="852" y="535"/>
                  </a:moveTo>
                  <a:cubicBezTo>
                    <a:pt x="1153" y="535"/>
                    <a:pt x="1153" y="535"/>
                    <a:pt x="1153" y="535"/>
                  </a:cubicBezTo>
                  <a:cubicBezTo>
                    <a:pt x="1162" y="602"/>
                    <a:pt x="1170" y="678"/>
                    <a:pt x="1178" y="753"/>
                  </a:cubicBezTo>
                  <a:cubicBezTo>
                    <a:pt x="852" y="753"/>
                    <a:pt x="852" y="753"/>
                    <a:pt x="852" y="753"/>
                  </a:cubicBezTo>
                  <a:lnTo>
                    <a:pt x="852" y="535"/>
                  </a:lnTo>
                  <a:close/>
                  <a:moveTo>
                    <a:pt x="852" y="853"/>
                  </a:moveTo>
                  <a:cubicBezTo>
                    <a:pt x="1178" y="853"/>
                    <a:pt x="1178" y="853"/>
                    <a:pt x="1178" y="853"/>
                  </a:cubicBezTo>
                  <a:cubicBezTo>
                    <a:pt x="1170" y="929"/>
                    <a:pt x="1162" y="1004"/>
                    <a:pt x="1153" y="1071"/>
                  </a:cubicBezTo>
                  <a:cubicBezTo>
                    <a:pt x="852" y="1071"/>
                    <a:pt x="852" y="1071"/>
                    <a:pt x="852" y="1071"/>
                  </a:cubicBezTo>
                  <a:lnTo>
                    <a:pt x="852" y="853"/>
                  </a:lnTo>
                  <a:close/>
                  <a:moveTo>
                    <a:pt x="852" y="1497"/>
                  </a:moveTo>
                  <a:cubicBezTo>
                    <a:pt x="852" y="1179"/>
                    <a:pt x="852" y="1179"/>
                    <a:pt x="852" y="1179"/>
                  </a:cubicBezTo>
                  <a:cubicBezTo>
                    <a:pt x="1120" y="1179"/>
                    <a:pt x="1120" y="1179"/>
                    <a:pt x="1120" y="1179"/>
                  </a:cubicBezTo>
                  <a:cubicBezTo>
                    <a:pt x="1061" y="1346"/>
                    <a:pt x="969" y="1464"/>
                    <a:pt x="852" y="1497"/>
                  </a:cubicBezTo>
                  <a:close/>
                  <a:moveTo>
                    <a:pt x="1103" y="1430"/>
                  </a:moveTo>
                  <a:cubicBezTo>
                    <a:pt x="1153" y="1363"/>
                    <a:pt x="1195" y="1280"/>
                    <a:pt x="1229" y="1179"/>
                  </a:cubicBezTo>
                  <a:cubicBezTo>
                    <a:pt x="1387" y="1179"/>
                    <a:pt x="1387" y="1179"/>
                    <a:pt x="1387" y="1179"/>
                  </a:cubicBezTo>
                  <a:cubicBezTo>
                    <a:pt x="1320" y="1288"/>
                    <a:pt x="1220" y="1380"/>
                    <a:pt x="1103" y="1430"/>
                  </a:cubicBezTo>
                  <a:close/>
                  <a:moveTo>
                    <a:pt x="1446" y="1071"/>
                  </a:moveTo>
                  <a:cubicBezTo>
                    <a:pt x="1254" y="1071"/>
                    <a:pt x="1254" y="1071"/>
                    <a:pt x="1254" y="1071"/>
                  </a:cubicBezTo>
                  <a:cubicBezTo>
                    <a:pt x="1270" y="1004"/>
                    <a:pt x="1279" y="929"/>
                    <a:pt x="1287" y="853"/>
                  </a:cubicBezTo>
                  <a:cubicBezTo>
                    <a:pt x="1496" y="853"/>
                    <a:pt x="1496" y="853"/>
                    <a:pt x="1496" y="853"/>
                  </a:cubicBezTo>
                  <a:cubicBezTo>
                    <a:pt x="1496" y="929"/>
                    <a:pt x="1471" y="1004"/>
                    <a:pt x="1446" y="1071"/>
                  </a:cubicBezTo>
                  <a:close/>
                  <a:moveTo>
                    <a:pt x="1287" y="753"/>
                  </a:moveTo>
                  <a:cubicBezTo>
                    <a:pt x="1279" y="678"/>
                    <a:pt x="1270" y="602"/>
                    <a:pt x="1254" y="535"/>
                  </a:cubicBezTo>
                  <a:cubicBezTo>
                    <a:pt x="1446" y="535"/>
                    <a:pt x="1446" y="535"/>
                    <a:pt x="1446" y="535"/>
                  </a:cubicBezTo>
                  <a:cubicBezTo>
                    <a:pt x="1471" y="602"/>
                    <a:pt x="1496" y="678"/>
                    <a:pt x="1496" y="753"/>
                  </a:cubicBezTo>
                  <a:lnTo>
                    <a:pt x="1287" y="753"/>
                  </a:lnTo>
                  <a:close/>
                  <a:moveTo>
                    <a:pt x="1287" y="753"/>
                  </a:moveTo>
                  <a:lnTo>
                    <a:pt x="1287" y="753"/>
                  </a:lnTo>
                  <a:close/>
                </a:path>
              </a:pathLst>
            </a:custGeom>
            <a:solidFill>
              <a:schemeClr val="bg1"/>
            </a:solidFill>
            <a:ln>
              <a:noFill/>
            </a:ln>
            <a:effectLst/>
          </p:spPr>
          <p:txBody>
            <a:bodyPr wrap="none" lIns="243785" tIns="121892" rIns="243785" bIns="121892" anchor="ctr"/>
            <a:lstStyle/>
            <a:p>
              <a:pPr>
                <a:defRPr/>
              </a:pPr>
              <a:endParaRPr lang="en-US" dirty="0">
                <a:ea typeface="SimSun" charset="0"/>
              </a:endParaRPr>
            </a:p>
          </p:txBody>
        </p:sp>
      </p:grpSp>
      <p:sp>
        <p:nvSpPr>
          <p:cNvPr id="59" name="Freeform 7"/>
          <p:cNvSpPr>
            <a:spLocks noEditPoints="1"/>
          </p:cNvSpPr>
          <p:nvPr/>
        </p:nvSpPr>
        <p:spPr bwMode="auto">
          <a:xfrm>
            <a:off x="2492035" y="2667000"/>
            <a:ext cx="2507002" cy="9475893"/>
          </a:xfrm>
          <a:custGeom>
            <a:avLst/>
            <a:gdLst>
              <a:gd name="T0" fmla="*/ 167 w 173"/>
              <a:gd name="T1" fmla="*/ 162 h 654"/>
              <a:gd name="T2" fmla="*/ 165 w 173"/>
              <a:gd name="T3" fmla="*/ 141 h 654"/>
              <a:gd name="T4" fmla="*/ 156 w 173"/>
              <a:gd name="T5" fmla="*/ 108 h 654"/>
              <a:gd name="T6" fmla="*/ 129 w 173"/>
              <a:gd name="T7" fmla="*/ 94 h 654"/>
              <a:gd name="T8" fmla="*/ 123 w 173"/>
              <a:gd name="T9" fmla="*/ 85 h 654"/>
              <a:gd name="T10" fmla="*/ 122 w 173"/>
              <a:gd name="T11" fmla="*/ 84 h 654"/>
              <a:gd name="T12" fmla="*/ 121 w 173"/>
              <a:gd name="T13" fmla="*/ 79 h 654"/>
              <a:gd name="T14" fmla="*/ 121 w 173"/>
              <a:gd name="T15" fmla="*/ 76 h 654"/>
              <a:gd name="T16" fmla="*/ 127 w 173"/>
              <a:gd name="T17" fmla="*/ 78 h 654"/>
              <a:gd name="T18" fmla="*/ 136 w 173"/>
              <a:gd name="T19" fmla="*/ 59 h 654"/>
              <a:gd name="T20" fmla="*/ 133 w 173"/>
              <a:gd name="T21" fmla="*/ 51 h 654"/>
              <a:gd name="T22" fmla="*/ 129 w 173"/>
              <a:gd name="T23" fmla="*/ 43 h 654"/>
              <a:gd name="T24" fmla="*/ 115 w 173"/>
              <a:gd name="T25" fmla="*/ 3 h 654"/>
              <a:gd name="T26" fmla="*/ 73 w 173"/>
              <a:gd name="T27" fmla="*/ 23 h 654"/>
              <a:gd name="T28" fmla="*/ 74 w 173"/>
              <a:gd name="T29" fmla="*/ 42 h 654"/>
              <a:gd name="T30" fmla="*/ 73 w 173"/>
              <a:gd name="T31" fmla="*/ 55 h 654"/>
              <a:gd name="T32" fmla="*/ 79 w 173"/>
              <a:gd name="T33" fmla="*/ 70 h 654"/>
              <a:gd name="T34" fmla="*/ 85 w 173"/>
              <a:gd name="T35" fmla="*/ 82 h 654"/>
              <a:gd name="T36" fmla="*/ 66 w 173"/>
              <a:gd name="T37" fmla="*/ 88 h 654"/>
              <a:gd name="T38" fmla="*/ 63 w 173"/>
              <a:gd name="T39" fmla="*/ 98 h 654"/>
              <a:gd name="T40" fmla="*/ 42 w 173"/>
              <a:gd name="T41" fmla="*/ 108 h 654"/>
              <a:gd name="T42" fmla="*/ 26 w 173"/>
              <a:gd name="T43" fmla="*/ 156 h 654"/>
              <a:gd name="T44" fmla="*/ 16 w 173"/>
              <a:gd name="T45" fmla="*/ 175 h 654"/>
              <a:gd name="T46" fmla="*/ 8 w 173"/>
              <a:gd name="T47" fmla="*/ 198 h 654"/>
              <a:gd name="T48" fmla="*/ 5 w 173"/>
              <a:gd name="T49" fmla="*/ 218 h 654"/>
              <a:gd name="T50" fmla="*/ 26 w 173"/>
              <a:gd name="T51" fmla="*/ 233 h 654"/>
              <a:gd name="T52" fmla="*/ 9 w 173"/>
              <a:gd name="T53" fmla="*/ 281 h 654"/>
              <a:gd name="T54" fmla="*/ 20 w 173"/>
              <a:gd name="T55" fmla="*/ 308 h 654"/>
              <a:gd name="T56" fmla="*/ 1 w 173"/>
              <a:gd name="T57" fmla="*/ 454 h 654"/>
              <a:gd name="T58" fmla="*/ 14 w 173"/>
              <a:gd name="T59" fmla="*/ 477 h 654"/>
              <a:gd name="T60" fmla="*/ 63 w 173"/>
              <a:gd name="T61" fmla="*/ 542 h 654"/>
              <a:gd name="T62" fmla="*/ 71 w 173"/>
              <a:gd name="T63" fmla="*/ 598 h 654"/>
              <a:gd name="T64" fmla="*/ 61 w 173"/>
              <a:gd name="T65" fmla="*/ 626 h 654"/>
              <a:gd name="T66" fmla="*/ 43 w 173"/>
              <a:gd name="T67" fmla="*/ 639 h 654"/>
              <a:gd name="T68" fmla="*/ 74 w 173"/>
              <a:gd name="T69" fmla="*/ 653 h 654"/>
              <a:gd name="T70" fmla="*/ 89 w 173"/>
              <a:gd name="T71" fmla="*/ 644 h 654"/>
              <a:gd name="T72" fmla="*/ 105 w 173"/>
              <a:gd name="T73" fmla="*/ 619 h 654"/>
              <a:gd name="T74" fmla="*/ 108 w 173"/>
              <a:gd name="T75" fmla="*/ 652 h 654"/>
              <a:gd name="T76" fmla="*/ 115 w 173"/>
              <a:gd name="T77" fmla="*/ 620 h 654"/>
              <a:gd name="T78" fmla="*/ 119 w 173"/>
              <a:gd name="T79" fmla="*/ 644 h 654"/>
              <a:gd name="T80" fmla="*/ 127 w 173"/>
              <a:gd name="T81" fmla="*/ 607 h 654"/>
              <a:gd name="T82" fmla="*/ 117 w 173"/>
              <a:gd name="T83" fmla="*/ 580 h 654"/>
              <a:gd name="T84" fmla="*/ 106 w 173"/>
              <a:gd name="T85" fmla="*/ 569 h 654"/>
              <a:gd name="T86" fmla="*/ 107 w 173"/>
              <a:gd name="T87" fmla="*/ 485 h 654"/>
              <a:gd name="T88" fmla="*/ 102 w 173"/>
              <a:gd name="T89" fmla="*/ 460 h 654"/>
              <a:gd name="T90" fmla="*/ 123 w 173"/>
              <a:gd name="T91" fmla="*/ 351 h 654"/>
              <a:gd name="T92" fmla="*/ 120 w 173"/>
              <a:gd name="T93" fmla="*/ 285 h 654"/>
              <a:gd name="T94" fmla="*/ 114 w 173"/>
              <a:gd name="T95" fmla="*/ 253 h 654"/>
              <a:gd name="T96" fmla="*/ 141 w 173"/>
              <a:gd name="T97" fmla="*/ 238 h 654"/>
              <a:gd name="T98" fmla="*/ 166 w 173"/>
              <a:gd name="T99" fmla="*/ 236 h 654"/>
              <a:gd name="T100" fmla="*/ 169 w 173"/>
              <a:gd name="T101" fmla="*/ 173 h 654"/>
              <a:gd name="T102" fmla="*/ 53 w 173"/>
              <a:gd name="T103" fmla="*/ 457 h 654"/>
              <a:gd name="T104" fmla="*/ 61 w 173"/>
              <a:gd name="T105" fmla="*/ 468 h 654"/>
              <a:gd name="T106" fmla="*/ 139 w 173"/>
              <a:gd name="T107" fmla="*/ 208 h 654"/>
              <a:gd name="T108" fmla="*/ 124 w 173"/>
              <a:gd name="T109" fmla="*/ 211 h 654"/>
              <a:gd name="T110" fmla="*/ 116 w 173"/>
              <a:gd name="T111" fmla="*/ 204 h 654"/>
              <a:gd name="T112" fmla="*/ 129 w 173"/>
              <a:gd name="T113" fmla="*/ 179 h 654"/>
              <a:gd name="T114" fmla="*/ 139 w 173"/>
              <a:gd name="T115" fmla="*/ 208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 h="654">
                <a:moveTo>
                  <a:pt x="169" y="173"/>
                </a:moveTo>
                <a:cubicBezTo>
                  <a:pt x="167" y="166"/>
                  <a:pt x="167" y="167"/>
                  <a:pt x="167" y="162"/>
                </a:cubicBezTo>
                <a:cubicBezTo>
                  <a:pt x="167" y="158"/>
                  <a:pt x="167" y="157"/>
                  <a:pt x="167" y="153"/>
                </a:cubicBezTo>
                <a:cubicBezTo>
                  <a:pt x="166" y="148"/>
                  <a:pt x="165" y="144"/>
                  <a:pt x="165" y="141"/>
                </a:cubicBezTo>
                <a:cubicBezTo>
                  <a:pt x="165" y="139"/>
                  <a:pt x="162" y="129"/>
                  <a:pt x="162" y="122"/>
                </a:cubicBezTo>
                <a:cubicBezTo>
                  <a:pt x="161" y="116"/>
                  <a:pt x="160" y="111"/>
                  <a:pt x="156" y="108"/>
                </a:cubicBezTo>
                <a:cubicBezTo>
                  <a:pt x="153" y="104"/>
                  <a:pt x="146" y="101"/>
                  <a:pt x="146" y="101"/>
                </a:cubicBezTo>
                <a:cubicBezTo>
                  <a:pt x="141" y="97"/>
                  <a:pt x="129" y="94"/>
                  <a:pt x="129" y="94"/>
                </a:cubicBezTo>
                <a:cubicBezTo>
                  <a:pt x="129" y="94"/>
                  <a:pt x="129" y="90"/>
                  <a:pt x="128" y="88"/>
                </a:cubicBezTo>
                <a:cubicBezTo>
                  <a:pt x="127" y="87"/>
                  <a:pt x="123" y="85"/>
                  <a:pt x="123" y="85"/>
                </a:cubicBezTo>
                <a:cubicBezTo>
                  <a:pt x="122" y="84"/>
                  <a:pt x="122" y="84"/>
                  <a:pt x="122" y="84"/>
                </a:cubicBezTo>
                <a:cubicBezTo>
                  <a:pt x="122" y="84"/>
                  <a:pt x="122" y="84"/>
                  <a:pt x="122" y="84"/>
                </a:cubicBezTo>
                <a:cubicBezTo>
                  <a:pt x="122" y="81"/>
                  <a:pt x="122" y="81"/>
                  <a:pt x="122" y="81"/>
                </a:cubicBezTo>
                <a:cubicBezTo>
                  <a:pt x="122" y="81"/>
                  <a:pt x="122" y="79"/>
                  <a:pt x="121" y="79"/>
                </a:cubicBezTo>
                <a:cubicBezTo>
                  <a:pt x="121" y="79"/>
                  <a:pt x="121" y="79"/>
                  <a:pt x="121" y="79"/>
                </a:cubicBezTo>
                <a:cubicBezTo>
                  <a:pt x="121" y="78"/>
                  <a:pt x="121" y="77"/>
                  <a:pt x="121" y="76"/>
                </a:cubicBezTo>
                <a:cubicBezTo>
                  <a:pt x="121" y="76"/>
                  <a:pt x="121" y="76"/>
                  <a:pt x="121" y="76"/>
                </a:cubicBezTo>
                <a:cubicBezTo>
                  <a:pt x="121" y="76"/>
                  <a:pt x="122" y="78"/>
                  <a:pt x="127" y="78"/>
                </a:cubicBezTo>
                <a:cubicBezTo>
                  <a:pt x="132" y="79"/>
                  <a:pt x="135" y="74"/>
                  <a:pt x="138" y="67"/>
                </a:cubicBezTo>
                <a:cubicBezTo>
                  <a:pt x="140" y="60"/>
                  <a:pt x="137" y="60"/>
                  <a:pt x="136" y="59"/>
                </a:cubicBezTo>
                <a:cubicBezTo>
                  <a:pt x="136" y="59"/>
                  <a:pt x="135" y="56"/>
                  <a:pt x="132" y="55"/>
                </a:cubicBezTo>
                <a:cubicBezTo>
                  <a:pt x="132" y="54"/>
                  <a:pt x="132" y="53"/>
                  <a:pt x="133" y="51"/>
                </a:cubicBezTo>
                <a:cubicBezTo>
                  <a:pt x="133" y="48"/>
                  <a:pt x="131" y="45"/>
                  <a:pt x="131" y="45"/>
                </a:cubicBezTo>
                <a:cubicBezTo>
                  <a:pt x="129" y="43"/>
                  <a:pt x="129" y="43"/>
                  <a:pt x="129" y="43"/>
                </a:cubicBezTo>
                <a:cubicBezTo>
                  <a:pt x="129" y="43"/>
                  <a:pt x="131" y="32"/>
                  <a:pt x="129" y="23"/>
                </a:cubicBezTo>
                <a:cubicBezTo>
                  <a:pt x="127" y="15"/>
                  <a:pt x="122" y="7"/>
                  <a:pt x="115" y="3"/>
                </a:cubicBezTo>
                <a:cubicBezTo>
                  <a:pt x="108" y="0"/>
                  <a:pt x="94" y="0"/>
                  <a:pt x="92" y="1"/>
                </a:cubicBezTo>
                <a:cubicBezTo>
                  <a:pt x="79" y="5"/>
                  <a:pt x="77" y="7"/>
                  <a:pt x="73" y="23"/>
                </a:cubicBezTo>
                <a:cubicBezTo>
                  <a:pt x="71" y="32"/>
                  <a:pt x="73" y="37"/>
                  <a:pt x="73" y="37"/>
                </a:cubicBezTo>
                <a:cubicBezTo>
                  <a:pt x="74" y="42"/>
                  <a:pt x="74" y="42"/>
                  <a:pt x="74" y="42"/>
                </a:cubicBezTo>
                <a:cubicBezTo>
                  <a:pt x="74" y="42"/>
                  <a:pt x="73" y="42"/>
                  <a:pt x="72" y="44"/>
                </a:cubicBezTo>
                <a:cubicBezTo>
                  <a:pt x="72" y="46"/>
                  <a:pt x="71" y="52"/>
                  <a:pt x="73" y="55"/>
                </a:cubicBezTo>
                <a:cubicBezTo>
                  <a:pt x="74" y="58"/>
                  <a:pt x="75" y="58"/>
                  <a:pt x="75" y="58"/>
                </a:cubicBezTo>
                <a:cubicBezTo>
                  <a:pt x="75" y="58"/>
                  <a:pt x="76" y="65"/>
                  <a:pt x="79" y="70"/>
                </a:cubicBezTo>
                <a:cubicBezTo>
                  <a:pt x="82" y="75"/>
                  <a:pt x="85" y="78"/>
                  <a:pt x="85" y="79"/>
                </a:cubicBezTo>
                <a:cubicBezTo>
                  <a:pt x="85" y="81"/>
                  <a:pt x="85" y="81"/>
                  <a:pt x="85" y="82"/>
                </a:cubicBezTo>
                <a:cubicBezTo>
                  <a:pt x="84" y="82"/>
                  <a:pt x="75" y="84"/>
                  <a:pt x="72" y="85"/>
                </a:cubicBezTo>
                <a:cubicBezTo>
                  <a:pt x="69" y="86"/>
                  <a:pt x="66" y="86"/>
                  <a:pt x="66" y="88"/>
                </a:cubicBezTo>
                <a:cubicBezTo>
                  <a:pt x="65" y="90"/>
                  <a:pt x="64" y="97"/>
                  <a:pt x="63" y="97"/>
                </a:cubicBezTo>
                <a:cubicBezTo>
                  <a:pt x="63" y="98"/>
                  <a:pt x="63" y="98"/>
                  <a:pt x="63" y="98"/>
                </a:cubicBezTo>
                <a:cubicBezTo>
                  <a:pt x="61" y="100"/>
                  <a:pt x="50" y="104"/>
                  <a:pt x="47" y="105"/>
                </a:cubicBezTo>
                <a:cubicBezTo>
                  <a:pt x="45" y="107"/>
                  <a:pt x="44" y="106"/>
                  <a:pt x="42" y="108"/>
                </a:cubicBezTo>
                <a:cubicBezTo>
                  <a:pt x="40" y="111"/>
                  <a:pt x="40" y="111"/>
                  <a:pt x="40" y="112"/>
                </a:cubicBezTo>
                <a:cubicBezTo>
                  <a:pt x="39" y="114"/>
                  <a:pt x="28" y="150"/>
                  <a:pt x="26" y="156"/>
                </a:cubicBezTo>
                <a:cubicBezTo>
                  <a:pt x="24" y="162"/>
                  <a:pt x="23" y="161"/>
                  <a:pt x="20" y="165"/>
                </a:cubicBezTo>
                <a:cubicBezTo>
                  <a:pt x="18" y="169"/>
                  <a:pt x="17" y="166"/>
                  <a:pt x="16" y="175"/>
                </a:cubicBezTo>
                <a:cubicBezTo>
                  <a:pt x="14" y="183"/>
                  <a:pt x="16" y="180"/>
                  <a:pt x="13" y="186"/>
                </a:cubicBezTo>
                <a:cubicBezTo>
                  <a:pt x="10" y="193"/>
                  <a:pt x="10" y="195"/>
                  <a:pt x="8" y="198"/>
                </a:cubicBezTo>
                <a:cubicBezTo>
                  <a:pt x="7" y="200"/>
                  <a:pt x="5" y="199"/>
                  <a:pt x="5" y="205"/>
                </a:cubicBezTo>
                <a:cubicBezTo>
                  <a:pt x="4" y="212"/>
                  <a:pt x="1" y="212"/>
                  <a:pt x="5" y="218"/>
                </a:cubicBezTo>
                <a:cubicBezTo>
                  <a:pt x="8" y="224"/>
                  <a:pt x="20" y="233"/>
                  <a:pt x="21" y="234"/>
                </a:cubicBezTo>
                <a:cubicBezTo>
                  <a:pt x="23" y="234"/>
                  <a:pt x="26" y="233"/>
                  <a:pt x="26" y="233"/>
                </a:cubicBezTo>
                <a:cubicBezTo>
                  <a:pt x="26" y="233"/>
                  <a:pt x="14" y="266"/>
                  <a:pt x="13" y="271"/>
                </a:cubicBezTo>
                <a:cubicBezTo>
                  <a:pt x="11" y="275"/>
                  <a:pt x="6" y="280"/>
                  <a:pt x="9" y="281"/>
                </a:cubicBezTo>
                <a:cubicBezTo>
                  <a:pt x="12" y="282"/>
                  <a:pt x="21" y="283"/>
                  <a:pt x="21" y="283"/>
                </a:cubicBezTo>
                <a:cubicBezTo>
                  <a:pt x="21" y="283"/>
                  <a:pt x="20" y="302"/>
                  <a:pt x="20" y="308"/>
                </a:cubicBezTo>
                <a:cubicBezTo>
                  <a:pt x="20" y="314"/>
                  <a:pt x="16" y="338"/>
                  <a:pt x="12" y="362"/>
                </a:cubicBezTo>
                <a:cubicBezTo>
                  <a:pt x="9" y="385"/>
                  <a:pt x="0" y="454"/>
                  <a:pt x="1" y="454"/>
                </a:cubicBezTo>
                <a:cubicBezTo>
                  <a:pt x="2" y="455"/>
                  <a:pt x="4" y="456"/>
                  <a:pt x="4" y="456"/>
                </a:cubicBezTo>
                <a:cubicBezTo>
                  <a:pt x="4" y="456"/>
                  <a:pt x="9" y="471"/>
                  <a:pt x="14" y="477"/>
                </a:cubicBezTo>
                <a:cubicBezTo>
                  <a:pt x="19" y="482"/>
                  <a:pt x="22" y="481"/>
                  <a:pt x="27" y="488"/>
                </a:cubicBezTo>
                <a:cubicBezTo>
                  <a:pt x="32" y="496"/>
                  <a:pt x="55" y="531"/>
                  <a:pt x="63" y="542"/>
                </a:cubicBezTo>
                <a:cubicBezTo>
                  <a:pt x="71" y="554"/>
                  <a:pt x="73" y="559"/>
                  <a:pt x="73" y="559"/>
                </a:cubicBezTo>
                <a:cubicBezTo>
                  <a:pt x="73" y="559"/>
                  <a:pt x="73" y="590"/>
                  <a:pt x="71" y="598"/>
                </a:cubicBezTo>
                <a:cubicBezTo>
                  <a:pt x="68" y="606"/>
                  <a:pt x="65" y="609"/>
                  <a:pt x="64" y="616"/>
                </a:cubicBezTo>
                <a:cubicBezTo>
                  <a:pt x="62" y="624"/>
                  <a:pt x="62" y="625"/>
                  <a:pt x="61" y="626"/>
                </a:cubicBezTo>
                <a:cubicBezTo>
                  <a:pt x="60" y="627"/>
                  <a:pt x="58" y="629"/>
                  <a:pt x="54" y="632"/>
                </a:cubicBezTo>
                <a:cubicBezTo>
                  <a:pt x="50" y="634"/>
                  <a:pt x="44" y="637"/>
                  <a:pt x="43" y="639"/>
                </a:cubicBezTo>
                <a:cubicBezTo>
                  <a:pt x="42" y="642"/>
                  <a:pt x="41" y="645"/>
                  <a:pt x="43" y="647"/>
                </a:cubicBezTo>
                <a:cubicBezTo>
                  <a:pt x="46" y="648"/>
                  <a:pt x="69" y="654"/>
                  <a:pt x="74" y="653"/>
                </a:cubicBezTo>
                <a:cubicBezTo>
                  <a:pt x="80" y="652"/>
                  <a:pt x="84" y="645"/>
                  <a:pt x="84" y="645"/>
                </a:cubicBezTo>
                <a:cubicBezTo>
                  <a:pt x="84" y="645"/>
                  <a:pt x="87" y="645"/>
                  <a:pt x="89" y="644"/>
                </a:cubicBezTo>
                <a:cubicBezTo>
                  <a:pt x="90" y="642"/>
                  <a:pt x="97" y="628"/>
                  <a:pt x="100" y="624"/>
                </a:cubicBezTo>
                <a:cubicBezTo>
                  <a:pt x="102" y="620"/>
                  <a:pt x="103" y="618"/>
                  <a:pt x="105" y="619"/>
                </a:cubicBezTo>
                <a:cubicBezTo>
                  <a:pt x="107" y="620"/>
                  <a:pt x="108" y="621"/>
                  <a:pt x="108" y="622"/>
                </a:cubicBezTo>
                <a:cubicBezTo>
                  <a:pt x="109" y="623"/>
                  <a:pt x="108" y="652"/>
                  <a:pt x="108" y="652"/>
                </a:cubicBezTo>
                <a:cubicBezTo>
                  <a:pt x="109" y="653"/>
                  <a:pt x="112" y="652"/>
                  <a:pt x="112" y="652"/>
                </a:cubicBezTo>
                <a:cubicBezTo>
                  <a:pt x="112" y="652"/>
                  <a:pt x="113" y="625"/>
                  <a:pt x="115" y="620"/>
                </a:cubicBezTo>
                <a:cubicBezTo>
                  <a:pt x="117" y="615"/>
                  <a:pt x="118" y="615"/>
                  <a:pt x="118" y="615"/>
                </a:cubicBezTo>
                <a:cubicBezTo>
                  <a:pt x="118" y="615"/>
                  <a:pt x="118" y="644"/>
                  <a:pt x="119" y="644"/>
                </a:cubicBezTo>
                <a:cubicBezTo>
                  <a:pt x="120" y="645"/>
                  <a:pt x="122" y="644"/>
                  <a:pt x="122" y="644"/>
                </a:cubicBezTo>
                <a:cubicBezTo>
                  <a:pt x="122" y="644"/>
                  <a:pt x="125" y="611"/>
                  <a:pt x="127" y="607"/>
                </a:cubicBezTo>
                <a:cubicBezTo>
                  <a:pt x="129" y="602"/>
                  <a:pt x="130" y="600"/>
                  <a:pt x="128" y="594"/>
                </a:cubicBezTo>
                <a:cubicBezTo>
                  <a:pt x="126" y="587"/>
                  <a:pt x="118" y="581"/>
                  <a:pt x="117" y="580"/>
                </a:cubicBezTo>
                <a:cubicBezTo>
                  <a:pt x="115" y="580"/>
                  <a:pt x="115" y="581"/>
                  <a:pt x="115" y="581"/>
                </a:cubicBezTo>
                <a:cubicBezTo>
                  <a:pt x="115" y="581"/>
                  <a:pt x="108" y="573"/>
                  <a:pt x="106" y="569"/>
                </a:cubicBezTo>
                <a:cubicBezTo>
                  <a:pt x="104" y="565"/>
                  <a:pt x="102" y="561"/>
                  <a:pt x="102" y="561"/>
                </a:cubicBezTo>
                <a:cubicBezTo>
                  <a:pt x="102" y="561"/>
                  <a:pt x="109" y="496"/>
                  <a:pt x="107" y="485"/>
                </a:cubicBezTo>
                <a:cubicBezTo>
                  <a:pt x="104" y="473"/>
                  <a:pt x="103" y="464"/>
                  <a:pt x="103" y="462"/>
                </a:cubicBezTo>
                <a:cubicBezTo>
                  <a:pt x="102" y="461"/>
                  <a:pt x="102" y="460"/>
                  <a:pt x="102" y="460"/>
                </a:cubicBezTo>
                <a:cubicBezTo>
                  <a:pt x="119" y="461"/>
                  <a:pt x="119" y="461"/>
                  <a:pt x="119" y="461"/>
                </a:cubicBezTo>
                <a:cubicBezTo>
                  <a:pt x="119" y="461"/>
                  <a:pt x="122" y="376"/>
                  <a:pt x="123" y="351"/>
                </a:cubicBezTo>
                <a:cubicBezTo>
                  <a:pt x="124" y="327"/>
                  <a:pt x="122" y="297"/>
                  <a:pt x="121" y="291"/>
                </a:cubicBezTo>
                <a:cubicBezTo>
                  <a:pt x="120" y="286"/>
                  <a:pt x="120" y="285"/>
                  <a:pt x="120" y="285"/>
                </a:cubicBezTo>
                <a:cubicBezTo>
                  <a:pt x="125" y="285"/>
                  <a:pt x="125" y="285"/>
                  <a:pt x="125" y="285"/>
                </a:cubicBezTo>
                <a:cubicBezTo>
                  <a:pt x="125" y="285"/>
                  <a:pt x="117" y="260"/>
                  <a:pt x="114" y="253"/>
                </a:cubicBezTo>
                <a:cubicBezTo>
                  <a:pt x="112" y="245"/>
                  <a:pt x="111" y="238"/>
                  <a:pt x="111" y="238"/>
                </a:cubicBezTo>
                <a:cubicBezTo>
                  <a:pt x="111" y="238"/>
                  <a:pt x="134" y="238"/>
                  <a:pt x="141" y="238"/>
                </a:cubicBezTo>
                <a:cubicBezTo>
                  <a:pt x="148" y="238"/>
                  <a:pt x="147" y="237"/>
                  <a:pt x="154" y="237"/>
                </a:cubicBezTo>
                <a:cubicBezTo>
                  <a:pt x="160" y="237"/>
                  <a:pt x="162" y="238"/>
                  <a:pt x="166" y="236"/>
                </a:cubicBezTo>
                <a:cubicBezTo>
                  <a:pt x="170" y="234"/>
                  <a:pt x="173" y="228"/>
                  <a:pt x="173" y="226"/>
                </a:cubicBezTo>
                <a:cubicBezTo>
                  <a:pt x="173" y="225"/>
                  <a:pt x="170" y="180"/>
                  <a:pt x="169" y="173"/>
                </a:cubicBezTo>
                <a:close/>
                <a:moveTo>
                  <a:pt x="58" y="464"/>
                </a:moveTo>
                <a:cubicBezTo>
                  <a:pt x="56" y="462"/>
                  <a:pt x="53" y="457"/>
                  <a:pt x="53" y="457"/>
                </a:cubicBezTo>
                <a:cubicBezTo>
                  <a:pt x="53" y="457"/>
                  <a:pt x="56" y="457"/>
                  <a:pt x="57" y="457"/>
                </a:cubicBezTo>
                <a:cubicBezTo>
                  <a:pt x="57" y="457"/>
                  <a:pt x="61" y="468"/>
                  <a:pt x="61" y="468"/>
                </a:cubicBezTo>
                <a:cubicBezTo>
                  <a:pt x="61" y="468"/>
                  <a:pt x="60" y="466"/>
                  <a:pt x="58" y="464"/>
                </a:cubicBezTo>
                <a:close/>
                <a:moveTo>
                  <a:pt x="139" y="208"/>
                </a:moveTo>
                <a:cubicBezTo>
                  <a:pt x="139" y="210"/>
                  <a:pt x="139" y="209"/>
                  <a:pt x="137" y="209"/>
                </a:cubicBezTo>
                <a:cubicBezTo>
                  <a:pt x="135" y="210"/>
                  <a:pt x="131" y="213"/>
                  <a:pt x="124" y="211"/>
                </a:cubicBezTo>
                <a:cubicBezTo>
                  <a:pt x="118" y="209"/>
                  <a:pt x="114" y="209"/>
                  <a:pt x="114" y="209"/>
                </a:cubicBezTo>
                <a:cubicBezTo>
                  <a:pt x="114" y="209"/>
                  <a:pt x="114" y="208"/>
                  <a:pt x="116" y="204"/>
                </a:cubicBezTo>
                <a:cubicBezTo>
                  <a:pt x="117" y="200"/>
                  <a:pt x="118" y="198"/>
                  <a:pt x="121" y="194"/>
                </a:cubicBezTo>
                <a:cubicBezTo>
                  <a:pt x="124" y="190"/>
                  <a:pt x="128" y="182"/>
                  <a:pt x="129" y="179"/>
                </a:cubicBezTo>
                <a:cubicBezTo>
                  <a:pt x="129" y="179"/>
                  <a:pt x="136" y="190"/>
                  <a:pt x="137" y="194"/>
                </a:cubicBezTo>
                <a:cubicBezTo>
                  <a:pt x="138" y="198"/>
                  <a:pt x="140" y="206"/>
                  <a:pt x="139" y="20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Tree>
    <p:extLst>
      <p:ext uri="{BB962C8B-B14F-4D97-AF65-F5344CB8AC3E}">
        <p14:creationId xmlns:p14="http://schemas.microsoft.com/office/powerpoint/2010/main" val="412615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fltVal val="0"/>
                                          </p:val>
                                        </p:tav>
                                        <p:tav tm="100000">
                                          <p:val>
                                            <p:strVal val="#ppt_h"/>
                                          </p:val>
                                        </p:tav>
                                      </p:tavLst>
                                    </p:anim>
                                    <p:animEffect transition="in" filter="fade">
                                      <p:cBhvr>
                                        <p:cTn id="9" dur="500"/>
                                        <p:tgtEl>
                                          <p:spTgt spid="109"/>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10"/>
                                        </p:tgtEl>
                                        <p:attrNameLst>
                                          <p:attrName>style.visibility</p:attrName>
                                        </p:attrNameLst>
                                      </p:cBhvr>
                                      <p:to>
                                        <p:strVal val="visible"/>
                                      </p:to>
                                    </p:set>
                                    <p:anim calcmode="lin" valueType="num">
                                      <p:cBhvr>
                                        <p:cTn id="13" dur="500" fill="hold"/>
                                        <p:tgtEl>
                                          <p:spTgt spid="110"/>
                                        </p:tgtEl>
                                        <p:attrNameLst>
                                          <p:attrName>ppt_w</p:attrName>
                                        </p:attrNameLst>
                                      </p:cBhvr>
                                      <p:tavLst>
                                        <p:tav tm="0">
                                          <p:val>
                                            <p:fltVal val="0"/>
                                          </p:val>
                                        </p:tav>
                                        <p:tav tm="100000">
                                          <p:val>
                                            <p:strVal val="#ppt_w"/>
                                          </p:val>
                                        </p:tav>
                                      </p:tavLst>
                                    </p:anim>
                                    <p:anim calcmode="lin" valueType="num">
                                      <p:cBhvr>
                                        <p:cTn id="14" dur="500" fill="hold"/>
                                        <p:tgtEl>
                                          <p:spTgt spid="110"/>
                                        </p:tgtEl>
                                        <p:attrNameLst>
                                          <p:attrName>ppt_h</p:attrName>
                                        </p:attrNameLst>
                                      </p:cBhvr>
                                      <p:tavLst>
                                        <p:tav tm="0">
                                          <p:val>
                                            <p:fltVal val="0"/>
                                          </p:val>
                                        </p:tav>
                                        <p:tav tm="100000">
                                          <p:val>
                                            <p:strVal val="#ppt_h"/>
                                          </p:val>
                                        </p:tav>
                                      </p:tavLst>
                                    </p:anim>
                                    <p:animEffect transition="in" filter="fade">
                                      <p:cBhvr>
                                        <p:cTn id="15" dur="500"/>
                                        <p:tgtEl>
                                          <p:spTgt spid="110"/>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111"/>
                                        </p:tgtEl>
                                        <p:attrNameLst>
                                          <p:attrName>style.visibility</p:attrName>
                                        </p:attrNameLst>
                                      </p:cBhvr>
                                      <p:to>
                                        <p:strVal val="visible"/>
                                      </p:to>
                                    </p:set>
                                    <p:anim calcmode="lin" valueType="num">
                                      <p:cBhvr>
                                        <p:cTn id="19" dur="500" fill="hold"/>
                                        <p:tgtEl>
                                          <p:spTgt spid="111"/>
                                        </p:tgtEl>
                                        <p:attrNameLst>
                                          <p:attrName>ppt_w</p:attrName>
                                        </p:attrNameLst>
                                      </p:cBhvr>
                                      <p:tavLst>
                                        <p:tav tm="0">
                                          <p:val>
                                            <p:fltVal val="0"/>
                                          </p:val>
                                        </p:tav>
                                        <p:tav tm="100000">
                                          <p:val>
                                            <p:strVal val="#ppt_w"/>
                                          </p:val>
                                        </p:tav>
                                      </p:tavLst>
                                    </p:anim>
                                    <p:anim calcmode="lin" valueType="num">
                                      <p:cBhvr>
                                        <p:cTn id="20" dur="500" fill="hold"/>
                                        <p:tgtEl>
                                          <p:spTgt spid="111"/>
                                        </p:tgtEl>
                                        <p:attrNameLst>
                                          <p:attrName>ppt_h</p:attrName>
                                        </p:attrNameLst>
                                      </p:cBhvr>
                                      <p:tavLst>
                                        <p:tav tm="0">
                                          <p:val>
                                            <p:fltVal val="0"/>
                                          </p:val>
                                        </p:tav>
                                        <p:tav tm="100000">
                                          <p:val>
                                            <p:strVal val="#ppt_h"/>
                                          </p:val>
                                        </p:tav>
                                      </p:tavLst>
                                    </p:anim>
                                    <p:animEffect transition="in" filter="fade">
                                      <p:cBhvr>
                                        <p:cTn id="21" dur="500"/>
                                        <p:tgtEl>
                                          <p:spTgt spid="111"/>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12"/>
                                        </p:tgtEl>
                                        <p:attrNameLst>
                                          <p:attrName>style.visibility</p:attrName>
                                        </p:attrNameLst>
                                      </p:cBhvr>
                                      <p:to>
                                        <p:strVal val="visible"/>
                                      </p:to>
                                    </p:set>
                                    <p:anim calcmode="lin" valueType="num">
                                      <p:cBhvr>
                                        <p:cTn id="25" dur="500" fill="hold"/>
                                        <p:tgtEl>
                                          <p:spTgt spid="112"/>
                                        </p:tgtEl>
                                        <p:attrNameLst>
                                          <p:attrName>ppt_w</p:attrName>
                                        </p:attrNameLst>
                                      </p:cBhvr>
                                      <p:tavLst>
                                        <p:tav tm="0">
                                          <p:val>
                                            <p:fltVal val="0"/>
                                          </p:val>
                                        </p:tav>
                                        <p:tav tm="100000">
                                          <p:val>
                                            <p:strVal val="#ppt_w"/>
                                          </p:val>
                                        </p:tav>
                                      </p:tavLst>
                                    </p:anim>
                                    <p:anim calcmode="lin" valueType="num">
                                      <p:cBhvr>
                                        <p:cTn id="26" dur="500" fill="hold"/>
                                        <p:tgtEl>
                                          <p:spTgt spid="112"/>
                                        </p:tgtEl>
                                        <p:attrNameLst>
                                          <p:attrName>ppt_h</p:attrName>
                                        </p:attrNameLst>
                                      </p:cBhvr>
                                      <p:tavLst>
                                        <p:tav tm="0">
                                          <p:val>
                                            <p:fltVal val="0"/>
                                          </p:val>
                                        </p:tav>
                                        <p:tav tm="100000">
                                          <p:val>
                                            <p:strVal val="#ppt_h"/>
                                          </p:val>
                                        </p:tav>
                                      </p:tavLst>
                                    </p:anim>
                                    <p:animEffect transition="in" filter="fade">
                                      <p:cBhvr>
                                        <p:cTn id="27" dur="500"/>
                                        <p:tgtEl>
                                          <p:spTgt spid="112"/>
                                        </p:tgtEl>
                                      </p:cBhvr>
                                    </p:animEffect>
                                  </p:childTnLst>
                                </p:cTn>
                              </p:par>
                            </p:childTnLst>
                          </p:cTn>
                        </p:par>
                        <p:par>
                          <p:cTn id="28" fill="hold">
                            <p:stCondLst>
                              <p:cond delay="2000"/>
                            </p:stCondLst>
                            <p:childTnLst>
                              <p:par>
                                <p:cTn id="29" presetID="22" presetClass="entr" presetSubtype="4" fill="hold" grpId="0" nodeType="after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wipe(down)">
                                      <p:cBhvr>
                                        <p:cTn id="31"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0" grpId="0"/>
      <p:bldP spid="111" grpId="0"/>
      <p:bldP spid="112" grpId="0"/>
      <p:bldP spid="5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 name="ตัวเชื่อมต่อตรง 237"/>
          <p:cNvCxnSpPr/>
          <p:nvPr/>
        </p:nvCxnSpPr>
        <p:spPr>
          <a:xfrm>
            <a:off x="9113837" y="4114800"/>
            <a:ext cx="1934574"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41" name="กลุ่ม 40"/>
          <p:cNvGrpSpPr/>
          <p:nvPr/>
        </p:nvGrpSpPr>
        <p:grpSpPr>
          <a:xfrm>
            <a:off x="1896889" y="3886200"/>
            <a:ext cx="1501948" cy="1329648"/>
            <a:chOff x="8022698" y="10553700"/>
            <a:chExt cx="733425" cy="649288"/>
          </a:xfrm>
          <a:solidFill>
            <a:schemeClr val="accent6"/>
          </a:solidFill>
        </p:grpSpPr>
        <p:sp>
          <p:nvSpPr>
            <p:cNvPr id="42"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4" name="Round Same Side Corner Rectangle 58"/>
          <p:cNvSpPr/>
          <p:nvPr/>
        </p:nvSpPr>
        <p:spPr>
          <a:xfrm rot="10800000" flipH="1">
            <a:off x="3702678" y="3716869"/>
            <a:ext cx="192174" cy="1600487"/>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45" name="TextBox 44"/>
          <p:cNvSpPr txBox="1"/>
          <p:nvPr/>
        </p:nvSpPr>
        <p:spPr>
          <a:xfrm>
            <a:off x="4104229" y="3657600"/>
            <a:ext cx="5378039"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46" name="ตัวเชื่อมต่อตรง 237"/>
          <p:cNvCxnSpPr/>
          <p:nvPr/>
        </p:nvCxnSpPr>
        <p:spPr>
          <a:xfrm flipH="1">
            <a:off x="13224238" y="4114800"/>
            <a:ext cx="1892012"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47" name="Freeform 208"/>
          <p:cNvSpPr>
            <a:spLocks noEditPoints="1"/>
          </p:cNvSpPr>
          <p:nvPr/>
        </p:nvSpPr>
        <p:spPr bwMode="auto">
          <a:xfrm>
            <a:off x="21179135" y="3810000"/>
            <a:ext cx="1345902" cy="1251625"/>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48" name="Round Same Side Corner Rectangle 58"/>
          <p:cNvSpPr/>
          <p:nvPr/>
        </p:nvSpPr>
        <p:spPr>
          <a:xfrm rot="10800000" flipH="1">
            <a:off x="20463502" y="3810001"/>
            <a:ext cx="192174" cy="1600487"/>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49" name="TextBox 48"/>
          <p:cNvSpPr txBox="1"/>
          <p:nvPr/>
        </p:nvSpPr>
        <p:spPr>
          <a:xfrm>
            <a:off x="14849930" y="3810000"/>
            <a:ext cx="5378039"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50" name="ตัวเชื่อมต่อตรง 237"/>
          <p:cNvCxnSpPr/>
          <p:nvPr/>
        </p:nvCxnSpPr>
        <p:spPr>
          <a:xfrm>
            <a:off x="9190037" y="6781800"/>
            <a:ext cx="1858374" cy="34728"/>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51" name="กลุ่ม 50"/>
          <p:cNvGrpSpPr/>
          <p:nvPr/>
        </p:nvGrpSpPr>
        <p:grpSpPr>
          <a:xfrm>
            <a:off x="1996241" y="6553200"/>
            <a:ext cx="1326396" cy="1131338"/>
            <a:chOff x="17753013" y="5292725"/>
            <a:chExt cx="647700" cy="552450"/>
          </a:xfrm>
          <a:solidFill>
            <a:schemeClr val="accent4"/>
          </a:solidFill>
        </p:grpSpPr>
        <p:sp>
          <p:nvSpPr>
            <p:cNvPr id="52"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55" name="Round Same Side Corner Rectangle 58"/>
          <p:cNvSpPr/>
          <p:nvPr/>
        </p:nvSpPr>
        <p:spPr>
          <a:xfrm rot="10800000" flipH="1">
            <a:off x="3681585" y="6285179"/>
            <a:ext cx="192174" cy="1600487"/>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56" name="TextBox 55"/>
          <p:cNvSpPr txBox="1"/>
          <p:nvPr/>
        </p:nvSpPr>
        <p:spPr>
          <a:xfrm>
            <a:off x="4083136" y="6225910"/>
            <a:ext cx="5378039"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57" name="ตัวเชื่อมต่อตรง 237"/>
          <p:cNvCxnSpPr/>
          <p:nvPr/>
        </p:nvCxnSpPr>
        <p:spPr>
          <a:xfrm flipH="1" flipV="1">
            <a:off x="13381037" y="6799164"/>
            <a:ext cx="1752600" cy="58836"/>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58" name="Freeform 102"/>
          <p:cNvSpPr>
            <a:spLocks noEditPoints="1"/>
          </p:cNvSpPr>
          <p:nvPr/>
        </p:nvSpPr>
        <p:spPr bwMode="auto">
          <a:xfrm>
            <a:off x="21179135" y="6504435"/>
            <a:ext cx="1306890" cy="1209361"/>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59" name="Round Same Side Corner Rectangle 58"/>
          <p:cNvSpPr/>
          <p:nvPr/>
        </p:nvSpPr>
        <p:spPr>
          <a:xfrm rot="10800000" flipH="1">
            <a:off x="20442409" y="6378311"/>
            <a:ext cx="192174" cy="1600487"/>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60" name="TextBox 59"/>
          <p:cNvSpPr txBox="1"/>
          <p:nvPr/>
        </p:nvSpPr>
        <p:spPr>
          <a:xfrm>
            <a:off x="14828837" y="6378310"/>
            <a:ext cx="5378039"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61" name="TextBox 60"/>
          <p:cNvSpPr txBox="1"/>
          <p:nvPr/>
        </p:nvSpPr>
        <p:spPr bwMode="auto">
          <a:xfrm>
            <a:off x="2113955" y="8686800"/>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Analysis</a:t>
            </a:r>
          </a:p>
        </p:txBody>
      </p:sp>
      <p:sp>
        <p:nvSpPr>
          <p:cNvPr id="62" name="TextBox 31"/>
          <p:cNvSpPr txBox="1">
            <a:spLocks noChangeArrowheads="1"/>
          </p:cNvSpPr>
          <p:nvPr/>
        </p:nvSpPr>
        <p:spPr bwMode="auto">
          <a:xfrm>
            <a:off x="2133611" y="9111482"/>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6"/>
                </a:solidFill>
                <a:latin typeface="Lato Black" pitchFamily="34" charset="0"/>
                <a:ea typeface="Lato Black" pitchFamily="34" charset="0"/>
                <a:cs typeface="Lato Black" pitchFamily="34" charset="0"/>
              </a:rPr>
              <a:t>93</a:t>
            </a:r>
            <a:r>
              <a:rPr lang="id-ID" sz="11200" b="1" dirty="0">
                <a:solidFill>
                  <a:schemeClr val="accent6"/>
                </a:solidFill>
                <a:latin typeface="Lato Black" pitchFamily="34" charset="0"/>
                <a:ea typeface="Lato Black" pitchFamily="34" charset="0"/>
                <a:cs typeface="Lato Black" pitchFamily="34" charset="0"/>
              </a:rPr>
              <a:t>%</a:t>
            </a:r>
          </a:p>
        </p:txBody>
      </p:sp>
      <p:sp>
        <p:nvSpPr>
          <p:cNvPr id="63" name="TextBox 30"/>
          <p:cNvSpPr txBox="1">
            <a:spLocks noChangeArrowheads="1"/>
          </p:cNvSpPr>
          <p:nvPr/>
        </p:nvSpPr>
        <p:spPr bwMode="auto">
          <a:xfrm>
            <a:off x="2103437" y="10694010"/>
            <a:ext cx="7637387"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just"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conva.Aliquam tincidunt ante nec sem congue convallis. Pellentesque vel mauris quis nisl ornare rutrum in id risus.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64" name="TextBox 63"/>
          <p:cNvSpPr txBox="1"/>
          <p:nvPr/>
        </p:nvSpPr>
        <p:spPr bwMode="auto">
          <a:xfrm>
            <a:off x="19324637" y="8732238"/>
            <a:ext cx="3350597" cy="707886"/>
          </a:xfrm>
          <a:prstGeom prst="rect">
            <a:avLst/>
          </a:prstGeom>
          <a:noFill/>
        </p:spPr>
        <p:txBody>
          <a:bodyPr wrap="none">
            <a:spAutoFit/>
          </a:bodyPr>
          <a:lstStyle/>
          <a:p>
            <a:pPr algn="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Analysis</a:t>
            </a:r>
          </a:p>
        </p:txBody>
      </p:sp>
      <p:sp>
        <p:nvSpPr>
          <p:cNvPr id="65" name="TextBox 31"/>
          <p:cNvSpPr txBox="1">
            <a:spLocks noChangeArrowheads="1"/>
          </p:cNvSpPr>
          <p:nvPr/>
        </p:nvSpPr>
        <p:spPr bwMode="auto">
          <a:xfrm>
            <a:off x="19392978" y="9156920"/>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11200" b="1" dirty="0">
                <a:solidFill>
                  <a:schemeClr val="accent3"/>
                </a:solidFill>
                <a:latin typeface="Lato Black" pitchFamily="34" charset="0"/>
                <a:ea typeface="Lato Black" pitchFamily="34" charset="0"/>
                <a:cs typeface="Lato Black" pitchFamily="34" charset="0"/>
              </a:rPr>
              <a:t>23</a:t>
            </a:r>
            <a:r>
              <a:rPr lang="id-ID" sz="11200" b="1" dirty="0">
                <a:solidFill>
                  <a:schemeClr val="accent3"/>
                </a:solidFill>
                <a:latin typeface="Lato Black" pitchFamily="34" charset="0"/>
                <a:ea typeface="Lato Black" pitchFamily="34" charset="0"/>
                <a:cs typeface="Lato Black" pitchFamily="34" charset="0"/>
              </a:rPr>
              <a:t>%</a:t>
            </a:r>
          </a:p>
        </p:txBody>
      </p:sp>
      <p:sp>
        <p:nvSpPr>
          <p:cNvPr id="66" name="TextBox 30"/>
          <p:cNvSpPr txBox="1">
            <a:spLocks noChangeArrowheads="1"/>
          </p:cNvSpPr>
          <p:nvPr/>
        </p:nvSpPr>
        <p:spPr bwMode="auto">
          <a:xfrm>
            <a:off x="15116250" y="10770210"/>
            <a:ext cx="7637387"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conva.Aliquam tincidunt ante nec sem congue convallis. Pellentesque vel mauris quis nisl ornare rutrum in id risus.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30" name="Group 29"/>
          <p:cNvGrpSpPr/>
          <p:nvPr/>
        </p:nvGrpSpPr>
        <p:grpSpPr>
          <a:xfrm>
            <a:off x="9342437" y="0"/>
            <a:ext cx="5121981" cy="1859280"/>
            <a:chOff x="9266237" y="-30479"/>
            <a:chExt cx="5121981" cy="1859280"/>
          </a:xfrm>
        </p:grpSpPr>
        <p:sp>
          <p:nvSpPr>
            <p:cNvPr id="31"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2" name="TextBox 31"/>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3" name="กลุ่ม 1"/>
            <p:cNvGrpSpPr/>
            <p:nvPr/>
          </p:nvGrpSpPr>
          <p:grpSpPr>
            <a:xfrm>
              <a:off x="10629638" y="960536"/>
              <a:ext cx="2675199" cy="191868"/>
              <a:chOff x="731836" y="7607630"/>
              <a:chExt cx="3043601" cy="240970"/>
            </a:xfrm>
          </p:grpSpPr>
          <p:sp>
            <p:nvSpPr>
              <p:cNvPr id="34"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5"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6"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7"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8"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
        <p:nvSpPr>
          <p:cNvPr id="39" name="Freeform 10"/>
          <p:cNvSpPr>
            <a:spLocks noEditPoints="1"/>
          </p:cNvSpPr>
          <p:nvPr/>
        </p:nvSpPr>
        <p:spPr bwMode="auto">
          <a:xfrm flipH="1">
            <a:off x="10714037" y="2302428"/>
            <a:ext cx="4018030" cy="9850654"/>
          </a:xfrm>
          <a:custGeom>
            <a:avLst/>
            <a:gdLst>
              <a:gd name="T0" fmla="*/ 6 w 153"/>
              <a:gd name="T1" fmla="*/ 120 h 358"/>
              <a:gd name="T2" fmla="*/ 11 w 153"/>
              <a:gd name="T3" fmla="*/ 132 h 358"/>
              <a:gd name="T4" fmla="*/ 23 w 153"/>
              <a:gd name="T5" fmla="*/ 137 h 358"/>
              <a:gd name="T6" fmla="*/ 44 w 153"/>
              <a:gd name="T7" fmla="*/ 144 h 358"/>
              <a:gd name="T8" fmla="*/ 58 w 153"/>
              <a:gd name="T9" fmla="*/ 150 h 358"/>
              <a:gd name="T10" fmla="*/ 58 w 153"/>
              <a:gd name="T11" fmla="*/ 165 h 358"/>
              <a:gd name="T12" fmla="*/ 52 w 153"/>
              <a:gd name="T13" fmla="*/ 199 h 358"/>
              <a:gd name="T14" fmla="*/ 51 w 153"/>
              <a:gd name="T15" fmla="*/ 209 h 358"/>
              <a:gd name="T16" fmla="*/ 47 w 153"/>
              <a:gd name="T17" fmla="*/ 231 h 358"/>
              <a:gd name="T18" fmla="*/ 45 w 153"/>
              <a:gd name="T19" fmla="*/ 256 h 358"/>
              <a:gd name="T20" fmla="*/ 48 w 153"/>
              <a:gd name="T21" fmla="*/ 297 h 358"/>
              <a:gd name="T22" fmla="*/ 43 w 153"/>
              <a:gd name="T23" fmla="*/ 323 h 358"/>
              <a:gd name="T24" fmla="*/ 23 w 153"/>
              <a:gd name="T25" fmla="*/ 337 h 358"/>
              <a:gd name="T26" fmla="*/ 26 w 153"/>
              <a:gd name="T27" fmla="*/ 344 h 358"/>
              <a:gd name="T28" fmla="*/ 58 w 153"/>
              <a:gd name="T29" fmla="*/ 333 h 358"/>
              <a:gd name="T30" fmla="*/ 72 w 153"/>
              <a:gd name="T31" fmla="*/ 325 h 358"/>
              <a:gd name="T32" fmla="*/ 76 w 153"/>
              <a:gd name="T33" fmla="*/ 255 h 358"/>
              <a:gd name="T34" fmla="*/ 93 w 153"/>
              <a:gd name="T35" fmla="*/ 223 h 358"/>
              <a:gd name="T36" fmla="*/ 96 w 153"/>
              <a:gd name="T37" fmla="*/ 242 h 358"/>
              <a:gd name="T38" fmla="*/ 100 w 153"/>
              <a:gd name="T39" fmla="*/ 263 h 358"/>
              <a:gd name="T40" fmla="*/ 95 w 153"/>
              <a:gd name="T41" fmla="*/ 307 h 358"/>
              <a:gd name="T42" fmla="*/ 97 w 153"/>
              <a:gd name="T43" fmla="*/ 337 h 358"/>
              <a:gd name="T44" fmla="*/ 100 w 153"/>
              <a:gd name="T45" fmla="*/ 357 h 358"/>
              <a:gd name="T46" fmla="*/ 115 w 153"/>
              <a:gd name="T47" fmla="*/ 337 h 358"/>
              <a:gd name="T48" fmla="*/ 121 w 153"/>
              <a:gd name="T49" fmla="*/ 292 h 358"/>
              <a:gd name="T50" fmla="*/ 130 w 153"/>
              <a:gd name="T51" fmla="*/ 208 h 358"/>
              <a:gd name="T52" fmla="*/ 135 w 153"/>
              <a:gd name="T53" fmla="*/ 153 h 358"/>
              <a:gd name="T54" fmla="*/ 152 w 153"/>
              <a:gd name="T55" fmla="*/ 124 h 358"/>
              <a:gd name="T56" fmla="*/ 148 w 153"/>
              <a:gd name="T57" fmla="*/ 76 h 358"/>
              <a:gd name="T58" fmla="*/ 116 w 153"/>
              <a:gd name="T59" fmla="*/ 50 h 358"/>
              <a:gd name="T60" fmla="*/ 109 w 153"/>
              <a:gd name="T61" fmla="*/ 34 h 358"/>
              <a:gd name="T62" fmla="*/ 113 w 153"/>
              <a:gd name="T63" fmla="*/ 22 h 358"/>
              <a:gd name="T64" fmla="*/ 99 w 153"/>
              <a:gd name="T65" fmla="*/ 1 h 358"/>
              <a:gd name="T66" fmla="*/ 82 w 153"/>
              <a:gd name="T67" fmla="*/ 4 h 358"/>
              <a:gd name="T68" fmla="*/ 76 w 153"/>
              <a:gd name="T69" fmla="*/ 24 h 358"/>
              <a:gd name="T70" fmla="*/ 76 w 153"/>
              <a:gd name="T71" fmla="*/ 33 h 358"/>
              <a:gd name="T72" fmla="*/ 82 w 153"/>
              <a:gd name="T73" fmla="*/ 47 h 358"/>
              <a:gd name="T74" fmla="*/ 51 w 153"/>
              <a:gd name="T75" fmla="*/ 63 h 358"/>
              <a:gd name="T76" fmla="*/ 45 w 153"/>
              <a:gd name="T77" fmla="*/ 95 h 358"/>
              <a:gd name="T78" fmla="*/ 41 w 153"/>
              <a:gd name="T79" fmla="*/ 115 h 358"/>
              <a:gd name="T80" fmla="*/ 2 w 153"/>
              <a:gd name="T81" fmla="*/ 113 h 358"/>
              <a:gd name="T82" fmla="*/ 83 w 153"/>
              <a:gd name="T83" fmla="*/ 48 h 358"/>
              <a:gd name="T84" fmla="*/ 101 w 153"/>
              <a:gd name="T85" fmla="*/ 78 h 358"/>
              <a:gd name="T86" fmla="*/ 97 w 153"/>
              <a:gd name="T87" fmla="*/ 60 h 358"/>
              <a:gd name="T88" fmla="*/ 88 w 153"/>
              <a:gd name="T89" fmla="*/ 7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358">
                <a:moveTo>
                  <a:pt x="7" y="117"/>
                </a:moveTo>
                <a:cubicBezTo>
                  <a:pt x="7" y="117"/>
                  <a:pt x="7" y="118"/>
                  <a:pt x="6" y="118"/>
                </a:cubicBezTo>
                <a:cubicBezTo>
                  <a:pt x="6" y="119"/>
                  <a:pt x="6" y="120"/>
                  <a:pt x="6" y="120"/>
                </a:cubicBezTo>
                <a:cubicBezTo>
                  <a:pt x="5" y="122"/>
                  <a:pt x="5" y="122"/>
                  <a:pt x="5" y="122"/>
                </a:cubicBezTo>
                <a:cubicBezTo>
                  <a:pt x="5" y="122"/>
                  <a:pt x="6" y="124"/>
                  <a:pt x="10" y="126"/>
                </a:cubicBezTo>
                <a:cubicBezTo>
                  <a:pt x="10" y="126"/>
                  <a:pt x="10" y="132"/>
                  <a:pt x="11" y="132"/>
                </a:cubicBezTo>
                <a:cubicBezTo>
                  <a:pt x="12" y="133"/>
                  <a:pt x="13" y="133"/>
                  <a:pt x="14" y="134"/>
                </a:cubicBezTo>
                <a:cubicBezTo>
                  <a:pt x="16" y="134"/>
                  <a:pt x="15" y="135"/>
                  <a:pt x="16" y="135"/>
                </a:cubicBezTo>
                <a:cubicBezTo>
                  <a:pt x="16" y="136"/>
                  <a:pt x="23" y="137"/>
                  <a:pt x="23" y="137"/>
                </a:cubicBezTo>
                <a:cubicBezTo>
                  <a:pt x="23" y="137"/>
                  <a:pt x="29" y="153"/>
                  <a:pt x="33" y="153"/>
                </a:cubicBezTo>
                <a:cubicBezTo>
                  <a:pt x="33" y="153"/>
                  <a:pt x="42" y="146"/>
                  <a:pt x="42" y="145"/>
                </a:cubicBezTo>
                <a:cubicBezTo>
                  <a:pt x="43" y="145"/>
                  <a:pt x="44" y="144"/>
                  <a:pt x="44" y="144"/>
                </a:cubicBezTo>
                <a:cubicBezTo>
                  <a:pt x="45" y="144"/>
                  <a:pt x="46" y="143"/>
                  <a:pt x="46" y="143"/>
                </a:cubicBezTo>
                <a:cubicBezTo>
                  <a:pt x="58" y="147"/>
                  <a:pt x="58" y="147"/>
                  <a:pt x="58" y="147"/>
                </a:cubicBezTo>
                <a:cubicBezTo>
                  <a:pt x="58" y="147"/>
                  <a:pt x="59" y="149"/>
                  <a:pt x="58" y="150"/>
                </a:cubicBezTo>
                <a:cubicBezTo>
                  <a:pt x="58" y="151"/>
                  <a:pt x="57" y="154"/>
                  <a:pt x="58" y="156"/>
                </a:cubicBezTo>
                <a:cubicBezTo>
                  <a:pt x="58" y="159"/>
                  <a:pt x="57" y="160"/>
                  <a:pt x="56" y="161"/>
                </a:cubicBezTo>
                <a:cubicBezTo>
                  <a:pt x="56" y="161"/>
                  <a:pt x="58" y="164"/>
                  <a:pt x="58" y="165"/>
                </a:cubicBezTo>
                <a:cubicBezTo>
                  <a:pt x="57" y="166"/>
                  <a:pt x="56" y="174"/>
                  <a:pt x="56" y="174"/>
                </a:cubicBezTo>
                <a:cubicBezTo>
                  <a:pt x="56" y="174"/>
                  <a:pt x="53" y="196"/>
                  <a:pt x="53" y="197"/>
                </a:cubicBezTo>
                <a:cubicBezTo>
                  <a:pt x="52" y="198"/>
                  <a:pt x="52" y="199"/>
                  <a:pt x="52" y="199"/>
                </a:cubicBezTo>
                <a:cubicBezTo>
                  <a:pt x="52" y="199"/>
                  <a:pt x="52" y="203"/>
                  <a:pt x="52" y="203"/>
                </a:cubicBezTo>
                <a:cubicBezTo>
                  <a:pt x="53" y="203"/>
                  <a:pt x="52" y="204"/>
                  <a:pt x="52" y="205"/>
                </a:cubicBezTo>
                <a:cubicBezTo>
                  <a:pt x="52" y="205"/>
                  <a:pt x="52" y="208"/>
                  <a:pt x="51" y="209"/>
                </a:cubicBezTo>
                <a:cubicBezTo>
                  <a:pt x="50" y="210"/>
                  <a:pt x="51" y="211"/>
                  <a:pt x="50" y="212"/>
                </a:cubicBezTo>
                <a:cubicBezTo>
                  <a:pt x="49" y="214"/>
                  <a:pt x="48" y="221"/>
                  <a:pt x="48" y="221"/>
                </a:cubicBezTo>
                <a:cubicBezTo>
                  <a:pt x="48" y="221"/>
                  <a:pt x="47" y="230"/>
                  <a:pt x="47" y="231"/>
                </a:cubicBezTo>
                <a:cubicBezTo>
                  <a:pt x="47" y="232"/>
                  <a:pt x="46" y="238"/>
                  <a:pt x="46" y="238"/>
                </a:cubicBezTo>
                <a:cubicBezTo>
                  <a:pt x="46" y="238"/>
                  <a:pt x="45" y="243"/>
                  <a:pt x="44" y="245"/>
                </a:cubicBezTo>
                <a:cubicBezTo>
                  <a:pt x="44" y="248"/>
                  <a:pt x="44" y="254"/>
                  <a:pt x="45" y="256"/>
                </a:cubicBezTo>
                <a:cubicBezTo>
                  <a:pt x="46" y="257"/>
                  <a:pt x="49" y="280"/>
                  <a:pt x="49" y="283"/>
                </a:cubicBezTo>
                <a:cubicBezTo>
                  <a:pt x="48" y="285"/>
                  <a:pt x="49" y="286"/>
                  <a:pt x="49" y="287"/>
                </a:cubicBezTo>
                <a:cubicBezTo>
                  <a:pt x="49" y="287"/>
                  <a:pt x="48" y="296"/>
                  <a:pt x="48" y="297"/>
                </a:cubicBezTo>
                <a:cubicBezTo>
                  <a:pt x="48" y="298"/>
                  <a:pt x="48" y="304"/>
                  <a:pt x="47" y="305"/>
                </a:cubicBezTo>
                <a:cubicBezTo>
                  <a:pt x="47" y="305"/>
                  <a:pt x="46" y="312"/>
                  <a:pt x="47" y="314"/>
                </a:cubicBezTo>
                <a:cubicBezTo>
                  <a:pt x="47" y="317"/>
                  <a:pt x="43" y="322"/>
                  <a:pt x="43" y="323"/>
                </a:cubicBezTo>
                <a:cubicBezTo>
                  <a:pt x="43" y="324"/>
                  <a:pt x="41" y="325"/>
                  <a:pt x="41" y="326"/>
                </a:cubicBezTo>
                <a:cubicBezTo>
                  <a:pt x="41" y="327"/>
                  <a:pt x="33" y="332"/>
                  <a:pt x="32" y="332"/>
                </a:cubicBezTo>
                <a:cubicBezTo>
                  <a:pt x="31" y="332"/>
                  <a:pt x="23" y="336"/>
                  <a:pt x="23" y="337"/>
                </a:cubicBezTo>
                <a:cubicBezTo>
                  <a:pt x="23" y="338"/>
                  <a:pt x="23" y="338"/>
                  <a:pt x="23" y="338"/>
                </a:cubicBezTo>
                <a:cubicBezTo>
                  <a:pt x="23" y="338"/>
                  <a:pt x="21" y="338"/>
                  <a:pt x="21" y="339"/>
                </a:cubicBezTo>
                <a:cubicBezTo>
                  <a:pt x="21" y="339"/>
                  <a:pt x="23" y="343"/>
                  <a:pt x="26" y="344"/>
                </a:cubicBezTo>
                <a:cubicBezTo>
                  <a:pt x="26" y="344"/>
                  <a:pt x="41" y="343"/>
                  <a:pt x="44" y="342"/>
                </a:cubicBezTo>
                <a:cubicBezTo>
                  <a:pt x="47" y="340"/>
                  <a:pt x="50" y="338"/>
                  <a:pt x="50" y="338"/>
                </a:cubicBezTo>
                <a:cubicBezTo>
                  <a:pt x="50" y="338"/>
                  <a:pt x="57" y="333"/>
                  <a:pt x="58" y="333"/>
                </a:cubicBezTo>
                <a:cubicBezTo>
                  <a:pt x="59" y="335"/>
                  <a:pt x="59" y="335"/>
                  <a:pt x="59" y="335"/>
                </a:cubicBezTo>
                <a:cubicBezTo>
                  <a:pt x="59" y="335"/>
                  <a:pt x="72" y="333"/>
                  <a:pt x="73" y="331"/>
                </a:cubicBezTo>
                <a:cubicBezTo>
                  <a:pt x="74" y="330"/>
                  <a:pt x="72" y="326"/>
                  <a:pt x="72" y="325"/>
                </a:cubicBezTo>
                <a:cubicBezTo>
                  <a:pt x="71" y="324"/>
                  <a:pt x="72" y="324"/>
                  <a:pt x="72" y="324"/>
                </a:cubicBezTo>
                <a:cubicBezTo>
                  <a:pt x="72" y="319"/>
                  <a:pt x="72" y="319"/>
                  <a:pt x="72" y="319"/>
                </a:cubicBezTo>
                <a:cubicBezTo>
                  <a:pt x="72" y="319"/>
                  <a:pt x="76" y="257"/>
                  <a:pt x="76" y="255"/>
                </a:cubicBezTo>
                <a:cubicBezTo>
                  <a:pt x="76" y="255"/>
                  <a:pt x="76" y="254"/>
                  <a:pt x="76" y="252"/>
                </a:cubicBezTo>
                <a:cubicBezTo>
                  <a:pt x="77" y="251"/>
                  <a:pt x="90" y="215"/>
                  <a:pt x="90" y="215"/>
                </a:cubicBezTo>
                <a:cubicBezTo>
                  <a:pt x="90" y="214"/>
                  <a:pt x="92" y="218"/>
                  <a:pt x="93" y="223"/>
                </a:cubicBezTo>
                <a:cubicBezTo>
                  <a:pt x="93" y="223"/>
                  <a:pt x="94" y="229"/>
                  <a:pt x="94" y="230"/>
                </a:cubicBezTo>
                <a:cubicBezTo>
                  <a:pt x="93" y="231"/>
                  <a:pt x="94" y="235"/>
                  <a:pt x="95" y="237"/>
                </a:cubicBezTo>
                <a:cubicBezTo>
                  <a:pt x="96" y="239"/>
                  <a:pt x="96" y="241"/>
                  <a:pt x="96" y="242"/>
                </a:cubicBezTo>
                <a:cubicBezTo>
                  <a:pt x="96" y="242"/>
                  <a:pt x="98" y="249"/>
                  <a:pt x="97" y="249"/>
                </a:cubicBezTo>
                <a:cubicBezTo>
                  <a:pt x="97" y="250"/>
                  <a:pt x="97" y="257"/>
                  <a:pt x="97" y="258"/>
                </a:cubicBezTo>
                <a:cubicBezTo>
                  <a:pt x="97" y="260"/>
                  <a:pt x="100" y="262"/>
                  <a:pt x="100" y="263"/>
                </a:cubicBezTo>
                <a:cubicBezTo>
                  <a:pt x="100" y="264"/>
                  <a:pt x="97" y="282"/>
                  <a:pt x="98" y="286"/>
                </a:cubicBezTo>
                <a:cubicBezTo>
                  <a:pt x="98" y="286"/>
                  <a:pt x="96" y="291"/>
                  <a:pt x="96" y="294"/>
                </a:cubicBezTo>
                <a:cubicBezTo>
                  <a:pt x="95" y="297"/>
                  <a:pt x="95" y="307"/>
                  <a:pt x="95" y="307"/>
                </a:cubicBezTo>
                <a:cubicBezTo>
                  <a:pt x="93" y="323"/>
                  <a:pt x="93" y="323"/>
                  <a:pt x="93" y="323"/>
                </a:cubicBezTo>
                <a:cubicBezTo>
                  <a:pt x="93" y="323"/>
                  <a:pt x="92" y="328"/>
                  <a:pt x="93" y="330"/>
                </a:cubicBezTo>
                <a:cubicBezTo>
                  <a:pt x="94" y="332"/>
                  <a:pt x="97" y="337"/>
                  <a:pt x="97" y="337"/>
                </a:cubicBezTo>
                <a:cubicBezTo>
                  <a:pt x="97" y="337"/>
                  <a:pt x="96" y="344"/>
                  <a:pt x="96" y="344"/>
                </a:cubicBezTo>
                <a:cubicBezTo>
                  <a:pt x="96" y="345"/>
                  <a:pt x="95" y="346"/>
                  <a:pt x="95" y="346"/>
                </a:cubicBezTo>
                <a:cubicBezTo>
                  <a:pt x="95" y="346"/>
                  <a:pt x="95" y="356"/>
                  <a:pt x="100" y="357"/>
                </a:cubicBezTo>
                <a:cubicBezTo>
                  <a:pt x="100" y="357"/>
                  <a:pt x="107" y="358"/>
                  <a:pt x="109" y="357"/>
                </a:cubicBezTo>
                <a:cubicBezTo>
                  <a:pt x="112" y="357"/>
                  <a:pt x="117" y="349"/>
                  <a:pt x="116" y="345"/>
                </a:cubicBezTo>
                <a:cubicBezTo>
                  <a:pt x="115" y="341"/>
                  <a:pt x="115" y="337"/>
                  <a:pt x="115" y="337"/>
                </a:cubicBezTo>
                <a:cubicBezTo>
                  <a:pt x="115" y="337"/>
                  <a:pt x="115" y="336"/>
                  <a:pt x="116" y="336"/>
                </a:cubicBezTo>
                <a:cubicBezTo>
                  <a:pt x="116" y="335"/>
                  <a:pt x="117" y="326"/>
                  <a:pt x="119" y="323"/>
                </a:cubicBezTo>
                <a:cubicBezTo>
                  <a:pt x="121" y="321"/>
                  <a:pt x="122" y="294"/>
                  <a:pt x="121" y="292"/>
                </a:cubicBezTo>
                <a:cubicBezTo>
                  <a:pt x="121" y="290"/>
                  <a:pt x="123" y="269"/>
                  <a:pt x="123" y="267"/>
                </a:cubicBezTo>
                <a:cubicBezTo>
                  <a:pt x="123" y="266"/>
                  <a:pt x="124" y="243"/>
                  <a:pt x="124" y="242"/>
                </a:cubicBezTo>
                <a:cubicBezTo>
                  <a:pt x="124" y="241"/>
                  <a:pt x="131" y="209"/>
                  <a:pt x="130" y="208"/>
                </a:cubicBezTo>
                <a:cubicBezTo>
                  <a:pt x="129" y="208"/>
                  <a:pt x="139" y="206"/>
                  <a:pt x="142" y="202"/>
                </a:cubicBezTo>
                <a:cubicBezTo>
                  <a:pt x="142" y="202"/>
                  <a:pt x="138" y="163"/>
                  <a:pt x="137" y="162"/>
                </a:cubicBezTo>
                <a:cubicBezTo>
                  <a:pt x="136" y="160"/>
                  <a:pt x="135" y="153"/>
                  <a:pt x="135" y="153"/>
                </a:cubicBezTo>
                <a:cubicBezTo>
                  <a:pt x="135" y="153"/>
                  <a:pt x="134" y="148"/>
                  <a:pt x="134" y="148"/>
                </a:cubicBezTo>
                <a:cubicBezTo>
                  <a:pt x="135" y="148"/>
                  <a:pt x="151" y="142"/>
                  <a:pt x="153" y="129"/>
                </a:cubicBezTo>
                <a:cubicBezTo>
                  <a:pt x="153" y="129"/>
                  <a:pt x="152" y="124"/>
                  <a:pt x="152" y="124"/>
                </a:cubicBezTo>
                <a:cubicBezTo>
                  <a:pt x="151" y="124"/>
                  <a:pt x="150" y="98"/>
                  <a:pt x="151" y="97"/>
                </a:cubicBezTo>
                <a:cubicBezTo>
                  <a:pt x="151" y="96"/>
                  <a:pt x="150" y="88"/>
                  <a:pt x="150" y="88"/>
                </a:cubicBezTo>
                <a:cubicBezTo>
                  <a:pt x="150" y="88"/>
                  <a:pt x="149" y="76"/>
                  <a:pt x="148" y="76"/>
                </a:cubicBezTo>
                <a:cubicBezTo>
                  <a:pt x="147" y="75"/>
                  <a:pt x="148" y="68"/>
                  <a:pt x="148" y="67"/>
                </a:cubicBezTo>
                <a:cubicBezTo>
                  <a:pt x="148" y="66"/>
                  <a:pt x="147" y="61"/>
                  <a:pt x="139" y="59"/>
                </a:cubicBezTo>
                <a:cubicBezTo>
                  <a:pt x="132" y="57"/>
                  <a:pt x="116" y="50"/>
                  <a:pt x="116" y="50"/>
                </a:cubicBezTo>
                <a:cubicBezTo>
                  <a:pt x="116" y="50"/>
                  <a:pt x="115" y="48"/>
                  <a:pt x="113" y="48"/>
                </a:cubicBezTo>
                <a:cubicBezTo>
                  <a:pt x="111" y="47"/>
                  <a:pt x="109" y="42"/>
                  <a:pt x="107" y="42"/>
                </a:cubicBezTo>
                <a:cubicBezTo>
                  <a:pt x="107" y="42"/>
                  <a:pt x="109" y="36"/>
                  <a:pt x="109" y="34"/>
                </a:cubicBezTo>
                <a:cubicBezTo>
                  <a:pt x="109" y="34"/>
                  <a:pt x="111" y="33"/>
                  <a:pt x="112" y="32"/>
                </a:cubicBezTo>
                <a:cubicBezTo>
                  <a:pt x="112" y="31"/>
                  <a:pt x="113" y="29"/>
                  <a:pt x="112" y="28"/>
                </a:cubicBezTo>
                <a:cubicBezTo>
                  <a:pt x="112" y="27"/>
                  <a:pt x="114" y="24"/>
                  <a:pt x="113" y="22"/>
                </a:cubicBezTo>
                <a:cubicBezTo>
                  <a:pt x="113" y="22"/>
                  <a:pt x="114" y="19"/>
                  <a:pt x="110" y="20"/>
                </a:cubicBezTo>
                <a:cubicBezTo>
                  <a:pt x="110" y="20"/>
                  <a:pt x="110" y="5"/>
                  <a:pt x="102" y="2"/>
                </a:cubicBezTo>
                <a:cubicBezTo>
                  <a:pt x="102" y="2"/>
                  <a:pt x="101" y="1"/>
                  <a:pt x="99" y="1"/>
                </a:cubicBezTo>
                <a:cubicBezTo>
                  <a:pt x="97" y="0"/>
                  <a:pt x="96" y="1"/>
                  <a:pt x="95" y="1"/>
                </a:cubicBezTo>
                <a:cubicBezTo>
                  <a:pt x="94" y="0"/>
                  <a:pt x="90" y="0"/>
                  <a:pt x="89" y="0"/>
                </a:cubicBezTo>
                <a:cubicBezTo>
                  <a:pt x="88" y="1"/>
                  <a:pt x="83" y="4"/>
                  <a:pt x="82" y="4"/>
                </a:cubicBezTo>
                <a:cubicBezTo>
                  <a:pt x="82" y="4"/>
                  <a:pt x="77" y="8"/>
                  <a:pt x="77" y="10"/>
                </a:cubicBezTo>
                <a:cubicBezTo>
                  <a:pt x="77" y="12"/>
                  <a:pt x="75" y="16"/>
                  <a:pt x="77" y="20"/>
                </a:cubicBezTo>
                <a:cubicBezTo>
                  <a:pt x="78" y="24"/>
                  <a:pt x="76" y="24"/>
                  <a:pt x="76" y="24"/>
                </a:cubicBezTo>
                <a:cubicBezTo>
                  <a:pt x="76" y="24"/>
                  <a:pt x="75" y="23"/>
                  <a:pt x="75" y="23"/>
                </a:cubicBezTo>
                <a:cubicBezTo>
                  <a:pt x="74" y="24"/>
                  <a:pt x="74" y="29"/>
                  <a:pt x="75" y="29"/>
                </a:cubicBezTo>
                <a:cubicBezTo>
                  <a:pt x="75" y="30"/>
                  <a:pt x="76" y="33"/>
                  <a:pt x="76" y="33"/>
                </a:cubicBezTo>
                <a:cubicBezTo>
                  <a:pt x="76" y="33"/>
                  <a:pt x="77" y="35"/>
                  <a:pt x="79" y="36"/>
                </a:cubicBezTo>
                <a:cubicBezTo>
                  <a:pt x="79" y="36"/>
                  <a:pt x="81" y="44"/>
                  <a:pt x="83" y="44"/>
                </a:cubicBezTo>
                <a:cubicBezTo>
                  <a:pt x="83" y="44"/>
                  <a:pt x="83" y="47"/>
                  <a:pt x="82" y="47"/>
                </a:cubicBezTo>
                <a:cubicBezTo>
                  <a:pt x="82" y="48"/>
                  <a:pt x="77" y="51"/>
                  <a:pt x="77" y="51"/>
                </a:cubicBezTo>
                <a:cubicBezTo>
                  <a:pt x="77" y="51"/>
                  <a:pt x="61" y="58"/>
                  <a:pt x="60" y="58"/>
                </a:cubicBezTo>
                <a:cubicBezTo>
                  <a:pt x="59" y="58"/>
                  <a:pt x="51" y="63"/>
                  <a:pt x="51" y="63"/>
                </a:cubicBezTo>
                <a:cubicBezTo>
                  <a:pt x="51" y="64"/>
                  <a:pt x="47" y="66"/>
                  <a:pt x="48" y="69"/>
                </a:cubicBezTo>
                <a:cubicBezTo>
                  <a:pt x="48" y="73"/>
                  <a:pt x="46" y="82"/>
                  <a:pt x="46" y="82"/>
                </a:cubicBezTo>
                <a:cubicBezTo>
                  <a:pt x="45" y="95"/>
                  <a:pt x="45" y="95"/>
                  <a:pt x="45" y="95"/>
                </a:cubicBezTo>
                <a:cubicBezTo>
                  <a:pt x="45" y="95"/>
                  <a:pt x="44" y="100"/>
                  <a:pt x="45" y="102"/>
                </a:cubicBezTo>
                <a:cubicBezTo>
                  <a:pt x="45" y="104"/>
                  <a:pt x="43" y="108"/>
                  <a:pt x="42" y="109"/>
                </a:cubicBezTo>
                <a:cubicBezTo>
                  <a:pt x="42" y="110"/>
                  <a:pt x="41" y="115"/>
                  <a:pt x="41" y="115"/>
                </a:cubicBezTo>
                <a:cubicBezTo>
                  <a:pt x="40" y="117"/>
                  <a:pt x="40" y="117"/>
                  <a:pt x="40" y="117"/>
                </a:cubicBezTo>
                <a:cubicBezTo>
                  <a:pt x="40" y="117"/>
                  <a:pt x="4" y="108"/>
                  <a:pt x="2" y="109"/>
                </a:cubicBezTo>
                <a:cubicBezTo>
                  <a:pt x="0" y="110"/>
                  <a:pt x="1" y="112"/>
                  <a:pt x="2" y="113"/>
                </a:cubicBezTo>
                <a:cubicBezTo>
                  <a:pt x="3" y="114"/>
                  <a:pt x="7" y="117"/>
                  <a:pt x="7" y="117"/>
                </a:cubicBezTo>
                <a:close/>
                <a:moveTo>
                  <a:pt x="80" y="52"/>
                </a:moveTo>
                <a:cubicBezTo>
                  <a:pt x="83" y="48"/>
                  <a:pt x="83" y="48"/>
                  <a:pt x="83" y="48"/>
                </a:cubicBezTo>
                <a:cubicBezTo>
                  <a:pt x="83" y="48"/>
                  <a:pt x="86" y="53"/>
                  <a:pt x="93" y="55"/>
                </a:cubicBezTo>
                <a:cubicBezTo>
                  <a:pt x="98" y="59"/>
                  <a:pt x="110" y="45"/>
                  <a:pt x="110" y="45"/>
                </a:cubicBezTo>
                <a:cubicBezTo>
                  <a:pt x="111" y="49"/>
                  <a:pt x="106" y="65"/>
                  <a:pt x="101" y="78"/>
                </a:cubicBezTo>
                <a:cubicBezTo>
                  <a:pt x="97" y="66"/>
                  <a:pt x="97" y="66"/>
                  <a:pt x="97" y="66"/>
                </a:cubicBezTo>
                <a:cubicBezTo>
                  <a:pt x="97" y="66"/>
                  <a:pt x="99" y="67"/>
                  <a:pt x="100" y="66"/>
                </a:cubicBezTo>
                <a:cubicBezTo>
                  <a:pt x="101" y="64"/>
                  <a:pt x="98" y="60"/>
                  <a:pt x="97" y="60"/>
                </a:cubicBezTo>
                <a:cubicBezTo>
                  <a:pt x="96" y="60"/>
                  <a:pt x="93" y="60"/>
                  <a:pt x="92" y="63"/>
                </a:cubicBezTo>
                <a:cubicBezTo>
                  <a:pt x="92" y="66"/>
                  <a:pt x="94" y="66"/>
                  <a:pt x="94" y="66"/>
                </a:cubicBezTo>
                <a:cubicBezTo>
                  <a:pt x="88" y="75"/>
                  <a:pt x="88" y="75"/>
                  <a:pt x="88" y="75"/>
                </a:cubicBezTo>
                <a:cubicBezTo>
                  <a:pt x="84" y="64"/>
                  <a:pt x="80" y="52"/>
                  <a:pt x="80" y="5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Tree>
    <p:extLst>
      <p:ext uri="{BB962C8B-B14F-4D97-AF65-F5344CB8AC3E}">
        <p14:creationId xmlns:p14="http://schemas.microsoft.com/office/powerpoint/2010/main" val="1529321885"/>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right)">
                                      <p:cBhvr>
                                        <p:cTn id="7" dur="500"/>
                                        <p:tgtEl>
                                          <p:spTgt spid="4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ipe(down)">
                                      <p:cBhvr>
                                        <p:cTn id="11" dur="500"/>
                                        <p:tgtEl>
                                          <p:spTgt spid="41"/>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500" fill="hold"/>
                                        <p:tgtEl>
                                          <p:spTgt spid="44"/>
                                        </p:tgtEl>
                                        <p:attrNameLst>
                                          <p:attrName>ppt_w</p:attrName>
                                        </p:attrNameLst>
                                      </p:cBhvr>
                                      <p:tavLst>
                                        <p:tav tm="0">
                                          <p:val>
                                            <p:fltVal val="0"/>
                                          </p:val>
                                        </p:tav>
                                        <p:tav tm="100000">
                                          <p:val>
                                            <p:strVal val="#ppt_w"/>
                                          </p:val>
                                        </p:tav>
                                      </p:tavLst>
                                    </p:anim>
                                    <p:anim calcmode="lin" valueType="num">
                                      <p:cBhvr>
                                        <p:cTn id="16" dur="500" fill="hold"/>
                                        <p:tgtEl>
                                          <p:spTgt spid="44"/>
                                        </p:tgtEl>
                                        <p:attrNameLst>
                                          <p:attrName>ppt_h</p:attrName>
                                        </p:attrNameLst>
                                      </p:cBhvr>
                                      <p:tavLst>
                                        <p:tav tm="0">
                                          <p:val>
                                            <p:fltVal val="0"/>
                                          </p:val>
                                        </p:tav>
                                        <p:tav tm="100000">
                                          <p:val>
                                            <p:strVal val="#ppt_h"/>
                                          </p:val>
                                        </p:tav>
                                      </p:tavLst>
                                    </p:anim>
                                    <p:animEffect transition="in" filter="fade">
                                      <p:cBhvr>
                                        <p:cTn id="17" dur="500"/>
                                        <p:tgtEl>
                                          <p:spTgt spid="44"/>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45"/>
                                        </p:tgtEl>
                                        <p:attrNameLst>
                                          <p:attrName>style.visibility</p:attrName>
                                        </p:attrNameLst>
                                      </p:cBhvr>
                                      <p:to>
                                        <p:strVal val="visible"/>
                                      </p:to>
                                    </p:set>
                                    <p:animEffect transition="in" filter="wipe(left)">
                                      <p:cBhvr>
                                        <p:cTn id="21" dur="500"/>
                                        <p:tgtEl>
                                          <p:spTgt spid="45"/>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wipe(left)">
                                      <p:cBhvr>
                                        <p:cTn id="25" dur="500"/>
                                        <p:tgtEl>
                                          <p:spTgt spid="46"/>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wipe(down)">
                                      <p:cBhvr>
                                        <p:cTn id="29" dur="500"/>
                                        <p:tgtEl>
                                          <p:spTgt spid="47"/>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p:cTn id="33" dur="500" fill="hold"/>
                                        <p:tgtEl>
                                          <p:spTgt spid="48"/>
                                        </p:tgtEl>
                                        <p:attrNameLst>
                                          <p:attrName>ppt_w</p:attrName>
                                        </p:attrNameLst>
                                      </p:cBhvr>
                                      <p:tavLst>
                                        <p:tav tm="0">
                                          <p:val>
                                            <p:fltVal val="0"/>
                                          </p:val>
                                        </p:tav>
                                        <p:tav tm="100000">
                                          <p:val>
                                            <p:strVal val="#ppt_w"/>
                                          </p:val>
                                        </p:tav>
                                      </p:tavLst>
                                    </p:anim>
                                    <p:anim calcmode="lin" valueType="num">
                                      <p:cBhvr>
                                        <p:cTn id="34" dur="500" fill="hold"/>
                                        <p:tgtEl>
                                          <p:spTgt spid="48"/>
                                        </p:tgtEl>
                                        <p:attrNameLst>
                                          <p:attrName>ppt_h</p:attrName>
                                        </p:attrNameLst>
                                      </p:cBhvr>
                                      <p:tavLst>
                                        <p:tav tm="0">
                                          <p:val>
                                            <p:fltVal val="0"/>
                                          </p:val>
                                        </p:tav>
                                        <p:tav tm="100000">
                                          <p:val>
                                            <p:strVal val="#ppt_h"/>
                                          </p:val>
                                        </p:tav>
                                      </p:tavLst>
                                    </p:anim>
                                    <p:animEffect transition="in" filter="fade">
                                      <p:cBhvr>
                                        <p:cTn id="35" dur="500"/>
                                        <p:tgtEl>
                                          <p:spTgt spid="48"/>
                                        </p:tgtEl>
                                      </p:cBhvr>
                                    </p:animEffect>
                                  </p:childTnLst>
                                </p:cTn>
                              </p:par>
                            </p:childTnLst>
                          </p:cTn>
                        </p:par>
                        <p:par>
                          <p:cTn id="36" fill="hold">
                            <p:stCondLst>
                              <p:cond delay="3500"/>
                            </p:stCondLst>
                            <p:childTnLst>
                              <p:par>
                                <p:cTn id="37" presetID="22" presetClass="entr" presetSubtype="2" fill="hold" grpId="0" nodeType="afterEffect">
                                  <p:stCondLst>
                                    <p:cond delay="0"/>
                                  </p:stCondLst>
                                  <p:childTnLst>
                                    <p:set>
                                      <p:cBhvr>
                                        <p:cTn id="38" dur="1" fill="hold">
                                          <p:stCondLst>
                                            <p:cond delay="0"/>
                                          </p:stCondLst>
                                        </p:cTn>
                                        <p:tgtEl>
                                          <p:spTgt spid="49"/>
                                        </p:tgtEl>
                                        <p:attrNameLst>
                                          <p:attrName>style.visibility</p:attrName>
                                        </p:attrNameLst>
                                      </p:cBhvr>
                                      <p:to>
                                        <p:strVal val="visible"/>
                                      </p:to>
                                    </p:set>
                                    <p:animEffect transition="in" filter="wipe(right)">
                                      <p:cBhvr>
                                        <p:cTn id="39" dur="500"/>
                                        <p:tgtEl>
                                          <p:spTgt spid="49"/>
                                        </p:tgtEl>
                                      </p:cBhvr>
                                    </p:animEffect>
                                  </p:childTnLst>
                                </p:cTn>
                              </p:par>
                            </p:childTnLst>
                          </p:cTn>
                        </p:par>
                        <p:par>
                          <p:cTn id="40" fill="hold">
                            <p:stCondLst>
                              <p:cond delay="4000"/>
                            </p:stCondLst>
                            <p:childTnLst>
                              <p:par>
                                <p:cTn id="41" presetID="22" presetClass="entr" presetSubtype="2"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Effect transition="in" filter="wipe(right)">
                                      <p:cBhvr>
                                        <p:cTn id="43" dur="500"/>
                                        <p:tgtEl>
                                          <p:spTgt spid="50"/>
                                        </p:tgtEl>
                                      </p:cBhvr>
                                    </p:animEffect>
                                  </p:childTnLst>
                                </p:cTn>
                              </p:par>
                            </p:childTnLst>
                          </p:cTn>
                        </p:par>
                        <p:par>
                          <p:cTn id="44" fill="hold">
                            <p:stCondLst>
                              <p:cond delay="4500"/>
                            </p:stCondLst>
                            <p:childTnLst>
                              <p:par>
                                <p:cTn id="45" presetID="22" presetClass="entr" presetSubtype="4" fill="hold" nodeType="afterEffect">
                                  <p:stCondLst>
                                    <p:cond delay="0"/>
                                  </p:stCondLst>
                                  <p:childTnLst>
                                    <p:set>
                                      <p:cBhvr>
                                        <p:cTn id="46" dur="1" fill="hold">
                                          <p:stCondLst>
                                            <p:cond delay="0"/>
                                          </p:stCondLst>
                                        </p:cTn>
                                        <p:tgtEl>
                                          <p:spTgt spid="51"/>
                                        </p:tgtEl>
                                        <p:attrNameLst>
                                          <p:attrName>style.visibility</p:attrName>
                                        </p:attrNameLst>
                                      </p:cBhvr>
                                      <p:to>
                                        <p:strVal val="visible"/>
                                      </p:to>
                                    </p:set>
                                    <p:animEffect transition="in" filter="wipe(down)">
                                      <p:cBhvr>
                                        <p:cTn id="47" dur="500"/>
                                        <p:tgtEl>
                                          <p:spTgt spid="51"/>
                                        </p:tgtEl>
                                      </p:cBhvr>
                                    </p:animEffect>
                                  </p:childTnLst>
                                </p:cTn>
                              </p:par>
                            </p:childTnLst>
                          </p:cTn>
                        </p:par>
                        <p:par>
                          <p:cTn id="48" fill="hold">
                            <p:stCondLst>
                              <p:cond delay="5000"/>
                            </p:stCondLst>
                            <p:childTnLst>
                              <p:par>
                                <p:cTn id="49" presetID="53" presetClass="entr" presetSubtype="16" fill="hold" grpId="0"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500" fill="hold"/>
                                        <p:tgtEl>
                                          <p:spTgt spid="55"/>
                                        </p:tgtEl>
                                        <p:attrNameLst>
                                          <p:attrName>ppt_w</p:attrName>
                                        </p:attrNameLst>
                                      </p:cBhvr>
                                      <p:tavLst>
                                        <p:tav tm="0">
                                          <p:val>
                                            <p:fltVal val="0"/>
                                          </p:val>
                                        </p:tav>
                                        <p:tav tm="100000">
                                          <p:val>
                                            <p:strVal val="#ppt_w"/>
                                          </p:val>
                                        </p:tav>
                                      </p:tavLst>
                                    </p:anim>
                                    <p:anim calcmode="lin" valueType="num">
                                      <p:cBhvr>
                                        <p:cTn id="52" dur="500" fill="hold"/>
                                        <p:tgtEl>
                                          <p:spTgt spid="55"/>
                                        </p:tgtEl>
                                        <p:attrNameLst>
                                          <p:attrName>ppt_h</p:attrName>
                                        </p:attrNameLst>
                                      </p:cBhvr>
                                      <p:tavLst>
                                        <p:tav tm="0">
                                          <p:val>
                                            <p:fltVal val="0"/>
                                          </p:val>
                                        </p:tav>
                                        <p:tav tm="100000">
                                          <p:val>
                                            <p:strVal val="#ppt_h"/>
                                          </p:val>
                                        </p:tav>
                                      </p:tavLst>
                                    </p:anim>
                                    <p:animEffect transition="in" filter="fade">
                                      <p:cBhvr>
                                        <p:cTn id="53" dur="500"/>
                                        <p:tgtEl>
                                          <p:spTgt spid="55"/>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56"/>
                                        </p:tgtEl>
                                        <p:attrNameLst>
                                          <p:attrName>style.visibility</p:attrName>
                                        </p:attrNameLst>
                                      </p:cBhvr>
                                      <p:to>
                                        <p:strVal val="visible"/>
                                      </p:to>
                                    </p:set>
                                    <p:animEffect transition="in" filter="wipe(left)">
                                      <p:cBhvr>
                                        <p:cTn id="57" dur="500"/>
                                        <p:tgtEl>
                                          <p:spTgt spid="56"/>
                                        </p:tgtEl>
                                      </p:cBhvr>
                                    </p:animEffect>
                                  </p:childTnLst>
                                </p:cTn>
                              </p:par>
                            </p:childTnLst>
                          </p:cTn>
                        </p:par>
                        <p:par>
                          <p:cTn id="58" fill="hold">
                            <p:stCondLst>
                              <p:cond delay="6000"/>
                            </p:stCondLst>
                            <p:childTnLst>
                              <p:par>
                                <p:cTn id="59" presetID="22" presetClass="entr" presetSubtype="8" fill="hold" nodeType="after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wipe(left)">
                                      <p:cBhvr>
                                        <p:cTn id="61" dur="500"/>
                                        <p:tgtEl>
                                          <p:spTgt spid="57"/>
                                        </p:tgtEl>
                                      </p:cBhvr>
                                    </p:animEffect>
                                  </p:childTnLst>
                                </p:cTn>
                              </p:par>
                            </p:childTnLst>
                          </p:cTn>
                        </p:par>
                        <p:par>
                          <p:cTn id="62" fill="hold">
                            <p:stCondLst>
                              <p:cond delay="6500"/>
                            </p:stCondLst>
                            <p:childTnLst>
                              <p:par>
                                <p:cTn id="63" presetID="22" presetClass="entr" presetSubtype="4" fill="hold" grpId="0" nodeType="after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wipe(down)">
                                      <p:cBhvr>
                                        <p:cTn id="65" dur="500"/>
                                        <p:tgtEl>
                                          <p:spTgt spid="58"/>
                                        </p:tgtEl>
                                      </p:cBhvr>
                                    </p:animEffect>
                                  </p:childTnLst>
                                </p:cTn>
                              </p:par>
                            </p:childTnLst>
                          </p:cTn>
                        </p:par>
                        <p:par>
                          <p:cTn id="66" fill="hold">
                            <p:stCondLst>
                              <p:cond delay="7000"/>
                            </p:stCondLst>
                            <p:childTnLst>
                              <p:par>
                                <p:cTn id="67" presetID="53" presetClass="entr" presetSubtype="16" fill="hold" grpId="0" nodeType="afterEffect">
                                  <p:stCondLst>
                                    <p:cond delay="0"/>
                                  </p:stCondLst>
                                  <p:childTnLst>
                                    <p:set>
                                      <p:cBhvr>
                                        <p:cTn id="68" dur="1" fill="hold">
                                          <p:stCondLst>
                                            <p:cond delay="0"/>
                                          </p:stCondLst>
                                        </p:cTn>
                                        <p:tgtEl>
                                          <p:spTgt spid="59"/>
                                        </p:tgtEl>
                                        <p:attrNameLst>
                                          <p:attrName>style.visibility</p:attrName>
                                        </p:attrNameLst>
                                      </p:cBhvr>
                                      <p:to>
                                        <p:strVal val="visible"/>
                                      </p:to>
                                    </p:set>
                                    <p:anim calcmode="lin" valueType="num">
                                      <p:cBhvr>
                                        <p:cTn id="69" dur="500" fill="hold"/>
                                        <p:tgtEl>
                                          <p:spTgt spid="59"/>
                                        </p:tgtEl>
                                        <p:attrNameLst>
                                          <p:attrName>ppt_w</p:attrName>
                                        </p:attrNameLst>
                                      </p:cBhvr>
                                      <p:tavLst>
                                        <p:tav tm="0">
                                          <p:val>
                                            <p:fltVal val="0"/>
                                          </p:val>
                                        </p:tav>
                                        <p:tav tm="100000">
                                          <p:val>
                                            <p:strVal val="#ppt_w"/>
                                          </p:val>
                                        </p:tav>
                                      </p:tavLst>
                                    </p:anim>
                                    <p:anim calcmode="lin" valueType="num">
                                      <p:cBhvr>
                                        <p:cTn id="70" dur="500" fill="hold"/>
                                        <p:tgtEl>
                                          <p:spTgt spid="59"/>
                                        </p:tgtEl>
                                        <p:attrNameLst>
                                          <p:attrName>ppt_h</p:attrName>
                                        </p:attrNameLst>
                                      </p:cBhvr>
                                      <p:tavLst>
                                        <p:tav tm="0">
                                          <p:val>
                                            <p:fltVal val="0"/>
                                          </p:val>
                                        </p:tav>
                                        <p:tav tm="100000">
                                          <p:val>
                                            <p:strVal val="#ppt_h"/>
                                          </p:val>
                                        </p:tav>
                                      </p:tavLst>
                                    </p:anim>
                                    <p:animEffect transition="in" filter="fade">
                                      <p:cBhvr>
                                        <p:cTn id="71" dur="500"/>
                                        <p:tgtEl>
                                          <p:spTgt spid="59"/>
                                        </p:tgtEl>
                                      </p:cBhvr>
                                    </p:animEffect>
                                  </p:childTnLst>
                                </p:cTn>
                              </p:par>
                            </p:childTnLst>
                          </p:cTn>
                        </p:par>
                        <p:par>
                          <p:cTn id="72" fill="hold">
                            <p:stCondLst>
                              <p:cond delay="7500"/>
                            </p:stCondLst>
                            <p:childTnLst>
                              <p:par>
                                <p:cTn id="73" presetID="22" presetClass="entr" presetSubtype="2" fill="hold" grpId="0" nodeType="afterEffect">
                                  <p:stCondLst>
                                    <p:cond delay="0"/>
                                  </p:stCondLst>
                                  <p:childTnLst>
                                    <p:set>
                                      <p:cBhvr>
                                        <p:cTn id="74" dur="1" fill="hold">
                                          <p:stCondLst>
                                            <p:cond delay="0"/>
                                          </p:stCondLst>
                                        </p:cTn>
                                        <p:tgtEl>
                                          <p:spTgt spid="60"/>
                                        </p:tgtEl>
                                        <p:attrNameLst>
                                          <p:attrName>style.visibility</p:attrName>
                                        </p:attrNameLst>
                                      </p:cBhvr>
                                      <p:to>
                                        <p:strVal val="visible"/>
                                      </p:to>
                                    </p:set>
                                    <p:animEffect transition="in" filter="wipe(right)">
                                      <p:cBhvr>
                                        <p:cTn id="75" dur="500"/>
                                        <p:tgtEl>
                                          <p:spTgt spid="60"/>
                                        </p:tgtEl>
                                      </p:cBhvr>
                                    </p:animEffect>
                                  </p:childTnLst>
                                </p:cTn>
                              </p:par>
                            </p:childTnLst>
                          </p:cTn>
                        </p:par>
                        <p:par>
                          <p:cTn id="76" fill="hold">
                            <p:stCondLst>
                              <p:cond delay="8000"/>
                            </p:stCondLst>
                            <p:childTnLst>
                              <p:par>
                                <p:cTn id="77" presetID="22" presetClass="entr" presetSubtype="8" fill="hold" grpId="0" nodeType="afterEffect">
                                  <p:stCondLst>
                                    <p:cond delay="0"/>
                                  </p:stCondLst>
                                  <p:childTnLst>
                                    <p:set>
                                      <p:cBhvr>
                                        <p:cTn id="78" dur="1" fill="hold">
                                          <p:stCondLst>
                                            <p:cond delay="0"/>
                                          </p:stCondLst>
                                        </p:cTn>
                                        <p:tgtEl>
                                          <p:spTgt spid="61"/>
                                        </p:tgtEl>
                                        <p:attrNameLst>
                                          <p:attrName>style.visibility</p:attrName>
                                        </p:attrNameLst>
                                      </p:cBhvr>
                                      <p:to>
                                        <p:strVal val="visible"/>
                                      </p:to>
                                    </p:set>
                                    <p:animEffect transition="in" filter="wipe(left)">
                                      <p:cBhvr>
                                        <p:cTn id="79" dur="500"/>
                                        <p:tgtEl>
                                          <p:spTgt spid="61"/>
                                        </p:tgtEl>
                                      </p:cBhvr>
                                    </p:animEffect>
                                  </p:childTnLst>
                                </p:cTn>
                              </p:par>
                            </p:childTnLst>
                          </p:cTn>
                        </p:par>
                        <p:par>
                          <p:cTn id="80" fill="hold">
                            <p:stCondLst>
                              <p:cond delay="8500"/>
                            </p:stCondLst>
                            <p:childTnLst>
                              <p:par>
                                <p:cTn id="81" presetID="22" presetClass="entr" presetSubtype="8" fill="hold" grpId="0" nodeType="after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left)">
                                      <p:cBhvr>
                                        <p:cTn id="83" dur="500"/>
                                        <p:tgtEl>
                                          <p:spTgt spid="62"/>
                                        </p:tgtEl>
                                      </p:cBhvr>
                                    </p:animEffect>
                                  </p:childTnLst>
                                </p:cTn>
                              </p:par>
                            </p:childTnLst>
                          </p:cTn>
                        </p:par>
                        <p:par>
                          <p:cTn id="84" fill="hold">
                            <p:stCondLst>
                              <p:cond delay="9000"/>
                            </p:stCondLst>
                            <p:childTnLst>
                              <p:par>
                                <p:cTn id="85" presetID="22" presetClass="entr" presetSubtype="8" fill="hold" grpId="0" nodeType="afterEffect">
                                  <p:stCondLst>
                                    <p:cond delay="0"/>
                                  </p:stCondLst>
                                  <p:childTnLst>
                                    <p:set>
                                      <p:cBhvr>
                                        <p:cTn id="86" dur="1" fill="hold">
                                          <p:stCondLst>
                                            <p:cond delay="0"/>
                                          </p:stCondLst>
                                        </p:cTn>
                                        <p:tgtEl>
                                          <p:spTgt spid="63"/>
                                        </p:tgtEl>
                                        <p:attrNameLst>
                                          <p:attrName>style.visibility</p:attrName>
                                        </p:attrNameLst>
                                      </p:cBhvr>
                                      <p:to>
                                        <p:strVal val="visible"/>
                                      </p:to>
                                    </p:set>
                                    <p:animEffect transition="in" filter="wipe(left)">
                                      <p:cBhvr>
                                        <p:cTn id="87" dur="500"/>
                                        <p:tgtEl>
                                          <p:spTgt spid="63"/>
                                        </p:tgtEl>
                                      </p:cBhvr>
                                    </p:animEffect>
                                  </p:childTnLst>
                                </p:cTn>
                              </p:par>
                            </p:childTnLst>
                          </p:cTn>
                        </p:par>
                        <p:par>
                          <p:cTn id="88" fill="hold">
                            <p:stCondLst>
                              <p:cond delay="9500"/>
                            </p:stCondLst>
                            <p:childTnLst>
                              <p:par>
                                <p:cTn id="89" presetID="22" presetClass="entr" presetSubtype="2" fill="hold" grpId="0" nodeType="after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wipe(right)">
                                      <p:cBhvr>
                                        <p:cTn id="91" dur="500"/>
                                        <p:tgtEl>
                                          <p:spTgt spid="64"/>
                                        </p:tgtEl>
                                      </p:cBhvr>
                                    </p:animEffect>
                                  </p:childTnLst>
                                </p:cTn>
                              </p:par>
                            </p:childTnLst>
                          </p:cTn>
                        </p:par>
                        <p:par>
                          <p:cTn id="92" fill="hold">
                            <p:stCondLst>
                              <p:cond delay="10000"/>
                            </p:stCondLst>
                            <p:childTnLst>
                              <p:par>
                                <p:cTn id="93" presetID="22" presetClass="entr" presetSubtype="2" fill="hold" grpId="0" nodeType="afterEffect">
                                  <p:stCondLst>
                                    <p:cond delay="0"/>
                                  </p:stCondLst>
                                  <p:childTnLst>
                                    <p:set>
                                      <p:cBhvr>
                                        <p:cTn id="94" dur="1" fill="hold">
                                          <p:stCondLst>
                                            <p:cond delay="0"/>
                                          </p:stCondLst>
                                        </p:cTn>
                                        <p:tgtEl>
                                          <p:spTgt spid="65"/>
                                        </p:tgtEl>
                                        <p:attrNameLst>
                                          <p:attrName>style.visibility</p:attrName>
                                        </p:attrNameLst>
                                      </p:cBhvr>
                                      <p:to>
                                        <p:strVal val="visible"/>
                                      </p:to>
                                    </p:set>
                                    <p:animEffect transition="in" filter="wipe(right)">
                                      <p:cBhvr>
                                        <p:cTn id="95" dur="500"/>
                                        <p:tgtEl>
                                          <p:spTgt spid="65"/>
                                        </p:tgtEl>
                                      </p:cBhvr>
                                    </p:animEffect>
                                  </p:childTnLst>
                                </p:cTn>
                              </p:par>
                            </p:childTnLst>
                          </p:cTn>
                        </p:par>
                        <p:par>
                          <p:cTn id="96" fill="hold">
                            <p:stCondLst>
                              <p:cond delay="10500"/>
                            </p:stCondLst>
                            <p:childTnLst>
                              <p:par>
                                <p:cTn id="97" presetID="22" presetClass="entr" presetSubtype="2" fill="hold" grpId="0" nodeType="afterEffect">
                                  <p:stCondLst>
                                    <p:cond delay="0"/>
                                  </p:stCondLst>
                                  <p:childTnLst>
                                    <p:set>
                                      <p:cBhvr>
                                        <p:cTn id="98" dur="1" fill="hold">
                                          <p:stCondLst>
                                            <p:cond delay="0"/>
                                          </p:stCondLst>
                                        </p:cTn>
                                        <p:tgtEl>
                                          <p:spTgt spid="66"/>
                                        </p:tgtEl>
                                        <p:attrNameLst>
                                          <p:attrName>style.visibility</p:attrName>
                                        </p:attrNameLst>
                                      </p:cBhvr>
                                      <p:to>
                                        <p:strVal val="visible"/>
                                      </p:to>
                                    </p:set>
                                    <p:animEffect transition="in" filter="wipe(right)">
                                      <p:cBhvr>
                                        <p:cTn id="99" dur="500"/>
                                        <p:tgtEl>
                                          <p:spTgt spid="66"/>
                                        </p:tgtEl>
                                      </p:cBhvr>
                                    </p:animEffect>
                                  </p:childTnLst>
                                </p:cTn>
                              </p:par>
                            </p:childTnLst>
                          </p:cTn>
                        </p:par>
                        <p:par>
                          <p:cTn id="100" fill="hold">
                            <p:stCondLst>
                              <p:cond delay="11000"/>
                            </p:stCondLst>
                            <p:childTnLst>
                              <p:par>
                                <p:cTn id="101" presetID="22" presetClass="entr" presetSubtype="4" fill="hold" grpId="0" nodeType="afterEffect">
                                  <p:stCondLst>
                                    <p:cond delay="0"/>
                                  </p:stCondLst>
                                  <p:childTnLst>
                                    <p:set>
                                      <p:cBhvr>
                                        <p:cTn id="102" dur="1" fill="hold">
                                          <p:stCondLst>
                                            <p:cond delay="0"/>
                                          </p:stCondLst>
                                        </p:cTn>
                                        <p:tgtEl>
                                          <p:spTgt spid="39"/>
                                        </p:tgtEl>
                                        <p:attrNameLst>
                                          <p:attrName>style.visibility</p:attrName>
                                        </p:attrNameLst>
                                      </p:cBhvr>
                                      <p:to>
                                        <p:strVal val="visible"/>
                                      </p:to>
                                    </p:set>
                                    <p:animEffect transition="in" filter="wipe(down)">
                                      <p:cBhvr>
                                        <p:cTn id="10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P spid="47" grpId="0" animBg="1"/>
      <p:bldP spid="48" grpId="0" animBg="1"/>
      <p:bldP spid="49" grpId="0"/>
      <p:bldP spid="55" grpId="0" animBg="1"/>
      <p:bldP spid="56" grpId="0"/>
      <p:bldP spid="58" grpId="0" animBg="1"/>
      <p:bldP spid="59" grpId="0" animBg="1"/>
      <p:bldP spid="60" grpId="0"/>
      <p:bldP spid="61" grpId="0"/>
      <p:bldP spid="62" grpId="0"/>
      <p:bldP spid="63" grpId="0"/>
      <p:bldP spid="64" grpId="0"/>
      <p:bldP spid="65" grpId="0"/>
      <p:bldP spid="66" grpId="0"/>
      <p:bldP spid="3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TextBox 181"/>
          <p:cNvSpPr txBox="1"/>
          <p:nvPr/>
        </p:nvSpPr>
        <p:spPr bwMode="auto">
          <a:xfrm>
            <a:off x="1821368" y="2531491"/>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Analysis</a:t>
            </a:r>
          </a:p>
        </p:txBody>
      </p:sp>
      <p:sp>
        <p:nvSpPr>
          <p:cNvPr id="183" name="TextBox 31"/>
          <p:cNvSpPr txBox="1">
            <a:spLocks noChangeArrowheads="1"/>
          </p:cNvSpPr>
          <p:nvPr/>
        </p:nvSpPr>
        <p:spPr bwMode="auto">
          <a:xfrm>
            <a:off x="1841024" y="3004837"/>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6"/>
                </a:solidFill>
                <a:latin typeface="Lato Black" pitchFamily="34" charset="0"/>
                <a:ea typeface="Lato Black" pitchFamily="34" charset="0"/>
                <a:cs typeface="Lato Black" pitchFamily="34" charset="0"/>
              </a:rPr>
              <a:t>89</a:t>
            </a:r>
            <a:r>
              <a:rPr lang="id-ID" sz="11200" b="1" dirty="0">
                <a:solidFill>
                  <a:schemeClr val="accent6"/>
                </a:solidFill>
                <a:latin typeface="Lato Black" pitchFamily="34" charset="0"/>
                <a:ea typeface="Lato Black" pitchFamily="34" charset="0"/>
                <a:cs typeface="Lato Black" pitchFamily="34" charset="0"/>
              </a:rPr>
              <a:t>%</a:t>
            </a:r>
          </a:p>
        </p:txBody>
      </p:sp>
      <p:sp>
        <p:nvSpPr>
          <p:cNvPr id="184" name="TextBox 30"/>
          <p:cNvSpPr txBox="1">
            <a:spLocks noChangeArrowheads="1"/>
          </p:cNvSpPr>
          <p:nvPr/>
        </p:nvSpPr>
        <p:spPr bwMode="auto">
          <a:xfrm>
            <a:off x="4738159" y="3129675"/>
            <a:ext cx="17793588" cy="199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just"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2400" dirty="0">
              <a:solidFill>
                <a:schemeClr val="tx1">
                  <a:lumMod val="50000"/>
                  <a:lumOff val="50000"/>
                </a:schemeClr>
              </a:solidFill>
              <a:latin typeface="Lato" pitchFamily="34" charset="0"/>
              <a:ea typeface="Lato" pitchFamily="34" charset="0"/>
              <a:cs typeface="Lato" pitchFamily="34" charset="0"/>
            </a:endParaRPr>
          </a:p>
          <a:p>
            <a:pPr algn="just" eaLnBrk="1" hangingPunct="1">
              <a:lnSpc>
                <a:spcPct val="130000"/>
              </a:lnSpc>
            </a:pP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3" name="AutoShape 4"/>
          <p:cNvSpPr>
            <a:spLocks noChangeAspect="1" noChangeArrowheads="1" noTextEdit="1"/>
          </p:cNvSpPr>
          <p:nvPr/>
        </p:nvSpPr>
        <p:spPr bwMode="auto">
          <a:xfrm>
            <a:off x="8555038" y="4127500"/>
            <a:ext cx="7593012" cy="813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 name="Freeform 6"/>
          <p:cNvSpPr>
            <a:spLocks noEditPoints="1"/>
          </p:cNvSpPr>
          <p:nvPr/>
        </p:nvSpPr>
        <p:spPr bwMode="auto">
          <a:xfrm>
            <a:off x="11117264" y="5029200"/>
            <a:ext cx="2631000" cy="7314838"/>
          </a:xfrm>
          <a:custGeom>
            <a:avLst/>
            <a:gdLst>
              <a:gd name="T0" fmla="*/ 186 w 260"/>
              <a:gd name="T1" fmla="*/ 348 h 723"/>
              <a:gd name="T2" fmla="*/ 200 w 260"/>
              <a:gd name="T3" fmla="*/ 270 h 723"/>
              <a:gd name="T4" fmla="*/ 212 w 260"/>
              <a:gd name="T5" fmla="*/ 206 h 723"/>
              <a:gd name="T6" fmla="*/ 255 w 260"/>
              <a:gd name="T7" fmla="*/ 185 h 723"/>
              <a:gd name="T8" fmla="*/ 198 w 260"/>
              <a:gd name="T9" fmla="*/ 117 h 723"/>
              <a:gd name="T10" fmla="*/ 191 w 260"/>
              <a:gd name="T11" fmla="*/ 111 h 723"/>
              <a:gd name="T12" fmla="*/ 185 w 260"/>
              <a:gd name="T13" fmla="*/ 79 h 723"/>
              <a:gd name="T14" fmla="*/ 173 w 260"/>
              <a:gd name="T15" fmla="*/ 63 h 723"/>
              <a:gd name="T16" fmla="*/ 160 w 260"/>
              <a:gd name="T17" fmla="*/ 60 h 723"/>
              <a:gd name="T18" fmla="*/ 158 w 260"/>
              <a:gd name="T19" fmla="*/ 60 h 723"/>
              <a:gd name="T20" fmla="*/ 161 w 260"/>
              <a:gd name="T21" fmla="*/ 35 h 723"/>
              <a:gd name="T22" fmla="*/ 151 w 260"/>
              <a:gd name="T23" fmla="*/ 5 h 723"/>
              <a:gd name="T24" fmla="*/ 101 w 260"/>
              <a:gd name="T25" fmla="*/ 8 h 723"/>
              <a:gd name="T26" fmla="*/ 90 w 260"/>
              <a:gd name="T27" fmla="*/ 37 h 723"/>
              <a:gd name="T28" fmla="*/ 97 w 260"/>
              <a:gd name="T29" fmla="*/ 64 h 723"/>
              <a:gd name="T30" fmla="*/ 95 w 260"/>
              <a:gd name="T31" fmla="*/ 91 h 723"/>
              <a:gd name="T32" fmla="*/ 87 w 260"/>
              <a:gd name="T33" fmla="*/ 99 h 723"/>
              <a:gd name="T34" fmla="*/ 27 w 260"/>
              <a:gd name="T35" fmla="*/ 135 h 723"/>
              <a:gd name="T36" fmla="*/ 5 w 260"/>
              <a:gd name="T37" fmla="*/ 282 h 723"/>
              <a:gd name="T38" fmla="*/ 8 w 260"/>
              <a:gd name="T39" fmla="*/ 378 h 723"/>
              <a:gd name="T40" fmla="*/ 20 w 260"/>
              <a:gd name="T41" fmla="*/ 389 h 723"/>
              <a:gd name="T42" fmla="*/ 1 w 260"/>
              <a:gd name="T43" fmla="*/ 464 h 723"/>
              <a:gd name="T44" fmla="*/ 15 w 260"/>
              <a:gd name="T45" fmla="*/ 519 h 723"/>
              <a:gd name="T46" fmla="*/ 38 w 260"/>
              <a:gd name="T47" fmla="*/ 420 h 723"/>
              <a:gd name="T48" fmla="*/ 30 w 260"/>
              <a:gd name="T49" fmla="*/ 390 h 723"/>
              <a:gd name="T50" fmla="*/ 39 w 260"/>
              <a:gd name="T51" fmla="*/ 381 h 723"/>
              <a:gd name="T52" fmla="*/ 53 w 260"/>
              <a:gd name="T53" fmla="*/ 373 h 723"/>
              <a:gd name="T54" fmla="*/ 86 w 260"/>
              <a:gd name="T55" fmla="*/ 530 h 723"/>
              <a:gd name="T56" fmla="*/ 103 w 260"/>
              <a:gd name="T57" fmla="*/ 630 h 723"/>
              <a:gd name="T58" fmla="*/ 94 w 260"/>
              <a:gd name="T59" fmla="*/ 691 h 723"/>
              <a:gd name="T60" fmla="*/ 111 w 260"/>
              <a:gd name="T61" fmla="*/ 696 h 723"/>
              <a:gd name="T62" fmla="*/ 112 w 260"/>
              <a:gd name="T63" fmla="*/ 719 h 723"/>
              <a:gd name="T64" fmla="*/ 143 w 260"/>
              <a:gd name="T65" fmla="*/ 712 h 723"/>
              <a:gd name="T66" fmla="*/ 151 w 260"/>
              <a:gd name="T67" fmla="*/ 677 h 723"/>
              <a:gd name="T68" fmla="*/ 168 w 260"/>
              <a:gd name="T69" fmla="*/ 541 h 723"/>
              <a:gd name="T70" fmla="*/ 49 w 260"/>
              <a:gd name="T71" fmla="*/ 259 h 723"/>
              <a:gd name="T72" fmla="*/ 38 w 260"/>
              <a:gd name="T73" fmla="*/ 321 h 723"/>
              <a:gd name="T74" fmla="*/ 49 w 260"/>
              <a:gd name="T75" fmla="*/ 216 h 723"/>
              <a:gd name="T76" fmla="*/ 49 w 260"/>
              <a:gd name="T77" fmla="*/ 259 h 723"/>
              <a:gd name="T78" fmla="*/ 142 w 260"/>
              <a:gd name="T79" fmla="*/ 98 h 723"/>
              <a:gd name="T80" fmla="*/ 141 w 260"/>
              <a:gd name="T81" fmla="*/ 96 h 723"/>
              <a:gd name="T82" fmla="*/ 153 w 260"/>
              <a:gd name="T83" fmla="*/ 91 h 723"/>
              <a:gd name="T84" fmla="*/ 168 w 260"/>
              <a:gd name="T85" fmla="*/ 92 h 723"/>
              <a:gd name="T86" fmla="*/ 161 w 260"/>
              <a:gd name="T87" fmla="*/ 81 h 723"/>
              <a:gd name="T88" fmla="*/ 167 w 260"/>
              <a:gd name="T89" fmla="*/ 68 h 723"/>
              <a:gd name="T90" fmla="*/ 166 w 260"/>
              <a:gd name="T91" fmla="*/ 67 h 723"/>
              <a:gd name="T92" fmla="*/ 169 w 260"/>
              <a:gd name="T93" fmla="*/ 73 h 723"/>
              <a:gd name="T94" fmla="*/ 174 w 260"/>
              <a:gd name="T95" fmla="*/ 81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0" h="723">
                <a:moveTo>
                  <a:pt x="172" y="457"/>
                </a:moveTo>
                <a:cubicBezTo>
                  <a:pt x="172" y="448"/>
                  <a:pt x="178" y="430"/>
                  <a:pt x="182" y="414"/>
                </a:cubicBezTo>
                <a:cubicBezTo>
                  <a:pt x="187" y="398"/>
                  <a:pt x="186" y="348"/>
                  <a:pt x="186" y="348"/>
                </a:cubicBezTo>
                <a:cubicBezTo>
                  <a:pt x="186" y="348"/>
                  <a:pt x="197" y="363"/>
                  <a:pt x="203" y="361"/>
                </a:cubicBezTo>
                <a:cubicBezTo>
                  <a:pt x="209" y="358"/>
                  <a:pt x="220" y="346"/>
                  <a:pt x="221" y="344"/>
                </a:cubicBezTo>
                <a:cubicBezTo>
                  <a:pt x="221" y="341"/>
                  <a:pt x="201" y="275"/>
                  <a:pt x="200" y="270"/>
                </a:cubicBezTo>
                <a:cubicBezTo>
                  <a:pt x="199" y="265"/>
                  <a:pt x="197" y="261"/>
                  <a:pt x="196" y="250"/>
                </a:cubicBezTo>
                <a:cubicBezTo>
                  <a:pt x="195" y="239"/>
                  <a:pt x="195" y="197"/>
                  <a:pt x="195" y="197"/>
                </a:cubicBezTo>
                <a:cubicBezTo>
                  <a:pt x="195" y="197"/>
                  <a:pt x="206" y="202"/>
                  <a:pt x="212" y="206"/>
                </a:cubicBezTo>
                <a:cubicBezTo>
                  <a:pt x="218" y="209"/>
                  <a:pt x="226" y="212"/>
                  <a:pt x="230" y="214"/>
                </a:cubicBezTo>
                <a:cubicBezTo>
                  <a:pt x="235" y="216"/>
                  <a:pt x="253" y="214"/>
                  <a:pt x="255" y="211"/>
                </a:cubicBezTo>
                <a:cubicBezTo>
                  <a:pt x="257" y="209"/>
                  <a:pt x="260" y="196"/>
                  <a:pt x="255" y="185"/>
                </a:cubicBezTo>
                <a:cubicBezTo>
                  <a:pt x="249" y="173"/>
                  <a:pt x="251" y="175"/>
                  <a:pt x="242" y="168"/>
                </a:cubicBezTo>
                <a:cubicBezTo>
                  <a:pt x="234" y="160"/>
                  <a:pt x="201" y="118"/>
                  <a:pt x="200" y="117"/>
                </a:cubicBezTo>
                <a:cubicBezTo>
                  <a:pt x="200" y="116"/>
                  <a:pt x="198" y="117"/>
                  <a:pt x="198" y="117"/>
                </a:cubicBezTo>
                <a:cubicBezTo>
                  <a:pt x="198" y="117"/>
                  <a:pt x="196" y="114"/>
                  <a:pt x="195" y="114"/>
                </a:cubicBezTo>
                <a:cubicBezTo>
                  <a:pt x="194" y="113"/>
                  <a:pt x="194" y="114"/>
                  <a:pt x="194" y="114"/>
                </a:cubicBezTo>
                <a:cubicBezTo>
                  <a:pt x="194" y="114"/>
                  <a:pt x="192" y="113"/>
                  <a:pt x="191" y="111"/>
                </a:cubicBezTo>
                <a:cubicBezTo>
                  <a:pt x="189" y="109"/>
                  <a:pt x="187" y="107"/>
                  <a:pt x="187" y="100"/>
                </a:cubicBezTo>
                <a:cubicBezTo>
                  <a:pt x="186" y="94"/>
                  <a:pt x="187" y="87"/>
                  <a:pt x="187" y="84"/>
                </a:cubicBezTo>
                <a:cubicBezTo>
                  <a:pt x="187" y="81"/>
                  <a:pt x="185" y="81"/>
                  <a:pt x="185" y="79"/>
                </a:cubicBezTo>
                <a:cubicBezTo>
                  <a:pt x="184" y="78"/>
                  <a:pt x="181" y="70"/>
                  <a:pt x="180" y="69"/>
                </a:cubicBezTo>
                <a:cubicBezTo>
                  <a:pt x="180" y="69"/>
                  <a:pt x="179" y="67"/>
                  <a:pt x="178" y="65"/>
                </a:cubicBezTo>
                <a:cubicBezTo>
                  <a:pt x="177" y="64"/>
                  <a:pt x="175" y="64"/>
                  <a:pt x="173" y="63"/>
                </a:cubicBezTo>
                <a:cubicBezTo>
                  <a:pt x="172" y="63"/>
                  <a:pt x="169" y="61"/>
                  <a:pt x="169" y="61"/>
                </a:cubicBezTo>
                <a:cubicBezTo>
                  <a:pt x="169" y="61"/>
                  <a:pt x="162" y="57"/>
                  <a:pt x="161" y="57"/>
                </a:cubicBezTo>
                <a:cubicBezTo>
                  <a:pt x="160" y="57"/>
                  <a:pt x="159" y="58"/>
                  <a:pt x="160" y="60"/>
                </a:cubicBezTo>
                <a:cubicBezTo>
                  <a:pt x="161" y="61"/>
                  <a:pt x="163" y="63"/>
                  <a:pt x="163" y="63"/>
                </a:cubicBezTo>
                <a:cubicBezTo>
                  <a:pt x="160" y="64"/>
                  <a:pt x="160" y="64"/>
                  <a:pt x="160" y="64"/>
                </a:cubicBezTo>
                <a:cubicBezTo>
                  <a:pt x="158" y="60"/>
                  <a:pt x="158" y="60"/>
                  <a:pt x="158" y="60"/>
                </a:cubicBezTo>
                <a:cubicBezTo>
                  <a:pt x="158" y="60"/>
                  <a:pt x="157" y="55"/>
                  <a:pt x="157" y="53"/>
                </a:cubicBezTo>
                <a:cubicBezTo>
                  <a:pt x="156" y="52"/>
                  <a:pt x="157" y="47"/>
                  <a:pt x="159" y="45"/>
                </a:cubicBezTo>
                <a:cubicBezTo>
                  <a:pt x="160" y="43"/>
                  <a:pt x="161" y="39"/>
                  <a:pt x="161" y="35"/>
                </a:cubicBezTo>
                <a:cubicBezTo>
                  <a:pt x="161" y="31"/>
                  <a:pt x="160" y="21"/>
                  <a:pt x="159" y="20"/>
                </a:cubicBezTo>
                <a:cubicBezTo>
                  <a:pt x="158" y="19"/>
                  <a:pt x="160" y="15"/>
                  <a:pt x="159" y="12"/>
                </a:cubicBezTo>
                <a:cubicBezTo>
                  <a:pt x="158" y="9"/>
                  <a:pt x="158" y="7"/>
                  <a:pt x="151" y="5"/>
                </a:cubicBezTo>
                <a:cubicBezTo>
                  <a:pt x="145" y="4"/>
                  <a:pt x="125" y="0"/>
                  <a:pt x="119" y="0"/>
                </a:cubicBezTo>
                <a:cubicBezTo>
                  <a:pt x="113" y="0"/>
                  <a:pt x="111" y="3"/>
                  <a:pt x="109" y="2"/>
                </a:cubicBezTo>
                <a:cubicBezTo>
                  <a:pt x="107" y="1"/>
                  <a:pt x="102" y="5"/>
                  <a:pt x="101" y="8"/>
                </a:cubicBezTo>
                <a:cubicBezTo>
                  <a:pt x="100" y="10"/>
                  <a:pt x="96" y="13"/>
                  <a:pt x="94" y="20"/>
                </a:cubicBezTo>
                <a:cubicBezTo>
                  <a:pt x="91" y="27"/>
                  <a:pt x="93" y="34"/>
                  <a:pt x="93" y="34"/>
                </a:cubicBezTo>
                <a:cubicBezTo>
                  <a:pt x="93" y="34"/>
                  <a:pt x="92" y="34"/>
                  <a:pt x="90" y="37"/>
                </a:cubicBezTo>
                <a:cubicBezTo>
                  <a:pt x="89" y="40"/>
                  <a:pt x="90" y="42"/>
                  <a:pt x="90" y="45"/>
                </a:cubicBezTo>
                <a:cubicBezTo>
                  <a:pt x="90" y="48"/>
                  <a:pt x="88" y="52"/>
                  <a:pt x="92" y="57"/>
                </a:cubicBezTo>
                <a:cubicBezTo>
                  <a:pt x="96" y="62"/>
                  <a:pt x="97" y="64"/>
                  <a:pt x="97" y="64"/>
                </a:cubicBezTo>
                <a:cubicBezTo>
                  <a:pt x="97" y="64"/>
                  <a:pt x="98" y="69"/>
                  <a:pt x="98" y="79"/>
                </a:cubicBezTo>
                <a:cubicBezTo>
                  <a:pt x="98" y="88"/>
                  <a:pt x="96" y="90"/>
                  <a:pt x="95" y="92"/>
                </a:cubicBezTo>
                <a:cubicBezTo>
                  <a:pt x="95" y="92"/>
                  <a:pt x="95" y="91"/>
                  <a:pt x="95" y="91"/>
                </a:cubicBezTo>
                <a:cubicBezTo>
                  <a:pt x="94" y="91"/>
                  <a:pt x="93" y="90"/>
                  <a:pt x="92" y="90"/>
                </a:cubicBezTo>
                <a:cubicBezTo>
                  <a:pt x="92" y="91"/>
                  <a:pt x="91" y="94"/>
                  <a:pt x="91" y="94"/>
                </a:cubicBezTo>
                <a:cubicBezTo>
                  <a:pt x="91" y="94"/>
                  <a:pt x="87" y="97"/>
                  <a:pt x="87" y="99"/>
                </a:cubicBezTo>
                <a:cubicBezTo>
                  <a:pt x="87" y="100"/>
                  <a:pt x="82" y="103"/>
                  <a:pt x="78" y="104"/>
                </a:cubicBezTo>
                <a:cubicBezTo>
                  <a:pt x="75" y="105"/>
                  <a:pt x="31" y="115"/>
                  <a:pt x="29" y="116"/>
                </a:cubicBezTo>
                <a:cubicBezTo>
                  <a:pt x="26" y="117"/>
                  <a:pt x="28" y="122"/>
                  <a:pt x="27" y="135"/>
                </a:cubicBezTo>
                <a:cubicBezTo>
                  <a:pt x="27" y="148"/>
                  <a:pt x="9" y="210"/>
                  <a:pt x="9" y="215"/>
                </a:cubicBezTo>
                <a:cubicBezTo>
                  <a:pt x="8" y="220"/>
                  <a:pt x="6" y="247"/>
                  <a:pt x="6" y="254"/>
                </a:cubicBezTo>
                <a:cubicBezTo>
                  <a:pt x="6" y="261"/>
                  <a:pt x="6" y="270"/>
                  <a:pt x="5" y="282"/>
                </a:cubicBezTo>
                <a:cubicBezTo>
                  <a:pt x="3" y="293"/>
                  <a:pt x="6" y="345"/>
                  <a:pt x="6" y="349"/>
                </a:cubicBezTo>
                <a:cubicBezTo>
                  <a:pt x="5" y="353"/>
                  <a:pt x="8" y="357"/>
                  <a:pt x="9" y="358"/>
                </a:cubicBezTo>
                <a:cubicBezTo>
                  <a:pt x="9" y="359"/>
                  <a:pt x="8" y="378"/>
                  <a:pt x="8" y="378"/>
                </a:cubicBezTo>
                <a:cubicBezTo>
                  <a:pt x="8" y="378"/>
                  <a:pt x="6" y="381"/>
                  <a:pt x="7" y="384"/>
                </a:cubicBezTo>
                <a:cubicBezTo>
                  <a:pt x="8" y="387"/>
                  <a:pt x="13" y="386"/>
                  <a:pt x="17" y="388"/>
                </a:cubicBezTo>
                <a:cubicBezTo>
                  <a:pt x="18" y="389"/>
                  <a:pt x="19" y="389"/>
                  <a:pt x="20" y="389"/>
                </a:cubicBezTo>
                <a:cubicBezTo>
                  <a:pt x="20" y="391"/>
                  <a:pt x="20" y="393"/>
                  <a:pt x="20" y="395"/>
                </a:cubicBezTo>
                <a:cubicBezTo>
                  <a:pt x="16" y="395"/>
                  <a:pt x="10" y="396"/>
                  <a:pt x="8" y="398"/>
                </a:cubicBezTo>
                <a:cubicBezTo>
                  <a:pt x="7" y="399"/>
                  <a:pt x="1" y="463"/>
                  <a:pt x="1" y="464"/>
                </a:cubicBezTo>
                <a:cubicBezTo>
                  <a:pt x="2" y="465"/>
                  <a:pt x="2" y="465"/>
                  <a:pt x="4" y="465"/>
                </a:cubicBezTo>
                <a:cubicBezTo>
                  <a:pt x="2" y="494"/>
                  <a:pt x="0" y="521"/>
                  <a:pt x="0" y="521"/>
                </a:cubicBezTo>
                <a:cubicBezTo>
                  <a:pt x="0" y="521"/>
                  <a:pt x="11" y="518"/>
                  <a:pt x="15" y="519"/>
                </a:cubicBezTo>
                <a:cubicBezTo>
                  <a:pt x="19" y="519"/>
                  <a:pt x="24" y="519"/>
                  <a:pt x="27" y="519"/>
                </a:cubicBezTo>
                <a:cubicBezTo>
                  <a:pt x="29" y="519"/>
                  <a:pt x="37" y="520"/>
                  <a:pt x="39" y="521"/>
                </a:cubicBezTo>
                <a:cubicBezTo>
                  <a:pt x="41" y="522"/>
                  <a:pt x="38" y="420"/>
                  <a:pt x="38" y="420"/>
                </a:cubicBezTo>
                <a:cubicBezTo>
                  <a:pt x="35" y="399"/>
                  <a:pt x="35" y="399"/>
                  <a:pt x="35" y="399"/>
                </a:cubicBezTo>
                <a:cubicBezTo>
                  <a:pt x="35" y="399"/>
                  <a:pt x="33" y="398"/>
                  <a:pt x="29" y="398"/>
                </a:cubicBezTo>
                <a:cubicBezTo>
                  <a:pt x="30" y="396"/>
                  <a:pt x="30" y="393"/>
                  <a:pt x="30" y="390"/>
                </a:cubicBezTo>
                <a:cubicBezTo>
                  <a:pt x="32" y="390"/>
                  <a:pt x="33" y="390"/>
                  <a:pt x="34" y="389"/>
                </a:cubicBezTo>
                <a:cubicBezTo>
                  <a:pt x="35" y="387"/>
                  <a:pt x="36" y="384"/>
                  <a:pt x="37" y="384"/>
                </a:cubicBezTo>
                <a:cubicBezTo>
                  <a:pt x="38" y="385"/>
                  <a:pt x="39" y="383"/>
                  <a:pt x="39" y="381"/>
                </a:cubicBezTo>
                <a:cubicBezTo>
                  <a:pt x="39" y="378"/>
                  <a:pt x="39" y="378"/>
                  <a:pt x="39" y="374"/>
                </a:cubicBezTo>
                <a:cubicBezTo>
                  <a:pt x="39" y="371"/>
                  <a:pt x="39" y="364"/>
                  <a:pt x="39" y="364"/>
                </a:cubicBezTo>
                <a:cubicBezTo>
                  <a:pt x="53" y="373"/>
                  <a:pt x="53" y="373"/>
                  <a:pt x="53" y="373"/>
                </a:cubicBezTo>
                <a:cubicBezTo>
                  <a:pt x="53" y="373"/>
                  <a:pt x="54" y="380"/>
                  <a:pt x="55" y="392"/>
                </a:cubicBezTo>
                <a:cubicBezTo>
                  <a:pt x="57" y="404"/>
                  <a:pt x="72" y="455"/>
                  <a:pt x="76" y="467"/>
                </a:cubicBezTo>
                <a:cubicBezTo>
                  <a:pt x="80" y="478"/>
                  <a:pt x="86" y="524"/>
                  <a:pt x="86" y="530"/>
                </a:cubicBezTo>
                <a:cubicBezTo>
                  <a:pt x="86" y="537"/>
                  <a:pt x="88" y="548"/>
                  <a:pt x="88" y="561"/>
                </a:cubicBezTo>
                <a:cubicBezTo>
                  <a:pt x="88" y="574"/>
                  <a:pt x="89" y="584"/>
                  <a:pt x="92" y="594"/>
                </a:cubicBezTo>
                <a:cubicBezTo>
                  <a:pt x="95" y="604"/>
                  <a:pt x="101" y="615"/>
                  <a:pt x="103" y="630"/>
                </a:cubicBezTo>
                <a:cubicBezTo>
                  <a:pt x="104" y="645"/>
                  <a:pt x="110" y="668"/>
                  <a:pt x="110" y="669"/>
                </a:cubicBezTo>
                <a:cubicBezTo>
                  <a:pt x="110" y="670"/>
                  <a:pt x="108" y="675"/>
                  <a:pt x="105" y="679"/>
                </a:cubicBezTo>
                <a:cubicBezTo>
                  <a:pt x="102" y="683"/>
                  <a:pt x="96" y="689"/>
                  <a:pt x="94" y="691"/>
                </a:cubicBezTo>
                <a:cubicBezTo>
                  <a:pt x="93" y="693"/>
                  <a:pt x="93" y="695"/>
                  <a:pt x="96" y="697"/>
                </a:cubicBezTo>
                <a:cubicBezTo>
                  <a:pt x="98" y="698"/>
                  <a:pt x="97" y="698"/>
                  <a:pt x="103" y="698"/>
                </a:cubicBezTo>
                <a:cubicBezTo>
                  <a:pt x="109" y="699"/>
                  <a:pt x="111" y="696"/>
                  <a:pt x="111" y="696"/>
                </a:cubicBezTo>
                <a:cubicBezTo>
                  <a:pt x="111" y="696"/>
                  <a:pt x="109" y="704"/>
                  <a:pt x="110" y="706"/>
                </a:cubicBezTo>
                <a:cubicBezTo>
                  <a:pt x="110" y="708"/>
                  <a:pt x="111" y="711"/>
                  <a:pt x="111" y="711"/>
                </a:cubicBezTo>
                <a:cubicBezTo>
                  <a:pt x="111" y="711"/>
                  <a:pt x="110" y="717"/>
                  <a:pt x="112" y="719"/>
                </a:cubicBezTo>
                <a:cubicBezTo>
                  <a:pt x="114" y="721"/>
                  <a:pt x="134" y="723"/>
                  <a:pt x="134" y="723"/>
                </a:cubicBezTo>
                <a:cubicBezTo>
                  <a:pt x="142" y="717"/>
                  <a:pt x="142" y="717"/>
                  <a:pt x="142" y="717"/>
                </a:cubicBezTo>
                <a:cubicBezTo>
                  <a:pt x="142" y="717"/>
                  <a:pt x="143" y="713"/>
                  <a:pt x="143" y="712"/>
                </a:cubicBezTo>
                <a:cubicBezTo>
                  <a:pt x="143" y="711"/>
                  <a:pt x="154" y="709"/>
                  <a:pt x="155" y="704"/>
                </a:cubicBezTo>
                <a:cubicBezTo>
                  <a:pt x="156" y="699"/>
                  <a:pt x="152" y="689"/>
                  <a:pt x="151" y="686"/>
                </a:cubicBezTo>
                <a:cubicBezTo>
                  <a:pt x="150" y="683"/>
                  <a:pt x="151" y="677"/>
                  <a:pt x="151" y="677"/>
                </a:cubicBezTo>
                <a:cubicBezTo>
                  <a:pt x="151" y="677"/>
                  <a:pt x="150" y="668"/>
                  <a:pt x="153" y="660"/>
                </a:cubicBezTo>
                <a:cubicBezTo>
                  <a:pt x="155" y="652"/>
                  <a:pt x="158" y="649"/>
                  <a:pt x="159" y="634"/>
                </a:cubicBezTo>
                <a:cubicBezTo>
                  <a:pt x="159" y="620"/>
                  <a:pt x="168" y="551"/>
                  <a:pt x="168" y="541"/>
                </a:cubicBezTo>
                <a:cubicBezTo>
                  <a:pt x="168" y="530"/>
                  <a:pt x="169" y="488"/>
                  <a:pt x="169" y="481"/>
                </a:cubicBezTo>
                <a:cubicBezTo>
                  <a:pt x="169" y="475"/>
                  <a:pt x="172" y="467"/>
                  <a:pt x="172" y="457"/>
                </a:cubicBezTo>
                <a:close/>
                <a:moveTo>
                  <a:pt x="49" y="259"/>
                </a:moveTo>
                <a:cubicBezTo>
                  <a:pt x="48" y="264"/>
                  <a:pt x="48" y="271"/>
                  <a:pt x="47" y="279"/>
                </a:cubicBezTo>
                <a:cubicBezTo>
                  <a:pt x="47" y="287"/>
                  <a:pt x="45" y="291"/>
                  <a:pt x="43" y="299"/>
                </a:cubicBezTo>
                <a:cubicBezTo>
                  <a:pt x="42" y="307"/>
                  <a:pt x="39" y="324"/>
                  <a:pt x="38" y="321"/>
                </a:cubicBezTo>
                <a:cubicBezTo>
                  <a:pt x="38" y="317"/>
                  <a:pt x="40" y="294"/>
                  <a:pt x="41" y="286"/>
                </a:cubicBezTo>
                <a:cubicBezTo>
                  <a:pt x="41" y="278"/>
                  <a:pt x="46" y="257"/>
                  <a:pt x="46" y="254"/>
                </a:cubicBezTo>
                <a:cubicBezTo>
                  <a:pt x="47" y="252"/>
                  <a:pt x="48" y="219"/>
                  <a:pt x="49" y="216"/>
                </a:cubicBezTo>
                <a:cubicBezTo>
                  <a:pt x="50" y="212"/>
                  <a:pt x="51" y="207"/>
                  <a:pt x="51" y="207"/>
                </a:cubicBezTo>
                <a:cubicBezTo>
                  <a:pt x="53" y="217"/>
                  <a:pt x="53" y="217"/>
                  <a:pt x="53" y="217"/>
                </a:cubicBezTo>
                <a:cubicBezTo>
                  <a:pt x="53" y="223"/>
                  <a:pt x="51" y="255"/>
                  <a:pt x="49" y="259"/>
                </a:cubicBezTo>
                <a:close/>
                <a:moveTo>
                  <a:pt x="160" y="107"/>
                </a:moveTo>
                <a:cubicBezTo>
                  <a:pt x="159" y="107"/>
                  <a:pt x="154" y="105"/>
                  <a:pt x="150" y="104"/>
                </a:cubicBezTo>
                <a:cubicBezTo>
                  <a:pt x="146" y="103"/>
                  <a:pt x="143" y="99"/>
                  <a:pt x="142" y="98"/>
                </a:cubicBezTo>
                <a:cubicBezTo>
                  <a:pt x="142" y="98"/>
                  <a:pt x="142" y="98"/>
                  <a:pt x="142" y="98"/>
                </a:cubicBezTo>
                <a:cubicBezTo>
                  <a:pt x="142" y="98"/>
                  <a:pt x="142" y="98"/>
                  <a:pt x="142" y="98"/>
                </a:cubicBezTo>
                <a:cubicBezTo>
                  <a:pt x="142" y="97"/>
                  <a:pt x="141" y="96"/>
                  <a:pt x="141" y="96"/>
                </a:cubicBezTo>
                <a:cubicBezTo>
                  <a:pt x="142" y="96"/>
                  <a:pt x="146" y="88"/>
                  <a:pt x="147" y="87"/>
                </a:cubicBezTo>
                <a:cubicBezTo>
                  <a:pt x="148" y="85"/>
                  <a:pt x="150" y="83"/>
                  <a:pt x="150" y="83"/>
                </a:cubicBezTo>
                <a:cubicBezTo>
                  <a:pt x="151" y="85"/>
                  <a:pt x="151" y="89"/>
                  <a:pt x="153" y="91"/>
                </a:cubicBezTo>
                <a:cubicBezTo>
                  <a:pt x="155" y="94"/>
                  <a:pt x="156" y="95"/>
                  <a:pt x="157" y="98"/>
                </a:cubicBezTo>
                <a:cubicBezTo>
                  <a:pt x="159" y="101"/>
                  <a:pt x="160" y="108"/>
                  <a:pt x="160" y="107"/>
                </a:cubicBezTo>
                <a:close/>
                <a:moveTo>
                  <a:pt x="168" y="92"/>
                </a:moveTo>
                <a:cubicBezTo>
                  <a:pt x="167" y="93"/>
                  <a:pt x="163" y="93"/>
                  <a:pt x="162" y="92"/>
                </a:cubicBezTo>
                <a:cubicBezTo>
                  <a:pt x="161" y="92"/>
                  <a:pt x="159" y="88"/>
                  <a:pt x="159" y="86"/>
                </a:cubicBezTo>
                <a:cubicBezTo>
                  <a:pt x="161" y="81"/>
                  <a:pt x="161" y="81"/>
                  <a:pt x="161" y="81"/>
                </a:cubicBezTo>
                <a:cubicBezTo>
                  <a:pt x="161" y="81"/>
                  <a:pt x="161" y="81"/>
                  <a:pt x="162" y="83"/>
                </a:cubicBezTo>
                <a:cubicBezTo>
                  <a:pt x="163" y="85"/>
                  <a:pt x="168" y="91"/>
                  <a:pt x="168" y="92"/>
                </a:cubicBezTo>
                <a:close/>
                <a:moveTo>
                  <a:pt x="167" y="68"/>
                </a:moveTo>
                <a:cubicBezTo>
                  <a:pt x="167" y="68"/>
                  <a:pt x="165" y="70"/>
                  <a:pt x="164" y="70"/>
                </a:cubicBezTo>
                <a:cubicBezTo>
                  <a:pt x="164" y="70"/>
                  <a:pt x="164" y="69"/>
                  <a:pt x="164" y="69"/>
                </a:cubicBezTo>
                <a:cubicBezTo>
                  <a:pt x="164" y="68"/>
                  <a:pt x="166" y="67"/>
                  <a:pt x="166" y="67"/>
                </a:cubicBezTo>
                <a:cubicBezTo>
                  <a:pt x="167" y="67"/>
                  <a:pt x="168" y="68"/>
                  <a:pt x="167" y="68"/>
                </a:cubicBezTo>
                <a:close/>
                <a:moveTo>
                  <a:pt x="166" y="75"/>
                </a:moveTo>
                <a:cubicBezTo>
                  <a:pt x="169" y="73"/>
                  <a:pt x="169" y="73"/>
                  <a:pt x="169" y="73"/>
                </a:cubicBezTo>
                <a:cubicBezTo>
                  <a:pt x="172" y="74"/>
                  <a:pt x="172" y="74"/>
                  <a:pt x="172" y="74"/>
                </a:cubicBezTo>
                <a:cubicBezTo>
                  <a:pt x="172" y="74"/>
                  <a:pt x="174" y="77"/>
                  <a:pt x="174" y="77"/>
                </a:cubicBezTo>
                <a:cubicBezTo>
                  <a:pt x="174" y="77"/>
                  <a:pt x="174" y="79"/>
                  <a:pt x="174" y="81"/>
                </a:cubicBezTo>
                <a:cubicBezTo>
                  <a:pt x="174" y="83"/>
                  <a:pt x="174" y="84"/>
                  <a:pt x="173" y="84"/>
                </a:cubicBezTo>
                <a:cubicBezTo>
                  <a:pt x="172" y="84"/>
                  <a:pt x="167" y="76"/>
                  <a:pt x="166" y="7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5" name="Freeform 7"/>
          <p:cNvSpPr>
            <a:spLocks noEditPoints="1"/>
          </p:cNvSpPr>
          <p:nvPr/>
        </p:nvSpPr>
        <p:spPr bwMode="auto">
          <a:xfrm>
            <a:off x="9070978" y="5660444"/>
            <a:ext cx="1750194" cy="6615332"/>
          </a:xfrm>
          <a:custGeom>
            <a:avLst/>
            <a:gdLst>
              <a:gd name="T0" fmla="*/ 167 w 173"/>
              <a:gd name="T1" fmla="*/ 162 h 654"/>
              <a:gd name="T2" fmla="*/ 165 w 173"/>
              <a:gd name="T3" fmla="*/ 141 h 654"/>
              <a:gd name="T4" fmla="*/ 156 w 173"/>
              <a:gd name="T5" fmla="*/ 108 h 654"/>
              <a:gd name="T6" fmla="*/ 129 w 173"/>
              <a:gd name="T7" fmla="*/ 94 h 654"/>
              <a:gd name="T8" fmla="*/ 123 w 173"/>
              <a:gd name="T9" fmla="*/ 85 h 654"/>
              <a:gd name="T10" fmla="*/ 122 w 173"/>
              <a:gd name="T11" fmla="*/ 84 h 654"/>
              <a:gd name="T12" fmla="*/ 121 w 173"/>
              <a:gd name="T13" fmla="*/ 79 h 654"/>
              <a:gd name="T14" fmla="*/ 121 w 173"/>
              <a:gd name="T15" fmla="*/ 76 h 654"/>
              <a:gd name="T16" fmla="*/ 127 w 173"/>
              <a:gd name="T17" fmla="*/ 78 h 654"/>
              <a:gd name="T18" fmla="*/ 136 w 173"/>
              <a:gd name="T19" fmla="*/ 59 h 654"/>
              <a:gd name="T20" fmla="*/ 133 w 173"/>
              <a:gd name="T21" fmla="*/ 51 h 654"/>
              <a:gd name="T22" fmla="*/ 129 w 173"/>
              <a:gd name="T23" fmla="*/ 43 h 654"/>
              <a:gd name="T24" fmla="*/ 115 w 173"/>
              <a:gd name="T25" fmla="*/ 3 h 654"/>
              <a:gd name="T26" fmla="*/ 73 w 173"/>
              <a:gd name="T27" fmla="*/ 23 h 654"/>
              <a:gd name="T28" fmla="*/ 74 w 173"/>
              <a:gd name="T29" fmla="*/ 42 h 654"/>
              <a:gd name="T30" fmla="*/ 73 w 173"/>
              <a:gd name="T31" fmla="*/ 55 h 654"/>
              <a:gd name="T32" fmla="*/ 79 w 173"/>
              <a:gd name="T33" fmla="*/ 70 h 654"/>
              <a:gd name="T34" fmla="*/ 85 w 173"/>
              <a:gd name="T35" fmla="*/ 82 h 654"/>
              <a:gd name="T36" fmla="*/ 66 w 173"/>
              <a:gd name="T37" fmla="*/ 88 h 654"/>
              <a:gd name="T38" fmla="*/ 63 w 173"/>
              <a:gd name="T39" fmla="*/ 98 h 654"/>
              <a:gd name="T40" fmla="*/ 42 w 173"/>
              <a:gd name="T41" fmla="*/ 108 h 654"/>
              <a:gd name="T42" fmla="*/ 26 w 173"/>
              <a:gd name="T43" fmla="*/ 156 h 654"/>
              <a:gd name="T44" fmla="*/ 16 w 173"/>
              <a:gd name="T45" fmla="*/ 175 h 654"/>
              <a:gd name="T46" fmla="*/ 8 w 173"/>
              <a:gd name="T47" fmla="*/ 198 h 654"/>
              <a:gd name="T48" fmla="*/ 5 w 173"/>
              <a:gd name="T49" fmla="*/ 218 h 654"/>
              <a:gd name="T50" fmla="*/ 26 w 173"/>
              <a:gd name="T51" fmla="*/ 233 h 654"/>
              <a:gd name="T52" fmla="*/ 9 w 173"/>
              <a:gd name="T53" fmla="*/ 281 h 654"/>
              <a:gd name="T54" fmla="*/ 20 w 173"/>
              <a:gd name="T55" fmla="*/ 308 h 654"/>
              <a:gd name="T56" fmla="*/ 1 w 173"/>
              <a:gd name="T57" fmla="*/ 454 h 654"/>
              <a:gd name="T58" fmla="*/ 14 w 173"/>
              <a:gd name="T59" fmla="*/ 477 h 654"/>
              <a:gd name="T60" fmla="*/ 63 w 173"/>
              <a:gd name="T61" fmla="*/ 542 h 654"/>
              <a:gd name="T62" fmla="*/ 71 w 173"/>
              <a:gd name="T63" fmla="*/ 598 h 654"/>
              <a:gd name="T64" fmla="*/ 61 w 173"/>
              <a:gd name="T65" fmla="*/ 626 h 654"/>
              <a:gd name="T66" fmla="*/ 43 w 173"/>
              <a:gd name="T67" fmla="*/ 639 h 654"/>
              <a:gd name="T68" fmla="*/ 74 w 173"/>
              <a:gd name="T69" fmla="*/ 653 h 654"/>
              <a:gd name="T70" fmla="*/ 89 w 173"/>
              <a:gd name="T71" fmla="*/ 644 h 654"/>
              <a:gd name="T72" fmla="*/ 105 w 173"/>
              <a:gd name="T73" fmla="*/ 619 h 654"/>
              <a:gd name="T74" fmla="*/ 108 w 173"/>
              <a:gd name="T75" fmla="*/ 652 h 654"/>
              <a:gd name="T76" fmla="*/ 115 w 173"/>
              <a:gd name="T77" fmla="*/ 620 h 654"/>
              <a:gd name="T78" fmla="*/ 119 w 173"/>
              <a:gd name="T79" fmla="*/ 644 h 654"/>
              <a:gd name="T80" fmla="*/ 127 w 173"/>
              <a:gd name="T81" fmla="*/ 607 h 654"/>
              <a:gd name="T82" fmla="*/ 117 w 173"/>
              <a:gd name="T83" fmla="*/ 580 h 654"/>
              <a:gd name="T84" fmla="*/ 106 w 173"/>
              <a:gd name="T85" fmla="*/ 569 h 654"/>
              <a:gd name="T86" fmla="*/ 107 w 173"/>
              <a:gd name="T87" fmla="*/ 485 h 654"/>
              <a:gd name="T88" fmla="*/ 102 w 173"/>
              <a:gd name="T89" fmla="*/ 460 h 654"/>
              <a:gd name="T90" fmla="*/ 123 w 173"/>
              <a:gd name="T91" fmla="*/ 351 h 654"/>
              <a:gd name="T92" fmla="*/ 120 w 173"/>
              <a:gd name="T93" fmla="*/ 285 h 654"/>
              <a:gd name="T94" fmla="*/ 114 w 173"/>
              <a:gd name="T95" fmla="*/ 253 h 654"/>
              <a:gd name="T96" fmla="*/ 141 w 173"/>
              <a:gd name="T97" fmla="*/ 238 h 654"/>
              <a:gd name="T98" fmla="*/ 166 w 173"/>
              <a:gd name="T99" fmla="*/ 236 h 654"/>
              <a:gd name="T100" fmla="*/ 169 w 173"/>
              <a:gd name="T101" fmla="*/ 173 h 654"/>
              <a:gd name="T102" fmla="*/ 53 w 173"/>
              <a:gd name="T103" fmla="*/ 457 h 654"/>
              <a:gd name="T104" fmla="*/ 61 w 173"/>
              <a:gd name="T105" fmla="*/ 468 h 654"/>
              <a:gd name="T106" fmla="*/ 139 w 173"/>
              <a:gd name="T107" fmla="*/ 208 h 654"/>
              <a:gd name="T108" fmla="*/ 124 w 173"/>
              <a:gd name="T109" fmla="*/ 211 h 654"/>
              <a:gd name="T110" fmla="*/ 116 w 173"/>
              <a:gd name="T111" fmla="*/ 204 h 654"/>
              <a:gd name="T112" fmla="*/ 129 w 173"/>
              <a:gd name="T113" fmla="*/ 179 h 654"/>
              <a:gd name="T114" fmla="*/ 139 w 173"/>
              <a:gd name="T115" fmla="*/ 208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 h="654">
                <a:moveTo>
                  <a:pt x="169" y="173"/>
                </a:moveTo>
                <a:cubicBezTo>
                  <a:pt x="167" y="166"/>
                  <a:pt x="167" y="167"/>
                  <a:pt x="167" y="162"/>
                </a:cubicBezTo>
                <a:cubicBezTo>
                  <a:pt x="167" y="158"/>
                  <a:pt x="167" y="157"/>
                  <a:pt x="167" y="153"/>
                </a:cubicBezTo>
                <a:cubicBezTo>
                  <a:pt x="166" y="148"/>
                  <a:pt x="165" y="144"/>
                  <a:pt x="165" y="141"/>
                </a:cubicBezTo>
                <a:cubicBezTo>
                  <a:pt x="165" y="139"/>
                  <a:pt x="162" y="129"/>
                  <a:pt x="162" y="122"/>
                </a:cubicBezTo>
                <a:cubicBezTo>
                  <a:pt x="161" y="116"/>
                  <a:pt x="160" y="111"/>
                  <a:pt x="156" y="108"/>
                </a:cubicBezTo>
                <a:cubicBezTo>
                  <a:pt x="153" y="104"/>
                  <a:pt x="146" y="101"/>
                  <a:pt x="146" y="101"/>
                </a:cubicBezTo>
                <a:cubicBezTo>
                  <a:pt x="141" y="97"/>
                  <a:pt x="129" y="94"/>
                  <a:pt x="129" y="94"/>
                </a:cubicBezTo>
                <a:cubicBezTo>
                  <a:pt x="129" y="94"/>
                  <a:pt x="129" y="90"/>
                  <a:pt x="128" y="88"/>
                </a:cubicBezTo>
                <a:cubicBezTo>
                  <a:pt x="127" y="87"/>
                  <a:pt x="123" y="85"/>
                  <a:pt x="123" y="85"/>
                </a:cubicBezTo>
                <a:cubicBezTo>
                  <a:pt x="122" y="84"/>
                  <a:pt x="122" y="84"/>
                  <a:pt x="122" y="84"/>
                </a:cubicBezTo>
                <a:cubicBezTo>
                  <a:pt x="122" y="84"/>
                  <a:pt x="122" y="84"/>
                  <a:pt x="122" y="84"/>
                </a:cubicBezTo>
                <a:cubicBezTo>
                  <a:pt x="122" y="81"/>
                  <a:pt x="122" y="81"/>
                  <a:pt x="122" y="81"/>
                </a:cubicBezTo>
                <a:cubicBezTo>
                  <a:pt x="122" y="81"/>
                  <a:pt x="122" y="79"/>
                  <a:pt x="121" y="79"/>
                </a:cubicBezTo>
                <a:cubicBezTo>
                  <a:pt x="121" y="79"/>
                  <a:pt x="121" y="79"/>
                  <a:pt x="121" y="79"/>
                </a:cubicBezTo>
                <a:cubicBezTo>
                  <a:pt x="121" y="78"/>
                  <a:pt x="121" y="77"/>
                  <a:pt x="121" y="76"/>
                </a:cubicBezTo>
                <a:cubicBezTo>
                  <a:pt x="121" y="76"/>
                  <a:pt x="121" y="76"/>
                  <a:pt x="121" y="76"/>
                </a:cubicBezTo>
                <a:cubicBezTo>
                  <a:pt x="121" y="76"/>
                  <a:pt x="122" y="78"/>
                  <a:pt x="127" y="78"/>
                </a:cubicBezTo>
                <a:cubicBezTo>
                  <a:pt x="132" y="79"/>
                  <a:pt x="135" y="74"/>
                  <a:pt x="138" y="67"/>
                </a:cubicBezTo>
                <a:cubicBezTo>
                  <a:pt x="140" y="60"/>
                  <a:pt x="137" y="60"/>
                  <a:pt x="136" y="59"/>
                </a:cubicBezTo>
                <a:cubicBezTo>
                  <a:pt x="136" y="59"/>
                  <a:pt x="135" y="56"/>
                  <a:pt x="132" y="55"/>
                </a:cubicBezTo>
                <a:cubicBezTo>
                  <a:pt x="132" y="54"/>
                  <a:pt x="132" y="53"/>
                  <a:pt x="133" y="51"/>
                </a:cubicBezTo>
                <a:cubicBezTo>
                  <a:pt x="133" y="48"/>
                  <a:pt x="131" y="45"/>
                  <a:pt x="131" y="45"/>
                </a:cubicBezTo>
                <a:cubicBezTo>
                  <a:pt x="129" y="43"/>
                  <a:pt x="129" y="43"/>
                  <a:pt x="129" y="43"/>
                </a:cubicBezTo>
                <a:cubicBezTo>
                  <a:pt x="129" y="43"/>
                  <a:pt x="131" y="32"/>
                  <a:pt x="129" y="23"/>
                </a:cubicBezTo>
                <a:cubicBezTo>
                  <a:pt x="127" y="15"/>
                  <a:pt x="122" y="7"/>
                  <a:pt x="115" y="3"/>
                </a:cubicBezTo>
                <a:cubicBezTo>
                  <a:pt x="108" y="0"/>
                  <a:pt x="94" y="0"/>
                  <a:pt x="92" y="1"/>
                </a:cubicBezTo>
                <a:cubicBezTo>
                  <a:pt x="79" y="5"/>
                  <a:pt x="77" y="7"/>
                  <a:pt x="73" y="23"/>
                </a:cubicBezTo>
                <a:cubicBezTo>
                  <a:pt x="71" y="32"/>
                  <a:pt x="73" y="37"/>
                  <a:pt x="73" y="37"/>
                </a:cubicBezTo>
                <a:cubicBezTo>
                  <a:pt x="74" y="42"/>
                  <a:pt x="74" y="42"/>
                  <a:pt x="74" y="42"/>
                </a:cubicBezTo>
                <a:cubicBezTo>
                  <a:pt x="74" y="42"/>
                  <a:pt x="73" y="42"/>
                  <a:pt x="72" y="44"/>
                </a:cubicBezTo>
                <a:cubicBezTo>
                  <a:pt x="72" y="46"/>
                  <a:pt x="71" y="52"/>
                  <a:pt x="73" y="55"/>
                </a:cubicBezTo>
                <a:cubicBezTo>
                  <a:pt x="74" y="58"/>
                  <a:pt x="75" y="58"/>
                  <a:pt x="75" y="58"/>
                </a:cubicBezTo>
                <a:cubicBezTo>
                  <a:pt x="75" y="58"/>
                  <a:pt x="76" y="65"/>
                  <a:pt x="79" y="70"/>
                </a:cubicBezTo>
                <a:cubicBezTo>
                  <a:pt x="82" y="75"/>
                  <a:pt x="85" y="78"/>
                  <a:pt x="85" y="79"/>
                </a:cubicBezTo>
                <a:cubicBezTo>
                  <a:pt x="85" y="81"/>
                  <a:pt x="85" y="81"/>
                  <a:pt x="85" y="82"/>
                </a:cubicBezTo>
                <a:cubicBezTo>
                  <a:pt x="84" y="82"/>
                  <a:pt x="75" y="84"/>
                  <a:pt x="72" y="85"/>
                </a:cubicBezTo>
                <a:cubicBezTo>
                  <a:pt x="69" y="86"/>
                  <a:pt x="66" y="86"/>
                  <a:pt x="66" y="88"/>
                </a:cubicBezTo>
                <a:cubicBezTo>
                  <a:pt x="65" y="90"/>
                  <a:pt x="64" y="97"/>
                  <a:pt x="63" y="97"/>
                </a:cubicBezTo>
                <a:cubicBezTo>
                  <a:pt x="63" y="98"/>
                  <a:pt x="63" y="98"/>
                  <a:pt x="63" y="98"/>
                </a:cubicBezTo>
                <a:cubicBezTo>
                  <a:pt x="61" y="100"/>
                  <a:pt x="50" y="104"/>
                  <a:pt x="47" y="105"/>
                </a:cubicBezTo>
                <a:cubicBezTo>
                  <a:pt x="45" y="107"/>
                  <a:pt x="44" y="106"/>
                  <a:pt x="42" y="108"/>
                </a:cubicBezTo>
                <a:cubicBezTo>
                  <a:pt x="40" y="111"/>
                  <a:pt x="40" y="111"/>
                  <a:pt x="40" y="112"/>
                </a:cubicBezTo>
                <a:cubicBezTo>
                  <a:pt x="39" y="114"/>
                  <a:pt x="28" y="150"/>
                  <a:pt x="26" y="156"/>
                </a:cubicBezTo>
                <a:cubicBezTo>
                  <a:pt x="24" y="162"/>
                  <a:pt x="23" y="161"/>
                  <a:pt x="20" y="165"/>
                </a:cubicBezTo>
                <a:cubicBezTo>
                  <a:pt x="18" y="169"/>
                  <a:pt x="17" y="166"/>
                  <a:pt x="16" y="175"/>
                </a:cubicBezTo>
                <a:cubicBezTo>
                  <a:pt x="14" y="183"/>
                  <a:pt x="16" y="180"/>
                  <a:pt x="13" y="186"/>
                </a:cubicBezTo>
                <a:cubicBezTo>
                  <a:pt x="10" y="193"/>
                  <a:pt x="10" y="195"/>
                  <a:pt x="8" y="198"/>
                </a:cubicBezTo>
                <a:cubicBezTo>
                  <a:pt x="7" y="200"/>
                  <a:pt x="5" y="199"/>
                  <a:pt x="5" y="205"/>
                </a:cubicBezTo>
                <a:cubicBezTo>
                  <a:pt x="4" y="212"/>
                  <a:pt x="1" y="212"/>
                  <a:pt x="5" y="218"/>
                </a:cubicBezTo>
                <a:cubicBezTo>
                  <a:pt x="8" y="224"/>
                  <a:pt x="20" y="233"/>
                  <a:pt x="21" y="234"/>
                </a:cubicBezTo>
                <a:cubicBezTo>
                  <a:pt x="23" y="234"/>
                  <a:pt x="26" y="233"/>
                  <a:pt x="26" y="233"/>
                </a:cubicBezTo>
                <a:cubicBezTo>
                  <a:pt x="26" y="233"/>
                  <a:pt x="14" y="266"/>
                  <a:pt x="13" y="271"/>
                </a:cubicBezTo>
                <a:cubicBezTo>
                  <a:pt x="11" y="275"/>
                  <a:pt x="6" y="280"/>
                  <a:pt x="9" y="281"/>
                </a:cubicBezTo>
                <a:cubicBezTo>
                  <a:pt x="12" y="282"/>
                  <a:pt x="21" y="283"/>
                  <a:pt x="21" y="283"/>
                </a:cubicBezTo>
                <a:cubicBezTo>
                  <a:pt x="21" y="283"/>
                  <a:pt x="20" y="302"/>
                  <a:pt x="20" y="308"/>
                </a:cubicBezTo>
                <a:cubicBezTo>
                  <a:pt x="20" y="314"/>
                  <a:pt x="16" y="338"/>
                  <a:pt x="12" y="362"/>
                </a:cubicBezTo>
                <a:cubicBezTo>
                  <a:pt x="9" y="385"/>
                  <a:pt x="0" y="454"/>
                  <a:pt x="1" y="454"/>
                </a:cubicBezTo>
                <a:cubicBezTo>
                  <a:pt x="2" y="455"/>
                  <a:pt x="4" y="456"/>
                  <a:pt x="4" y="456"/>
                </a:cubicBezTo>
                <a:cubicBezTo>
                  <a:pt x="4" y="456"/>
                  <a:pt x="9" y="471"/>
                  <a:pt x="14" y="477"/>
                </a:cubicBezTo>
                <a:cubicBezTo>
                  <a:pt x="19" y="482"/>
                  <a:pt x="22" y="481"/>
                  <a:pt x="27" y="488"/>
                </a:cubicBezTo>
                <a:cubicBezTo>
                  <a:pt x="32" y="496"/>
                  <a:pt x="55" y="531"/>
                  <a:pt x="63" y="542"/>
                </a:cubicBezTo>
                <a:cubicBezTo>
                  <a:pt x="71" y="554"/>
                  <a:pt x="73" y="559"/>
                  <a:pt x="73" y="559"/>
                </a:cubicBezTo>
                <a:cubicBezTo>
                  <a:pt x="73" y="559"/>
                  <a:pt x="73" y="590"/>
                  <a:pt x="71" y="598"/>
                </a:cubicBezTo>
                <a:cubicBezTo>
                  <a:pt x="68" y="606"/>
                  <a:pt x="65" y="609"/>
                  <a:pt x="64" y="616"/>
                </a:cubicBezTo>
                <a:cubicBezTo>
                  <a:pt x="62" y="624"/>
                  <a:pt x="62" y="625"/>
                  <a:pt x="61" y="626"/>
                </a:cubicBezTo>
                <a:cubicBezTo>
                  <a:pt x="60" y="627"/>
                  <a:pt x="58" y="629"/>
                  <a:pt x="54" y="632"/>
                </a:cubicBezTo>
                <a:cubicBezTo>
                  <a:pt x="50" y="634"/>
                  <a:pt x="44" y="637"/>
                  <a:pt x="43" y="639"/>
                </a:cubicBezTo>
                <a:cubicBezTo>
                  <a:pt x="42" y="642"/>
                  <a:pt x="41" y="645"/>
                  <a:pt x="43" y="647"/>
                </a:cubicBezTo>
                <a:cubicBezTo>
                  <a:pt x="46" y="648"/>
                  <a:pt x="69" y="654"/>
                  <a:pt x="74" y="653"/>
                </a:cubicBezTo>
                <a:cubicBezTo>
                  <a:pt x="80" y="652"/>
                  <a:pt x="84" y="645"/>
                  <a:pt x="84" y="645"/>
                </a:cubicBezTo>
                <a:cubicBezTo>
                  <a:pt x="84" y="645"/>
                  <a:pt x="87" y="645"/>
                  <a:pt x="89" y="644"/>
                </a:cubicBezTo>
                <a:cubicBezTo>
                  <a:pt x="90" y="642"/>
                  <a:pt x="97" y="628"/>
                  <a:pt x="100" y="624"/>
                </a:cubicBezTo>
                <a:cubicBezTo>
                  <a:pt x="102" y="620"/>
                  <a:pt x="103" y="618"/>
                  <a:pt x="105" y="619"/>
                </a:cubicBezTo>
                <a:cubicBezTo>
                  <a:pt x="107" y="620"/>
                  <a:pt x="108" y="621"/>
                  <a:pt x="108" y="622"/>
                </a:cubicBezTo>
                <a:cubicBezTo>
                  <a:pt x="109" y="623"/>
                  <a:pt x="108" y="652"/>
                  <a:pt x="108" y="652"/>
                </a:cubicBezTo>
                <a:cubicBezTo>
                  <a:pt x="109" y="653"/>
                  <a:pt x="112" y="652"/>
                  <a:pt x="112" y="652"/>
                </a:cubicBezTo>
                <a:cubicBezTo>
                  <a:pt x="112" y="652"/>
                  <a:pt x="113" y="625"/>
                  <a:pt x="115" y="620"/>
                </a:cubicBezTo>
                <a:cubicBezTo>
                  <a:pt x="117" y="615"/>
                  <a:pt x="118" y="615"/>
                  <a:pt x="118" y="615"/>
                </a:cubicBezTo>
                <a:cubicBezTo>
                  <a:pt x="118" y="615"/>
                  <a:pt x="118" y="644"/>
                  <a:pt x="119" y="644"/>
                </a:cubicBezTo>
                <a:cubicBezTo>
                  <a:pt x="120" y="645"/>
                  <a:pt x="122" y="644"/>
                  <a:pt x="122" y="644"/>
                </a:cubicBezTo>
                <a:cubicBezTo>
                  <a:pt x="122" y="644"/>
                  <a:pt x="125" y="611"/>
                  <a:pt x="127" y="607"/>
                </a:cubicBezTo>
                <a:cubicBezTo>
                  <a:pt x="129" y="602"/>
                  <a:pt x="130" y="600"/>
                  <a:pt x="128" y="594"/>
                </a:cubicBezTo>
                <a:cubicBezTo>
                  <a:pt x="126" y="587"/>
                  <a:pt x="118" y="581"/>
                  <a:pt x="117" y="580"/>
                </a:cubicBezTo>
                <a:cubicBezTo>
                  <a:pt x="115" y="580"/>
                  <a:pt x="115" y="581"/>
                  <a:pt x="115" y="581"/>
                </a:cubicBezTo>
                <a:cubicBezTo>
                  <a:pt x="115" y="581"/>
                  <a:pt x="108" y="573"/>
                  <a:pt x="106" y="569"/>
                </a:cubicBezTo>
                <a:cubicBezTo>
                  <a:pt x="104" y="565"/>
                  <a:pt x="102" y="561"/>
                  <a:pt x="102" y="561"/>
                </a:cubicBezTo>
                <a:cubicBezTo>
                  <a:pt x="102" y="561"/>
                  <a:pt x="109" y="496"/>
                  <a:pt x="107" y="485"/>
                </a:cubicBezTo>
                <a:cubicBezTo>
                  <a:pt x="104" y="473"/>
                  <a:pt x="103" y="464"/>
                  <a:pt x="103" y="462"/>
                </a:cubicBezTo>
                <a:cubicBezTo>
                  <a:pt x="102" y="461"/>
                  <a:pt x="102" y="460"/>
                  <a:pt x="102" y="460"/>
                </a:cubicBezTo>
                <a:cubicBezTo>
                  <a:pt x="119" y="461"/>
                  <a:pt x="119" y="461"/>
                  <a:pt x="119" y="461"/>
                </a:cubicBezTo>
                <a:cubicBezTo>
                  <a:pt x="119" y="461"/>
                  <a:pt x="122" y="376"/>
                  <a:pt x="123" y="351"/>
                </a:cubicBezTo>
                <a:cubicBezTo>
                  <a:pt x="124" y="327"/>
                  <a:pt x="122" y="297"/>
                  <a:pt x="121" y="291"/>
                </a:cubicBezTo>
                <a:cubicBezTo>
                  <a:pt x="120" y="286"/>
                  <a:pt x="120" y="285"/>
                  <a:pt x="120" y="285"/>
                </a:cubicBezTo>
                <a:cubicBezTo>
                  <a:pt x="125" y="285"/>
                  <a:pt x="125" y="285"/>
                  <a:pt x="125" y="285"/>
                </a:cubicBezTo>
                <a:cubicBezTo>
                  <a:pt x="125" y="285"/>
                  <a:pt x="117" y="260"/>
                  <a:pt x="114" y="253"/>
                </a:cubicBezTo>
                <a:cubicBezTo>
                  <a:pt x="112" y="245"/>
                  <a:pt x="111" y="238"/>
                  <a:pt x="111" y="238"/>
                </a:cubicBezTo>
                <a:cubicBezTo>
                  <a:pt x="111" y="238"/>
                  <a:pt x="134" y="238"/>
                  <a:pt x="141" y="238"/>
                </a:cubicBezTo>
                <a:cubicBezTo>
                  <a:pt x="148" y="238"/>
                  <a:pt x="147" y="237"/>
                  <a:pt x="154" y="237"/>
                </a:cubicBezTo>
                <a:cubicBezTo>
                  <a:pt x="160" y="237"/>
                  <a:pt x="162" y="238"/>
                  <a:pt x="166" y="236"/>
                </a:cubicBezTo>
                <a:cubicBezTo>
                  <a:pt x="170" y="234"/>
                  <a:pt x="173" y="228"/>
                  <a:pt x="173" y="226"/>
                </a:cubicBezTo>
                <a:cubicBezTo>
                  <a:pt x="173" y="225"/>
                  <a:pt x="170" y="180"/>
                  <a:pt x="169" y="173"/>
                </a:cubicBezTo>
                <a:close/>
                <a:moveTo>
                  <a:pt x="58" y="464"/>
                </a:moveTo>
                <a:cubicBezTo>
                  <a:pt x="56" y="462"/>
                  <a:pt x="53" y="457"/>
                  <a:pt x="53" y="457"/>
                </a:cubicBezTo>
                <a:cubicBezTo>
                  <a:pt x="53" y="457"/>
                  <a:pt x="56" y="457"/>
                  <a:pt x="57" y="457"/>
                </a:cubicBezTo>
                <a:cubicBezTo>
                  <a:pt x="57" y="457"/>
                  <a:pt x="61" y="468"/>
                  <a:pt x="61" y="468"/>
                </a:cubicBezTo>
                <a:cubicBezTo>
                  <a:pt x="61" y="468"/>
                  <a:pt x="60" y="466"/>
                  <a:pt x="58" y="464"/>
                </a:cubicBezTo>
                <a:close/>
                <a:moveTo>
                  <a:pt x="139" y="208"/>
                </a:moveTo>
                <a:cubicBezTo>
                  <a:pt x="139" y="210"/>
                  <a:pt x="139" y="209"/>
                  <a:pt x="137" y="209"/>
                </a:cubicBezTo>
                <a:cubicBezTo>
                  <a:pt x="135" y="210"/>
                  <a:pt x="131" y="213"/>
                  <a:pt x="124" y="211"/>
                </a:cubicBezTo>
                <a:cubicBezTo>
                  <a:pt x="118" y="209"/>
                  <a:pt x="114" y="209"/>
                  <a:pt x="114" y="209"/>
                </a:cubicBezTo>
                <a:cubicBezTo>
                  <a:pt x="114" y="209"/>
                  <a:pt x="114" y="208"/>
                  <a:pt x="116" y="204"/>
                </a:cubicBezTo>
                <a:cubicBezTo>
                  <a:pt x="117" y="200"/>
                  <a:pt x="118" y="198"/>
                  <a:pt x="121" y="194"/>
                </a:cubicBezTo>
                <a:cubicBezTo>
                  <a:pt x="124" y="190"/>
                  <a:pt x="128" y="182"/>
                  <a:pt x="129" y="179"/>
                </a:cubicBezTo>
                <a:cubicBezTo>
                  <a:pt x="129" y="179"/>
                  <a:pt x="136" y="190"/>
                  <a:pt x="137" y="194"/>
                </a:cubicBezTo>
                <a:cubicBezTo>
                  <a:pt x="138" y="198"/>
                  <a:pt x="140" y="206"/>
                  <a:pt x="139" y="20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6" name="Freeform 8"/>
          <p:cNvSpPr>
            <a:spLocks/>
          </p:cNvSpPr>
          <p:nvPr/>
        </p:nvSpPr>
        <p:spPr bwMode="auto">
          <a:xfrm>
            <a:off x="14133514" y="5644788"/>
            <a:ext cx="2295523" cy="6688138"/>
          </a:xfrm>
          <a:custGeom>
            <a:avLst/>
            <a:gdLst>
              <a:gd name="T0" fmla="*/ 205 w 227"/>
              <a:gd name="T1" fmla="*/ 629 h 661"/>
              <a:gd name="T2" fmla="*/ 186 w 227"/>
              <a:gd name="T3" fmla="*/ 596 h 661"/>
              <a:gd name="T4" fmla="*/ 178 w 227"/>
              <a:gd name="T5" fmla="*/ 550 h 661"/>
              <a:gd name="T6" fmla="*/ 163 w 227"/>
              <a:gd name="T7" fmla="*/ 396 h 661"/>
              <a:gd name="T8" fmla="*/ 163 w 227"/>
              <a:gd name="T9" fmla="*/ 318 h 661"/>
              <a:gd name="T10" fmla="*/ 154 w 227"/>
              <a:gd name="T11" fmla="*/ 269 h 661"/>
              <a:gd name="T12" fmla="*/ 153 w 227"/>
              <a:gd name="T13" fmla="*/ 257 h 661"/>
              <a:gd name="T14" fmla="*/ 163 w 227"/>
              <a:gd name="T15" fmla="*/ 226 h 661"/>
              <a:gd name="T16" fmla="*/ 168 w 227"/>
              <a:gd name="T17" fmla="*/ 204 h 661"/>
              <a:gd name="T18" fmla="*/ 160 w 227"/>
              <a:gd name="T19" fmla="*/ 149 h 661"/>
              <a:gd name="T20" fmla="*/ 156 w 227"/>
              <a:gd name="T21" fmla="*/ 134 h 661"/>
              <a:gd name="T22" fmla="*/ 146 w 227"/>
              <a:gd name="T23" fmla="*/ 112 h 661"/>
              <a:gd name="T24" fmla="*/ 111 w 227"/>
              <a:gd name="T25" fmla="*/ 99 h 661"/>
              <a:gd name="T26" fmla="*/ 101 w 227"/>
              <a:gd name="T27" fmla="*/ 90 h 661"/>
              <a:gd name="T28" fmla="*/ 100 w 227"/>
              <a:gd name="T29" fmla="*/ 89 h 661"/>
              <a:gd name="T30" fmla="*/ 99 w 227"/>
              <a:gd name="T31" fmla="*/ 88 h 661"/>
              <a:gd name="T32" fmla="*/ 99 w 227"/>
              <a:gd name="T33" fmla="*/ 87 h 661"/>
              <a:gd name="T34" fmla="*/ 98 w 227"/>
              <a:gd name="T35" fmla="*/ 81 h 661"/>
              <a:gd name="T36" fmla="*/ 101 w 227"/>
              <a:gd name="T37" fmla="*/ 65 h 661"/>
              <a:gd name="T38" fmla="*/ 107 w 227"/>
              <a:gd name="T39" fmla="*/ 57 h 661"/>
              <a:gd name="T40" fmla="*/ 105 w 227"/>
              <a:gd name="T41" fmla="*/ 44 h 661"/>
              <a:gd name="T42" fmla="*/ 102 w 227"/>
              <a:gd name="T43" fmla="*/ 11 h 661"/>
              <a:gd name="T44" fmla="*/ 59 w 227"/>
              <a:gd name="T45" fmla="*/ 7 h 661"/>
              <a:gd name="T46" fmla="*/ 48 w 227"/>
              <a:gd name="T47" fmla="*/ 21 h 661"/>
              <a:gd name="T48" fmla="*/ 47 w 227"/>
              <a:gd name="T49" fmla="*/ 47 h 661"/>
              <a:gd name="T50" fmla="*/ 50 w 227"/>
              <a:gd name="T51" fmla="*/ 65 h 661"/>
              <a:gd name="T52" fmla="*/ 54 w 227"/>
              <a:gd name="T53" fmla="*/ 72 h 661"/>
              <a:gd name="T54" fmla="*/ 58 w 227"/>
              <a:gd name="T55" fmla="*/ 82 h 661"/>
              <a:gd name="T56" fmla="*/ 58 w 227"/>
              <a:gd name="T57" fmla="*/ 83 h 661"/>
              <a:gd name="T58" fmla="*/ 58 w 227"/>
              <a:gd name="T59" fmla="*/ 83 h 661"/>
              <a:gd name="T60" fmla="*/ 57 w 227"/>
              <a:gd name="T61" fmla="*/ 83 h 661"/>
              <a:gd name="T62" fmla="*/ 50 w 227"/>
              <a:gd name="T63" fmla="*/ 90 h 661"/>
              <a:gd name="T64" fmla="*/ 43 w 227"/>
              <a:gd name="T65" fmla="*/ 97 h 661"/>
              <a:gd name="T66" fmla="*/ 2 w 227"/>
              <a:gd name="T67" fmla="*/ 113 h 661"/>
              <a:gd name="T68" fmla="*/ 2 w 227"/>
              <a:gd name="T69" fmla="*/ 140 h 661"/>
              <a:gd name="T70" fmla="*/ 7 w 227"/>
              <a:gd name="T71" fmla="*/ 186 h 661"/>
              <a:gd name="T72" fmla="*/ 21 w 227"/>
              <a:gd name="T73" fmla="*/ 236 h 661"/>
              <a:gd name="T74" fmla="*/ 22 w 227"/>
              <a:gd name="T75" fmla="*/ 260 h 661"/>
              <a:gd name="T76" fmla="*/ 1 w 227"/>
              <a:gd name="T77" fmla="*/ 328 h 661"/>
              <a:gd name="T78" fmla="*/ 18 w 227"/>
              <a:gd name="T79" fmla="*/ 332 h 661"/>
              <a:gd name="T80" fmla="*/ 16 w 227"/>
              <a:gd name="T81" fmla="*/ 398 h 661"/>
              <a:gd name="T82" fmla="*/ 23 w 227"/>
              <a:gd name="T83" fmla="*/ 477 h 661"/>
              <a:gd name="T84" fmla="*/ 23 w 227"/>
              <a:gd name="T85" fmla="*/ 504 h 661"/>
              <a:gd name="T86" fmla="*/ 27 w 227"/>
              <a:gd name="T87" fmla="*/ 572 h 661"/>
              <a:gd name="T88" fmla="*/ 36 w 227"/>
              <a:gd name="T89" fmla="*/ 627 h 661"/>
              <a:gd name="T90" fmla="*/ 36 w 227"/>
              <a:gd name="T91" fmla="*/ 653 h 661"/>
              <a:gd name="T92" fmla="*/ 58 w 227"/>
              <a:gd name="T93" fmla="*/ 661 h 661"/>
              <a:gd name="T94" fmla="*/ 72 w 227"/>
              <a:gd name="T95" fmla="*/ 652 h 661"/>
              <a:gd name="T96" fmla="*/ 70 w 227"/>
              <a:gd name="T97" fmla="*/ 636 h 661"/>
              <a:gd name="T98" fmla="*/ 72 w 227"/>
              <a:gd name="T99" fmla="*/ 611 h 661"/>
              <a:gd name="T100" fmla="*/ 73 w 227"/>
              <a:gd name="T101" fmla="*/ 579 h 661"/>
              <a:gd name="T102" fmla="*/ 64 w 227"/>
              <a:gd name="T103" fmla="*/ 512 h 661"/>
              <a:gd name="T104" fmla="*/ 68 w 227"/>
              <a:gd name="T105" fmla="*/ 465 h 661"/>
              <a:gd name="T106" fmla="*/ 91 w 227"/>
              <a:gd name="T107" fmla="*/ 387 h 661"/>
              <a:gd name="T108" fmla="*/ 113 w 227"/>
              <a:gd name="T109" fmla="*/ 471 h 661"/>
              <a:gd name="T110" fmla="*/ 127 w 227"/>
              <a:gd name="T111" fmla="*/ 513 h 661"/>
              <a:gd name="T112" fmla="*/ 132 w 227"/>
              <a:gd name="T113" fmla="*/ 573 h 661"/>
              <a:gd name="T114" fmla="*/ 134 w 227"/>
              <a:gd name="T115" fmla="*/ 607 h 661"/>
              <a:gd name="T116" fmla="*/ 136 w 227"/>
              <a:gd name="T117" fmla="*/ 628 h 661"/>
              <a:gd name="T118" fmla="*/ 139 w 227"/>
              <a:gd name="T119" fmla="*/ 638 h 661"/>
              <a:gd name="T120" fmla="*/ 165 w 227"/>
              <a:gd name="T121" fmla="*/ 638 h 661"/>
              <a:gd name="T122" fmla="*/ 217 w 227"/>
              <a:gd name="T123" fmla="*/ 645 h 661"/>
              <a:gd name="T124" fmla="*/ 226 w 227"/>
              <a:gd name="T125" fmla="*/ 63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661">
                <a:moveTo>
                  <a:pt x="224" y="634"/>
                </a:moveTo>
                <a:cubicBezTo>
                  <a:pt x="223" y="633"/>
                  <a:pt x="211" y="632"/>
                  <a:pt x="205" y="629"/>
                </a:cubicBezTo>
                <a:cubicBezTo>
                  <a:pt x="198" y="626"/>
                  <a:pt x="182" y="609"/>
                  <a:pt x="182" y="609"/>
                </a:cubicBezTo>
                <a:cubicBezTo>
                  <a:pt x="182" y="609"/>
                  <a:pt x="185" y="598"/>
                  <a:pt x="186" y="596"/>
                </a:cubicBezTo>
                <a:cubicBezTo>
                  <a:pt x="187" y="594"/>
                  <a:pt x="184" y="587"/>
                  <a:pt x="182" y="578"/>
                </a:cubicBezTo>
                <a:cubicBezTo>
                  <a:pt x="180" y="569"/>
                  <a:pt x="176" y="563"/>
                  <a:pt x="178" y="550"/>
                </a:cubicBezTo>
                <a:cubicBezTo>
                  <a:pt x="179" y="537"/>
                  <a:pt x="173" y="468"/>
                  <a:pt x="173" y="465"/>
                </a:cubicBezTo>
                <a:cubicBezTo>
                  <a:pt x="173" y="462"/>
                  <a:pt x="164" y="401"/>
                  <a:pt x="163" y="396"/>
                </a:cubicBezTo>
                <a:cubicBezTo>
                  <a:pt x="163" y="390"/>
                  <a:pt x="146" y="329"/>
                  <a:pt x="146" y="329"/>
                </a:cubicBezTo>
                <a:cubicBezTo>
                  <a:pt x="146" y="329"/>
                  <a:pt x="162" y="320"/>
                  <a:pt x="163" y="318"/>
                </a:cubicBezTo>
                <a:cubicBezTo>
                  <a:pt x="164" y="317"/>
                  <a:pt x="161" y="311"/>
                  <a:pt x="158" y="302"/>
                </a:cubicBezTo>
                <a:cubicBezTo>
                  <a:pt x="154" y="292"/>
                  <a:pt x="154" y="269"/>
                  <a:pt x="154" y="269"/>
                </a:cubicBezTo>
                <a:cubicBezTo>
                  <a:pt x="154" y="269"/>
                  <a:pt x="155" y="267"/>
                  <a:pt x="156" y="266"/>
                </a:cubicBezTo>
                <a:cubicBezTo>
                  <a:pt x="156" y="265"/>
                  <a:pt x="153" y="261"/>
                  <a:pt x="153" y="257"/>
                </a:cubicBezTo>
                <a:cubicBezTo>
                  <a:pt x="152" y="253"/>
                  <a:pt x="145" y="232"/>
                  <a:pt x="145" y="232"/>
                </a:cubicBezTo>
                <a:cubicBezTo>
                  <a:pt x="145" y="232"/>
                  <a:pt x="159" y="229"/>
                  <a:pt x="163" y="226"/>
                </a:cubicBezTo>
                <a:cubicBezTo>
                  <a:pt x="167" y="223"/>
                  <a:pt x="169" y="219"/>
                  <a:pt x="169" y="217"/>
                </a:cubicBezTo>
                <a:cubicBezTo>
                  <a:pt x="169" y="215"/>
                  <a:pt x="169" y="209"/>
                  <a:pt x="168" y="204"/>
                </a:cubicBezTo>
                <a:cubicBezTo>
                  <a:pt x="166" y="198"/>
                  <a:pt x="161" y="162"/>
                  <a:pt x="160" y="158"/>
                </a:cubicBezTo>
                <a:cubicBezTo>
                  <a:pt x="160" y="153"/>
                  <a:pt x="160" y="151"/>
                  <a:pt x="160" y="149"/>
                </a:cubicBezTo>
                <a:cubicBezTo>
                  <a:pt x="159" y="147"/>
                  <a:pt x="159" y="145"/>
                  <a:pt x="158" y="142"/>
                </a:cubicBezTo>
                <a:cubicBezTo>
                  <a:pt x="156" y="139"/>
                  <a:pt x="156" y="138"/>
                  <a:pt x="156" y="134"/>
                </a:cubicBezTo>
                <a:cubicBezTo>
                  <a:pt x="156" y="129"/>
                  <a:pt x="153" y="116"/>
                  <a:pt x="153" y="116"/>
                </a:cubicBezTo>
                <a:cubicBezTo>
                  <a:pt x="153" y="116"/>
                  <a:pt x="151" y="113"/>
                  <a:pt x="146" y="112"/>
                </a:cubicBezTo>
                <a:cubicBezTo>
                  <a:pt x="140" y="111"/>
                  <a:pt x="114" y="102"/>
                  <a:pt x="114" y="102"/>
                </a:cubicBezTo>
                <a:cubicBezTo>
                  <a:pt x="114" y="102"/>
                  <a:pt x="112" y="100"/>
                  <a:pt x="111" y="99"/>
                </a:cubicBezTo>
                <a:cubicBezTo>
                  <a:pt x="111" y="98"/>
                  <a:pt x="109" y="97"/>
                  <a:pt x="106" y="95"/>
                </a:cubicBezTo>
                <a:cubicBezTo>
                  <a:pt x="104" y="94"/>
                  <a:pt x="103" y="92"/>
                  <a:pt x="101" y="90"/>
                </a:cubicBezTo>
                <a:cubicBezTo>
                  <a:pt x="101" y="90"/>
                  <a:pt x="101" y="90"/>
                  <a:pt x="100" y="89"/>
                </a:cubicBezTo>
                <a:cubicBezTo>
                  <a:pt x="100" y="89"/>
                  <a:pt x="100" y="89"/>
                  <a:pt x="100" y="89"/>
                </a:cubicBezTo>
                <a:cubicBezTo>
                  <a:pt x="100" y="89"/>
                  <a:pt x="100" y="88"/>
                  <a:pt x="100" y="88"/>
                </a:cubicBezTo>
                <a:cubicBezTo>
                  <a:pt x="99" y="88"/>
                  <a:pt x="99" y="88"/>
                  <a:pt x="99" y="88"/>
                </a:cubicBezTo>
                <a:cubicBezTo>
                  <a:pt x="99" y="87"/>
                  <a:pt x="99" y="87"/>
                  <a:pt x="99" y="87"/>
                </a:cubicBezTo>
                <a:cubicBezTo>
                  <a:pt x="99" y="87"/>
                  <a:pt x="99" y="87"/>
                  <a:pt x="99" y="87"/>
                </a:cubicBezTo>
                <a:cubicBezTo>
                  <a:pt x="99" y="87"/>
                  <a:pt x="99" y="87"/>
                  <a:pt x="99" y="87"/>
                </a:cubicBezTo>
                <a:cubicBezTo>
                  <a:pt x="98" y="81"/>
                  <a:pt x="98" y="81"/>
                  <a:pt x="98" y="81"/>
                </a:cubicBezTo>
                <a:cubicBezTo>
                  <a:pt x="98" y="81"/>
                  <a:pt x="99" y="80"/>
                  <a:pt x="100" y="77"/>
                </a:cubicBezTo>
                <a:cubicBezTo>
                  <a:pt x="101" y="74"/>
                  <a:pt x="101" y="65"/>
                  <a:pt x="101" y="65"/>
                </a:cubicBezTo>
                <a:cubicBezTo>
                  <a:pt x="101" y="65"/>
                  <a:pt x="103" y="65"/>
                  <a:pt x="105" y="63"/>
                </a:cubicBezTo>
                <a:cubicBezTo>
                  <a:pt x="106" y="61"/>
                  <a:pt x="106" y="59"/>
                  <a:pt x="107" y="57"/>
                </a:cubicBezTo>
                <a:cubicBezTo>
                  <a:pt x="107" y="55"/>
                  <a:pt x="108" y="49"/>
                  <a:pt x="107" y="46"/>
                </a:cubicBezTo>
                <a:cubicBezTo>
                  <a:pt x="106" y="43"/>
                  <a:pt x="105" y="44"/>
                  <a:pt x="105" y="44"/>
                </a:cubicBezTo>
                <a:cubicBezTo>
                  <a:pt x="105" y="44"/>
                  <a:pt x="107" y="33"/>
                  <a:pt x="107" y="29"/>
                </a:cubicBezTo>
                <a:cubicBezTo>
                  <a:pt x="108" y="26"/>
                  <a:pt x="103" y="14"/>
                  <a:pt x="102" y="11"/>
                </a:cubicBezTo>
                <a:cubicBezTo>
                  <a:pt x="101" y="7"/>
                  <a:pt x="88" y="2"/>
                  <a:pt x="79" y="1"/>
                </a:cubicBezTo>
                <a:cubicBezTo>
                  <a:pt x="70" y="0"/>
                  <a:pt x="61" y="6"/>
                  <a:pt x="59" y="7"/>
                </a:cubicBezTo>
                <a:cubicBezTo>
                  <a:pt x="56" y="9"/>
                  <a:pt x="53" y="14"/>
                  <a:pt x="53" y="14"/>
                </a:cubicBezTo>
                <a:cubicBezTo>
                  <a:pt x="53" y="14"/>
                  <a:pt x="50" y="17"/>
                  <a:pt x="48" y="21"/>
                </a:cubicBezTo>
                <a:cubicBezTo>
                  <a:pt x="47" y="25"/>
                  <a:pt x="48" y="46"/>
                  <a:pt x="48" y="47"/>
                </a:cubicBezTo>
                <a:cubicBezTo>
                  <a:pt x="48" y="47"/>
                  <a:pt x="47" y="46"/>
                  <a:pt x="47" y="47"/>
                </a:cubicBezTo>
                <a:cubicBezTo>
                  <a:pt x="46" y="47"/>
                  <a:pt x="45" y="48"/>
                  <a:pt x="46" y="53"/>
                </a:cubicBezTo>
                <a:cubicBezTo>
                  <a:pt x="46" y="58"/>
                  <a:pt x="48" y="64"/>
                  <a:pt x="50" y="65"/>
                </a:cubicBezTo>
                <a:cubicBezTo>
                  <a:pt x="52" y="67"/>
                  <a:pt x="54" y="67"/>
                  <a:pt x="54" y="67"/>
                </a:cubicBezTo>
                <a:cubicBezTo>
                  <a:pt x="54" y="67"/>
                  <a:pt x="54" y="67"/>
                  <a:pt x="54" y="72"/>
                </a:cubicBezTo>
                <a:cubicBezTo>
                  <a:pt x="54" y="76"/>
                  <a:pt x="58" y="80"/>
                  <a:pt x="58" y="80"/>
                </a:cubicBezTo>
                <a:cubicBezTo>
                  <a:pt x="58" y="82"/>
                  <a:pt x="58" y="82"/>
                  <a:pt x="58" y="82"/>
                </a:cubicBezTo>
                <a:cubicBezTo>
                  <a:pt x="58" y="82"/>
                  <a:pt x="58" y="83"/>
                  <a:pt x="58" y="83"/>
                </a:cubicBezTo>
                <a:cubicBezTo>
                  <a:pt x="58" y="83"/>
                  <a:pt x="58" y="83"/>
                  <a:pt x="58" y="83"/>
                </a:cubicBezTo>
                <a:cubicBezTo>
                  <a:pt x="58" y="83"/>
                  <a:pt x="58" y="83"/>
                  <a:pt x="58" y="83"/>
                </a:cubicBezTo>
                <a:cubicBezTo>
                  <a:pt x="58" y="83"/>
                  <a:pt x="58" y="83"/>
                  <a:pt x="58" y="83"/>
                </a:cubicBezTo>
                <a:cubicBezTo>
                  <a:pt x="57" y="83"/>
                  <a:pt x="57" y="83"/>
                  <a:pt x="57" y="83"/>
                </a:cubicBezTo>
                <a:cubicBezTo>
                  <a:pt x="57" y="83"/>
                  <a:pt x="57" y="83"/>
                  <a:pt x="57" y="83"/>
                </a:cubicBezTo>
                <a:cubicBezTo>
                  <a:pt x="57" y="84"/>
                  <a:pt x="57" y="84"/>
                  <a:pt x="56" y="85"/>
                </a:cubicBezTo>
                <a:cubicBezTo>
                  <a:pt x="55" y="86"/>
                  <a:pt x="52" y="89"/>
                  <a:pt x="50" y="90"/>
                </a:cubicBezTo>
                <a:cubicBezTo>
                  <a:pt x="49" y="91"/>
                  <a:pt x="47" y="92"/>
                  <a:pt x="47" y="95"/>
                </a:cubicBezTo>
                <a:cubicBezTo>
                  <a:pt x="47" y="97"/>
                  <a:pt x="46" y="96"/>
                  <a:pt x="43" y="97"/>
                </a:cubicBezTo>
                <a:cubicBezTo>
                  <a:pt x="40" y="99"/>
                  <a:pt x="26" y="103"/>
                  <a:pt x="23" y="104"/>
                </a:cubicBezTo>
                <a:cubicBezTo>
                  <a:pt x="21" y="106"/>
                  <a:pt x="5" y="110"/>
                  <a:pt x="2" y="113"/>
                </a:cubicBezTo>
                <a:cubicBezTo>
                  <a:pt x="0" y="116"/>
                  <a:pt x="3" y="125"/>
                  <a:pt x="4" y="129"/>
                </a:cubicBezTo>
                <a:cubicBezTo>
                  <a:pt x="5" y="134"/>
                  <a:pt x="3" y="136"/>
                  <a:pt x="2" y="140"/>
                </a:cubicBezTo>
                <a:cubicBezTo>
                  <a:pt x="1" y="145"/>
                  <a:pt x="1" y="158"/>
                  <a:pt x="3" y="165"/>
                </a:cubicBezTo>
                <a:cubicBezTo>
                  <a:pt x="5" y="172"/>
                  <a:pt x="6" y="175"/>
                  <a:pt x="7" y="186"/>
                </a:cubicBezTo>
                <a:cubicBezTo>
                  <a:pt x="9" y="196"/>
                  <a:pt x="15" y="227"/>
                  <a:pt x="15" y="227"/>
                </a:cubicBezTo>
                <a:cubicBezTo>
                  <a:pt x="21" y="236"/>
                  <a:pt x="21" y="236"/>
                  <a:pt x="21" y="236"/>
                </a:cubicBezTo>
                <a:cubicBezTo>
                  <a:pt x="21" y="236"/>
                  <a:pt x="19" y="255"/>
                  <a:pt x="19" y="257"/>
                </a:cubicBezTo>
                <a:cubicBezTo>
                  <a:pt x="19" y="259"/>
                  <a:pt x="22" y="260"/>
                  <a:pt x="22" y="260"/>
                </a:cubicBezTo>
                <a:cubicBezTo>
                  <a:pt x="22" y="260"/>
                  <a:pt x="17" y="274"/>
                  <a:pt x="17" y="278"/>
                </a:cubicBezTo>
                <a:cubicBezTo>
                  <a:pt x="16" y="283"/>
                  <a:pt x="1" y="328"/>
                  <a:pt x="1" y="328"/>
                </a:cubicBezTo>
                <a:cubicBezTo>
                  <a:pt x="1" y="328"/>
                  <a:pt x="2" y="328"/>
                  <a:pt x="8" y="331"/>
                </a:cubicBezTo>
                <a:cubicBezTo>
                  <a:pt x="14" y="334"/>
                  <a:pt x="18" y="332"/>
                  <a:pt x="18" y="332"/>
                </a:cubicBezTo>
                <a:cubicBezTo>
                  <a:pt x="18" y="332"/>
                  <a:pt x="17" y="346"/>
                  <a:pt x="18" y="354"/>
                </a:cubicBezTo>
                <a:cubicBezTo>
                  <a:pt x="18" y="363"/>
                  <a:pt x="17" y="386"/>
                  <a:pt x="16" y="398"/>
                </a:cubicBezTo>
                <a:cubicBezTo>
                  <a:pt x="14" y="411"/>
                  <a:pt x="16" y="410"/>
                  <a:pt x="17" y="419"/>
                </a:cubicBezTo>
                <a:cubicBezTo>
                  <a:pt x="18" y="427"/>
                  <a:pt x="23" y="477"/>
                  <a:pt x="23" y="477"/>
                </a:cubicBezTo>
                <a:cubicBezTo>
                  <a:pt x="24" y="494"/>
                  <a:pt x="24" y="494"/>
                  <a:pt x="24" y="494"/>
                </a:cubicBezTo>
                <a:cubicBezTo>
                  <a:pt x="24" y="494"/>
                  <a:pt x="24" y="499"/>
                  <a:pt x="23" y="504"/>
                </a:cubicBezTo>
                <a:cubicBezTo>
                  <a:pt x="22" y="509"/>
                  <a:pt x="22" y="511"/>
                  <a:pt x="22" y="525"/>
                </a:cubicBezTo>
                <a:cubicBezTo>
                  <a:pt x="22" y="538"/>
                  <a:pt x="28" y="567"/>
                  <a:pt x="27" y="572"/>
                </a:cubicBezTo>
                <a:cubicBezTo>
                  <a:pt x="26" y="577"/>
                  <a:pt x="26" y="588"/>
                  <a:pt x="27" y="599"/>
                </a:cubicBezTo>
                <a:cubicBezTo>
                  <a:pt x="28" y="609"/>
                  <a:pt x="36" y="627"/>
                  <a:pt x="36" y="627"/>
                </a:cubicBezTo>
                <a:cubicBezTo>
                  <a:pt x="36" y="627"/>
                  <a:pt x="34" y="642"/>
                  <a:pt x="34" y="645"/>
                </a:cubicBezTo>
                <a:cubicBezTo>
                  <a:pt x="34" y="648"/>
                  <a:pt x="36" y="652"/>
                  <a:pt x="36" y="653"/>
                </a:cubicBezTo>
                <a:cubicBezTo>
                  <a:pt x="36" y="654"/>
                  <a:pt x="36" y="654"/>
                  <a:pt x="40" y="657"/>
                </a:cubicBezTo>
                <a:cubicBezTo>
                  <a:pt x="43" y="660"/>
                  <a:pt x="52" y="661"/>
                  <a:pt x="58" y="661"/>
                </a:cubicBezTo>
                <a:cubicBezTo>
                  <a:pt x="65" y="661"/>
                  <a:pt x="71" y="658"/>
                  <a:pt x="72" y="656"/>
                </a:cubicBezTo>
                <a:cubicBezTo>
                  <a:pt x="73" y="655"/>
                  <a:pt x="73" y="653"/>
                  <a:pt x="72" y="652"/>
                </a:cubicBezTo>
                <a:cubicBezTo>
                  <a:pt x="72" y="652"/>
                  <a:pt x="73" y="652"/>
                  <a:pt x="74" y="649"/>
                </a:cubicBezTo>
                <a:cubicBezTo>
                  <a:pt x="74" y="646"/>
                  <a:pt x="71" y="639"/>
                  <a:pt x="70" y="636"/>
                </a:cubicBezTo>
                <a:cubicBezTo>
                  <a:pt x="69" y="633"/>
                  <a:pt x="67" y="624"/>
                  <a:pt x="67" y="624"/>
                </a:cubicBezTo>
                <a:cubicBezTo>
                  <a:pt x="67" y="624"/>
                  <a:pt x="72" y="617"/>
                  <a:pt x="72" y="611"/>
                </a:cubicBezTo>
                <a:cubicBezTo>
                  <a:pt x="71" y="606"/>
                  <a:pt x="70" y="600"/>
                  <a:pt x="68" y="596"/>
                </a:cubicBezTo>
                <a:cubicBezTo>
                  <a:pt x="67" y="592"/>
                  <a:pt x="70" y="587"/>
                  <a:pt x="73" y="579"/>
                </a:cubicBezTo>
                <a:cubicBezTo>
                  <a:pt x="76" y="570"/>
                  <a:pt x="74" y="567"/>
                  <a:pt x="72" y="561"/>
                </a:cubicBezTo>
                <a:cubicBezTo>
                  <a:pt x="70" y="554"/>
                  <a:pt x="64" y="512"/>
                  <a:pt x="64" y="512"/>
                </a:cubicBezTo>
                <a:cubicBezTo>
                  <a:pt x="64" y="512"/>
                  <a:pt x="66" y="495"/>
                  <a:pt x="67" y="486"/>
                </a:cubicBezTo>
                <a:cubicBezTo>
                  <a:pt x="69" y="478"/>
                  <a:pt x="67" y="470"/>
                  <a:pt x="68" y="465"/>
                </a:cubicBezTo>
                <a:cubicBezTo>
                  <a:pt x="69" y="460"/>
                  <a:pt x="76" y="453"/>
                  <a:pt x="77" y="442"/>
                </a:cubicBezTo>
                <a:cubicBezTo>
                  <a:pt x="77" y="431"/>
                  <a:pt x="91" y="387"/>
                  <a:pt x="91" y="387"/>
                </a:cubicBezTo>
                <a:cubicBezTo>
                  <a:pt x="91" y="387"/>
                  <a:pt x="93" y="390"/>
                  <a:pt x="98" y="406"/>
                </a:cubicBezTo>
                <a:cubicBezTo>
                  <a:pt x="103" y="422"/>
                  <a:pt x="111" y="461"/>
                  <a:pt x="113" y="471"/>
                </a:cubicBezTo>
                <a:cubicBezTo>
                  <a:pt x="115" y="480"/>
                  <a:pt x="118" y="486"/>
                  <a:pt x="122" y="491"/>
                </a:cubicBezTo>
                <a:cubicBezTo>
                  <a:pt x="125" y="497"/>
                  <a:pt x="125" y="504"/>
                  <a:pt x="127" y="513"/>
                </a:cubicBezTo>
                <a:cubicBezTo>
                  <a:pt x="128" y="522"/>
                  <a:pt x="129" y="553"/>
                  <a:pt x="129" y="553"/>
                </a:cubicBezTo>
                <a:cubicBezTo>
                  <a:pt x="132" y="573"/>
                  <a:pt x="132" y="573"/>
                  <a:pt x="132" y="573"/>
                </a:cubicBezTo>
                <a:cubicBezTo>
                  <a:pt x="132" y="573"/>
                  <a:pt x="129" y="584"/>
                  <a:pt x="129" y="587"/>
                </a:cubicBezTo>
                <a:cubicBezTo>
                  <a:pt x="128" y="591"/>
                  <a:pt x="134" y="607"/>
                  <a:pt x="134" y="607"/>
                </a:cubicBezTo>
                <a:cubicBezTo>
                  <a:pt x="134" y="607"/>
                  <a:pt x="133" y="614"/>
                  <a:pt x="133" y="617"/>
                </a:cubicBezTo>
                <a:cubicBezTo>
                  <a:pt x="133" y="619"/>
                  <a:pt x="136" y="628"/>
                  <a:pt x="136" y="628"/>
                </a:cubicBezTo>
                <a:cubicBezTo>
                  <a:pt x="136" y="628"/>
                  <a:pt x="136" y="635"/>
                  <a:pt x="136" y="636"/>
                </a:cubicBezTo>
                <a:cubicBezTo>
                  <a:pt x="136" y="638"/>
                  <a:pt x="136" y="638"/>
                  <a:pt x="139" y="638"/>
                </a:cubicBezTo>
                <a:cubicBezTo>
                  <a:pt x="141" y="639"/>
                  <a:pt x="157" y="640"/>
                  <a:pt x="158" y="641"/>
                </a:cubicBezTo>
                <a:cubicBezTo>
                  <a:pt x="158" y="641"/>
                  <a:pt x="165" y="638"/>
                  <a:pt x="165" y="638"/>
                </a:cubicBezTo>
                <a:cubicBezTo>
                  <a:pt x="166" y="638"/>
                  <a:pt x="169" y="641"/>
                  <a:pt x="186" y="645"/>
                </a:cubicBezTo>
                <a:cubicBezTo>
                  <a:pt x="202" y="649"/>
                  <a:pt x="214" y="646"/>
                  <a:pt x="217" y="645"/>
                </a:cubicBezTo>
                <a:cubicBezTo>
                  <a:pt x="220" y="644"/>
                  <a:pt x="226" y="642"/>
                  <a:pt x="226" y="641"/>
                </a:cubicBezTo>
                <a:cubicBezTo>
                  <a:pt x="227" y="640"/>
                  <a:pt x="226" y="638"/>
                  <a:pt x="226" y="637"/>
                </a:cubicBezTo>
                <a:cubicBezTo>
                  <a:pt x="226" y="637"/>
                  <a:pt x="225" y="636"/>
                  <a:pt x="224" y="63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59" name="กลุ่ม 58"/>
          <p:cNvGrpSpPr/>
          <p:nvPr/>
        </p:nvGrpSpPr>
        <p:grpSpPr>
          <a:xfrm>
            <a:off x="2027237" y="6216342"/>
            <a:ext cx="1479473" cy="1479858"/>
            <a:chOff x="2027237" y="6216342"/>
            <a:chExt cx="1479473" cy="1479858"/>
          </a:xfrm>
        </p:grpSpPr>
        <p:sp>
          <p:nvSpPr>
            <p:cNvPr id="60" name="Rectangle 139"/>
            <p:cNvSpPr/>
            <p:nvPr/>
          </p:nvSpPr>
          <p:spPr>
            <a:xfrm>
              <a:off x="2027237" y="6216342"/>
              <a:ext cx="1479473" cy="147985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61" name="กลุ่ม 60"/>
            <p:cNvGrpSpPr/>
            <p:nvPr/>
          </p:nvGrpSpPr>
          <p:grpSpPr>
            <a:xfrm>
              <a:off x="2359779" y="6573859"/>
              <a:ext cx="814387" cy="694624"/>
              <a:chOff x="17753013" y="5292725"/>
              <a:chExt cx="647700" cy="552450"/>
            </a:xfrm>
            <a:solidFill>
              <a:schemeClr val="bg1"/>
            </a:solidFill>
          </p:grpSpPr>
          <p:sp>
            <p:nvSpPr>
              <p:cNvPr id="62"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65" name="Round Same Side Corner Rectangle 58"/>
          <p:cNvSpPr/>
          <p:nvPr/>
        </p:nvSpPr>
        <p:spPr>
          <a:xfrm rot="10800000" flipH="1">
            <a:off x="4000336" y="6248112"/>
            <a:ext cx="192174" cy="1600487"/>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66" name="TextBox 65"/>
          <p:cNvSpPr txBox="1"/>
          <p:nvPr/>
        </p:nvSpPr>
        <p:spPr>
          <a:xfrm>
            <a:off x="4493421" y="608517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67" name="กลุ่ม 66"/>
          <p:cNvGrpSpPr/>
          <p:nvPr/>
        </p:nvGrpSpPr>
        <p:grpSpPr>
          <a:xfrm>
            <a:off x="21350364" y="6466178"/>
            <a:ext cx="1479473" cy="1479858"/>
            <a:chOff x="21350364" y="6466178"/>
            <a:chExt cx="1479473" cy="1479858"/>
          </a:xfrm>
        </p:grpSpPr>
        <p:sp>
          <p:nvSpPr>
            <p:cNvPr id="68" name="Rectangle 139"/>
            <p:cNvSpPr/>
            <p:nvPr/>
          </p:nvSpPr>
          <p:spPr>
            <a:xfrm>
              <a:off x="21350364" y="6466178"/>
              <a:ext cx="1479473" cy="147985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69" name="Freeform 134"/>
            <p:cNvSpPr>
              <a:spLocks noEditPoints="1"/>
            </p:cNvSpPr>
            <p:nvPr/>
          </p:nvSpPr>
          <p:spPr bwMode="auto">
            <a:xfrm>
              <a:off x="21684496" y="6822866"/>
              <a:ext cx="766482" cy="766482"/>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0" name="Round Same Side Corner Rectangle 58"/>
          <p:cNvSpPr/>
          <p:nvPr/>
        </p:nvSpPr>
        <p:spPr>
          <a:xfrm rot="10800000" flipH="1">
            <a:off x="20732663" y="6542379"/>
            <a:ext cx="192174" cy="1600487"/>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71" name="TextBox 70"/>
          <p:cNvSpPr txBox="1"/>
          <p:nvPr/>
        </p:nvSpPr>
        <p:spPr>
          <a:xfrm>
            <a:off x="16854564" y="6313778"/>
            <a:ext cx="3638752" cy="2068222"/>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72" name="กลุ่ม 71"/>
          <p:cNvGrpSpPr/>
          <p:nvPr/>
        </p:nvGrpSpPr>
        <p:grpSpPr>
          <a:xfrm>
            <a:off x="2018301" y="9035742"/>
            <a:ext cx="1479473" cy="1479858"/>
            <a:chOff x="2018301" y="9035742"/>
            <a:chExt cx="1479473" cy="1479858"/>
          </a:xfrm>
        </p:grpSpPr>
        <p:sp>
          <p:nvSpPr>
            <p:cNvPr id="73" name="Rectangle 139"/>
            <p:cNvSpPr/>
            <p:nvPr/>
          </p:nvSpPr>
          <p:spPr>
            <a:xfrm>
              <a:off x="2018301" y="9035742"/>
              <a:ext cx="1479473" cy="147985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74" name="กลุ่ม 73"/>
            <p:cNvGrpSpPr/>
            <p:nvPr/>
          </p:nvGrpSpPr>
          <p:grpSpPr>
            <a:xfrm>
              <a:off x="2290961" y="9413269"/>
              <a:ext cx="814387" cy="732550"/>
              <a:chOff x="19924713" y="3349461"/>
              <a:chExt cx="647700" cy="582613"/>
            </a:xfrm>
            <a:solidFill>
              <a:schemeClr val="bg1"/>
            </a:solidFill>
          </p:grpSpPr>
          <p:sp>
            <p:nvSpPr>
              <p:cNvPr id="75" name="Freeform 6"/>
              <p:cNvSpPr>
                <a:spLocks/>
              </p:cNvSpPr>
              <p:nvPr/>
            </p:nvSpPr>
            <p:spPr bwMode="auto">
              <a:xfrm>
                <a:off x="19924713" y="3903499"/>
                <a:ext cx="647700" cy="28575"/>
              </a:xfrm>
              <a:custGeom>
                <a:avLst/>
                <a:gdLst>
                  <a:gd name="T0" fmla="*/ 67 w 68"/>
                  <a:gd name="T1" fmla="*/ 0 h 3"/>
                  <a:gd name="T2" fmla="*/ 2 w 68"/>
                  <a:gd name="T3" fmla="*/ 0 h 3"/>
                  <a:gd name="T4" fmla="*/ 0 w 68"/>
                  <a:gd name="T5" fmla="*/ 1 h 3"/>
                  <a:gd name="T6" fmla="*/ 2 w 68"/>
                  <a:gd name="T7" fmla="*/ 3 h 3"/>
                  <a:gd name="T8" fmla="*/ 67 w 68"/>
                  <a:gd name="T9" fmla="*/ 3 h 3"/>
                  <a:gd name="T10" fmla="*/ 68 w 68"/>
                  <a:gd name="T11" fmla="*/ 1 h 3"/>
                  <a:gd name="T12" fmla="*/ 67 w 6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8" h="3">
                    <a:moveTo>
                      <a:pt x="67" y="0"/>
                    </a:moveTo>
                    <a:cubicBezTo>
                      <a:pt x="2" y="0"/>
                      <a:pt x="2" y="0"/>
                      <a:pt x="2" y="0"/>
                    </a:cubicBezTo>
                    <a:cubicBezTo>
                      <a:pt x="1" y="0"/>
                      <a:pt x="0" y="1"/>
                      <a:pt x="0" y="1"/>
                    </a:cubicBezTo>
                    <a:cubicBezTo>
                      <a:pt x="0" y="2"/>
                      <a:pt x="1" y="3"/>
                      <a:pt x="2" y="3"/>
                    </a:cubicBezTo>
                    <a:cubicBezTo>
                      <a:pt x="67" y="3"/>
                      <a:pt x="67" y="3"/>
                      <a:pt x="67" y="3"/>
                    </a:cubicBezTo>
                    <a:cubicBezTo>
                      <a:pt x="68" y="3"/>
                      <a:pt x="68" y="2"/>
                      <a:pt x="68" y="1"/>
                    </a:cubicBezTo>
                    <a:cubicBezTo>
                      <a:pt x="68" y="1"/>
                      <a:pt x="68"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76" name="กลุ่ม 75"/>
              <p:cNvGrpSpPr/>
              <p:nvPr/>
            </p:nvGrpSpPr>
            <p:grpSpPr>
              <a:xfrm>
                <a:off x="19972338" y="3349461"/>
                <a:ext cx="561975" cy="534988"/>
                <a:chOff x="19972338" y="3349461"/>
                <a:chExt cx="561975" cy="534988"/>
              </a:xfrm>
              <a:grpFill/>
            </p:grpSpPr>
            <p:sp>
              <p:nvSpPr>
                <p:cNvPr id="77" name="Freeform 7"/>
                <p:cNvSpPr>
                  <a:spLocks noEditPoints="1"/>
                </p:cNvSpPr>
                <p:nvPr/>
              </p:nvSpPr>
              <p:spPr bwMode="auto">
                <a:xfrm>
                  <a:off x="19972338" y="3663786"/>
                  <a:ext cx="114300" cy="220663"/>
                </a:xfrm>
                <a:custGeom>
                  <a:avLst/>
                  <a:gdLst>
                    <a:gd name="T0" fmla="*/ 1 w 12"/>
                    <a:gd name="T1" fmla="*/ 23 h 23"/>
                    <a:gd name="T2" fmla="*/ 11 w 12"/>
                    <a:gd name="T3" fmla="*/ 23 h 23"/>
                    <a:gd name="T4" fmla="*/ 12 w 12"/>
                    <a:gd name="T5" fmla="*/ 22 h 23"/>
                    <a:gd name="T6" fmla="*/ 12 w 12"/>
                    <a:gd name="T7" fmla="*/ 1 h 23"/>
                    <a:gd name="T8" fmla="*/ 11 w 12"/>
                    <a:gd name="T9" fmla="*/ 0 h 23"/>
                    <a:gd name="T10" fmla="*/ 1 w 12"/>
                    <a:gd name="T11" fmla="*/ 0 h 23"/>
                    <a:gd name="T12" fmla="*/ 0 w 12"/>
                    <a:gd name="T13" fmla="*/ 1 h 23"/>
                    <a:gd name="T14" fmla="*/ 0 w 12"/>
                    <a:gd name="T15" fmla="*/ 22 h 23"/>
                    <a:gd name="T16" fmla="*/ 1 w 12"/>
                    <a:gd name="T17" fmla="*/ 23 h 23"/>
                    <a:gd name="T18" fmla="*/ 2 w 12"/>
                    <a:gd name="T19" fmla="*/ 2 h 23"/>
                    <a:gd name="T20" fmla="*/ 10 w 12"/>
                    <a:gd name="T21" fmla="*/ 2 h 23"/>
                    <a:gd name="T22" fmla="*/ 10 w 12"/>
                    <a:gd name="T23" fmla="*/ 21 h 23"/>
                    <a:gd name="T24" fmla="*/ 2 w 12"/>
                    <a:gd name="T25" fmla="*/ 21 h 23"/>
                    <a:gd name="T26" fmla="*/ 2 w 12"/>
                    <a:gd name="T2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
                      <a:moveTo>
                        <a:pt x="1" y="23"/>
                      </a:moveTo>
                      <a:cubicBezTo>
                        <a:pt x="11" y="23"/>
                        <a:pt x="11" y="23"/>
                        <a:pt x="11" y="23"/>
                      </a:cubicBezTo>
                      <a:cubicBezTo>
                        <a:pt x="12" y="23"/>
                        <a:pt x="12" y="23"/>
                        <a:pt x="12" y="22"/>
                      </a:cubicBezTo>
                      <a:cubicBezTo>
                        <a:pt x="12" y="1"/>
                        <a:pt x="12" y="1"/>
                        <a:pt x="12" y="1"/>
                      </a:cubicBezTo>
                      <a:cubicBezTo>
                        <a:pt x="12" y="0"/>
                        <a:pt x="12" y="0"/>
                        <a:pt x="11" y="0"/>
                      </a:cubicBezTo>
                      <a:cubicBezTo>
                        <a:pt x="1" y="0"/>
                        <a:pt x="1" y="0"/>
                        <a:pt x="1" y="0"/>
                      </a:cubicBezTo>
                      <a:cubicBezTo>
                        <a:pt x="1" y="0"/>
                        <a:pt x="0" y="0"/>
                        <a:pt x="0" y="1"/>
                      </a:cubicBezTo>
                      <a:cubicBezTo>
                        <a:pt x="0" y="22"/>
                        <a:pt x="0" y="22"/>
                        <a:pt x="0" y="22"/>
                      </a:cubicBezTo>
                      <a:cubicBezTo>
                        <a:pt x="0" y="23"/>
                        <a:pt x="1" y="23"/>
                        <a:pt x="1" y="23"/>
                      </a:cubicBezTo>
                      <a:close/>
                      <a:moveTo>
                        <a:pt x="2" y="2"/>
                      </a:moveTo>
                      <a:cubicBezTo>
                        <a:pt x="10" y="2"/>
                        <a:pt x="10" y="2"/>
                        <a:pt x="10" y="2"/>
                      </a:cubicBezTo>
                      <a:cubicBezTo>
                        <a:pt x="10" y="21"/>
                        <a:pt x="10" y="21"/>
                        <a:pt x="10" y="21"/>
                      </a:cubicBezTo>
                      <a:cubicBezTo>
                        <a:pt x="2" y="21"/>
                        <a:pt x="2" y="21"/>
                        <a:pt x="2" y="21"/>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 name="Freeform 8"/>
                <p:cNvSpPr>
                  <a:spLocks noEditPoints="1"/>
                </p:cNvSpPr>
                <p:nvPr/>
              </p:nvSpPr>
              <p:spPr bwMode="auto">
                <a:xfrm>
                  <a:off x="20124738" y="3559011"/>
                  <a:ext cx="104775" cy="325438"/>
                </a:xfrm>
                <a:custGeom>
                  <a:avLst/>
                  <a:gdLst>
                    <a:gd name="T0" fmla="*/ 1 w 11"/>
                    <a:gd name="T1" fmla="*/ 34 h 34"/>
                    <a:gd name="T2" fmla="*/ 11 w 11"/>
                    <a:gd name="T3" fmla="*/ 34 h 34"/>
                    <a:gd name="T4" fmla="*/ 11 w 11"/>
                    <a:gd name="T5" fmla="*/ 33 h 34"/>
                    <a:gd name="T6" fmla="*/ 11 w 11"/>
                    <a:gd name="T7" fmla="*/ 0 h 34"/>
                    <a:gd name="T8" fmla="*/ 11 w 11"/>
                    <a:gd name="T9" fmla="*/ 0 h 34"/>
                    <a:gd name="T10" fmla="*/ 1 w 11"/>
                    <a:gd name="T11" fmla="*/ 0 h 34"/>
                    <a:gd name="T12" fmla="*/ 0 w 11"/>
                    <a:gd name="T13" fmla="*/ 0 h 34"/>
                    <a:gd name="T14" fmla="*/ 0 w 11"/>
                    <a:gd name="T15" fmla="*/ 33 h 34"/>
                    <a:gd name="T16" fmla="*/ 1 w 11"/>
                    <a:gd name="T17" fmla="*/ 34 h 34"/>
                    <a:gd name="T18" fmla="*/ 1 w 11"/>
                    <a:gd name="T19" fmla="*/ 1 h 34"/>
                    <a:gd name="T20" fmla="*/ 10 w 11"/>
                    <a:gd name="T21" fmla="*/ 1 h 34"/>
                    <a:gd name="T22" fmla="*/ 10 w 11"/>
                    <a:gd name="T23" fmla="*/ 32 h 34"/>
                    <a:gd name="T24" fmla="*/ 1 w 11"/>
                    <a:gd name="T25" fmla="*/ 32 h 34"/>
                    <a:gd name="T26" fmla="*/ 1 w 11"/>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4">
                      <a:moveTo>
                        <a:pt x="1" y="34"/>
                      </a:moveTo>
                      <a:cubicBezTo>
                        <a:pt x="11" y="34"/>
                        <a:pt x="11" y="34"/>
                        <a:pt x="11" y="34"/>
                      </a:cubicBezTo>
                      <a:cubicBezTo>
                        <a:pt x="11" y="34"/>
                        <a:pt x="11" y="34"/>
                        <a:pt x="11" y="33"/>
                      </a:cubicBezTo>
                      <a:cubicBezTo>
                        <a:pt x="11" y="0"/>
                        <a:pt x="11" y="0"/>
                        <a:pt x="11" y="0"/>
                      </a:cubicBezTo>
                      <a:cubicBezTo>
                        <a:pt x="11" y="0"/>
                        <a:pt x="11" y="0"/>
                        <a:pt x="11" y="0"/>
                      </a:cubicBezTo>
                      <a:cubicBezTo>
                        <a:pt x="1" y="0"/>
                        <a:pt x="1" y="0"/>
                        <a:pt x="1" y="0"/>
                      </a:cubicBezTo>
                      <a:cubicBezTo>
                        <a:pt x="0" y="0"/>
                        <a:pt x="0" y="0"/>
                        <a:pt x="0" y="0"/>
                      </a:cubicBezTo>
                      <a:cubicBezTo>
                        <a:pt x="0" y="33"/>
                        <a:pt x="0" y="33"/>
                        <a:pt x="0" y="33"/>
                      </a:cubicBezTo>
                      <a:cubicBezTo>
                        <a:pt x="0" y="34"/>
                        <a:pt x="0" y="34"/>
                        <a:pt x="1" y="34"/>
                      </a:cubicBezTo>
                      <a:close/>
                      <a:moveTo>
                        <a:pt x="1" y="1"/>
                      </a:moveTo>
                      <a:cubicBezTo>
                        <a:pt x="10" y="1"/>
                        <a:pt x="10" y="1"/>
                        <a:pt x="10" y="1"/>
                      </a:cubicBezTo>
                      <a:cubicBezTo>
                        <a:pt x="10" y="32"/>
                        <a:pt x="10" y="32"/>
                        <a:pt x="10" y="32"/>
                      </a:cubicBezTo>
                      <a:cubicBezTo>
                        <a:pt x="1" y="32"/>
                        <a:pt x="1" y="32"/>
                        <a:pt x="1" y="3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 name="Freeform 9"/>
                <p:cNvSpPr>
                  <a:spLocks noEditPoints="1"/>
                </p:cNvSpPr>
                <p:nvPr/>
              </p:nvSpPr>
              <p:spPr bwMode="auto">
                <a:xfrm>
                  <a:off x="20267613" y="3425661"/>
                  <a:ext cx="114300" cy="458788"/>
                </a:xfrm>
                <a:custGeom>
                  <a:avLst/>
                  <a:gdLst>
                    <a:gd name="T0" fmla="*/ 1 w 12"/>
                    <a:gd name="T1" fmla="*/ 48 h 48"/>
                    <a:gd name="T2" fmla="*/ 11 w 12"/>
                    <a:gd name="T3" fmla="*/ 48 h 48"/>
                    <a:gd name="T4" fmla="*/ 12 w 12"/>
                    <a:gd name="T5" fmla="*/ 47 h 48"/>
                    <a:gd name="T6" fmla="*/ 12 w 12"/>
                    <a:gd name="T7" fmla="*/ 1 h 48"/>
                    <a:gd name="T8" fmla="*/ 11 w 12"/>
                    <a:gd name="T9" fmla="*/ 0 h 48"/>
                    <a:gd name="T10" fmla="*/ 1 w 12"/>
                    <a:gd name="T11" fmla="*/ 0 h 48"/>
                    <a:gd name="T12" fmla="*/ 0 w 12"/>
                    <a:gd name="T13" fmla="*/ 1 h 48"/>
                    <a:gd name="T14" fmla="*/ 0 w 12"/>
                    <a:gd name="T15" fmla="*/ 47 h 48"/>
                    <a:gd name="T16" fmla="*/ 1 w 12"/>
                    <a:gd name="T17" fmla="*/ 48 h 48"/>
                    <a:gd name="T18" fmla="*/ 2 w 12"/>
                    <a:gd name="T19" fmla="*/ 2 h 48"/>
                    <a:gd name="T20" fmla="*/ 10 w 12"/>
                    <a:gd name="T21" fmla="*/ 2 h 48"/>
                    <a:gd name="T22" fmla="*/ 10 w 12"/>
                    <a:gd name="T23" fmla="*/ 46 h 48"/>
                    <a:gd name="T24" fmla="*/ 2 w 12"/>
                    <a:gd name="T25" fmla="*/ 46 h 48"/>
                    <a:gd name="T26" fmla="*/ 2 w 12"/>
                    <a:gd name="T2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8">
                      <a:moveTo>
                        <a:pt x="1" y="48"/>
                      </a:moveTo>
                      <a:cubicBezTo>
                        <a:pt x="11" y="48"/>
                        <a:pt x="11" y="48"/>
                        <a:pt x="11" y="48"/>
                      </a:cubicBezTo>
                      <a:cubicBezTo>
                        <a:pt x="11" y="48"/>
                        <a:pt x="12" y="48"/>
                        <a:pt x="12" y="47"/>
                      </a:cubicBezTo>
                      <a:cubicBezTo>
                        <a:pt x="12" y="1"/>
                        <a:pt x="12" y="1"/>
                        <a:pt x="12" y="1"/>
                      </a:cubicBezTo>
                      <a:cubicBezTo>
                        <a:pt x="12" y="1"/>
                        <a:pt x="11" y="0"/>
                        <a:pt x="11" y="0"/>
                      </a:cubicBezTo>
                      <a:cubicBezTo>
                        <a:pt x="1" y="0"/>
                        <a:pt x="1" y="0"/>
                        <a:pt x="1" y="0"/>
                      </a:cubicBezTo>
                      <a:cubicBezTo>
                        <a:pt x="0" y="0"/>
                        <a:pt x="0" y="1"/>
                        <a:pt x="0" y="1"/>
                      </a:cubicBezTo>
                      <a:cubicBezTo>
                        <a:pt x="0" y="47"/>
                        <a:pt x="0" y="47"/>
                        <a:pt x="0" y="47"/>
                      </a:cubicBezTo>
                      <a:cubicBezTo>
                        <a:pt x="0" y="48"/>
                        <a:pt x="0" y="48"/>
                        <a:pt x="1" y="48"/>
                      </a:cubicBezTo>
                      <a:close/>
                      <a:moveTo>
                        <a:pt x="2" y="2"/>
                      </a:moveTo>
                      <a:cubicBezTo>
                        <a:pt x="10" y="2"/>
                        <a:pt x="10" y="2"/>
                        <a:pt x="10" y="2"/>
                      </a:cubicBezTo>
                      <a:cubicBezTo>
                        <a:pt x="10" y="46"/>
                        <a:pt x="10" y="46"/>
                        <a:pt x="10" y="46"/>
                      </a:cubicBezTo>
                      <a:cubicBezTo>
                        <a:pt x="2" y="46"/>
                        <a:pt x="2" y="46"/>
                        <a:pt x="2" y="46"/>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 name="Freeform 10"/>
                <p:cNvSpPr>
                  <a:spLocks noEditPoints="1"/>
                </p:cNvSpPr>
                <p:nvPr/>
              </p:nvSpPr>
              <p:spPr bwMode="auto">
                <a:xfrm>
                  <a:off x="20420013" y="3349461"/>
                  <a:ext cx="114300" cy="534988"/>
                </a:xfrm>
                <a:custGeom>
                  <a:avLst/>
                  <a:gdLst>
                    <a:gd name="T0" fmla="*/ 1 w 12"/>
                    <a:gd name="T1" fmla="*/ 56 h 56"/>
                    <a:gd name="T2" fmla="*/ 11 w 12"/>
                    <a:gd name="T3" fmla="*/ 56 h 56"/>
                    <a:gd name="T4" fmla="*/ 12 w 12"/>
                    <a:gd name="T5" fmla="*/ 55 h 56"/>
                    <a:gd name="T6" fmla="*/ 12 w 12"/>
                    <a:gd name="T7" fmla="*/ 1 h 56"/>
                    <a:gd name="T8" fmla="*/ 11 w 12"/>
                    <a:gd name="T9" fmla="*/ 0 h 56"/>
                    <a:gd name="T10" fmla="*/ 1 w 12"/>
                    <a:gd name="T11" fmla="*/ 0 h 56"/>
                    <a:gd name="T12" fmla="*/ 0 w 12"/>
                    <a:gd name="T13" fmla="*/ 1 h 56"/>
                    <a:gd name="T14" fmla="*/ 0 w 12"/>
                    <a:gd name="T15" fmla="*/ 55 h 56"/>
                    <a:gd name="T16" fmla="*/ 1 w 12"/>
                    <a:gd name="T17" fmla="*/ 56 h 56"/>
                    <a:gd name="T18" fmla="*/ 2 w 12"/>
                    <a:gd name="T19" fmla="*/ 2 h 56"/>
                    <a:gd name="T20" fmla="*/ 10 w 12"/>
                    <a:gd name="T21" fmla="*/ 2 h 56"/>
                    <a:gd name="T22" fmla="*/ 10 w 12"/>
                    <a:gd name="T23" fmla="*/ 54 h 56"/>
                    <a:gd name="T24" fmla="*/ 2 w 12"/>
                    <a:gd name="T25" fmla="*/ 54 h 56"/>
                    <a:gd name="T26" fmla="*/ 2 w 12"/>
                    <a:gd name="T2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56">
                      <a:moveTo>
                        <a:pt x="1" y="56"/>
                      </a:moveTo>
                      <a:cubicBezTo>
                        <a:pt x="11" y="56"/>
                        <a:pt x="11" y="56"/>
                        <a:pt x="11" y="56"/>
                      </a:cubicBezTo>
                      <a:cubicBezTo>
                        <a:pt x="11" y="56"/>
                        <a:pt x="12" y="56"/>
                        <a:pt x="12" y="55"/>
                      </a:cubicBezTo>
                      <a:cubicBezTo>
                        <a:pt x="12" y="1"/>
                        <a:pt x="12" y="1"/>
                        <a:pt x="12" y="1"/>
                      </a:cubicBezTo>
                      <a:cubicBezTo>
                        <a:pt x="12" y="1"/>
                        <a:pt x="11" y="0"/>
                        <a:pt x="11" y="0"/>
                      </a:cubicBezTo>
                      <a:cubicBezTo>
                        <a:pt x="1" y="0"/>
                        <a:pt x="1" y="0"/>
                        <a:pt x="1" y="0"/>
                      </a:cubicBezTo>
                      <a:cubicBezTo>
                        <a:pt x="0" y="0"/>
                        <a:pt x="0" y="1"/>
                        <a:pt x="0" y="1"/>
                      </a:cubicBezTo>
                      <a:cubicBezTo>
                        <a:pt x="0" y="55"/>
                        <a:pt x="0" y="55"/>
                        <a:pt x="0" y="55"/>
                      </a:cubicBezTo>
                      <a:cubicBezTo>
                        <a:pt x="0" y="56"/>
                        <a:pt x="0" y="56"/>
                        <a:pt x="1" y="56"/>
                      </a:cubicBezTo>
                      <a:close/>
                      <a:moveTo>
                        <a:pt x="2" y="2"/>
                      </a:moveTo>
                      <a:cubicBezTo>
                        <a:pt x="10" y="2"/>
                        <a:pt x="10" y="2"/>
                        <a:pt x="10" y="2"/>
                      </a:cubicBezTo>
                      <a:cubicBezTo>
                        <a:pt x="10" y="54"/>
                        <a:pt x="10" y="54"/>
                        <a:pt x="10" y="54"/>
                      </a:cubicBezTo>
                      <a:cubicBezTo>
                        <a:pt x="2" y="54"/>
                        <a:pt x="2" y="54"/>
                        <a:pt x="2" y="54"/>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sp>
        <p:nvSpPr>
          <p:cNvPr id="81" name="Round Same Side Corner Rectangle 58"/>
          <p:cNvSpPr/>
          <p:nvPr/>
        </p:nvSpPr>
        <p:spPr>
          <a:xfrm rot="10800000" flipH="1">
            <a:off x="3991400" y="9067512"/>
            <a:ext cx="192174" cy="1600487"/>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82" name="TextBox 81"/>
          <p:cNvSpPr txBox="1"/>
          <p:nvPr/>
        </p:nvSpPr>
        <p:spPr>
          <a:xfrm>
            <a:off x="4484485" y="890457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83" name="กลุ่ม 82"/>
          <p:cNvGrpSpPr/>
          <p:nvPr/>
        </p:nvGrpSpPr>
        <p:grpSpPr>
          <a:xfrm>
            <a:off x="21350364" y="9285578"/>
            <a:ext cx="1479473" cy="1479858"/>
            <a:chOff x="21350364" y="9285578"/>
            <a:chExt cx="1479473" cy="1479858"/>
          </a:xfrm>
        </p:grpSpPr>
        <p:sp>
          <p:nvSpPr>
            <p:cNvPr id="84" name="Rectangle 139"/>
            <p:cNvSpPr/>
            <p:nvPr/>
          </p:nvSpPr>
          <p:spPr>
            <a:xfrm>
              <a:off x="21350364" y="9285578"/>
              <a:ext cx="1479473" cy="147985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85" name="กลุ่ม 84"/>
            <p:cNvGrpSpPr/>
            <p:nvPr/>
          </p:nvGrpSpPr>
          <p:grpSpPr>
            <a:xfrm>
              <a:off x="21760752" y="9671757"/>
              <a:ext cx="658695" cy="718576"/>
              <a:chOff x="16724313" y="7705725"/>
              <a:chExt cx="523875" cy="571500"/>
            </a:xfrm>
            <a:solidFill>
              <a:schemeClr val="bg1"/>
            </a:solidFill>
          </p:grpSpPr>
          <p:sp>
            <p:nvSpPr>
              <p:cNvPr id="86"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92" name="Round Same Side Corner Rectangle 58"/>
          <p:cNvSpPr/>
          <p:nvPr/>
        </p:nvSpPr>
        <p:spPr>
          <a:xfrm rot="10800000" flipH="1">
            <a:off x="20732663" y="9361779"/>
            <a:ext cx="192174" cy="1600487"/>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93" name="TextBox 92"/>
          <p:cNvSpPr txBox="1"/>
          <p:nvPr/>
        </p:nvSpPr>
        <p:spPr>
          <a:xfrm>
            <a:off x="16854564" y="9133178"/>
            <a:ext cx="3638752" cy="2068222"/>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44" name="Group 43"/>
          <p:cNvGrpSpPr/>
          <p:nvPr/>
        </p:nvGrpSpPr>
        <p:grpSpPr>
          <a:xfrm>
            <a:off x="9342437" y="0"/>
            <a:ext cx="5121981" cy="1859280"/>
            <a:chOff x="9266237" y="-30479"/>
            <a:chExt cx="5121981" cy="1859280"/>
          </a:xfrm>
        </p:grpSpPr>
        <p:sp>
          <p:nvSpPr>
            <p:cNvPr id="4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6" name="TextBox 4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7" name="กลุ่ม 1"/>
            <p:cNvGrpSpPr/>
            <p:nvPr/>
          </p:nvGrpSpPr>
          <p:grpSpPr>
            <a:xfrm>
              <a:off x="10629638" y="960536"/>
              <a:ext cx="2675199" cy="191868"/>
              <a:chOff x="731836" y="7607630"/>
              <a:chExt cx="3043601" cy="240970"/>
            </a:xfrm>
          </p:grpSpPr>
          <p:sp>
            <p:nvSpPr>
              <p:cNvPr id="4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486361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wipe(left)">
                                      <p:cBhvr>
                                        <p:cTn id="7" dur="500"/>
                                        <p:tgtEl>
                                          <p:spTgt spid="18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3"/>
                                        </p:tgtEl>
                                        <p:attrNameLst>
                                          <p:attrName>style.visibility</p:attrName>
                                        </p:attrNameLst>
                                      </p:cBhvr>
                                      <p:to>
                                        <p:strVal val="visible"/>
                                      </p:to>
                                    </p:set>
                                    <p:animEffect transition="in" filter="wipe(left)">
                                      <p:cBhvr>
                                        <p:cTn id="11" dur="500"/>
                                        <p:tgtEl>
                                          <p:spTgt spid="18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wipe(left)">
                                      <p:cBhvr>
                                        <p:cTn id="15" dur="500"/>
                                        <p:tgtEl>
                                          <p:spTgt spid="184"/>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down)">
                                      <p:cBhvr>
                                        <p:cTn id="23" dur="500"/>
                                        <p:tgtEl>
                                          <p:spTgt spid="4"/>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down)">
                                      <p:cBhvr>
                                        <p:cTn id="27" dur="500"/>
                                        <p:tgtEl>
                                          <p:spTgt spid="6"/>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fade">
                                      <p:cBhvr>
                                        <p:cTn id="31" dur="500"/>
                                        <p:tgtEl>
                                          <p:spTgt spid="59"/>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p:cTn id="35" dur="500" fill="hold"/>
                                        <p:tgtEl>
                                          <p:spTgt spid="65"/>
                                        </p:tgtEl>
                                        <p:attrNameLst>
                                          <p:attrName>ppt_w</p:attrName>
                                        </p:attrNameLst>
                                      </p:cBhvr>
                                      <p:tavLst>
                                        <p:tav tm="0">
                                          <p:val>
                                            <p:fltVal val="0"/>
                                          </p:val>
                                        </p:tav>
                                        <p:tav tm="100000">
                                          <p:val>
                                            <p:strVal val="#ppt_w"/>
                                          </p:val>
                                        </p:tav>
                                      </p:tavLst>
                                    </p:anim>
                                    <p:anim calcmode="lin" valueType="num">
                                      <p:cBhvr>
                                        <p:cTn id="36" dur="500" fill="hold"/>
                                        <p:tgtEl>
                                          <p:spTgt spid="65"/>
                                        </p:tgtEl>
                                        <p:attrNameLst>
                                          <p:attrName>ppt_h</p:attrName>
                                        </p:attrNameLst>
                                      </p:cBhvr>
                                      <p:tavLst>
                                        <p:tav tm="0">
                                          <p:val>
                                            <p:fltVal val="0"/>
                                          </p:val>
                                        </p:tav>
                                        <p:tav tm="100000">
                                          <p:val>
                                            <p:strVal val="#ppt_h"/>
                                          </p:val>
                                        </p:tav>
                                      </p:tavLst>
                                    </p:anim>
                                    <p:animEffect transition="in" filter="fade">
                                      <p:cBhvr>
                                        <p:cTn id="37" dur="500"/>
                                        <p:tgtEl>
                                          <p:spTgt spid="65"/>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66"/>
                                        </p:tgtEl>
                                        <p:attrNameLst>
                                          <p:attrName>style.visibility</p:attrName>
                                        </p:attrNameLst>
                                      </p:cBhvr>
                                      <p:to>
                                        <p:strVal val="visible"/>
                                      </p:to>
                                    </p:set>
                                    <p:animEffect transition="in" filter="wipe(left)">
                                      <p:cBhvr>
                                        <p:cTn id="41" dur="500"/>
                                        <p:tgtEl>
                                          <p:spTgt spid="66"/>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fade">
                                      <p:cBhvr>
                                        <p:cTn id="45" dur="500"/>
                                        <p:tgtEl>
                                          <p:spTgt spid="67"/>
                                        </p:tgtEl>
                                      </p:cBhvr>
                                    </p:animEffect>
                                  </p:childTnLst>
                                </p:cTn>
                              </p:par>
                            </p:childTnLst>
                          </p:cTn>
                        </p:par>
                        <p:par>
                          <p:cTn id="46" fill="hold">
                            <p:stCondLst>
                              <p:cond delay="5000"/>
                            </p:stCondLst>
                            <p:childTnLst>
                              <p:par>
                                <p:cTn id="47" presetID="53" presetClass="entr" presetSubtype="16" fill="hold" grpId="0" nodeType="afterEffect">
                                  <p:stCondLst>
                                    <p:cond delay="0"/>
                                  </p:stCondLst>
                                  <p:childTnLst>
                                    <p:set>
                                      <p:cBhvr>
                                        <p:cTn id="48" dur="1" fill="hold">
                                          <p:stCondLst>
                                            <p:cond delay="0"/>
                                          </p:stCondLst>
                                        </p:cTn>
                                        <p:tgtEl>
                                          <p:spTgt spid="70"/>
                                        </p:tgtEl>
                                        <p:attrNameLst>
                                          <p:attrName>style.visibility</p:attrName>
                                        </p:attrNameLst>
                                      </p:cBhvr>
                                      <p:to>
                                        <p:strVal val="visible"/>
                                      </p:to>
                                    </p:set>
                                    <p:anim calcmode="lin" valueType="num">
                                      <p:cBhvr>
                                        <p:cTn id="49" dur="500" fill="hold"/>
                                        <p:tgtEl>
                                          <p:spTgt spid="70"/>
                                        </p:tgtEl>
                                        <p:attrNameLst>
                                          <p:attrName>ppt_w</p:attrName>
                                        </p:attrNameLst>
                                      </p:cBhvr>
                                      <p:tavLst>
                                        <p:tav tm="0">
                                          <p:val>
                                            <p:fltVal val="0"/>
                                          </p:val>
                                        </p:tav>
                                        <p:tav tm="100000">
                                          <p:val>
                                            <p:strVal val="#ppt_w"/>
                                          </p:val>
                                        </p:tav>
                                      </p:tavLst>
                                    </p:anim>
                                    <p:anim calcmode="lin" valueType="num">
                                      <p:cBhvr>
                                        <p:cTn id="50" dur="500" fill="hold"/>
                                        <p:tgtEl>
                                          <p:spTgt spid="70"/>
                                        </p:tgtEl>
                                        <p:attrNameLst>
                                          <p:attrName>ppt_h</p:attrName>
                                        </p:attrNameLst>
                                      </p:cBhvr>
                                      <p:tavLst>
                                        <p:tav tm="0">
                                          <p:val>
                                            <p:fltVal val="0"/>
                                          </p:val>
                                        </p:tav>
                                        <p:tav tm="100000">
                                          <p:val>
                                            <p:strVal val="#ppt_h"/>
                                          </p:val>
                                        </p:tav>
                                      </p:tavLst>
                                    </p:anim>
                                    <p:animEffect transition="in" filter="fade">
                                      <p:cBhvr>
                                        <p:cTn id="51" dur="500"/>
                                        <p:tgtEl>
                                          <p:spTgt spid="70"/>
                                        </p:tgtEl>
                                      </p:cBhvr>
                                    </p:animEffect>
                                  </p:childTnLst>
                                </p:cTn>
                              </p:par>
                            </p:childTnLst>
                          </p:cTn>
                        </p:par>
                        <p:par>
                          <p:cTn id="52" fill="hold">
                            <p:stCondLst>
                              <p:cond delay="5500"/>
                            </p:stCondLst>
                            <p:childTnLst>
                              <p:par>
                                <p:cTn id="53" presetID="22" presetClass="entr" presetSubtype="2" fill="hold" grpId="0" nodeType="afterEffect">
                                  <p:stCondLst>
                                    <p:cond delay="0"/>
                                  </p:stCondLst>
                                  <p:childTnLst>
                                    <p:set>
                                      <p:cBhvr>
                                        <p:cTn id="54" dur="1" fill="hold">
                                          <p:stCondLst>
                                            <p:cond delay="0"/>
                                          </p:stCondLst>
                                        </p:cTn>
                                        <p:tgtEl>
                                          <p:spTgt spid="71"/>
                                        </p:tgtEl>
                                        <p:attrNameLst>
                                          <p:attrName>style.visibility</p:attrName>
                                        </p:attrNameLst>
                                      </p:cBhvr>
                                      <p:to>
                                        <p:strVal val="visible"/>
                                      </p:to>
                                    </p:set>
                                    <p:animEffect transition="in" filter="wipe(right)">
                                      <p:cBhvr>
                                        <p:cTn id="55" dur="500"/>
                                        <p:tgtEl>
                                          <p:spTgt spid="71"/>
                                        </p:tgtEl>
                                      </p:cBhvr>
                                    </p:animEffect>
                                  </p:childTnLst>
                                </p:cTn>
                              </p:par>
                            </p:childTnLst>
                          </p:cTn>
                        </p:par>
                        <p:par>
                          <p:cTn id="56" fill="hold">
                            <p:stCondLst>
                              <p:cond delay="6000"/>
                            </p:stCondLst>
                            <p:childTnLst>
                              <p:par>
                                <p:cTn id="57" presetID="10" presetClass="entr" presetSubtype="0"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Effect transition="in" filter="fade">
                                      <p:cBhvr>
                                        <p:cTn id="59" dur="500"/>
                                        <p:tgtEl>
                                          <p:spTgt spid="72"/>
                                        </p:tgtEl>
                                      </p:cBhvr>
                                    </p:animEffect>
                                  </p:childTnLst>
                                </p:cTn>
                              </p:par>
                            </p:childTnLst>
                          </p:cTn>
                        </p:par>
                        <p:par>
                          <p:cTn id="60" fill="hold">
                            <p:stCondLst>
                              <p:cond delay="6500"/>
                            </p:stCondLst>
                            <p:childTnLst>
                              <p:par>
                                <p:cTn id="61" presetID="53" presetClass="entr" presetSubtype="16"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 calcmode="lin" valueType="num">
                                      <p:cBhvr>
                                        <p:cTn id="63" dur="500" fill="hold"/>
                                        <p:tgtEl>
                                          <p:spTgt spid="81"/>
                                        </p:tgtEl>
                                        <p:attrNameLst>
                                          <p:attrName>ppt_w</p:attrName>
                                        </p:attrNameLst>
                                      </p:cBhvr>
                                      <p:tavLst>
                                        <p:tav tm="0">
                                          <p:val>
                                            <p:fltVal val="0"/>
                                          </p:val>
                                        </p:tav>
                                        <p:tav tm="100000">
                                          <p:val>
                                            <p:strVal val="#ppt_w"/>
                                          </p:val>
                                        </p:tav>
                                      </p:tavLst>
                                    </p:anim>
                                    <p:anim calcmode="lin" valueType="num">
                                      <p:cBhvr>
                                        <p:cTn id="64" dur="500" fill="hold"/>
                                        <p:tgtEl>
                                          <p:spTgt spid="81"/>
                                        </p:tgtEl>
                                        <p:attrNameLst>
                                          <p:attrName>ppt_h</p:attrName>
                                        </p:attrNameLst>
                                      </p:cBhvr>
                                      <p:tavLst>
                                        <p:tav tm="0">
                                          <p:val>
                                            <p:fltVal val="0"/>
                                          </p:val>
                                        </p:tav>
                                        <p:tav tm="100000">
                                          <p:val>
                                            <p:strVal val="#ppt_h"/>
                                          </p:val>
                                        </p:tav>
                                      </p:tavLst>
                                    </p:anim>
                                    <p:animEffect transition="in" filter="fade">
                                      <p:cBhvr>
                                        <p:cTn id="65" dur="500"/>
                                        <p:tgtEl>
                                          <p:spTgt spid="81"/>
                                        </p:tgtEl>
                                      </p:cBhvr>
                                    </p:animEffect>
                                  </p:childTnLst>
                                </p:cTn>
                              </p:par>
                            </p:childTnLst>
                          </p:cTn>
                        </p:par>
                        <p:par>
                          <p:cTn id="66" fill="hold">
                            <p:stCondLst>
                              <p:cond delay="7000"/>
                            </p:stCondLst>
                            <p:childTnLst>
                              <p:par>
                                <p:cTn id="67" presetID="22" presetClass="entr" presetSubtype="8" fill="hold" grpId="0" nodeType="afterEffect">
                                  <p:stCondLst>
                                    <p:cond delay="0"/>
                                  </p:stCondLst>
                                  <p:childTnLst>
                                    <p:set>
                                      <p:cBhvr>
                                        <p:cTn id="68" dur="1" fill="hold">
                                          <p:stCondLst>
                                            <p:cond delay="0"/>
                                          </p:stCondLst>
                                        </p:cTn>
                                        <p:tgtEl>
                                          <p:spTgt spid="82"/>
                                        </p:tgtEl>
                                        <p:attrNameLst>
                                          <p:attrName>style.visibility</p:attrName>
                                        </p:attrNameLst>
                                      </p:cBhvr>
                                      <p:to>
                                        <p:strVal val="visible"/>
                                      </p:to>
                                    </p:set>
                                    <p:animEffect transition="in" filter="wipe(left)">
                                      <p:cBhvr>
                                        <p:cTn id="69" dur="500"/>
                                        <p:tgtEl>
                                          <p:spTgt spid="82"/>
                                        </p:tgtEl>
                                      </p:cBhvr>
                                    </p:animEffect>
                                  </p:childTnLst>
                                </p:cTn>
                              </p:par>
                            </p:childTnLst>
                          </p:cTn>
                        </p:par>
                        <p:par>
                          <p:cTn id="70" fill="hold">
                            <p:stCondLst>
                              <p:cond delay="7500"/>
                            </p:stCondLst>
                            <p:childTnLst>
                              <p:par>
                                <p:cTn id="71" presetID="10" presetClass="entr" presetSubtype="0" fill="hold" nodeType="afterEffect">
                                  <p:stCondLst>
                                    <p:cond delay="0"/>
                                  </p:stCondLst>
                                  <p:childTnLst>
                                    <p:set>
                                      <p:cBhvr>
                                        <p:cTn id="72" dur="1" fill="hold">
                                          <p:stCondLst>
                                            <p:cond delay="0"/>
                                          </p:stCondLst>
                                        </p:cTn>
                                        <p:tgtEl>
                                          <p:spTgt spid="83"/>
                                        </p:tgtEl>
                                        <p:attrNameLst>
                                          <p:attrName>style.visibility</p:attrName>
                                        </p:attrNameLst>
                                      </p:cBhvr>
                                      <p:to>
                                        <p:strVal val="visible"/>
                                      </p:to>
                                    </p:set>
                                    <p:animEffect transition="in" filter="fade">
                                      <p:cBhvr>
                                        <p:cTn id="73" dur="500"/>
                                        <p:tgtEl>
                                          <p:spTgt spid="83"/>
                                        </p:tgtEl>
                                      </p:cBhvr>
                                    </p:animEffect>
                                  </p:childTnLst>
                                </p:cTn>
                              </p:par>
                            </p:childTnLst>
                          </p:cTn>
                        </p:par>
                        <p:par>
                          <p:cTn id="74" fill="hold">
                            <p:stCondLst>
                              <p:cond delay="8000"/>
                            </p:stCondLst>
                            <p:childTnLst>
                              <p:par>
                                <p:cTn id="75" presetID="53" presetClass="entr" presetSubtype="16" fill="hold" grpId="0" nodeType="afterEffect">
                                  <p:stCondLst>
                                    <p:cond delay="0"/>
                                  </p:stCondLst>
                                  <p:childTnLst>
                                    <p:set>
                                      <p:cBhvr>
                                        <p:cTn id="76" dur="1" fill="hold">
                                          <p:stCondLst>
                                            <p:cond delay="0"/>
                                          </p:stCondLst>
                                        </p:cTn>
                                        <p:tgtEl>
                                          <p:spTgt spid="92"/>
                                        </p:tgtEl>
                                        <p:attrNameLst>
                                          <p:attrName>style.visibility</p:attrName>
                                        </p:attrNameLst>
                                      </p:cBhvr>
                                      <p:to>
                                        <p:strVal val="visible"/>
                                      </p:to>
                                    </p:set>
                                    <p:anim calcmode="lin" valueType="num">
                                      <p:cBhvr>
                                        <p:cTn id="77" dur="500" fill="hold"/>
                                        <p:tgtEl>
                                          <p:spTgt spid="92"/>
                                        </p:tgtEl>
                                        <p:attrNameLst>
                                          <p:attrName>ppt_w</p:attrName>
                                        </p:attrNameLst>
                                      </p:cBhvr>
                                      <p:tavLst>
                                        <p:tav tm="0">
                                          <p:val>
                                            <p:fltVal val="0"/>
                                          </p:val>
                                        </p:tav>
                                        <p:tav tm="100000">
                                          <p:val>
                                            <p:strVal val="#ppt_w"/>
                                          </p:val>
                                        </p:tav>
                                      </p:tavLst>
                                    </p:anim>
                                    <p:anim calcmode="lin" valueType="num">
                                      <p:cBhvr>
                                        <p:cTn id="78" dur="500" fill="hold"/>
                                        <p:tgtEl>
                                          <p:spTgt spid="92"/>
                                        </p:tgtEl>
                                        <p:attrNameLst>
                                          <p:attrName>ppt_h</p:attrName>
                                        </p:attrNameLst>
                                      </p:cBhvr>
                                      <p:tavLst>
                                        <p:tav tm="0">
                                          <p:val>
                                            <p:fltVal val="0"/>
                                          </p:val>
                                        </p:tav>
                                        <p:tav tm="100000">
                                          <p:val>
                                            <p:strVal val="#ppt_h"/>
                                          </p:val>
                                        </p:tav>
                                      </p:tavLst>
                                    </p:anim>
                                    <p:animEffect transition="in" filter="fade">
                                      <p:cBhvr>
                                        <p:cTn id="79" dur="500"/>
                                        <p:tgtEl>
                                          <p:spTgt spid="92"/>
                                        </p:tgtEl>
                                      </p:cBhvr>
                                    </p:animEffect>
                                  </p:childTnLst>
                                </p:cTn>
                              </p:par>
                            </p:childTnLst>
                          </p:cTn>
                        </p:par>
                        <p:par>
                          <p:cTn id="80" fill="hold">
                            <p:stCondLst>
                              <p:cond delay="8500"/>
                            </p:stCondLst>
                            <p:childTnLst>
                              <p:par>
                                <p:cTn id="81" presetID="22" presetClass="entr" presetSubtype="2" fill="hold" grpId="0" nodeType="afterEffect">
                                  <p:stCondLst>
                                    <p:cond delay="0"/>
                                  </p:stCondLst>
                                  <p:childTnLst>
                                    <p:set>
                                      <p:cBhvr>
                                        <p:cTn id="82" dur="1" fill="hold">
                                          <p:stCondLst>
                                            <p:cond delay="0"/>
                                          </p:stCondLst>
                                        </p:cTn>
                                        <p:tgtEl>
                                          <p:spTgt spid="93"/>
                                        </p:tgtEl>
                                        <p:attrNameLst>
                                          <p:attrName>style.visibility</p:attrName>
                                        </p:attrNameLst>
                                      </p:cBhvr>
                                      <p:to>
                                        <p:strVal val="visible"/>
                                      </p:to>
                                    </p:set>
                                    <p:animEffect transition="in" filter="wipe(right)">
                                      <p:cBhvr>
                                        <p:cTn id="83"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p:bldP spid="183" grpId="0"/>
      <p:bldP spid="184" grpId="0"/>
      <p:bldP spid="4" grpId="0" animBg="1"/>
      <p:bldP spid="5" grpId="0" animBg="1"/>
      <p:bldP spid="6" grpId="0" animBg="1"/>
      <p:bldP spid="65" grpId="0" animBg="1"/>
      <p:bldP spid="66" grpId="0"/>
      <p:bldP spid="70" grpId="0" animBg="1"/>
      <p:bldP spid="71" grpId="0"/>
      <p:bldP spid="81" grpId="0" animBg="1"/>
      <p:bldP spid="82" grpId="0"/>
      <p:bldP spid="92" grpId="0" animBg="1"/>
      <p:bldP spid="9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ectangle 231"/>
          <p:cNvSpPr>
            <a:spLocks noChangeArrowheads="1"/>
          </p:cNvSpPr>
          <p:nvPr/>
        </p:nvSpPr>
        <p:spPr bwMode="auto">
          <a:xfrm>
            <a:off x="-30162" y="9525000"/>
            <a:ext cx="24353838" cy="420958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45" name="Content Placeholder 2"/>
          <p:cNvSpPr txBox="1">
            <a:spLocks/>
          </p:cNvSpPr>
          <p:nvPr/>
        </p:nvSpPr>
        <p:spPr>
          <a:xfrm>
            <a:off x="1614734" y="10515600"/>
            <a:ext cx="21308817" cy="1905000"/>
          </a:xfrm>
          <a:prstGeom prst="rect">
            <a:avLst/>
          </a:prstGeom>
        </p:spPr>
        <p:txBody>
          <a:bodyPr vert="horz" lIns="243785" tIns="121892" rIns="243785" bIns="121892"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0" dirty="0">
                <a:solidFill>
                  <a:schemeClr val="bg1"/>
                </a:solidFill>
                <a:latin typeface="Lato" pitchFamily="34" charset="0"/>
                <a:ea typeface="Lato" pitchFamily="34" charset="0"/>
                <a:cs typeface="Lato" pitchFamily="34" charset="0"/>
              </a:rPr>
              <a:t>Lorem ipsum dolor sit amet, consectetur adipiscing elit. Ut efficitur ipsum vitae tortor accumsan, a pulvinar lorem lacinia. Donec eu arcu justo. Fusce eget consequat risus Proin est lacus, interdum vitae feugiat quis, faucibus vel mi.  Vivamus accumsan nisi vel nulla viverra semper. </a:t>
            </a:r>
          </a:p>
          <a:p>
            <a:pPr marL="0" indent="0" algn="ctr">
              <a:buNone/>
            </a:pPr>
            <a:r>
              <a:rPr lang="en-US" sz="2600" dirty="0" err="1">
                <a:solidFill>
                  <a:schemeClr val="bg1"/>
                </a:solidFill>
                <a:latin typeface="Lato" pitchFamily="34" charset="0"/>
                <a:ea typeface="Lato" pitchFamily="34" charset="0"/>
                <a:cs typeface="Lato" pitchFamily="34" charset="0"/>
              </a:rPr>
              <a:t>Lorem</a:t>
            </a:r>
            <a:r>
              <a:rPr lang="en-US" sz="2600" dirty="0">
                <a:solidFill>
                  <a:schemeClr val="bg1"/>
                </a:solidFill>
                <a:latin typeface="Lato" pitchFamily="34" charset="0"/>
                <a:ea typeface="Lato" pitchFamily="34" charset="0"/>
                <a:cs typeface="Lato" pitchFamily="34" charset="0"/>
              </a:rPr>
              <a:t> ipsum dolor sit amet, consectetur adipiscing elit. </a:t>
            </a:r>
            <a:r>
              <a:rPr lang="en-US" sz="2600" dirty="0" err="1">
                <a:solidFill>
                  <a:schemeClr val="bg1"/>
                </a:solidFill>
                <a:latin typeface="Lato" pitchFamily="34" charset="0"/>
                <a:ea typeface="Lato" pitchFamily="34" charset="0"/>
                <a:cs typeface="Lato" pitchFamily="34" charset="0"/>
              </a:rPr>
              <a:t>Ut</a:t>
            </a:r>
            <a:r>
              <a:rPr lang="en-US" sz="2600" dirty="0">
                <a:solidFill>
                  <a:schemeClr val="bg1"/>
                </a:solidFill>
                <a:latin typeface="Lato" pitchFamily="34" charset="0"/>
                <a:ea typeface="Lato" pitchFamily="34" charset="0"/>
                <a:cs typeface="Lato" pitchFamily="34" charset="0"/>
              </a:rPr>
              <a:t> </a:t>
            </a:r>
            <a:r>
              <a:rPr lang="en-US" sz="2600" dirty="0" err="1">
                <a:solidFill>
                  <a:schemeClr val="bg1"/>
                </a:solidFill>
                <a:latin typeface="Lato" pitchFamily="34" charset="0"/>
                <a:ea typeface="Lato" pitchFamily="34" charset="0"/>
                <a:cs typeface="Lato" pitchFamily="34" charset="0"/>
              </a:rPr>
              <a:t>efficitur</a:t>
            </a:r>
            <a:r>
              <a:rPr lang="en-US" sz="2600" dirty="0">
                <a:solidFill>
                  <a:schemeClr val="bg1"/>
                </a:solidFill>
                <a:latin typeface="Lato" pitchFamily="34" charset="0"/>
                <a:ea typeface="Lato" pitchFamily="34" charset="0"/>
                <a:cs typeface="Lato" pitchFamily="34" charset="0"/>
              </a:rPr>
              <a:t> ipsum vitae tortor accumsan, a pulvinar lorem lacinia. Donec eu arcu justo. </a:t>
            </a:r>
            <a:r>
              <a:rPr lang="en-US" sz="2600" dirty="0" err="1">
                <a:solidFill>
                  <a:schemeClr val="bg1"/>
                </a:solidFill>
                <a:latin typeface="Lato" pitchFamily="34" charset="0"/>
                <a:ea typeface="Lato" pitchFamily="34" charset="0"/>
                <a:cs typeface="Lato" pitchFamily="34" charset="0"/>
              </a:rPr>
              <a:t>pulvinar</a:t>
            </a:r>
            <a:r>
              <a:rPr lang="en-US" sz="2600" dirty="0">
                <a:solidFill>
                  <a:schemeClr val="bg1"/>
                </a:solidFill>
                <a:latin typeface="Lato" pitchFamily="34" charset="0"/>
                <a:ea typeface="Lato" pitchFamily="34" charset="0"/>
                <a:cs typeface="Lato" pitchFamily="34" charset="0"/>
              </a:rPr>
              <a:t> lorem lacinia. Donec eu arcu justo. Fusce eget consequat risus. Lorem ipsum dolor sit amet, consectetur adipiscing e</a:t>
            </a:r>
          </a:p>
          <a:p>
            <a:pPr marL="0" indent="0" algn="ctr">
              <a:buNone/>
            </a:pPr>
            <a:endParaRPr lang="en-US" sz="2600" dirty="0">
              <a:solidFill>
                <a:schemeClr val="bg1"/>
              </a:solidFill>
              <a:latin typeface="Lato" pitchFamily="34" charset="0"/>
              <a:ea typeface="Lato" pitchFamily="34" charset="0"/>
              <a:cs typeface="Lato" pitchFamily="34" charset="0"/>
            </a:endParaRPr>
          </a:p>
        </p:txBody>
      </p:sp>
      <p:graphicFrame>
        <p:nvGraphicFramePr>
          <p:cNvPr id="75" name="แผนภูมิ 74"/>
          <p:cNvGraphicFramePr/>
          <p:nvPr/>
        </p:nvGraphicFramePr>
        <p:xfrm>
          <a:off x="1594510" y="3561310"/>
          <a:ext cx="9058577" cy="5468390"/>
        </p:xfrm>
        <a:graphic>
          <a:graphicData uri="http://schemas.openxmlformats.org/drawingml/2006/chart">
            <c:chart xmlns:c="http://schemas.openxmlformats.org/drawingml/2006/chart" xmlns:r="http://schemas.openxmlformats.org/officeDocument/2006/relationships" r:id="rId2"/>
          </a:graphicData>
        </a:graphic>
      </p:graphicFrame>
      <p:grpSp>
        <p:nvGrpSpPr>
          <p:cNvPr id="30" name="กลุ่ม 45"/>
          <p:cNvGrpSpPr/>
          <p:nvPr/>
        </p:nvGrpSpPr>
        <p:grpSpPr>
          <a:xfrm>
            <a:off x="12545600" y="3200400"/>
            <a:ext cx="5830092" cy="4782413"/>
            <a:chOff x="13698539" y="4462136"/>
            <a:chExt cx="4364038" cy="3579812"/>
          </a:xfrm>
        </p:grpSpPr>
        <p:sp>
          <p:nvSpPr>
            <p:cNvPr id="31" name="Freeform 5"/>
            <p:cNvSpPr>
              <a:spLocks/>
            </p:cNvSpPr>
            <p:nvPr/>
          </p:nvSpPr>
          <p:spPr bwMode="auto">
            <a:xfrm>
              <a:off x="15266989" y="7392661"/>
              <a:ext cx="1238250" cy="612775"/>
            </a:xfrm>
            <a:custGeom>
              <a:avLst/>
              <a:gdLst>
                <a:gd name="T0" fmla="*/ 688 w 780"/>
                <a:gd name="T1" fmla="*/ 278 h 386"/>
                <a:gd name="T2" fmla="*/ 657 w 780"/>
                <a:gd name="T3" fmla="*/ 85 h 386"/>
                <a:gd name="T4" fmla="*/ 394 w 780"/>
                <a:gd name="T5" fmla="*/ 0 h 386"/>
                <a:gd name="T6" fmla="*/ 394 w 780"/>
                <a:gd name="T7" fmla="*/ 0 h 386"/>
                <a:gd name="T8" fmla="*/ 386 w 780"/>
                <a:gd name="T9" fmla="*/ 0 h 386"/>
                <a:gd name="T10" fmla="*/ 386 w 780"/>
                <a:gd name="T11" fmla="*/ 0 h 386"/>
                <a:gd name="T12" fmla="*/ 386 w 780"/>
                <a:gd name="T13" fmla="*/ 0 h 386"/>
                <a:gd name="T14" fmla="*/ 124 w 780"/>
                <a:gd name="T15" fmla="*/ 85 h 386"/>
                <a:gd name="T16" fmla="*/ 93 w 780"/>
                <a:gd name="T17" fmla="*/ 278 h 386"/>
                <a:gd name="T18" fmla="*/ 0 w 780"/>
                <a:gd name="T19" fmla="*/ 301 h 386"/>
                <a:gd name="T20" fmla="*/ 0 w 780"/>
                <a:gd name="T21" fmla="*/ 386 h 386"/>
                <a:gd name="T22" fmla="*/ 386 w 780"/>
                <a:gd name="T23" fmla="*/ 386 h 386"/>
                <a:gd name="T24" fmla="*/ 394 w 780"/>
                <a:gd name="T25" fmla="*/ 386 h 386"/>
                <a:gd name="T26" fmla="*/ 780 w 780"/>
                <a:gd name="T27" fmla="*/ 386 h 386"/>
                <a:gd name="T28" fmla="*/ 780 w 780"/>
                <a:gd name="T29" fmla="*/ 301 h 386"/>
                <a:gd name="T30" fmla="*/ 688 w 780"/>
                <a:gd name="T31" fmla="*/ 278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0" h="386">
                  <a:moveTo>
                    <a:pt x="688" y="278"/>
                  </a:moveTo>
                  <a:lnTo>
                    <a:pt x="657" y="85"/>
                  </a:lnTo>
                  <a:lnTo>
                    <a:pt x="394" y="0"/>
                  </a:lnTo>
                  <a:lnTo>
                    <a:pt x="394" y="0"/>
                  </a:lnTo>
                  <a:lnTo>
                    <a:pt x="386" y="0"/>
                  </a:lnTo>
                  <a:lnTo>
                    <a:pt x="386" y="0"/>
                  </a:lnTo>
                  <a:lnTo>
                    <a:pt x="386" y="0"/>
                  </a:lnTo>
                  <a:lnTo>
                    <a:pt x="124" y="85"/>
                  </a:lnTo>
                  <a:lnTo>
                    <a:pt x="93" y="278"/>
                  </a:lnTo>
                  <a:lnTo>
                    <a:pt x="0" y="301"/>
                  </a:lnTo>
                  <a:lnTo>
                    <a:pt x="0" y="386"/>
                  </a:lnTo>
                  <a:lnTo>
                    <a:pt x="386" y="386"/>
                  </a:lnTo>
                  <a:lnTo>
                    <a:pt x="394" y="386"/>
                  </a:lnTo>
                  <a:lnTo>
                    <a:pt x="780" y="386"/>
                  </a:lnTo>
                  <a:lnTo>
                    <a:pt x="780" y="301"/>
                  </a:lnTo>
                  <a:lnTo>
                    <a:pt x="688" y="278"/>
                  </a:lnTo>
                  <a:close/>
                </a:path>
              </a:pathLst>
            </a:custGeom>
            <a:solidFill>
              <a:srgbClr val="D7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 name="Freeform 6"/>
            <p:cNvSpPr>
              <a:spLocks/>
            </p:cNvSpPr>
            <p:nvPr/>
          </p:nvSpPr>
          <p:spPr bwMode="auto">
            <a:xfrm>
              <a:off x="15438439" y="7613323"/>
              <a:ext cx="895350" cy="98425"/>
            </a:xfrm>
            <a:custGeom>
              <a:avLst/>
              <a:gdLst>
                <a:gd name="T0" fmla="*/ 564 w 564"/>
                <a:gd name="T1" fmla="*/ 62 h 62"/>
                <a:gd name="T2" fmla="*/ 0 w 564"/>
                <a:gd name="T3" fmla="*/ 62 h 62"/>
                <a:gd name="T4" fmla="*/ 8 w 564"/>
                <a:gd name="T5" fmla="*/ 0 h 62"/>
                <a:gd name="T6" fmla="*/ 556 w 564"/>
                <a:gd name="T7" fmla="*/ 0 h 62"/>
                <a:gd name="T8" fmla="*/ 564 w 564"/>
                <a:gd name="T9" fmla="*/ 62 h 62"/>
              </a:gdLst>
              <a:ahLst/>
              <a:cxnLst>
                <a:cxn ang="0">
                  <a:pos x="T0" y="T1"/>
                </a:cxn>
                <a:cxn ang="0">
                  <a:pos x="T2" y="T3"/>
                </a:cxn>
                <a:cxn ang="0">
                  <a:pos x="T4" y="T5"/>
                </a:cxn>
                <a:cxn ang="0">
                  <a:pos x="T6" y="T7"/>
                </a:cxn>
                <a:cxn ang="0">
                  <a:pos x="T8" y="T9"/>
                </a:cxn>
              </a:cxnLst>
              <a:rect l="0" t="0" r="r" b="b"/>
              <a:pathLst>
                <a:path w="564" h="62">
                  <a:moveTo>
                    <a:pt x="564" y="62"/>
                  </a:moveTo>
                  <a:lnTo>
                    <a:pt x="0" y="62"/>
                  </a:lnTo>
                  <a:lnTo>
                    <a:pt x="8" y="0"/>
                  </a:lnTo>
                  <a:lnTo>
                    <a:pt x="556" y="0"/>
                  </a:lnTo>
                  <a:lnTo>
                    <a:pt x="564" y="62"/>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 name="Freeform 7"/>
            <p:cNvSpPr>
              <a:spLocks/>
            </p:cNvSpPr>
            <p:nvPr/>
          </p:nvSpPr>
          <p:spPr bwMode="auto">
            <a:xfrm>
              <a:off x="13698539" y="4485948"/>
              <a:ext cx="4364038" cy="3151188"/>
            </a:xfrm>
            <a:custGeom>
              <a:avLst/>
              <a:gdLst>
                <a:gd name="T0" fmla="*/ 356 w 356"/>
                <a:gd name="T1" fmla="*/ 247 h 257"/>
                <a:gd name="T2" fmla="*/ 346 w 356"/>
                <a:gd name="T3" fmla="*/ 257 h 257"/>
                <a:gd name="T4" fmla="*/ 10 w 356"/>
                <a:gd name="T5" fmla="*/ 257 h 257"/>
                <a:gd name="T6" fmla="*/ 0 w 356"/>
                <a:gd name="T7" fmla="*/ 247 h 257"/>
                <a:gd name="T8" fmla="*/ 0 w 356"/>
                <a:gd name="T9" fmla="*/ 10 h 257"/>
                <a:gd name="T10" fmla="*/ 10 w 356"/>
                <a:gd name="T11" fmla="*/ 0 h 257"/>
                <a:gd name="T12" fmla="*/ 346 w 356"/>
                <a:gd name="T13" fmla="*/ 0 h 257"/>
                <a:gd name="T14" fmla="*/ 356 w 356"/>
                <a:gd name="T15" fmla="*/ 10 h 257"/>
                <a:gd name="T16" fmla="*/ 356 w 356"/>
                <a:gd name="T17" fmla="*/ 24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 h="257">
                  <a:moveTo>
                    <a:pt x="356" y="247"/>
                  </a:moveTo>
                  <a:cubicBezTo>
                    <a:pt x="356" y="253"/>
                    <a:pt x="352" y="257"/>
                    <a:pt x="346" y="257"/>
                  </a:cubicBezTo>
                  <a:cubicBezTo>
                    <a:pt x="10" y="257"/>
                    <a:pt x="10" y="257"/>
                    <a:pt x="10" y="257"/>
                  </a:cubicBezTo>
                  <a:cubicBezTo>
                    <a:pt x="5" y="257"/>
                    <a:pt x="0" y="253"/>
                    <a:pt x="0" y="247"/>
                  </a:cubicBezTo>
                  <a:cubicBezTo>
                    <a:pt x="0" y="10"/>
                    <a:pt x="0" y="10"/>
                    <a:pt x="0" y="10"/>
                  </a:cubicBezTo>
                  <a:cubicBezTo>
                    <a:pt x="0" y="5"/>
                    <a:pt x="5" y="0"/>
                    <a:pt x="10" y="0"/>
                  </a:cubicBezTo>
                  <a:cubicBezTo>
                    <a:pt x="346" y="0"/>
                    <a:pt x="346" y="0"/>
                    <a:pt x="346" y="0"/>
                  </a:cubicBezTo>
                  <a:cubicBezTo>
                    <a:pt x="352" y="0"/>
                    <a:pt x="356" y="5"/>
                    <a:pt x="356" y="10"/>
                  </a:cubicBezTo>
                  <a:lnTo>
                    <a:pt x="356" y="247"/>
                  </a:lnTo>
                  <a:close/>
                </a:path>
              </a:pathLst>
            </a:custGeom>
            <a:solidFill>
              <a:srgbClr val="D7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 name="Freeform 8"/>
            <p:cNvSpPr>
              <a:spLocks/>
            </p:cNvSpPr>
            <p:nvPr/>
          </p:nvSpPr>
          <p:spPr bwMode="auto">
            <a:xfrm>
              <a:off x="15009814" y="7857798"/>
              <a:ext cx="1790700" cy="184150"/>
            </a:xfrm>
            <a:custGeom>
              <a:avLst/>
              <a:gdLst>
                <a:gd name="T0" fmla="*/ 0 w 146"/>
                <a:gd name="T1" fmla="*/ 15 h 15"/>
                <a:gd name="T2" fmla="*/ 0 w 146"/>
                <a:gd name="T3" fmla="*/ 11 h 15"/>
                <a:gd name="T4" fmla="*/ 11 w 146"/>
                <a:gd name="T5" fmla="*/ 0 h 15"/>
                <a:gd name="T6" fmla="*/ 136 w 146"/>
                <a:gd name="T7" fmla="*/ 0 h 15"/>
                <a:gd name="T8" fmla="*/ 146 w 146"/>
                <a:gd name="T9" fmla="*/ 11 h 15"/>
                <a:gd name="T10" fmla="*/ 146 w 146"/>
                <a:gd name="T11" fmla="*/ 15 h 15"/>
                <a:gd name="T12" fmla="*/ 0 w 146"/>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46" h="15">
                  <a:moveTo>
                    <a:pt x="0" y="15"/>
                  </a:moveTo>
                  <a:cubicBezTo>
                    <a:pt x="0" y="11"/>
                    <a:pt x="0" y="11"/>
                    <a:pt x="0" y="11"/>
                  </a:cubicBezTo>
                  <a:cubicBezTo>
                    <a:pt x="0" y="5"/>
                    <a:pt x="5" y="0"/>
                    <a:pt x="11" y="0"/>
                  </a:cubicBezTo>
                  <a:cubicBezTo>
                    <a:pt x="136" y="0"/>
                    <a:pt x="136" y="0"/>
                    <a:pt x="136" y="0"/>
                  </a:cubicBezTo>
                  <a:cubicBezTo>
                    <a:pt x="142" y="0"/>
                    <a:pt x="146" y="5"/>
                    <a:pt x="146" y="11"/>
                  </a:cubicBezTo>
                  <a:cubicBezTo>
                    <a:pt x="146" y="15"/>
                    <a:pt x="146" y="15"/>
                    <a:pt x="146" y="15"/>
                  </a:cubicBezTo>
                  <a:lnTo>
                    <a:pt x="0" y="15"/>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 name="Freeform 9"/>
            <p:cNvSpPr>
              <a:spLocks/>
            </p:cNvSpPr>
            <p:nvPr/>
          </p:nvSpPr>
          <p:spPr bwMode="auto">
            <a:xfrm>
              <a:off x="13758864" y="4522461"/>
              <a:ext cx="4241800" cy="2514600"/>
            </a:xfrm>
            <a:custGeom>
              <a:avLst/>
              <a:gdLst>
                <a:gd name="T0" fmla="*/ 0 w 346"/>
                <a:gd name="T1" fmla="*/ 205 h 205"/>
                <a:gd name="T2" fmla="*/ 0 w 346"/>
                <a:gd name="T3" fmla="*/ 6 h 205"/>
                <a:gd name="T4" fmla="*/ 5 w 346"/>
                <a:gd name="T5" fmla="*/ 0 h 205"/>
                <a:gd name="T6" fmla="*/ 341 w 346"/>
                <a:gd name="T7" fmla="*/ 0 h 205"/>
                <a:gd name="T8" fmla="*/ 346 w 346"/>
                <a:gd name="T9" fmla="*/ 6 h 205"/>
                <a:gd name="T10" fmla="*/ 346 w 346"/>
                <a:gd name="T11" fmla="*/ 205 h 205"/>
                <a:gd name="T12" fmla="*/ 0 w 346"/>
                <a:gd name="T13" fmla="*/ 205 h 205"/>
              </a:gdLst>
              <a:ahLst/>
              <a:cxnLst>
                <a:cxn ang="0">
                  <a:pos x="T0" y="T1"/>
                </a:cxn>
                <a:cxn ang="0">
                  <a:pos x="T2" y="T3"/>
                </a:cxn>
                <a:cxn ang="0">
                  <a:pos x="T4" y="T5"/>
                </a:cxn>
                <a:cxn ang="0">
                  <a:pos x="T6" y="T7"/>
                </a:cxn>
                <a:cxn ang="0">
                  <a:pos x="T8" y="T9"/>
                </a:cxn>
                <a:cxn ang="0">
                  <a:pos x="T10" y="T11"/>
                </a:cxn>
                <a:cxn ang="0">
                  <a:pos x="T12" y="T13"/>
                </a:cxn>
              </a:cxnLst>
              <a:rect l="0" t="0" r="r" b="b"/>
              <a:pathLst>
                <a:path w="346" h="205">
                  <a:moveTo>
                    <a:pt x="0" y="205"/>
                  </a:moveTo>
                  <a:cubicBezTo>
                    <a:pt x="0" y="6"/>
                    <a:pt x="0" y="6"/>
                    <a:pt x="0" y="6"/>
                  </a:cubicBezTo>
                  <a:cubicBezTo>
                    <a:pt x="0" y="3"/>
                    <a:pt x="2" y="0"/>
                    <a:pt x="5" y="0"/>
                  </a:cubicBezTo>
                  <a:cubicBezTo>
                    <a:pt x="341" y="0"/>
                    <a:pt x="341" y="0"/>
                    <a:pt x="341" y="0"/>
                  </a:cubicBezTo>
                  <a:cubicBezTo>
                    <a:pt x="344" y="0"/>
                    <a:pt x="346" y="3"/>
                    <a:pt x="346" y="6"/>
                  </a:cubicBezTo>
                  <a:cubicBezTo>
                    <a:pt x="346" y="205"/>
                    <a:pt x="346" y="205"/>
                    <a:pt x="346" y="205"/>
                  </a:cubicBezTo>
                  <a:lnTo>
                    <a:pt x="0" y="20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36" name="Freeform 10"/>
            <p:cNvSpPr>
              <a:spLocks noEditPoints="1"/>
            </p:cNvSpPr>
            <p:nvPr/>
          </p:nvSpPr>
          <p:spPr bwMode="auto">
            <a:xfrm>
              <a:off x="13698539" y="4462136"/>
              <a:ext cx="4364038" cy="2635250"/>
            </a:xfrm>
            <a:custGeom>
              <a:avLst/>
              <a:gdLst>
                <a:gd name="T0" fmla="*/ 346 w 356"/>
                <a:gd name="T1" fmla="*/ 10 h 215"/>
                <a:gd name="T2" fmla="*/ 346 w 356"/>
                <a:gd name="T3" fmla="*/ 11 h 215"/>
                <a:gd name="T4" fmla="*/ 346 w 356"/>
                <a:gd name="T5" fmla="*/ 205 h 215"/>
                <a:gd name="T6" fmla="*/ 10 w 356"/>
                <a:gd name="T7" fmla="*/ 205 h 215"/>
                <a:gd name="T8" fmla="*/ 10 w 356"/>
                <a:gd name="T9" fmla="*/ 11 h 215"/>
                <a:gd name="T10" fmla="*/ 10 w 356"/>
                <a:gd name="T11" fmla="*/ 10 h 215"/>
                <a:gd name="T12" fmla="*/ 346 w 356"/>
                <a:gd name="T13" fmla="*/ 10 h 215"/>
                <a:gd name="T14" fmla="*/ 346 w 356"/>
                <a:gd name="T15" fmla="*/ 0 h 215"/>
                <a:gd name="T16" fmla="*/ 10 w 356"/>
                <a:gd name="T17" fmla="*/ 0 h 215"/>
                <a:gd name="T18" fmla="*/ 0 w 356"/>
                <a:gd name="T19" fmla="*/ 11 h 215"/>
                <a:gd name="T20" fmla="*/ 0 w 356"/>
                <a:gd name="T21" fmla="*/ 215 h 215"/>
                <a:gd name="T22" fmla="*/ 356 w 356"/>
                <a:gd name="T23" fmla="*/ 215 h 215"/>
                <a:gd name="T24" fmla="*/ 356 w 356"/>
                <a:gd name="T25" fmla="*/ 11 h 215"/>
                <a:gd name="T26" fmla="*/ 346 w 356"/>
                <a:gd name="T2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215">
                  <a:moveTo>
                    <a:pt x="346" y="10"/>
                  </a:moveTo>
                  <a:cubicBezTo>
                    <a:pt x="346" y="10"/>
                    <a:pt x="346" y="11"/>
                    <a:pt x="346" y="11"/>
                  </a:cubicBezTo>
                  <a:cubicBezTo>
                    <a:pt x="346" y="205"/>
                    <a:pt x="346" y="205"/>
                    <a:pt x="346" y="205"/>
                  </a:cubicBezTo>
                  <a:cubicBezTo>
                    <a:pt x="10" y="205"/>
                    <a:pt x="10" y="205"/>
                    <a:pt x="10" y="205"/>
                  </a:cubicBezTo>
                  <a:cubicBezTo>
                    <a:pt x="10" y="11"/>
                    <a:pt x="10" y="11"/>
                    <a:pt x="10" y="11"/>
                  </a:cubicBezTo>
                  <a:cubicBezTo>
                    <a:pt x="10" y="11"/>
                    <a:pt x="10" y="10"/>
                    <a:pt x="10" y="10"/>
                  </a:cubicBezTo>
                  <a:cubicBezTo>
                    <a:pt x="346" y="10"/>
                    <a:pt x="346" y="10"/>
                    <a:pt x="346" y="10"/>
                  </a:cubicBezTo>
                  <a:moveTo>
                    <a:pt x="346" y="0"/>
                  </a:moveTo>
                  <a:cubicBezTo>
                    <a:pt x="10" y="0"/>
                    <a:pt x="10" y="0"/>
                    <a:pt x="10" y="0"/>
                  </a:cubicBezTo>
                  <a:cubicBezTo>
                    <a:pt x="4" y="0"/>
                    <a:pt x="0" y="5"/>
                    <a:pt x="0" y="11"/>
                  </a:cubicBezTo>
                  <a:cubicBezTo>
                    <a:pt x="0" y="215"/>
                    <a:pt x="0" y="215"/>
                    <a:pt x="0" y="215"/>
                  </a:cubicBezTo>
                  <a:cubicBezTo>
                    <a:pt x="356" y="215"/>
                    <a:pt x="356" y="215"/>
                    <a:pt x="356" y="215"/>
                  </a:cubicBezTo>
                  <a:cubicBezTo>
                    <a:pt x="356" y="11"/>
                    <a:pt x="356" y="11"/>
                    <a:pt x="356" y="11"/>
                  </a:cubicBezTo>
                  <a:cubicBezTo>
                    <a:pt x="356" y="5"/>
                    <a:pt x="352" y="0"/>
                    <a:pt x="346" y="0"/>
                  </a:cubicBezTo>
                  <a:close/>
                </a:path>
              </a:pathLst>
            </a:custGeom>
            <a:solidFill>
              <a:srgbClr val="3B3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7" name="กลุ่ม 52"/>
          <p:cNvGrpSpPr/>
          <p:nvPr/>
        </p:nvGrpSpPr>
        <p:grpSpPr>
          <a:xfrm>
            <a:off x="20333948" y="4706213"/>
            <a:ext cx="2343489" cy="3654965"/>
            <a:chOff x="2767012" y="4712960"/>
            <a:chExt cx="1863725" cy="2906713"/>
          </a:xfrm>
        </p:grpSpPr>
        <p:sp>
          <p:nvSpPr>
            <p:cNvPr id="38" name="Freeform 16"/>
            <p:cNvSpPr>
              <a:spLocks/>
            </p:cNvSpPr>
            <p:nvPr/>
          </p:nvSpPr>
          <p:spPr bwMode="auto">
            <a:xfrm>
              <a:off x="2767012" y="4712960"/>
              <a:ext cx="1863725" cy="2906713"/>
            </a:xfrm>
            <a:custGeom>
              <a:avLst/>
              <a:gdLst>
                <a:gd name="T0" fmla="*/ 0 w 152"/>
                <a:gd name="T1" fmla="*/ 230 h 237"/>
                <a:gd name="T2" fmla="*/ 7 w 152"/>
                <a:gd name="T3" fmla="*/ 237 h 237"/>
                <a:gd name="T4" fmla="*/ 144 w 152"/>
                <a:gd name="T5" fmla="*/ 237 h 237"/>
                <a:gd name="T6" fmla="*/ 152 w 152"/>
                <a:gd name="T7" fmla="*/ 230 h 237"/>
                <a:gd name="T8" fmla="*/ 152 w 152"/>
                <a:gd name="T9" fmla="*/ 7 h 237"/>
                <a:gd name="T10" fmla="*/ 144 w 152"/>
                <a:gd name="T11" fmla="*/ 0 h 237"/>
                <a:gd name="T12" fmla="*/ 7 w 152"/>
                <a:gd name="T13" fmla="*/ 0 h 237"/>
                <a:gd name="T14" fmla="*/ 0 w 152"/>
                <a:gd name="T15" fmla="*/ 7 h 237"/>
                <a:gd name="T16" fmla="*/ 0 w 152"/>
                <a:gd name="T17" fmla="*/ 23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237">
                  <a:moveTo>
                    <a:pt x="0" y="230"/>
                  </a:moveTo>
                  <a:cubicBezTo>
                    <a:pt x="0" y="234"/>
                    <a:pt x="3" y="237"/>
                    <a:pt x="7" y="237"/>
                  </a:cubicBezTo>
                  <a:cubicBezTo>
                    <a:pt x="144" y="237"/>
                    <a:pt x="144" y="237"/>
                    <a:pt x="144" y="237"/>
                  </a:cubicBezTo>
                  <a:cubicBezTo>
                    <a:pt x="148" y="237"/>
                    <a:pt x="152" y="234"/>
                    <a:pt x="152" y="230"/>
                  </a:cubicBezTo>
                  <a:cubicBezTo>
                    <a:pt x="152" y="7"/>
                    <a:pt x="152" y="7"/>
                    <a:pt x="152" y="7"/>
                  </a:cubicBezTo>
                  <a:cubicBezTo>
                    <a:pt x="152" y="3"/>
                    <a:pt x="148" y="0"/>
                    <a:pt x="144" y="0"/>
                  </a:cubicBezTo>
                  <a:cubicBezTo>
                    <a:pt x="7" y="0"/>
                    <a:pt x="7" y="0"/>
                    <a:pt x="7" y="0"/>
                  </a:cubicBezTo>
                  <a:cubicBezTo>
                    <a:pt x="3" y="0"/>
                    <a:pt x="0" y="3"/>
                    <a:pt x="0" y="7"/>
                  </a:cubicBezTo>
                  <a:lnTo>
                    <a:pt x="0" y="230"/>
                  </a:lnTo>
                  <a:close/>
                </a:path>
              </a:pathLst>
            </a:custGeom>
            <a:solidFill>
              <a:srgbClr val="3B3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 name="Freeform 17"/>
            <p:cNvSpPr>
              <a:spLocks/>
            </p:cNvSpPr>
            <p:nvPr/>
          </p:nvSpPr>
          <p:spPr bwMode="auto">
            <a:xfrm>
              <a:off x="2865437" y="4847898"/>
              <a:ext cx="1655763" cy="2427288"/>
            </a:xfrm>
            <a:custGeom>
              <a:avLst/>
              <a:gdLst>
                <a:gd name="T0" fmla="*/ 134 w 135"/>
                <a:gd name="T1" fmla="*/ 198 h 198"/>
                <a:gd name="T2" fmla="*/ 135 w 135"/>
                <a:gd name="T3" fmla="*/ 197 h 198"/>
                <a:gd name="T4" fmla="*/ 135 w 135"/>
                <a:gd name="T5" fmla="*/ 1 h 198"/>
                <a:gd name="T6" fmla="*/ 134 w 135"/>
                <a:gd name="T7" fmla="*/ 0 h 198"/>
                <a:gd name="T8" fmla="*/ 2 w 135"/>
                <a:gd name="T9" fmla="*/ 0 h 198"/>
                <a:gd name="T10" fmla="*/ 0 w 135"/>
                <a:gd name="T11" fmla="*/ 1 h 198"/>
                <a:gd name="T12" fmla="*/ 0 w 135"/>
                <a:gd name="T13" fmla="*/ 197 h 198"/>
                <a:gd name="T14" fmla="*/ 2 w 135"/>
                <a:gd name="T15" fmla="*/ 198 h 198"/>
                <a:gd name="T16" fmla="*/ 134 w 135"/>
                <a:gd name="T17"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98">
                  <a:moveTo>
                    <a:pt x="134" y="198"/>
                  </a:moveTo>
                  <a:cubicBezTo>
                    <a:pt x="135" y="198"/>
                    <a:pt x="135" y="197"/>
                    <a:pt x="135" y="197"/>
                  </a:cubicBezTo>
                  <a:cubicBezTo>
                    <a:pt x="135" y="1"/>
                    <a:pt x="135" y="1"/>
                    <a:pt x="135" y="1"/>
                  </a:cubicBezTo>
                  <a:cubicBezTo>
                    <a:pt x="135" y="0"/>
                    <a:pt x="135" y="0"/>
                    <a:pt x="134" y="0"/>
                  </a:cubicBezTo>
                  <a:cubicBezTo>
                    <a:pt x="2" y="0"/>
                    <a:pt x="2" y="0"/>
                    <a:pt x="2" y="0"/>
                  </a:cubicBezTo>
                  <a:cubicBezTo>
                    <a:pt x="1" y="0"/>
                    <a:pt x="0" y="0"/>
                    <a:pt x="0" y="1"/>
                  </a:cubicBezTo>
                  <a:cubicBezTo>
                    <a:pt x="0" y="197"/>
                    <a:pt x="0" y="197"/>
                    <a:pt x="0" y="197"/>
                  </a:cubicBezTo>
                  <a:cubicBezTo>
                    <a:pt x="0" y="197"/>
                    <a:pt x="1" y="198"/>
                    <a:pt x="2" y="198"/>
                  </a:cubicBezTo>
                  <a:lnTo>
                    <a:pt x="134" y="19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40" name="Oval 18"/>
            <p:cNvSpPr>
              <a:spLocks noChangeArrowheads="1"/>
            </p:cNvSpPr>
            <p:nvPr/>
          </p:nvSpPr>
          <p:spPr bwMode="auto">
            <a:xfrm>
              <a:off x="3625849" y="7337098"/>
              <a:ext cx="171450" cy="184150"/>
            </a:xfrm>
            <a:prstGeom prst="ellipse">
              <a:avLst/>
            </a:prstGeom>
            <a:solidFill>
              <a:srgbClr val="E9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1" name="กลุ่ม 56"/>
          <p:cNvGrpSpPr/>
          <p:nvPr/>
        </p:nvGrpSpPr>
        <p:grpSpPr>
          <a:xfrm>
            <a:off x="15838148" y="5544816"/>
            <a:ext cx="5125985" cy="3047597"/>
            <a:chOff x="9051926" y="7845098"/>
            <a:chExt cx="3836988" cy="2281238"/>
          </a:xfrm>
        </p:grpSpPr>
        <p:sp>
          <p:nvSpPr>
            <p:cNvPr id="42" name="Freeform 11"/>
            <p:cNvSpPr>
              <a:spLocks/>
            </p:cNvSpPr>
            <p:nvPr/>
          </p:nvSpPr>
          <p:spPr bwMode="auto">
            <a:xfrm>
              <a:off x="9247189" y="7857798"/>
              <a:ext cx="3408363" cy="2255838"/>
            </a:xfrm>
            <a:custGeom>
              <a:avLst/>
              <a:gdLst>
                <a:gd name="T0" fmla="*/ 277 w 278"/>
                <a:gd name="T1" fmla="*/ 176 h 184"/>
                <a:gd name="T2" fmla="*/ 269 w 278"/>
                <a:gd name="T3" fmla="*/ 184 h 184"/>
                <a:gd name="T4" fmla="*/ 7 w 278"/>
                <a:gd name="T5" fmla="*/ 184 h 184"/>
                <a:gd name="T6" fmla="*/ 0 w 278"/>
                <a:gd name="T7" fmla="*/ 176 h 184"/>
                <a:gd name="T8" fmla="*/ 1 w 278"/>
                <a:gd name="T9" fmla="*/ 7 h 184"/>
                <a:gd name="T10" fmla="*/ 8 w 278"/>
                <a:gd name="T11" fmla="*/ 0 h 184"/>
                <a:gd name="T12" fmla="*/ 270 w 278"/>
                <a:gd name="T13" fmla="*/ 0 h 184"/>
                <a:gd name="T14" fmla="*/ 278 w 278"/>
                <a:gd name="T15" fmla="*/ 7 h 184"/>
                <a:gd name="T16" fmla="*/ 277 w 278"/>
                <a:gd name="T17" fmla="*/ 17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 h="184">
                  <a:moveTo>
                    <a:pt x="277" y="176"/>
                  </a:moveTo>
                  <a:cubicBezTo>
                    <a:pt x="277" y="181"/>
                    <a:pt x="274" y="184"/>
                    <a:pt x="269" y="184"/>
                  </a:cubicBezTo>
                  <a:cubicBezTo>
                    <a:pt x="7" y="184"/>
                    <a:pt x="7" y="184"/>
                    <a:pt x="7" y="184"/>
                  </a:cubicBezTo>
                  <a:cubicBezTo>
                    <a:pt x="3" y="184"/>
                    <a:pt x="0" y="181"/>
                    <a:pt x="0" y="176"/>
                  </a:cubicBezTo>
                  <a:cubicBezTo>
                    <a:pt x="1" y="7"/>
                    <a:pt x="1" y="7"/>
                    <a:pt x="1" y="7"/>
                  </a:cubicBezTo>
                  <a:cubicBezTo>
                    <a:pt x="1" y="3"/>
                    <a:pt x="4" y="0"/>
                    <a:pt x="8" y="0"/>
                  </a:cubicBezTo>
                  <a:cubicBezTo>
                    <a:pt x="270" y="0"/>
                    <a:pt x="270" y="0"/>
                    <a:pt x="270" y="0"/>
                  </a:cubicBezTo>
                  <a:cubicBezTo>
                    <a:pt x="275" y="0"/>
                    <a:pt x="278" y="3"/>
                    <a:pt x="278" y="7"/>
                  </a:cubicBezTo>
                  <a:lnTo>
                    <a:pt x="277" y="176"/>
                  </a:lnTo>
                  <a:close/>
                </a:path>
              </a:pathLst>
            </a:custGeom>
            <a:solidFill>
              <a:srgbClr val="D7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 name="Freeform 12"/>
            <p:cNvSpPr>
              <a:spLocks/>
            </p:cNvSpPr>
            <p:nvPr/>
          </p:nvSpPr>
          <p:spPr bwMode="auto">
            <a:xfrm>
              <a:off x="9296401" y="7907011"/>
              <a:ext cx="3309938" cy="1949450"/>
            </a:xfrm>
            <a:custGeom>
              <a:avLst/>
              <a:gdLst>
                <a:gd name="T0" fmla="*/ 0 w 270"/>
                <a:gd name="T1" fmla="*/ 159 h 159"/>
                <a:gd name="T2" fmla="*/ 0 w 270"/>
                <a:gd name="T3" fmla="*/ 4 h 159"/>
                <a:gd name="T4" fmla="*/ 4 w 270"/>
                <a:gd name="T5" fmla="*/ 0 h 159"/>
                <a:gd name="T6" fmla="*/ 267 w 270"/>
                <a:gd name="T7" fmla="*/ 0 h 159"/>
                <a:gd name="T8" fmla="*/ 270 w 270"/>
                <a:gd name="T9" fmla="*/ 4 h 159"/>
                <a:gd name="T10" fmla="*/ 270 w 270"/>
                <a:gd name="T11" fmla="*/ 159 h 159"/>
                <a:gd name="T12" fmla="*/ 0 w 270"/>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270" h="159">
                  <a:moveTo>
                    <a:pt x="0" y="159"/>
                  </a:moveTo>
                  <a:cubicBezTo>
                    <a:pt x="0" y="4"/>
                    <a:pt x="0" y="4"/>
                    <a:pt x="0" y="4"/>
                  </a:cubicBezTo>
                  <a:cubicBezTo>
                    <a:pt x="0" y="1"/>
                    <a:pt x="2" y="0"/>
                    <a:pt x="4" y="0"/>
                  </a:cubicBezTo>
                  <a:cubicBezTo>
                    <a:pt x="267" y="0"/>
                    <a:pt x="267" y="0"/>
                    <a:pt x="267" y="0"/>
                  </a:cubicBezTo>
                  <a:cubicBezTo>
                    <a:pt x="269" y="0"/>
                    <a:pt x="270" y="1"/>
                    <a:pt x="270" y="4"/>
                  </a:cubicBezTo>
                  <a:cubicBezTo>
                    <a:pt x="270" y="159"/>
                    <a:pt x="270" y="159"/>
                    <a:pt x="270" y="159"/>
                  </a:cubicBezTo>
                  <a:lnTo>
                    <a:pt x="0" y="15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44" name="Freeform 13"/>
            <p:cNvSpPr>
              <a:spLocks noEditPoints="1"/>
            </p:cNvSpPr>
            <p:nvPr/>
          </p:nvSpPr>
          <p:spPr bwMode="auto">
            <a:xfrm>
              <a:off x="9247189" y="7845098"/>
              <a:ext cx="3408363" cy="2060575"/>
            </a:xfrm>
            <a:custGeom>
              <a:avLst/>
              <a:gdLst>
                <a:gd name="T0" fmla="*/ 270 w 278"/>
                <a:gd name="T1" fmla="*/ 9 h 168"/>
                <a:gd name="T2" fmla="*/ 270 w 278"/>
                <a:gd name="T3" fmla="*/ 9 h 168"/>
                <a:gd name="T4" fmla="*/ 270 w 278"/>
                <a:gd name="T5" fmla="*/ 160 h 168"/>
                <a:gd name="T6" fmla="*/ 8 w 278"/>
                <a:gd name="T7" fmla="*/ 160 h 168"/>
                <a:gd name="T8" fmla="*/ 8 w 278"/>
                <a:gd name="T9" fmla="*/ 9 h 168"/>
                <a:gd name="T10" fmla="*/ 9 w 278"/>
                <a:gd name="T11" fmla="*/ 9 h 168"/>
                <a:gd name="T12" fmla="*/ 270 w 278"/>
                <a:gd name="T13" fmla="*/ 9 h 168"/>
                <a:gd name="T14" fmla="*/ 271 w 278"/>
                <a:gd name="T15" fmla="*/ 0 h 168"/>
                <a:gd name="T16" fmla="*/ 8 w 278"/>
                <a:gd name="T17" fmla="*/ 0 h 168"/>
                <a:gd name="T18" fmla="*/ 0 w 278"/>
                <a:gd name="T19" fmla="*/ 9 h 168"/>
                <a:gd name="T20" fmla="*/ 0 w 278"/>
                <a:gd name="T21" fmla="*/ 168 h 168"/>
                <a:gd name="T22" fmla="*/ 278 w 278"/>
                <a:gd name="T23" fmla="*/ 168 h 168"/>
                <a:gd name="T24" fmla="*/ 278 w 278"/>
                <a:gd name="T25" fmla="*/ 9 h 168"/>
                <a:gd name="T26" fmla="*/ 271 w 278"/>
                <a:gd name="T2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168">
                  <a:moveTo>
                    <a:pt x="270" y="9"/>
                  </a:moveTo>
                  <a:cubicBezTo>
                    <a:pt x="270" y="9"/>
                    <a:pt x="270" y="9"/>
                    <a:pt x="270" y="9"/>
                  </a:cubicBezTo>
                  <a:cubicBezTo>
                    <a:pt x="270" y="160"/>
                    <a:pt x="270" y="160"/>
                    <a:pt x="270" y="160"/>
                  </a:cubicBezTo>
                  <a:cubicBezTo>
                    <a:pt x="8" y="160"/>
                    <a:pt x="8" y="160"/>
                    <a:pt x="8" y="160"/>
                  </a:cubicBezTo>
                  <a:cubicBezTo>
                    <a:pt x="8" y="9"/>
                    <a:pt x="8" y="9"/>
                    <a:pt x="8" y="9"/>
                  </a:cubicBezTo>
                  <a:cubicBezTo>
                    <a:pt x="8" y="9"/>
                    <a:pt x="9" y="9"/>
                    <a:pt x="9" y="9"/>
                  </a:cubicBezTo>
                  <a:cubicBezTo>
                    <a:pt x="270" y="9"/>
                    <a:pt x="270" y="9"/>
                    <a:pt x="270" y="9"/>
                  </a:cubicBezTo>
                  <a:moveTo>
                    <a:pt x="271" y="0"/>
                  </a:moveTo>
                  <a:cubicBezTo>
                    <a:pt x="8" y="0"/>
                    <a:pt x="8" y="0"/>
                    <a:pt x="8" y="0"/>
                  </a:cubicBezTo>
                  <a:cubicBezTo>
                    <a:pt x="4" y="0"/>
                    <a:pt x="0" y="4"/>
                    <a:pt x="0" y="9"/>
                  </a:cubicBezTo>
                  <a:cubicBezTo>
                    <a:pt x="0" y="168"/>
                    <a:pt x="0" y="168"/>
                    <a:pt x="0" y="168"/>
                  </a:cubicBezTo>
                  <a:cubicBezTo>
                    <a:pt x="278" y="168"/>
                    <a:pt x="278" y="168"/>
                    <a:pt x="278" y="168"/>
                  </a:cubicBezTo>
                  <a:cubicBezTo>
                    <a:pt x="278" y="9"/>
                    <a:pt x="278" y="9"/>
                    <a:pt x="278" y="9"/>
                  </a:cubicBezTo>
                  <a:cubicBezTo>
                    <a:pt x="278" y="4"/>
                    <a:pt x="275" y="0"/>
                    <a:pt x="271" y="0"/>
                  </a:cubicBezTo>
                  <a:close/>
                </a:path>
              </a:pathLst>
            </a:custGeom>
            <a:solidFill>
              <a:srgbClr val="3B3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 name="Freeform 14"/>
            <p:cNvSpPr>
              <a:spLocks/>
            </p:cNvSpPr>
            <p:nvPr/>
          </p:nvSpPr>
          <p:spPr bwMode="auto">
            <a:xfrm>
              <a:off x="9051926" y="9892973"/>
              <a:ext cx="3836988" cy="233363"/>
            </a:xfrm>
            <a:custGeom>
              <a:avLst/>
              <a:gdLst>
                <a:gd name="T0" fmla="*/ 313 w 313"/>
                <a:gd name="T1" fmla="*/ 0 h 19"/>
                <a:gd name="T2" fmla="*/ 313 w 313"/>
                <a:gd name="T3" fmla="*/ 5 h 19"/>
                <a:gd name="T4" fmla="*/ 298 w 313"/>
                <a:gd name="T5" fmla="*/ 19 h 19"/>
                <a:gd name="T6" fmla="*/ 15 w 313"/>
                <a:gd name="T7" fmla="*/ 19 h 19"/>
                <a:gd name="T8" fmla="*/ 0 w 313"/>
                <a:gd name="T9" fmla="*/ 5 h 19"/>
                <a:gd name="T10" fmla="*/ 0 w 313"/>
                <a:gd name="T11" fmla="*/ 0 h 19"/>
                <a:gd name="T12" fmla="*/ 313 w 313"/>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13" h="19">
                  <a:moveTo>
                    <a:pt x="313" y="0"/>
                  </a:moveTo>
                  <a:cubicBezTo>
                    <a:pt x="313" y="5"/>
                    <a:pt x="313" y="5"/>
                    <a:pt x="313" y="5"/>
                  </a:cubicBezTo>
                  <a:cubicBezTo>
                    <a:pt x="313" y="12"/>
                    <a:pt x="306" y="19"/>
                    <a:pt x="298" y="19"/>
                  </a:cubicBezTo>
                  <a:cubicBezTo>
                    <a:pt x="15" y="19"/>
                    <a:pt x="15" y="19"/>
                    <a:pt x="15" y="19"/>
                  </a:cubicBezTo>
                  <a:cubicBezTo>
                    <a:pt x="7" y="19"/>
                    <a:pt x="0" y="12"/>
                    <a:pt x="0" y="5"/>
                  </a:cubicBezTo>
                  <a:cubicBezTo>
                    <a:pt x="0" y="0"/>
                    <a:pt x="0" y="0"/>
                    <a:pt x="0" y="0"/>
                  </a:cubicBezTo>
                  <a:lnTo>
                    <a:pt x="313" y="0"/>
                  </a:lnTo>
                  <a:close/>
                </a:path>
              </a:pathLst>
            </a:custGeom>
            <a:solidFill>
              <a:srgbClr val="D7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 name="Freeform 15"/>
            <p:cNvSpPr>
              <a:spLocks/>
            </p:cNvSpPr>
            <p:nvPr/>
          </p:nvSpPr>
          <p:spPr bwMode="auto">
            <a:xfrm>
              <a:off x="9051926" y="9892973"/>
              <a:ext cx="3836988" cy="98425"/>
            </a:xfrm>
            <a:custGeom>
              <a:avLst/>
              <a:gdLst>
                <a:gd name="T0" fmla="*/ 1 w 313"/>
                <a:gd name="T1" fmla="*/ 8 h 8"/>
                <a:gd name="T2" fmla="*/ 0 w 313"/>
                <a:gd name="T3" fmla="*/ 5 h 8"/>
                <a:gd name="T4" fmla="*/ 0 w 313"/>
                <a:gd name="T5" fmla="*/ 0 h 8"/>
                <a:gd name="T6" fmla="*/ 313 w 313"/>
                <a:gd name="T7" fmla="*/ 0 h 8"/>
                <a:gd name="T8" fmla="*/ 313 w 313"/>
                <a:gd name="T9" fmla="*/ 5 h 8"/>
                <a:gd name="T10" fmla="*/ 312 w 313"/>
                <a:gd name="T11" fmla="*/ 8 h 8"/>
                <a:gd name="T12" fmla="*/ 1 w 31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13" h="8">
                  <a:moveTo>
                    <a:pt x="1" y="8"/>
                  </a:moveTo>
                  <a:cubicBezTo>
                    <a:pt x="0" y="7"/>
                    <a:pt x="0" y="6"/>
                    <a:pt x="0" y="5"/>
                  </a:cubicBezTo>
                  <a:cubicBezTo>
                    <a:pt x="0" y="0"/>
                    <a:pt x="0" y="0"/>
                    <a:pt x="0" y="0"/>
                  </a:cubicBezTo>
                  <a:cubicBezTo>
                    <a:pt x="313" y="0"/>
                    <a:pt x="313" y="0"/>
                    <a:pt x="313" y="0"/>
                  </a:cubicBezTo>
                  <a:cubicBezTo>
                    <a:pt x="313" y="5"/>
                    <a:pt x="313" y="5"/>
                    <a:pt x="313" y="5"/>
                  </a:cubicBezTo>
                  <a:cubicBezTo>
                    <a:pt x="313" y="6"/>
                    <a:pt x="312" y="7"/>
                    <a:pt x="312" y="8"/>
                  </a:cubicBezTo>
                  <a:lnTo>
                    <a:pt x="1" y="8"/>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73" name="กลุ่ม 62"/>
          <p:cNvGrpSpPr/>
          <p:nvPr/>
        </p:nvGrpSpPr>
        <p:grpSpPr>
          <a:xfrm>
            <a:off x="11309678" y="5696813"/>
            <a:ext cx="1556670" cy="2882173"/>
            <a:chOff x="14703426" y="9256386"/>
            <a:chExt cx="1165225" cy="2157413"/>
          </a:xfrm>
        </p:grpSpPr>
        <p:sp>
          <p:nvSpPr>
            <p:cNvPr id="74" name="Freeform 73"/>
            <p:cNvSpPr>
              <a:spLocks/>
            </p:cNvSpPr>
            <p:nvPr/>
          </p:nvSpPr>
          <p:spPr bwMode="auto">
            <a:xfrm>
              <a:off x="14703426" y="9256386"/>
              <a:ext cx="1165225" cy="2157413"/>
            </a:xfrm>
            <a:custGeom>
              <a:avLst/>
              <a:gdLst>
                <a:gd name="T0" fmla="*/ 0 w 95"/>
                <a:gd name="T1" fmla="*/ 171 h 176"/>
                <a:gd name="T2" fmla="*/ 6 w 95"/>
                <a:gd name="T3" fmla="*/ 176 h 176"/>
                <a:gd name="T4" fmla="*/ 89 w 95"/>
                <a:gd name="T5" fmla="*/ 176 h 176"/>
                <a:gd name="T6" fmla="*/ 95 w 95"/>
                <a:gd name="T7" fmla="*/ 171 h 176"/>
                <a:gd name="T8" fmla="*/ 95 w 95"/>
                <a:gd name="T9" fmla="*/ 5 h 176"/>
                <a:gd name="T10" fmla="*/ 89 w 95"/>
                <a:gd name="T11" fmla="*/ 0 h 176"/>
                <a:gd name="T12" fmla="*/ 6 w 95"/>
                <a:gd name="T13" fmla="*/ 0 h 176"/>
                <a:gd name="T14" fmla="*/ 0 w 95"/>
                <a:gd name="T15" fmla="*/ 5 h 176"/>
                <a:gd name="T16" fmla="*/ 0 w 95"/>
                <a:gd name="T17" fmla="*/ 17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76">
                  <a:moveTo>
                    <a:pt x="0" y="171"/>
                  </a:moveTo>
                  <a:cubicBezTo>
                    <a:pt x="0" y="174"/>
                    <a:pt x="3" y="176"/>
                    <a:pt x="6" y="176"/>
                  </a:cubicBezTo>
                  <a:cubicBezTo>
                    <a:pt x="89" y="176"/>
                    <a:pt x="89" y="176"/>
                    <a:pt x="89" y="176"/>
                  </a:cubicBezTo>
                  <a:cubicBezTo>
                    <a:pt x="92" y="176"/>
                    <a:pt x="95" y="174"/>
                    <a:pt x="95" y="171"/>
                  </a:cubicBezTo>
                  <a:cubicBezTo>
                    <a:pt x="95" y="5"/>
                    <a:pt x="95" y="5"/>
                    <a:pt x="95" y="5"/>
                  </a:cubicBezTo>
                  <a:cubicBezTo>
                    <a:pt x="95" y="2"/>
                    <a:pt x="92" y="0"/>
                    <a:pt x="89" y="0"/>
                  </a:cubicBezTo>
                  <a:cubicBezTo>
                    <a:pt x="6" y="0"/>
                    <a:pt x="6" y="0"/>
                    <a:pt x="6" y="0"/>
                  </a:cubicBezTo>
                  <a:cubicBezTo>
                    <a:pt x="3" y="0"/>
                    <a:pt x="0" y="2"/>
                    <a:pt x="0" y="5"/>
                  </a:cubicBezTo>
                  <a:lnTo>
                    <a:pt x="0" y="171"/>
                  </a:lnTo>
                  <a:close/>
                </a:path>
              </a:pathLst>
            </a:custGeom>
            <a:solidFill>
              <a:srgbClr val="3B3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 name="Freeform 75"/>
            <p:cNvSpPr>
              <a:spLocks/>
            </p:cNvSpPr>
            <p:nvPr/>
          </p:nvSpPr>
          <p:spPr bwMode="auto">
            <a:xfrm>
              <a:off x="14789151" y="9353223"/>
              <a:ext cx="993775" cy="1803400"/>
            </a:xfrm>
            <a:custGeom>
              <a:avLst/>
              <a:gdLst>
                <a:gd name="T0" fmla="*/ 80 w 81"/>
                <a:gd name="T1" fmla="*/ 147 h 147"/>
                <a:gd name="T2" fmla="*/ 81 w 81"/>
                <a:gd name="T3" fmla="*/ 147 h 147"/>
                <a:gd name="T4" fmla="*/ 81 w 81"/>
                <a:gd name="T5" fmla="*/ 1 h 147"/>
                <a:gd name="T6" fmla="*/ 80 w 81"/>
                <a:gd name="T7" fmla="*/ 0 h 147"/>
                <a:gd name="T8" fmla="*/ 0 w 81"/>
                <a:gd name="T9" fmla="*/ 0 h 147"/>
                <a:gd name="T10" fmla="*/ 0 w 81"/>
                <a:gd name="T11" fmla="*/ 1 h 147"/>
                <a:gd name="T12" fmla="*/ 0 w 81"/>
                <a:gd name="T13" fmla="*/ 147 h 147"/>
                <a:gd name="T14" fmla="*/ 0 w 81"/>
                <a:gd name="T15" fmla="*/ 147 h 147"/>
                <a:gd name="T16" fmla="*/ 80 w 81"/>
                <a:gd name="T1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47">
                  <a:moveTo>
                    <a:pt x="80" y="147"/>
                  </a:moveTo>
                  <a:cubicBezTo>
                    <a:pt x="81" y="147"/>
                    <a:pt x="81" y="147"/>
                    <a:pt x="81" y="147"/>
                  </a:cubicBezTo>
                  <a:cubicBezTo>
                    <a:pt x="81" y="1"/>
                    <a:pt x="81" y="1"/>
                    <a:pt x="81" y="1"/>
                  </a:cubicBezTo>
                  <a:cubicBezTo>
                    <a:pt x="81" y="0"/>
                    <a:pt x="81" y="0"/>
                    <a:pt x="80" y="0"/>
                  </a:cubicBezTo>
                  <a:cubicBezTo>
                    <a:pt x="0" y="0"/>
                    <a:pt x="0" y="0"/>
                    <a:pt x="0" y="0"/>
                  </a:cubicBezTo>
                  <a:cubicBezTo>
                    <a:pt x="0" y="0"/>
                    <a:pt x="0" y="0"/>
                    <a:pt x="0" y="1"/>
                  </a:cubicBezTo>
                  <a:cubicBezTo>
                    <a:pt x="0" y="147"/>
                    <a:pt x="0" y="147"/>
                    <a:pt x="0" y="147"/>
                  </a:cubicBezTo>
                  <a:cubicBezTo>
                    <a:pt x="0" y="147"/>
                    <a:pt x="0" y="147"/>
                    <a:pt x="0" y="147"/>
                  </a:cubicBezTo>
                  <a:lnTo>
                    <a:pt x="80" y="1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77" name="Oval 76"/>
            <p:cNvSpPr>
              <a:spLocks noChangeArrowheads="1"/>
            </p:cNvSpPr>
            <p:nvPr/>
          </p:nvSpPr>
          <p:spPr bwMode="auto">
            <a:xfrm>
              <a:off x="15217776" y="11216948"/>
              <a:ext cx="123825" cy="123825"/>
            </a:xfrm>
            <a:prstGeom prst="ellipse">
              <a:avLst/>
            </a:prstGeom>
            <a:solidFill>
              <a:srgbClr val="E9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78" name="TextBox 31"/>
          <p:cNvSpPr txBox="1">
            <a:spLocks noChangeArrowheads="1"/>
          </p:cNvSpPr>
          <p:nvPr/>
        </p:nvSpPr>
        <p:spPr bwMode="auto">
          <a:xfrm>
            <a:off x="11470005" y="6673349"/>
            <a:ext cx="128181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b="1" dirty="0">
                <a:solidFill>
                  <a:schemeClr val="bg1"/>
                </a:solidFill>
                <a:latin typeface="Lato Black" pitchFamily="34" charset="0"/>
                <a:ea typeface="Lato Black" pitchFamily="34" charset="0"/>
                <a:cs typeface="Lato Black" pitchFamily="34" charset="0"/>
              </a:rPr>
              <a:t>98</a:t>
            </a:r>
            <a:r>
              <a:rPr lang="id-ID" b="1" dirty="0">
                <a:solidFill>
                  <a:schemeClr val="bg1"/>
                </a:solidFill>
                <a:latin typeface="Lato Black" pitchFamily="34" charset="0"/>
                <a:ea typeface="Lato Black" pitchFamily="34" charset="0"/>
                <a:cs typeface="Lato Black" pitchFamily="34" charset="0"/>
              </a:rPr>
              <a:t>%</a:t>
            </a:r>
          </a:p>
        </p:txBody>
      </p:sp>
      <p:sp>
        <p:nvSpPr>
          <p:cNvPr id="79" name="TextBox 31"/>
          <p:cNvSpPr txBox="1">
            <a:spLocks noChangeArrowheads="1"/>
          </p:cNvSpPr>
          <p:nvPr/>
        </p:nvSpPr>
        <p:spPr bwMode="auto">
          <a:xfrm>
            <a:off x="13570810" y="3997420"/>
            <a:ext cx="328445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9600" b="1" dirty="0">
                <a:solidFill>
                  <a:schemeClr val="bg1"/>
                </a:solidFill>
                <a:latin typeface="Lato Black" pitchFamily="34" charset="0"/>
                <a:ea typeface="Lato Black" pitchFamily="34" charset="0"/>
                <a:cs typeface="Lato Black" pitchFamily="34" charset="0"/>
              </a:rPr>
              <a:t>74</a:t>
            </a:r>
            <a:r>
              <a:rPr lang="id-ID" sz="9600" b="1" dirty="0">
                <a:solidFill>
                  <a:schemeClr val="bg1"/>
                </a:solidFill>
                <a:latin typeface="Lato Black" pitchFamily="34" charset="0"/>
                <a:ea typeface="Lato Black" pitchFamily="34" charset="0"/>
                <a:cs typeface="Lato Black" pitchFamily="34" charset="0"/>
              </a:rPr>
              <a:t>%</a:t>
            </a:r>
          </a:p>
        </p:txBody>
      </p:sp>
      <p:sp>
        <p:nvSpPr>
          <p:cNvPr id="80" name="TextBox 31"/>
          <p:cNvSpPr txBox="1">
            <a:spLocks noChangeArrowheads="1"/>
          </p:cNvSpPr>
          <p:nvPr/>
        </p:nvSpPr>
        <p:spPr bwMode="auto">
          <a:xfrm>
            <a:off x="16788219" y="6207220"/>
            <a:ext cx="328445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9600" b="1" dirty="0">
                <a:solidFill>
                  <a:schemeClr val="bg1"/>
                </a:solidFill>
                <a:latin typeface="Lato Black" pitchFamily="34" charset="0"/>
                <a:ea typeface="Lato Black" pitchFamily="34" charset="0"/>
                <a:cs typeface="Lato Black" pitchFamily="34" charset="0"/>
              </a:rPr>
              <a:t>59</a:t>
            </a:r>
            <a:r>
              <a:rPr lang="id-ID" sz="9600" b="1" dirty="0">
                <a:solidFill>
                  <a:schemeClr val="bg1"/>
                </a:solidFill>
                <a:latin typeface="Lato Black" pitchFamily="34" charset="0"/>
                <a:ea typeface="Lato Black" pitchFamily="34" charset="0"/>
                <a:cs typeface="Lato Black" pitchFamily="34" charset="0"/>
              </a:rPr>
              <a:t>%</a:t>
            </a:r>
          </a:p>
        </p:txBody>
      </p:sp>
      <p:sp>
        <p:nvSpPr>
          <p:cNvPr id="81" name="TextBox 31"/>
          <p:cNvSpPr txBox="1">
            <a:spLocks noChangeArrowheads="1"/>
          </p:cNvSpPr>
          <p:nvPr/>
        </p:nvSpPr>
        <p:spPr bwMode="auto">
          <a:xfrm>
            <a:off x="20910878" y="6100480"/>
            <a:ext cx="128181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73</a:t>
            </a:r>
            <a:r>
              <a:rPr lang="id-ID" sz="4000" b="1" dirty="0">
                <a:solidFill>
                  <a:schemeClr val="bg1"/>
                </a:solidFill>
                <a:latin typeface="Lato Black" pitchFamily="34" charset="0"/>
                <a:ea typeface="Lato Black" pitchFamily="34" charset="0"/>
                <a:cs typeface="Lato Black" pitchFamily="34" charset="0"/>
              </a:rPr>
              <a:t>%</a:t>
            </a:r>
          </a:p>
        </p:txBody>
      </p:sp>
      <p:grpSp>
        <p:nvGrpSpPr>
          <p:cNvPr id="82" name="Group 81"/>
          <p:cNvGrpSpPr/>
          <p:nvPr/>
        </p:nvGrpSpPr>
        <p:grpSpPr>
          <a:xfrm>
            <a:off x="9342437" y="0"/>
            <a:ext cx="5121981" cy="1859280"/>
            <a:chOff x="9266237" y="-30479"/>
            <a:chExt cx="5121981" cy="1859280"/>
          </a:xfrm>
        </p:grpSpPr>
        <p:sp>
          <p:nvSpPr>
            <p:cNvPr id="8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4" name="TextBox 8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85" name="กลุ่ม 1"/>
            <p:cNvGrpSpPr/>
            <p:nvPr/>
          </p:nvGrpSpPr>
          <p:grpSpPr>
            <a:xfrm>
              <a:off x="10629638" y="960536"/>
              <a:ext cx="2675199" cy="191868"/>
              <a:chOff x="731836" y="7607630"/>
              <a:chExt cx="3043601" cy="240970"/>
            </a:xfrm>
          </p:grpSpPr>
          <p:sp>
            <p:nvSpPr>
              <p:cNvPr id="8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971373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wipe(down)">
                                      <p:cBhvr>
                                        <p:cTn id="11" dur="500"/>
                                        <p:tgtEl>
                                          <p:spTgt spid="7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p:cTn id="15" dur="500" fill="hold"/>
                                        <p:tgtEl>
                                          <p:spTgt spid="30"/>
                                        </p:tgtEl>
                                        <p:attrNameLst>
                                          <p:attrName>ppt_w</p:attrName>
                                        </p:attrNameLst>
                                      </p:cBhvr>
                                      <p:tavLst>
                                        <p:tav tm="0">
                                          <p:val>
                                            <p:fltVal val="0"/>
                                          </p:val>
                                        </p:tav>
                                        <p:tav tm="100000">
                                          <p:val>
                                            <p:strVal val="#ppt_w"/>
                                          </p:val>
                                        </p:tav>
                                      </p:tavLst>
                                    </p:anim>
                                    <p:anim calcmode="lin" valueType="num">
                                      <p:cBhvr>
                                        <p:cTn id="16" dur="500" fill="hold"/>
                                        <p:tgtEl>
                                          <p:spTgt spid="30"/>
                                        </p:tgtEl>
                                        <p:attrNameLst>
                                          <p:attrName>ppt_h</p:attrName>
                                        </p:attrNameLst>
                                      </p:cBhvr>
                                      <p:tavLst>
                                        <p:tav tm="0">
                                          <p:val>
                                            <p:fltVal val="0"/>
                                          </p:val>
                                        </p:tav>
                                        <p:tav tm="100000">
                                          <p:val>
                                            <p:strVal val="#ppt_h"/>
                                          </p:val>
                                        </p:tav>
                                      </p:tavLst>
                                    </p:anim>
                                    <p:animEffect transition="in" filter="fade">
                                      <p:cBhvr>
                                        <p:cTn id="17" dur="500"/>
                                        <p:tgtEl>
                                          <p:spTgt spid="30"/>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3"/>
                                        </p:tgtEl>
                                        <p:attrNameLst>
                                          <p:attrName>style.visibility</p:attrName>
                                        </p:attrNameLst>
                                      </p:cBhvr>
                                      <p:to>
                                        <p:strVal val="visible"/>
                                      </p:to>
                                    </p:set>
                                    <p:anim calcmode="lin" valueType="num">
                                      <p:cBhvr>
                                        <p:cTn id="21" dur="500" fill="hold"/>
                                        <p:tgtEl>
                                          <p:spTgt spid="73"/>
                                        </p:tgtEl>
                                        <p:attrNameLst>
                                          <p:attrName>ppt_w</p:attrName>
                                        </p:attrNameLst>
                                      </p:cBhvr>
                                      <p:tavLst>
                                        <p:tav tm="0">
                                          <p:val>
                                            <p:fltVal val="0"/>
                                          </p:val>
                                        </p:tav>
                                        <p:tav tm="100000">
                                          <p:val>
                                            <p:strVal val="#ppt_w"/>
                                          </p:val>
                                        </p:tav>
                                      </p:tavLst>
                                    </p:anim>
                                    <p:anim calcmode="lin" valueType="num">
                                      <p:cBhvr>
                                        <p:cTn id="22" dur="500" fill="hold"/>
                                        <p:tgtEl>
                                          <p:spTgt spid="73"/>
                                        </p:tgtEl>
                                        <p:attrNameLst>
                                          <p:attrName>ppt_h</p:attrName>
                                        </p:attrNameLst>
                                      </p:cBhvr>
                                      <p:tavLst>
                                        <p:tav tm="0">
                                          <p:val>
                                            <p:fltVal val="0"/>
                                          </p:val>
                                        </p:tav>
                                        <p:tav tm="100000">
                                          <p:val>
                                            <p:strVal val="#ppt_h"/>
                                          </p:val>
                                        </p:tav>
                                      </p:tavLst>
                                    </p:anim>
                                    <p:animEffect transition="in" filter="fade">
                                      <p:cBhvr>
                                        <p:cTn id="23" dur="500"/>
                                        <p:tgtEl>
                                          <p:spTgt spid="73"/>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37"/>
                                        </p:tgtEl>
                                        <p:attrNameLst>
                                          <p:attrName>style.visibility</p:attrName>
                                        </p:attrNameLst>
                                      </p:cBhvr>
                                      <p:to>
                                        <p:strVal val="visible"/>
                                      </p:to>
                                    </p:set>
                                    <p:anim calcmode="lin" valueType="num">
                                      <p:cBhvr>
                                        <p:cTn id="33" dur="500" fill="hold"/>
                                        <p:tgtEl>
                                          <p:spTgt spid="37"/>
                                        </p:tgtEl>
                                        <p:attrNameLst>
                                          <p:attrName>ppt_w</p:attrName>
                                        </p:attrNameLst>
                                      </p:cBhvr>
                                      <p:tavLst>
                                        <p:tav tm="0">
                                          <p:val>
                                            <p:fltVal val="0"/>
                                          </p:val>
                                        </p:tav>
                                        <p:tav tm="100000">
                                          <p:val>
                                            <p:strVal val="#ppt_w"/>
                                          </p:val>
                                        </p:tav>
                                      </p:tavLst>
                                    </p:anim>
                                    <p:anim calcmode="lin" valueType="num">
                                      <p:cBhvr>
                                        <p:cTn id="34" dur="500" fill="hold"/>
                                        <p:tgtEl>
                                          <p:spTgt spid="37"/>
                                        </p:tgtEl>
                                        <p:attrNameLst>
                                          <p:attrName>ppt_h</p:attrName>
                                        </p:attrNameLst>
                                      </p:cBhvr>
                                      <p:tavLst>
                                        <p:tav tm="0">
                                          <p:val>
                                            <p:fltVal val="0"/>
                                          </p:val>
                                        </p:tav>
                                        <p:tav tm="100000">
                                          <p:val>
                                            <p:strVal val="#ppt_h"/>
                                          </p:val>
                                        </p:tav>
                                      </p:tavLst>
                                    </p:anim>
                                    <p:animEffect transition="in" filter="fade">
                                      <p:cBhvr>
                                        <p:cTn id="35" dur="500"/>
                                        <p:tgtEl>
                                          <p:spTgt spid="37"/>
                                        </p:tgtEl>
                                      </p:cBhvr>
                                    </p:animEffect>
                                  </p:childTnLst>
                                </p:cTn>
                              </p:par>
                            </p:childTnLst>
                          </p:cTn>
                        </p:par>
                        <p:par>
                          <p:cTn id="36" fill="hold">
                            <p:stCondLst>
                              <p:cond delay="3000"/>
                            </p:stCondLst>
                            <p:childTnLst>
                              <p:par>
                                <p:cTn id="37" presetID="22" presetClass="entr" presetSubtype="8" fill="hold" grpId="0" nodeType="afterEffect">
                                  <p:stCondLst>
                                    <p:cond delay="0"/>
                                  </p:stCondLst>
                                  <p:childTnLst>
                                    <p:set>
                                      <p:cBhvr>
                                        <p:cTn id="38" dur="1" fill="hold">
                                          <p:stCondLst>
                                            <p:cond delay="0"/>
                                          </p:stCondLst>
                                        </p:cTn>
                                        <p:tgtEl>
                                          <p:spTgt spid="78"/>
                                        </p:tgtEl>
                                        <p:attrNameLst>
                                          <p:attrName>style.visibility</p:attrName>
                                        </p:attrNameLst>
                                      </p:cBhvr>
                                      <p:to>
                                        <p:strVal val="visible"/>
                                      </p:to>
                                    </p:set>
                                    <p:animEffect transition="in" filter="wipe(left)">
                                      <p:cBhvr>
                                        <p:cTn id="39" dur="500"/>
                                        <p:tgtEl>
                                          <p:spTgt spid="78"/>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79"/>
                                        </p:tgtEl>
                                        <p:attrNameLst>
                                          <p:attrName>style.visibility</p:attrName>
                                        </p:attrNameLst>
                                      </p:cBhvr>
                                      <p:to>
                                        <p:strVal val="visible"/>
                                      </p:to>
                                    </p:set>
                                    <p:animEffect transition="in" filter="wipe(left)">
                                      <p:cBhvr>
                                        <p:cTn id="43" dur="500"/>
                                        <p:tgtEl>
                                          <p:spTgt spid="79"/>
                                        </p:tgtEl>
                                      </p:cBhvr>
                                    </p:animEffect>
                                  </p:childTnLst>
                                </p:cTn>
                              </p:par>
                            </p:childTnLst>
                          </p:cTn>
                        </p:par>
                        <p:par>
                          <p:cTn id="44" fill="hold">
                            <p:stCondLst>
                              <p:cond delay="4000"/>
                            </p:stCondLst>
                            <p:childTnLst>
                              <p:par>
                                <p:cTn id="45" presetID="22" presetClass="entr" presetSubtype="8" fill="hold" grpId="0"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wipe(left)">
                                      <p:cBhvr>
                                        <p:cTn id="47" dur="500"/>
                                        <p:tgtEl>
                                          <p:spTgt spid="80"/>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81"/>
                                        </p:tgtEl>
                                        <p:attrNameLst>
                                          <p:attrName>style.visibility</p:attrName>
                                        </p:attrNameLst>
                                      </p:cBhvr>
                                      <p:to>
                                        <p:strVal val="visible"/>
                                      </p:to>
                                    </p:set>
                                    <p:animEffect transition="in" filter="wipe(left)">
                                      <p:cBhvr>
                                        <p:cTn id="51"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Graphic spid="75" grpId="0">
        <p:bldAsOne/>
      </p:bldGraphic>
      <p:bldP spid="78" grpId="0"/>
      <p:bldP spid="79" grpId="0"/>
      <p:bldP spid="80" grpId="0"/>
      <p:bldP spid="8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 name="Group 101"/>
          <p:cNvGrpSpPr/>
          <p:nvPr/>
        </p:nvGrpSpPr>
        <p:grpSpPr>
          <a:xfrm>
            <a:off x="9342437" y="0"/>
            <a:ext cx="5121981" cy="1859280"/>
            <a:chOff x="9266237" y="-30479"/>
            <a:chExt cx="5121981" cy="1859280"/>
          </a:xfrm>
        </p:grpSpPr>
        <p:sp>
          <p:nvSpPr>
            <p:cNvPr id="10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04" name="TextBox 10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105" name="กลุ่ม 1"/>
            <p:cNvGrpSpPr/>
            <p:nvPr/>
          </p:nvGrpSpPr>
          <p:grpSpPr>
            <a:xfrm>
              <a:off x="10629638" y="960536"/>
              <a:ext cx="2675199" cy="191868"/>
              <a:chOff x="731836" y="7607630"/>
              <a:chExt cx="3043601" cy="240970"/>
            </a:xfrm>
          </p:grpSpPr>
          <p:sp>
            <p:nvSpPr>
              <p:cNvPr id="10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
        <p:nvSpPr>
          <p:cNvPr id="142" name="สี่เหลี่ยมผืนผ้า 157"/>
          <p:cNvSpPr/>
          <p:nvPr/>
        </p:nvSpPr>
        <p:spPr>
          <a:xfrm>
            <a:off x="1417637" y="4675438"/>
            <a:ext cx="4676505" cy="7938954"/>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3678" h="14405629">
                <a:moveTo>
                  <a:pt x="11878" y="0"/>
                </a:moveTo>
                <a:lnTo>
                  <a:pt x="10603678" y="0"/>
                </a:lnTo>
                <a:lnTo>
                  <a:pt x="10603678" y="12344400"/>
                </a:lnTo>
                <a:lnTo>
                  <a:pt x="5549462" y="14405629"/>
                </a:lnTo>
                <a:lnTo>
                  <a:pt x="11878" y="12344400"/>
                </a:lnTo>
                <a:lnTo>
                  <a:pt x="0" y="12328634"/>
                </a:lnTo>
                <a:cubicBezTo>
                  <a:pt x="3959" y="8219089"/>
                  <a:pt x="7919" y="4109545"/>
                  <a:pt x="1187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4" name="สี่เหลี่ยมผืนผ้า 157"/>
          <p:cNvSpPr/>
          <p:nvPr/>
        </p:nvSpPr>
        <p:spPr>
          <a:xfrm>
            <a:off x="6965476" y="4688520"/>
            <a:ext cx="4676505" cy="7938954"/>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3678" h="14405629">
                <a:moveTo>
                  <a:pt x="11878" y="0"/>
                </a:moveTo>
                <a:lnTo>
                  <a:pt x="10603678" y="0"/>
                </a:lnTo>
                <a:lnTo>
                  <a:pt x="10603678" y="12344400"/>
                </a:lnTo>
                <a:lnTo>
                  <a:pt x="5549462" y="14405629"/>
                </a:lnTo>
                <a:lnTo>
                  <a:pt x="11878" y="12344400"/>
                </a:lnTo>
                <a:lnTo>
                  <a:pt x="0" y="12328634"/>
                </a:lnTo>
                <a:cubicBezTo>
                  <a:pt x="3959" y="8219089"/>
                  <a:pt x="7919" y="4109545"/>
                  <a:pt x="1187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5" name="สี่เหลี่ยมผืนผ้า 157"/>
          <p:cNvSpPr/>
          <p:nvPr/>
        </p:nvSpPr>
        <p:spPr>
          <a:xfrm>
            <a:off x="12571142" y="4661612"/>
            <a:ext cx="4676505" cy="7938954"/>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3678" h="14405629">
                <a:moveTo>
                  <a:pt x="11878" y="0"/>
                </a:moveTo>
                <a:lnTo>
                  <a:pt x="10603678" y="0"/>
                </a:lnTo>
                <a:lnTo>
                  <a:pt x="10603678" y="12344400"/>
                </a:lnTo>
                <a:lnTo>
                  <a:pt x="5549462" y="14405629"/>
                </a:lnTo>
                <a:lnTo>
                  <a:pt x="11878" y="12344400"/>
                </a:lnTo>
                <a:lnTo>
                  <a:pt x="0" y="12328634"/>
                </a:lnTo>
                <a:cubicBezTo>
                  <a:pt x="3959" y="8219089"/>
                  <a:pt x="7919" y="4109545"/>
                  <a:pt x="1187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6" name="สี่เหลี่ยมผืนผ้า 157"/>
          <p:cNvSpPr/>
          <p:nvPr/>
        </p:nvSpPr>
        <p:spPr>
          <a:xfrm>
            <a:off x="18334037" y="4674694"/>
            <a:ext cx="4676505" cy="7938954"/>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3678" h="14405629">
                <a:moveTo>
                  <a:pt x="11878" y="0"/>
                </a:moveTo>
                <a:lnTo>
                  <a:pt x="10603678" y="0"/>
                </a:lnTo>
                <a:lnTo>
                  <a:pt x="10603678" y="12344400"/>
                </a:lnTo>
                <a:lnTo>
                  <a:pt x="5549462" y="14405629"/>
                </a:lnTo>
                <a:lnTo>
                  <a:pt x="11878" y="12344400"/>
                </a:lnTo>
                <a:lnTo>
                  <a:pt x="0" y="12328634"/>
                </a:lnTo>
                <a:cubicBezTo>
                  <a:pt x="3959" y="8219089"/>
                  <a:pt x="7919" y="4109545"/>
                  <a:pt x="118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grpSp>
        <p:nvGrpSpPr>
          <p:cNvPr id="147" name="Group 146"/>
          <p:cNvGrpSpPr/>
          <p:nvPr/>
        </p:nvGrpSpPr>
        <p:grpSpPr>
          <a:xfrm>
            <a:off x="18865579" y="3352800"/>
            <a:ext cx="3352800" cy="3352800"/>
            <a:chOff x="17008473" y="8263156"/>
            <a:chExt cx="5452844" cy="5452844"/>
          </a:xfrm>
        </p:grpSpPr>
        <p:pic>
          <p:nvPicPr>
            <p:cNvPr id="148" name="Picture 14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008473" y="8263156"/>
              <a:ext cx="5452844" cy="5452844"/>
            </a:xfrm>
            <a:prstGeom prst="rect">
              <a:avLst/>
            </a:prstGeom>
          </p:spPr>
        </p:pic>
        <p:sp>
          <p:nvSpPr>
            <p:cNvPr id="149" name="Rectangle 139"/>
            <p:cNvSpPr/>
            <p:nvPr/>
          </p:nvSpPr>
          <p:spPr>
            <a:xfrm>
              <a:off x="18298236" y="9029202"/>
              <a:ext cx="3019661" cy="30204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150" name="กลุ่ม 63"/>
            <p:cNvGrpSpPr/>
            <p:nvPr/>
          </p:nvGrpSpPr>
          <p:grpSpPr>
            <a:xfrm>
              <a:off x="19136773" y="9762392"/>
              <a:ext cx="1483264" cy="1486955"/>
              <a:chOff x="17129509" y="11525195"/>
              <a:chExt cx="638175" cy="639763"/>
            </a:xfrm>
            <a:solidFill>
              <a:schemeClr val="bg1"/>
            </a:solidFill>
          </p:grpSpPr>
          <p:sp>
            <p:nvSpPr>
              <p:cNvPr id="151"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2"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3"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58" name="Group 157"/>
          <p:cNvGrpSpPr/>
          <p:nvPr/>
        </p:nvGrpSpPr>
        <p:grpSpPr>
          <a:xfrm>
            <a:off x="7589838" y="3436506"/>
            <a:ext cx="3352800" cy="3352800"/>
            <a:chOff x="5684837" y="8229600"/>
            <a:chExt cx="5452844" cy="5452844"/>
          </a:xfrm>
        </p:grpSpPr>
        <p:pic>
          <p:nvPicPr>
            <p:cNvPr id="159" name="Picture 15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684837" y="8229600"/>
              <a:ext cx="5452844" cy="5452844"/>
            </a:xfrm>
            <a:prstGeom prst="rect">
              <a:avLst/>
            </a:prstGeom>
          </p:spPr>
        </p:pic>
        <p:sp>
          <p:nvSpPr>
            <p:cNvPr id="160" name="Rectangle 139"/>
            <p:cNvSpPr/>
            <p:nvPr/>
          </p:nvSpPr>
          <p:spPr>
            <a:xfrm>
              <a:off x="6974600" y="8995646"/>
              <a:ext cx="3019661" cy="30204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61" name="Freeform 102"/>
            <p:cNvSpPr>
              <a:spLocks noEditPoints="1"/>
            </p:cNvSpPr>
            <p:nvPr/>
          </p:nvSpPr>
          <p:spPr bwMode="auto">
            <a:xfrm>
              <a:off x="7782973" y="9762392"/>
              <a:ext cx="1483264" cy="1372573"/>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62" name="Group 161"/>
          <p:cNvGrpSpPr/>
          <p:nvPr/>
        </p:nvGrpSpPr>
        <p:grpSpPr>
          <a:xfrm>
            <a:off x="1929267" y="3436506"/>
            <a:ext cx="3352800" cy="3352800"/>
            <a:chOff x="24266" y="8229600"/>
            <a:chExt cx="5452844" cy="5452844"/>
          </a:xfrm>
        </p:grpSpPr>
        <p:pic>
          <p:nvPicPr>
            <p:cNvPr id="163" name="Picture 16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266" y="8229600"/>
              <a:ext cx="5452844" cy="5452844"/>
            </a:xfrm>
            <a:prstGeom prst="rect">
              <a:avLst/>
            </a:prstGeom>
          </p:spPr>
        </p:pic>
        <p:sp>
          <p:nvSpPr>
            <p:cNvPr id="164" name="Rectangle 139"/>
            <p:cNvSpPr/>
            <p:nvPr/>
          </p:nvSpPr>
          <p:spPr>
            <a:xfrm>
              <a:off x="1314029" y="8995646"/>
              <a:ext cx="3019661" cy="30204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65" name="Freeform 191"/>
            <p:cNvSpPr>
              <a:spLocks noEditPoints="1"/>
            </p:cNvSpPr>
            <p:nvPr/>
          </p:nvSpPr>
          <p:spPr bwMode="auto">
            <a:xfrm>
              <a:off x="2213156" y="9905028"/>
              <a:ext cx="1261881" cy="1372572"/>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66" name="Group 165"/>
          <p:cNvGrpSpPr/>
          <p:nvPr/>
        </p:nvGrpSpPr>
        <p:grpSpPr>
          <a:xfrm>
            <a:off x="13205008" y="3352800"/>
            <a:ext cx="3352800" cy="3352800"/>
            <a:chOff x="11347902" y="8263156"/>
            <a:chExt cx="5452844" cy="5452844"/>
          </a:xfrm>
        </p:grpSpPr>
        <p:pic>
          <p:nvPicPr>
            <p:cNvPr id="167" name="Picture 16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47902" y="8263156"/>
              <a:ext cx="5452844" cy="5452844"/>
            </a:xfrm>
            <a:prstGeom prst="rect">
              <a:avLst/>
            </a:prstGeom>
          </p:spPr>
        </p:pic>
        <p:sp>
          <p:nvSpPr>
            <p:cNvPr id="168" name="Rectangle 139"/>
            <p:cNvSpPr/>
            <p:nvPr/>
          </p:nvSpPr>
          <p:spPr>
            <a:xfrm>
              <a:off x="12637665" y="9029202"/>
              <a:ext cx="3019661" cy="30204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169" name="กลุ่ม 79"/>
            <p:cNvGrpSpPr/>
            <p:nvPr/>
          </p:nvGrpSpPr>
          <p:grpSpPr>
            <a:xfrm>
              <a:off x="13627245" y="9762741"/>
              <a:ext cx="1040499" cy="1553370"/>
              <a:chOff x="9260948" y="10553700"/>
              <a:chExt cx="447675" cy="668338"/>
            </a:xfrm>
            <a:solidFill>
              <a:schemeClr val="bg1"/>
            </a:solidFill>
          </p:grpSpPr>
          <p:sp>
            <p:nvSpPr>
              <p:cNvPr id="170"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1"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2"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3"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 name="Group 1"/>
          <p:cNvGrpSpPr/>
          <p:nvPr/>
        </p:nvGrpSpPr>
        <p:grpSpPr>
          <a:xfrm>
            <a:off x="2063194" y="6694854"/>
            <a:ext cx="3393043" cy="4286604"/>
            <a:chOff x="2063194" y="6694854"/>
            <a:chExt cx="3393043" cy="4286604"/>
          </a:xfrm>
        </p:grpSpPr>
        <p:grpSp>
          <p:nvGrpSpPr>
            <p:cNvPr id="42" name="กลุ่ม 114"/>
            <p:cNvGrpSpPr/>
            <p:nvPr/>
          </p:nvGrpSpPr>
          <p:grpSpPr>
            <a:xfrm>
              <a:off x="2063194" y="6694854"/>
              <a:ext cx="3393043" cy="1915746"/>
              <a:chOff x="5644594" y="7914054"/>
              <a:chExt cx="3393043" cy="1915746"/>
            </a:xfrm>
          </p:grpSpPr>
          <p:sp>
            <p:nvSpPr>
              <p:cNvPr id="43" name="TextBox 42"/>
              <p:cNvSpPr txBox="1"/>
              <p:nvPr/>
            </p:nvSpPr>
            <p:spPr>
              <a:xfrm>
                <a:off x="5644594" y="8869573"/>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sp>
            <p:nvSpPr>
              <p:cNvPr id="44"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2019</a:t>
                </a:r>
                <a:endParaRPr lang="id-ID" sz="5400" b="1" dirty="0">
                  <a:solidFill>
                    <a:schemeClr val="bg1"/>
                  </a:solidFill>
                  <a:latin typeface="Lato Black" pitchFamily="34" charset="0"/>
                  <a:ea typeface="Lato Black" pitchFamily="34" charset="0"/>
                  <a:cs typeface="Lato Black" pitchFamily="34" charset="0"/>
                </a:endParaRPr>
              </a:p>
            </p:txBody>
          </p:sp>
        </p:grpSp>
        <p:sp>
          <p:nvSpPr>
            <p:cNvPr id="45" name="Round Same Side Corner Rectangle 58"/>
            <p:cNvSpPr/>
            <p:nvPr/>
          </p:nvSpPr>
          <p:spPr>
            <a:xfrm rot="16200000" flipH="1">
              <a:off x="3668658" y="8225549"/>
              <a:ext cx="115230" cy="95967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46" name="TextBox 45"/>
            <p:cNvSpPr txBox="1"/>
            <p:nvPr/>
          </p:nvSpPr>
          <p:spPr>
            <a:xfrm>
              <a:off x="2063194" y="8763000"/>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sp>
          <p:nvSpPr>
            <p:cNvPr id="47" name="Round Same Side Corner Rectangle 58"/>
            <p:cNvSpPr/>
            <p:nvPr/>
          </p:nvSpPr>
          <p:spPr>
            <a:xfrm rot="16200000" flipH="1">
              <a:off x="3668658" y="9483780"/>
              <a:ext cx="115230" cy="95967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48" name="TextBox 47"/>
            <p:cNvSpPr txBox="1"/>
            <p:nvPr/>
          </p:nvSpPr>
          <p:spPr>
            <a:xfrm>
              <a:off x="2063194" y="10021231"/>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grpSp>
      <p:grpSp>
        <p:nvGrpSpPr>
          <p:cNvPr id="50" name="Group 49"/>
          <p:cNvGrpSpPr/>
          <p:nvPr/>
        </p:nvGrpSpPr>
        <p:grpSpPr>
          <a:xfrm>
            <a:off x="7666037" y="6705600"/>
            <a:ext cx="3393043" cy="4286604"/>
            <a:chOff x="2063194" y="6694854"/>
            <a:chExt cx="3393043" cy="4286604"/>
          </a:xfrm>
        </p:grpSpPr>
        <p:grpSp>
          <p:nvGrpSpPr>
            <p:cNvPr id="51" name="กลุ่ม 114"/>
            <p:cNvGrpSpPr/>
            <p:nvPr/>
          </p:nvGrpSpPr>
          <p:grpSpPr>
            <a:xfrm>
              <a:off x="2063194" y="6694854"/>
              <a:ext cx="3393043" cy="1915746"/>
              <a:chOff x="5644594" y="7914054"/>
              <a:chExt cx="3393043" cy="1915746"/>
            </a:xfrm>
          </p:grpSpPr>
          <p:sp>
            <p:nvSpPr>
              <p:cNvPr id="56" name="TextBox 55"/>
              <p:cNvSpPr txBox="1"/>
              <p:nvPr/>
            </p:nvSpPr>
            <p:spPr>
              <a:xfrm>
                <a:off x="5644594" y="8869573"/>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sp>
            <p:nvSpPr>
              <p:cNvPr id="57"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2020</a:t>
                </a:r>
                <a:endParaRPr lang="id-ID" sz="5400" b="1" dirty="0">
                  <a:solidFill>
                    <a:schemeClr val="bg1"/>
                  </a:solidFill>
                  <a:latin typeface="Lato Black" pitchFamily="34" charset="0"/>
                  <a:ea typeface="Lato Black" pitchFamily="34" charset="0"/>
                  <a:cs typeface="Lato Black" pitchFamily="34" charset="0"/>
                </a:endParaRPr>
              </a:p>
            </p:txBody>
          </p:sp>
        </p:grpSp>
        <p:sp>
          <p:nvSpPr>
            <p:cNvPr id="52" name="Round Same Side Corner Rectangle 58"/>
            <p:cNvSpPr/>
            <p:nvPr/>
          </p:nvSpPr>
          <p:spPr>
            <a:xfrm rot="16200000" flipH="1">
              <a:off x="3668658" y="8225549"/>
              <a:ext cx="115230" cy="95967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53" name="TextBox 52"/>
            <p:cNvSpPr txBox="1"/>
            <p:nvPr/>
          </p:nvSpPr>
          <p:spPr>
            <a:xfrm>
              <a:off x="2063194" y="8763000"/>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sp>
          <p:nvSpPr>
            <p:cNvPr id="54" name="Round Same Side Corner Rectangle 58"/>
            <p:cNvSpPr/>
            <p:nvPr/>
          </p:nvSpPr>
          <p:spPr>
            <a:xfrm rot="16200000" flipH="1">
              <a:off x="3668658" y="9483780"/>
              <a:ext cx="115230" cy="95967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55" name="TextBox 54"/>
            <p:cNvSpPr txBox="1"/>
            <p:nvPr/>
          </p:nvSpPr>
          <p:spPr>
            <a:xfrm>
              <a:off x="2063194" y="10021231"/>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grpSp>
      <p:grpSp>
        <p:nvGrpSpPr>
          <p:cNvPr id="58" name="Group 57"/>
          <p:cNvGrpSpPr/>
          <p:nvPr/>
        </p:nvGrpSpPr>
        <p:grpSpPr>
          <a:xfrm>
            <a:off x="13152437" y="6705600"/>
            <a:ext cx="3393043" cy="4286604"/>
            <a:chOff x="2063194" y="6694854"/>
            <a:chExt cx="3393043" cy="4286604"/>
          </a:xfrm>
        </p:grpSpPr>
        <p:grpSp>
          <p:nvGrpSpPr>
            <p:cNvPr id="59" name="กลุ่ม 114"/>
            <p:cNvGrpSpPr/>
            <p:nvPr/>
          </p:nvGrpSpPr>
          <p:grpSpPr>
            <a:xfrm>
              <a:off x="2063194" y="6694854"/>
              <a:ext cx="3393043" cy="1915746"/>
              <a:chOff x="5644594" y="7914054"/>
              <a:chExt cx="3393043" cy="1915746"/>
            </a:xfrm>
          </p:grpSpPr>
          <p:sp>
            <p:nvSpPr>
              <p:cNvPr id="64" name="TextBox 63"/>
              <p:cNvSpPr txBox="1"/>
              <p:nvPr/>
            </p:nvSpPr>
            <p:spPr>
              <a:xfrm>
                <a:off x="5644594" y="8869573"/>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sp>
            <p:nvSpPr>
              <p:cNvPr id="65"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2021</a:t>
                </a:r>
                <a:endParaRPr lang="id-ID" sz="5400" b="1" dirty="0">
                  <a:solidFill>
                    <a:schemeClr val="bg1"/>
                  </a:solidFill>
                  <a:latin typeface="Lato Black" pitchFamily="34" charset="0"/>
                  <a:ea typeface="Lato Black" pitchFamily="34" charset="0"/>
                  <a:cs typeface="Lato Black" pitchFamily="34" charset="0"/>
                </a:endParaRPr>
              </a:p>
            </p:txBody>
          </p:sp>
        </p:grpSp>
        <p:sp>
          <p:nvSpPr>
            <p:cNvPr id="60" name="Round Same Side Corner Rectangle 58"/>
            <p:cNvSpPr/>
            <p:nvPr/>
          </p:nvSpPr>
          <p:spPr>
            <a:xfrm rot="16200000" flipH="1">
              <a:off x="3668658" y="8225549"/>
              <a:ext cx="115230" cy="95967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61" name="TextBox 60"/>
            <p:cNvSpPr txBox="1"/>
            <p:nvPr/>
          </p:nvSpPr>
          <p:spPr>
            <a:xfrm>
              <a:off x="2063194" y="8763000"/>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sp>
          <p:nvSpPr>
            <p:cNvPr id="62" name="Round Same Side Corner Rectangle 58"/>
            <p:cNvSpPr/>
            <p:nvPr/>
          </p:nvSpPr>
          <p:spPr>
            <a:xfrm rot="16200000" flipH="1">
              <a:off x="3668658" y="9483780"/>
              <a:ext cx="115230" cy="95967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63" name="TextBox 62"/>
            <p:cNvSpPr txBox="1"/>
            <p:nvPr/>
          </p:nvSpPr>
          <p:spPr>
            <a:xfrm>
              <a:off x="2063194" y="10021231"/>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grpSp>
      <p:grpSp>
        <p:nvGrpSpPr>
          <p:cNvPr id="66" name="Group 65"/>
          <p:cNvGrpSpPr/>
          <p:nvPr/>
        </p:nvGrpSpPr>
        <p:grpSpPr>
          <a:xfrm>
            <a:off x="18979594" y="6716346"/>
            <a:ext cx="3393043" cy="4286604"/>
            <a:chOff x="2063194" y="6694854"/>
            <a:chExt cx="3393043" cy="4286604"/>
          </a:xfrm>
        </p:grpSpPr>
        <p:grpSp>
          <p:nvGrpSpPr>
            <p:cNvPr id="67" name="กลุ่ม 114"/>
            <p:cNvGrpSpPr/>
            <p:nvPr/>
          </p:nvGrpSpPr>
          <p:grpSpPr>
            <a:xfrm>
              <a:off x="2063194" y="6694854"/>
              <a:ext cx="3393043" cy="1915746"/>
              <a:chOff x="5644594" y="7914054"/>
              <a:chExt cx="3393043" cy="1915746"/>
            </a:xfrm>
          </p:grpSpPr>
          <p:sp>
            <p:nvSpPr>
              <p:cNvPr id="72" name="TextBox 71"/>
              <p:cNvSpPr txBox="1"/>
              <p:nvPr/>
            </p:nvSpPr>
            <p:spPr>
              <a:xfrm>
                <a:off x="5644594" y="8869573"/>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sp>
            <p:nvSpPr>
              <p:cNvPr id="73"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2022</a:t>
                </a:r>
                <a:endParaRPr lang="id-ID" sz="5400" b="1" dirty="0">
                  <a:solidFill>
                    <a:schemeClr val="bg1"/>
                  </a:solidFill>
                  <a:latin typeface="Lato Black" pitchFamily="34" charset="0"/>
                  <a:ea typeface="Lato Black" pitchFamily="34" charset="0"/>
                  <a:cs typeface="Lato Black" pitchFamily="34" charset="0"/>
                </a:endParaRPr>
              </a:p>
            </p:txBody>
          </p:sp>
        </p:grpSp>
        <p:sp>
          <p:nvSpPr>
            <p:cNvPr id="68" name="Round Same Side Corner Rectangle 58"/>
            <p:cNvSpPr/>
            <p:nvPr/>
          </p:nvSpPr>
          <p:spPr>
            <a:xfrm rot="16200000" flipH="1">
              <a:off x="3668658" y="8225549"/>
              <a:ext cx="115230" cy="95967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69" name="TextBox 68"/>
            <p:cNvSpPr txBox="1"/>
            <p:nvPr/>
          </p:nvSpPr>
          <p:spPr>
            <a:xfrm>
              <a:off x="2063194" y="8763000"/>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sp>
          <p:nvSpPr>
            <p:cNvPr id="70" name="Round Same Side Corner Rectangle 58"/>
            <p:cNvSpPr/>
            <p:nvPr/>
          </p:nvSpPr>
          <p:spPr>
            <a:xfrm rot="16200000" flipH="1">
              <a:off x="3668658" y="9483780"/>
              <a:ext cx="115230" cy="95967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71" name="TextBox 70"/>
            <p:cNvSpPr txBox="1"/>
            <p:nvPr/>
          </p:nvSpPr>
          <p:spPr>
            <a:xfrm>
              <a:off x="2063194" y="10021231"/>
              <a:ext cx="3393043" cy="960227"/>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a:t>
              </a:r>
            </a:p>
          </p:txBody>
        </p:sp>
      </p:grpSp>
      <p:grpSp>
        <p:nvGrpSpPr>
          <p:cNvPr id="74" name="Group 73"/>
          <p:cNvGrpSpPr/>
          <p:nvPr/>
        </p:nvGrpSpPr>
        <p:grpSpPr>
          <a:xfrm>
            <a:off x="1618359" y="1905000"/>
            <a:ext cx="21059078" cy="1648446"/>
            <a:chOff x="15576914" y="1396829"/>
            <a:chExt cx="8794157" cy="3203131"/>
          </a:xfrm>
        </p:grpSpPr>
        <p:sp>
          <p:nvSpPr>
            <p:cNvPr id="75" name="TextBox 74"/>
            <p:cNvSpPr txBox="1"/>
            <p:nvPr/>
          </p:nvSpPr>
          <p:spPr>
            <a:xfrm>
              <a:off x="15576914" y="2734122"/>
              <a:ext cx="8794157" cy="1865838"/>
            </a:xfrm>
            <a:prstGeom prst="rect">
              <a:avLst/>
            </a:prstGeom>
            <a:noFill/>
          </p:spPr>
          <p:txBody>
            <a:bodyPr wrap="square" lIns="219419" tIns="109710" rIns="219419" bIns="109710" rtlCol="0">
              <a:spAutoFit/>
            </a:bodyPr>
            <a:lstStyle/>
            <a:p>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dolor sit </a:t>
              </a:r>
              <a:r>
                <a:rPr lang="en-US" sz="2400" dirty="0" err="1">
                  <a:solidFill>
                    <a:schemeClr val="bg1">
                      <a:lumMod val="65000"/>
                    </a:schemeClr>
                  </a:solidFill>
                  <a:latin typeface="Lato" pitchFamily="34" charset="0"/>
                  <a:ea typeface="Lato" pitchFamily="34" charset="0"/>
                  <a:cs typeface="Lato" pitchFamily="34" charset="0"/>
                </a:rPr>
                <a:t>amet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consectetur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adipiscing</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elit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Ut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efficitur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tortor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r>
                <a:rPr lang="en-US" sz="2400" dirty="0">
                  <a:solidFill>
                    <a:schemeClr val="bg1">
                      <a:lumMod val="65000"/>
                    </a:schemeClr>
                  </a:solidFill>
                  <a:latin typeface="Lato" pitchFamily="34" charset="0"/>
                  <a:ea typeface="Lato" pitchFamily="34" charset="0"/>
                  <a:cs typeface="Lato" pitchFamily="34" charset="0"/>
                </a:rPr>
                <a:t>, a </a:t>
              </a:r>
              <a:r>
                <a:rPr lang="en-US" sz="2400" dirty="0" err="1">
                  <a:solidFill>
                    <a:schemeClr val="bg1">
                      <a:lumMod val="65000"/>
                    </a:schemeClr>
                  </a:solidFill>
                  <a:latin typeface="Lato" pitchFamily="34" charset="0"/>
                  <a:ea typeface="Lato" pitchFamily="34" charset="0"/>
                  <a:cs typeface="Lato" pitchFamily="34" charset="0"/>
                </a:rPr>
                <a:t>pulvinar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lacinia</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Donec</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arcu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justo</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Fusce</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eget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consequat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risus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Proin</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est</a:t>
              </a:r>
              <a:r>
                <a:rPr lang="en-US" sz="2400" dirty="0">
                  <a:solidFill>
                    <a:schemeClr val="bg1">
                      <a:lumMod val="65000"/>
                    </a:schemeClr>
                  </a:solidFill>
                  <a:latin typeface="Lato" pitchFamily="34" charset="0"/>
                  <a:ea typeface="Lato" pitchFamily="34" charset="0"/>
                  <a:cs typeface="Lato" pitchFamily="34" charset="0"/>
                </a:rPr>
                <a:t> lacus, </a:t>
              </a:r>
              <a:r>
                <a:rPr lang="en-US" sz="2400" dirty="0" err="1">
                  <a:solidFill>
                    <a:schemeClr val="bg1">
                      <a:lumMod val="65000"/>
                    </a:schemeClr>
                  </a:solidFill>
                  <a:latin typeface="Lato" pitchFamily="34" charset="0"/>
                  <a:ea typeface="Lato" pitchFamily="34" charset="0"/>
                  <a:cs typeface="Lato" pitchFamily="34" charset="0"/>
                </a:rPr>
                <a:t>interdum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feugiat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quis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faucibus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vel</a:t>
              </a:r>
              <a:r>
                <a:rPr lang="en-US" sz="2400" dirty="0">
                  <a:solidFill>
                    <a:schemeClr val="bg1">
                      <a:lumMod val="65000"/>
                    </a:schemeClr>
                  </a:solidFill>
                  <a:latin typeface="Lato" pitchFamily="34" charset="0"/>
                  <a:ea typeface="Lato" pitchFamily="34" charset="0"/>
                  <a:cs typeface="Lato" pitchFamily="34" charset="0"/>
                </a:rPr>
                <a:t> mi.  </a:t>
              </a:r>
              <a:r>
                <a:rPr lang="en-US" sz="2400" dirty="0" err="1">
                  <a:solidFill>
                    <a:schemeClr val="bg1">
                      <a:lumMod val="65000"/>
                    </a:schemeClr>
                  </a:solidFill>
                  <a:latin typeface="Lato" pitchFamily="34" charset="0"/>
                  <a:ea typeface="Lato" pitchFamily="34" charset="0"/>
                  <a:cs typeface="Lato" pitchFamily="34" charset="0"/>
                </a:rPr>
                <a:t>Vivamus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endParaRPr lang="en-US" sz="2400" dirty="0">
                <a:solidFill>
                  <a:schemeClr val="bg1">
                    <a:lumMod val="65000"/>
                  </a:schemeClr>
                </a:solidFill>
                <a:latin typeface="Lato" pitchFamily="34" charset="0"/>
                <a:ea typeface="Lato" pitchFamily="34" charset="0"/>
                <a:cs typeface="Lato" pitchFamily="34" charset="0"/>
              </a:endParaRPr>
            </a:p>
          </p:txBody>
        </p:sp>
        <p:sp>
          <p:nvSpPr>
            <p:cNvPr id="76" name="TextBox 75"/>
            <p:cNvSpPr txBox="1"/>
            <p:nvPr/>
          </p:nvSpPr>
          <p:spPr>
            <a:xfrm>
              <a:off x="15576914" y="1396829"/>
              <a:ext cx="4195296" cy="738627"/>
            </a:xfrm>
            <a:prstGeom prst="rect">
              <a:avLst/>
            </a:prstGeom>
            <a:noFill/>
          </p:spPr>
          <p:txBody>
            <a:bodyPr wrap="square" lIns="182843" tIns="91422" rIns="182843" bIns="91422" rtlCol="0">
              <a:spAutoFit/>
            </a:bodyPr>
            <a:lstStyle/>
            <a:p>
              <a:r>
                <a:rPr lang="en-US" sz="3600" b="1" dirty="0">
                  <a:solidFill>
                    <a:schemeClr val="accent2"/>
                  </a:solidFill>
                  <a:latin typeface="Lato" pitchFamily="34" charset="0"/>
                  <a:ea typeface="Lato" pitchFamily="34" charset="0"/>
                  <a:cs typeface="Lato" pitchFamily="34" charset="0"/>
                </a:rPr>
                <a:t>DESCRIPTION HERE</a:t>
              </a:r>
              <a:endParaRPr lang="id-ID" sz="3600" b="1" dirty="0">
                <a:solidFill>
                  <a:schemeClr val="accent2"/>
                </a:solidFill>
                <a:latin typeface="Lato" pitchFamily="34" charset="0"/>
                <a:ea typeface="Lato" pitchFamily="34" charset="0"/>
                <a:cs typeface="Lato" pitchFamily="34" charset="0"/>
              </a:endParaRPr>
            </a:p>
          </p:txBody>
        </p:sp>
      </p:grpSp>
      <p:sp>
        <p:nvSpPr>
          <p:cNvPr id="77" name="สี่เหลี่ยมผืนผ้า 157"/>
          <p:cNvSpPr/>
          <p:nvPr/>
        </p:nvSpPr>
        <p:spPr>
          <a:xfrm flipV="1">
            <a:off x="1417637" y="13395386"/>
            <a:ext cx="4676505" cy="3540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2344401"/>
              <a:gd name="connsiteX1" fmla="*/ 10603678 w 10603678"/>
              <a:gd name="connsiteY1" fmla="*/ 0 h 12344401"/>
              <a:gd name="connsiteX2" fmla="*/ 10603678 w 10603678"/>
              <a:gd name="connsiteY2" fmla="*/ 12344400 h 12344401"/>
              <a:gd name="connsiteX3" fmla="*/ 11878 w 10603678"/>
              <a:gd name="connsiteY3" fmla="*/ 12344400 h 12344401"/>
              <a:gd name="connsiteX4" fmla="*/ 0 w 10603678"/>
              <a:gd name="connsiteY4" fmla="*/ 12328634 h 12344401"/>
              <a:gd name="connsiteX5" fmla="*/ 11878 w 10603678"/>
              <a:gd name="connsiteY5" fmla="*/ 0 h 1234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2344401">
                <a:moveTo>
                  <a:pt x="11878" y="0"/>
                </a:moveTo>
                <a:lnTo>
                  <a:pt x="10603678" y="0"/>
                </a:lnTo>
                <a:lnTo>
                  <a:pt x="10603678" y="12344400"/>
                </a:lnTo>
                <a:lnTo>
                  <a:pt x="11878" y="12344400"/>
                </a:lnTo>
                <a:lnTo>
                  <a:pt x="0" y="12328634"/>
                </a:lnTo>
                <a:cubicBezTo>
                  <a:pt x="3959" y="8219089"/>
                  <a:pt x="7919" y="4109545"/>
                  <a:pt x="1187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8" name="สี่เหลี่ยมผืนผ้า 157"/>
          <p:cNvSpPr/>
          <p:nvPr/>
        </p:nvSpPr>
        <p:spPr>
          <a:xfrm flipV="1">
            <a:off x="6965476" y="13408468"/>
            <a:ext cx="4676505" cy="3540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2344401"/>
              <a:gd name="connsiteX1" fmla="*/ 10603678 w 10603678"/>
              <a:gd name="connsiteY1" fmla="*/ 0 h 12344401"/>
              <a:gd name="connsiteX2" fmla="*/ 10603678 w 10603678"/>
              <a:gd name="connsiteY2" fmla="*/ 12344400 h 12344401"/>
              <a:gd name="connsiteX3" fmla="*/ 11878 w 10603678"/>
              <a:gd name="connsiteY3" fmla="*/ 12344400 h 12344401"/>
              <a:gd name="connsiteX4" fmla="*/ 0 w 10603678"/>
              <a:gd name="connsiteY4" fmla="*/ 12328634 h 12344401"/>
              <a:gd name="connsiteX5" fmla="*/ 11878 w 10603678"/>
              <a:gd name="connsiteY5" fmla="*/ 0 h 1234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2344401">
                <a:moveTo>
                  <a:pt x="11878" y="0"/>
                </a:moveTo>
                <a:lnTo>
                  <a:pt x="10603678" y="0"/>
                </a:lnTo>
                <a:lnTo>
                  <a:pt x="10603678" y="12344400"/>
                </a:lnTo>
                <a:lnTo>
                  <a:pt x="11878" y="12344400"/>
                </a:lnTo>
                <a:lnTo>
                  <a:pt x="0" y="12328634"/>
                </a:lnTo>
                <a:cubicBezTo>
                  <a:pt x="3959" y="8219089"/>
                  <a:pt x="7919" y="4109545"/>
                  <a:pt x="1187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9" name="สี่เหลี่ยมผืนผ้า 157"/>
          <p:cNvSpPr/>
          <p:nvPr/>
        </p:nvSpPr>
        <p:spPr>
          <a:xfrm flipV="1">
            <a:off x="12571142" y="13381560"/>
            <a:ext cx="4676505" cy="3540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2344401"/>
              <a:gd name="connsiteX1" fmla="*/ 10603678 w 10603678"/>
              <a:gd name="connsiteY1" fmla="*/ 0 h 12344401"/>
              <a:gd name="connsiteX2" fmla="*/ 10603678 w 10603678"/>
              <a:gd name="connsiteY2" fmla="*/ 12344400 h 12344401"/>
              <a:gd name="connsiteX3" fmla="*/ 11878 w 10603678"/>
              <a:gd name="connsiteY3" fmla="*/ 12344400 h 12344401"/>
              <a:gd name="connsiteX4" fmla="*/ 0 w 10603678"/>
              <a:gd name="connsiteY4" fmla="*/ 12328634 h 12344401"/>
              <a:gd name="connsiteX5" fmla="*/ 11878 w 10603678"/>
              <a:gd name="connsiteY5" fmla="*/ 0 h 1234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2344401">
                <a:moveTo>
                  <a:pt x="11878" y="0"/>
                </a:moveTo>
                <a:lnTo>
                  <a:pt x="10603678" y="0"/>
                </a:lnTo>
                <a:lnTo>
                  <a:pt x="10603678" y="12344400"/>
                </a:lnTo>
                <a:lnTo>
                  <a:pt x="11878" y="12344400"/>
                </a:lnTo>
                <a:lnTo>
                  <a:pt x="0" y="12328634"/>
                </a:lnTo>
                <a:cubicBezTo>
                  <a:pt x="3959" y="8219089"/>
                  <a:pt x="7919" y="4109545"/>
                  <a:pt x="1187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0" name="สี่เหลี่ยมผืนผ้า 157"/>
          <p:cNvSpPr/>
          <p:nvPr/>
        </p:nvSpPr>
        <p:spPr>
          <a:xfrm flipV="1">
            <a:off x="18334037" y="13394642"/>
            <a:ext cx="4676505" cy="3540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2344401"/>
              <a:gd name="connsiteX1" fmla="*/ 10603678 w 10603678"/>
              <a:gd name="connsiteY1" fmla="*/ 0 h 12344401"/>
              <a:gd name="connsiteX2" fmla="*/ 10603678 w 10603678"/>
              <a:gd name="connsiteY2" fmla="*/ 12344400 h 12344401"/>
              <a:gd name="connsiteX3" fmla="*/ 11878 w 10603678"/>
              <a:gd name="connsiteY3" fmla="*/ 12344400 h 12344401"/>
              <a:gd name="connsiteX4" fmla="*/ 0 w 10603678"/>
              <a:gd name="connsiteY4" fmla="*/ 12328634 h 12344401"/>
              <a:gd name="connsiteX5" fmla="*/ 11878 w 10603678"/>
              <a:gd name="connsiteY5" fmla="*/ 0 h 1234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2344401">
                <a:moveTo>
                  <a:pt x="11878" y="0"/>
                </a:moveTo>
                <a:lnTo>
                  <a:pt x="10603678" y="0"/>
                </a:lnTo>
                <a:lnTo>
                  <a:pt x="10603678" y="12344400"/>
                </a:lnTo>
                <a:lnTo>
                  <a:pt x="11878" y="12344400"/>
                </a:lnTo>
                <a:lnTo>
                  <a:pt x="0" y="12328634"/>
                </a:lnTo>
                <a:cubicBezTo>
                  <a:pt x="3959" y="8219089"/>
                  <a:pt x="7919" y="4109545"/>
                  <a:pt x="118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Tree>
    <p:extLst>
      <p:ext uri="{BB962C8B-B14F-4D97-AF65-F5344CB8AC3E}">
        <p14:creationId xmlns:p14="http://schemas.microsoft.com/office/powerpoint/2010/main" val="694979167"/>
      </p:ext>
    </p:extLst>
  </p:cSld>
  <p:clrMapOvr>
    <a:masterClrMapping/>
  </p:clrMapOvr>
  <p:transition spd="slow">
    <p:push/>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TextBox 181"/>
          <p:cNvSpPr txBox="1"/>
          <p:nvPr/>
        </p:nvSpPr>
        <p:spPr bwMode="auto">
          <a:xfrm>
            <a:off x="1821368" y="2531491"/>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Analysis</a:t>
            </a:r>
          </a:p>
        </p:txBody>
      </p:sp>
      <p:sp>
        <p:nvSpPr>
          <p:cNvPr id="183" name="TextBox 31"/>
          <p:cNvSpPr txBox="1">
            <a:spLocks noChangeArrowheads="1"/>
          </p:cNvSpPr>
          <p:nvPr/>
        </p:nvSpPr>
        <p:spPr bwMode="auto">
          <a:xfrm>
            <a:off x="1841024" y="3004837"/>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6"/>
                </a:solidFill>
                <a:latin typeface="Lato Black" pitchFamily="34" charset="0"/>
                <a:ea typeface="Lato Black" pitchFamily="34" charset="0"/>
                <a:cs typeface="Lato Black" pitchFamily="34" charset="0"/>
              </a:rPr>
              <a:t>89</a:t>
            </a:r>
            <a:r>
              <a:rPr lang="id-ID" sz="11200" b="1" dirty="0">
                <a:solidFill>
                  <a:schemeClr val="accent6"/>
                </a:solidFill>
                <a:latin typeface="Lato Black" pitchFamily="34" charset="0"/>
                <a:ea typeface="Lato Black" pitchFamily="34" charset="0"/>
                <a:cs typeface="Lato Black" pitchFamily="34" charset="0"/>
              </a:rPr>
              <a:t>%</a:t>
            </a:r>
          </a:p>
        </p:txBody>
      </p:sp>
      <p:sp>
        <p:nvSpPr>
          <p:cNvPr id="184" name="TextBox 30"/>
          <p:cNvSpPr txBox="1">
            <a:spLocks noChangeArrowheads="1"/>
          </p:cNvSpPr>
          <p:nvPr/>
        </p:nvSpPr>
        <p:spPr bwMode="auto">
          <a:xfrm>
            <a:off x="4738159" y="3129675"/>
            <a:ext cx="17793588" cy="199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just"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2400" dirty="0">
              <a:solidFill>
                <a:schemeClr val="tx1">
                  <a:lumMod val="50000"/>
                  <a:lumOff val="50000"/>
                </a:schemeClr>
              </a:solidFill>
              <a:latin typeface="Lato" pitchFamily="34" charset="0"/>
              <a:ea typeface="Lato" pitchFamily="34" charset="0"/>
              <a:cs typeface="Lato" pitchFamily="34" charset="0"/>
            </a:endParaRPr>
          </a:p>
          <a:p>
            <a:pPr algn="just" eaLnBrk="1" hangingPunct="1">
              <a:lnSpc>
                <a:spcPct val="130000"/>
              </a:lnSpc>
            </a:pP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3" name="AutoShape 4"/>
          <p:cNvSpPr>
            <a:spLocks noChangeAspect="1" noChangeArrowheads="1" noTextEdit="1"/>
          </p:cNvSpPr>
          <p:nvPr/>
        </p:nvSpPr>
        <p:spPr bwMode="auto">
          <a:xfrm>
            <a:off x="8555038" y="4127500"/>
            <a:ext cx="7593012" cy="813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 name="Freeform 6"/>
          <p:cNvSpPr>
            <a:spLocks noEditPoints="1"/>
          </p:cNvSpPr>
          <p:nvPr/>
        </p:nvSpPr>
        <p:spPr bwMode="auto">
          <a:xfrm>
            <a:off x="11117264" y="5029200"/>
            <a:ext cx="2631000" cy="7314838"/>
          </a:xfrm>
          <a:custGeom>
            <a:avLst/>
            <a:gdLst>
              <a:gd name="T0" fmla="*/ 186 w 260"/>
              <a:gd name="T1" fmla="*/ 348 h 723"/>
              <a:gd name="T2" fmla="*/ 200 w 260"/>
              <a:gd name="T3" fmla="*/ 270 h 723"/>
              <a:gd name="T4" fmla="*/ 212 w 260"/>
              <a:gd name="T5" fmla="*/ 206 h 723"/>
              <a:gd name="T6" fmla="*/ 255 w 260"/>
              <a:gd name="T7" fmla="*/ 185 h 723"/>
              <a:gd name="T8" fmla="*/ 198 w 260"/>
              <a:gd name="T9" fmla="*/ 117 h 723"/>
              <a:gd name="T10" fmla="*/ 191 w 260"/>
              <a:gd name="T11" fmla="*/ 111 h 723"/>
              <a:gd name="T12" fmla="*/ 185 w 260"/>
              <a:gd name="T13" fmla="*/ 79 h 723"/>
              <a:gd name="T14" fmla="*/ 173 w 260"/>
              <a:gd name="T15" fmla="*/ 63 h 723"/>
              <a:gd name="T16" fmla="*/ 160 w 260"/>
              <a:gd name="T17" fmla="*/ 60 h 723"/>
              <a:gd name="T18" fmla="*/ 158 w 260"/>
              <a:gd name="T19" fmla="*/ 60 h 723"/>
              <a:gd name="T20" fmla="*/ 161 w 260"/>
              <a:gd name="T21" fmla="*/ 35 h 723"/>
              <a:gd name="T22" fmla="*/ 151 w 260"/>
              <a:gd name="T23" fmla="*/ 5 h 723"/>
              <a:gd name="T24" fmla="*/ 101 w 260"/>
              <a:gd name="T25" fmla="*/ 8 h 723"/>
              <a:gd name="T26" fmla="*/ 90 w 260"/>
              <a:gd name="T27" fmla="*/ 37 h 723"/>
              <a:gd name="T28" fmla="*/ 97 w 260"/>
              <a:gd name="T29" fmla="*/ 64 h 723"/>
              <a:gd name="T30" fmla="*/ 95 w 260"/>
              <a:gd name="T31" fmla="*/ 91 h 723"/>
              <a:gd name="T32" fmla="*/ 87 w 260"/>
              <a:gd name="T33" fmla="*/ 99 h 723"/>
              <a:gd name="T34" fmla="*/ 27 w 260"/>
              <a:gd name="T35" fmla="*/ 135 h 723"/>
              <a:gd name="T36" fmla="*/ 5 w 260"/>
              <a:gd name="T37" fmla="*/ 282 h 723"/>
              <a:gd name="T38" fmla="*/ 8 w 260"/>
              <a:gd name="T39" fmla="*/ 378 h 723"/>
              <a:gd name="T40" fmla="*/ 20 w 260"/>
              <a:gd name="T41" fmla="*/ 389 h 723"/>
              <a:gd name="T42" fmla="*/ 1 w 260"/>
              <a:gd name="T43" fmla="*/ 464 h 723"/>
              <a:gd name="T44" fmla="*/ 15 w 260"/>
              <a:gd name="T45" fmla="*/ 519 h 723"/>
              <a:gd name="T46" fmla="*/ 38 w 260"/>
              <a:gd name="T47" fmla="*/ 420 h 723"/>
              <a:gd name="T48" fmla="*/ 30 w 260"/>
              <a:gd name="T49" fmla="*/ 390 h 723"/>
              <a:gd name="T50" fmla="*/ 39 w 260"/>
              <a:gd name="T51" fmla="*/ 381 h 723"/>
              <a:gd name="T52" fmla="*/ 53 w 260"/>
              <a:gd name="T53" fmla="*/ 373 h 723"/>
              <a:gd name="T54" fmla="*/ 86 w 260"/>
              <a:gd name="T55" fmla="*/ 530 h 723"/>
              <a:gd name="T56" fmla="*/ 103 w 260"/>
              <a:gd name="T57" fmla="*/ 630 h 723"/>
              <a:gd name="T58" fmla="*/ 94 w 260"/>
              <a:gd name="T59" fmla="*/ 691 h 723"/>
              <a:gd name="T60" fmla="*/ 111 w 260"/>
              <a:gd name="T61" fmla="*/ 696 h 723"/>
              <a:gd name="T62" fmla="*/ 112 w 260"/>
              <a:gd name="T63" fmla="*/ 719 h 723"/>
              <a:gd name="T64" fmla="*/ 143 w 260"/>
              <a:gd name="T65" fmla="*/ 712 h 723"/>
              <a:gd name="T66" fmla="*/ 151 w 260"/>
              <a:gd name="T67" fmla="*/ 677 h 723"/>
              <a:gd name="T68" fmla="*/ 168 w 260"/>
              <a:gd name="T69" fmla="*/ 541 h 723"/>
              <a:gd name="T70" fmla="*/ 49 w 260"/>
              <a:gd name="T71" fmla="*/ 259 h 723"/>
              <a:gd name="T72" fmla="*/ 38 w 260"/>
              <a:gd name="T73" fmla="*/ 321 h 723"/>
              <a:gd name="T74" fmla="*/ 49 w 260"/>
              <a:gd name="T75" fmla="*/ 216 h 723"/>
              <a:gd name="T76" fmla="*/ 49 w 260"/>
              <a:gd name="T77" fmla="*/ 259 h 723"/>
              <a:gd name="T78" fmla="*/ 142 w 260"/>
              <a:gd name="T79" fmla="*/ 98 h 723"/>
              <a:gd name="T80" fmla="*/ 141 w 260"/>
              <a:gd name="T81" fmla="*/ 96 h 723"/>
              <a:gd name="T82" fmla="*/ 153 w 260"/>
              <a:gd name="T83" fmla="*/ 91 h 723"/>
              <a:gd name="T84" fmla="*/ 168 w 260"/>
              <a:gd name="T85" fmla="*/ 92 h 723"/>
              <a:gd name="T86" fmla="*/ 161 w 260"/>
              <a:gd name="T87" fmla="*/ 81 h 723"/>
              <a:gd name="T88" fmla="*/ 167 w 260"/>
              <a:gd name="T89" fmla="*/ 68 h 723"/>
              <a:gd name="T90" fmla="*/ 166 w 260"/>
              <a:gd name="T91" fmla="*/ 67 h 723"/>
              <a:gd name="T92" fmla="*/ 169 w 260"/>
              <a:gd name="T93" fmla="*/ 73 h 723"/>
              <a:gd name="T94" fmla="*/ 174 w 260"/>
              <a:gd name="T95" fmla="*/ 81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0" h="723">
                <a:moveTo>
                  <a:pt x="172" y="457"/>
                </a:moveTo>
                <a:cubicBezTo>
                  <a:pt x="172" y="448"/>
                  <a:pt x="178" y="430"/>
                  <a:pt x="182" y="414"/>
                </a:cubicBezTo>
                <a:cubicBezTo>
                  <a:pt x="187" y="398"/>
                  <a:pt x="186" y="348"/>
                  <a:pt x="186" y="348"/>
                </a:cubicBezTo>
                <a:cubicBezTo>
                  <a:pt x="186" y="348"/>
                  <a:pt x="197" y="363"/>
                  <a:pt x="203" y="361"/>
                </a:cubicBezTo>
                <a:cubicBezTo>
                  <a:pt x="209" y="358"/>
                  <a:pt x="220" y="346"/>
                  <a:pt x="221" y="344"/>
                </a:cubicBezTo>
                <a:cubicBezTo>
                  <a:pt x="221" y="341"/>
                  <a:pt x="201" y="275"/>
                  <a:pt x="200" y="270"/>
                </a:cubicBezTo>
                <a:cubicBezTo>
                  <a:pt x="199" y="265"/>
                  <a:pt x="197" y="261"/>
                  <a:pt x="196" y="250"/>
                </a:cubicBezTo>
                <a:cubicBezTo>
                  <a:pt x="195" y="239"/>
                  <a:pt x="195" y="197"/>
                  <a:pt x="195" y="197"/>
                </a:cubicBezTo>
                <a:cubicBezTo>
                  <a:pt x="195" y="197"/>
                  <a:pt x="206" y="202"/>
                  <a:pt x="212" y="206"/>
                </a:cubicBezTo>
                <a:cubicBezTo>
                  <a:pt x="218" y="209"/>
                  <a:pt x="226" y="212"/>
                  <a:pt x="230" y="214"/>
                </a:cubicBezTo>
                <a:cubicBezTo>
                  <a:pt x="235" y="216"/>
                  <a:pt x="253" y="214"/>
                  <a:pt x="255" y="211"/>
                </a:cubicBezTo>
                <a:cubicBezTo>
                  <a:pt x="257" y="209"/>
                  <a:pt x="260" y="196"/>
                  <a:pt x="255" y="185"/>
                </a:cubicBezTo>
                <a:cubicBezTo>
                  <a:pt x="249" y="173"/>
                  <a:pt x="251" y="175"/>
                  <a:pt x="242" y="168"/>
                </a:cubicBezTo>
                <a:cubicBezTo>
                  <a:pt x="234" y="160"/>
                  <a:pt x="201" y="118"/>
                  <a:pt x="200" y="117"/>
                </a:cubicBezTo>
                <a:cubicBezTo>
                  <a:pt x="200" y="116"/>
                  <a:pt x="198" y="117"/>
                  <a:pt x="198" y="117"/>
                </a:cubicBezTo>
                <a:cubicBezTo>
                  <a:pt x="198" y="117"/>
                  <a:pt x="196" y="114"/>
                  <a:pt x="195" y="114"/>
                </a:cubicBezTo>
                <a:cubicBezTo>
                  <a:pt x="194" y="113"/>
                  <a:pt x="194" y="114"/>
                  <a:pt x="194" y="114"/>
                </a:cubicBezTo>
                <a:cubicBezTo>
                  <a:pt x="194" y="114"/>
                  <a:pt x="192" y="113"/>
                  <a:pt x="191" y="111"/>
                </a:cubicBezTo>
                <a:cubicBezTo>
                  <a:pt x="189" y="109"/>
                  <a:pt x="187" y="107"/>
                  <a:pt x="187" y="100"/>
                </a:cubicBezTo>
                <a:cubicBezTo>
                  <a:pt x="186" y="94"/>
                  <a:pt x="187" y="87"/>
                  <a:pt x="187" y="84"/>
                </a:cubicBezTo>
                <a:cubicBezTo>
                  <a:pt x="187" y="81"/>
                  <a:pt x="185" y="81"/>
                  <a:pt x="185" y="79"/>
                </a:cubicBezTo>
                <a:cubicBezTo>
                  <a:pt x="184" y="78"/>
                  <a:pt x="181" y="70"/>
                  <a:pt x="180" y="69"/>
                </a:cubicBezTo>
                <a:cubicBezTo>
                  <a:pt x="180" y="69"/>
                  <a:pt x="179" y="67"/>
                  <a:pt x="178" y="65"/>
                </a:cubicBezTo>
                <a:cubicBezTo>
                  <a:pt x="177" y="64"/>
                  <a:pt x="175" y="64"/>
                  <a:pt x="173" y="63"/>
                </a:cubicBezTo>
                <a:cubicBezTo>
                  <a:pt x="172" y="63"/>
                  <a:pt x="169" y="61"/>
                  <a:pt x="169" y="61"/>
                </a:cubicBezTo>
                <a:cubicBezTo>
                  <a:pt x="169" y="61"/>
                  <a:pt x="162" y="57"/>
                  <a:pt x="161" y="57"/>
                </a:cubicBezTo>
                <a:cubicBezTo>
                  <a:pt x="160" y="57"/>
                  <a:pt x="159" y="58"/>
                  <a:pt x="160" y="60"/>
                </a:cubicBezTo>
                <a:cubicBezTo>
                  <a:pt x="161" y="61"/>
                  <a:pt x="163" y="63"/>
                  <a:pt x="163" y="63"/>
                </a:cubicBezTo>
                <a:cubicBezTo>
                  <a:pt x="160" y="64"/>
                  <a:pt x="160" y="64"/>
                  <a:pt x="160" y="64"/>
                </a:cubicBezTo>
                <a:cubicBezTo>
                  <a:pt x="158" y="60"/>
                  <a:pt x="158" y="60"/>
                  <a:pt x="158" y="60"/>
                </a:cubicBezTo>
                <a:cubicBezTo>
                  <a:pt x="158" y="60"/>
                  <a:pt x="157" y="55"/>
                  <a:pt x="157" y="53"/>
                </a:cubicBezTo>
                <a:cubicBezTo>
                  <a:pt x="156" y="52"/>
                  <a:pt x="157" y="47"/>
                  <a:pt x="159" y="45"/>
                </a:cubicBezTo>
                <a:cubicBezTo>
                  <a:pt x="160" y="43"/>
                  <a:pt x="161" y="39"/>
                  <a:pt x="161" y="35"/>
                </a:cubicBezTo>
                <a:cubicBezTo>
                  <a:pt x="161" y="31"/>
                  <a:pt x="160" y="21"/>
                  <a:pt x="159" y="20"/>
                </a:cubicBezTo>
                <a:cubicBezTo>
                  <a:pt x="158" y="19"/>
                  <a:pt x="160" y="15"/>
                  <a:pt x="159" y="12"/>
                </a:cubicBezTo>
                <a:cubicBezTo>
                  <a:pt x="158" y="9"/>
                  <a:pt x="158" y="7"/>
                  <a:pt x="151" y="5"/>
                </a:cubicBezTo>
                <a:cubicBezTo>
                  <a:pt x="145" y="4"/>
                  <a:pt x="125" y="0"/>
                  <a:pt x="119" y="0"/>
                </a:cubicBezTo>
                <a:cubicBezTo>
                  <a:pt x="113" y="0"/>
                  <a:pt x="111" y="3"/>
                  <a:pt x="109" y="2"/>
                </a:cubicBezTo>
                <a:cubicBezTo>
                  <a:pt x="107" y="1"/>
                  <a:pt x="102" y="5"/>
                  <a:pt x="101" y="8"/>
                </a:cubicBezTo>
                <a:cubicBezTo>
                  <a:pt x="100" y="10"/>
                  <a:pt x="96" y="13"/>
                  <a:pt x="94" y="20"/>
                </a:cubicBezTo>
                <a:cubicBezTo>
                  <a:pt x="91" y="27"/>
                  <a:pt x="93" y="34"/>
                  <a:pt x="93" y="34"/>
                </a:cubicBezTo>
                <a:cubicBezTo>
                  <a:pt x="93" y="34"/>
                  <a:pt x="92" y="34"/>
                  <a:pt x="90" y="37"/>
                </a:cubicBezTo>
                <a:cubicBezTo>
                  <a:pt x="89" y="40"/>
                  <a:pt x="90" y="42"/>
                  <a:pt x="90" y="45"/>
                </a:cubicBezTo>
                <a:cubicBezTo>
                  <a:pt x="90" y="48"/>
                  <a:pt x="88" y="52"/>
                  <a:pt x="92" y="57"/>
                </a:cubicBezTo>
                <a:cubicBezTo>
                  <a:pt x="96" y="62"/>
                  <a:pt x="97" y="64"/>
                  <a:pt x="97" y="64"/>
                </a:cubicBezTo>
                <a:cubicBezTo>
                  <a:pt x="97" y="64"/>
                  <a:pt x="98" y="69"/>
                  <a:pt x="98" y="79"/>
                </a:cubicBezTo>
                <a:cubicBezTo>
                  <a:pt x="98" y="88"/>
                  <a:pt x="96" y="90"/>
                  <a:pt x="95" y="92"/>
                </a:cubicBezTo>
                <a:cubicBezTo>
                  <a:pt x="95" y="92"/>
                  <a:pt x="95" y="91"/>
                  <a:pt x="95" y="91"/>
                </a:cubicBezTo>
                <a:cubicBezTo>
                  <a:pt x="94" y="91"/>
                  <a:pt x="93" y="90"/>
                  <a:pt x="92" y="90"/>
                </a:cubicBezTo>
                <a:cubicBezTo>
                  <a:pt x="92" y="91"/>
                  <a:pt x="91" y="94"/>
                  <a:pt x="91" y="94"/>
                </a:cubicBezTo>
                <a:cubicBezTo>
                  <a:pt x="91" y="94"/>
                  <a:pt x="87" y="97"/>
                  <a:pt x="87" y="99"/>
                </a:cubicBezTo>
                <a:cubicBezTo>
                  <a:pt x="87" y="100"/>
                  <a:pt x="82" y="103"/>
                  <a:pt x="78" y="104"/>
                </a:cubicBezTo>
                <a:cubicBezTo>
                  <a:pt x="75" y="105"/>
                  <a:pt x="31" y="115"/>
                  <a:pt x="29" y="116"/>
                </a:cubicBezTo>
                <a:cubicBezTo>
                  <a:pt x="26" y="117"/>
                  <a:pt x="28" y="122"/>
                  <a:pt x="27" y="135"/>
                </a:cubicBezTo>
                <a:cubicBezTo>
                  <a:pt x="27" y="148"/>
                  <a:pt x="9" y="210"/>
                  <a:pt x="9" y="215"/>
                </a:cubicBezTo>
                <a:cubicBezTo>
                  <a:pt x="8" y="220"/>
                  <a:pt x="6" y="247"/>
                  <a:pt x="6" y="254"/>
                </a:cubicBezTo>
                <a:cubicBezTo>
                  <a:pt x="6" y="261"/>
                  <a:pt x="6" y="270"/>
                  <a:pt x="5" y="282"/>
                </a:cubicBezTo>
                <a:cubicBezTo>
                  <a:pt x="3" y="293"/>
                  <a:pt x="6" y="345"/>
                  <a:pt x="6" y="349"/>
                </a:cubicBezTo>
                <a:cubicBezTo>
                  <a:pt x="5" y="353"/>
                  <a:pt x="8" y="357"/>
                  <a:pt x="9" y="358"/>
                </a:cubicBezTo>
                <a:cubicBezTo>
                  <a:pt x="9" y="359"/>
                  <a:pt x="8" y="378"/>
                  <a:pt x="8" y="378"/>
                </a:cubicBezTo>
                <a:cubicBezTo>
                  <a:pt x="8" y="378"/>
                  <a:pt x="6" y="381"/>
                  <a:pt x="7" y="384"/>
                </a:cubicBezTo>
                <a:cubicBezTo>
                  <a:pt x="8" y="387"/>
                  <a:pt x="13" y="386"/>
                  <a:pt x="17" y="388"/>
                </a:cubicBezTo>
                <a:cubicBezTo>
                  <a:pt x="18" y="389"/>
                  <a:pt x="19" y="389"/>
                  <a:pt x="20" y="389"/>
                </a:cubicBezTo>
                <a:cubicBezTo>
                  <a:pt x="20" y="391"/>
                  <a:pt x="20" y="393"/>
                  <a:pt x="20" y="395"/>
                </a:cubicBezTo>
                <a:cubicBezTo>
                  <a:pt x="16" y="395"/>
                  <a:pt x="10" y="396"/>
                  <a:pt x="8" y="398"/>
                </a:cubicBezTo>
                <a:cubicBezTo>
                  <a:pt x="7" y="399"/>
                  <a:pt x="1" y="463"/>
                  <a:pt x="1" y="464"/>
                </a:cubicBezTo>
                <a:cubicBezTo>
                  <a:pt x="2" y="465"/>
                  <a:pt x="2" y="465"/>
                  <a:pt x="4" y="465"/>
                </a:cubicBezTo>
                <a:cubicBezTo>
                  <a:pt x="2" y="494"/>
                  <a:pt x="0" y="521"/>
                  <a:pt x="0" y="521"/>
                </a:cubicBezTo>
                <a:cubicBezTo>
                  <a:pt x="0" y="521"/>
                  <a:pt x="11" y="518"/>
                  <a:pt x="15" y="519"/>
                </a:cubicBezTo>
                <a:cubicBezTo>
                  <a:pt x="19" y="519"/>
                  <a:pt x="24" y="519"/>
                  <a:pt x="27" y="519"/>
                </a:cubicBezTo>
                <a:cubicBezTo>
                  <a:pt x="29" y="519"/>
                  <a:pt x="37" y="520"/>
                  <a:pt x="39" y="521"/>
                </a:cubicBezTo>
                <a:cubicBezTo>
                  <a:pt x="41" y="522"/>
                  <a:pt x="38" y="420"/>
                  <a:pt x="38" y="420"/>
                </a:cubicBezTo>
                <a:cubicBezTo>
                  <a:pt x="35" y="399"/>
                  <a:pt x="35" y="399"/>
                  <a:pt x="35" y="399"/>
                </a:cubicBezTo>
                <a:cubicBezTo>
                  <a:pt x="35" y="399"/>
                  <a:pt x="33" y="398"/>
                  <a:pt x="29" y="398"/>
                </a:cubicBezTo>
                <a:cubicBezTo>
                  <a:pt x="30" y="396"/>
                  <a:pt x="30" y="393"/>
                  <a:pt x="30" y="390"/>
                </a:cubicBezTo>
                <a:cubicBezTo>
                  <a:pt x="32" y="390"/>
                  <a:pt x="33" y="390"/>
                  <a:pt x="34" y="389"/>
                </a:cubicBezTo>
                <a:cubicBezTo>
                  <a:pt x="35" y="387"/>
                  <a:pt x="36" y="384"/>
                  <a:pt x="37" y="384"/>
                </a:cubicBezTo>
                <a:cubicBezTo>
                  <a:pt x="38" y="385"/>
                  <a:pt x="39" y="383"/>
                  <a:pt x="39" y="381"/>
                </a:cubicBezTo>
                <a:cubicBezTo>
                  <a:pt x="39" y="378"/>
                  <a:pt x="39" y="378"/>
                  <a:pt x="39" y="374"/>
                </a:cubicBezTo>
                <a:cubicBezTo>
                  <a:pt x="39" y="371"/>
                  <a:pt x="39" y="364"/>
                  <a:pt x="39" y="364"/>
                </a:cubicBezTo>
                <a:cubicBezTo>
                  <a:pt x="53" y="373"/>
                  <a:pt x="53" y="373"/>
                  <a:pt x="53" y="373"/>
                </a:cubicBezTo>
                <a:cubicBezTo>
                  <a:pt x="53" y="373"/>
                  <a:pt x="54" y="380"/>
                  <a:pt x="55" y="392"/>
                </a:cubicBezTo>
                <a:cubicBezTo>
                  <a:pt x="57" y="404"/>
                  <a:pt x="72" y="455"/>
                  <a:pt x="76" y="467"/>
                </a:cubicBezTo>
                <a:cubicBezTo>
                  <a:pt x="80" y="478"/>
                  <a:pt x="86" y="524"/>
                  <a:pt x="86" y="530"/>
                </a:cubicBezTo>
                <a:cubicBezTo>
                  <a:pt x="86" y="537"/>
                  <a:pt x="88" y="548"/>
                  <a:pt x="88" y="561"/>
                </a:cubicBezTo>
                <a:cubicBezTo>
                  <a:pt x="88" y="574"/>
                  <a:pt x="89" y="584"/>
                  <a:pt x="92" y="594"/>
                </a:cubicBezTo>
                <a:cubicBezTo>
                  <a:pt x="95" y="604"/>
                  <a:pt x="101" y="615"/>
                  <a:pt x="103" y="630"/>
                </a:cubicBezTo>
                <a:cubicBezTo>
                  <a:pt x="104" y="645"/>
                  <a:pt x="110" y="668"/>
                  <a:pt x="110" y="669"/>
                </a:cubicBezTo>
                <a:cubicBezTo>
                  <a:pt x="110" y="670"/>
                  <a:pt x="108" y="675"/>
                  <a:pt x="105" y="679"/>
                </a:cubicBezTo>
                <a:cubicBezTo>
                  <a:pt x="102" y="683"/>
                  <a:pt x="96" y="689"/>
                  <a:pt x="94" y="691"/>
                </a:cubicBezTo>
                <a:cubicBezTo>
                  <a:pt x="93" y="693"/>
                  <a:pt x="93" y="695"/>
                  <a:pt x="96" y="697"/>
                </a:cubicBezTo>
                <a:cubicBezTo>
                  <a:pt x="98" y="698"/>
                  <a:pt x="97" y="698"/>
                  <a:pt x="103" y="698"/>
                </a:cubicBezTo>
                <a:cubicBezTo>
                  <a:pt x="109" y="699"/>
                  <a:pt x="111" y="696"/>
                  <a:pt x="111" y="696"/>
                </a:cubicBezTo>
                <a:cubicBezTo>
                  <a:pt x="111" y="696"/>
                  <a:pt x="109" y="704"/>
                  <a:pt x="110" y="706"/>
                </a:cubicBezTo>
                <a:cubicBezTo>
                  <a:pt x="110" y="708"/>
                  <a:pt x="111" y="711"/>
                  <a:pt x="111" y="711"/>
                </a:cubicBezTo>
                <a:cubicBezTo>
                  <a:pt x="111" y="711"/>
                  <a:pt x="110" y="717"/>
                  <a:pt x="112" y="719"/>
                </a:cubicBezTo>
                <a:cubicBezTo>
                  <a:pt x="114" y="721"/>
                  <a:pt x="134" y="723"/>
                  <a:pt x="134" y="723"/>
                </a:cubicBezTo>
                <a:cubicBezTo>
                  <a:pt x="142" y="717"/>
                  <a:pt x="142" y="717"/>
                  <a:pt x="142" y="717"/>
                </a:cubicBezTo>
                <a:cubicBezTo>
                  <a:pt x="142" y="717"/>
                  <a:pt x="143" y="713"/>
                  <a:pt x="143" y="712"/>
                </a:cubicBezTo>
                <a:cubicBezTo>
                  <a:pt x="143" y="711"/>
                  <a:pt x="154" y="709"/>
                  <a:pt x="155" y="704"/>
                </a:cubicBezTo>
                <a:cubicBezTo>
                  <a:pt x="156" y="699"/>
                  <a:pt x="152" y="689"/>
                  <a:pt x="151" y="686"/>
                </a:cubicBezTo>
                <a:cubicBezTo>
                  <a:pt x="150" y="683"/>
                  <a:pt x="151" y="677"/>
                  <a:pt x="151" y="677"/>
                </a:cubicBezTo>
                <a:cubicBezTo>
                  <a:pt x="151" y="677"/>
                  <a:pt x="150" y="668"/>
                  <a:pt x="153" y="660"/>
                </a:cubicBezTo>
                <a:cubicBezTo>
                  <a:pt x="155" y="652"/>
                  <a:pt x="158" y="649"/>
                  <a:pt x="159" y="634"/>
                </a:cubicBezTo>
                <a:cubicBezTo>
                  <a:pt x="159" y="620"/>
                  <a:pt x="168" y="551"/>
                  <a:pt x="168" y="541"/>
                </a:cubicBezTo>
                <a:cubicBezTo>
                  <a:pt x="168" y="530"/>
                  <a:pt x="169" y="488"/>
                  <a:pt x="169" y="481"/>
                </a:cubicBezTo>
                <a:cubicBezTo>
                  <a:pt x="169" y="475"/>
                  <a:pt x="172" y="467"/>
                  <a:pt x="172" y="457"/>
                </a:cubicBezTo>
                <a:close/>
                <a:moveTo>
                  <a:pt x="49" y="259"/>
                </a:moveTo>
                <a:cubicBezTo>
                  <a:pt x="48" y="264"/>
                  <a:pt x="48" y="271"/>
                  <a:pt x="47" y="279"/>
                </a:cubicBezTo>
                <a:cubicBezTo>
                  <a:pt x="47" y="287"/>
                  <a:pt x="45" y="291"/>
                  <a:pt x="43" y="299"/>
                </a:cubicBezTo>
                <a:cubicBezTo>
                  <a:pt x="42" y="307"/>
                  <a:pt x="39" y="324"/>
                  <a:pt x="38" y="321"/>
                </a:cubicBezTo>
                <a:cubicBezTo>
                  <a:pt x="38" y="317"/>
                  <a:pt x="40" y="294"/>
                  <a:pt x="41" y="286"/>
                </a:cubicBezTo>
                <a:cubicBezTo>
                  <a:pt x="41" y="278"/>
                  <a:pt x="46" y="257"/>
                  <a:pt x="46" y="254"/>
                </a:cubicBezTo>
                <a:cubicBezTo>
                  <a:pt x="47" y="252"/>
                  <a:pt x="48" y="219"/>
                  <a:pt x="49" y="216"/>
                </a:cubicBezTo>
                <a:cubicBezTo>
                  <a:pt x="50" y="212"/>
                  <a:pt x="51" y="207"/>
                  <a:pt x="51" y="207"/>
                </a:cubicBezTo>
                <a:cubicBezTo>
                  <a:pt x="53" y="217"/>
                  <a:pt x="53" y="217"/>
                  <a:pt x="53" y="217"/>
                </a:cubicBezTo>
                <a:cubicBezTo>
                  <a:pt x="53" y="223"/>
                  <a:pt x="51" y="255"/>
                  <a:pt x="49" y="259"/>
                </a:cubicBezTo>
                <a:close/>
                <a:moveTo>
                  <a:pt x="160" y="107"/>
                </a:moveTo>
                <a:cubicBezTo>
                  <a:pt x="159" y="107"/>
                  <a:pt x="154" y="105"/>
                  <a:pt x="150" y="104"/>
                </a:cubicBezTo>
                <a:cubicBezTo>
                  <a:pt x="146" y="103"/>
                  <a:pt x="143" y="99"/>
                  <a:pt x="142" y="98"/>
                </a:cubicBezTo>
                <a:cubicBezTo>
                  <a:pt x="142" y="98"/>
                  <a:pt x="142" y="98"/>
                  <a:pt x="142" y="98"/>
                </a:cubicBezTo>
                <a:cubicBezTo>
                  <a:pt x="142" y="98"/>
                  <a:pt x="142" y="98"/>
                  <a:pt x="142" y="98"/>
                </a:cubicBezTo>
                <a:cubicBezTo>
                  <a:pt x="142" y="97"/>
                  <a:pt x="141" y="96"/>
                  <a:pt x="141" y="96"/>
                </a:cubicBezTo>
                <a:cubicBezTo>
                  <a:pt x="142" y="96"/>
                  <a:pt x="146" y="88"/>
                  <a:pt x="147" y="87"/>
                </a:cubicBezTo>
                <a:cubicBezTo>
                  <a:pt x="148" y="85"/>
                  <a:pt x="150" y="83"/>
                  <a:pt x="150" y="83"/>
                </a:cubicBezTo>
                <a:cubicBezTo>
                  <a:pt x="151" y="85"/>
                  <a:pt x="151" y="89"/>
                  <a:pt x="153" y="91"/>
                </a:cubicBezTo>
                <a:cubicBezTo>
                  <a:pt x="155" y="94"/>
                  <a:pt x="156" y="95"/>
                  <a:pt x="157" y="98"/>
                </a:cubicBezTo>
                <a:cubicBezTo>
                  <a:pt x="159" y="101"/>
                  <a:pt x="160" y="108"/>
                  <a:pt x="160" y="107"/>
                </a:cubicBezTo>
                <a:close/>
                <a:moveTo>
                  <a:pt x="168" y="92"/>
                </a:moveTo>
                <a:cubicBezTo>
                  <a:pt x="167" y="93"/>
                  <a:pt x="163" y="93"/>
                  <a:pt x="162" y="92"/>
                </a:cubicBezTo>
                <a:cubicBezTo>
                  <a:pt x="161" y="92"/>
                  <a:pt x="159" y="88"/>
                  <a:pt x="159" y="86"/>
                </a:cubicBezTo>
                <a:cubicBezTo>
                  <a:pt x="161" y="81"/>
                  <a:pt x="161" y="81"/>
                  <a:pt x="161" y="81"/>
                </a:cubicBezTo>
                <a:cubicBezTo>
                  <a:pt x="161" y="81"/>
                  <a:pt x="161" y="81"/>
                  <a:pt x="162" y="83"/>
                </a:cubicBezTo>
                <a:cubicBezTo>
                  <a:pt x="163" y="85"/>
                  <a:pt x="168" y="91"/>
                  <a:pt x="168" y="92"/>
                </a:cubicBezTo>
                <a:close/>
                <a:moveTo>
                  <a:pt x="167" y="68"/>
                </a:moveTo>
                <a:cubicBezTo>
                  <a:pt x="167" y="68"/>
                  <a:pt x="165" y="70"/>
                  <a:pt x="164" y="70"/>
                </a:cubicBezTo>
                <a:cubicBezTo>
                  <a:pt x="164" y="70"/>
                  <a:pt x="164" y="69"/>
                  <a:pt x="164" y="69"/>
                </a:cubicBezTo>
                <a:cubicBezTo>
                  <a:pt x="164" y="68"/>
                  <a:pt x="166" y="67"/>
                  <a:pt x="166" y="67"/>
                </a:cubicBezTo>
                <a:cubicBezTo>
                  <a:pt x="167" y="67"/>
                  <a:pt x="168" y="68"/>
                  <a:pt x="167" y="68"/>
                </a:cubicBezTo>
                <a:close/>
                <a:moveTo>
                  <a:pt x="166" y="75"/>
                </a:moveTo>
                <a:cubicBezTo>
                  <a:pt x="169" y="73"/>
                  <a:pt x="169" y="73"/>
                  <a:pt x="169" y="73"/>
                </a:cubicBezTo>
                <a:cubicBezTo>
                  <a:pt x="172" y="74"/>
                  <a:pt x="172" y="74"/>
                  <a:pt x="172" y="74"/>
                </a:cubicBezTo>
                <a:cubicBezTo>
                  <a:pt x="172" y="74"/>
                  <a:pt x="174" y="77"/>
                  <a:pt x="174" y="77"/>
                </a:cubicBezTo>
                <a:cubicBezTo>
                  <a:pt x="174" y="77"/>
                  <a:pt x="174" y="79"/>
                  <a:pt x="174" y="81"/>
                </a:cubicBezTo>
                <a:cubicBezTo>
                  <a:pt x="174" y="83"/>
                  <a:pt x="174" y="84"/>
                  <a:pt x="173" y="84"/>
                </a:cubicBezTo>
                <a:cubicBezTo>
                  <a:pt x="172" y="84"/>
                  <a:pt x="167" y="76"/>
                  <a:pt x="166" y="7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5" name="Freeform 7"/>
          <p:cNvSpPr>
            <a:spLocks noEditPoints="1"/>
          </p:cNvSpPr>
          <p:nvPr/>
        </p:nvSpPr>
        <p:spPr bwMode="auto">
          <a:xfrm>
            <a:off x="9070978" y="5660444"/>
            <a:ext cx="1750194" cy="6615332"/>
          </a:xfrm>
          <a:custGeom>
            <a:avLst/>
            <a:gdLst>
              <a:gd name="T0" fmla="*/ 167 w 173"/>
              <a:gd name="T1" fmla="*/ 162 h 654"/>
              <a:gd name="T2" fmla="*/ 165 w 173"/>
              <a:gd name="T3" fmla="*/ 141 h 654"/>
              <a:gd name="T4" fmla="*/ 156 w 173"/>
              <a:gd name="T5" fmla="*/ 108 h 654"/>
              <a:gd name="T6" fmla="*/ 129 w 173"/>
              <a:gd name="T7" fmla="*/ 94 h 654"/>
              <a:gd name="T8" fmla="*/ 123 w 173"/>
              <a:gd name="T9" fmla="*/ 85 h 654"/>
              <a:gd name="T10" fmla="*/ 122 w 173"/>
              <a:gd name="T11" fmla="*/ 84 h 654"/>
              <a:gd name="T12" fmla="*/ 121 w 173"/>
              <a:gd name="T13" fmla="*/ 79 h 654"/>
              <a:gd name="T14" fmla="*/ 121 w 173"/>
              <a:gd name="T15" fmla="*/ 76 h 654"/>
              <a:gd name="T16" fmla="*/ 127 w 173"/>
              <a:gd name="T17" fmla="*/ 78 h 654"/>
              <a:gd name="T18" fmla="*/ 136 w 173"/>
              <a:gd name="T19" fmla="*/ 59 h 654"/>
              <a:gd name="T20" fmla="*/ 133 w 173"/>
              <a:gd name="T21" fmla="*/ 51 h 654"/>
              <a:gd name="T22" fmla="*/ 129 w 173"/>
              <a:gd name="T23" fmla="*/ 43 h 654"/>
              <a:gd name="T24" fmla="*/ 115 w 173"/>
              <a:gd name="T25" fmla="*/ 3 h 654"/>
              <a:gd name="T26" fmla="*/ 73 w 173"/>
              <a:gd name="T27" fmla="*/ 23 h 654"/>
              <a:gd name="T28" fmla="*/ 74 w 173"/>
              <a:gd name="T29" fmla="*/ 42 h 654"/>
              <a:gd name="T30" fmla="*/ 73 w 173"/>
              <a:gd name="T31" fmla="*/ 55 h 654"/>
              <a:gd name="T32" fmla="*/ 79 w 173"/>
              <a:gd name="T33" fmla="*/ 70 h 654"/>
              <a:gd name="T34" fmla="*/ 85 w 173"/>
              <a:gd name="T35" fmla="*/ 82 h 654"/>
              <a:gd name="T36" fmla="*/ 66 w 173"/>
              <a:gd name="T37" fmla="*/ 88 h 654"/>
              <a:gd name="T38" fmla="*/ 63 w 173"/>
              <a:gd name="T39" fmla="*/ 98 h 654"/>
              <a:gd name="T40" fmla="*/ 42 w 173"/>
              <a:gd name="T41" fmla="*/ 108 h 654"/>
              <a:gd name="T42" fmla="*/ 26 w 173"/>
              <a:gd name="T43" fmla="*/ 156 h 654"/>
              <a:gd name="T44" fmla="*/ 16 w 173"/>
              <a:gd name="T45" fmla="*/ 175 h 654"/>
              <a:gd name="T46" fmla="*/ 8 w 173"/>
              <a:gd name="T47" fmla="*/ 198 h 654"/>
              <a:gd name="T48" fmla="*/ 5 w 173"/>
              <a:gd name="T49" fmla="*/ 218 h 654"/>
              <a:gd name="T50" fmla="*/ 26 w 173"/>
              <a:gd name="T51" fmla="*/ 233 h 654"/>
              <a:gd name="T52" fmla="*/ 9 w 173"/>
              <a:gd name="T53" fmla="*/ 281 h 654"/>
              <a:gd name="T54" fmla="*/ 20 w 173"/>
              <a:gd name="T55" fmla="*/ 308 h 654"/>
              <a:gd name="T56" fmla="*/ 1 w 173"/>
              <a:gd name="T57" fmla="*/ 454 h 654"/>
              <a:gd name="T58" fmla="*/ 14 w 173"/>
              <a:gd name="T59" fmla="*/ 477 h 654"/>
              <a:gd name="T60" fmla="*/ 63 w 173"/>
              <a:gd name="T61" fmla="*/ 542 h 654"/>
              <a:gd name="T62" fmla="*/ 71 w 173"/>
              <a:gd name="T63" fmla="*/ 598 h 654"/>
              <a:gd name="T64" fmla="*/ 61 w 173"/>
              <a:gd name="T65" fmla="*/ 626 h 654"/>
              <a:gd name="T66" fmla="*/ 43 w 173"/>
              <a:gd name="T67" fmla="*/ 639 h 654"/>
              <a:gd name="T68" fmla="*/ 74 w 173"/>
              <a:gd name="T69" fmla="*/ 653 h 654"/>
              <a:gd name="T70" fmla="*/ 89 w 173"/>
              <a:gd name="T71" fmla="*/ 644 h 654"/>
              <a:gd name="T72" fmla="*/ 105 w 173"/>
              <a:gd name="T73" fmla="*/ 619 h 654"/>
              <a:gd name="T74" fmla="*/ 108 w 173"/>
              <a:gd name="T75" fmla="*/ 652 h 654"/>
              <a:gd name="T76" fmla="*/ 115 w 173"/>
              <a:gd name="T77" fmla="*/ 620 h 654"/>
              <a:gd name="T78" fmla="*/ 119 w 173"/>
              <a:gd name="T79" fmla="*/ 644 h 654"/>
              <a:gd name="T80" fmla="*/ 127 w 173"/>
              <a:gd name="T81" fmla="*/ 607 h 654"/>
              <a:gd name="T82" fmla="*/ 117 w 173"/>
              <a:gd name="T83" fmla="*/ 580 h 654"/>
              <a:gd name="T84" fmla="*/ 106 w 173"/>
              <a:gd name="T85" fmla="*/ 569 h 654"/>
              <a:gd name="T86" fmla="*/ 107 w 173"/>
              <a:gd name="T87" fmla="*/ 485 h 654"/>
              <a:gd name="T88" fmla="*/ 102 w 173"/>
              <a:gd name="T89" fmla="*/ 460 h 654"/>
              <a:gd name="T90" fmla="*/ 123 w 173"/>
              <a:gd name="T91" fmla="*/ 351 h 654"/>
              <a:gd name="T92" fmla="*/ 120 w 173"/>
              <a:gd name="T93" fmla="*/ 285 h 654"/>
              <a:gd name="T94" fmla="*/ 114 w 173"/>
              <a:gd name="T95" fmla="*/ 253 h 654"/>
              <a:gd name="T96" fmla="*/ 141 w 173"/>
              <a:gd name="T97" fmla="*/ 238 h 654"/>
              <a:gd name="T98" fmla="*/ 166 w 173"/>
              <a:gd name="T99" fmla="*/ 236 h 654"/>
              <a:gd name="T100" fmla="*/ 169 w 173"/>
              <a:gd name="T101" fmla="*/ 173 h 654"/>
              <a:gd name="T102" fmla="*/ 53 w 173"/>
              <a:gd name="T103" fmla="*/ 457 h 654"/>
              <a:gd name="T104" fmla="*/ 61 w 173"/>
              <a:gd name="T105" fmla="*/ 468 h 654"/>
              <a:gd name="T106" fmla="*/ 139 w 173"/>
              <a:gd name="T107" fmla="*/ 208 h 654"/>
              <a:gd name="T108" fmla="*/ 124 w 173"/>
              <a:gd name="T109" fmla="*/ 211 h 654"/>
              <a:gd name="T110" fmla="*/ 116 w 173"/>
              <a:gd name="T111" fmla="*/ 204 h 654"/>
              <a:gd name="T112" fmla="*/ 129 w 173"/>
              <a:gd name="T113" fmla="*/ 179 h 654"/>
              <a:gd name="T114" fmla="*/ 139 w 173"/>
              <a:gd name="T115" fmla="*/ 208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 h="654">
                <a:moveTo>
                  <a:pt x="169" y="173"/>
                </a:moveTo>
                <a:cubicBezTo>
                  <a:pt x="167" y="166"/>
                  <a:pt x="167" y="167"/>
                  <a:pt x="167" y="162"/>
                </a:cubicBezTo>
                <a:cubicBezTo>
                  <a:pt x="167" y="158"/>
                  <a:pt x="167" y="157"/>
                  <a:pt x="167" y="153"/>
                </a:cubicBezTo>
                <a:cubicBezTo>
                  <a:pt x="166" y="148"/>
                  <a:pt x="165" y="144"/>
                  <a:pt x="165" y="141"/>
                </a:cubicBezTo>
                <a:cubicBezTo>
                  <a:pt x="165" y="139"/>
                  <a:pt x="162" y="129"/>
                  <a:pt x="162" y="122"/>
                </a:cubicBezTo>
                <a:cubicBezTo>
                  <a:pt x="161" y="116"/>
                  <a:pt x="160" y="111"/>
                  <a:pt x="156" y="108"/>
                </a:cubicBezTo>
                <a:cubicBezTo>
                  <a:pt x="153" y="104"/>
                  <a:pt x="146" y="101"/>
                  <a:pt x="146" y="101"/>
                </a:cubicBezTo>
                <a:cubicBezTo>
                  <a:pt x="141" y="97"/>
                  <a:pt x="129" y="94"/>
                  <a:pt x="129" y="94"/>
                </a:cubicBezTo>
                <a:cubicBezTo>
                  <a:pt x="129" y="94"/>
                  <a:pt x="129" y="90"/>
                  <a:pt x="128" y="88"/>
                </a:cubicBezTo>
                <a:cubicBezTo>
                  <a:pt x="127" y="87"/>
                  <a:pt x="123" y="85"/>
                  <a:pt x="123" y="85"/>
                </a:cubicBezTo>
                <a:cubicBezTo>
                  <a:pt x="122" y="84"/>
                  <a:pt x="122" y="84"/>
                  <a:pt x="122" y="84"/>
                </a:cubicBezTo>
                <a:cubicBezTo>
                  <a:pt x="122" y="84"/>
                  <a:pt x="122" y="84"/>
                  <a:pt x="122" y="84"/>
                </a:cubicBezTo>
                <a:cubicBezTo>
                  <a:pt x="122" y="81"/>
                  <a:pt x="122" y="81"/>
                  <a:pt x="122" y="81"/>
                </a:cubicBezTo>
                <a:cubicBezTo>
                  <a:pt x="122" y="81"/>
                  <a:pt x="122" y="79"/>
                  <a:pt x="121" y="79"/>
                </a:cubicBezTo>
                <a:cubicBezTo>
                  <a:pt x="121" y="79"/>
                  <a:pt x="121" y="79"/>
                  <a:pt x="121" y="79"/>
                </a:cubicBezTo>
                <a:cubicBezTo>
                  <a:pt x="121" y="78"/>
                  <a:pt x="121" y="77"/>
                  <a:pt x="121" y="76"/>
                </a:cubicBezTo>
                <a:cubicBezTo>
                  <a:pt x="121" y="76"/>
                  <a:pt x="121" y="76"/>
                  <a:pt x="121" y="76"/>
                </a:cubicBezTo>
                <a:cubicBezTo>
                  <a:pt x="121" y="76"/>
                  <a:pt x="122" y="78"/>
                  <a:pt x="127" y="78"/>
                </a:cubicBezTo>
                <a:cubicBezTo>
                  <a:pt x="132" y="79"/>
                  <a:pt x="135" y="74"/>
                  <a:pt x="138" y="67"/>
                </a:cubicBezTo>
                <a:cubicBezTo>
                  <a:pt x="140" y="60"/>
                  <a:pt x="137" y="60"/>
                  <a:pt x="136" y="59"/>
                </a:cubicBezTo>
                <a:cubicBezTo>
                  <a:pt x="136" y="59"/>
                  <a:pt x="135" y="56"/>
                  <a:pt x="132" y="55"/>
                </a:cubicBezTo>
                <a:cubicBezTo>
                  <a:pt x="132" y="54"/>
                  <a:pt x="132" y="53"/>
                  <a:pt x="133" y="51"/>
                </a:cubicBezTo>
                <a:cubicBezTo>
                  <a:pt x="133" y="48"/>
                  <a:pt x="131" y="45"/>
                  <a:pt x="131" y="45"/>
                </a:cubicBezTo>
                <a:cubicBezTo>
                  <a:pt x="129" y="43"/>
                  <a:pt x="129" y="43"/>
                  <a:pt x="129" y="43"/>
                </a:cubicBezTo>
                <a:cubicBezTo>
                  <a:pt x="129" y="43"/>
                  <a:pt x="131" y="32"/>
                  <a:pt x="129" y="23"/>
                </a:cubicBezTo>
                <a:cubicBezTo>
                  <a:pt x="127" y="15"/>
                  <a:pt x="122" y="7"/>
                  <a:pt x="115" y="3"/>
                </a:cubicBezTo>
                <a:cubicBezTo>
                  <a:pt x="108" y="0"/>
                  <a:pt x="94" y="0"/>
                  <a:pt x="92" y="1"/>
                </a:cubicBezTo>
                <a:cubicBezTo>
                  <a:pt x="79" y="5"/>
                  <a:pt x="77" y="7"/>
                  <a:pt x="73" y="23"/>
                </a:cubicBezTo>
                <a:cubicBezTo>
                  <a:pt x="71" y="32"/>
                  <a:pt x="73" y="37"/>
                  <a:pt x="73" y="37"/>
                </a:cubicBezTo>
                <a:cubicBezTo>
                  <a:pt x="74" y="42"/>
                  <a:pt x="74" y="42"/>
                  <a:pt x="74" y="42"/>
                </a:cubicBezTo>
                <a:cubicBezTo>
                  <a:pt x="74" y="42"/>
                  <a:pt x="73" y="42"/>
                  <a:pt x="72" y="44"/>
                </a:cubicBezTo>
                <a:cubicBezTo>
                  <a:pt x="72" y="46"/>
                  <a:pt x="71" y="52"/>
                  <a:pt x="73" y="55"/>
                </a:cubicBezTo>
                <a:cubicBezTo>
                  <a:pt x="74" y="58"/>
                  <a:pt x="75" y="58"/>
                  <a:pt x="75" y="58"/>
                </a:cubicBezTo>
                <a:cubicBezTo>
                  <a:pt x="75" y="58"/>
                  <a:pt x="76" y="65"/>
                  <a:pt x="79" y="70"/>
                </a:cubicBezTo>
                <a:cubicBezTo>
                  <a:pt x="82" y="75"/>
                  <a:pt x="85" y="78"/>
                  <a:pt x="85" y="79"/>
                </a:cubicBezTo>
                <a:cubicBezTo>
                  <a:pt x="85" y="81"/>
                  <a:pt x="85" y="81"/>
                  <a:pt x="85" y="82"/>
                </a:cubicBezTo>
                <a:cubicBezTo>
                  <a:pt x="84" y="82"/>
                  <a:pt x="75" y="84"/>
                  <a:pt x="72" y="85"/>
                </a:cubicBezTo>
                <a:cubicBezTo>
                  <a:pt x="69" y="86"/>
                  <a:pt x="66" y="86"/>
                  <a:pt x="66" y="88"/>
                </a:cubicBezTo>
                <a:cubicBezTo>
                  <a:pt x="65" y="90"/>
                  <a:pt x="64" y="97"/>
                  <a:pt x="63" y="97"/>
                </a:cubicBezTo>
                <a:cubicBezTo>
                  <a:pt x="63" y="98"/>
                  <a:pt x="63" y="98"/>
                  <a:pt x="63" y="98"/>
                </a:cubicBezTo>
                <a:cubicBezTo>
                  <a:pt x="61" y="100"/>
                  <a:pt x="50" y="104"/>
                  <a:pt x="47" y="105"/>
                </a:cubicBezTo>
                <a:cubicBezTo>
                  <a:pt x="45" y="107"/>
                  <a:pt x="44" y="106"/>
                  <a:pt x="42" y="108"/>
                </a:cubicBezTo>
                <a:cubicBezTo>
                  <a:pt x="40" y="111"/>
                  <a:pt x="40" y="111"/>
                  <a:pt x="40" y="112"/>
                </a:cubicBezTo>
                <a:cubicBezTo>
                  <a:pt x="39" y="114"/>
                  <a:pt x="28" y="150"/>
                  <a:pt x="26" y="156"/>
                </a:cubicBezTo>
                <a:cubicBezTo>
                  <a:pt x="24" y="162"/>
                  <a:pt x="23" y="161"/>
                  <a:pt x="20" y="165"/>
                </a:cubicBezTo>
                <a:cubicBezTo>
                  <a:pt x="18" y="169"/>
                  <a:pt x="17" y="166"/>
                  <a:pt x="16" y="175"/>
                </a:cubicBezTo>
                <a:cubicBezTo>
                  <a:pt x="14" y="183"/>
                  <a:pt x="16" y="180"/>
                  <a:pt x="13" y="186"/>
                </a:cubicBezTo>
                <a:cubicBezTo>
                  <a:pt x="10" y="193"/>
                  <a:pt x="10" y="195"/>
                  <a:pt x="8" y="198"/>
                </a:cubicBezTo>
                <a:cubicBezTo>
                  <a:pt x="7" y="200"/>
                  <a:pt x="5" y="199"/>
                  <a:pt x="5" y="205"/>
                </a:cubicBezTo>
                <a:cubicBezTo>
                  <a:pt x="4" y="212"/>
                  <a:pt x="1" y="212"/>
                  <a:pt x="5" y="218"/>
                </a:cubicBezTo>
                <a:cubicBezTo>
                  <a:pt x="8" y="224"/>
                  <a:pt x="20" y="233"/>
                  <a:pt x="21" y="234"/>
                </a:cubicBezTo>
                <a:cubicBezTo>
                  <a:pt x="23" y="234"/>
                  <a:pt x="26" y="233"/>
                  <a:pt x="26" y="233"/>
                </a:cubicBezTo>
                <a:cubicBezTo>
                  <a:pt x="26" y="233"/>
                  <a:pt x="14" y="266"/>
                  <a:pt x="13" y="271"/>
                </a:cubicBezTo>
                <a:cubicBezTo>
                  <a:pt x="11" y="275"/>
                  <a:pt x="6" y="280"/>
                  <a:pt x="9" y="281"/>
                </a:cubicBezTo>
                <a:cubicBezTo>
                  <a:pt x="12" y="282"/>
                  <a:pt x="21" y="283"/>
                  <a:pt x="21" y="283"/>
                </a:cubicBezTo>
                <a:cubicBezTo>
                  <a:pt x="21" y="283"/>
                  <a:pt x="20" y="302"/>
                  <a:pt x="20" y="308"/>
                </a:cubicBezTo>
                <a:cubicBezTo>
                  <a:pt x="20" y="314"/>
                  <a:pt x="16" y="338"/>
                  <a:pt x="12" y="362"/>
                </a:cubicBezTo>
                <a:cubicBezTo>
                  <a:pt x="9" y="385"/>
                  <a:pt x="0" y="454"/>
                  <a:pt x="1" y="454"/>
                </a:cubicBezTo>
                <a:cubicBezTo>
                  <a:pt x="2" y="455"/>
                  <a:pt x="4" y="456"/>
                  <a:pt x="4" y="456"/>
                </a:cubicBezTo>
                <a:cubicBezTo>
                  <a:pt x="4" y="456"/>
                  <a:pt x="9" y="471"/>
                  <a:pt x="14" y="477"/>
                </a:cubicBezTo>
                <a:cubicBezTo>
                  <a:pt x="19" y="482"/>
                  <a:pt x="22" y="481"/>
                  <a:pt x="27" y="488"/>
                </a:cubicBezTo>
                <a:cubicBezTo>
                  <a:pt x="32" y="496"/>
                  <a:pt x="55" y="531"/>
                  <a:pt x="63" y="542"/>
                </a:cubicBezTo>
                <a:cubicBezTo>
                  <a:pt x="71" y="554"/>
                  <a:pt x="73" y="559"/>
                  <a:pt x="73" y="559"/>
                </a:cubicBezTo>
                <a:cubicBezTo>
                  <a:pt x="73" y="559"/>
                  <a:pt x="73" y="590"/>
                  <a:pt x="71" y="598"/>
                </a:cubicBezTo>
                <a:cubicBezTo>
                  <a:pt x="68" y="606"/>
                  <a:pt x="65" y="609"/>
                  <a:pt x="64" y="616"/>
                </a:cubicBezTo>
                <a:cubicBezTo>
                  <a:pt x="62" y="624"/>
                  <a:pt x="62" y="625"/>
                  <a:pt x="61" y="626"/>
                </a:cubicBezTo>
                <a:cubicBezTo>
                  <a:pt x="60" y="627"/>
                  <a:pt x="58" y="629"/>
                  <a:pt x="54" y="632"/>
                </a:cubicBezTo>
                <a:cubicBezTo>
                  <a:pt x="50" y="634"/>
                  <a:pt x="44" y="637"/>
                  <a:pt x="43" y="639"/>
                </a:cubicBezTo>
                <a:cubicBezTo>
                  <a:pt x="42" y="642"/>
                  <a:pt x="41" y="645"/>
                  <a:pt x="43" y="647"/>
                </a:cubicBezTo>
                <a:cubicBezTo>
                  <a:pt x="46" y="648"/>
                  <a:pt x="69" y="654"/>
                  <a:pt x="74" y="653"/>
                </a:cubicBezTo>
                <a:cubicBezTo>
                  <a:pt x="80" y="652"/>
                  <a:pt x="84" y="645"/>
                  <a:pt x="84" y="645"/>
                </a:cubicBezTo>
                <a:cubicBezTo>
                  <a:pt x="84" y="645"/>
                  <a:pt x="87" y="645"/>
                  <a:pt x="89" y="644"/>
                </a:cubicBezTo>
                <a:cubicBezTo>
                  <a:pt x="90" y="642"/>
                  <a:pt x="97" y="628"/>
                  <a:pt x="100" y="624"/>
                </a:cubicBezTo>
                <a:cubicBezTo>
                  <a:pt x="102" y="620"/>
                  <a:pt x="103" y="618"/>
                  <a:pt x="105" y="619"/>
                </a:cubicBezTo>
                <a:cubicBezTo>
                  <a:pt x="107" y="620"/>
                  <a:pt x="108" y="621"/>
                  <a:pt x="108" y="622"/>
                </a:cubicBezTo>
                <a:cubicBezTo>
                  <a:pt x="109" y="623"/>
                  <a:pt x="108" y="652"/>
                  <a:pt x="108" y="652"/>
                </a:cubicBezTo>
                <a:cubicBezTo>
                  <a:pt x="109" y="653"/>
                  <a:pt x="112" y="652"/>
                  <a:pt x="112" y="652"/>
                </a:cubicBezTo>
                <a:cubicBezTo>
                  <a:pt x="112" y="652"/>
                  <a:pt x="113" y="625"/>
                  <a:pt x="115" y="620"/>
                </a:cubicBezTo>
                <a:cubicBezTo>
                  <a:pt x="117" y="615"/>
                  <a:pt x="118" y="615"/>
                  <a:pt x="118" y="615"/>
                </a:cubicBezTo>
                <a:cubicBezTo>
                  <a:pt x="118" y="615"/>
                  <a:pt x="118" y="644"/>
                  <a:pt x="119" y="644"/>
                </a:cubicBezTo>
                <a:cubicBezTo>
                  <a:pt x="120" y="645"/>
                  <a:pt x="122" y="644"/>
                  <a:pt x="122" y="644"/>
                </a:cubicBezTo>
                <a:cubicBezTo>
                  <a:pt x="122" y="644"/>
                  <a:pt x="125" y="611"/>
                  <a:pt x="127" y="607"/>
                </a:cubicBezTo>
                <a:cubicBezTo>
                  <a:pt x="129" y="602"/>
                  <a:pt x="130" y="600"/>
                  <a:pt x="128" y="594"/>
                </a:cubicBezTo>
                <a:cubicBezTo>
                  <a:pt x="126" y="587"/>
                  <a:pt x="118" y="581"/>
                  <a:pt x="117" y="580"/>
                </a:cubicBezTo>
                <a:cubicBezTo>
                  <a:pt x="115" y="580"/>
                  <a:pt x="115" y="581"/>
                  <a:pt x="115" y="581"/>
                </a:cubicBezTo>
                <a:cubicBezTo>
                  <a:pt x="115" y="581"/>
                  <a:pt x="108" y="573"/>
                  <a:pt x="106" y="569"/>
                </a:cubicBezTo>
                <a:cubicBezTo>
                  <a:pt x="104" y="565"/>
                  <a:pt x="102" y="561"/>
                  <a:pt x="102" y="561"/>
                </a:cubicBezTo>
                <a:cubicBezTo>
                  <a:pt x="102" y="561"/>
                  <a:pt x="109" y="496"/>
                  <a:pt x="107" y="485"/>
                </a:cubicBezTo>
                <a:cubicBezTo>
                  <a:pt x="104" y="473"/>
                  <a:pt x="103" y="464"/>
                  <a:pt x="103" y="462"/>
                </a:cubicBezTo>
                <a:cubicBezTo>
                  <a:pt x="102" y="461"/>
                  <a:pt x="102" y="460"/>
                  <a:pt x="102" y="460"/>
                </a:cubicBezTo>
                <a:cubicBezTo>
                  <a:pt x="119" y="461"/>
                  <a:pt x="119" y="461"/>
                  <a:pt x="119" y="461"/>
                </a:cubicBezTo>
                <a:cubicBezTo>
                  <a:pt x="119" y="461"/>
                  <a:pt x="122" y="376"/>
                  <a:pt x="123" y="351"/>
                </a:cubicBezTo>
                <a:cubicBezTo>
                  <a:pt x="124" y="327"/>
                  <a:pt x="122" y="297"/>
                  <a:pt x="121" y="291"/>
                </a:cubicBezTo>
                <a:cubicBezTo>
                  <a:pt x="120" y="286"/>
                  <a:pt x="120" y="285"/>
                  <a:pt x="120" y="285"/>
                </a:cubicBezTo>
                <a:cubicBezTo>
                  <a:pt x="125" y="285"/>
                  <a:pt x="125" y="285"/>
                  <a:pt x="125" y="285"/>
                </a:cubicBezTo>
                <a:cubicBezTo>
                  <a:pt x="125" y="285"/>
                  <a:pt x="117" y="260"/>
                  <a:pt x="114" y="253"/>
                </a:cubicBezTo>
                <a:cubicBezTo>
                  <a:pt x="112" y="245"/>
                  <a:pt x="111" y="238"/>
                  <a:pt x="111" y="238"/>
                </a:cubicBezTo>
                <a:cubicBezTo>
                  <a:pt x="111" y="238"/>
                  <a:pt x="134" y="238"/>
                  <a:pt x="141" y="238"/>
                </a:cubicBezTo>
                <a:cubicBezTo>
                  <a:pt x="148" y="238"/>
                  <a:pt x="147" y="237"/>
                  <a:pt x="154" y="237"/>
                </a:cubicBezTo>
                <a:cubicBezTo>
                  <a:pt x="160" y="237"/>
                  <a:pt x="162" y="238"/>
                  <a:pt x="166" y="236"/>
                </a:cubicBezTo>
                <a:cubicBezTo>
                  <a:pt x="170" y="234"/>
                  <a:pt x="173" y="228"/>
                  <a:pt x="173" y="226"/>
                </a:cubicBezTo>
                <a:cubicBezTo>
                  <a:pt x="173" y="225"/>
                  <a:pt x="170" y="180"/>
                  <a:pt x="169" y="173"/>
                </a:cubicBezTo>
                <a:close/>
                <a:moveTo>
                  <a:pt x="58" y="464"/>
                </a:moveTo>
                <a:cubicBezTo>
                  <a:pt x="56" y="462"/>
                  <a:pt x="53" y="457"/>
                  <a:pt x="53" y="457"/>
                </a:cubicBezTo>
                <a:cubicBezTo>
                  <a:pt x="53" y="457"/>
                  <a:pt x="56" y="457"/>
                  <a:pt x="57" y="457"/>
                </a:cubicBezTo>
                <a:cubicBezTo>
                  <a:pt x="57" y="457"/>
                  <a:pt x="61" y="468"/>
                  <a:pt x="61" y="468"/>
                </a:cubicBezTo>
                <a:cubicBezTo>
                  <a:pt x="61" y="468"/>
                  <a:pt x="60" y="466"/>
                  <a:pt x="58" y="464"/>
                </a:cubicBezTo>
                <a:close/>
                <a:moveTo>
                  <a:pt x="139" y="208"/>
                </a:moveTo>
                <a:cubicBezTo>
                  <a:pt x="139" y="210"/>
                  <a:pt x="139" y="209"/>
                  <a:pt x="137" y="209"/>
                </a:cubicBezTo>
                <a:cubicBezTo>
                  <a:pt x="135" y="210"/>
                  <a:pt x="131" y="213"/>
                  <a:pt x="124" y="211"/>
                </a:cubicBezTo>
                <a:cubicBezTo>
                  <a:pt x="118" y="209"/>
                  <a:pt x="114" y="209"/>
                  <a:pt x="114" y="209"/>
                </a:cubicBezTo>
                <a:cubicBezTo>
                  <a:pt x="114" y="209"/>
                  <a:pt x="114" y="208"/>
                  <a:pt x="116" y="204"/>
                </a:cubicBezTo>
                <a:cubicBezTo>
                  <a:pt x="117" y="200"/>
                  <a:pt x="118" y="198"/>
                  <a:pt x="121" y="194"/>
                </a:cubicBezTo>
                <a:cubicBezTo>
                  <a:pt x="124" y="190"/>
                  <a:pt x="128" y="182"/>
                  <a:pt x="129" y="179"/>
                </a:cubicBezTo>
                <a:cubicBezTo>
                  <a:pt x="129" y="179"/>
                  <a:pt x="136" y="190"/>
                  <a:pt x="137" y="194"/>
                </a:cubicBezTo>
                <a:cubicBezTo>
                  <a:pt x="138" y="198"/>
                  <a:pt x="140" y="206"/>
                  <a:pt x="139" y="20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6" name="Freeform 8"/>
          <p:cNvSpPr>
            <a:spLocks/>
          </p:cNvSpPr>
          <p:nvPr/>
        </p:nvSpPr>
        <p:spPr bwMode="auto">
          <a:xfrm>
            <a:off x="14133514" y="5644788"/>
            <a:ext cx="2295523" cy="6688138"/>
          </a:xfrm>
          <a:custGeom>
            <a:avLst/>
            <a:gdLst>
              <a:gd name="T0" fmla="*/ 205 w 227"/>
              <a:gd name="T1" fmla="*/ 629 h 661"/>
              <a:gd name="T2" fmla="*/ 186 w 227"/>
              <a:gd name="T3" fmla="*/ 596 h 661"/>
              <a:gd name="T4" fmla="*/ 178 w 227"/>
              <a:gd name="T5" fmla="*/ 550 h 661"/>
              <a:gd name="T6" fmla="*/ 163 w 227"/>
              <a:gd name="T7" fmla="*/ 396 h 661"/>
              <a:gd name="T8" fmla="*/ 163 w 227"/>
              <a:gd name="T9" fmla="*/ 318 h 661"/>
              <a:gd name="T10" fmla="*/ 154 w 227"/>
              <a:gd name="T11" fmla="*/ 269 h 661"/>
              <a:gd name="T12" fmla="*/ 153 w 227"/>
              <a:gd name="T13" fmla="*/ 257 h 661"/>
              <a:gd name="T14" fmla="*/ 163 w 227"/>
              <a:gd name="T15" fmla="*/ 226 h 661"/>
              <a:gd name="T16" fmla="*/ 168 w 227"/>
              <a:gd name="T17" fmla="*/ 204 h 661"/>
              <a:gd name="T18" fmla="*/ 160 w 227"/>
              <a:gd name="T19" fmla="*/ 149 h 661"/>
              <a:gd name="T20" fmla="*/ 156 w 227"/>
              <a:gd name="T21" fmla="*/ 134 h 661"/>
              <a:gd name="T22" fmla="*/ 146 w 227"/>
              <a:gd name="T23" fmla="*/ 112 h 661"/>
              <a:gd name="T24" fmla="*/ 111 w 227"/>
              <a:gd name="T25" fmla="*/ 99 h 661"/>
              <a:gd name="T26" fmla="*/ 101 w 227"/>
              <a:gd name="T27" fmla="*/ 90 h 661"/>
              <a:gd name="T28" fmla="*/ 100 w 227"/>
              <a:gd name="T29" fmla="*/ 89 h 661"/>
              <a:gd name="T30" fmla="*/ 99 w 227"/>
              <a:gd name="T31" fmla="*/ 88 h 661"/>
              <a:gd name="T32" fmla="*/ 99 w 227"/>
              <a:gd name="T33" fmla="*/ 87 h 661"/>
              <a:gd name="T34" fmla="*/ 98 w 227"/>
              <a:gd name="T35" fmla="*/ 81 h 661"/>
              <a:gd name="T36" fmla="*/ 101 w 227"/>
              <a:gd name="T37" fmla="*/ 65 h 661"/>
              <a:gd name="T38" fmla="*/ 107 w 227"/>
              <a:gd name="T39" fmla="*/ 57 h 661"/>
              <a:gd name="T40" fmla="*/ 105 w 227"/>
              <a:gd name="T41" fmla="*/ 44 h 661"/>
              <a:gd name="T42" fmla="*/ 102 w 227"/>
              <a:gd name="T43" fmla="*/ 11 h 661"/>
              <a:gd name="T44" fmla="*/ 59 w 227"/>
              <a:gd name="T45" fmla="*/ 7 h 661"/>
              <a:gd name="T46" fmla="*/ 48 w 227"/>
              <a:gd name="T47" fmla="*/ 21 h 661"/>
              <a:gd name="T48" fmla="*/ 47 w 227"/>
              <a:gd name="T49" fmla="*/ 47 h 661"/>
              <a:gd name="T50" fmla="*/ 50 w 227"/>
              <a:gd name="T51" fmla="*/ 65 h 661"/>
              <a:gd name="T52" fmla="*/ 54 w 227"/>
              <a:gd name="T53" fmla="*/ 72 h 661"/>
              <a:gd name="T54" fmla="*/ 58 w 227"/>
              <a:gd name="T55" fmla="*/ 82 h 661"/>
              <a:gd name="T56" fmla="*/ 58 w 227"/>
              <a:gd name="T57" fmla="*/ 83 h 661"/>
              <a:gd name="T58" fmla="*/ 58 w 227"/>
              <a:gd name="T59" fmla="*/ 83 h 661"/>
              <a:gd name="T60" fmla="*/ 57 w 227"/>
              <a:gd name="T61" fmla="*/ 83 h 661"/>
              <a:gd name="T62" fmla="*/ 50 w 227"/>
              <a:gd name="T63" fmla="*/ 90 h 661"/>
              <a:gd name="T64" fmla="*/ 43 w 227"/>
              <a:gd name="T65" fmla="*/ 97 h 661"/>
              <a:gd name="T66" fmla="*/ 2 w 227"/>
              <a:gd name="T67" fmla="*/ 113 h 661"/>
              <a:gd name="T68" fmla="*/ 2 w 227"/>
              <a:gd name="T69" fmla="*/ 140 h 661"/>
              <a:gd name="T70" fmla="*/ 7 w 227"/>
              <a:gd name="T71" fmla="*/ 186 h 661"/>
              <a:gd name="T72" fmla="*/ 21 w 227"/>
              <a:gd name="T73" fmla="*/ 236 h 661"/>
              <a:gd name="T74" fmla="*/ 22 w 227"/>
              <a:gd name="T75" fmla="*/ 260 h 661"/>
              <a:gd name="T76" fmla="*/ 1 w 227"/>
              <a:gd name="T77" fmla="*/ 328 h 661"/>
              <a:gd name="T78" fmla="*/ 18 w 227"/>
              <a:gd name="T79" fmla="*/ 332 h 661"/>
              <a:gd name="T80" fmla="*/ 16 w 227"/>
              <a:gd name="T81" fmla="*/ 398 h 661"/>
              <a:gd name="T82" fmla="*/ 23 w 227"/>
              <a:gd name="T83" fmla="*/ 477 h 661"/>
              <a:gd name="T84" fmla="*/ 23 w 227"/>
              <a:gd name="T85" fmla="*/ 504 h 661"/>
              <a:gd name="T86" fmla="*/ 27 w 227"/>
              <a:gd name="T87" fmla="*/ 572 h 661"/>
              <a:gd name="T88" fmla="*/ 36 w 227"/>
              <a:gd name="T89" fmla="*/ 627 h 661"/>
              <a:gd name="T90" fmla="*/ 36 w 227"/>
              <a:gd name="T91" fmla="*/ 653 h 661"/>
              <a:gd name="T92" fmla="*/ 58 w 227"/>
              <a:gd name="T93" fmla="*/ 661 h 661"/>
              <a:gd name="T94" fmla="*/ 72 w 227"/>
              <a:gd name="T95" fmla="*/ 652 h 661"/>
              <a:gd name="T96" fmla="*/ 70 w 227"/>
              <a:gd name="T97" fmla="*/ 636 h 661"/>
              <a:gd name="T98" fmla="*/ 72 w 227"/>
              <a:gd name="T99" fmla="*/ 611 h 661"/>
              <a:gd name="T100" fmla="*/ 73 w 227"/>
              <a:gd name="T101" fmla="*/ 579 h 661"/>
              <a:gd name="T102" fmla="*/ 64 w 227"/>
              <a:gd name="T103" fmla="*/ 512 h 661"/>
              <a:gd name="T104" fmla="*/ 68 w 227"/>
              <a:gd name="T105" fmla="*/ 465 h 661"/>
              <a:gd name="T106" fmla="*/ 91 w 227"/>
              <a:gd name="T107" fmla="*/ 387 h 661"/>
              <a:gd name="T108" fmla="*/ 113 w 227"/>
              <a:gd name="T109" fmla="*/ 471 h 661"/>
              <a:gd name="T110" fmla="*/ 127 w 227"/>
              <a:gd name="T111" fmla="*/ 513 h 661"/>
              <a:gd name="T112" fmla="*/ 132 w 227"/>
              <a:gd name="T113" fmla="*/ 573 h 661"/>
              <a:gd name="T114" fmla="*/ 134 w 227"/>
              <a:gd name="T115" fmla="*/ 607 h 661"/>
              <a:gd name="T116" fmla="*/ 136 w 227"/>
              <a:gd name="T117" fmla="*/ 628 h 661"/>
              <a:gd name="T118" fmla="*/ 139 w 227"/>
              <a:gd name="T119" fmla="*/ 638 h 661"/>
              <a:gd name="T120" fmla="*/ 165 w 227"/>
              <a:gd name="T121" fmla="*/ 638 h 661"/>
              <a:gd name="T122" fmla="*/ 217 w 227"/>
              <a:gd name="T123" fmla="*/ 645 h 661"/>
              <a:gd name="T124" fmla="*/ 226 w 227"/>
              <a:gd name="T125" fmla="*/ 63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661">
                <a:moveTo>
                  <a:pt x="224" y="634"/>
                </a:moveTo>
                <a:cubicBezTo>
                  <a:pt x="223" y="633"/>
                  <a:pt x="211" y="632"/>
                  <a:pt x="205" y="629"/>
                </a:cubicBezTo>
                <a:cubicBezTo>
                  <a:pt x="198" y="626"/>
                  <a:pt x="182" y="609"/>
                  <a:pt x="182" y="609"/>
                </a:cubicBezTo>
                <a:cubicBezTo>
                  <a:pt x="182" y="609"/>
                  <a:pt x="185" y="598"/>
                  <a:pt x="186" y="596"/>
                </a:cubicBezTo>
                <a:cubicBezTo>
                  <a:pt x="187" y="594"/>
                  <a:pt x="184" y="587"/>
                  <a:pt x="182" y="578"/>
                </a:cubicBezTo>
                <a:cubicBezTo>
                  <a:pt x="180" y="569"/>
                  <a:pt x="176" y="563"/>
                  <a:pt x="178" y="550"/>
                </a:cubicBezTo>
                <a:cubicBezTo>
                  <a:pt x="179" y="537"/>
                  <a:pt x="173" y="468"/>
                  <a:pt x="173" y="465"/>
                </a:cubicBezTo>
                <a:cubicBezTo>
                  <a:pt x="173" y="462"/>
                  <a:pt x="164" y="401"/>
                  <a:pt x="163" y="396"/>
                </a:cubicBezTo>
                <a:cubicBezTo>
                  <a:pt x="163" y="390"/>
                  <a:pt x="146" y="329"/>
                  <a:pt x="146" y="329"/>
                </a:cubicBezTo>
                <a:cubicBezTo>
                  <a:pt x="146" y="329"/>
                  <a:pt x="162" y="320"/>
                  <a:pt x="163" y="318"/>
                </a:cubicBezTo>
                <a:cubicBezTo>
                  <a:pt x="164" y="317"/>
                  <a:pt x="161" y="311"/>
                  <a:pt x="158" y="302"/>
                </a:cubicBezTo>
                <a:cubicBezTo>
                  <a:pt x="154" y="292"/>
                  <a:pt x="154" y="269"/>
                  <a:pt x="154" y="269"/>
                </a:cubicBezTo>
                <a:cubicBezTo>
                  <a:pt x="154" y="269"/>
                  <a:pt x="155" y="267"/>
                  <a:pt x="156" y="266"/>
                </a:cubicBezTo>
                <a:cubicBezTo>
                  <a:pt x="156" y="265"/>
                  <a:pt x="153" y="261"/>
                  <a:pt x="153" y="257"/>
                </a:cubicBezTo>
                <a:cubicBezTo>
                  <a:pt x="152" y="253"/>
                  <a:pt x="145" y="232"/>
                  <a:pt x="145" y="232"/>
                </a:cubicBezTo>
                <a:cubicBezTo>
                  <a:pt x="145" y="232"/>
                  <a:pt x="159" y="229"/>
                  <a:pt x="163" y="226"/>
                </a:cubicBezTo>
                <a:cubicBezTo>
                  <a:pt x="167" y="223"/>
                  <a:pt x="169" y="219"/>
                  <a:pt x="169" y="217"/>
                </a:cubicBezTo>
                <a:cubicBezTo>
                  <a:pt x="169" y="215"/>
                  <a:pt x="169" y="209"/>
                  <a:pt x="168" y="204"/>
                </a:cubicBezTo>
                <a:cubicBezTo>
                  <a:pt x="166" y="198"/>
                  <a:pt x="161" y="162"/>
                  <a:pt x="160" y="158"/>
                </a:cubicBezTo>
                <a:cubicBezTo>
                  <a:pt x="160" y="153"/>
                  <a:pt x="160" y="151"/>
                  <a:pt x="160" y="149"/>
                </a:cubicBezTo>
                <a:cubicBezTo>
                  <a:pt x="159" y="147"/>
                  <a:pt x="159" y="145"/>
                  <a:pt x="158" y="142"/>
                </a:cubicBezTo>
                <a:cubicBezTo>
                  <a:pt x="156" y="139"/>
                  <a:pt x="156" y="138"/>
                  <a:pt x="156" y="134"/>
                </a:cubicBezTo>
                <a:cubicBezTo>
                  <a:pt x="156" y="129"/>
                  <a:pt x="153" y="116"/>
                  <a:pt x="153" y="116"/>
                </a:cubicBezTo>
                <a:cubicBezTo>
                  <a:pt x="153" y="116"/>
                  <a:pt x="151" y="113"/>
                  <a:pt x="146" y="112"/>
                </a:cubicBezTo>
                <a:cubicBezTo>
                  <a:pt x="140" y="111"/>
                  <a:pt x="114" y="102"/>
                  <a:pt x="114" y="102"/>
                </a:cubicBezTo>
                <a:cubicBezTo>
                  <a:pt x="114" y="102"/>
                  <a:pt x="112" y="100"/>
                  <a:pt x="111" y="99"/>
                </a:cubicBezTo>
                <a:cubicBezTo>
                  <a:pt x="111" y="98"/>
                  <a:pt x="109" y="97"/>
                  <a:pt x="106" y="95"/>
                </a:cubicBezTo>
                <a:cubicBezTo>
                  <a:pt x="104" y="94"/>
                  <a:pt x="103" y="92"/>
                  <a:pt x="101" y="90"/>
                </a:cubicBezTo>
                <a:cubicBezTo>
                  <a:pt x="101" y="90"/>
                  <a:pt x="101" y="90"/>
                  <a:pt x="100" y="89"/>
                </a:cubicBezTo>
                <a:cubicBezTo>
                  <a:pt x="100" y="89"/>
                  <a:pt x="100" y="89"/>
                  <a:pt x="100" y="89"/>
                </a:cubicBezTo>
                <a:cubicBezTo>
                  <a:pt x="100" y="89"/>
                  <a:pt x="100" y="88"/>
                  <a:pt x="100" y="88"/>
                </a:cubicBezTo>
                <a:cubicBezTo>
                  <a:pt x="99" y="88"/>
                  <a:pt x="99" y="88"/>
                  <a:pt x="99" y="88"/>
                </a:cubicBezTo>
                <a:cubicBezTo>
                  <a:pt x="99" y="87"/>
                  <a:pt x="99" y="87"/>
                  <a:pt x="99" y="87"/>
                </a:cubicBezTo>
                <a:cubicBezTo>
                  <a:pt x="99" y="87"/>
                  <a:pt x="99" y="87"/>
                  <a:pt x="99" y="87"/>
                </a:cubicBezTo>
                <a:cubicBezTo>
                  <a:pt x="99" y="87"/>
                  <a:pt x="99" y="87"/>
                  <a:pt x="99" y="87"/>
                </a:cubicBezTo>
                <a:cubicBezTo>
                  <a:pt x="98" y="81"/>
                  <a:pt x="98" y="81"/>
                  <a:pt x="98" y="81"/>
                </a:cubicBezTo>
                <a:cubicBezTo>
                  <a:pt x="98" y="81"/>
                  <a:pt x="99" y="80"/>
                  <a:pt x="100" y="77"/>
                </a:cubicBezTo>
                <a:cubicBezTo>
                  <a:pt x="101" y="74"/>
                  <a:pt x="101" y="65"/>
                  <a:pt x="101" y="65"/>
                </a:cubicBezTo>
                <a:cubicBezTo>
                  <a:pt x="101" y="65"/>
                  <a:pt x="103" y="65"/>
                  <a:pt x="105" y="63"/>
                </a:cubicBezTo>
                <a:cubicBezTo>
                  <a:pt x="106" y="61"/>
                  <a:pt x="106" y="59"/>
                  <a:pt x="107" y="57"/>
                </a:cubicBezTo>
                <a:cubicBezTo>
                  <a:pt x="107" y="55"/>
                  <a:pt x="108" y="49"/>
                  <a:pt x="107" y="46"/>
                </a:cubicBezTo>
                <a:cubicBezTo>
                  <a:pt x="106" y="43"/>
                  <a:pt x="105" y="44"/>
                  <a:pt x="105" y="44"/>
                </a:cubicBezTo>
                <a:cubicBezTo>
                  <a:pt x="105" y="44"/>
                  <a:pt x="107" y="33"/>
                  <a:pt x="107" y="29"/>
                </a:cubicBezTo>
                <a:cubicBezTo>
                  <a:pt x="108" y="26"/>
                  <a:pt x="103" y="14"/>
                  <a:pt x="102" y="11"/>
                </a:cubicBezTo>
                <a:cubicBezTo>
                  <a:pt x="101" y="7"/>
                  <a:pt x="88" y="2"/>
                  <a:pt x="79" y="1"/>
                </a:cubicBezTo>
                <a:cubicBezTo>
                  <a:pt x="70" y="0"/>
                  <a:pt x="61" y="6"/>
                  <a:pt x="59" y="7"/>
                </a:cubicBezTo>
                <a:cubicBezTo>
                  <a:pt x="56" y="9"/>
                  <a:pt x="53" y="14"/>
                  <a:pt x="53" y="14"/>
                </a:cubicBezTo>
                <a:cubicBezTo>
                  <a:pt x="53" y="14"/>
                  <a:pt x="50" y="17"/>
                  <a:pt x="48" y="21"/>
                </a:cubicBezTo>
                <a:cubicBezTo>
                  <a:pt x="47" y="25"/>
                  <a:pt x="48" y="46"/>
                  <a:pt x="48" y="47"/>
                </a:cubicBezTo>
                <a:cubicBezTo>
                  <a:pt x="48" y="47"/>
                  <a:pt x="47" y="46"/>
                  <a:pt x="47" y="47"/>
                </a:cubicBezTo>
                <a:cubicBezTo>
                  <a:pt x="46" y="47"/>
                  <a:pt x="45" y="48"/>
                  <a:pt x="46" y="53"/>
                </a:cubicBezTo>
                <a:cubicBezTo>
                  <a:pt x="46" y="58"/>
                  <a:pt x="48" y="64"/>
                  <a:pt x="50" y="65"/>
                </a:cubicBezTo>
                <a:cubicBezTo>
                  <a:pt x="52" y="67"/>
                  <a:pt x="54" y="67"/>
                  <a:pt x="54" y="67"/>
                </a:cubicBezTo>
                <a:cubicBezTo>
                  <a:pt x="54" y="67"/>
                  <a:pt x="54" y="67"/>
                  <a:pt x="54" y="72"/>
                </a:cubicBezTo>
                <a:cubicBezTo>
                  <a:pt x="54" y="76"/>
                  <a:pt x="58" y="80"/>
                  <a:pt x="58" y="80"/>
                </a:cubicBezTo>
                <a:cubicBezTo>
                  <a:pt x="58" y="82"/>
                  <a:pt x="58" y="82"/>
                  <a:pt x="58" y="82"/>
                </a:cubicBezTo>
                <a:cubicBezTo>
                  <a:pt x="58" y="82"/>
                  <a:pt x="58" y="83"/>
                  <a:pt x="58" y="83"/>
                </a:cubicBezTo>
                <a:cubicBezTo>
                  <a:pt x="58" y="83"/>
                  <a:pt x="58" y="83"/>
                  <a:pt x="58" y="83"/>
                </a:cubicBezTo>
                <a:cubicBezTo>
                  <a:pt x="58" y="83"/>
                  <a:pt x="58" y="83"/>
                  <a:pt x="58" y="83"/>
                </a:cubicBezTo>
                <a:cubicBezTo>
                  <a:pt x="58" y="83"/>
                  <a:pt x="58" y="83"/>
                  <a:pt x="58" y="83"/>
                </a:cubicBezTo>
                <a:cubicBezTo>
                  <a:pt x="57" y="83"/>
                  <a:pt x="57" y="83"/>
                  <a:pt x="57" y="83"/>
                </a:cubicBezTo>
                <a:cubicBezTo>
                  <a:pt x="57" y="83"/>
                  <a:pt x="57" y="83"/>
                  <a:pt x="57" y="83"/>
                </a:cubicBezTo>
                <a:cubicBezTo>
                  <a:pt x="57" y="84"/>
                  <a:pt x="57" y="84"/>
                  <a:pt x="56" y="85"/>
                </a:cubicBezTo>
                <a:cubicBezTo>
                  <a:pt x="55" y="86"/>
                  <a:pt x="52" y="89"/>
                  <a:pt x="50" y="90"/>
                </a:cubicBezTo>
                <a:cubicBezTo>
                  <a:pt x="49" y="91"/>
                  <a:pt x="47" y="92"/>
                  <a:pt x="47" y="95"/>
                </a:cubicBezTo>
                <a:cubicBezTo>
                  <a:pt x="47" y="97"/>
                  <a:pt x="46" y="96"/>
                  <a:pt x="43" y="97"/>
                </a:cubicBezTo>
                <a:cubicBezTo>
                  <a:pt x="40" y="99"/>
                  <a:pt x="26" y="103"/>
                  <a:pt x="23" y="104"/>
                </a:cubicBezTo>
                <a:cubicBezTo>
                  <a:pt x="21" y="106"/>
                  <a:pt x="5" y="110"/>
                  <a:pt x="2" y="113"/>
                </a:cubicBezTo>
                <a:cubicBezTo>
                  <a:pt x="0" y="116"/>
                  <a:pt x="3" y="125"/>
                  <a:pt x="4" y="129"/>
                </a:cubicBezTo>
                <a:cubicBezTo>
                  <a:pt x="5" y="134"/>
                  <a:pt x="3" y="136"/>
                  <a:pt x="2" y="140"/>
                </a:cubicBezTo>
                <a:cubicBezTo>
                  <a:pt x="1" y="145"/>
                  <a:pt x="1" y="158"/>
                  <a:pt x="3" y="165"/>
                </a:cubicBezTo>
                <a:cubicBezTo>
                  <a:pt x="5" y="172"/>
                  <a:pt x="6" y="175"/>
                  <a:pt x="7" y="186"/>
                </a:cubicBezTo>
                <a:cubicBezTo>
                  <a:pt x="9" y="196"/>
                  <a:pt x="15" y="227"/>
                  <a:pt x="15" y="227"/>
                </a:cubicBezTo>
                <a:cubicBezTo>
                  <a:pt x="21" y="236"/>
                  <a:pt x="21" y="236"/>
                  <a:pt x="21" y="236"/>
                </a:cubicBezTo>
                <a:cubicBezTo>
                  <a:pt x="21" y="236"/>
                  <a:pt x="19" y="255"/>
                  <a:pt x="19" y="257"/>
                </a:cubicBezTo>
                <a:cubicBezTo>
                  <a:pt x="19" y="259"/>
                  <a:pt x="22" y="260"/>
                  <a:pt x="22" y="260"/>
                </a:cubicBezTo>
                <a:cubicBezTo>
                  <a:pt x="22" y="260"/>
                  <a:pt x="17" y="274"/>
                  <a:pt x="17" y="278"/>
                </a:cubicBezTo>
                <a:cubicBezTo>
                  <a:pt x="16" y="283"/>
                  <a:pt x="1" y="328"/>
                  <a:pt x="1" y="328"/>
                </a:cubicBezTo>
                <a:cubicBezTo>
                  <a:pt x="1" y="328"/>
                  <a:pt x="2" y="328"/>
                  <a:pt x="8" y="331"/>
                </a:cubicBezTo>
                <a:cubicBezTo>
                  <a:pt x="14" y="334"/>
                  <a:pt x="18" y="332"/>
                  <a:pt x="18" y="332"/>
                </a:cubicBezTo>
                <a:cubicBezTo>
                  <a:pt x="18" y="332"/>
                  <a:pt x="17" y="346"/>
                  <a:pt x="18" y="354"/>
                </a:cubicBezTo>
                <a:cubicBezTo>
                  <a:pt x="18" y="363"/>
                  <a:pt x="17" y="386"/>
                  <a:pt x="16" y="398"/>
                </a:cubicBezTo>
                <a:cubicBezTo>
                  <a:pt x="14" y="411"/>
                  <a:pt x="16" y="410"/>
                  <a:pt x="17" y="419"/>
                </a:cubicBezTo>
                <a:cubicBezTo>
                  <a:pt x="18" y="427"/>
                  <a:pt x="23" y="477"/>
                  <a:pt x="23" y="477"/>
                </a:cubicBezTo>
                <a:cubicBezTo>
                  <a:pt x="24" y="494"/>
                  <a:pt x="24" y="494"/>
                  <a:pt x="24" y="494"/>
                </a:cubicBezTo>
                <a:cubicBezTo>
                  <a:pt x="24" y="494"/>
                  <a:pt x="24" y="499"/>
                  <a:pt x="23" y="504"/>
                </a:cubicBezTo>
                <a:cubicBezTo>
                  <a:pt x="22" y="509"/>
                  <a:pt x="22" y="511"/>
                  <a:pt x="22" y="525"/>
                </a:cubicBezTo>
                <a:cubicBezTo>
                  <a:pt x="22" y="538"/>
                  <a:pt x="28" y="567"/>
                  <a:pt x="27" y="572"/>
                </a:cubicBezTo>
                <a:cubicBezTo>
                  <a:pt x="26" y="577"/>
                  <a:pt x="26" y="588"/>
                  <a:pt x="27" y="599"/>
                </a:cubicBezTo>
                <a:cubicBezTo>
                  <a:pt x="28" y="609"/>
                  <a:pt x="36" y="627"/>
                  <a:pt x="36" y="627"/>
                </a:cubicBezTo>
                <a:cubicBezTo>
                  <a:pt x="36" y="627"/>
                  <a:pt x="34" y="642"/>
                  <a:pt x="34" y="645"/>
                </a:cubicBezTo>
                <a:cubicBezTo>
                  <a:pt x="34" y="648"/>
                  <a:pt x="36" y="652"/>
                  <a:pt x="36" y="653"/>
                </a:cubicBezTo>
                <a:cubicBezTo>
                  <a:pt x="36" y="654"/>
                  <a:pt x="36" y="654"/>
                  <a:pt x="40" y="657"/>
                </a:cubicBezTo>
                <a:cubicBezTo>
                  <a:pt x="43" y="660"/>
                  <a:pt x="52" y="661"/>
                  <a:pt x="58" y="661"/>
                </a:cubicBezTo>
                <a:cubicBezTo>
                  <a:pt x="65" y="661"/>
                  <a:pt x="71" y="658"/>
                  <a:pt x="72" y="656"/>
                </a:cubicBezTo>
                <a:cubicBezTo>
                  <a:pt x="73" y="655"/>
                  <a:pt x="73" y="653"/>
                  <a:pt x="72" y="652"/>
                </a:cubicBezTo>
                <a:cubicBezTo>
                  <a:pt x="72" y="652"/>
                  <a:pt x="73" y="652"/>
                  <a:pt x="74" y="649"/>
                </a:cubicBezTo>
                <a:cubicBezTo>
                  <a:pt x="74" y="646"/>
                  <a:pt x="71" y="639"/>
                  <a:pt x="70" y="636"/>
                </a:cubicBezTo>
                <a:cubicBezTo>
                  <a:pt x="69" y="633"/>
                  <a:pt x="67" y="624"/>
                  <a:pt x="67" y="624"/>
                </a:cubicBezTo>
                <a:cubicBezTo>
                  <a:pt x="67" y="624"/>
                  <a:pt x="72" y="617"/>
                  <a:pt x="72" y="611"/>
                </a:cubicBezTo>
                <a:cubicBezTo>
                  <a:pt x="71" y="606"/>
                  <a:pt x="70" y="600"/>
                  <a:pt x="68" y="596"/>
                </a:cubicBezTo>
                <a:cubicBezTo>
                  <a:pt x="67" y="592"/>
                  <a:pt x="70" y="587"/>
                  <a:pt x="73" y="579"/>
                </a:cubicBezTo>
                <a:cubicBezTo>
                  <a:pt x="76" y="570"/>
                  <a:pt x="74" y="567"/>
                  <a:pt x="72" y="561"/>
                </a:cubicBezTo>
                <a:cubicBezTo>
                  <a:pt x="70" y="554"/>
                  <a:pt x="64" y="512"/>
                  <a:pt x="64" y="512"/>
                </a:cubicBezTo>
                <a:cubicBezTo>
                  <a:pt x="64" y="512"/>
                  <a:pt x="66" y="495"/>
                  <a:pt x="67" y="486"/>
                </a:cubicBezTo>
                <a:cubicBezTo>
                  <a:pt x="69" y="478"/>
                  <a:pt x="67" y="470"/>
                  <a:pt x="68" y="465"/>
                </a:cubicBezTo>
                <a:cubicBezTo>
                  <a:pt x="69" y="460"/>
                  <a:pt x="76" y="453"/>
                  <a:pt x="77" y="442"/>
                </a:cubicBezTo>
                <a:cubicBezTo>
                  <a:pt x="77" y="431"/>
                  <a:pt x="91" y="387"/>
                  <a:pt x="91" y="387"/>
                </a:cubicBezTo>
                <a:cubicBezTo>
                  <a:pt x="91" y="387"/>
                  <a:pt x="93" y="390"/>
                  <a:pt x="98" y="406"/>
                </a:cubicBezTo>
                <a:cubicBezTo>
                  <a:pt x="103" y="422"/>
                  <a:pt x="111" y="461"/>
                  <a:pt x="113" y="471"/>
                </a:cubicBezTo>
                <a:cubicBezTo>
                  <a:pt x="115" y="480"/>
                  <a:pt x="118" y="486"/>
                  <a:pt x="122" y="491"/>
                </a:cubicBezTo>
                <a:cubicBezTo>
                  <a:pt x="125" y="497"/>
                  <a:pt x="125" y="504"/>
                  <a:pt x="127" y="513"/>
                </a:cubicBezTo>
                <a:cubicBezTo>
                  <a:pt x="128" y="522"/>
                  <a:pt x="129" y="553"/>
                  <a:pt x="129" y="553"/>
                </a:cubicBezTo>
                <a:cubicBezTo>
                  <a:pt x="132" y="573"/>
                  <a:pt x="132" y="573"/>
                  <a:pt x="132" y="573"/>
                </a:cubicBezTo>
                <a:cubicBezTo>
                  <a:pt x="132" y="573"/>
                  <a:pt x="129" y="584"/>
                  <a:pt x="129" y="587"/>
                </a:cubicBezTo>
                <a:cubicBezTo>
                  <a:pt x="128" y="591"/>
                  <a:pt x="134" y="607"/>
                  <a:pt x="134" y="607"/>
                </a:cubicBezTo>
                <a:cubicBezTo>
                  <a:pt x="134" y="607"/>
                  <a:pt x="133" y="614"/>
                  <a:pt x="133" y="617"/>
                </a:cubicBezTo>
                <a:cubicBezTo>
                  <a:pt x="133" y="619"/>
                  <a:pt x="136" y="628"/>
                  <a:pt x="136" y="628"/>
                </a:cubicBezTo>
                <a:cubicBezTo>
                  <a:pt x="136" y="628"/>
                  <a:pt x="136" y="635"/>
                  <a:pt x="136" y="636"/>
                </a:cubicBezTo>
                <a:cubicBezTo>
                  <a:pt x="136" y="638"/>
                  <a:pt x="136" y="638"/>
                  <a:pt x="139" y="638"/>
                </a:cubicBezTo>
                <a:cubicBezTo>
                  <a:pt x="141" y="639"/>
                  <a:pt x="157" y="640"/>
                  <a:pt x="158" y="641"/>
                </a:cubicBezTo>
                <a:cubicBezTo>
                  <a:pt x="158" y="641"/>
                  <a:pt x="165" y="638"/>
                  <a:pt x="165" y="638"/>
                </a:cubicBezTo>
                <a:cubicBezTo>
                  <a:pt x="166" y="638"/>
                  <a:pt x="169" y="641"/>
                  <a:pt x="186" y="645"/>
                </a:cubicBezTo>
                <a:cubicBezTo>
                  <a:pt x="202" y="649"/>
                  <a:pt x="214" y="646"/>
                  <a:pt x="217" y="645"/>
                </a:cubicBezTo>
                <a:cubicBezTo>
                  <a:pt x="220" y="644"/>
                  <a:pt x="226" y="642"/>
                  <a:pt x="226" y="641"/>
                </a:cubicBezTo>
                <a:cubicBezTo>
                  <a:pt x="227" y="640"/>
                  <a:pt x="226" y="638"/>
                  <a:pt x="226" y="637"/>
                </a:cubicBezTo>
                <a:cubicBezTo>
                  <a:pt x="226" y="637"/>
                  <a:pt x="225" y="636"/>
                  <a:pt x="224" y="63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59" name="กลุ่ม 58"/>
          <p:cNvGrpSpPr/>
          <p:nvPr/>
        </p:nvGrpSpPr>
        <p:grpSpPr>
          <a:xfrm>
            <a:off x="2027237" y="6216342"/>
            <a:ext cx="1479473" cy="1479858"/>
            <a:chOff x="2027237" y="6216342"/>
            <a:chExt cx="1479473" cy="1479858"/>
          </a:xfrm>
        </p:grpSpPr>
        <p:sp>
          <p:nvSpPr>
            <p:cNvPr id="60" name="Rectangle 139"/>
            <p:cNvSpPr/>
            <p:nvPr/>
          </p:nvSpPr>
          <p:spPr>
            <a:xfrm>
              <a:off x="2027237" y="6216342"/>
              <a:ext cx="1479473" cy="147985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61" name="กลุ่ม 60"/>
            <p:cNvGrpSpPr/>
            <p:nvPr/>
          </p:nvGrpSpPr>
          <p:grpSpPr>
            <a:xfrm>
              <a:off x="2359779" y="6573859"/>
              <a:ext cx="814387" cy="694624"/>
              <a:chOff x="17753013" y="5292725"/>
              <a:chExt cx="647700" cy="552450"/>
            </a:xfrm>
            <a:solidFill>
              <a:schemeClr val="bg1"/>
            </a:solidFill>
          </p:grpSpPr>
          <p:sp>
            <p:nvSpPr>
              <p:cNvPr id="62"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65" name="Round Same Side Corner Rectangle 58"/>
          <p:cNvSpPr/>
          <p:nvPr/>
        </p:nvSpPr>
        <p:spPr>
          <a:xfrm rot="10800000" flipH="1">
            <a:off x="4000336" y="6248112"/>
            <a:ext cx="192174" cy="1600487"/>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66" name="TextBox 65"/>
          <p:cNvSpPr txBox="1"/>
          <p:nvPr/>
        </p:nvSpPr>
        <p:spPr>
          <a:xfrm>
            <a:off x="4493421" y="608517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67" name="กลุ่ม 66"/>
          <p:cNvGrpSpPr/>
          <p:nvPr/>
        </p:nvGrpSpPr>
        <p:grpSpPr>
          <a:xfrm>
            <a:off x="21350364" y="6466178"/>
            <a:ext cx="1479473" cy="1479858"/>
            <a:chOff x="21350364" y="6466178"/>
            <a:chExt cx="1479473" cy="1479858"/>
          </a:xfrm>
        </p:grpSpPr>
        <p:sp>
          <p:nvSpPr>
            <p:cNvPr id="68" name="Rectangle 139"/>
            <p:cNvSpPr/>
            <p:nvPr/>
          </p:nvSpPr>
          <p:spPr>
            <a:xfrm>
              <a:off x="21350364" y="6466178"/>
              <a:ext cx="1479473" cy="147985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69" name="Freeform 134"/>
            <p:cNvSpPr>
              <a:spLocks noEditPoints="1"/>
            </p:cNvSpPr>
            <p:nvPr/>
          </p:nvSpPr>
          <p:spPr bwMode="auto">
            <a:xfrm>
              <a:off x="21684496" y="6822866"/>
              <a:ext cx="766482" cy="766482"/>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0" name="Round Same Side Corner Rectangle 58"/>
          <p:cNvSpPr/>
          <p:nvPr/>
        </p:nvSpPr>
        <p:spPr>
          <a:xfrm rot="10800000" flipH="1">
            <a:off x="20732663" y="6542379"/>
            <a:ext cx="192174" cy="1600487"/>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71" name="TextBox 70"/>
          <p:cNvSpPr txBox="1"/>
          <p:nvPr/>
        </p:nvSpPr>
        <p:spPr>
          <a:xfrm>
            <a:off x="16854564" y="6313778"/>
            <a:ext cx="3638752" cy="2068222"/>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72" name="กลุ่ม 71"/>
          <p:cNvGrpSpPr/>
          <p:nvPr/>
        </p:nvGrpSpPr>
        <p:grpSpPr>
          <a:xfrm>
            <a:off x="2018301" y="9035742"/>
            <a:ext cx="1479473" cy="1479858"/>
            <a:chOff x="2018301" y="9035742"/>
            <a:chExt cx="1479473" cy="1479858"/>
          </a:xfrm>
        </p:grpSpPr>
        <p:sp>
          <p:nvSpPr>
            <p:cNvPr id="73" name="Rectangle 139"/>
            <p:cNvSpPr/>
            <p:nvPr/>
          </p:nvSpPr>
          <p:spPr>
            <a:xfrm>
              <a:off x="2018301" y="9035742"/>
              <a:ext cx="1479473" cy="147985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74" name="กลุ่ม 73"/>
            <p:cNvGrpSpPr/>
            <p:nvPr/>
          </p:nvGrpSpPr>
          <p:grpSpPr>
            <a:xfrm>
              <a:off x="2290961" y="9413269"/>
              <a:ext cx="814387" cy="732550"/>
              <a:chOff x="19924713" y="3349461"/>
              <a:chExt cx="647700" cy="582613"/>
            </a:xfrm>
            <a:solidFill>
              <a:schemeClr val="bg1"/>
            </a:solidFill>
          </p:grpSpPr>
          <p:sp>
            <p:nvSpPr>
              <p:cNvPr id="75" name="Freeform 6"/>
              <p:cNvSpPr>
                <a:spLocks/>
              </p:cNvSpPr>
              <p:nvPr/>
            </p:nvSpPr>
            <p:spPr bwMode="auto">
              <a:xfrm>
                <a:off x="19924713" y="3903499"/>
                <a:ext cx="647700" cy="28575"/>
              </a:xfrm>
              <a:custGeom>
                <a:avLst/>
                <a:gdLst>
                  <a:gd name="T0" fmla="*/ 67 w 68"/>
                  <a:gd name="T1" fmla="*/ 0 h 3"/>
                  <a:gd name="T2" fmla="*/ 2 w 68"/>
                  <a:gd name="T3" fmla="*/ 0 h 3"/>
                  <a:gd name="T4" fmla="*/ 0 w 68"/>
                  <a:gd name="T5" fmla="*/ 1 h 3"/>
                  <a:gd name="T6" fmla="*/ 2 w 68"/>
                  <a:gd name="T7" fmla="*/ 3 h 3"/>
                  <a:gd name="T8" fmla="*/ 67 w 68"/>
                  <a:gd name="T9" fmla="*/ 3 h 3"/>
                  <a:gd name="T10" fmla="*/ 68 w 68"/>
                  <a:gd name="T11" fmla="*/ 1 h 3"/>
                  <a:gd name="T12" fmla="*/ 67 w 6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8" h="3">
                    <a:moveTo>
                      <a:pt x="67" y="0"/>
                    </a:moveTo>
                    <a:cubicBezTo>
                      <a:pt x="2" y="0"/>
                      <a:pt x="2" y="0"/>
                      <a:pt x="2" y="0"/>
                    </a:cubicBezTo>
                    <a:cubicBezTo>
                      <a:pt x="1" y="0"/>
                      <a:pt x="0" y="1"/>
                      <a:pt x="0" y="1"/>
                    </a:cubicBezTo>
                    <a:cubicBezTo>
                      <a:pt x="0" y="2"/>
                      <a:pt x="1" y="3"/>
                      <a:pt x="2" y="3"/>
                    </a:cubicBezTo>
                    <a:cubicBezTo>
                      <a:pt x="67" y="3"/>
                      <a:pt x="67" y="3"/>
                      <a:pt x="67" y="3"/>
                    </a:cubicBezTo>
                    <a:cubicBezTo>
                      <a:pt x="68" y="3"/>
                      <a:pt x="68" y="2"/>
                      <a:pt x="68" y="1"/>
                    </a:cubicBezTo>
                    <a:cubicBezTo>
                      <a:pt x="68" y="1"/>
                      <a:pt x="68"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76" name="กลุ่ม 75"/>
              <p:cNvGrpSpPr/>
              <p:nvPr/>
            </p:nvGrpSpPr>
            <p:grpSpPr>
              <a:xfrm>
                <a:off x="19972338" y="3349461"/>
                <a:ext cx="561975" cy="534988"/>
                <a:chOff x="19972338" y="3349461"/>
                <a:chExt cx="561975" cy="534988"/>
              </a:xfrm>
              <a:grpFill/>
            </p:grpSpPr>
            <p:sp>
              <p:nvSpPr>
                <p:cNvPr id="77" name="Freeform 7"/>
                <p:cNvSpPr>
                  <a:spLocks noEditPoints="1"/>
                </p:cNvSpPr>
                <p:nvPr/>
              </p:nvSpPr>
              <p:spPr bwMode="auto">
                <a:xfrm>
                  <a:off x="19972338" y="3663786"/>
                  <a:ext cx="114300" cy="220663"/>
                </a:xfrm>
                <a:custGeom>
                  <a:avLst/>
                  <a:gdLst>
                    <a:gd name="T0" fmla="*/ 1 w 12"/>
                    <a:gd name="T1" fmla="*/ 23 h 23"/>
                    <a:gd name="T2" fmla="*/ 11 w 12"/>
                    <a:gd name="T3" fmla="*/ 23 h 23"/>
                    <a:gd name="T4" fmla="*/ 12 w 12"/>
                    <a:gd name="T5" fmla="*/ 22 h 23"/>
                    <a:gd name="T6" fmla="*/ 12 w 12"/>
                    <a:gd name="T7" fmla="*/ 1 h 23"/>
                    <a:gd name="T8" fmla="*/ 11 w 12"/>
                    <a:gd name="T9" fmla="*/ 0 h 23"/>
                    <a:gd name="T10" fmla="*/ 1 w 12"/>
                    <a:gd name="T11" fmla="*/ 0 h 23"/>
                    <a:gd name="T12" fmla="*/ 0 w 12"/>
                    <a:gd name="T13" fmla="*/ 1 h 23"/>
                    <a:gd name="T14" fmla="*/ 0 w 12"/>
                    <a:gd name="T15" fmla="*/ 22 h 23"/>
                    <a:gd name="T16" fmla="*/ 1 w 12"/>
                    <a:gd name="T17" fmla="*/ 23 h 23"/>
                    <a:gd name="T18" fmla="*/ 2 w 12"/>
                    <a:gd name="T19" fmla="*/ 2 h 23"/>
                    <a:gd name="T20" fmla="*/ 10 w 12"/>
                    <a:gd name="T21" fmla="*/ 2 h 23"/>
                    <a:gd name="T22" fmla="*/ 10 w 12"/>
                    <a:gd name="T23" fmla="*/ 21 h 23"/>
                    <a:gd name="T24" fmla="*/ 2 w 12"/>
                    <a:gd name="T25" fmla="*/ 21 h 23"/>
                    <a:gd name="T26" fmla="*/ 2 w 12"/>
                    <a:gd name="T2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
                      <a:moveTo>
                        <a:pt x="1" y="23"/>
                      </a:moveTo>
                      <a:cubicBezTo>
                        <a:pt x="11" y="23"/>
                        <a:pt x="11" y="23"/>
                        <a:pt x="11" y="23"/>
                      </a:cubicBezTo>
                      <a:cubicBezTo>
                        <a:pt x="12" y="23"/>
                        <a:pt x="12" y="23"/>
                        <a:pt x="12" y="22"/>
                      </a:cubicBezTo>
                      <a:cubicBezTo>
                        <a:pt x="12" y="1"/>
                        <a:pt x="12" y="1"/>
                        <a:pt x="12" y="1"/>
                      </a:cubicBezTo>
                      <a:cubicBezTo>
                        <a:pt x="12" y="0"/>
                        <a:pt x="12" y="0"/>
                        <a:pt x="11" y="0"/>
                      </a:cubicBezTo>
                      <a:cubicBezTo>
                        <a:pt x="1" y="0"/>
                        <a:pt x="1" y="0"/>
                        <a:pt x="1" y="0"/>
                      </a:cubicBezTo>
                      <a:cubicBezTo>
                        <a:pt x="1" y="0"/>
                        <a:pt x="0" y="0"/>
                        <a:pt x="0" y="1"/>
                      </a:cubicBezTo>
                      <a:cubicBezTo>
                        <a:pt x="0" y="22"/>
                        <a:pt x="0" y="22"/>
                        <a:pt x="0" y="22"/>
                      </a:cubicBezTo>
                      <a:cubicBezTo>
                        <a:pt x="0" y="23"/>
                        <a:pt x="1" y="23"/>
                        <a:pt x="1" y="23"/>
                      </a:cubicBezTo>
                      <a:close/>
                      <a:moveTo>
                        <a:pt x="2" y="2"/>
                      </a:moveTo>
                      <a:cubicBezTo>
                        <a:pt x="10" y="2"/>
                        <a:pt x="10" y="2"/>
                        <a:pt x="10" y="2"/>
                      </a:cubicBezTo>
                      <a:cubicBezTo>
                        <a:pt x="10" y="21"/>
                        <a:pt x="10" y="21"/>
                        <a:pt x="10" y="21"/>
                      </a:cubicBezTo>
                      <a:cubicBezTo>
                        <a:pt x="2" y="21"/>
                        <a:pt x="2" y="21"/>
                        <a:pt x="2" y="21"/>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 name="Freeform 8"/>
                <p:cNvSpPr>
                  <a:spLocks noEditPoints="1"/>
                </p:cNvSpPr>
                <p:nvPr/>
              </p:nvSpPr>
              <p:spPr bwMode="auto">
                <a:xfrm>
                  <a:off x="20124738" y="3559011"/>
                  <a:ext cx="104775" cy="325438"/>
                </a:xfrm>
                <a:custGeom>
                  <a:avLst/>
                  <a:gdLst>
                    <a:gd name="T0" fmla="*/ 1 w 11"/>
                    <a:gd name="T1" fmla="*/ 34 h 34"/>
                    <a:gd name="T2" fmla="*/ 11 w 11"/>
                    <a:gd name="T3" fmla="*/ 34 h 34"/>
                    <a:gd name="T4" fmla="*/ 11 w 11"/>
                    <a:gd name="T5" fmla="*/ 33 h 34"/>
                    <a:gd name="T6" fmla="*/ 11 w 11"/>
                    <a:gd name="T7" fmla="*/ 0 h 34"/>
                    <a:gd name="T8" fmla="*/ 11 w 11"/>
                    <a:gd name="T9" fmla="*/ 0 h 34"/>
                    <a:gd name="T10" fmla="*/ 1 w 11"/>
                    <a:gd name="T11" fmla="*/ 0 h 34"/>
                    <a:gd name="T12" fmla="*/ 0 w 11"/>
                    <a:gd name="T13" fmla="*/ 0 h 34"/>
                    <a:gd name="T14" fmla="*/ 0 w 11"/>
                    <a:gd name="T15" fmla="*/ 33 h 34"/>
                    <a:gd name="T16" fmla="*/ 1 w 11"/>
                    <a:gd name="T17" fmla="*/ 34 h 34"/>
                    <a:gd name="T18" fmla="*/ 1 w 11"/>
                    <a:gd name="T19" fmla="*/ 1 h 34"/>
                    <a:gd name="T20" fmla="*/ 10 w 11"/>
                    <a:gd name="T21" fmla="*/ 1 h 34"/>
                    <a:gd name="T22" fmla="*/ 10 w 11"/>
                    <a:gd name="T23" fmla="*/ 32 h 34"/>
                    <a:gd name="T24" fmla="*/ 1 w 11"/>
                    <a:gd name="T25" fmla="*/ 32 h 34"/>
                    <a:gd name="T26" fmla="*/ 1 w 11"/>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4">
                      <a:moveTo>
                        <a:pt x="1" y="34"/>
                      </a:moveTo>
                      <a:cubicBezTo>
                        <a:pt x="11" y="34"/>
                        <a:pt x="11" y="34"/>
                        <a:pt x="11" y="34"/>
                      </a:cubicBezTo>
                      <a:cubicBezTo>
                        <a:pt x="11" y="34"/>
                        <a:pt x="11" y="34"/>
                        <a:pt x="11" y="33"/>
                      </a:cubicBezTo>
                      <a:cubicBezTo>
                        <a:pt x="11" y="0"/>
                        <a:pt x="11" y="0"/>
                        <a:pt x="11" y="0"/>
                      </a:cubicBezTo>
                      <a:cubicBezTo>
                        <a:pt x="11" y="0"/>
                        <a:pt x="11" y="0"/>
                        <a:pt x="11" y="0"/>
                      </a:cubicBezTo>
                      <a:cubicBezTo>
                        <a:pt x="1" y="0"/>
                        <a:pt x="1" y="0"/>
                        <a:pt x="1" y="0"/>
                      </a:cubicBezTo>
                      <a:cubicBezTo>
                        <a:pt x="0" y="0"/>
                        <a:pt x="0" y="0"/>
                        <a:pt x="0" y="0"/>
                      </a:cubicBezTo>
                      <a:cubicBezTo>
                        <a:pt x="0" y="33"/>
                        <a:pt x="0" y="33"/>
                        <a:pt x="0" y="33"/>
                      </a:cubicBezTo>
                      <a:cubicBezTo>
                        <a:pt x="0" y="34"/>
                        <a:pt x="0" y="34"/>
                        <a:pt x="1" y="34"/>
                      </a:cubicBezTo>
                      <a:close/>
                      <a:moveTo>
                        <a:pt x="1" y="1"/>
                      </a:moveTo>
                      <a:cubicBezTo>
                        <a:pt x="10" y="1"/>
                        <a:pt x="10" y="1"/>
                        <a:pt x="10" y="1"/>
                      </a:cubicBezTo>
                      <a:cubicBezTo>
                        <a:pt x="10" y="32"/>
                        <a:pt x="10" y="32"/>
                        <a:pt x="10" y="32"/>
                      </a:cubicBezTo>
                      <a:cubicBezTo>
                        <a:pt x="1" y="32"/>
                        <a:pt x="1" y="32"/>
                        <a:pt x="1" y="3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 name="Freeform 9"/>
                <p:cNvSpPr>
                  <a:spLocks noEditPoints="1"/>
                </p:cNvSpPr>
                <p:nvPr/>
              </p:nvSpPr>
              <p:spPr bwMode="auto">
                <a:xfrm>
                  <a:off x="20267613" y="3425661"/>
                  <a:ext cx="114300" cy="458788"/>
                </a:xfrm>
                <a:custGeom>
                  <a:avLst/>
                  <a:gdLst>
                    <a:gd name="T0" fmla="*/ 1 w 12"/>
                    <a:gd name="T1" fmla="*/ 48 h 48"/>
                    <a:gd name="T2" fmla="*/ 11 w 12"/>
                    <a:gd name="T3" fmla="*/ 48 h 48"/>
                    <a:gd name="T4" fmla="*/ 12 w 12"/>
                    <a:gd name="T5" fmla="*/ 47 h 48"/>
                    <a:gd name="T6" fmla="*/ 12 w 12"/>
                    <a:gd name="T7" fmla="*/ 1 h 48"/>
                    <a:gd name="T8" fmla="*/ 11 w 12"/>
                    <a:gd name="T9" fmla="*/ 0 h 48"/>
                    <a:gd name="T10" fmla="*/ 1 w 12"/>
                    <a:gd name="T11" fmla="*/ 0 h 48"/>
                    <a:gd name="T12" fmla="*/ 0 w 12"/>
                    <a:gd name="T13" fmla="*/ 1 h 48"/>
                    <a:gd name="T14" fmla="*/ 0 w 12"/>
                    <a:gd name="T15" fmla="*/ 47 h 48"/>
                    <a:gd name="T16" fmla="*/ 1 w 12"/>
                    <a:gd name="T17" fmla="*/ 48 h 48"/>
                    <a:gd name="T18" fmla="*/ 2 w 12"/>
                    <a:gd name="T19" fmla="*/ 2 h 48"/>
                    <a:gd name="T20" fmla="*/ 10 w 12"/>
                    <a:gd name="T21" fmla="*/ 2 h 48"/>
                    <a:gd name="T22" fmla="*/ 10 w 12"/>
                    <a:gd name="T23" fmla="*/ 46 h 48"/>
                    <a:gd name="T24" fmla="*/ 2 w 12"/>
                    <a:gd name="T25" fmla="*/ 46 h 48"/>
                    <a:gd name="T26" fmla="*/ 2 w 12"/>
                    <a:gd name="T2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8">
                      <a:moveTo>
                        <a:pt x="1" y="48"/>
                      </a:moveTo>
                      <a:cubicBezTo>
                        <a:pt x="11" y="48"/>
                        <a:pt x="11" y="48"/>
                        <a:pt x="11" y="48"/>
                      </a:cubicBezTo>
                      <a:cubicBezTo>
                        <a:pt x="11" y="48"/>
                        <a:pt x="12" y="48"/>
                        <a:pt x="12" y="47"/>
                      </a:cubicBezTo>
                      <a:cubicBezTo>
                        <a:pt x="12" y="1"/>
                        <a:pt x="12" y="1"/>
                        <a:pt x="12" y="1"/>
                      </a:cubicBezTo>
                      <a:cubicBezTo>
                        <a:pt x="12" y="1"/>
                        <a:pt x="11" y="0"/>
                        <a:pt x="11" y="0"/>
                      </a:cubicBezTo>
                      <a:cubicBezTo>
                        <a:pt x="1" y="0"/>
                        <a:pt x="1" y="0"/>
                        <a:pt x="1" y="0"/>
                      </a:cubicBezTo>
                      <a:cubicBezTo>
                        <a:pt x="0" y="0"/>
                        <a:pt x="0" y="1"/>
                        <a:pt x="0" y="1"/>
                      </a:cubicBezTo>
                      <a:cubicBezTo>
                        <a:pt x="0" y="47"/>
                        <a:pt x="0" y="47"/>
                        <a:pt x="0" y="47"/>
                      </a:cubicBezTo>
                      <a:cubicBezTo>
                        <a:pt x="0" y="48"/>
                        <a:pt x="0" y="48"/>
                        <a:pt x="1" y="48"/>
                      </a:cubicBezTo>
                      <a:close/>
                      <a:moveTo>
                        <a:pt x="2" y="2"/>
                      </a:moveTo>
                      <a:cubicBezTo>
                        <a:pt x="10" y="2"/>
                        <a:pt x="10" y="2"/>
                        <a:pt x="10" y="2"/>
                      </a:cubicBezTo>
                      <a:cubicBezTo>
                        <a:pt x="10" y="46"/>
                        <a:pt x="10" y="46"/>
                        <a:pt x="10" y="46"/>
                      </a:cubicBezTo>
                      <a:cubicBezTo>
                        <a:pt x="2" y="46"/>
                        <a:pt x="2" y="46"/>
                        <a:pt x="2" y="46"/>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 name="Freeform 10"/>
                <p:cNvSpPr>
                  <a:spLocks noEditPoints="1"/>
                </p:cNvSpPr>
                <p:nvPr/>
              </p:nvSpPr>
              <p:spPr bwMode="auto">
                <a:xfrm>
                  <a:off x="20420013" y="3349461"/>
                  <a:ext cx="114300" cy="534988"/>
                </a:xfrm>
                <a:custGeom>
                  <a:avLst/>
                  <a:gdLst>
                    <a:gd name="T0" fmla="*/ 1 w 12"/>
                    <a:gd name="T1" fmla="*/ 56 h 56"/>
                    <a:gd name="T2" fmla="*/ 11 w 12"/>
                    <a:gd name="T3" fmla="*/ 56 h 56"/>
                    <a:gd name="T4" fmla="*/ 12 w 12"/>
                    <a:gd name="T5" fmla="*/ 55 h 56"/>
                    <a:gd name="T6" fmla="*/ 12 w 12"/>
                    <a:gd name="T7" fmla="*/ 1 h 56"/>
                    <a:gd name="T8" fmla="*/ 11 w 12"/>
                    <a:gd name="T9" fmla="*/ 0 h 56"/>
                    <a:gd name="T10" fmla="*/ 1 w 12"/>
                    <a:gd name="T11" fmla="*/ 0 h 56"/>
                    <a:gd name="T12" fmla="*/ 0 w 12"/>
                    <a:gd name="T13" fmla="*/ 1 h 56"/>
                    <a:gd name="T14" fmla="*/ 0 w 12"/>
                    <a:gd name="T15" fmla="*/ 55 h 56"/>
                    <a:gd name="T16" fmla="*/ 1 w 12"/>
                    <a:gd name="T17" fmla="*/ 56 h 56"/>
                    <a:gd name="T18" fmla="*/ 2 w 12"/>
                    <a:gd name="T19" fmla="*/ 2 h 56"/>
                    <a:gd name="T20" fmla="*/ 10 w 12"/>
                    <a:gd name="T21" fmla="*/ 2 h 56"/>
                    <a:gd name="T22" fmla="*/ 10 w 12"/>
                    <a:gd name="T23" fmla="*/ 54 h 56"/>
                    <a:gd name="T24" fmla="*/ 2 w 12"/>
                    <a:gd name="T25" fmla="*/ 54 h 56"/>
                    <a:gd name="T26" fmla="*/ 2 w 12"/>
                    <a:gd name="T2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56">
                      <a:moveTo>
                        <a:pt x="1" y="56"/>
                      </a:moveTo>
                      <a:cubicBezTo>
                        <a:pt x="11" y="56"/>
                        <a:pt x="11" y="56"/>
                        <a:pt x="11" y="56"/>
                      </a:cubicBezTo>
                      <a:cubicBezTo>
                        <a:pt x="11" y="56"/>
                        <a:pt x="12" y="56"/>
                        <a:pt x="12" y="55"/>
                      </a:cubicBezTo>
                      <a:cubicBezTo>
                        <a:pt x="12" y="1"/>
                        <a:pt x="12" y="1"/>
                        <a:pt x="12" y="1"/>
                      </a:cubicBezTo>
                      <a:cubicBezTo>
                        <a:pt x="12" y="1"/>
                        <a:pt x="11" y="0"/>
                        <a:pt x="11" y="0"/>
                      </a:cubicBezTo>
                      <a:cubicBezTo>
                        <a:pt x="1" y="0"/>
                        <a:pt x="1" y="0"/>
                        <a:pt x="1" y="0"/>
                      </a:cubicBezTo>
                      <a:cubicBezTo>
                        <a:pt x="0" y="0"/>
                        <a:pt x="0" y="1"/>
                        <a:pt x="0" y="1"/>
                      </a:cubicBezTo>
                      <a:cubicBezTo>
                        <a:pt x="0" y="55"/>
                        <a:pt x="0" y="55"/>
                        <a:pt x="0" y="55"/>
                      </a:cubicBezTo>
                      <a:cubicBezTo>
                        <a:pt x="0" y="56"/>
                        <a:pt x="0" y="56"/>
                        <a:pt x="1" y="56"/>
                      </a:cubicBezTo>
                      <a:close/>
                      <a:moveTo>
                        <a:pt x="2" y="2"/>
                      </a:moveTo>
                      <a:cubicBezTo>
                        <a:pt x="10" y="2"/>
                        <a:pt x="10" y="2"/>
                        <a:pt x="10" y="2"/>
                      </a:cubicBezTo>
                      <a:cubicBezTo>
                        <a:pt x="10" y="54"/>
                        <a:pt x="10" y="54"/>
                        <a:pt x="10" y="54"/>
                      </a:cubicBezTo>
                      <a:cubicBezTo>
                        <a:pt x="2" y="54"/>
                        <a:pt x="2" y="54"/>
                        <a:pt x="2" y="54"/>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sp>
        <p:nvSpPr>
          <p:cNvPr id="81" name="Round Same Side Corner Rectangle 58"/>
          <p:cNvSpPr/>
          <p:nvPr/>
        </p:nvSpPr>
        <p:spPr>
          <a:xfrm rot="10800000" flipH="1">
            <a:off x="3991400" y="9067512"/>
            <a:ext cx="192174" cy="1600487"/>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82" name="TextBox 81"/>
          <p:cNvSpPr txBox="1"/>
          <p:nvPr/>
        </p:nvSpPr>
        <p:spPr>
          <a:xfrm>
            <a:off x="4484485" y="890457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83" name="กลุ่ม 82"/>
          <p:cNvGrpSpPr/>
          <p:nvPr/>
        </p:nvGrpSpPr>
        <p:grpSpPr>
          <a:xfrm>
            <a:off x="21350364" y="9285578"/>
            <a:ext cx="1479473" cy="1479858"/>
            <a:chOff x="21350364" y="9285578"/>
            <a:chExt cx="1479473" cy="1479858"/>
          </a:xfrm>
        </p:grpSpPr>
        <p:sp>
          <p:nvSpPr>
            <p:cNvPr id="84" name="Rectangle 139"/>
            <p:cNvSpPr/>
            <p:nvPr/>
          </p:nvSpPr>
          <p:spPr>
            <a:xfrm>
              <a:off x="21350364" y="9285578"/>
              <a:ext cx="1479473" cy="147985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85" name="กลุ่ม 84"/>
            <p:cNvGrpSpPr/>
            <p:nvPr/>
          </p:nvGrpSpPr>
          <p:grpSpPr>
            <a:xfrm>
              <a:off x="21760752" y="9671757"/>
              <a:ext cx="658695" cy="718576"/>
              <a:chOff x="16724313" y="7705725"/>
              <a:chExt cx="523875" cy="571500"/>
            </a:xfrm>
            <a:solidFill>
              <a:schemeClr val="bg1"/>
            </a:solidFill>
          </p:grpSpPr>
          <p:sp>
            <p:nvSpPr>
              <p:cNvPr id="86"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92" name="Round Same Side Corner Rectangle 58"/>
          <p:cNvSpPr/>
          <p:nvPr/>
        </p:nvSpPr>
        <p:spPr>
          <a:xfrm rot="10800000" flipH="1">
            <a:off x="20732663" y="9361779"/>
            <a:ext cx="192174" cy="1600487"/>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93" name="TextBox 92"/>
          <p:cNvSpPr txBox="1"/>
          <p:nvPr/>
        </p:nvSpPr>
        <p:spPr>
          <a:xfrm>
            <a:off x="16854564" y="9133178"/>
            <a:ext cx="3638752" cy="2068222"/>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44" name="Group 43"/>
          <p:cNvGrpSpPr/>
          <p:nvPr/>
        </p:nvGrpSpPr>
        <p:grpSpPr>
          <a:xfrm>
            <a:off x="9342437" y="0"/>
            <a:ext cx="5121981" cy="1859280"/>
            <a:chOff x="9266237" y="-30479"/>
            <a:chExt cx="5121981" cy="1859280"/>
          </a:xfrm>
        </p:grpSpPr>
        <p:sp>
          <p:nvSpPr>
            <p:cNvPr id="4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6" name="TextBox 4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7" name="กลุ่ม 1"/>
            <p:cNvGrpSpPr/>
            <p:nvPr/>
          </p:nvGrpSpPr>
          <p:grpSpPr>
            <a:xfrm>
              <a:off x="10629638" y="960536"/>
              <a:ext cx="2675199" cy="191868"/>
              <a:chOff x="731836" y="7607630"/>
              <a:chExt cx="3043601" cy="240970"/>
            </a:xfrm>
          </p:grpSpPr>
          <p:sp>
            <p:nvSpPr>
              <p:cNvPr id="4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9933041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wipe(left)">
                                      <p:cBhvr>
                                        <p:cTn id="7" dur="500"/>
                                        <p:tgtEl>
                                          <p:spTgt spid="18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3"/>
                                        </p:tgtEl>
                                        <p:attrNameLst>
                                          <p:attrName>style.visibility</p:attrName>
                                        </p:attrNameLst>
                                      </p:cBhvr>
                                      <p:to>
                                        <p:strVal val="visible"/>
                                      </p:to>
                                    </p:set>
                                    <p:animEffect transition="in" filter="wipe(left)">
                                      <p:cBhvr>
                                        <p:cTn id="11" dur="500"/>
                                        <p:tgtEl>
                                          <p:spTgt spid="18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wipe(left)">
                                      <p:cBhvr>
                                        <p:cTn id="15" dur="500"/>
                                        <p:tgtEl>
                                          <p:spTgt spid="184"/>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down)">
                                      <p:cBhvr>
                                        <p:cTn id="23" dur="500"/>
                                        <p:tgtEl>
                                          <p:spTgt spid="4"/>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down)">
                                      <p:cBhvr>
                                        <p:cTn id="27" dur="500"/>
                                        <p:tgtEl>
                                          <p:spTgt spid="6"/>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fade">
                                      <p:cBhvr>
                                        <p:cTn id="31" dur="500"/>
                                        <p:tgtEl>
                                          <p:spTgt spid="59"/>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p:cTn id="35" dur="500" fill="hold"/>
                                        <p:tgtEl>
                                          <p:spTgt spid="65"/>
                                        </p:tgtEl>
                                        <p:attrNameLst>
                                          <p:attrName>ppt_w</p:attrName>
                                        </p:attrNameLst>
                                      </p:cBhvr>
                                      <p:tavLst>
                                        <p:tav tm="0">
                                          <p:val>
                                            <p:fltVal val="0"/>
                                          </p:val>
                                        </p:tav>
                                        <p:tav tm="100000">
                                          <p:val>
                                            <p:strVal val="#ppt_w"/>
                                          </p:val>
                                        </p:tav>
                                      </p:tavLst>
                                    </p:anim>
                                    <p:anim calcmode="lin" valueType="num">
                                      <p:cBhvr>
                                        <p:cTn id="36" dur="500" fill="hold"/>
                                        <p:tgtEl>
                                          <p:spTgt spid="65"/>
                                        </p:tgtEl>
                                        <p:attrNameLst>
                                          <p:attrName>ppt_h</p:attrName>
                                        </p:attrNameLst>
                                      </p:cBhvr>
                                      <p:tavLst>
                                        <p:tav tm="0">
                                          <p:val>
                                            <p:fltVal val="0"/>
                                          </p:val>
                                        </p:tav>
                                        <p:tav tm="100000">
                                          <p:val>
                                            <p:strVal val="#ppt_h"/>
                                          </p:val>
                                        </p:tav>
                                      </p:tavLst>
                                    </p:anim>
                                    <p:animEffect transition="in" filter="fade">
                                      <p:cBhvr>
                                        <p:cTn id="37" dur="500"/>
                                        <p:tgtEl>
                                          <p:spTgt spid="65"/>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66"/>
                                        </p:tgtEl>
                                        <p:attrNameLst>
                                          <p:attrName>style.visibility</p:attrName>
                                        </p:attrNameLst>
                                      </p:cBhvr>
                                      <p:to>
                                        <p:strVal val="visible"/>
                                      </p:to>
                                    </p:set>
                                    <p:animEffect transition="in" filter="wipe(left)">
                                      <p:cBhvr>
                                        <p:cTn id="41" dur="500"/>
                                        <p:tgtEl>
                                          <p:spTgt spid="66"/>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fade">
                                      <p:cBhvr>
                                        <p:cTn id="45" dur="500"/>
                                        <p:tgtEl>
                                          <p:spTgt spid="67"/>
                                        </p:tgtEl>
                                      </p:cBhvr>
                                    </p:animEffect>
                                  </p:childTnLst>
                                </p:cTn>
                              </p:par>
                            </p:childTnLst>
                          </p:cTn>
                        </p:par>
                        <p:par>
                          <p:cTn id="46" fill="hold">
                            <p:stCondLst>
                              <p:cond delay="5000"/>
                            </p:stCondLst>
                            <p:childTnLst>
                              <p:par>
                                <p:cTn id="47" presetID="53" presetClass="entr" presetSubtype="16" fill="hold" grpId="0" nodeType="afterEffect">
                                  <p:stCondLst>
                                    <p:cond delay="0"/>
                                  </p:stCondLst>
                                  <p:childTnLst>
                                    <p:set>
                                      <p:cBhvr>
                                        <p:cTn id="48" dur="1" fill="hold">
                                          <p:stCondLst>
                                            <p:cond delay="0"/>
                                          </p:stCondLst>
                                        </p:cTn>
                                        <p:tgtEl>
                                          <p:spTgt spid="70"/>
                                        </p:tgtEl>
                                        <p:attrNameLst>
                                          <p:attrName>style.visibility</p:attrName>
                                        </p:attrNameLst>
                                      </p:cBhvr>
                                      <p:to>
                                        <p:strVal val="visible"/>
                                      </p:to>
                                    </p:set>
                                    <p:anim calcmode="lin" valueType="num">
                                      <p:cBhvr>
                                        <p:cTn id="49" dur="500" fill="hold"/>
                                        <p:tgtEl>
                                          <p:spTgt spid="70"/>
                                        </p:tgtEl>
                                        <p:attrNameLst>
                                          <p:attrName>ppt_w</p:attrName>
                                        </p:attrNameLst>
                                      </p:cBhvr>
                                      <p:tavLst>
                                        <p:tav tm="0">
                                          <p:val>
                                            <p:fltVal val="0"/>
                                          </p:val>
                                        </p:tav>
                                        <p:tav tm="100000">
                                          <p:val>
                                            <p:strVal val="#ppt_w"/>
                                          </p:val>
                                        </p:tav>
                                      </p:tavLst>
                                    </p:anim>
                                    <p:anim calcmode="lin" valueType="num">
                                      <p:cBhvr>
                                        <p:cTn id="50" dur="500" fill="hold"/>
                                        <p:tgtEl>
                                          <p:spTgt spid="70"/>
                                        </p:tgtEl>
                                        <p:attrNameLst>
                                          <p:attrName>ppt_h</p:attrName>
                                        </p:attrNameLst>
                                      </p:cBhvr>
                                      <p:tavLst>
                                        <p:tav tm="0">
                                          <p:val>
                                            <p:fltVal val="0"/>
                                          </p:val>
                                        </p:tav>
                                        <p:tav tm="100000">
                                          <p:val>
                                            <p:strVal val="#ppt_h"/>
                                          </p:val>
                                        </p:tav>
                                      </p:tavLst>
                                    </p:anim>
                                    <p:animEffect transition="in" filter="fade">
                                      <p:cBhvr>
                                        <p:cTn id="51" dur="500"/>
                                        <p:tgtEl>
                                          <p:spTgt spid="70"/>
                                        </p:tgtEl>
                                      </p:cBhvr>
                                    </p:animEffect>
                                  </p:childTnLst>
                                </p:cTn>
                              </p:par>
                            </p:childTnLst>
                          </p:cTn>
                        </p:par>
                        <p:par>
                          <p:cTn id="52" fill="hold">
                            <p:stCondLst>
                              <p:cond delay="5500"/>
                            </p:stCondLst>
                            <p:childTnLst>
                              <p:par>
                                <p:cTn id="53" presetID="22" presetClass="entr" presetSubtype="2" fill="hold" grpId="0" nodeType="afterEffect">
                                  <p:stCondLst>
                                    <p:cond delay="0"/>
                                  </p:stCondLst>
                                  <p:childTnLst>
                                    <p:set>
                                      <p:cBhvr>
                                        <p:cTn id="54" dur="1" fill="hold">
                                          <p:stCondLst>
                                            <p:cond delay="0"/>
                                          </p:stCondLst>
                                        </p:cTn>
                                        <p:tgtEl>
                                          <p:spTgt spid="71"/>
                                        </p:tgtEl>
                                        <p:attrNameLst>
                                          <p:attrName>style.visibility</p:attrName>
                                        </p:attrNameLst>
                                      </p:cBhvr>
                                      <p:to>
                                        <p:strVal val="visible"/>
                                      </p:to>
                                    </p:set>
                                    <p:animEffect transition="in" filter="wipe(right)">
                                      <p:cBhvr>
                                        <p:cTn id="55" dur="500"/>
                                        <p:tgtEl>
                                          <p:spTgt spid="71"/>
                                        </p:tgtEl>
                                      </p:cBhvr>
                                    </p:animEffect>
                                  </p:childTnLst>
                                </p:cTn>
                              </p:par>
                            </p:childTnLst>
                          </p:cTn>
                        </p:par>
                        <p:par>
                          <p:cTn id="56" fill="hold">
                            <p:stCondLst>
                              <p:cond delay="6000"/>
                            </p:stCondLst>
                            <p:childTnLst>
                              <p:par>
                                <p:cTn id="57" presetID="10" presetClass="entr" presetSubtype="0"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Effect transition="in" filter="fade">
                                      <p:cBhvr>
                                        <p:cTn id="59" dur="500"/>
                                        <p:tgtEl>
                                          <p:spTgt spid="72"/>
                                        </p:tgtEl>
                                      </p:cBhvr>
                                    </p:animEffect>
                                  </p:childTnLst>
                                </p:cTn>
                              </p:par>
                            </p:childTnLst>
                          </p:cTn>
                        </p:par>
                        <p:par>
                          <p:cTn id="60" fill="hold">
                            <p:stCondLst>
                              <p:cond delay="6500"/>
                            </p:stCondLst>
                            <p:childTnLst>
                              <p:par>
                                <p:cTn id="61" presetID="53" presetClass="entr" presetSubtype="16"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 calcmode="lin" valueType="num">
                                      <p:cBhvr>
                                        <p:cTn id="63" dur="500" fill="hold"/>
                                        <p:tgtEl>
                                          <p:spTgt spid="81"/>
                                        </p:tgtEl>
                                        <p:attrNameLst>
                                          <p:attrName>ppt_w</p:attrName>
                                        </p:attrNameLst>
                                      </p:cBhvr>
                                      <p:tavLst>
                                        <p:tav tm="0">
                                          <p:val>
                                            <p:fltVal val="0"/>
                                          </p:val>
                                        </p:tav>
                                        <p:tav tm="100000">
                                          <p:val>
                                            <p:strVal val="#ppt_w"/>
                                          </p:val>
                                        </p:tav>
                                      </p:tavLst>
                                    </p:anim>
                                    <p:anim calcmode="lin" valueType="num">
                                      <p:cBhvr>
                                        <p:cTn id="64" dur="500" fill="hold"/>
                                        <p:tgtEl>
                                          <p:spTgt spid="81"/>
                                        </p:tgtEl>
                                        <p:attrNameLst>
                                          <p:attrName>ppt_h</p:attrName>
                                        </p:attrNameLst>
                                      </p:cBhvr>
                                      <p:tavLst>
                                        <p:tav tm="0">
                                          <p:val>
                                            <p:fltVal val="0"/>
                                          </p:val>
                                        </p:tav>
                                        <p:tav tm="100000">
                                          <p:val>
                                            <p:strVal val="#ppt_h"/>
                                          </p:val>
                                        </p:tav>
                                      </p:tavLst>
                                    </p:anim>
                                    <p:animEffect transition="in" filter="fade">
                                      <p:cBhvr>
                                        <p:cTn id="65" dur="500"/>
                                        <p:tgtEl>
                                          <p:spTgt spid="81"/>
                                        </p:tgtEl>
                                      </p:cBhvr>
                                    </p:animEffect>
                                  </p:childTnLst>
                                </p:cTn>
                              </p:par>
                            </p:childTnLst>
                          </p:cTn>
                        </p:par>
                        <p:par>
                          <p:cTn id="66" fill="hold">
                            <p:stCondLst>
                              <p:cond delay="7000"/>
                            </p:stCondLst>
                            <p:childTnLst>
                              <p:par>
                                <p:cTn id="67" presetID="22" presetClass="entr" presetSubtype="8" fill="hold" grpId="0" nodeType="afterEffect">
                                  <p:stCondLst>
                                    <p:cond delay="0"/>
                                  </p:stCondLst>
                                  <p:childTnLst>
                                    <p:set>
                                      <p:cBhvr>
                                        <p:cTn id="68" dur="1" fill="hold">
                                          <p:stCondLst>
                                            <p:cond delay="0"/>
                                          </p:stCondLst>
                                        </p:cTn>
                                        <p:tgtEl>
                                          <p:spTgt spid="82"/>
                                        </p:tgtEl>
                                        <p:attrNameLst>
                                          <p:attrName>style.visibility</p:attrName>
                                        </p:attrNameLst>
                                      </p:cBhvr>
                                      <p:to>
                                        <p:strVal val="visible"/>
                                      </p:to>
                                    </p:set>
                                    <p:animEffect transition="in" filter="wipe(left)">
                                      <p:cBhvr>
                                        <p:cTn id="69" dur="500"/>
                                        <p:tgtEl>
                                          <p:spTgt spid="82"/>
                                        </p:tgtEl>
                                      </p:cBhvr>
                                    </p:animEffect>
                                  </p:childTnLst>
                                </p:cTn>
                              </p:par>
                            </p:childTnLst>
                          </p:cTn>
                        </p:par>
                        <p:par>
                          <p:cTn id="70" fill="hold">
                            <p:stCondLst>
                              <p:cond delay="7500"/>
                            </p:stCondLst>
                            <p:childTnLst>
                              <p:par>
                                <p:cTn id="71" presetID="10" presetClass="entr" presetSubtype="0" fill="hold" nodeType="afterEffect">
                                  <p:stCondLst>
                                    <p:cond delay="0"/>
                                  </p:stCondLst>
                                  <p:childTnLst>
                                    <p:set>
                                      <p:cBhvr>
                                        <p:cTn id="72" dur="1" fill="hold">
                                          <p:stCondLst>
                                            <p:cond delay="0"/>
                                          </p:stCondLst>
                                        </p:cTn>
                                        <p:tgtEl>
                                          <p:spTgt spid="83"/>
                                        </p:tgtEl>
                                        <p:attrNameLst>
                                          <p:attrName>style.visibility</p:attrName>
                                        </p:attrNameLst>
                                      </p:cBhvr>
                                      <p:to>
                                        <p:strVal val="visible"/>
                                      </p:to>
                                    </p:set>
                                    <p:animEffect transition="in" filter="fade">
                                      <p:cBhvr>
                                        <p:cTn id="73" dur="500"/>
                                        <p:tgtEl>
                                          <p:spTgt spid="83"/>
                                        </p:tgtEl>
                                      </p:cBhvr>
                                    </p:animEffect>
                                  </p:childTnLst>
                                </p:cTn>
                              </p:par>
                            </p:childTnLst>
                          </p:cTn>
                        </p:par>
                        <p:par>
                          <p:cTn id="74" fill="hold">
                            <p:stCondLst>
                              <p:cond delay="8000"/>
                            </p:stCondLst>
                            <p:childTnLst>
                              <p:par>
                                <p:cTn id="75" presetID="53" presetClass="entr" presetSubtype="16" fill="hold" grpId="0" nodeType="afterEffect">
                                  <p:stCondLst>
                                    <p:cond delay="0"/>
                                  </p:stCondLst>
                                  <p:childTnLst>
                                    <p:set>
                                      <p:cBhvr>
                                        <p:cTn id="76" dur="1" fill="hold">
                                          <p:stCondLst>
                                            <p:cond delay="0"/>
                                          </p:stCondLst>
                                        </p:cTn>
                                        <p:tgtEl>
                                          <p:spTgt spid="92"/>
                                        </p:tgtEl>
                                        <p:attrNameLst>
                                          <p:attrName>style.visibility</p:attrName>
                                        </p:attrNameLst>
                                      </p:cBhvr>
                                      <p:to>
                                        <p:strVal val="visible"/>
                                      </p:to>
                                    </p:set>
                                    <p:anim calcmode="lin" valueType="num">
                                      <p:cBhvr>
                                        <p:cTn id="77" dur="500" fill="hold"/>
                                        <p:tgtEl>
                                          <p:spTgt spid="92"/>
                                        </p:tgtEl>
                                        <p:attrNameLst>
                                          <p:attrName>ppt_w</p:attrName>
                                        </p:attrNameLst>
                                      </p:cBhvr>
                                      <p:tavLst>
                                        <p:tav tm="0">
                                          <p:val>
                                            <p:fltVal val="0"/>
                                          </p:val>
                                        </p:tav>
                                        <p:tav tm="100000">
                                          <p:val>
                                            <p:strVal val="#ppt_w"/>
                                          </p:val>
                                        </p:tav>
                                      </p:tavLst>
                                    </p:anim>
                                    <p:anim calcmode="lin" valueType="num">
                                      <p:cBhvr>
                                        <p:cTn id="78" dur="500" fill="hold"/>
                                        <p:tgtEl>
                                          <p:spTgt spid="92"/>
                                        </p:tgtEl>
                                        <p:attrNameLst>
                                          <p:attrName>ppt_h</p:attrName>
                                        </p:attrNameLst>
                                      </p:cBhvr>
                                      <p:tavLst>
                                        <p:tav tm="0">
                                          <p:val>
                                            <p:fltVal val="0"/>
                                          </p:val>
                                        </p:tav>
                                        <p:tav tm="100000">
                                          <p:val>
                                            <p:strVal val="#ppt_h"/>
                                          </p:val>
                                        </p:tav>
                                      </p:tavLst>
                                    </p:anim>
                                    <p:animEffect transition="in" filter="fade">
                                      <p:cBhvr>
                                        <p:cTn id="79" dur="500"/>
                                        <p:tgtEl>
                                          <p:spTgt spid="92"/>
                                        </p:tgtEl>
                                      </p:cBhvr>
                                    </p:animEffect>
                                  </p:childTnLst>
                                </p:cTn>
                              </p:par>
                            </p:childTnLst>
                          </p:cTn>
                        </p:par>
                        <p:par>
                          <p:cTn id="80" fill="hold">
                            <p:stCondLst>
                              <p:cond delay="8500"/>
                            </p:stCondLst>
                            <p:childTnLst>
                              <p:par>
                                <p:cTn id="81" presetID="22" presetClass="entr" presetSubtype="2" fill="hold" grpId="0" nodeType="afterEffect">
                                  <p:stCondLst>
                                    <p:cond delay="0"/>
                                  </p:stCondLst>
                                  <p:childTnLst>
                                    <p:set>
                                      <p:cBhvr>
                                        <p:cTn id="82" dur="1" fill="hold">
                                          <p:stCondLst>
                                            <p:cond delay="0"/>
                                          </p:stCondLst>
                                        </p:cTn>
                                        <p:tgtEl>
                                          <p:spTgt spid="93"/>
                                        </p:tgtEl>
                                        <p:attrNameLst>
                                          <p:attrName>style.visibility</p:attrName>
                                        </p:attrNameLst>
                                      </p:cBhvr>
                                      <p:to>
                                        <p:strVal val="visible"/>
                                      </p:to>
                                    </p:set>
                                    <p:animEffect transition="in" filter="wipe(right)">
                                      <p:cBhvr>
                                        <p:cTn id="83"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p:bldP spid="183" grpId="0"/>
      <p:bldP spid="184" grpId="0"/>
      <p:bldP spid="4" grpId="0" animBg="1"/>
      <p:bldP spid="5" grpId="0" animBg="1"/>
      <p:bldP spid="6" grpId="0" animBg="1"/>
      <p:bldP spid="65" grpId="0" animBg="1"/>
      <p:bldP spid="66" grpId="0"/>
      <p:bldP spid="70" grpId="0" animBg="1"/>
      <p:bldP spid="71" grpId="0"/>
      <p:bldP spid="81" grpId="0" animBg="1"/>
      <p:bldP spid="82" grpId="0"/>
      <p:bldP spid="92" grpId="0" animBg="1"/>
      <p:bldP spid="9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1" name="กลุ่ม 170"/>
          <p:cNvGrpSpPr/>
          <p:nvPr/>
        </p:nvGrpSpPr>
        <p:grpSpPr>
          <a:xfrm>
            <a:off x="12248823" y="1905000"/>
            <a:ext cx="10885814" cy="10911434"/>
            <a:chOff x="12248823" y="1905000"/>
            <a:chExt cx="10885814" cy="10911434"/>
          </a:xfrm>
        </p:grpSpPr>
        <p:sp>
          <p:nvSpPr>
            <p:cNvPr id="172" name="Freeform 20"/>
            <p:cNvSpPr>
              <a:spLocks/>
            </p:cNvSpPr>
            <p:nvPr/>
          </p:nvSpPr>
          <p:spPr bwMode="auto">
            <a:xfrm>
              <a:off x="22212347" y="3160340"/>
              <a:ext cx="666098" cy="256192"/>
            </a:xfrm>
            <a:custGeom>
              <a:avLst/>
              <a:gdLst>
                <a:gd name="T0" fmla="*/ 20 w 26"/>
                <a:gd name="T1" fmla="*/ 0 h 10"/>
                <a:gd name="T2" fmla="*/ 6 w 26"/>
                <a:gd name="T3" fmla="*/ 0 h 10"/>
                <a:gd name="T4" fmla="*/ 0 w 26"/>
                <a:gd name="T5" fmla="*/ 5 h 10"/>
                <a:gd name="T6" fmla="*/ 0 w 26"/>
                <a:gd name="T7" fmla="*/ 10 h 10"/>
                <a:gd name="T8" fmla="*/ 26 w 26"/>
                <a:gd name="T9" fmla="*/ 10 h 10"/>
                <a:gd name="T10" fmla="*/ 26 w 26"/>
                <a:gd name="T11" fmla="*/ 5 h 10"/>
                <a:gd name="T12" fmla="*/ 20 w 2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6" h="10">
                  <a:moveTo>
                    <a:pt x="20" y="0"/>
                  </a:moveTo>
                  <a:cubicBezTo>
                    <a:pt x="6" y="0"/>
                    <a:pt x="6" y="0"/>
                    <a:pt x="6" y="0"/>
                  </a:cubicBezTo>
                  <a:cubicBezTo>
                    <a:pt x="3" y="0"/>
                    <a:pt x="0" y="2"/>
                    <a:pt x="0" y="5"/>
                  </a:cubicBezTo>
                  <a:cubicBezTo>
                    <a:pt x="0" y="10"/>
                    <a:pt x="0" y="10"/>
                    <a:pt x="0" y="10"/>
                  </a:cubicBezTo>
                  <a:cubicBezTo>
                    <a:pt x="26" y="10"/>
                    <a:pt x="26" y="10"/>
                    <a:pt x="26" y="10"/>
                  </a:cubicBezTo>
                  <a:cubicBezTo>
                    <a:pt x="26" y="5"/>
                    <a:pt x="26" y="5"/>
                    <a:pt x="26" y="5"/>
                  </a:cubicBezTo>
                  <a:cubicBezTo>
                    <a:pt x="26" y="2"/>
                    <a:pt x="23" y="0"/>
                    <a:pt x="20" y="0"/>
                  </a:cubicBezTo>
                </a:path>
              </a:pathLst>
            </a:custGeom>
            <a:solidFill>
              <a:srgbClr val="D4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3" name="Freeform 21"/>
            <p:cNvSpPr>
              <a:spLocks/>
            </p:cNvSpPr>
            <p:nvPr/>
          </p:nvSpPr>
          <p:spPr bwMode="auto">
            <a:xfrm>
              <a:off x="22033014" y="3749580"/>
              <a:ext cx="871051" cy="307430"/>
            </a:xfrm>
            <a:custGeom>
              <a:avLst/>
              <a:gdLst>
                <a:gd name="T0" fmla="*/ 34 w 34"/>
                <a:gd name="T1" fmla="*/ 0 h 12"/>
                <a:gd name="T2" fmla="*/ 0 w 34"/>
                <a:gd name="T3" fmla="*/ 0 h 12"/>
                <a:gd name="T4" fmla="*/ 0 w 34"/>
                <a:gd name="T5" fmla="*/ 6 h 12"/>
                <a:gd name="T6" fmla="*/ 5 w 34"/>
                <a:gd name="T7" fmla="*/ 12 h 12"/>
                <a:gd name="T8" fmla="*/ 28 w 34"/>
                <a:gd name="T9" fmla="*/ 12 h 12"/>
                <a:gd name="T10" fmla="*/ 34 w 34"/>
                <a:gd name="T11" fmla="*/ 6 h 12"/>
                <a:gd name="T12" fmla="*/ 34 w 3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34" h="12">
                  <a:moveTo>
                    <a:pt x="34" y="0"/>
                  </a:moveTo>
                  <a:cubicBezTo>
                    <a:pt x="0" y="0"/>
                    <a:pt x="0" y="0"/>
                    <a:pt x="0" y="0"/>
                  </a:cubicBezTo>
                  <a:cubicBezTo>
                    <a:pt x="0" y="6"/>
                    <a:pt x="0" y="6"/>
                    <a:pt x="0" y="6"/>
                  </a:cubicBezTo>
                  <a:cubicBezTo>
                    <a:pt x="0" y="9"/>
                    <a:pt x="2" y="12"/>
                    <a:pt x="5" y="12"/>
                  </a:cubicBezTo>
                  <a:cubicBezTo>
                    <a:pt x="28" y="12"/>
                    <a:pt x="28" y="12"/>
                    <a:pt x="28" y="12"/>
                  </a:cubicBezTo>
                  <a:cubicBezTo>
                    <a:pt x="31" y="12"/>
                    <a:pt x="34" y="9"/>
                    <a:pt x="34" y="6"/>
                  </a:cubicBezTo>
                  <a:cubicBezTo>
                    <a:pt x="34" y="0"/>
                    <a:pt x="34" y="0"/>
                    <a:pt x="34" y="0"/>
                  </a:cubicBezTo>
                </a:path>
              </a:pathLst>
            </a:custGeom>
            <a:solidFill>
              <a:srgbClr val="D4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4" name="Freeform 23"/>
            <p:cNvSpPr>
              <a:spLocks/>
            </p:cNvSpPr>
            <p:nvPr/>
          </p:nvSpPr>
          <p:spPr bwMode="auto">
            <a:xfrm>
              <a:off x="14810739" y="1956238"/>
              <a:ext cx="5300837" cy="1306578"/>
            </a:xfrm>
            <a:custGeom>
              <a:avLst/>
              <a:gdLst>
                <a:gd name="T0" fmla="*/ 2265 w 2276"/>
                <a:gd name="T1" fmla="*/ 0 h 561"/>
                <a:gd name="T2" fmla="*/ 0 w 2276"/>
                <a:gd name="T3" fmla="*/ 539 h 561"/>
                <a:gd name="T4" fmla="*/ 0 w 2276"/>
                <a:gd name="T5" fmla="*/ 561 h 561"/>
                <a:gd name="T6" fmla="*/ 2276 w 2276"/>
                <a:gd name="T7" fmla="*/ 11 h 561"/>
                <a:gd name="T8" fmla="*/ 2265 w 2276"/>
                <a:gd name="T9" fmla="*/ 0 h 561"/>
              </a:gdLst>
              <a:ahLst/>
              <a:cxnLst>
                <a:cxn ang="0">
                  <a:pos x="T0" y="T1"/>
                </a:cxn>
                <a:cxn ang="0">
                  <a:pos x="T2" y="T3"/>
                </a:cxn>
                <a:cxn ang="0">
                  <a:pos x="T4" y="T5"/>
                </a:cxn>
                <a:cxn ang="0">
                  <a:pos x="T6" y="T7"/>
                </a:cxn>
                <a:cxn ang="0">
                  <a:pos x="T8" y="T9"/>
                </a:cxn>
              </a:cxnLst>
              <a:rect l="0" t="0" r="r" b="b"/>
              <a:pathLst>
                <a:path w="2276" h="561">
                  <a:moveTo>
                    <a:pt x="2265" y="0"/>
                  </a:moveTo>
                  <a:lnTo>
                    <a:pt x="0" y="539"/>
                  </a:lnTo>
                  <a:lnTo>
                    <a:pt x="0" y="561"/>
                  </a:lnTo>
                  <a:lnTo>
                    <a:pt x="2276" y="11"/>
                  </a:lnTo>
                  <a:lnTo>
                    <a:pt x="2265" y="0"/>
                  </a:lnTo>
                  <a:close/>
                </a:path>
              </a:pathLst>
            </a:custGeom>
            <a:solidFill>
              <a:srgbClr val="AB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5" name="Freeform 24"/>
            <p:cNvSpPr>
              <a:spLocks/>
            </p:cNvSpPr>
            <p:nvPr/>
          </p:nvSpPr>
          <p:spPr bwMode="auto">
            <a:xfrm>
              <a:off x="20111576" y="1956238"/>
              <a:ext cx="2126391" cy="1460293"/>
            </a:xfrm>
            <a:custGeom>
              <a:avLst/>
              <a:gdLst>
                <a:gd name="T0" fmla="*/ 11 w 913"/>
                <a:gd name="T1" fmla="*/ 0 h 627"/>
                <a:gd name="T2" fmla="*/ 0 w 913"/>
                <a:gd name="T3" fmla="*/ 11 h 627"/>
                <a:gd name="T4" fmla="*/ 902 w 913"/>
                <a:gd name="T5" fmla="*/ 627 h 627"/>
                <a:gd name="T6" fmla="*/ 913 w 913"/>
                <a:gd name="T7" fmla="*/ 605 h 627"/>
                <a:gd name="T8" fmla="*/ 11 w 913"/>
                <a:gd name="T9" fmla="*/ 0 h 627"/>
              </a:gdLst>
              <a:ahLst/>
              <a:cxnLst>
                <a:cxn ang="0">
                  <a:pos x="T0" y="T1"/>
                </a:cxn>
                <a:cxn ang="0">
                  <a:pos x="T2" y="T3"/>
                </a:cxn>
                <a:cxn ang="0">
                  <a:pos x="T4" y="T5"/>
                </a:cxn>
                <a:cxn ang="0">
                  <a:pos x="T6" y="T7"/>
                </a:cxn>
                <a:cxn ang="0">
                  <a:pos x="T8" y="T9"/>
                </a:cxn>
              </a:cxnLst>
              <a:rect l="0" t="0" r="r" b="b"/>
              <a:pathLst>
                <a:path w="913" h="627">
                  <a:moveTo>
                    <a:pt x="11" y="0"/>
                  </a:moveTo>
                  <a:lnTo>
                    <a:pt x="0" y="11"/>
                  </a:lnTo>
                  <a:lnTo>
                    <a:pt x="902" y="627"/>
                  </a:lnTo>
                  <a:lnTo>
                    <a:pt x="913" y="605"/>
                  </a:lnTo>
                  <a:lnTo>
                    <a:pt x="11" y="0"/>
                  </a:lnTo>
                  <a:close/>
                </a:path>
              </a:pathLst>
            </a:custGeom>
            <a:solidFill>
              <a:srgbClr val="AB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6" name="Freeform 28"/>
            <p:cNvSpPr>
              <a:spLocks noEditPoints="1"/>
            </p:cNvSpPr>
            <p:nvPr/>
          </p:nvSpPr>
          <p:spPr bwMode="auto">
            <a:xfrm>
              <a:off x="12248823" y="1905000"/>
              <a:ext cx="10885814" cy="9732953"/>
            </a:xfrm>
            <a:custGeom>
              <a:avLst/>
              <a:gdLst>
                <a:gd name="T0" fmla="*/ 312 w 425"/>
                <a:gd name="T1" fmla="*/ 25 h 380"/>
                <a:gd name="T2" fmla="*/ 304 w 425"/>
                <a:gd name="T3" fmla="*/ 0 h 380"/>
                <a:gd name="T4" fmla="*/ 263 w 425"/>
                <a:gd name="T5" fmla="*/ 51 h 380"/>
                <a:gd name="T6" fmla="*/ 12 w 425"/>
                <a:gd name="T7" fmla="*/ 51 h 380"/>
                <a:gd name="T8" fmla="*/ 11 w 425"/>
                <a:gd name="T9" fmla="*/ 52 h 380"/>
                <a:gd name="T10" fmla="*/ 0 w 425"/>
                <a:gd name="T11" fmla="*/ 72 h 380"/>
                <a:gd name="T12" fmla="*/ 0 w 425"/>
                <a:gd name="T13" fmla="*/ 73 h 380"/>
                <a:gd name="T14" fmla="*/ 1 w 425"/>
                <a:gd name="T15" fmla="*/ 74 h 380"/>
                <a:gd name="T16" fmla="*/ 296 w 425"/>
                <a:gd name="T17" fmla="*/ 105 h 380"/>
                <a:gd name="T18" fmla="*/ 296 w 425"/>
                <a:gd name="T19" fmla="*/ 379 h 380"/>
                <a:gd name="T20" fmla="*/ 318 w 425"/>
                <a:gd name="T21" fmla="*/ 106 h 380"/>
                <a:gd name="T22" fmla="*/ 423 w 425"/>
                <a:gd name="T23" fmla="*/ 74 h 380"/>
                <a:gd name="T24" fmla="*/ 23 w 425"/>
                <a:gd name="T25" fmla="*/ 69 h 380"/>
                <a:gd name="T26" fmla="*/ 37 w 425"/>
                <a:gd name="T27" fmla="*/ 54 h 380"/>
                <a:gd name="T28" fmla="*/ 67 w 425"/>
                <a:gd name="T29" fmla="*/ 69 h 380"/>
                <a:gd name="T30" fmla="*/ 81 w 425"/>
                <a:gd name="T31" fmla="*/ 54 h 380"/>
                <a:gd name="T32" fmla="*/ 113 w 425"/>
                <a:gd name="T33" fmla="*/ 71 h 380"/>
                <a:gd name="T34" fmla="*/ 144 w 425"/>
                <a:gd name="T35" fmla="*/ 56 h 380"/>
                <a:gd name="T36" fmla="*/ 174 w 425"/>
                <a:gd name="T37" fmla="*/ 71 h 380"/>
                <a:gd name="T38" fmla="*/ 179 w 425"/>
                <a:gd name="T39" fmla="*/ 71 h 380"/>
                <a:gd name="T40" fmla="*/ 212 w 425"/>
                <a:gd name="T41" fmla="*/ 54 h 380"/>
                <a:gd name="T42" fmla="*/ 250 w 425"/>
                <a:gd name="T43" fmla="*/ 54 h 380"/>
                <a:gd name="T44" fmla="*/ 272 w 425"/>
                <a:gd name="T45" fmla="*/ 54 h 380"/>
                <a:gd name="T46" fmla="*/ 296 w 425"/>
                <a:gd name="T47" fmla="*/ 69 h 380"/>
                <a:gd name="T48" fmla="*/ 305 w 425"/>
                <a:gd name="T49" fmla="*/ 31 h 380"/>
                <a:gd name="T50" fmla="*/ 306 w 425"/>
                <a:gd name="T51" fmla="*/ 19 h 380"/>
                <a:gd name="T52" fmla="*/ 304 w 425"/>
                <a:gd name="T53" fmla="*/ 34 h 380"/>
                <a:gd name="T54" fmla="*/ 299 w 425"/>
                <a:gd name="T55" fmla="*/ 67 h 380"/>
                <a:gd name="T56" fmla="*/ 299 w 425"/>
                <a:gd name="T57" fmla="*/ 85 h 380"/>
                <a:gd name="T58" fmla="*/ 299 w 425"/>
                <a:gd name="T59" fmla="*/ 118 h 380"/>
                <a:gd name="T60" fmla="*/ 311 w 425"/>
                <a:gd name="T61" fmla="*/ 147 h 380"/>
                <a:gd name="T62" fmla="*/ 299 w 425"/>
                <a:gd name="T63" fmla="*/ 169 h 380"/>
                <a:gd name="T64" fmla="*/ 299 w 425"/>
                <a:gd name="T65" fmla="*/ 184 h 380"/>
                <a:gd name="T66" fmla="*/ 299 w 425"/>
                <a:gd name="T67" fmla="*/ 216 h 380"/>
                <a:gd name="T68" fmla="*/ 311 w 425"/>
                <a:gd name="T69" fmla="*/ 238 h 380"/>
                <a:gd name="T70" fmla="*/ 299 w 425"/>
                <a:gd name="T71" fmla="*/ 266 h 380"/>
                <a:gd name="T72" fmla="*/ 299 w 425"/>
                <a:gd name="T73" fmla="*/ 281 h 380"/>
                <a:gd name="T74" fmla="*/ 299 w 425"/>
                <a:gd name="T75" fmla="*/ 315 h 380"/>
                <a:gd name="T76" fmla="*/ 311 w 425"/>
                <a:gd name="T77" fmla="*/ 344 h 380"/>
                <a:gd name="T78" fmla="*/ 299 w 425"/>
                <a:gd name="T79" fmla="*/ 376 h 380"/>
                <a:gd name="T80" fmla="*/ 315 w 425"/>
                <a:gd name="T81" fmla="*/ 365 h 380"/>
                <a:gd name="T82" fmla="*/ 315 w 425"/>
                <a:gd name="T83" fmla="*/ 299 h 380"/>
                <a:gd name="T84" fmla="*/ 300 w 425"/>
                <a:gd name="T85" fmla="*/ 247 h 380"/>
                <a:gd name="T86" fmla="*/ 315 w 425"/>
                <a:gd name="T87" fmla="*/ 195 h 380"/>
                <a:gd name="T88" fmla="*/ 315 w 425"/>
                <a:gd name="T89" fmla="*/ 168 h 380"/>
                <a:gd name="T90" fmla="*/ 315 w 425"/>
                <a:gd name="T91" fmla="*/ 102 h 380"/>
                <a:gd name="T92" fmla="*/ 303 w 425"/>
                <a:gd name="T93" fmla="*/ 74 h 380"/>
                <a:gd name="T94" fmla="*/ 322 w 425"/>
                <a:gd name="T95" fmla="*/ 97 h 380"/>
                <a:gd name="T96" fmla="*/ 320 w 425"/>
                <a:gd name="T97" fmla="*/ 66 h 380"/>
                <a:gd name="T98" fmla="*/ 320 w 425"/>
                <a:gd name="T99" fmla="*/ 61 h 380"/>
                <a:gd name="T100" fmla="*/ 391 w 425"/>
                <a:gd name="T101" fmla="*/ 66 h 380"/>
                <a:gd name="T102" fmla="*/ 388 w 425"/>
                <a:gd name="T103" fmla="*/ 66 h 380"/>
                <a:gd name="T104" fmla="*/ 371 w 425"/>
                <a:gd name="T105" fmla="*/ 64 h 380"/>
                <a:gd name="T106" fmla="*/ 340 w 425"/>
                <a:gd name="T107" fmla="*/ 64 h 380"/>
                <a:gd name="T108" fmla="*/ 323 w 425"/>
                <a:gd name="T109" fmla="*/ 60 h 380"/>
                <a:gd name="T110" fmla="*/ 422 w 425"/>
                <a:gd name="T111" fmla="*/ 69 h 380"/>
                <a:gd name="T112" fmla="*/ 408 w 425"/>
                <a:gd name="T113" fmla="*/ 6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5" h="380">
                  <a:moveTo>
                    <a:pt x="423" y="57"/>
                  </a:moveTo>
                  <a:cubicBezTo>
                    <a:pt x="322" y="57"/>
                    <a:pt x="322" y="57"/>
                    <a:pt x="322" y="57"/>
                  </a:cubicBezTo>
                  <a:cubicBezTo>
                    <a:pt x="322" y="57"/>
                    <a:pt x="322" y="57"/>
                    <a:pt x="322" y="57"/>
                  </a:cubicBezTo>
                  <a:cubicBezTo>
                    <a:pt x="316" y="57"/>
                    <a:pt x="316" y="57"/>
                    <a:pt x="316" y="57"/>
                  </a:cubicBezTo>
                  <a:cubicBezTo>
                    <a:pt x="316" y="57"/>
                    <a:pt x="316" y="57"/>
                    <a:pt x="316" y="57"/>
                  </a:cubicBezTo>
                  <a:cubicBezTo>
                    <a:pt x="314" y="39"/>
                    <a:pt x="314" y="39"/>
                    <a:pt x="314" y="39"/>
                  </a:cubicBezTo>
                  <a:cubicBezTo>
                    <a:pt x="314" y="39"/>
                    <a:pt x="314" y="39"/>
                    <a:pt x="314" y="39"/>
                  </a:cubicBezTo>
                  <a:cubicBezTo>
                    <a:pt x="312" y="25"/>
                    <a:pt x="312" y="25"/>
                    <a:pt x="312" y="25"/>
                  </a:cubicBezTo>
                  <a:cubicBezTo>
                    <a:pt x="312" y="25"/>
                    <a:pt x="312" y="25"/>
                    <a:pt x="312" y="25"/>
                  </a:cubicBezTo>
                  <a:cubicBezTo>
                    <a:pt x="312" y="25"/>
                    <a:pt x="312" y="25"/>
                    <a:pt x="312" y="25"/>
                  </a:cubicBezTo>
                  <a:cubicBezTo>
                    <a:pt x="312" y="25"/>
                    <a:pt x="312" y="25"/>
                    <a:pt x="312" y="25"/>
                  </a:cubicBezTo>
                  <a:cubicBezTo>
                    <a:pt x="310" y="13"/>
                    <a:pt x="310" y="13"/>
                    <a:pt x="310" y="13"/>
                  </a:cubicBezTo>
                  <a:cubicBezTo>
                    <a:pt x="310" y="13"/>
                    <a:pt x="310" y="13"/>
                    <a:pt x="310" y="13"/>
                  </a:cubicBezTo>
                  <a:cubicBezTo>
                    <a:pt x="309" y="6"/>
                    <a:pt x="309" y="6"/>
                    <a:pt x="309" y="6"/>
                  </a:cubicBezTo>
                  <a:cubicBezTo>
                    <a:pt x="310" y="6"/>
                    <a:pt x="310" y="6"/>
                    <a:pt x="310" y="6"/>
                  </a:cubicBezTo>
                  <a:cubicBezTo>
                    <a:pt x="312" y="6"/>
                    <a:pt x="313" y="4"/>
                    <a:pt x="313" y="3"/>
                  </a:cubicBezTo>
                  <a:cubicBezTo>
                    <a:pt x="313" y="1"/>
                    <a:pt x="312" y="0"/>
                    <a:pt x="310" y="0"/>
                  </a:cubicBezTo>
                  <a:cubicBezTo>
                    <a:pt x="304" y="0"/>
                    <a:pt x="304" y="0"/>
                    <a:pt x="304" y="0"/>
                  </a:cubicBezTo>
                  <a:cubicBezTo>
                    <a:pt x="303" y="0"/>
                    <a:pt x="303" y="0"/>
                    <a:pt x="303" y="0"/>
                  </a:cubicBezTo>
                  <a:cubicBezTo>
                    <a:pt x="301" y="0"/>
                    <a:pt x="300" y="1"/>
                    <a:pt x="300" y="3"/>
                  </a:cubicBezTo>
                  <a:cubicBezTo>
                    <a:pt x="300" y="4"/>
                    <a:pt x="301" y="6"/>
                    <a:pt x="303" y="6"/>
                  </a:cubicBezTo>
                  <a:cubicBezTo>
                    <a:pt x="304" y="6"/>
                    <a:pt x="304" y="6"/>
                    <a:pt x="304" y="6"/>
                  </a:cubicBezTo>
                  <a:cubicBezTo>
                    <a:pt x="301" y="31"/>
                    <a:pt x="301" y="31"/>
                    <a:pt x="301" y="31"/>
                  </a:cubicBezTo>
                  <a:cubicBezTo>
                    <a:pt x="301" y="31"/>
                    <a:pt x="301" y="31"/>
                    <a:pt x="301" y="31"/>
                  </a:cubicBezTo>
                  <a:cubicBezTo>
                    <a:pt x="298" y="51"/>
                    <a:pt x="298" y="51"/>
                    <a:pt x="298" y="51"/>
                  </a:cubicBezTo>
                  <a:cubicBezTo>
                    <a:pt x="275" y="51"/>
                    <a:pt x="275" y="51"/>
                    <a:pt x="275" y="51"/>
                  </a:cubicBezTo>
                  <a:cubicBezTo>
                    <a:pt x="263" y="51"/>
                    <a:pt x="263" y="51"/>
                    <a:pt x="263" y="51"/>
                  </a:cubicBezTo>
                  <a:cubicBezTo>
                    <a:pt x="104" y="51"/>
                    <a:pt x="104" y="51"/>
                    <a:pt x="104" y="51"/>
                  </a:cubicBezTo>
                  <a:cubicBezTo>
                    <a:pt x="103" y="50"/>
                    <a:pt x="102" y="48"/>
                    <a:pt x="100" y="48"/>
                  </a:cubicBezTo>
                  <a:cubicBezTo>
                    <a:pt x="98" y="48"/>
                    <a:pt x="96" y="50"/>
                    <a:pt x="96"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0" y="71"/>
                    <a:pt x="0" y="71"/>
                    <a:pt x="0" y="71"/>
                  </a:cubicBezTo>
                  <a:cubicBezTo>
                    <a:pt x="0" y="71"/>
                    <a:pt x="0" y="71"/>
                    <a:pt x="0" y="71"/>
                  </a:cubicBezTo>
                  <a:cubicBezTo>
                    <a:pt x="0" y="72"/>
                    <a:pt x="0" y="72"/>
                    <a:pt x="0" y="72"/>
                  </a:cubicBezTo>
                  <a:cubicBezTo>
                    <a:pt x="0" y="72"/>
                    <a:pt x="0" y="72"/>
                    <a:pt x="0" y="72"/>
                  </a:cubicBezTo>
                  <a:cubicBezTo>
                    <a:pt x="0" y="72"/>
                    <a:pt x="0" y="72"/>
                    <a:pt x="0" y="72"/>
                  </a:cubicBezTo>
                  <a:cubicBezTo>
                    <a:pt x="0" y="72"/>
                    <a:pt x="0" y="72"/>
                    <a:pt x="0" y="72"/>
                  </a:cubicBezTo>
                  <a:cubicBezTo>
                    <a:pt x="0" y="72"/>
                    <a:pt x="0" y="72"/>
                    <a:pt x="0" y="72"/>
                  </a:cubicBezTo>
                  <a:cubicBezTo>
                    <a:pt x="0" y="72"/>
                    <a:pt x="0" y="72"/>
                    <a:pt x="0" y="72"/>
                  </a:cubicBezTo>
                  <a:cubicBezTo>
                    <a:pt x="0" y="72"/>
                    <a:pt x="0" y="72"/>
                    <a:pt x="0" y="72"/>
                  </a:cubicBezTo>
                  <a:cubicBezTo>
                    <a:pt x="0" y="72"/>
                    <a:pt x="0" y="72"/>
                    <a:pt x="0" y="72"/>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0" y="73"/>
                    <a:pt x="0" y="73"/>
                    <a:pt x="0" y="73"/>
                  </a:cubicBezTo>
                  <a:cubicBezTo>
                    <a:pt x="1" y="73"/>
                    <a:pt x="1" y="73"/>
                    <a:pt x="1" y="73"/>
                  </a:cubicBezTo>
                  <a:cubicBezTo>
                    <a:pt x="1" y="73"/>
                    <a:pt x="1" y="73"/>
                    <a:pt x="1" y="73"/>
                  </a:cubicBezTo>
                  <a:cubicBezTo>
                    <a:pt x="1" y="73"/>
                    <a:pt x="1" y="73"/>
                    <a:pt x="1" y="73"/>
                  </a:cubicBezTo>
                  <a:cubicBezTo>
                    <a:pt x="1" y="73"/>
                    <a:pt x="1" y="73"/>
                    <a:pt x="1" y="73"/>
                  </a:cubicBezTo>
                  <a:cubicBezTo>
                    <a:pt x="1" y="74"/>
                    <a:pt x="1" y="74"/>
                    <a:pt x="1" y="74"/>
                  </a:cubicBezTo>
                  <a:cubicBezTo>
                    <a:pt x="1" y="74"/>
                    <a:pt x="1" y="74"/>
                    <a:pt x="1" y="74"/>
                  </a:cubicBezTo>
                  <a:cubicBezTo>
                    <a:pt x="1" y="74"/>
                    <a:pt x="1" y="74"/>
                    <a:pt x="1" y="74"/>
                  </a:cubicBezTo>
                  <a:cubicBezTo>
                    <a:pt x="24" y="74"/>
                    <a:pt x="24" y="74"/>
                    <a:pt x="24" y="74"/>
                  </a:cubicBezTo>
                  <a:cubicBezTo>
                    <a:pt x="24" y="76"/>
                    <a:pt x="24" y="76"/>
                    <a:pt x="24" y="76"/>
                  </a:cubicBezTo>
                  <a:cubicBezTo>
                    <a:pt x="24" y="78"/>
                    <a:pt x="25" y="79"/>
                    <a:pt x="27" y="79"/>
                  </a:cubicBezTo>
                  <a:cubicBezTo>
                    <a:pt x="45" y="79"/>
                    <a:pt x="45" y="79"/>
                    <a:pt x="45" y="79"/>
                  </a:cubicBezTo>
                  <a:cubicBezTo>
                    <a:pt x="47" y="79"/>
                    <a:pt x="48" y="78"/>
                    <a:pt x="48" y="76"/>
                  </a:cubicBezTo>
                  <a:cubicBezTo>
                    <a:pt x="48" y="74"/>
                    <a:pt x="48" y="74"/>
                    <a:pt x="48" y="74"/>
                  </a:cubicBezTo>
                  <a:cubicBezTo>
                    <a:pt x="296" y="74"/>
                    <a:pt x="296" y="74"/>
                    <a:pt x="296" y="74"/>
                  </a:cubicBezTo>
                  <a:cubicBezTo>
                    <a:pt x="296" y="93"/>
                    <a:pt x="296" y="93"/>
                    <a:pt x="296" y="93"/>
                  </a:cubicBezTo>
                  <a:cubicBezTo>
                    <a:pt x="296" y="105"/>
                    <a:pt x="296" y="105"/>
                    <a:pt x="296" y="105"/>
                  </a:cubicBezTo>
                  <a:cubicBezTo>
                    <a:pt x="296" y="378"/>
                    <a:pt x="296" y="378"/>
                    <a:pt x="296" y="378"/>
                  </a:cubicBezTo>
                  <a:cubicBezTo>
                    <a:pt x="296" y="378"/>
                    <a:pt x="296" y="378"/>
                    <a:pt x="296" y="378"/>
                  </a:cubicBezTo>
                  <a:cubicBezTo>
                    <a:pt x="296" y="379"/>
                    <a:pt x="296" y="379"/>
                    <a:pt x="296" y="379"/>
                  </a:cubicBezTo>
                  <a:cubicBezTo>
                    <a:pt x="296" y="379"/>
                    <a:pt x="296" y="379"/>
                    <a:pt x="296" y="379"/>
                  </a:cubicBezTo>
                  <a:cubicBezTo>
                    <a:pt x="296" y="379"/>
                    <a:pt x="296" y="379"/>
                    <a:pt x="296" y="379"/>
                  </a:cubicBezTo>
                  <a:cubicBezTo>
                    <a:pt x="296" y="379"/>
                    <a:pt x="296" y="379"/>
                    <a:pt x="296" y="379"/>
                  </a:cubicBezTo>
                  <a:cubicBezTo>
                    <a:pt x="296" y="379"/>
                    <a:pt x="296" y="379"/>
                    <a:pt x="296" y="379"/>
                  </a:cubicBezTo>
                  <a:cubicBezTo>
                    <a:pt x="296" y="379"/>
                    <a:pt x="296" y="379"/>
                    <a:pt x="296" y="379"/>
                  </a:cubicBezTo>
                  <a:cubicBezTo>
                    <a:pt x="296" y="379"/>
                    <a:pt x="296" y="379"/>
                    <a:pt x="296" y="379"/>
                  </a:cubicBezTo>
                  <a:cubicBezTo>
                    <a:pt x="296" y="379"/>
                    <a:pt x="296" y="379"/>
                    <a:pt x="296" y="379"/>
                  </a:cubicBezTo>
                  <a:cubicBezTo>
                    <a:pt x="296" y="380"/>
                    <a:pt x="296" y="380"/>
                    <a:pt x="296" y="380"/>
                  </a:cubicBezTo>
                  <a:cubicBezTo>
                    <a:pt x="296" y="380"/>
                    <a:pt x="296" y="380"/>
                    <a:pt x="296" y="380"/>
                  </a:cubicBezTo>
                  <a:cubicBezTo>
                    <a:pt x="297" y="380"/>
                    <a:pt x="297" y="380"/>
                    <a:pt x="297" y="380"/>
                  </a:cubicBezTo>
                  <a:cubicBezTo>
                    <a:pt x="297" y="380"/>
                    <a:pt x="297" y="380"/>
                    <a:pt x="297" y="380"/>
                  </a:cubicBezTo>
                  <a:cubicBezTo>
                    <a:pt x="297" y="380"/>
                    <a:pt x="297" y="380"/>
                    <a:pt x="297" y="380"/>
                  </a:cubicBezTo>
                  <a:cubicBezTo>
                    <a:pt x="316" y="380"/>
                    <a:pt x="316" y="380"/>
                    <a:pt x="316" y="380"/>
                  </a:cubicBezTo>
                  <a:cubicBezTo>
                    <a:pt x="317" y="380"/>
                    <a:pt x="318" y="379"/>
                    <a:pt x="318" y="378"/>
                  </a:cubicBezTo>
                  <a:cubicBezTo>
                    <a:pt x="318" y="106"/>
                    <a:pt x="318" y="106"/>
                    <a:pt x="318" y="106"/>
                  </a:cubicBezTo>
                  <a:cubicBezTo>
                    <a:pt x="323" y="106"/>
                    <a:pt x="323" y="106"/>
                    <a:pt x="323" y="106"/>
                  </a:cubicBezTo>
                  <a:cubicBezTo>
                    <a:pt x="324" y="106"/>
                    <a:pt x="325" y="106"/>
                    <a:pt x="325" y="105"/>
                  </a:cubicBezTo>
                  <a:cubicBezTo>
                    <a:pt x="325" y="93"/>
                    <a:pt x="325" y="93"/>
                    <a:pt x="325" y="93"/>
                  </a:cubicBezTo>
                  <a:cubicBezTo>
                    <a:pt x="325" y="92"/>
                    <a:pt x="324" y="91"/>
                    <a:pt x="323" y="91"/>
                  </a:cubicBezTo>
                  <a:cubicBezTo>
                    <a:pt x="318" y="91"/>
                    <a:pt x="318" y="91"/>
                    <a:pt x="318" y="91"/>
                  </a:cubicBezTo>
                  <a:cubicBezTo>
                    <a:pt x="318" y="83"/>
                    <a:pt x="318" y="83"/>
                    <a:pt x="318" y="83"/>
                  </a:cubicBezTo>
                  <a:cubicBezTo>
                    <a:pt x="318" y="74"/>
                    <a:pt x="318" y="74"/>
                    <a:pt x="318" y="74"/>
                  </a:cubicBezTo>
                  <a:cubicBezTo>
                    <a:pt x="322" y="74"/>
                    <a:pt x="322" y="74"/>
                    <a:pt x="322" y="74"/>
                  </a:cubicBezTo>
                  <a:cubicBezTo>
                    <a:pt x="423" y="74"/>
                    <a:pt x="423" y="74"/>
                    <a:pt x="423" y="74"/>
                  </a:cubicBezTo>
                  <a:cubicBezTo>
                    <a:pt x="424" y="74"/>
                    <a:pt x="425" y="73"/>
                    <a:pt x="425" y="72"/>
                  </a:cubicBezTo>
                  <a:cubicBezTo>
                    <a:pt x="425" y="67"/>
                    <a:pt x="425" y="67"/>
                    <a:pt x="425" y="67"/>
                  </a:cubicBezTo>
                  <a:cubicBezTo>
                    <a:pt x="425" y="58"/>
                    <a:pt x="425" y="58"/>
                    <a:pt x="425" y="58"/>
                  </a:cubicBezTo>
                  <a:cubicBezTo>
                    <a:pt x="425" y="57"/>
                    <a:pt x="424" y="57"/>
                    <a:pt x="423" y="57"/>
                  </a:cubicBezTo>
                  <a:close/>
                  <a:moveTo>
                    <a:pt x="4" y="71"/>
                  </a:moveTo>
                  <a:cubicBezTo>
                    <a:pt x="12" y="56"/>
                    <a:pt x="12" y="56"/>
                    <a:pt x="12" y="56"/>
                  </a:cubicBezTo>
                  <a:cubicBezTo>
                    <a:pt x="21" y="71"/>
                    <a:pt x="21" y="71"/>
                    <a:pt x="21" y="71"/>
                  </a:cubicBezTo>
                  <a:lnTo>
                    <a:pt x="4" y="71"/>
                  </a:lnTo>
                  <a:close/>
                  <a:moveTo>
                    <a:pt x="23" y="69"/>
                  </a:moveTo>
                  <a:cubicBezTo>
                    <a:pt x="15" y="54"/>
                    <a:pt x="15" y="54"/>
                    <a:pt x="15" y="54"/>
                  </a:cubicBezTo>
                  <a:cubicBezTo>
                    <a:pt x="32" y="54"/>
                    <a:pt x="32" y="54"/>
                    <a:pt x="32" y="54"/>
                  </a:cubicBezTo>
                  <a:lnTo>
                    <a:pt x="23" y="69"/>
                  </a:lnTo>
                  <a:close/>
                  <a:moveTo>
                    <a:pt x="26" y="71"/>
                  </a:moveTo>
                  <a:cubicBezTo>
                    <a:pt x="34" y="56"/>
                    <a:pt x="34" y="56"/>
                    <a:pt x="34" y="56"/>
                  </a:cubicBezTo>
                  <a:cubicBezTo>
                    <a:pt x="43" y="71"/>
                    <a:pt x="43" y="71"/>
                    <a:pt x="43" y="71"/>
                  </a:cubicBezTo>
                  <a:lnTo>
                    <a:pt x="26" y="71"/>
                  </a:lnTo>
                  <a:close/>
                  <a:moveTo>
                    <a:pt x="45" y="69"/>
                  </a:moveTo>
                  <a:cubicBezTo>
                    <a:pt x="37" y="54"/>
                    <a:pt x="37" y="54"/>
                    <a:pt x="37" y="54"/>
                  </a:cubicBezTo>
                  <a:cubicBezTo>
                    <a:pt x="54" y="54"/>
                    <a:pt x="54" y="54"/>
                    <a:pt x="54" y="54"/>
                  </a:cubicBezTo>
                  <a:lnTo>
                    <a:pt x="45" y="69"/>
                  </a:lnTo>
                  <a:close/>
                  <a:moveTo>
                    <a:pt x="48" y="71"/>
                  </a:moveTo>
                  <a:cubicBezTo>
                    <a:pt x="56" y="56"/>
                    <a:pt x="56" y="56"/>
                    <a:pt x="56" y="56"/>
                  </a:cubicBezTo>
                  <a:cubicBezTo>
                    <a:pt x="64" y="71"/>
                    <a:pt x="64" y="71"/>
                    <a:pt x="64" y="71"/>
                  </a:cubicBezTo>
                  <a:lnTo>
                    <a:pt x="48" y="71"/>
                  </a:lnTo>
                  <a:close/>
                  <a:moveTo>
                    <a:pt x="59" y="54"/>
                  </a:moveTo>
                  <a:cubicBezTo>
                    <a:pt x="75" y="54"/>
                    <a:pt x="75" y="54"/>
                    <a:pt x="75" y="54"/>
                  </a:cubicBezTo>
                  <a:cubicBezTo>
                    <a:pt x="67" y="69"/>
                    <a:pt x="67" y="69"/>
                    <a:pt x="67" y="69"/>
                  </a:cubicBezTo>
                  <a:lnTo>
                    <a:pt x="59" y="54"/>
                  </a:lnTo>
                  <a:close/>
                  <a:moveTo>
                    <a:pt x="70" y="71"/>
                  </a:moveTo>
                  <a:cubicBezTo>
                    <a:pt x="78" y="56"/>
                    <a:pt x="78" y="56"/>
                    <a:pt x="78" y="56"/>
                  </a:cubicBezTo>
                  <a:cubicBezTo>
                    <a:pt x="86" y="71"/>
                    <a:pt x="86" y="71"/>
                    <a:pt x="86" y="71"/>
                  </a:cubicBezTo>
                  <a:lnTo>
                    <a:pt x="70" y="71"/>
                  </a:lnTo>
                  <a:close/>
                  <a:moveTo>
                    <a:pt x="81" y="54"/>
                  </a:moveTo>
                  <a:cubicBezTo>
                    <a:pt x="97" y="54"/>
                    <a:pt x="97" y="54"/>
                    <a:pt x="97" y="54"/>
                  </a:cubicBezTo>
                  <a:cubicBezTo>
                    <a:pt x="89" y="69"/>
                    <a:pt x="89" y="69"/>
                    <a:pt x="89" y="69"/>
                  </a:cubicBezTo>
                  <a:lnTo>
                    <a:pt x="81" y="54"/>
                  </a:lnTo>
                  <a:close/>
                  <a:moveTo>
                    <a:pt x="91" y="71"/>
                  </a:moveTo>
                  <a:cubicBezTo>
                    <a:pt x="100" y="56"/>
                    <a:pt x="100" y="56"/>
                    <a:pt x="100" y="56"/>
                  </a:cubicBezTo>
                  <a:cubicBezTo>
                    <a:pt x="108" y="71"/>
                    <a:pt x="108" y="71"/>
                    <a:pt x="108" y="71"/>
                  </a:cubicBezTo>
                  <a:lnTo>
                    <a:pt x="91" y="71"/>
                  </a:lnTo>
                  <a:close/>
                  <a:moveTo>
                    <a:pt x="102" y="54"/>
                  </a:moveTo>
                  <a:cubicBezTo>
                    <a:pt x="119" y="54"/>
                    <a:pt x="119" y="54"/>
                    <a:pt x="119" y="54"/>
                  </a:cubicBezTo>
                  <a:cubicBezTo>
                    <a:pt x="111" y="69"/>
                    <a:pt x="111" y="69"/>
                    <a:pt x="111" y="69"/>
                  </a:cubicBezTo>
                  <a:lnTo>
                    <a:pt x="102" y="54"/>
                  </a:lnTo>
                  <a:close/>
                  <a:moveTo>
                    <a:pt x="113" y="71"/>
                  </a:moveTo>
                  <a:cubicBezTo>
                    <a:pt x="122" y="56"/>
                    <a:pt x="122" y="56"/>
                    <a:pt x="122" y="56"/>
                  </a:cubicBezTo>
                  <a:cubicBezTo>
                    <a:pt x="130" y="71"/>
                    <a:pt x="130" y="71"/>
                    <a:pt x="130" y="71"/>
                  </a:cubicBezTo>
                  <a:lnTo>
                    <a:pt x="113" y="71"/>
                  </a:lnTo>
                  <a:close/>
                  <a:moveTo>
                    <a:pt x="124" y="54"/>
                  </a:moveTo>
                  <a:cubicBezTo>
                    <a:pt x="141" y="54"/>
                    <a:pt x="141" y="54"/>
                    <a:pt x="141" y="54"/>
                  </a:cubicBezTo>
                  <a:cubicBezTo>
                    <a:pt x="133" y="69"/>
                    <a:pt x="133" y="69"/>
                    <a:pt x="133" y="69"/>
                  </a:cubicBezTo>
                  <a:lnTo>
                    <a:pt x="124" y="54"/>
                  </a:lnTo>
                  <a:close/>
                  <a:moveTo>
                    <a:pt x="135" y="71"/>
                  </a:moveTo>
                  <a:cubicBezTo>
                    <a:pt x="144" y="56"/>
                    <a:pt x="144" y="56"/>
                    <a:pt x="144" y="56"/>
                  </a:cubicBezTo>
                  <a:cubicBezTo>
                    <a:pt x="152" y="71"/>
                    <a:pt x="152" y="71"/>
                    <a:pt x="152" y="71"/>
                  </a:cubicBezTo>
                  <a:lnTo>
                    <a:pt x="135" y="71"/>
                  </a:lnTo>
                  <a:close/>
                  <a:moveTo>
                    <a:pt x="146" y="54"/>
                  </a:moveTo>
                  <a:cubicBezTo>
                    <a:pt x="163" y="54"/>
                    <a:pt x="163" y="54"/>
                    <a:pt x="163" y="54"/>
                  </a:cubicBezTo>
                  <a:cubicBezTo>
                    <a:pt x="155" y="69"/>
                    <a:pt x="155" y="69"/>
                    <a:pt x="155" y="69"/>
                  </a:cubicBezTo>
                  <a:lnTo>
                    <a:pt x="146" y="54"/>
                  </a:lnTo>
                  <a:close/>
                  <a:moveTo>
                    <a:pt x="157" y="71"/>
                  </a:moveTo>
                  <a:cubicBezTo>
                    <a:pt x="165" y="56"/>
                    <a:pt x="165" y="56"/>
                    <a:pt x="165" y="56"/>
                  </a:cubicBezTo>
                  <a:cubicBezTo>
                    <a:pt x="174" y="71"/>
                    <a:pt x="174" y="71"/>
                    <a:pt x="174" y="71"/>
                  </a:cubicBezTo>
                  <a:lnTo>
                    <a:pt x="157" y="71"/>
                  </a:lnTo>
                  <a:close/>
                  <a:moveTo>
                    <a:pt x="168" y="54"/>
                  </a:moveTo>
                  <a:cubicBezTo>
                    <a:pt x="185" y="54"/>
                    <a:pt x="185" y="54"/>
                    <a:pt x="185" y="54"/>
                  </a:cubicBezTo>
                  <a:cubicBezTo>
                    <a:pt x="176" y="69"/>
                    <a:pt x="176" y="69"/>
                    <a:pt x="176" y="69"/>
                  </a:cubicBezTo>
                  <a:lnTo>
                    <a:pt x="168" y="54"/>
                  </a:lnTo>
                  <a:close/>
                  <a:moveTo>
                    <a:pt x="179" y="71"/>
                  </a:moveTo>
                  <a:cubicBezTo>
                    <a:pt x="187" y="56"/>
                    <a:pt x="187" y="56"/>
                    <a:pt x="187" y="56"/>
                  </a:cubicBezTo>
                  <a:cubicBezTo>
                    <a:pt x="196" y="71"/>
                    <a:pt x="196" y="71"/>
                    <a:pt x="196" y="71"/>
                  </a:cubicBezTo>
                  <a:lnTo>
                    <a:pt x="179" y="71"/>
                  </a:lnTo>
                  <a:close/>
                  <a:moveTo>
                    <a:pt x="190" y="54"/>
                  </a:moveTo>
                  <a:cubicBezTo>
                    <a:pt x="207" y="54"/>
                    <a:pt x="207" y="54"/>
                    <a:pt x="207" y="54"/>
                  </a:cubicBezTo>
                  <a:cubicBezTo>
                    <a:pt x="198" y="69"/>
                    <a:pt x="198" y="69"/>
                    <a:pt x="198" y="69"/>
                  </a:cubicBezTo>
                  <a:lnTo>
                    <a:pt x="190" y="54"/>
                  </a:lnTo>
                  <a:close/>
                  <a:moveTo>
                    <a:pt x="201" y="71"/>
                  </a:moveTo>
                  <a:cubicBezTo>
                    <a:pt x="209" y="56"/>
                    <a:pt x="209" y="56"/>
                    <a:pt x="209" y="56"/>
                  </a:cubicBezTo>
                  <a:cubicBezTo>
                    <a:pt x="218" y="71"/>
                    <a:pt x="218" y="71"/>
                    <a:pt x="218" y="71"/>
                  </a:cubicBezTo>
                  <a:lnTo>
                    <a:pt x="201" y="71"/>
                  </a:lnTo>
                  <a:close/>
                  <a:moveTo>
                    <a:pt x="212" y="54"/>
                  </a:moveTo>
                  <a:cubicBezTo>
                    <a:pt x="229" y="54"/>
                    <a:pt x="229" y="54"/>
                    <a:pt x="229" y="54"/>
                  </a:cubicBezTo>
                  <a:cubicBezTo>
                    <a:pt x="220" y="69"/>
                    <a:pt x="220" y="69"/>
                    <a:pt x="220" y="69"/>
                  </a:cubicBezTo>
                  <a:lnTo>
                    <a:pt x="212" y="54"/>
                  </a:lnTo>
                  <a:close/>
                  <a:moveTo>
                    <a:pt x="223" y="71"/>
                  </a:moveTo>
                  <a:cubicBezTo>
                    <a:pt x="231" y="56"/>
                    <a:pt x="231" y="56"/>
                    <a:pt x="231" y="56"/>
                  </a:cubicBezTo>
                  <a:cubicBezTo>
                    <a:pt x="239" y="71"/>
                    <a:pt x="239" y="71"/>
                    <a:pt x="239" y="71"/>
                  </a:cubicBezTo>
                  <a:lnTo>
                    <a:pt x="223" y="71"/>
                  </a:lnTo>
                  <a:close/>
                  <a:moveTo>
                    <a:pt x="234" y="54"/>
                  </a:moveTo>
                  <a:cubicBezTo>
                    <a:pt x="250" y="54"/>
                    <a:pt x="250" y="54"/>
                    <a:pt x="250" y="54"/>
                  </a:cubicBezTo>
                  <a:cubicBezTo>
                    <a:pt x="242" y="69"/>
                    <a:pt x="242" y="69"/>
                    <a:pt x="242" y="69"/>
                  </a:cubicBezTo>
                  <a:lnTo>
                    <a:pt x="234" y="54"/>
                  </a:lnTo>
                  <a:close/>
                  <a:moveTo>
                    <a:pt x="245" y="71"/>
                  </a:moveTo>
                  <a:cubicBezTo>
                    <a:pt x="253" y="56"/>
                    <a:pt x="253" y="56"/>
                    <a:pt x="253" y="56"/>
                  </a:cubicBezTo>
                  <a:cubicBezTo>
                    <a:pt x="261" y="71"/>
                    <a:pt x="261" y="71"/>
                    <a:pt x="261" y="71"/>
                  </a:cubicBezTo>
                  <a:lnTo>
                    <a:pt x="245" y="71"/>
                  </a:lnTo>
                  <a:close/>
                  <a:moveTo>
                    <a:pt x="256" y="54"/>
                  </a:moveTo>
                  <a:cubicBezTo>
                    <a:pt x="263" y="54"/>
                    <a:pt x="263" y="54"/>
                    <a:pt x="263" y="54"/>
                  </a:cubicBezTo>
                  <a:cubicBezTo>
                    <a:pt x="272" y="54"/>
                    <a:pt x="272" y="54"/>
                    <a:pt x="272" y="54"/>
                  </a:cubicBezTo>
                  <a:cubicBezTo>
                    <a:pt x="264" y="69"/>
                    <a:pt x="264" y="69"/>
                    <a:pt x="264" y="69"/>
                  </a:cubicBezTo>
                  <a:lnTo>
                    <a:pt x="256" y="54"/>
                  </a:lnTo>
                  <a:close/>
                  <a:moveTo>
                    <a:pt x="266" y="71"/>
                  </a:moveTo>
                  <a:cubicBezTo>
                    <a:pt x="275" y="55"/>
                    <a:pt x="275" y="55"/>
                    <a:pt x="275" y="55"/>
                  </a:cubicBezTo>
                  <a:cubicBezTo>
                    <a:pt x="293" y="71"/>
                    <a:pt x="293" y="71"/>
                    <a:pt x="293" y="71"/>
                  </a:cubicBezTo>
                  <a:lnTo>
                    <a:pt x="266" y="71"/>
                  </a:lnTo>
                  <a:close/>
                  <a:moveTo>
                    <a:pt x="297" y="65"/>
                  </a:moveTo>
                  <a:cubicBezTo>
                    <a:pt x="297" y="65"/>
                    <a:pt x="297" y="65"/>
                    <a:pt x="297" y="65"/>
                  </a:cubicBezTo>
                  <a:cubicBezTo>
                    <a:pt x="296" y="69"/>
                    <a:pt x="296" y="69"/>
                    <a:pt x="296" y="69"/>
                  </a:cubicBezTo>
                  <a:cubicBezTo>
                    <a:pt x="279" y="54"/>
                    <a:pt x="279" y="54"/>
                    <a:pt x="279" y="54"/>
                  </a:cubicBezTo>
                  <a:cubicBezTo>
                    <a:pt x="298" y="54"/>
                    <a:pt x="298" y="54"/>
                    <a:pt x="298" y="54"/>
                  </a:cubicBezTo>
                  <a:lnTo>
                    <a:pt x="297" y="65"/>
                  </a:lnTo>
                  <a:close/>
                  <a:moveTo>
                    <a:pt x="311" y="42"/>
                  </a:moveTo>
                  <a:cubicBezTo>
                    <a:pt x="313" y="54"/>
                    <a:pt x="313" y="54"/>
                    <a:pt x="313" y="54"/>
                  </a:cubicBezTo>
                  <a:cubicBezTo>
                    <a:pt x="303" y="47"/>
                    <a:pt x="303" y="47"/>
                    <a:pt x="303" y="47"/>
                  </a:cubicBezTo>
                  <a:lnTo>
                    <a:pt x="311" y="42"/>
                  </a:lnTo>
                  <a:close/>
                  <a:moveTo>
                    <a:pt x="310" y="36"/>
                  </a:moveTo>
                  <a:cubicBezTo>
                    <a:pt x="305" y="31"/>
                    <a:pt x="305" y="31"/>
                    <a:pt x="305" y="31"/>
                  </a:cubicBezTo>
                  <a:cubicBezTo>
                    <a:pt x="309" y="28"/>
                    <a:pt x="309" y="28"/>
                    <a:pt x="309" y="28"/>
                  </a:cubicBezTo>
                  <a:lnTo>
                    <a:pt x="310" y="36"/>
                  </a:lnTo>
                  <a:close/>
                  <a:moveTo>
                    <a:pt x="307" y="9"/>
                  </a:moveTo>
                  <a:cubicBezTo>
                    <a:pt x="307" y="13"/>
                    <a:pt x="307" y="13"/>
                    <a:pt x="307" y="13"/>
                  </a:cubicBezTo>
                  <a:cubicBezTo>
                    <a:pt x="306" y="14"/>
                    <a:pt x="306" y="14"/>
                    <a:pt x="306" y="14"/>
                  </a:cubicBezTo>
                  <a:lnTo>
                    <a:pt x="307" y="9"/>
                  </a:lnTo>
                  <a:close/>
                  <a:moveTo>
                    <a:pt x="308" y="17"/>
                  </a:moveTo>
                  <a:cubicBezTo>
                    <a:pt x="308" y="22"/>
                    <a:pt x="308" y="22"/>
                    <a:pt x="308" y="22"/>
                  </a:cubicBezTo>
                  <a:cubicBezTo>
                    <a:pt x="306" y="19"/>
                    <a:pt x="306" y="19"/>
                    <a:pt x="306" y="19"/>
                  </a:cubicBezTo>
                  <a:lnTo>
                    <a:pt x="308" y="17"/>
                  </a:lnTo>
                  <a:close/>
                  <a:moveTo>
                    <a:pt x="305" y="23"/>
                  </a:moveTo>
                  <a:cubicBezTo>
                    <a:pt x="308" y="25"/>
                    <a:pt x="308" y="25"/>
                    <a:pt x="308" y="25"/>
                  </a:cubicBezTo>
                  <a:cubicBezTo>
                    <a:pt x="304" y="28"/>
                    <a:pt x="304" y="28"/>
                    <a:pt x="304" y="28"/>
                  </a:cubicBezTo>
                  <a:lnTo>
                    <a:pt x="305" y="23"/>
                  </a:lnTo>
                  <a:close/>
                  <a:moveTo>
                    <a:pt x="304" y="34"/>
                  </a:moveTo>
                  <a:cubicBezTo>
                    <a:pt x="310" y="39"/>
                    <a:pt x="310" y="39"/>
                    <a:pt x="310" y="39"/>
                  </a:cubicBezTo>
                  <a:cubicBezTo>
                    <a:pt x="302" y="43"/>
                    <a:pt x="302" y="43"/>
                    <a:pt x="302" y="43"/>
                  </a:cubicBezTo>
                  <a:lnTo>
                    <a:pt x="304" y="34"/>
                  </a:lnTo>
                  <a:close/>
                  <a:moveTo>
                    <a:pt x="302" y="49"/>
                  </a:moveTo>
                  <a:cubicBezTo>
                    <a:pt x="312" y="57"/>
                    <a:pt x="312" y="57"/>
                    <a:pt x="312" y="57"/>
                  </a:cubicBezTo>
                  <a:cubicBezTo>
                    <a:pt x="300" y="63"/>
                    <a:pt x="300" y="63"/>
                    <a:pt x="300" y="63"/>
                  </a:cubicBezTo>
                  <a:lnTo>
                    <a:pt x="302" y="49"/>
                  </a:lnTo>
                  <a:close/>
                  <a:moveTo>
                    <a:pt x="299" y="67"/>
                  </a:moveTo>
                  <a:cubicBezTo>
                    <a:pt x="313" y="60"/>
                    <a:pt x="313" y="60"/>
                    <a:pt x="313" y="60"/>
                  </a:cubicBezTo>
                  <a:cubicBezTo>
                    <a:pt x="315" y="71"/>
                    <a:pt x="315" y="71"/>
                    <a:pt x="315" y="71"/>
                  </a:cubicBezTo>
                  <a:cubicBezTo>
                    <a:pt x="299" y="71"/>
                    <a:pt x="299" y="71"/>
                    <a:pt x="299" y="71"/>
                  </a:cubicBezTo>
                  <a:lnTo>
                    <a:pt x="299" y="67"/>
                  </a:lnTo>
                  <a:close/>
                  <a:moveTo>
                    <a:pt x="299" y="75"/>
                  </a:moveTo>
                  <a:cubicBezTo>
                    <a:pt x="311" y="82"/>
                    <a:pt x="311" y="82"/>
                    <a:pt x="311" y="82"/>
                  </a:cubicBezTo>
                  <a:cubicBezTo>
                    <a:pt x="299" y="82"/>
                    <a:pt x="299" y="82"/>
                    <a:pt x="299" y="82"/>
                  </a:cubicBezTo>
                  <a:lnTo>
                    <a:pt x="299" y="75"/>
                  </a:lnTo>
                  <a:close/>
                  <a:moveTo>
                    <a:pt x="299" y="85"/>
                  </a:moveTo>
                  <a:cubicBezTo>
                    <a:pt x="311" y="85"/>
                    <a:pt x="311" y="85"/>
                    <a:pt x="311" y="85"/>
                  </a:cubicBezTo>
                  <a:cubicBezTo>
                    <a:pt x="299" y="91"/>
                    <a:pt x="299" y="91"/>
                    <a:pt x="299" y="91"/>
                  </a:cubicBezTo>
                  <a:cubicBezTo>
                    <a:pt x="299" y="91"/>
                    <a:pt x="299" y="91"/>
                    <a:pt x="299" y="91"/>
                  </a:cubicBezTo>
                  <a:lnTo>
                    <a:pt x="299" y="85"/>
                  </a:lnTo>
                  <a:close/>
                  <a:moveTo>
                    <a:pt x="299" y="97"/>
                  </a:moveTo>
                  <a:cubicBezTo>
                    <a:pt x="311" y="103"/>
                    <a:pt x="311" y="103"/>
                    <a:pt x="311" y="103"/>
                  </a:cubicBezTo>
                  <a:cubicBezTo>
                    <a:pt x="299" y="103"/>
                    <a:pt x="299" y="103"/>
                    <a:pt x="299" y="103"/>
                  </a:cubicBezTo>
                  <a:lnTo>
                    <a:pt x="299" y="97"/>
                  </a:lnTo>
                  <a:close/>
                  <a:moveTo>
                    <a:pt x="299" y="106"/>
                  </a:moveTo>
                  <a:cubicBezTo>
                    <a:pt x="311" y="106"/>
                    <a:pt x="311" y="106"/>
                    <a:pt x="311" y="106"/>
                  </a:cubicBezTo>
                  <a:cubicBezTo>
                    <a:pt x="299" y="113"/>
                    <a:pt x="299" y="113"/>
                    <a:pt x="299" y="113"/>
                  </a:cubicBezTo>
                  <a:lnTo>
                    <a:pt x="299" y="106"/>
                  </a:lnTo>
                  <a:close/>
                  <a:moveTo>
                    <a:pt x="299" y="118"/>
                  </a:moveTo>
                  <a:cubicBezTo>
                    <a:pt x="311" y="125"/>
                    <a:pt x="311" y="125"/>
                    <a:pt x="311" y="125"/>
                  </a:cubicBezTo>
                  <a:cubicBezTo>
                    <a:pt x="299" y="125"/>
                    <a:pt x="299" y="125"/>
                    <a:pt x="299" y="125"/>
                  </a:cubicBezTo>
                  <a:lnTo>
                    <a:pt x="299" y="118"/>
                  </a:lnTo>
                  <a:close/>
                  <a:moveTo>
                    <a:pt x="299" y="128"/>
                  </a:moveTo>
                  <a:cubicBezTo>
                    <a:pt x="311" y="128"/>
                    <a:pt x="311" y="128"/>
                    <a:pt x="311" y="128"/>
                  </a:cubicBezTo>
                  <a:cubicBezTo>
                    <a:pt x="299" y="135"/>
                    <a:pt x="299" y="135"/>
                    <a:pt x="299" y="135"/>
                  </a:cubicBezTo>
                  <a:lnTo>
                    <a:pt x="299" y="128"/>
                  </a:lnTo>
                  <a:close/>
                  <a:moveTo>
                    <a:pt x="299" y="140"/>
                  </a:moveTo>
                  <a:cubicBezTo>
                    <a:pt x="311" y="147"/>
                    <a:pt x="311" y="147"/>
                    <a:pt x="311" y="147"/>
                  </a:cubicBezTo>
                  <a:cubicBezTo>
                    <a:pt x="299" y="147"/>
                    <a:pt x="299" y="147"/>
                    <a:pt x="299" y="147"/>
                  </a:cubicBezTo>
                  <a:lnTo>
                    <a:pt x="299" y="140"/>
                  </a:lnTo>
                  <a:close/>
                  <a:moveTo>
                    <a:pt x="299" y="150"/>
                  </a:moveTo>
                  <a:cubicBezTo>
                    <a:pt x="311" y="150"/>
                    <a:pt x="311" y="150"/>
                    <a:pt x="311" y="150"/>
                  </a:cubicBezTo>
                  <a:cubicBezTo>
                    <a:pt x="299" y="157"/>
                    <a:pt x="299" y="157"/>
                    <a:pt x="299" y="157"/>
                  </a:cubicBezTo>
                  <a:lnTo>
                    <a:pt x="299" y="150"/>
                  </a:lnTo>
                  <a:close/>
                  <a:moveTo>
                    <a:pt x="299" y="162"/>
                  </a:moveTo>
                  <a:cubicBezTo>
                    <a:pt x="311" y="169"/>
                    <a:pt x="311" y="169"/>
                    <a:pt x="311" y="169"/>
                  </a:cubicBezTo>
                  <a:cubicBezTo>
                    <a:pt x="299" y="169"/>
                    <a:pt x="299" y="169"/>
                    <a:pt x="299" y="169"/>
                  </a:cubicBezTo>
                  <a:lnTo>
                    <a:pt x="299" y="162"/>
                  </a:lnTo>
                  <a:close/>
                  <a:moveTo>
                    <a:pt x="299" y="172"/>
                  </a:moveTo>
                  <a:cubicBezTo>
                    <a:pt x="311" y="172"/>
                    <a:pt x="311" y="172"/>
                    <a:pt x="311" y="172"/>
                  </a:cubicBezTo>
                  <a:cubicBezTo>
                    <a:pt x="299" y="179"/>
                    <a:pt x="299" y="179"/>
                    <a:pt x="299" y="179"/>
                  </a:cubicBezTo>
                  <a:lnTo>
                    <a:pt x="299" y="172"/>
                  </a:lnTo>
                  <a:close/>
                  <a:moveTo>
                    <a:pt x="299" y="184"/>
                  </a:moveTo>
                  <a:cubicBezTo>
                    <a:pt x="311" y="191"/>
                    <a:pt x="311" y="191"/>
                    <a:pt x="311" y="191"/>
                  </a:cubicBezTo>
                  <a:cubicBezTo>
                    <a:pt x="299" y="191"/>
                    <a:pt x="299" y="191"/>
                    <a:pt x="299" y="191"/>
                  </a:cubicBezTo>
                  <a:lnTo>
                    <a:pt x="299" y="184"/>
                  </a:lnTo>
                  <a:close/>
                  <a:moveTo>
                    <a:pt x="299" y="194"/>
                  </a:moveTo>
                  <a:cubicBezTo>
                    <a:pt x="311" y="194"/>
                    <a:pt x="311" y="194"/>
                    <a:pt x="311" y="194"/>
                  </a:cubicBezTo>
                  <a:cubicBezTo>
                    <a:pt x="299" y="201"/>
                    <a:pt x="299" y="201"/>
                    <a:pt x="299" y="201"/>
                  </a:cubicBezTo>
                  <a:lnTo>
                    <a:pt x="299" y="194"/>
                  </a:lnTo>
                  <a:close/>
                  <a:moveTo>
                    <a:pt x="299" y="206"/>
                  </a:moveTo>
                  <a:cubicBezTo>
                    <a:pt x="311" y="213"/>
                    <a:pt x="311" y="213"/>
                    <a:pt x="311" y="213"/>
                  </a:cubicBezTo>
                  <a:cubicBezTo>
                    <a:pt x="299" y="213"/>
                    <a:pt x="299" y="213"/>
                    <a:pt x="299" y="213"/>
                  </a:cubicBezTo>
                  <a:lnTo>
                    <a:pt x="299" y="206"/>
                  </a:lnTo>
                  <a:close/>
                  <a:moveTo>
                    <a:pt x="299" y="216"/>
                  </a:moveTo>
                  <a:cubicBezTo>
                    <a:pt x="311" y="216"/>
                    <a:pt x="311" y="216"/>
                    <a:pt x="311" y="216"/>
                  </a:cubicBezTo>
                  <a:cubicBezTo>
                    <a:pt x="299" y="223"/>
                    <a:pt x="299" y="223"/>
                    <a:pt x="299" y="223"/>
                  </a:cubicBezTo>
                  <a:lnTo>
                    <a:pt x="299" y="216"/>
                  </a:lnTo>
                  <a:close/>
                  <a:moveTo>
                    <a:pt x="299" y="228"/>
                  </a:moveTo>
                  <a:cubicBezTo>
                    <a:pt x="311" y="235"/>
                    <a:pt x="311" y="235"/>
                    <a:pt x="311" y="235"/>
                  </a:cubicBezTo>
                  <a:cubicBezTo>
                    <a:pt x="299" y="235"/>
                    <a:pt x="299" y="235"/>
                    <a:pt x="299" y="235"/>
                  </a:cubicBezTo>
                  <a:lnTo>
                    <a:pt x="299" y="228"/>
                  </a:lnTo>
                  <a:close/>
                  <a:moveTo>
                    <a:pt x="299" y="238"/>
                  </a:moveTo>
                  <a:cubicBezTo>
                    <a:pt x="311" y="238"/>
                    <a:pt x="311" y="238"/>
                    <a:pt x="311" y="238"/>
                  </a:cubicBezTo>
                  <a:cubicBezTo>
                    <a:pt x="299" y="244"/>
                    <a:pt x="299" y="244"/>
                    <a:pt x="299" y="244"/>
                  </a:cubicBezTo>
                  <a:lnTo>
                    <a:pt x="299" y="238"/>
                  </a:lnTo>
                  <a:close/>
                  <a:moveTo>
                    <a:pt x="299" y="250"/>
                  </a:moveTo>
                  <a:cubicBezTo>
                    <a:pt x="311" y="257"/>
                    <a:pt x="311" y="257"/>
                    <a:pt x="311" y="257"/>
                  </a:cubicBezTo>
                  <a:cubicBezTo>
                    <a:pt x="299" y="257"/>
                    <a:pt x="299" y="257"/>
                    <a:pt x="299" y="257"/>
                  </a:cubicBezTo>
                  <a:lnTo>
                    <a:pt x="299" y="250"/>
                  </a:lnTo>
                  <a:close/>
                  <a:moveTo>
                    <a:pt x="299" y="260"/>
                  </a:moveTo>
                  <a:cubicBezTo>
                    <a:pt x="311" y="260"/>
                    <a:pt x="311" y="260"/>
                    <a:pt x="311" y="260"/>
                  </a:cubicBezTo>
                  <a:cubicBezTo>
                    <a:pt x="299" y="266"/>
                    <a:pt x="299" y="266"/>
                    <a:pt x="299" y="266"/>
                  </a:cubicBezTo>
                  <a:lnTo>
                    <a:pt x="299" y="260"/>
                  </a:lnTo>
                  <a:close/>
                  <a:moveTo>
                    <a:pt x="299" y="272"/>
                  </a:moveTo>
                  <a:cubicBezTo>
                    <a:pt x="311" y="278"/>
                    <a:pt x="311" y="278"/>
                    <a:pt x="311" y="278"/>
                  </a:cubicBezTo>
                  <a:cubicBezTo>
                    <a:pt x="299" y="278"/>
                    <a:pt x="299" y="278"/>
                    <a:pt x="299" y="278"/>
                  </a:cubicBezTo>
                  <a:lnTo>
                    <a:pt x="299" y="272"/>
                  </a:lnTo>
                  <a:close/>
                  <a:moveTo>
                    <a:pt x="299" y="281"/>
                  </a:moveTo>
                  <a:cubicBezTo>
                    <a:pt x="311" y="281"/>
                    <a:pt x="311" y="281"/>
                    <a:pt x="311" y="281"/>
                  </a:cubicBezTo>
                  <a:cubicBezTo>
                    <a:pt x="299" y="288"/>
                    <a:pt x="299" y="288"/>
                    <a:pt x="299" y="288"/>
                  </a:cubicBezTo>
                  <a:lnTo>
                    <a:pt x="299" y="281"/>
                  </a:lnTo>
                  <a:close/>
                  <a:moveTo>
                    <a:pt x="299" y="293"/>
                  </a:moveTo>
                  <a:cubicBezTo>
                    <a:pt x="311" y="300"/>
                    <a:pt x="311" y="300"/>
                    <a:pt x="311" y="300"/>
                  </a:cubicBezTo>
                  <a:cubicBezTo>
                    <a:pt x="299" y="300"/>
                    <a:pt x="299" y="300"/>
                    <a:pt x="299" y="300"/>
                  </a:cubicBezTo>
                  <a:lnTo>
                    <a:pt x="299" y="293"/>
                  </a:lnTo>
                  <a:close/>
                  <a:moveTo>
                    <a:pt x="299" y="303"/>
                  </a:moveTo>
                  <a:cubicBezTo>
                    <a:pt x="311" y="303"/>
                    <a:pt x="311" y="303"/>
                    <a:pt x="311" y="303"/>
                  </a:cubicBezTo>
                  <a:cubicBezTo>
                    <a:pt x="299" y="310"/>
                    <a:pt x="299" y="310"/>
                    <a:pt x="299" y="310"/>
                  </a:cubicBezTo>
                  <a:lnTo>
                    <a:pt x="299" y="303"/>
                  </a:lnTo>
                  <a:close/>
                  <a:moveTo>
                    <a:pt x="299" y="315"/>
                  </a:moveTo>
                  <a:cubicBezTo>
                    <a:pt x="311" y="322"/>
                    <a:pt x="311" y="322"/>
                    <a:pt x="311" y="322"/>
                  </a:cubicBezTo>
                  <a:cubicBezTo>
                    <a:pt x="299" y="322"/>
                    <a:pt x="299" y="322"/>
                    <a:pt x="299" y="322"/>
                  </a:cubicBezTo>
                  <a:lnTo>
                    <a:pt x="299" y="315"/>
                  </a:lnTo>
                  <a:close/>
                  <a:moveTo>
                    <a:pt x="299" y="325"/>
                  </a:moveTo>
                  <a:cubicBezTo>
                    <a:pt x="311" y="325"/>
                    <a:pt x="311" y="325"/>
                    <a:pt x="311" y="325"/>
                  </a:cubicBezTo>
                  <a:cubicBezTo>
                    <a:pt x="299" y="332"/>
                    <a:pt x="299" y="332"/>
                    <a:pt x="299" y="332"/>
                  </a:cubicBezTo>
                  <a:lnTo>
                    <a:pt x="299" y="325"/>
                  </a:lnTo>
                  <a:close/>
                  <a:moveTo>
                    <a:pt x="299" y="337"/>
                  </a:moveTo>
                  <a:cubicBezTo>
                    <a:pt x="311" y="344"/>
                    <a:pt x="311" y="344"/>
                    <a:pt x="311" y="344"/>
                  </a:cubicBezTo>
                  <a:cubicBezTo>
                    <a:pt x="299" y="344"/>
                    <a:pt x="299" y="344"/>
                    <a:pt x="299" y="344"/>
                  </a:cubicBezTo>
                  <a:lnTo>
                    <a:pt x="299" y="337"/>
                  </a:lnTo>
                  <a:close/>
                  <a:moveTo>
                    <a:pt x="299" y="347"/>
                  </a:moveTo>
                  <a:cubicBezTo>
                    <a:pt x="311" y="347"/>
                    <a:pt x="311" y="347"/>
                    <a:pt x="311" y="347"/>
                  </a:cubicBezTo>
                  <a:cubicBezTo>
                    <a:pt x="299" y="354"/>
                    <a:pt x="299" y="354"/>
                    <a:pt x="299" y="354"/>
                  </a:cubicBezTo>
                  <a:lnTo>
                    <a:pt x="299" y="347"/>
                  </a:lnTo>
                  <a:close/>
                  <a:moveTo>
                    <a:pt x="299" y="359"/>
                  </a:moveTo>
                  <a:cubicBezTo>
                    <a:pt x="313" y="367"/>
                    <a:pt x="313" y="367"/>
                    <a:pt x="313" y="367"/>
                  </a:cubicBezTo>
                  <a:cubicBezTo>
                    <a:pt x="299" y="376"/>
                    <a:pt x="299" y="376"/>
                    <a:pt x="299" y="376"/>
                  </a:cubicBezTo>
                  <a:lnTo>
                    <a:pt x="299" y="359"/>
                  </a:lnTo>
                  <a:close/>
                  <a:moveTo>
                    <a:pt x="315" y="377"/>
                  </a:moveTo>
                  <a:cubicBezTo>
                    <a:pt x="303" y="377"/>
                    <a:pt x="303" y="377"/>
                    <a:pt x="303" y="377"/>
                  </a:cubicBezTo>
                  <a:cubicBezTo>
                    <a:pt x="315" y="370"/>
                    <a:pt x="315" y="370"/>
                    <a:pt x="315" y="370"/>
                  </a:cubicBezTo>
                  <a:lnTo>
                    <a:pt x="315" y="377"/>
                  </a:lnTo>
                  <a:close/>
                  <a:moveTo>
                    <a:pt x="315" y="365"/>
                  </a:moveTo>
                  <a:cubicBezTo>
                    <a:pt x="300" y="356"/>
                    <a:pt x="300" y="356"/>
                    <a:pt x="300" y="356"/>
                  </a:cubicBezTo>
                  <a:cubicBezTo>
                    <a:pt x="315" y="348"/>
                    <a:pt x="315" y="348"/>
                    <a:pt x="315" y="348"/>
                  </a:cubicBezTo>
                  <a:lnTo>
                    <a:pt x="315" y="365"/>
                  </a:lnTo>
                  <a:close/>
                  <a:moveTo>
                    <a:pt x="315" y="343"/>
                  </a:moveTo>
                  <a:cubicBezTo>
                    <a:pt x="300" y="335"/>
                    <a:pt x="300" y="335"/>
                    <a:pt x="300" y="335"/>
                  </a:cubicBezTo>
                  <a:cubicBezTo>
                    <a:pt x="315" y="326"/>
                    <a:pt x="315" y="326"/>
                    <a:pt x="315" y="326"/>
                  </a:cubicBezTo>
                  <a:lnTo>
                    <a:pt x="315" y="343"/>
                  </a:lnTo>
                  <a:close/>
                  <a:moveTo>
                    <a:pt x="315" y="321"/>
                  </a:moveTo>
                  <a:cubicBezTo>
                    <a:pt x="300" y="313"/>
                    <a:pt x="300" y="313"/>
                    <a:pt x="300" y="313"/>
                  </a:cubicBezTo>
                  <a:cubicBezTo>
                    <a:pt x="315" y="304"/>
                    <a:pt x="315" y="304"/>
                    <a:pt x="315" y="304"/>
                  </a:cubicBezTo>
                  <a:lnTo>
                    <a:pt x="315" y="321"/>
                  </a:lnTo>
                  <a:close/>
                  <a:moveTo>
                    <a:pt x="315" y="299"/>
                  </a:moveTo>
                  <a:cubicBezTo>
                    <a:pt x="300" y="291"/>
                    <a:pt x="300" y="291"/>
                    <a:pt x="300" y="291"/>
                  </a:cubicBezTo>
                  <a:cubicBezTo>
                    <a:pt x="315" y="282"/>
                    <a:pt x="315" y="282"/>
                    <a:pt x="315" y="282"/>
                  </a:cubicBezTo>
                  <a:lnTo>
                    <a:pt x="315" y="299"/>
                  </a:lnTo>
                  <a:close/>
                  <a:moveTo>
                    <a:pt x="315" y="277"/>
                  </a:moveTo>
                  <a:cubicBezTo>
                    <a:pt x="300" y="269"/>
                    <a:pt x="300" y="269"/>
                    <a:pt x="300" y="269"/>
                  </a:cubicBezTo>
                  <a:cubicBezTo>
                    <a:pt x="315" y="261"/>
                    <a:pt x="315" y="261"/>
                    <a:pt x="315" y="261"/>
                  </a:cubicBezTo>
                  <a:lnTo>
                    <a:pt x="315" y="277"/>
                  </a:lnTo>
                  <a:close/>
                  <a:moveTo>
                    <a:pt x="315" y="255"/>
                  </a:moveTo>
                  <a:cubicBezTo>
                    <a:pt x="300" y="247"/>
                    <a:pt x="300" y="247"/>
                    <a:pt x="300" y="247"/>
                  </a:cubicBezTo>
                  <a:cubicBezTo>
                    <a:pt x="315" y="239"/>
                    <a:pt x="315" y="239"/>
                    <a:pt x="315" y="239"/>
                  </a:cubicBezTo>
                  <a:lnTo>
                    <a:pt x="315" y="255"/>
                  </a:lnTo>
                  <a:close/>
                  <a:moveTo>
                    <a:pt x="315" y="234"/>
                  </a:moveTo>
                  <a:cubicBezTo>
                    <a:pt x="300" y="225"/>
                    <a:pt x="300" y="225"/>
                    <a:pt x="300" y="225"/>
                  </a:cubicBezTo>
                  <a:cubicBezTo>
                    <a:pt x="315" y="217"/>
                    <a:pt x="315" y="217"/>
                    <a:pt x="315" y="217"/>
                  </a:cubicBezTo>
                  <a:lnTo>
                    <a:pt x="315" y="234"/>
                  </a:lnTo>
                  <a:close/>
                  <a:moveTo>
                    <a:pt x="315" y="212"/>
                  </a:moveTo>
                  <a:cubicBezTo>
                    <a:pt x="300" y="203"/>
                    <a:pt x="300" y="203"/>
                    <a:pt x="300" y="203"/>
                  </a:cubicBezTo>
                  <a:cubicBezTo>
                    <a:pt x="315" y="195"/>
                    <a:pt x="315" y="195"/>
                    <a:pt x="315" y="195"/>
                  </a:cubicBezTo>
                  <a:lnTo>
                    <a:pt x="315" y="212"/>
                  </a:lnTo>
                  <a:close/>
                  <a:moveTo>
                    <a:pt x="315" y="190"/>
                  </a:moveTo>
                  <a:cubicBezTo>
                    <a:pt x="300" y="181"/>
                    <a:pt x="300" y="181"/>
                    <a:pt x="300" y="181"/>
                  </a:cubicBezTo>
                  <a:cubicBezTo>
                    <a:pt x="315" y="173"/>
                    <a:pt x="315" y="173"/>
                    <a:pt x="315" y="173"/>
                  </a:cubicBezTo>
                  <a:lnTo>
                    <a:pt x="315" y="190"/>
                  </a:lnTo>
                  <a:close/>
                  <a:moveTo>
                    <a:pt x="315" y="168"/>
                  </a:moveTo>
                  <a:cubicBezTo>
                    <a:pt x="300" y="160"/>
                    <a:pt x="300" y="160"/>
                    <a:pt x="300" y="160"/>
                  </a:cubicBezTo>
                  <a:cubicBezTo>
                    <a:pt x="315" y="151"/>
                    <a:pt x="315" y="151"/>
                    <a:pt x="315" y="151"/>
                  </a:cubicBezTo>
                  <a:lnTo>
                    <a:pt x="315" y="168"/>
                  </a:lnTo>
                  <a:close/>
                  <a:moveTo>
                    <a:pt x="315" y="146"/>
                  </a:moveTo>
                  <a:cubicBezTo>
                    <a:pt x="300" y="138"/>
                    <a:pt x="300" y="138"/>
                    <a:pt x="300" y="138"/>
                  </a:cubicBezTo>
                  <a:cubicBezTo>
                    <a:pt x="315" y="129"/>
                    <a:pt x="315" y="129"/>
                    <a:pt x="315" y="129"/>
                  </a:cubicBezTo>
                  <a:lnTo>
                    <a:pt x="315" y="146"/>
                  </a:lnTo>
                  <a:close/>
                  <a:moveTo>
                    <a:pt x="315" y="124"/>
                  </a:moveTo>
                  <a:cubicBezTo>
                    <a:pt x="300" y="116"/>
                    <a:pt x="300" y="116"/>
                    <a:pt x="300" y="116"/>
                  </a:cubicBezTo>
                  <a:cubicBezTo>
                    <a:pt x="315" y="107"/>
                    <a:pt x="315" y="107"/>
                    <a:pt x="315" y="107"/>
                  </a:cubicBezTo>
                  <a:lnTo>
                    <a:pt x="315" y="124"/>
                  </a:lnTo>
                  <a:close/>
                  <a:moveTo>
                    <a:pt x="315" y="102"/>
                  </a:moveTo>
                  <a:cubicBezTo>
                    <a:pt x="300" y="94"/>
                    <a:pt x="300" y="94"/>
                    <a:pt x="300" y="94"/>
                  </a:cubicBezTo>
                  <a:cubicBezTo>
                    <a:pt x="315" y="94"/>
                    <a:pt x="315" y="94"/>
                    <a:pt x="315" y="94"/>
                  </a:cubicBezTo>
                  <a:lnTo>
                    <a:pt x="315" y="102"/>
                  </a:lnTo>
                  <a:close/>
                  <a:moveTo>
                    <a:pt x="315" y="91"/>
                  </a:moveTo>
                  <a:cubicBezTo>
                    <a:pt x="305" y="91"/>
                    <a:pt x="305" y="91"/>
                    <a:pt x="305" y="91"/>
                  </a:cubicBezTo>
                  <a:cubicBezTo>
                    <a:pt x="315" y="86"/>
                    <a:pt x="315" y="86"/>
                    <a:pt x="315" y="86"/>
                  </a:cubicBezTo>
                  <a:lnTo>
                    <a:pt x="315" y="91"/>
                  </a:lnTo>
                  <a:close/>
                  <a:moveTo>
                    <a:pt x="315" y="80"/>
                  </a:moveTo>
                  <a:cubicBezTo>
                    <a:pt x="303" y="74"/>
                    <a:pt x="303" y="74"/>
                    <a:pt x="303" y="74"/>
                  </a:cubicBezTo>
                  <a:cubicBezTo>
                    <a:pt x="315" y="74"/>
                    <a:pt x="315" y="74"/>
                    <a:pt x="315" y="74"/>
                  </a:cubicBezTo>
                  <a:lnTo>
                    <a:pt x="315" y="80"/>
                  </a:lnTo>
                  <a:close/>
                  <a:moveTo>
                    <a:pt x="322" y="103"/>
                  </a:moveTo>
                  <a:cubicBezTo>
                    <a:pt x="318" y="103"/>
                    <a:pt x="318" y="103"/>
                    <a:pt x="318" y="103"/>
                  </a:cubicBezTo>
                  <a:cubicBezTo>
                    <a:pt x="318" y="100"/>
                    <a:pt x="318" y="100"/>
                    <a:pt x="318" y="100"/>
                  </a:cubicBezTo>
                  <a:cubicBezTo>
                    <a:pt x="322" y="100"/>
                    <a:pt x="322" y="100"/>
                    <a:pt x="322" y="100"/>
                  </a:cubicBezTo>
                  <a:lnTo>
                    <a:pt x="322" y="103"/>
                  </a:lnTo>
                  <a:close/>
                  <a:moveTo>
                    <a:pt x="322" y="94"/>
                  </a:moveTo>
                  <a:cubicBezTo>
                    <a:pt x="322" y="97"/>
                    <a:pt x="322" y="97"/>
                    <a:pt x="322" y="97"/>
                  </a:cubicBezTo>
                  <a:cubicBezTo>
                    <a:pt x="318" y="97"/>
                    <a:pt x="318" y="97"/>
                    <a:pt x="318" y="97"/>
                  </a:cubicBezTo>
                  <a:cubicBezTo>
                    <a:pt x="318" y="94"/>
                    <a:pt x="318" y="94"/>
                    <a:pt x="318" y="94"/>
                  </a:cubicBezTo>
                  <a:lnTo>
                    <a:pt x="322" y="94"/>
                  </a:lnTo>
                  <a:close/>
                  <a:moveTo>
                    <a:pt x="320" y="71"/>
                  </a:moveTo>
                  <a:cubicBezTo>
                    <a:pt x="318" y="71"/>
                    <a:pt x="318" y="71"/>
                    <a:pt x="318" y="71"/>
                  </a:cubicBezTo>
                  <a:cubicBezTo>
                    <a:pt x="318" y="69"/>
                    <a:pt x="318" y="69"/>
                    <a:pt x="318" y="69"/>
                  </a:cubicBezTo>
                  <a:cubicBezTo>
                    <a:pt x="320" y="69"/>
                    <a:pt x="320" y="69"/>
                    <a:pt x="320" y="69"/>
                  </a:cubicBezTo>
                  <a:lnTo>
                    <a:pt x="320" y="71"/>
                  </a:lnTo>
                  <a:close/>
                  <a:moveTo>
                    <a:pt x="320" y="66"/>
                  </a:moveTo>
                  <a:cubicBezTo>
                    <a:pt x="317" y="66"/>
                    <a:pt x="317" y="66"/>
                    <a:pt x="317" y="66"/>
                  </a:cubicBezTo>
                  <a:cubicBezTo>
                    <a:pt x="317" y="64"/>
                    <a:pt x="317" y="64"/>
                    <a:pt x="317" y="64"/>
                  </a:cubicBezTo>
                  <a:cubicBezTo>
                    <a:pt x="320" y="64"/>
                    <a:pt x="320" y="64"/>
                    <a:pt x="320" y="64"/>
                  </a:cubicBezTo>
                  <a:lnTo>
                    <a:pt x="320" y="66"/>
                  </a:lnTo>
                  <a:close/>
                  <a:moveTo>
                    <a:pt x="320" y="61"/>
                  </a:moveTo>
                  <a:cubicBezTo>
                    <a:pt x="317" y="61"/>
                    <a:pt x="317" y="61"/>
                    <a:pt x="317" y="61"/>
                  </a:cubicBezTo>
                  <a:cubicBezTo>
                    <a:pt x="316" y="60"/>
                    <a:pt x="316" y="60"/>
                    <a:pt x="316" y="60"/>
                  </a:cubicBezTo>
                  <a:cubicBezTo>
                    <a:pt x="320" y="60"/>
                    <a:pt x="320" y="60"/>
                    <a:pt x="320" y="60"/>
                  </a:cubicBezTo>
                  <a:lnTo>
                    <a:pt x="320" y="61"/>
                  </a:lnTo>
                  <a:close/>
                  <a:moveTo>
                    <a:pt x="391" y="60"/>
                  </a:moveTo>
                  <a:cubicBezTo>
                    <a:pt x="405" y="60"/>
                    <a:pt x="405" y="60"/>
                    <a:pt x="405" y="60"/>
                  </a:cubicBezTo>
                  <a:cubicBezTo>
                    <a:pt x="405" y="61"/>
                    <a:pt x="405" y="61"/>
                    <a:pt x="405" y="61"/>
                  </a:cubicBezTo>
                  <a:cubicBezTo>
                    <a:pt x="391" y="61"/>
                    <a:pt x="391" y="61"/>
                    <a:pt x="391" y="61"/>
                  </a:cubicBezTo>
                  <a:lnTo>
                    <a:pt x="391" y="60"/>
                  </a:lnTo>
                  <a:close/>
                  <a:moveTo>
                    <a:pt x="391" y="64"/>
                  </a:moveTo>
                  <a:cubicBezTo>
                    <a:pt x="405" y="64"/>
                    <a:pt x="405" y="64"/>
                    <a:pt x="405" y="64"/>
                  </a:cubicBezTo>
                  <a:cubicBezTo>
                    <a:pt x="405" y="66"/>
                    <a:pt x="405" y="66"/>
                    <a:pt x="405" y="66"/>
                  </a:cubicBezTo>
                  <a:cubicBezTo>
                    <a:pt x="391" y="66"/>
                    <a:pt x="391" y="66"/>
                    <a:pt x="391" y="66"/>
                  </a:cubicBezTo>
                  <a:lnTo>
                    <a:pt x="391" y="64"/>
                  </a:lnTo>
                  <a:close/>
                  <a:moveTo>
                    <a:pt x="374" y="60"/>
                  </a:moveTo>
                  <a:cubicBezTo>
                    <a:pt x="388" y="60"/>
                    <a:pt x="388" y="60"/>
                    <a:pt x="388" y="60"/>
                  </a:cubicBezTo>
                  <a:cubicBezTo>
                    <a:pt x="388" y="61"/>
                    <a:pt x="388" y="61"/>
                    <a:pt x="388" y="61"/>
                  </a:cubicBezTo>
                  <a:cubicBezTo>
                    <a:pt x="374" y="61"/>
                    <a:pt x="374" y="61"/>
                    <a:pt x="374" y="61"/>
                  </a:cubicBezTo>
                  <a:lnTo>
                    <a:pt x="374" y="60"/>
                  </a:lnTo>
                  <a:close/>
                  <a:moveTo>
                    <a:pt x="374" y="64"/>
                  </a:moveTo>
                  <a:cubicBezTo>
                    <a:pt x="388" y="64"/>
                    <a:pt x="388" y="64"/>
                    <a:pt x="388" y="64"/>
                  </a:cubicBezTo>
                  <a:cubicBezTo>
                    <a:pt x="388" y="66"/>
                    <a:pt x="388" y="66"/>
                    <a:pt x="388" y="66"/>
                  </a:cubicBezTo>
                  <a:cubicBezTo>
                    <a:pt x="374" y="66"/>
                    <a:pt x="374" y="66"/>
                    <a:pt x="374" y="66"/>
                  </a:cubicBezTo>
                  <a:lnTo>
                    <a:pt x="374" y="64"/>
                  </a:lnTo>
                  <a:close/>
                  <a:moveTo>
                    <a:pt x="357" y="60"/>
                  </a:moveTo>
                  <a:cubicBezTo>
                    <a:pt x="371" y="60"/>
                    <a:pt x="371" y="60"/>
                    <a:pt x="371" y="60"/>
                  </a:cubicBezTo>
                  <a:cubicBezTo>
                    <a:pt x="371" y="61"/>
                    <a:pt x="371" y="61"/>
                    <a:pt x="371" y="61"/>
                  </a:cubicBezTo>
                  <a:cubicBezTo>
                    <a:pt x="357" y="61"/>
                    <a:pt x="357" y="61"/>
                    <a:pt x="357" y="61"/>
                  </a:cubicBezTo>
                  <a:lnTo>
                    <a:pt x="357" y="60"/>
                  </a:lnTo>
                  <a:close/>
                  <a:moveTo>
                    <a:pt x="357" y="64"/>
                  </a:moveTo>
                  <a:cubicBezTo>
                    <a:pt x="371" y="64"/>
                    <a:pt x="371" y="64"/>
                    <a:pt x="371" y="64"/>
                  </a:cubicBezTo>
                  <a:cubicBezTo>
                    <a:pt x="371" y="66"/>
                    <a:pt x="371" y="66"/>
                    <a:pt x="371" y="66"/>
                  </a:cubicBezTo>
                  <a:cubicBezTo>
                    <a:pt x="357" y="66"/>
                    <a:pt x="357" y="66"/>
                    <a:pt x="357" y="66"/>
                  </a:cubicBezTo>
                  <a:lnTo>
                    <a:pt x="357" y="64"/>
                  </a:lnTo>
                  <a:close/>
                  <a:moveTo>
                    <a:pt x="340" y="60"/>
                  </a:moveTo>
                  <a:cubicBezTo>
                    <a:pt x="354" y="60"/>
                    <a:pt x="354" y="60"/>
                    <a:pt x="354" y="60"/>
                  </a:cubicBezTo>
                  <a:cubicBezTo>
                    <a:pt x="354" y="61"/>
                    <a:pt x="354" y="61"/>
                    <a:pt x="354" y="61"/>
                  </a:cubicBezTo>
                  <a:cubicBezTo>
                    <a:pt x="340" y="61"/>
                    <a:pt x="340" y="61"/>
                    <a:pt x="340" y="61"/>
                  </a:cubicBezTo>
                  <a:lnTo>
                    <a:pt x="340" y="60"/>
                  </a:lnTo>
                  <a:close/>
                  <a:moveTo>
                    <a:pt x="340" y="64"/>
                  </a:moveTo>
                  <a:cubicBezTo>
                    <a:pt x="354" y="64"/>
                    <a:pt x="354" y="64"/>
                    <a:pt x="354" y="64"/>
                  </a:cubicBezTo>
                  <a:cubicBezTo>
                    <a:pt x="354" y="66"/>
                    <a:pt x="354" y="66"/>
                    <a:pt x="354" y="66"/>
                  </a:cubicBezTo>
                  <a:cubicBezTo>
                    <a:pt x="340" y="66"/>
                    <a:pt x="340" y="66"/>
                    <a:pt x="340" y="66"/>
                  </a:cubicBezTo>
                  <a:lnTo>
                    <a:pt x="340" y="64"/>
                  </a:lnTo>
                  <a:close/>
                  <a:moveTo>
                    <a:pt x="323" y="60"/>
                  </a:moveTo>
                  <a:cubicBezTo>
                    <a:pt x="337" y="60"/>
                    <a:pt x="337" y="60"/>
                    <a:pt x="337" y="60"/>
                  </a:cubicBezTo>
                  <a:cubicBezTo>
                    <a:pt x="337" y="61"/>
                    <a:pt x="337" y="61"/>
                    <a:pt x="337" y="61"/>
                  </a:cubicBezTo>
                  <a:cubicBezTo>
                    <a:pt x="323" y="61"/>
                    <a:pt x="323" y="61"/>
                    <a:pt x="323" y="61"/>
                  </a:cubicBezTo>
                  <a:lnTo>
                    <a:pt x="323" y="60"/>
                  </a:lnTo>
                  <a:close/>
                  <a:moveTo>
                    <a:pt x="323" y="64"/>
                  </a:moveTo>
                  <a:cubicBezTo>
                    <a:pt x="337" y="64"/>
                    <a:pt x="337" y="64"/>
                    <a:pt x="337" y="64"/>
                  </a:cubicBezTo>
                  <a:cubicBezTo>
                    <a:pt x="337" y="66"/>
                    <a:pt x="337" y="66"/>
                    <a:pt x="337" y="66"/>
                  </a:cubicBezTo>
                  <a:cubicBezTo>
                    <a:pt x="323" y="66"/>
                    <a:pt x="323" y="66"/>
                    <a:pt x="323" y="66"/>
                  </a:cubicBezTo>
                  <a:lnTo>
                    <a:pt x="323" y="64"/>
                  </a:lnTo>
                  <a:close/>
                  <a:moveTo>
                    <a:pt x="422" y="71"/>
                  </a:moveTo>
                  <a:cubicBezTo>
                    <a:pt x="323" y="71"/>
                    <a:pt x="323" y="71"/>
                    <a:pt x="323" y="71"/>
                  </a:cubicBezTo>
                  <a:cubicBezTo>
                    <a:pt x="323" y="69"/>
                    <a:pt x="323" y="69"/>
                    <a:pt x="323" y="69"/>
                  </a:cubicBezTo>
                  <a:cubicBezTo>
                    <a:pt x="422" y="69"/>
                    <a:pt x="422" y="69"/>
                    <a:pt x="422" y="69"/>
                  </a:cubicBezTo>
                  <a:lnTo>
                    <a:pt x="422" y="71"/>
                  </a:lnTo>
                  <a:close/>
                  <a:moveTo>
                    <a:pt x="422" y="66"/>
                  </a:moveTo>
                  <a:cubicBezTo>
                    <a:pt x="408" y="66"/>
                    <a:pt x="408" y="66"/>
                    <a:pt x="408" y="66"/>
                  </a:cubicBezTo>
                  <a:cubicBezTo>
                    <a:pt x="408" y="64"/>
                    <a:pt x="408" y="64"/>
                    <a:pt x="408" y="64"/>
                  </a:cubicBezTo>
                  <a:cubicBezTo>
                    <a:pt x="422" y="64"/>
                    <a:pt x="422" y="64"/>
                    <a:pt x="422" y="64"/>
                  </a:cubicBezTo>
                  <a:lnTo>
                    <a:pt x="422" y="66"/>
                  </a:lnTo>
                  <a:close/>
                  <a:moveTo>
                    <a:pt x="422" y="61"/>
                  </a:moveTo>
                  <a:cubicBezTo>
                    <a:pt x="408" y="61"/>
                    <a:pt x="408" y="61"/>
                    <a:pt x="408" y="61"/>
                  </a:cubicBezTo>
                  <a:cubicBezTo>
                    <a:pt x="408" y="60"/>
                    <a:pt x="408" y="60"/>
                    <a:pt x="408" y="60"/>
                  </a:cubicBezTo>
                  <a:cubicBezTo>
                    <a:pt x="422" y="60"/>
                    <a:pt x="422" y="60"/>
                    <a:pt x="422" y="60"/>
                  </a:cubicBezTo>
                  <a:lnTo>
                    <a:pt x="422" y="61"/>
                  </a:lnTo>
                  <a:close/>
                </a:path>
              </a:pathLst>
            </a:custGeom>
            <a:solidFill>
              <a:srgbClr val="FAA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7" name="Freeform 29"/>
            <p:cNvSpPr>
              <a:spLocks/>
            </p:cNvSpPr>
            <p:nvPr/>
          </p:nvSpPr>
          <p:spPr bwMode="auto">
            <a:xfrm>
              <a:off x="19112430" y="11561094"/>
              <a:ext cx="1972676" cy="1255340"/>
            </a:xfrm>
            <a:custGeom>
              <a:avLst/>
              <a:gdLst>
                <a:gd name="T0" fmla="*/ 72 w 77"/>
                <a:gd name="T1" fmla="*/ 40 h 49"/>
                <a:gd name="T2" fmla="*/ 63 w 77"/>
                <a:gd name="T3" fmla="*/ 40 h 49"/>
                <a:gd name="T4" fmla="*/ 63 w 77"/>
                <a:gd name="T5" fmla="*/ 40 h 49"/>
                <a:gd name="T6" fmla="*/ 63 w 77"/>
                <a:gd name="T7" fmla="*/ 8 h 49"/>
                <a:gd name="T8" fmla="*/ 63 w 77"/>
                <a:gd name="T9" fmla="*/ 8 h 49"/>
                <a:gd name="T10" fmla="*/ 63 w 77"/>
                <a:gd name="T11" fmla="*/ 7 h 49"/>
                <a:gd name="T12" fmla="*/ 63 w 77"/>
                <a:gd name="T13" fmla="*/ 7 h 49"/>
                <a:gd name="T14" fmla="*/ 56 w 77"/>
                <a:gd name="T15" fmla="*/ 0 h 49"/>
                <a:gd name="T16" fmla="*/ 22 w 77"/>
                <a:gd name="T17" fmla="*/ 0 h 49"/>
                <a:gd name="T18" fmla="*/ 14 w 77"/>
                <a:gd name="T19" fmla="*/ 7 h 49"/>
                <a:gd name="T20" fmla="*/ 14 w 77"/>
                <a:gd name="T21" fmla="*/ 7 h 49"/>
                <a:gd name="T22" fmla="*/ 14 w 77"/>
                <a:gd name="T23" fmla="*/ 8 h 49"/>
                <a:gd name="T24" fmla="*/ 14 w 77"/>
                <a:gd name="T25" fmla="*/ 40 h 49"/>
                <a:gd name="T26" fmla="*/ 14 w 77"/>
                <a:gd name="T27" fmla="*/ 40 h 49"/>
                <a:gd name="T28" fmla="*/ 6 w 77"/>
                <a:gd name="T29" fmla="*/ 40 h 49"/>
                <a:gd name="T30" fmla="*/ 0 w 77"/>
                <a:gd name="T31" fmla="*/ 45 h 49"/>
                <a:gd name="T32" fmla="*/ 0 w 77"/>
                <a:gd name="T33" fmla="*/ 49 h 49"/>
                <a:gd name="T34" fmla="*/ 77 w 77"/>
                <a:gd name="T35" fmla="*/ 49 h 49"/>
                <a:gd name="T36" fmla="*/ 77 w 77"/>
                <a:gd name="T37" fmla="*/ 45 h 49"/>
                <a:gd name="T38" fmla="*/ 72 w 77"/>
                <a:gd name="T3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49">
                  <a:moveTo>
                    <a:pt x="72" y="40"/>
                  </a:moveTo>
                  <a:cubicBezTo>
                    <a:pt x="63" y="40"/>
                    <a:pt x="63" y="40"/>
                    <a:pt x="63" y="40"/>
                  </a:cubicBezTo>
                  <a:cubicBezTo>
                    <a:pt x="63" y="40"/>
                    <a:pt x="63" y="40"/>
                    <a:pt x="63" y="40"/>
                  </a:cubicBezTo>
                  <a:cubicBezTo>
                    <a:pt x="63" y="8"/>
                    <a:pt x="63" y="8"/>
                    <a:pt x="63" y="8"/>
                  </a:cubicBezTo>
                  <a:cubicBezTo>
                    <a:pt x="63" y="8"/>
                    <a:pt x="63" y="8"/>
                    <a:pt x="63" y="8"/>
                  </a:cubicBezTo>
                  <a:cubicBezTo>
                    <a:pt x="63" y="7"/>
                    <a:pt x="63" y="7"/>
                    <a:pt x="63" y="7"/>
                  </a:cubicBezTo>
                  <a:cubicBezTo>
                    <a:pt x="63" y="7"/>
                    <a:pt x="63" y="7"/>
                    <a:pt x="63" y="7"/>
                  </a:cubicBezTo>
                  <a:cubicBezTo>
                    <a:pt x="63" y="3"/>
                    <a:pt x="60" y="0"/>
                    <a:pt x="56" y="0"/>
                  </a:cubicBezTo>
                  <a:cubicBezTo>
                    <a:pt x="22" y="0"/>
                    <a:pt x="22" y="0"/>
                    <a:pt x="22" y="0"/>
                  </a:cubicBezTo>
                  <a:cubicBezTo>
                    <a:pt x="18" y="0"/>
                    <a:pt x="14" y="3"/>
                    <a:pt x="14" y="7"/>
                  </a:cubicBezTo>
                  <a:cubicBezTo>
                    <a:pt x="14" y="7"/>
                    <a:pt x="14" y="7"/>
                    <a:pt x="14" y="7"/>
                  </a:cubicBezTo>
                  <a:cubicBezTo>
                    <a:pt x="14" y="8"/>
                    <a:pt x="14" y="8"/>
                    <a:pt x="14" y="8"/>
                  </a:cubicBezTo>
                  <a:cubicBezTo>
                    <a:pt x="14" y="40"/>
                    <a:pt x="14" y="40"/>
                    <a:pt x="14" y="40"/>
                  </a:cubicBezTo>
                  <a:cubicBezTo>
                    <a:pt x="14" y="40"/>
                    <a:pt x="14" y="40"/>
                    <a:pt x="14" y="40"/>
                  </a:cubicBezTo>
                  <a:cubicBezTo>
                    <a:pt x="6" y="40"/>
                    <a:pt x="6" y="40"/>
                    <a:pt x="6" y="40"/>
                  </a:cubicBezTo>
                  <a:cubicBezTo>
                    <a:pt x="3" y="40"/>
                    <a:pt x="0" y="43"/>
                    <a:pt x="0" y="45"/>
                  </a:cubicBezTo>
                  <a:cubicBezTo>
                    <a:pt x="0" y="49"/>
                    <a:pt x="0" y="49"/>
                    <a:pt x="0" y="49"/>
                  </a:cubicBezTo>
                  <a:cubicBezTo>
                    <a:pt x="77" y="49"/>
                    <a:pt x="77" y="49"/>
                    <a:pt x="77" y="49"/>
                  </a:cubicBezTo>
                  <a:cubicBezTo>
                    <a:pt x="77" y="45"/>
                    <a:pt x="77" y="45"/>
                    <a:pt x="77" y="45"/>
                  </a:cubicBezTo>
                  <a:cubicBezTo>
                    <a:pt x="77" y="43"/>
                    <a:pt x="75" y="40"/>
                    <a:pt x="72" y="40"/>
                  </a:cubicBezTo>
                  <a:close/>
                </a:path>
              </a:pathLst>
            </a:custGeom>
            <a:solidFill>
              <a:srgbClr val="AB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78" name="กลุ่ม 177"/>
          <p:cNvGrpSpPr/>
          <p:nvPr/>
        </p:nvGrpSpPr>
        <p:grpSpPr>
          <a:xfrm>
            <a:off x="12513741" y="3886200"/>
            <a:ext cx="1254352" cy="1474896"/>
            <a:chOff x="11666347" y="3659204"/>
            <a:chExt cx="2331344" cy="2741249"/>
          </a:xfrm>
        </p:grpSpPr>
        <p:sp>
          <p:nvSpPr>
            <p:cNvPr id="179" name="Freeform 22"/>
            <p:cNvSpPr>
              <a:spLocks/>
            </p:cNvSpPr>
            <p:nvPr/>
          </p:nvSpPr>
          <p:spPr bwMode="auto">
            <a:xfrm>
              <a:off x="11666347" y="5631878"/>
              <a:ext cx="2331344" cy="768575"/>
            </a:xfrm>
            <a:custGeom>
              <a:avLst/>
              <a:gdLst>
                <a:gd name="T0" fmla="*/ 48 w 91"/>
                <a:gd name="T1" fmla="*/ 11 h 30"/>
                <a:gd name="T2" fmla="*/ 51 w 91"/>
                <a:gd name="T3" fmla="*/ 6 h 30"/>
                <a:gd name="T4" fmla="*/ 50 w 91"/>
                <a:gd name="T5" fmla="*/ 4 h 30"/>
                <a:gd name="T6" fmla="*/ 48 w 91"/>
                <a:gd name="T7" fmla="*/ 6 h 30"/>
                <a:gd name="T8" fmla="*/ 46 w 91"/>
                <a:gd name="T9" fmla="*/ 8 h 30"/>
                <a:gd name="T10" fmla="*/ 45 w 91"/>
                <a:gd name="T11" fmla="*/ 8 h 30"/>
                <a:gd name="T12" fmla="*/ 43 w 91"/>
                <a:gd name="T13" fmla="*/ 6 h 30"/>
                <a:gd name="T14" fmla="*/ 46 w 91"/>
                <a:gd name="T15" fmla="*/ 3 h 30"/>
                <a:gd name="T16" fmla="*/ 47 w 91"/>
                <a:gd name="T17" fmla="*/ 2 h 30"/>
                <a:gd name="T18" fmla="*/ 46 w 91"/>
                <a:gd name="T19" fmla="*/ 0 h 30"/>
                <a:gd name="T20" fmla="*/ 40 w 91"/>
                <a:gd name="T21" fmla="*/ 6 h 30"/>
                <a:gd name="T22" fmla="*/ 43 w 91"/>
                <a:gd name="T23" fmla="*/ 11 h 30"/>
                <a:gd name="T24" fmla="*/ 1 w 91"/>
                <a:gd name="T25" fmla="*/ 29 h 30"/>
                <a:gd name="T26" fmla="*/ 1 w 91"/>
                <a:gd name="T27" fmla="*/ 30 h 30"/>
                <a:gd name="T28" fmla="*/ 2 w 91"/>
                <a:gd name="T29" fmla="*/ 30 h 30"/>
                <a:gd name="T30" fmla="*/ 45 w 91"/>
                <a:gd name="T31" fmla="*/ 11 h 30"/>
                <a:gd name="T32" fmla="*/ 46 w 91"/>
                <a:gd name="T33" fmla="*/ 11 h 30"/>
                <a:gd name="T34" fmla="*/ 47 w 91"/>
                <a:gd name="T35" fmla="*/ 11 h 30"/>
                <a:gd name="T36" fmla="*/ 89 w 91"/>
                <a:gd name="T37" fmla="*/ 30 h 30"/>
                <a:gd name="T38" fmla="*/ 90 w 91"/>
                <a:gd name="T39" fmla="*/ 30 h 30"/>
                <a:gd name="T40" fmla="*/ 91 w 91"/>
                <a:gd name="T41" fmla="*/ 30 h 30"/>
                <a:gd name="T42" fmla="*/ 91 w 91"/>
                <a:gd name="T43" fmla="*/ 29 h 30"/>
                <a:gd name="T44" fmla="*/ 48 w 91"/>
                <a:gd name="T4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30">
                  <a:moveTo>
                    <a:pt x="48" y="11"/>
                  </a:moveTo>
                  <a:cubicBezTo>
                    <a:pt x="50" y="10"/>
                    <a:pt x="51" y="8"/>
                    <a:pt x="51" y="6"/>
                  </a:cubicBezTo>
                  <a:cubicBezTo>
                    <a:pt x="51" y="5"/>
                    <a:pt x="50" y="4"/>
                    <a:pt x="50" y="4"/>
                  </a:cubicBezTo>
                  <a:cubicBezTo>
                    <a:pt x="49" y="4"/>
                    <a:pt x="48" y="5"/>
                    <a:pt x="48" y="6"/>
                  </a:cubicBezTo>
                  <a:cubicBezTo>
                    <a:pt x="48" y="7"/>
                    <a:pt x="47" y="8"/>
                    <a:pt x="46" y="8"/>
                  </a:cubicBezTo>
                  <a:cubicBezTo>
                    <a:pt x="46" y="8"/>
                    <a:pt x="45" y="8"/>
                    <a:pt x="45" y="8"/>
                  </a:cubicBezTo>
                  <a:cubicBezTo>
                    <a:pt x="44" y="8"/>
                    <a:pt x="43" y="7"/>
                    <a:pt x="43" y="6"/>
                  </a:cubicBezTo>
                  <a:cubicBezTo>
                    <a:pt x="43" y="5"/>
                    <a:pt x="44" y="3"/>
                    <a:pt x="46" y="3"/>
                  </a:cubicBezTo>
                  <a:cubicBezTo>
                    <a:pt x="46" y="3"/>
                    <a:pt x="47" y="3"/>
                    <a:pt x="47" y="2"/>
                  </a:cubicBezTo>
                  <a:cubicBezTo>
                    <a:pt x="47" y="1"/>
                    <a:pt x="46" y="0"/>
                    <a:pt x="46" y="0"/>
                  </a:cubicBezTo>
                  <a:cubicBezTo>
                    <a:pt x="43" y="0"/>
                    <a:pt x="40" y="3"/>
                    <a:pt x="40" y="6"/>
                  </a:cubicBezTo>
                  <a:cubicBezTo>
                    <a:pt x="40" y="8"/>
                    <a:pt x="41" y="10"/>
                    <a:pt x="43" y="11"/>
                  </a:cubicBezTo>
                  <a:cubicBezTo>
                    <a:pt x="1" y="29"/>
                    <a:pt x="1" y="29"/>
                    <a:pt x="1" y="29"/>
                  </a:cubicBezTo>
                  <a:cubicBezTo>
                    <a:pt x="0" y="29"/>
                    <a:pt x="0" y="30"/>
                    <a:pt x="1" y="30"/>
                  </a:cubicBezTo>
                  <a:cubicBezTo>
                    <a:pt x="1" y="30"/>
                    <a:pt x="2" y="30"/>
                    <a:pt x="2" y="30"/>
                  </a:cubicBezTo>
                  <a:cubicBezTo>
                    <a:pt x="45" y="11"/>
                    <a:pt x="45" y="11"/>
                    <a:pt x="45" y="11"/>
                  </a:cubicBezTo>
                  <a:cubicBezTo>
                    <a:pt x="45" y="11"/>
                    <a:pt x="45" y="11"/>
                    <a:pt x="46" y="11"/>
                  </a:cubicBezTo>
                  <a:cubicBezTo>
                    <a:pt x="46" y="11"/>
                    <a:pt x="46" y="11"/>
                    <a:pt x="47" y="11"/>
                  </a:cubicBezTo>
                  <a:cubicBezTo>
                    <a:pt x="89" y="30"/>
                    <a:pt x="89" y="30"/>
                    <a:pt x="89" y="30"/>
                  </a:cubicBezTo>
                  <a:cubicBezTo>
                    <a:pt x="90" y="30"/>
                    <a:pt x="90" y="30"/>
                    <a:pt x="90" y="30"/>
                  </a:cubicBezTo>
                  <a:cubicBezTo>
                    <a:pt x="90" y="30"/>
                    <a:pt x="90" y="30"/>
                    <a:pt x="91" y="30"/>
                  </a:cubicBezTo>
                  <a:cubicBezTo>
                    <a:pt x="91" y="30"/>
                    <a:pt x="91" y="29"/>
                    <a:pt x="91" y="29"/>
                  </a:cubicBezTo>
                  <a:lnTo>
                    <a:pt x="48" y="11"/>
                  </a:lnTo>
                  <a:close/>
                </a:path>
              </a:pathLst>
            </a:custGeom>
            <a:solidFill>
              <a:srgbClr val="AB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0" name="Freeform 25"/>
            <p:cNvSpPr>
              <a:spLocks noEditPoints="1"/>
            </p:cNvSpPr>
            <p:nvPr/>
          </p:nvSpPr>
          <p:spPr bwMode="auto">
            <a:xfrm>
              <a:off x="12614255" y="3659204"/>
              <a:ext cx="409907" cy="1588388"/>
            </a:xfrm>
            <a:custGeom>
              <a:avLst/>
              <a:gdLst>
                <a:gd name="T0" fmla="*/ 121 w 176"/>
                <a:gd name="T1" fmla="*/ 682 h 682"/>
                <a:gd name="T2" fmla="*/ 176 w 176"/>
                <a:gd name="T3" fmla="*/ 0 h 682"/>
                <a:gd name="T4" fmla="*/ 0 w 176"/>
                <a:gd name="T5" fmla="*/ 0 h 682"/>
                <a:gd name="T6" fmla="*/ 66 w 176"/>
                <a:gd name="T7" fmla="*/ 682 h 682"/>
                <a:gd name="T8" fmla="*/ 121 w 176"/>
                <a:gd name="T9" fmla="*/ 682 h 682"/>
                <a:gd name="T10" fmla="*/ 165 w 176"/>
                <a:gd name="T11" fmla="*/ 11 h 682"/>
                <a:gd name="T12" fmla="*/ 110 w 176"/>
                <a:gd name="T13" fmla="*/ 671 h 682"/>
                <a:gd name="T14" fmla="*/ 77 w 176"/>
                <a:gd name="T15" fmla="*/ 671 h 682"/>
                <a:gd name="T16" fmla="*/ 22 w 176"/>
                <a:gd name="T17" fmla="*/ 11 h 682"/>
                <a:gd name="T18" fmla="*/ 165 w 176"/>
                <a:gd name="T19" fmla="*/ 11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682">
                  <a:moveTo>
                    <a:pt x="121" y="682"/>
                  </a:moveTo>
                  <a:lnTo>
                    <a:pt x="176" y="0"/>
                  </a:lnTo>
                  <a:lnTo>
                    <a:pt x="0" y="0"/>
                  </a:lnTo>
                  <a:lnTo>
                    <a:pt x="66" y="682"/>
                  </a:lnTo>
                  <a:lnTo>
                    <a:pt x="121" y="682"/>
                  </a:lnTo>
                  <a:close/>
                  <a:moveTo>
                    <a:pt x="165" y="11"/>
                  </a:moveTo>
                  <a:lnTo>
                    <a:pt x="110" y="671"/>
                  </a:lnTo>
                  <a:lnTo>
                    <a:pt x="77" y="671"/>
                  </a:lnTo>
                  <a:lnTo>
                    <a:pt x="22" y="11"/>
                  </a:lnTo>
                  <a:lnTo>
                    <a:pt x="165" y="11"/>
                  </a:lnTo>
                  <a:close/>
                </a:path>
              </a:pathLst>
            </a:custGeom>
            <a:solidFill>
              <a:srgbClr val="AB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1" name="Freeform 26"/>
            <p:cNvSpPr>
              <a:spLocks/>
            </p:cNvSpPr>
            <p:nvPr/>
          </p:nvSpPr>
          <p:spPr bwMode="auto">
            <a:xfrm>
              <a:off x="12793590" y="5503783"/>
              <a:ext cx="76858" cy="204953"/>
            </a:xfrm>
            <a:custGeom>
              <a:avLst/>
              <a:gdLst>
                <a:gd name="T0" fmla="*/ 2 w 3"/>
                <a:gd name="T1" fmla="*/ 8 h 8"/>
                <a:gd name="T2" fmla="*/ 0 w 3"/>
                <a:gd name="T3" fmla="*/ 7 h 8"/>
                <a:gd name="T4" fmla="*/ 0 w 3"/>
                <a:gd name="T5" fmla="*/ 1 h 8"/>
                <a:gd name="T6" fmla="*/ 2 w 3"/>
                <a:gd name="T7" fmla="*/ 0 h 8"/>
                <a:gd name="T8" fmla="*/ 3 w 3"/>
                <a:gd name="T9" fmla="*/ 1 h 8"/>
                <a:gd name="T10" fmla="*/ 3 w 3"/>
                <a:gd name="T11" fmla="*/ 7 h 8"/>
                <a:gd name="T12" fmla="*/ 2 w 3"/>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2" y="8"/>
                  </a:moveTo>
                  <a:cubicBezTo>
                    <a:pt x="1" y="8"/>
                    <a:pt x="0" y="8"/>
                    <a:pt x="0" y="7"/>
                  </a:cubicBezTo>
                  <a:cubicBezTo>
                    <a:pt x="0" y="1"/>
                    <a:pt x="0" y="1"/>
                    <a:pt x="0" y="1"/>
                  </a:cubicBezTo>
                  <a:cubicBezTo>
                    <a:pt x="0" y="0"/>
                    <a:pt x="1" y="0"/>
                    <a:pt x="2" y="0"/>
                  </a:cubicBezTo>
                  <a:cubicBezTo>
                    <a:pt x="2" y="0"/>
                    <a:pt x="3" y="0"/>
                    <a:pt x="3" y="1"/>
                  </a:cubicBezTo>
                  <a:cubicBezTo>
                    <a:pt x="3" y="7"/>
                    <a:pt x="3" y="7"/>
                    <a:pt x="3" y="7"/>
                  </a:cubicBezTo>
                  <a:cubicBezTo>
                    <a:pt x="3" y="8"/>
                    <a:pt x="2" y="8"/>
                    <a:pt x="2" y="8"/>
                  </a:cubicBezTo>
                  <a:close/>
                </a:path>
              </a:pathLst>
            </a:custGeom>
            <a:solidFill>
              <a:srgbClr val="04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2" name="Freeform 27"/>
            <p:cNvSpPr>
              <a:spLocks/>
            </p:cNvSpPr>
            <p:nvPr/>
          </p:nvSpPr>
          <p:spPr bwMode="auto">
            <a:xfrm>
              <a:off x="12665494" y="5145115"/>
              <a:ext cx="333050" cy="461145"/>
            </a:xfrm>
            <a:custGeom>
              <a:avLst/>
              <a:gdLst>
                <a:gd name="T0" fmla="*/ 7 w 13"/>
                <a:gd name="T1" fmla="*/ 0 h 18"/>
                <a:gd name="T2" fmla="*/ 0 w 13"/>
                <a:gd name="T3" fmla="*/ 7 h 18"/>
                <a:gd name="T4" fmla="*/ 3 w 13"/>
                <a:gd name="T5" fmla="*/ 16 h 18"/>
                <a:gd name="T6" fmla="*/ 4 w 13"/>
                <a:gd name="T7" fmla="*/ 18 h 18"/>
                <a:gd name="T8" fmla="*/ 9 w 13"/>
                <a:gd name="T9" fmla="*/ 18 h 18"/>
                <a:gd name="T10" fmla="*/ 11 w 13"/>
                <a:gd name="T11" fmla="*/ 16 h 18"/>
                <a:gd name="T12" fmla="*/ 13 w 13"/>
                <a:gd name="T13" fmla="*/ 7 h 18"/>
                <a:gd name="T14" fmla="*/ 7 w 13"/>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8">
                  <a:moveTo>
                    <a:pt x="7" y="0"/>
                  </a:moveTo>
                  <a:cubicBezTo>
                    <a:pt x="3" y="0"/>
                    <a:pt x="0" y="3"/>
                    <a:pt x="0" y="7"/>
                  </a:cubicBezTo>
                  <a:cubicBezTo>
                    <a:pt x="3" y="16"/>
                    <a:pt x="3" y="16"/>
                    <a:pt x="3" y="16"/>
                  </a:cubicBezTo>
                  <a:cubicBezTo>
                    <a:pt x="3" y="17"/>
                    <a:pt x="3" y="18"/>
                    <a:pt x="4" y="18"/>
                  </a:cubicBezTo>
                  <a:cubicBezTo>
                    <a:pt x="9" y="18"/>
                    <a:pt x="9" y="18"/>
                    <a:pt x="9" y="18"/>
                  </a:cubicBezTo>
                  <a:cubicBezTo>
                    <a:pt x="10" y="18"/>
                    <a:pt x="11" y="17"/>
                    <a:pt x="11" y="16"/>
                  </a:cubicBezTo>
                  <a:cubicBezTo>
                    <a:pt x="13" y="7"/>
                    <a:pt x="13" y="7"/>
                    <a:pt x="13" y="7"/>
                  </a:cubicBezTo>
                  <a:cubicBezTo>
                    <a:pt x="13" y="3"/>
                    <a:pt x="10" y="0"/>
                    <a:pt x="7" y="0"/>
                  </a:cubicBezTo>
                  <a:close/>
                </a:path>
              </a:pathLst>
            </a:custGeom>
            <a:solidFill>
              <a:srgbClr val="FAA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83" name="กลุ่ม 182"/>
          <p:cNvGrpSpPr/>
          <p:nvPr/>
        </p:nvGrpSpPr>
        <p:grpSpPr>
          <a:xfrm>
            <a:off x="8125891" y="5196434"/>
            <a:ext cx="9152132" cy="1683252"/>
            <a:chOff x="7437437" y="5181600"/>
            <a:chExt cx="9152132" cy="1683252"/>
          </a:xfrm>
        </p:grpSpPr>
        <p:sp>
          <p:nvSpPr>
            <p:cNvPr id="184" name="Freeform 30"/>
            <p:cNvSpPr>
              <a:spLocks/>
            </p:cNvSpPr>
            <p:nvPr/>
          </p:nvSpPr>
          <p:spPr bwMode="auto">
            <a:xfrm flipH="1">
              <a:off x="7437437" y="5181600"/>
              <a:ext cx="9152132" cy="1683252"/>
            </a:xfrm>
            <a:custGeom>
              <a:avLst/>
              <a:gdLst>
                <a:gd name="T0" fmla="*/ 2904 w 2904"/>
                <a:gd name="T1" fmla="*/ 374 h 737"/>
                <a:gd name="T2" fmla="*/ 2728 w 2904"/>
                <a:gd name="T3" fmla="*/ 253 h 737"/>
                <a:gd name="T4" fmla="*/ 2728 w 2904"/>
                <a:gd name="T5" fmla="*/ 0 h 737"/>
                <a:gd name="T6" fmla="*/ 0 w 2904"/>
                <a:gd name="T7" fmla="*/ 0 h 737"/>
                <a:gd name="T8" fmla="*/ 0 w 2904"/>
                <a:gd name="T9" fmla="*/ 737 h 737"/>
                <a:gd name="T10" fmla="*/ 2728 w 2904"/>
                <a:gd name="T11" fmla="*/ 737 h 737"/>
                <a:gd name="T12" fmla="*/ 2728 w 2904"/>
                <a:gd name="T13" fmla="*/ 484 h 737"/>
                <a:gd name="T14" fmla="*/ 2904 w 2904"/>
                <a:gd name="T15" fmla="*/ 374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7">
                  <a:moveTo>
                    <a:pt x="2904" y="374"/>
                  </a:moveTo>
                  <a:lnTo>
                    <a:pt x="2728" y="253"/>
                  </a:lnTo>
                  <a:lnTo>
                    <a:pt x="2728" y="0"/>
                  </a:lnTo>
                  <a:lnTo>
                    <a:pt x="0" y="0"/>
                  </a:lnTo>
                  <a:lnTo>
                    <a:pt x="0" y="737"/>
                  </a:lnTo>
                  <a:lnTo>
                    <a:pt x="2728" y="737"/>
                  </a:lnTo>
                  <a:lnTo>
                    <a:pt x="2728" y="484"/>
                  </a:lnTo>
                  <a:lnTo>
                    <a:pt x="2904" y="37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85" name="TextBox 184"/>
            <p:cNvSpPr txBox="1"/>
            <p:nvPr/>
          </p:nvSpPr>
          <p:spPr>
            <a:xfrm>
              <a:off x="8505205" y="5452242"/>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grpSp>
        <p:nvGrpSpPr>
          <p:cNvPr id="186" name="กลุ่ม 185"/>
          <p:cNvGrpSpPr/>
          <p:nvPr/>
        </p:nvGrpSpPr>
        <p:grpSpPr>
          <a:xfrm>
            <a:off x="6373291" y="5044034"/>
            <a:ext cx="1479473" cy="1479858"/>
            <a:chOff x="5684837" y="5029200"/>
            <a:chExt cx="1479473" cy="1479858"/>
          </a:xfrm>
        </p:grpSpPr>
        <p:sp>
          <p:nvSpPr>
            <p:cNvPr id="187" name="Rectangle 139"/>
            <p:cNvSpPr/>
            <p:nvPr/>
          </p:nvSpPr>
          <p:spPr>
            <a:xfrm>
              <a:off x="5684837" y="5029200"/>
              <a:ext cx="1479473" cy="147985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88" name="Freeform 103"/>
            <p:cNvSpPr>
              <a:spLocks noEditPoints="1"/>
            </p:cNvSpPr>
            <p:nvPr/>
          </p:nvSpPr>
          <p:spPr bwMode="auto">
            <a:xfrm>
              <a:off x="6095829" y="5395292"/>
              <a:ext cx="657481" cy="772828"/>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89" name="กลุ่ม 188"/>
          <p:cNvGrpSpPr/>
          <p:nvPr/>
        </p:nvGrpSpPr>
        <p:grpSpPr>
          <a:xfrm>
            <a:off x="6373290" y="6872834"/>
            <a:ext cx="1479473" cy="1479858"/>
            <a:chOff x="5684836" y="6858000"/>
            <a:chExt cx="1479473" cy="1479858"/>
          </a:xfrm>
        </p:grpSpPr>
        <p:sp>
          <p:nvSpPr>
            <p:cNvPr id="190" name="Rectangle 139"/>
            <p:cNvSpPr/>
            <p:nvPr/>
          </p:nvSpPr>
          <p:spPr>
            <a:xfrm>
              <a:off x="5684836" y="6858000"/>
              <a:ext cx="1479473" cy="147985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191" name="กลุ่ม 190"/>
            <p:cNvGrpSpPr/>
            <p:nvPr/>
          </p:nvGrpSpPr>
          <p:grpSpPr>
            <a:xfrm>
              <a:off x="6165041" y="7194213"/>
              <a:ext cx="519063" cy="807432"/>
              <a:chOff x="19425034" y="9094733"/>
              <a:chExt cx="428625" cy="666750"/>
            </a:xfrm>
            <a:solidFill>
              <a:schemeClr val="bg1"/>
            </a:solidFill>
          </p:grpSpPr>
          <p:sp>
            <p:nvSpPr>
              <p:cNvPr id="192" name="Freeform 184"/>
              <p:cNvSpPr>
                <a:spLocks noEditPoints="1"/>
              </p:cNvSpPr>
              <p:nvPr/>
            </p:nvSpPr>
            <p:spPr bwMode="auto">
              <a:xfrm>
                <a:off x="19425034" y="9094733"/>
                <a:ext cx="428625" cy="666750"/>
              </a:xfrm>
              <a:custGeom>
                <a:avLst/>
                <a:gdLst>
                  <a:gd name="T0" fmla="*/ 44 w 45"/>
                  <a:gd name="T1" fmla="*/ 41 h 70"/>
                  <a:gd name="T2" fmla="*/ 44 w 45"/>
                  <a:gd name="T3" fmla="*/ 41 h 70"/>
                  <a:gd name="T4" fmla="*/ 44 w 45"/>
                  <a:gd name="T5" fmla="*/ 40 h 70"/>
                  <a:gd name="T6" fmla="*/ 24 w 45"/>
                  <a:gd name="T7" fmla="*/ 1 h 70"/>
                  <a:gd name="T8" fmla="*/ 23 w 45"/>
                  <a:gd name="T9" fmla="*/ 0 h 70"/>
                  <a:gd name="T10" fmla="*/ 21 w 45"/>
                  <a:gd name="T11" fmla="*/ 1 h 70"/>
                  <a:gd name="T12" fmla="*/ 1 w 45"/>
                  <a:gd name="T13" fmla="*/ 40 h 70"/>
                  <a:gd name="T14" fmla="*/ 1 w 45"/>
                  <a:gd name="T15" fmla="*/ 41 h 70"/>
                  <a:gd name="T16" fmla="*/ 0 w 45"/>
                  <a:gd name="T17" fmla="*/ 48 h 70"/>
                  <a:gd name="T18" fmla="*/ 23 w 45"/>
                  <a:gd name="T19" fmla="*/ 70 h 70"/>
                  <a:gd name="T20" fmla="*/ 45 w 45"/>
                  <a:gd name="T21" fmla="*/ 48 h 70"/>
                  <a:gd name="T22" fmla="*/ 44 w 45"/>
                  <a:gd name="T23" fmla="*/ 41 h 70"/>
                  <a:gd name="T24" fmla="*/ 23 w 45"/>
                  <a:gd name="T25" fmla="*/ 67 h 70"/>
                  <a:gd name="T26" fmla="*/ 4 w 45"/>
                  <a:gd name="T27" fmla="*/ 48 h 70"/>
                  <a:gd name="T28" fmla="*/ 4 w 45"/>
                  <a:gd name="T29" fmla="*/ 42 h 70"/>
                  <a:gd name="T30" fmla="*/ 4 w 45"/>
                  <a:gd name="T31" fmla="*/ 42 h 70"/>
                  <a:gd name="T32" fmla="*/ 5 w 45"/>
                  <a:gd name="T33" fmla="*/ 42 h 70"/>
                  <a:gd name="T34" fmla="*/ 5 w 45"/>
                  <a:gd name="T35" fmla="*/ 42 h 70"/>
                  <a:gd name="T36" fmla="*/ 23 w 45"/>
                  <a:gd name="T37" fmla="*/ 5 h 70"/>
                  <a:gd name="T38" fmla="*/ 41 w 45"/>
                  <a:gd name="T39" fmla="*/ 41 h 70"/>
                  <a:gd name="T40" fmla="*/ 41 w 45"/>
                  <a:gd name="T41" fmla="*/ 42 h 70"/>
                  <a:gd name="T42" fmla="*/ 42 w 45"/>
                  <a:gd name="T43" fmla="*/ 48 h 70"/>
                  <a:gd name="T44" fmla="*/ 23 w 45"/>
                  <a:gd name="T45"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70">
                    <a:moveTo>
                      <a:pt x="44" y="41"/>
                    </a:moveTo>
                    <a:cubicBezTo>
                      <a:pt x="44" y="41"/>
                      <a:pt x="44" y="41"/>
                      <a:pt x="44" y="41"/>
                    </a:cubicBezTo>
                    <a:cubicBezTo>
                      <a:pt x="44" y="41"/>
                      <a:pt x="44" y="40"/>
                      <a:pt x="44" y="40"/>
                    </a:cubicBezTo>
                    <a:cubicBezTo>
                      <a:pt x="42" y="34"/>
                      <a:pt x="25" y="2"/>
                      <a:pt x="24" y="1"/>
                    </a:cubicBezTo>
                    <a:cubicBezTo>
                      <a:pt x="24" y="0"/>
                      <a:pt x="23" y="0"/>
                      <a:pt x="23" y="0"/>
                    </a:cubicBezTo>
                    <a:cubicBezTo>
                      <a:pt x="22" y="0"/>
                      <a:pt x="22" y="0"/>
                      <a:pt x="21" y="1"/>
                    </a:cubicBezTo>
                    <a:cubicBezTo>
                      <a:pt x="21" y="2"/>
                      <a:pt x="3" y="34"/>
                      <a:pt x="1" y="40"/>
                    </a:cubicBezTo>
                    <a:cubicBezTo>
                      <a:pt x="1" y="41"/>
                      <a:pt x="1" y="41"/>
                      <a:pt x="1" y="41"/>
                    </a:cubicBezTo>
                    <a:cubicBezTo>
                      <a:pt x="1" y="43"/>
                      <a:pt x="0" y="46"/>
                      <a:pt x="0" y="48"/>
                    </a:cubicBezTo>
                    <a:cubicBezTo>
                      <a:pt x="0" y="60"/>
                      <a:pt x="10" y="70"/>
                      <a:pt x="23" y="70"/>
                    </a:cubicBezTo>
                    <a:cubicBezTo>
                      <a:pt x="35" y="70"/>
                      <a:pt x="45" y="60"/>
                      <a:pt x="45" y="48"/>
                    </a:cubicBezTo>
                    <a:cubicBezTo>
                      <a:pt x="45" y="46"/>
                      <a:pt x="45" y="43"/>
                      <a:pt x="44" y="41"/>
                    </a:cubicBezTo>
                    <a:close/>
                    <a:moveTo>
                      <a:pt x="23" y="67"/>
                    </a:moveTo>
                    <a:cubicBezTo>
                      <a:pt x="12" y="67"/>
                      <a:pt x="4" y="58"/>
                      <a:pt x="4" y="48"/>
                    </a:cubicBezTo>
                    <a:cubicBezTo>
                      <a:pt x="4" y="46"/>
                      <a:pt x="4" y="44"/>
                      <a:pt x="4" y="42"/>
                    </a:cubicBezTo>
                    <a:cubicBezTo>
                      <a:pt x="4" y="42"/>
                      <a:pt x="4" y="42"/>
                      <a:pt x="4" y="42"/>
                    </a:cubicBezTo>
                    <a:cubicBezTo>
                      <a:pt x="4" y="42"/>
                      <a:pt x="5" y="42"/>
                      <a:pt x="5" y="42"/>
                    </a:cubicBezTo>
                    <a:cubicBezTo>
                      <a:pt x="5" y="42"/>
                      <a:pt x="5" y="42"/>
                      <a:pt x="5" y="42"/>
                    </a:cubicBezTo>
                    <a:cubicBezTo>
                      <a:pt x="6" y="36"/>
                      <a:pt x="19" y="13"/>
                      <a:pt x="23" y="5"/>
                    </a:cubicBezTo>
                    <a:cubicBezTo>
                      <a:pt x="27" y="13"/>
                      <a:pt x="39" y="36"/>
                      <a:pt x="41" y="41"/>
                    </a:cubicBezTo>
                    <a:cubicBezTo>
                      <a:pt x="41" y="42"/>
                      <a:pt x="41" y="42"/>
                      <a:pt x="41" y="42"/>
                    </a:cubicBezTo>
                    <a:cubicBezTo>
                      <a:pt x="42" y="44"/>
                      <a:pt x="42" y="46"/>
                      <a:pt x="42" y="48"/>
                    </a:cubicBezTo>
                    <a:cubicBezTo>
                      <a:pt x="42" y="58"/>
                      <a:pt x="33" y="67"/>
                      <a:pt x="2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3" name="Oval 185"/>
              <p:cNvSpPr>
                <a:spLocks noChangeArrowheads="1"/>
              </p:cNvSpPr>
              <p:nvPr/>
            </p:nvSpPr>
            <p:spPr bwMode="auto">
              <a:xfrm>
                <a:off x="19710784" y="955193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6" name="Freeform 186"/>
              <p:cNvSpPr>
                <a:spLocks/>
              </p:cNvSpPr>
              <p:nvPr/>
            </p:nvSpPr>
            <p:spPr bwMode="auto">
              <a:xfrm>
                <a:off x="19653634" y="9304283"/>
                <a:ext cx="104775" cy="219075"/>
              </a:xfrm>
              <a:custGeom>
                <a:avLst/>
                <a:gdLst>
                  <a:gd name="T0" fmla="*/ 10 w 11"/>
                  <a:gd name="T1" fmla="*/ 23 h 23"/>
                  <a:gd name="T2" fmla="*/ 10 w 11"/>
                  <a:gd name="T3" fmla="*/ 23 h 23"/>
                  <a:gd name="T4" fmla="*/ 11 w 11"/>
                  <a:gd name="T5" fmla="*/ 21 h 23"/>
                  <a:gd name="T6" fmla="*/ 3 w 11"/>
                  <a:gd name="T7" fmla="*/ 1 h 23"/>
                  <a:gd name="T8" fmla="*/ 1 w 11"/>
                  <a:gd name="T9" fmla="*/ 0 h 23"/>
                  <a:gd name="T10" fmla="*/ 0 w 11"/>
                  <a:gd name="T11" fmla="*/ 2 h 23"/>
                  <a:gd name="T12" fmla="*/ 8 w 11"/>
                  <a:gd name="T13" fmla="*/ 22 h 23"/>
                  <a:gd name="T14" fmla="*/ 10 w 11"/>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3">
                    <a:moveTo>
                      <a:pt x="10" y="23"/>
                    </a:moveTo>
                    <a:cubicBezTo>
                      <a:pt x="10" y="23"/>
                      <a:pt x="10" y="23"/>
                      <a:pt x="10" y="23"/>
                    </a:cubicBezTo>
                    <a:cubicBezTo>
                      <a:pt x="11" y="22"/>
                      <a:pt x="11" y="22"/>
                      <a:pt x="11" y="21"/>
                    </a:cubicBezTo>
                    <a:cubicBezTo>
                      <a:pt x="3" y="1"/>
                      <a:pt x="3" y="1"/>
                      <a:pt x="3" y="1"/>
                    </a:cubicBezTo>
                    <a:cubicBezTo>
                      <a:pt x="3" y="0"/>
                      <a:pt x="2" y="0"/>
                      <a:pt x="1" y="0"/>
                    </a:cubicBezTo>
                    <a:cubicBezTo>
                      <a:pt x="0" y="0"/>
                      <a:pt x="0" y="1"/>
                      <a:pt x="0" y="2"/>
                    </a:cubicBezTo>
                    <a:cubicBezTo>
                      <a:pt x="8" y="22"/>
                      <a:pt x="8" y="22"/>
                      <a:pt x="8" y="22"/>
                    </a:cubicBezTo>
                    <a:cubicBezTo>
                      <a:pt x="8" y="22"/>
                      <a:pt x="9" y="23"/>
                      <a:pt x="1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97" name="กลุ่ม 196"/>
          <p:cNvGrpSpPr/>
          <p:nvPr/>
        </p:nvGrpSpPr>
        <p:grpSpPr>
          <a:xfrm>
            <a:off x="8125891" y="6879686"/>
            <a:ext cx="9152132" cy="1680967"/>
            <a:chOff x="7437437" y="6864852"/>
            <a:chExt cx="9152132" cy="1680967"/>
          </a:xfrm>
        </p:grpSpPr>
        <p:sp>
          <p:nvSpPr>
            <p:cNvPr id="198" name="Freeform 31"/>
            <p:cNvSpPr>
              <a:spLocks/>
            </p:cNvSpPr>
            <p:nvPr/>
          </p:nvSpPr>
          <p:spPr bwMode="auto">
            <a:xfrm flipH="1">
              <a:off x="7437437" y="6864852"/>
              <a:ext cx="9152132" cy="1680967"/>
            </a:xfrm>
            <a:custGeom>
              <a:avLst/>
              <a:gdLst>
                <a:gd name="T0" fmla="*/ 2904 w 2904"/>
                <a:gd name="T1" fmla="*/ 362 h 736"/>
                <a:gd name="T2" fmla="*/ 2728 w 2904"/>
                <a:gd name="T3" fmla="*/ 252 h 736"/>
                <a:gd name="T4" fmla="*/ 2728 w 2904"/>
                <a:gd name="T5" fmla="*/ 0 h 736"/>
                <a:gd name="T6" fmla="*/ 0 w 2904"/>
                <a:gd name="T7" fmla="*/ 0 h 736"/>
                <a:gd name="T8" fmla="*/ 0 w 2904"/>
                <a:gd name="T9" fmla="*/ 736 h 736"/>
                <a:gd name="T10" fmla="*/ 2728 w 2904"/>
                <a:gd name="T11" fmla="*/ 736 h 736"/>
                <a:gd name="T12" fmla="*/ 2728 w 2904"/>
                <a:gd name="T13" fmla="*/ 483 h 736"/>
                <a:gd name="T14" fmla="*/ 2904 w 2904"/>
                <a:gd name="T15" fmla="*/ 362 h 7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6">
                  <a:moveTo>
                    <a:pt x="2904" y="362"/>
                  </a:moveTo>
                  <a:lnTo>
                    <a:pt x="2728" y="252"/>
                  </a:lnTo>
                  <a:lnTo>
                    <a:pt x="2728" y="0"/>
                  </a:lnTo>
                  <a:lnTo>
                    <a:pt x="0" y="0"/>
                  </a:lnTo>
                  <a:lnTo>
                    <a:pt x="0" y="736"/>
                  </a:lnTo>
                  <a:lnTo>
                    <a:pt x="2728" y="736"/>
                  </a:lnTo>
                  <a:lnTo>
                    <a:pt x="2728" y="483"/>
                  </a:lnTo>
                  <a:lnTo>
                    <a:pt x="2904" y="3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01" name="TextBox 200"/>
            <p:cNvSpPr txBox="1"/>
            <p:nvPr/>
          </p:nvSpPr>
          <p:spPr>
            <a:xfrm>
              <a:off x="8580437" y="7048497"/>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grpSp>
        <p:nvGrpSpPr>
          <p:cNvPr id="202" name="กลุ่ม 201"/>
          <p:cNvGrpSpPr/>
          <p:nvPr/>
        </p:nvGrpSpPr>
        <p:grpSpPr>
          <a:xfrm>
            <a:off x="8125891" y="8535530"/>
            <a:ext cx="9152132" cy="1683252"/>
            <a:chOff x="7437437" y="8520696"/>
            <a:chExt cx="9152132" cy="1683252"/>
          </a:xfrm>
        </p:grpSpPr>
        <p:sp>
          <p:nvSpPr>
            <p:cNvPr id="203" name="Freeform 32"/>
            <p:cNvSpPr>
              <a:spLocks/>
            </p:cNvSpPr>
            <p:nvPr/>
          </p:nvSpPr>
          <p:spPr bwMode="auto">
            <a:xfrm flipH="1">
              <a:off x="7437437" y="8520696"/>
              <a:ext cx="9152132" cy="1683252"/>
            </a:xfrm>
            <a:custGeom>
              <a:avLst/>
              <a:gdLst>
                <a:gd name="T0" fmla="*/ 2904 w 2904"/>
                <a:gd name="T1" fmla="*/ 363 h 737"/>
                <a:gd name="T2" fmla="*/ 2728 w 2904"/>
                <a:gd name="T3" fmla="*/ 253 h 737"/>
                <a:gd name="T4" fmla="*/ 2728 w 2904"/>
                <a:gd name="T5" fmla="*/ 0 h 737"/>
                <a:gd name="T6" fmla="*/ 0 w 2904"/>
                <a:gd name="T7" fmla="*/ 0 h 737"/>
                <a:gd name="T8" fmla="*/ 0 w 2904"/>
                <a:gd name="T9" fmla="*/ 737 h 737"/>
                <a:gd name="T10" fmla="*/ 2728 w 2904"/>
                <a:gd name="T11" fmla="*/ 737 h 737"/>
                <a:gd name="T12" fmla="*/ 2728 w 2904"/>
                <a:gd name="T13" fmla="*/ 484 h 737"/>
                <a:gd name="T14" fmla="*/ 2904 w 2904"/>
                <a:gd name="T15" fmla="*/ 363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7">
                  <a:moveTo>
                    <a:pt x="2904" y="363"/>
                  </a:moveTo>
                  <a:lnTo>
                    <a:pt x="2728" y="253"/>
                  </a:lnTo>
                  <a:lnTo>
                    <a:pt x="2728" y="0"/>
                  </a:lnTo>
                  <a:lnTo>
                    <a:pt x="0" y="0"/>
                  </a:lnTo>
                  <a:lnTo>
                    <a:pt x="0" y="737"/>
                  </a:lnTo>
                  <a:lnTo>
                    <a:pt x="2728" y="737"/>
                  </a:lnTo>
                  <a:lnTo>
                    <a:pt x="2728" y="484"/>
                  </a:lnTo>
                  <a:lnTo>
                    <a:pt x="2904" y="36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204" name="TextBox 203"/>
            <p:cNvSpPr txBox="1"/>
            <p:nvPr/>
          </p:nvSpPr>
          <p:spPr>
            <a:xfrm>
              <a:off x="8582373" y="8755118"/>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grpSp>
        <p:nvGrpSpPr>
          <p:cNvPr id="205" name="กลุ่ม 204"/>
          <p:cNvGrpSpPr/>
          <p:nvPr/>
        </p:nvGrpSpPr>
        <p:grpSpPr>
          <a:xfrm>
            <a:off x="6373289" y="8777834"/>
            <a:ext cx="1479473" cy="1479858"/>
            <a:chOff x="5684835" y="8763000"/>
            <a:chExt cx="1479473" cy="1479858"/>
          </a:xfrm>
        </p:grpSpPr>
        <p:sp>
          <p:nvSpPr>
            <p:cNvPr id="206" name="Rectangle 139"/>
            <p:cNvSpPr/>
            <p:nvPr/>
          </p:nvSpPr>
          <p:spPr>
            <a:xfrm>
              <a:off x="5684835" y="8763000"/>
              <a:ext cx="1479473" cy="147985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207" name="Freeform 148"/>
            <p:cNvSpPr>
              <a:spLocks noEditPoints="1"/>
            </p:cNvSpPr>
            <p:nvPr/>
          </p:nvSpPr>
          <p:spPr bwMode="auto">
            <a:xfrm>
              <a:off x="6098700" y="9104980"/>
              <a:ext cx="576737" cy="795897"/>
            </a:xfrm>
            <a:custGeom>
              <a:avLst/>
              <a:gdLst>
                <a:gd name="T0" fmla="*/ 48 w 50"/>
                <a:gd name="T1" fmla="*/ 17 h 69"/>
                <a:gd name="T2" fmla="*/ 39 w 50"/>
                <a:gd name="T3" fmla="*/ 17 h 69"/>
                <a:gd name="T4" fmla="*/ 39 w 50"/>
                <a:gd name="T5" fmla="*/ 14 h 69"/>
                <a:gd name="T6" fmla="*/ 25 w 50"/>
                <a:gd name="T7" fmla="*/ 0 h 69"/>
                <a:gd name="T8" fmla="*/ 11 w 50"/>
                <a:gd name="T9" fmla="*/ 14 h 69"/>
                <a:gd name="T10" fmla="*/ 11 w 50"/>
                <a:gd name="T11" fmla="*/ 17 h 69"/>
                <a:gd name="T12" fmla="*/ 1 w 50"/>
                <a:gd name="T13" fmla="*/ 17 h 69"/>
                <a:gd name="T14" fmla="*/ 0 w 50"/>
                <a:gd name="T15" fmla="*/ 19 h 69"/>
                <a:gd name="T16" fmla="*/ 0 w 50"/>
                <a:gd name="T17" fmla="*/ 55 h 69"/>
                <a:gd name="T18" fmla="*/ 14 w 50"/>
                <a:gd name="T19" fmla="*/ 69 h 69"/>
                <a:gd name="T20" fmla="*/ 36 w 50"/>
                <a:gd name="T21" fmla="*/ 69 h 69"/>
                <a:gd name="T22" fmla="*/ 50 w 50"/>
                <a:gd name="T23" fmla="*/ 55 h 69"/>
                <a:gd name="T24" fmla="*/ 50 w 50"/>
                <a:gd name="T25" fmla="*/ 19 h 69"/>
                <a:gd name="T26" fmla="*/ 48 w 50"/>
                <a:gd name="T27" fmla="*/ 17 h 69"/>
                <a:gd name="T28" fmla="*/ 13 w 50"/>
                <a:gd name="T29" fmla="*/ 14 h 69"/>
                <a:gd name="T30" fmla="*/ 25 w 50"/>
                <a:gd name="T31" fmla="*/ 3 h 69"/>
                <a:gd name="T32" fmla="*/ 36 w 50"/>
                <a:gd name="T33" fmla="*/ 14 h 69"/>
                <a:gd name="T34" fmla="*/ 36 w 50"/>
                <a:gd name="T35" fmla="*/ 17 h 69"/>
                <a:gd name="T36" fmla="*/ 13 w 50"/>
                <a:gd name="T37" fmla="*/ 17 h 69"/>
                <a:gd name="T38" fmla="*/ 13 w 50"/>
                <a:gd name="T39" fmla="*/ 14 h 69"/>
                <a:gd name="T40" fmla="*/ 47 w 50"/>
                <a:gd name="T41" fmla="*/ 55 h 69"/>
                <a:gd name="T42" fmla="*/ 36 w 50"/>
                <a:gd name="T43" fmla="*/ 66 h 69"/>
                <a:gd name="T44" fmla="*/ 14 w 50"/>
                <a:gd name="T45" fmla="*/ 66 h 69"/>
                <a:gd name="T46" fmla="*/ 3 w 50"/>
                <a:gd name="T47" fmla="*/ 55 h 69"/>
                <a:gd name="T48" fmla="*/ 3 w 50"/>
                <a:gd name="T49" fmla="*/ 55 h 69"/>
                <a:gd name="T50" fmla="*/ 25 w 50"/>
                <a:gd name="T51" fmla="*/ 55 h 69"/>
                <a:gd name="T52" fmla="*/ 27 w 50"/>
                <a:gd name="T53" fmla="*/ 53 h 69"/>
                <a:gd name="T54" fmla="*/ 25 w 50"/>
                <a:gd name="T55" fmla="*/ 52 h 69"/>
                <a:gd name="T56" fmla="*/ 3 w 50"/>
                <a:gd name="T57" fmla="*/ 52 h 69"/>
                <a:gd name="T58" fmla="*/ 3 w 50"/>
                <a:gd name="T59" fmla="*/ 46 h 69"/>
                <a:gd name="T60" fmla="*/ 30 w 50"/>
                <a:gd name="T61" fmla="*/ 46 h 69"/>
                <a:gd name="T62" fmla="*/ 31 w 50"/>
                <a:gd name="T63" fmla="*/ 44 h 69"/>
                <a:gd name="T64" fmla="*/ 30 w 50"/>
                <a:gd name="T65" fmla="*/ 43 h 69"/>
                <a:gd name="T66" fmla="*/ 3 w 50"/>
                <a:gd name="T67" fmla="*/ 43 h 69"/>
                <a:gd name="T68" fmla="*/ 3 w 50"/>
                <a:gd name="T69" fmla="*/ 38 h 69"/>
                <a:gd name="T70" fmla="*/ 41 w 50"/>
                <a:gd name="T71" fmla="*/ 38 h 69"/>
                <a:gd name="T72" fmla="*/ 42 w 50"/>
                <a:gd name="T73" fmla="*/ 36 h 69"/>
                <a:gd name="T74" fmla="*/ 41 w 50"/>
                <a:gd name="T75" fmla="*/ 35 h 69"/>
                <a:gd name="T76" fmla="*/ 3 w 50"/>
                <a:gd name="T77" fmla="*/ 35 h 69"/>
                <a:gd name="T78" fmla="*/ 3 w 50"/>
                <a:gd name="T79" fmla="*/ 20 h 69"/>
                <a:gd name="T80" fmla="*/ 11 w 50"/>
                <a:gd name="T81" fmla="*/ 20 h 69"/>
                <a:gd name="T82" fmla="*/ 11 w 50"/>
                <a:gd name="T83" fmla="*/ 24 h 69"/>
                <a:gd name="T84" fmla="*/ 11 w 50"/>
                <a:gd name="T85" fmla="*/ 24 h 69"/>
                <a:gd name="T86" fmla="*/ 9 w 50"/>
                <a:gd name="T87" fmla="*/ 27 h 69"/>
                <a:gd name="T88" fmla="*/ 12 w 50"/>
                <a:gd name="T89" fmla="*/ 30 h 69"/>
                <a:gd name="T90" fmla="*/ 15 w 50"/>
                <a:gd name="T91" fmla="*/ 27 h 69"/>
                <a:gd name="T92" fmla="*/ 13 w 50"/>
                <a:gd name="T93" fmla="*/ 24 h 69"/>
                <a:gd name="T94" fmla="*/ 13 w 50"/>
                <a:gd name="T95" fmla="*/ 24 h 69"/>
                <a:gd name="T96" fmla="*/ 13 w 50"/>
                <a:gd name="T97" fmla="*/ 20 h 69"/>
                <a:gd name="T98" fmla="*/ 36 w 50"/>
                <a:gd name="T99" fmla="*/ 20 h 69"/>
                <a:gd name="T100" fmla="*/ 36 w 50"/>
                <a:gd name="T101" fmla="*/ 24 h 69"/>
                <a:gd name="T102" fmla="*/ 36 w 50"/>
                <a:gd name="T103" fmla="*/ 24 h 69"/>
                <a:gd name="T104" fmla="*/ 35 w 50"/>
                <a:gd name="T105" fmla="*/ 27 h 69"/>
                <a:gd name="T106" fmla="*/ 38 w 50"/>
                <a:gd name="T107" fmla="*/ 30 h 69"/>
                <a:gd name="T108" fmla="*/ 41 w 50"/>
                <a:gd name="T109" fmla="*/ 27 h 69"/>
                <a:gd name="T110" fmla="*/ 39 w 50"/>
                <a:gd name="T111" fmla="*/ 24 h 69"/>
                <a:gd name="T112" fmla="*/ 39 w 50"/>
                <a:gd name="T113" fmla="*/ 24 h 69"/>
                <a:gd name="T114" fmla="*/ 39 w 50"/>
                <a:gd name="T115" fmla="*/ 20 h 69"/>
                <a:gd name="T116" fmla="*/ 47 w 50"/>
                <a:gd name="T117" fmla="*/ 20 h 69"/>
                <a:gd name="T118" fmla="*/ 47 w 50"/>
                <a:gd name="T119"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69">
                  <a:moveTo>
                    <a:pt x="48" y="17"/>
                  </a:moveTo>
                  <a:cubicBezTo>
                    <a:pt x="39" y="17"/>
                    <a:pt x="39" y="17"/>
                    <a:pt x="39" y="17"/>
                  </a:cubicBezTo>
                  <a:cubicBezTo>
                    <a:pt x="39" y="14"/>
                    <a:pt x="39" y="14"/>
                    <a:pt x="39" y="14"/>
                  </a:cubicBezTo>
                  <a:cubicBezTo>
                    <a:pt x="39" y="6"/>
                    <a:pt x="33" y="0"/>
                    <a:pt x="25" y="0"/>
                  </a:cubicBezTo>
                  <a:cubicBezTo>
                    <a:pt x="17" y="0"/>
                    <a:pt x="11" y="6"/>
                    <a:pt x="11" y="14"/>
                  </a:cubicBezTo>
                  <a:cubicBezTo>
                    <a:pt x="11" y="17"/>
                    <a:pt x="11" y="17"/>
                    <a:pt x="11" y="17"/>
                  </a:cubicBezTo>
                  <a:cubicBezTo>
                    <a:pt x="1" y="17"/>
                    <a:pt x="1" y="17"/>
                    <a:pt x="1" y="17"/>
                  </a:cubicBezTo>
                  <a:cubicBezTo>
                    <a:pt x="0" y="17"/>
                    <a:pt x="0" y="18"/>
                    <a:pt x="0" y="19"/>
                  </a:cubicBezTo>
                  <a:cubicBezTo>
                    <a:pt x="0" y="55"/>
                    <a:pt x="0" y="55"/>
                    <a:pt x="0" y="55"/>
                  </a:cubicBezTo>
                  <a:cubicBezTo>
                    <a:pt x="0" y="63"/>
                    <a:pt x="6" y="69"/>
                    <a:pt x="14" y="69"/>
                  </a:cubicBezTo>
                  <a:cubicBezTo>
                    <a:pt x="36" y="69"/>
                    <a:pt x="36" y="69"/>
                    <a:pt x="36" y="69"/>
                  </a:cubicBezTo>
                  <a:cubicBezTo>
                    <a:pt x="43" y="69"/>
                    <a:pt x="50" y="63"/>
                    <a:pt x="50" y="55"/>
                  </a:cubicBezTo>
                  <a:cubicBezTo>
                    <a:pt x="50" y="19"/>
                    <a:pt x="50" y="19"/>
                    <a:pt x="50" y="19"/>
                  </a:cubicBezTo>
                  <a:cubicBezTo>
                    <a:pt x="50" y="18"/>
                    <a:pt x="49" y="17"/>
                    <a:pt x="48" y="17"/>
                  </a:cubicBezTo>
                  <a:close/>
                  <a:moveTo>
                    <a:pt x="13" y="14"/>
                  </a:moveTo>
                  <a:cubicBezTo>
                    <a:pt x="13" y="8"/>
                    <a:pt x="19" y="3"/>
                    <a:pt x="25" y="3"/>
                  </a:cubicBezTo>
                  <a:cubicBezTo>
                    <a:pt x="31" y="3"/>
                    <a:pt x="36" y="8"/>
                    <a:pt x="36" y="14"/>
                  </a:cubicBezTo>
                  <a:cubicBezTo>
                    <a:pt x="36" y="17"/>
                    <a:pt x="36" y="17"/>
                    <a:pt x="36" y="17"/>
                  </a:cubicBezTo>
                  <a:cubicBezTo>
                    <a:pt x="13" y="17"/>
                    <a:pt x="13" y="17"/>
                    <a:pt x="13" y="17"/>
                  </a:cubicBezTo>
                  <a:lnTo>
                    <a:pt x="13" y="14"/>
                  </a:lnTo>
                  <a:close/>
                  <a:moveTo>
                    <a:pt x="47" y="55"/>
                  </a:moveTo>
                  <a:cubicBezTo>
                    <a:pt x="47" y="61"/>
                    <a:pt x="42" y="66"/>
                    <a:pt x="36" y="66"/>
                  </a:cubicBezTo>
                  <a:cubicBezTo>
                    <a:pt x="14" y="66"/>
                    <a:pt x="14" y="66"/>
                    <a:pt x="14" y="66"/>
                  </a:cubicBezTo>
                  <a:cubicBezTo>
                    <a:pt x="8" y="66"/>
                    <a:pt x="3" y="61"/>
                    <a:pt x="3" y="55"/>
                  </a:cubicBezTo>
                  <a:cubicBezTo>
                    <a:pt x="3" y="55"/>
                    <a:pt x="3" y="55"/>
                    <a:pt x="3" y="55"/>
                  </a:cubicBezTo>
                  <a:cubicBezTo>
                    <a:pt x="25" y="55"/>
                    <a:pt x="25" y="55"/>
                    <a:pt x="25" y="55"/>
                  </a:cubicBezTo>
                  <a:cubicBezTo>
                    <a:pt x="26" y="55"/>
                    <a:pt x="27" y="54"/>
                    <a:pt x="27" y="53"/>
                  </a:cubicBezTo>
                  <a:cubicBezTo>
                    <a:pt x="27" y="53"/>
                    <a:pt x="26" y="52"/>
                    <a:pt x="25" y="52"/>
                  </a:cubicBezTo>
                  <a:cubicBezTo>
                    <a:pt x="3" y="52"/>
                    <a:pt x="3" y="52"/>
                    <a:pt x="3" y="52"/>
                  </a:cubicBezTo>
                  <a:cubicBezTo>
                    <a:pt x="3" y="46"/>
                    <a:pt x="3" y="46"/>
                    <a:pt x="3" y="46"/>
                  </a:cubicBezTo>
                  <a:cubicBezTo>
                    <a:pt x="30" y="46"/>
                    <a:pt x="30" y="46"/>
                    <a:pt x="30" y="46"/>
                  </a:cubicBezTo>
                  <a:cubicBezTo>
                    <a:pt x="30" y="46"/>
                    <a:pt x="31" y="45"/>
                    <a:pt x="31" y="44"/>
                  </a:cubicBezTo>
                  <a:cubicBezTo>
                    <a:pt x="31" y="43"/>
                    <a:pt x="30" y="43"/>
                    <a:pt x="30" y="43"/>
                  </a:cubicBezTo>
                  <a:cubicBezTo>
                    <a:pt x="3" y="43"/>
                    <a:pt x="3" y="43"/>
                    <a:pt x="3" y="43"/>
                  </a:cubicBezTo>
                  <a:cubicBezTo>
                    <a:pt x="3" y="38"/>
                    <a:pt x="3" y="38"/>
                    <a:pt x="3" y="38"/>
                  </a:cubicBezTo>
                  <a:cubicBezTo>
                    <a:pt x="41" y="38"/>
                    <a:pt x="41" y="38"/>
                    <a:pt x="41" y="38"/>
                  </a:cubicBezTo>
                  <a:cubicBezTo>
                    <a:pt x="41" y="38"/>
                    <a:pt x="42" y="37"/>
                    <a:pt x="42" y="36"/>
                  </a:cubicBezTo>
                  <a:cubicBezTo>
                    <a:pt x="42" y="35"/>
                    <a:pt x="41" y="35"/>
                    <a:pt x="41" y="35"/>
                  </a:cubicBezTo>
                  <a:cubicBezTo>
                    <a:pt x="3" y="35"/>
                    <a:pt x="3" y="35"/>
                    <a:pt x="3" y="35"/>
                  </a:cubicBezTo>
                  <a:cubicBezTo>
                    <a:pt x="3" y="20"/>
                    <a:pt x="3" y="20"/>
                    <a:pt x="3" y="20"/>
                  </a:cubicBezTo>
                  <a:cubicBezTo>
                    <a:pt x="11" y="20"/>
                    <a:pt x="11" y="20"/>
                    <a:pt x="11" y="20"/>
                  </a:cubicBezTo>
                  <a:cubicBezTo>
                    <a:pt x="11" y="24"/>
                    <a:pt x="11" y="24"/>
                    <a:pt x="11" y="24"/>
                  </a:cubicBezTo>
                  <a:cubicBezTo>
                    <a:pt x="11" y="24"/>
                    <a:pt x="11" y="24"/>
                    <a:pt x="11" y="24"/>
                  </a:cubicBezTo>
                  <a:cubicBezTo>
                    <a:pt x="10" y="25"/>
                    <a:pt x="9" y="26"/>
                    <a:pt x="9" y="27"/>
                  </a:cubicBezTo>
                  <a:cubicBezTo>
                    <a:pt x="9" y="28"/>
                    <a:pt x="10" y="30"/>
                    <a:pt x="12" y="30"/>
                  </a:cubicBezTo>
                  <a:cubicBezTo>
                    <a:pt x="14" y="30"/>
                    <a:pt x="15" y="28"/>
                    <a:pt x="15" y="27"/>
                  </a:cubicBezTo>
                  <a:cubicBezTo>
                    <a:pt x="15" y="26"/>
                    <a:pt x="14" y="25"/>
                    <a:pt x="13" y="24"/>
                  </a:cubicBezTo>
                  <a:cubicBezTo>
                    <a:pt x="13" y="24"/>
                    <a:pt x="13" y="24"/>
                    <a:pt x="13" y="24"/>
                  </a:cubicBezTo>
                  <a:cubicBezTo>
                    <a:pt x="13" y="20"/>
                    <a:pt x="13" y="20"/>
                    <a:pt x="13" y="20"/>
                  </a:cubicBezTo>
                  <a:cubicBezTo>
                    <a:pt x="36" y="20"/>
                    <a:pt x="36" y="20"/>
                    <a:pt x="36" y="20"/>
                  </a:cubicBezTo>
                  <a:cubicBezTo>
                    <a:pt x="36" y="24"/>
                    <a:pt x="36" y="24"/>
                    <a:pt x="36" y="24"/>
                  </a:cubicBezTo>
                  <a:cubicBezTo>
                    <a:pt x="36" y="24"/>
                    <a:pt x="36" y="24"/>
                    <a:pt x="36" y="24"/>
                  </a:cubicBezTo>
                  <a:cubicBezTo>
                    <a:pt x="35" y="25"/>
                    <a:pt x="35" y="26"/>
                    <a:pt x="35" y="27"/>
                  </a:cubicBezTo>
                  <a:cubicBezTo>
                    <a:pt x="35" y="28"/>
                    <a:pt x="36" y="30"/>
                    <a:pt x="38" y="30"/>
                  </a:cubicBezTo>
                  <a:cubicBezTo>
                    <a:pt x="39" y="30"/>
                    <a:pt x="41" y="28"/>
                    <a:pt x="41" y="27"/>
                  </a:cubicBezTo>
                  <a:cubicBezTo>
                    <a:pt x="41" y="26"/>
                    <a:pt x="40" y="25"/>
                    <a:pt x="39" y="24"/>
                  </a:cubicBezTo>
                  <a:cubicBezTo>
                    <a:pt x="39" y="24"/>
                    <a:pt x="39" y="24"/>
                    <a:pt x="39" y="24"/>
                  </a:cubicBezTo>
                  <a:cubicBezTo>
                    <a:pt x="39" y="20"/>
                    <a:pt x="39" y="20"/>
                    <a:pt x="39" y="20"/>
                  </a:cubicBezTo>
                  <a:cubicBezTo>
                    <a:pt x="47" y="20"/>
                    <a:pt x="47" y="20"/>
                    <a:pt x="47" y="20"/>
                  </a:cubicBezTo>
                  <a:lnTo>
                    <a:pt x="47" y="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08" name="กลุ่ม 207"/>
          <p:cNvGrpSpPr/>
          <p:nvPr/>
        </p:nvGrpSpPr>
        <p:grpSpPr>
          <a:xfrm>
            <a:off x="6373288" y="10682834"/>
            <a:ext cx="1479473" cy="1479858"/>
            <a:chOff x="5684834" y="10668000"/>
            <a:chExt cx="1479473" cy="1479858"/>
          </a:xfrm>
        </p:grpSpPr>
        <p:sp>
          <p:nvSpPr>
            <p:cNvPr id="209" name="Rectangle 139"/>
            <p:cNvSpPr/>
            <p:nvPr/>
          </p:nvSpPr>
          <p:spPr>
            <a:xfrm>
              <a:off x="5684834" y="10668000"/>
              <a:ext cx="1479473" cy="147985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210" name="กลุ่ม 209"/>
            <p:cNvGrpSpPr/>
            <p:nvPr/>
          </p:nvGrpSpPr>
          <p:grpSpPr>
            <a:xfrm>
              <a:off x="6180229" y="11079188"/>
              <a:ext cx="530599" cy="657481"/>
              <a:chOff x="14562138" y="8907463"/>
              <a:chExt cx="438150" cy="542925"/>
            </a:xfrm>
            <a:solidFill>
              <a:schemeClr val="bg1"/>
            </a:solidFill>
          </p:grpSpPr>
          <p:sp>
            <p:nvSpPr>
              <p:cNvPr id="211" name="Freeform 142"/>
              <p:cNvSpPr>
                <a:spLocks noEditPoints="1"/>
              </p:cNvSpPr>
              <p:nvPr/>
            </p:nvSpPr>
            <p:spPr bwMode="auto">
              <a:xfrm>
                <a:off x="14562138" y="8907463"/>
                <a:ext cx="438150" cy="542925"/>
              </a:xfrm>
              <a:custGeom>
                <a:avLst/>
                <a:gdLst>
                  <a:gd name="T0" fmla="*/ 46 w 46"/>
                  <a:gd name="T1" fmla="*/ 15 h 57"/>
                  <a:gd name="T2" fmla="*/ 46 w 46"/>
                  <a:gd name="T3" fmla="*/ 15 h 57"/>
                  <a:gd name="T4" fmla="*/ 46 w 46"/>
                  <a:gd name="T5" fmla="*/ 14 h 57"/>
                  <a:gd name="T6" fmla="*/ 46 w 46"/>
                  <a:gd name="T7" fmla="*/ 14 h 57"/>
                  <a:gd name="T8" fmla="*/ 46 w 46"/>
                  <a:gd name="T9" fmla="*/ 14 h 57"/>
                  <a:gd name="T10" fmla="*/ 46 w 46"/>
                  <a:gd name="T11" fmla="*/ 14 h 57"/>
                  <a:gd name="T12" fmla="*/ 45 w 46"/>
                  <a:gd name="T13" fmla="*/ 14 h 57"/>
                  <a:gd name="T14" fmla="*/ 45 w 46"/>
                  <a:gd name="T15" fmla="*/ 14 h 57"/>
                  <a:gd name="T16" fmla="*/ 45 w 46"/>
                  <a:gd name="T17" fmla="*/ 14 h 57"/>
                  <a:gd name="T18" fmla="*/ 45 w 46"/>
                  <a:gd name="T19" fmla="*/ 14 h 57"/>
                  <a:gd name="T20" fmla="*/ 45 w 46"/>
                  <a:gd name="T21" fmla="*/ 14 h 57"/>
                  <a:gd name="T22" fmla="*/ 45 w 46"/>
                  <a:gd name="T23" fmla="*/ 14 h 57"/>
                  <a:gd name="T24" fmla="*/ 32 w 46"/>
                  <a:gd name="T25" fmla="*/ 1 h 57"/>
                  <a:gd name="T26" fmla="*/ 32 w 46"/>
                  <a:gd name="T27" fmla="*/ 1 h 57"/>
                  <a:gd name="T28" fmla="*/ 32 w 46"/>
                  <a:gd name="T29" fmla="*/ 1 h 57"/>
                  <a:gd name="T30" fmla="*/ 32 w 46"/>
                  <a:gd name="T31" fmla="*/ 1 h 57"/>
                  <a:gd name="T32" fmla="*/ 32 w 46"/>
                  <a:gd name="T33" fmla="*/ 1 h 57"/>
                  <a:gd name="T34" fmla="*/ 32 w 46"/>
                  <a:gd name="T35" fmla="*/ 1 h 57"/>
                  <a:gd name="T36" fmla="*/ 32 w 46"/>
                  <a:gd name="T37" fmla="*/ 0 h 57"/>
                  <a:gd name="T38" fmla="*/ 32 w 46"/>
                  <a:gd name="T39" fmla="*/ 0 h 57"/>
                  <a:gd name="T40" fmla="*/ 32 w 46"/>
                  <a:gd name="T41" fmla="*/ 0 h 57"/>
                  <a:gd name="T42" fmla="*/ 32 w 46"/>
                  <a:gd name="T43" fmla="*/ 0 h 57"/>
                  <a:gd name="T44" fmla="*/ 31 w 46"/>
                  <a:gd name="T45" fmla="*/ 0 h 57"/>
                  <a:gd name="T46" fmla="*/ 31 w 46"/>
                  <a:gd name="T47" fmla="*/ 0 h 57"/>
                  <a:gd name="T48" fmla="*/ 31 w 46"/>
                  <a:gd name="T49" fmla="*/ 0 h 57"/>
                  <a:gd name="T50" fmla="*/ 2 w 46"/>
                  <a:gd name="T51" fmla="*/ 0 h 57"/>
                  <a:gd name="T52" fmla="*/ 0 w 46"/>
                  <a:gd name="T53" fmla="*/ 2 h 57"/>
                  <a:gd name="T54" fmla="*/ 0 w 46"/>
                  <a:gd name="T55" fmla="*/ 55 h 57"/>
                  <a:gd name="T56" fmla="*/ 2 w 46"/>
                  <a:gd name="T57" fmla="*/ 57 h 57"/>
                  <a:gd name="T58" fmla="*/ 44 w 46"/>
                  <a:gd name="T59" fmla="*/ 57 h 57"/>
                  <a:gd name="T60" fmla="*/ 46 w 46"/>
                  <a:gd name="T61" fmla="*/ 55 h 57"/>
                  <a:gd name="T62" fmla="*/ 46 w 46"/>
                  <a:gd name="T63" fmla="*/ 15 h 57"/>
                  <a:gd name="T64" fmla="*/ 46 w 46"/>
                  <a:gd name="T65" fmla="*/ 15 h 57"/>
                  <a:gd name="T66" fmla="*/ 33 w 46"/>
                  <a:gd name="T67" fmla="*/ 6 h 57"/>
                  <a:gd name="T68" fmla="*/ 40 w 46"/>
                  <a:gd name="T69" fmla="*/ 13 h 57"/>
                  <a:gd name="T70" fmla="*/ 33 w 46"/>
                  <a:gd name="T71" fmla="*/ 13 h 57"/>
                  <a:gd name="T72" fmla="*/ 33 w 46"/>
                  <a:gd name="T73" fmla="*/ 6 h 57"/>
                  <a:gd name="T74" fmla="*/ 3 w 46"/>
                  <a:gd name="T75" fmla="*/ 54 h 57"/>
                  <a:gd name="T76" fmla="*/ 3 w 46"/>
                  <a:gd name="T77" fmla="*/ 4 h 57"/>
                  <a:gd name="T78" fmla="*/ 30 w 46"/>
                  <a:gd name="T79" fmla="*/ 4 h 57"/>
                  <a:gd name="T80" fmla="*/ 30 w 46"/>
                  <a:gd name="T81" fmla="*/ 15 h 57"/>
                  <a:gd name="T82" fmla="*/ 31 w 46"/>
                  <a:gd name="T83" fmla="*/ 16 h 57"/>
                  <a:gd name="T84" fmla="*/ 42 w 46"/>
                  <a:gd name="T85" fmla="*/ 16 h 57"/>
                  <a:gd name="T86" fmla="*/ 42 w 46"/>
                  <a:gd name="T87" fmla="*/ 54 h 57"/>
                  <a:gd name="T88" fmla="*/ 3 w 46"/>
                  <a:gd name="T89"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57">
                    <a:moveTo>
                      <a:pt x="46" y="15"/>
                    </a:moveTo>
                    <a:cubicBezTo>
                      <a:pt x="46" y="15"/>
                      <a:pt x="46" y="15"/>
                      <a:pt x="46" y="15"/>
                    </a:cubicBezTo>
                    <a:cubicBezTo>
                      <a:pt x="46" y="15"/>
                      <a:pt x="46" y="14"/>
                      <a:pt x="46" y="14"/>
                    </a:cubicBezTo>
                    <a:cubicBezTo>
                      <a:pt x="46" y="14"/>
                      <a:pt x="46" y="14"/>
                      <a:pt x="46" y="14"/>
                    </a:cubicBezTo>
                    <a:cubicBezTo>
                      <a:pt x="46" y="14"/>
                      <a:pt x="46" y="14"/>
                      <a:pt x="46" y="14"/>
                    </a:cubicBezTo>
                    <a:cubicBezTo>
                      <a:pt x="46" y="14"/>
                      <a:pt x="46" y="14"/>
                      <a:pt x="46" y="14"/>
                    </a:cubicBezTo>
                    <a:cubicBezTo>
                      <a:pt x="46"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0"/>
                    </a:cubicBezTo>
                    <a:cubicBezTo>
                      <a:pt x="32" y="0"/>
                      <a:pt x="32" y="0"/>
                      <a:pt x="32" y="0"/>
                    </a:cubicBezTo>
                    <a:cubicBezTo>
                      <a:pt x="32" y="0"/>
                      <a:pt x="32" y="0"/>
                      <a:pt x="32" y="0"/>
                    </a:cubicBezTo>
                    <a:cubicBezTo>
                      <a:pt x="32" y="0"/>
                      <a:pt x="32" y="0"/>
                      <a:pt x="32" y="0"/>
                    </a:cubicBezTo>
                    <a:cubicBezTo>
                      <a:pt x="32" y="0"/>
                      <a:pt x="32" y="0"/>
                      <a:pt x="31" y="0"/>
                    </a:cubicBezTo>
                    <a:cubicBezTo>
                      <a:pt x="31" y="0"/>
                      <a:pt x="31" y="0"/>
                      <a:pt x="31" y="0"/>
                    </a:cubicBezTo>
                    <a:cubicBezTo>
                      <a:pt x="31" y="0"/>
                      <a:pt x="31" y="0"/>
                      <a:pt x="31" y="0"/>
                    </a:cubicBezTo>
                    <a:cubicBezTo>
                      <a:pt x="2" y="0"/>
                      <a:pt x="2" y="0"/>
                      <a:pt x="2" y="0"/>
                    </a:cubicBezTo>
                    <a:cubicBezTo>
                      <a:pt x="1" y="0"/>
                      <a:pt x="0" y="1"/>
                      <a:pt x="0" y="2"/>
                    </a:cubicBezTo>
                    <a:cubicBezTo>
                      <a:pt x="0" y="55"/>
                      <a:pt x="0" y="55"/>
                      <a:pt x="0" y="55"/>
                    </a:cubicBezTo>
                    <a:cubicBezTo>
                      <a:pt x="0" y="56"/>
                      <a:pt x="1" y="57"/>
                      <a:pt x="2" y="57"/>
                    </a:cubicBezTo>
                    <a:cubicBezTo>
                      <a:pt x="44" y="57"/>
                      <a:pt x="44" y="57"/>
                      <a:pt x="44" y="57"/>
                    </a:cubicBezTo>
                    <a:cubicBezTo>
                      <a:pt x="45" y="57"/>
                      <a:pt x="46" y="56"/>
                      <a:pt x="46" y="55"/>
                    </a:cubicBezTo>
                    <a:cubicBezTo>
                      <a:pt x="46" y="15"/>
                      <a:pt x="46" y="15"/>
                      <a:pt x="46" y="15"/>
                    </a:cubicBezTo>
                    <a:cubicBezTo>
                      <a:pt x="46" y="15"/>
                      <a:pt x="46" y="15"/>
                      <a:pt x="46" y="15"/>
                    </a:cubicBezTo>
                    <a:close/>
                    <a:moveTo>
                      <a:pt x="33" y="6"/>
                    </a:moveTo>
                    <a:cubicBezTo>
                      <a:pt x="40" y="13"/>
                      <a:pt x="40" y="13"/>
                      <a:pt x="40" y="13"/>
                    </a:cubicBezTo>
                    <a:cubicBezTo>
                      <a:pt x="33" y="13"/>
                      <a:pt x="33" y="13"/>
                      <a:pt x="33" y="13"/>
                    </a:cubicBezTo>
                    <a:lnTo>
                      <a:pt x="33" y="6"/>
                    </a:lnTo>
                    <a:close/>
                    <a:moveTo>
                      <a:pt x="3" y="54"/>
                    </a:moveTo>
                    <a:cubicBezTo>
                      <a:pt x="3" y="4"/>
                      <a:pt x="3" y="4"/>
                      <a:pt x="3" y="4"/>
                    </a:cubicBezTo>
                    <a:cubicBezTo>
                      <a:pt x="30" y="4"/>
                      <a:pt x="30" y="4"/>
                      <a:pt x="30" y="4"/>
                    </a:cubicBezTo>
                    <a:cubicBezTo>
                      <a:pt x="30" y="15"/>
                      <a:pt x="30" y="15"/>
                      <a:pt x="30" y="15"/>
                    </a:cubicBezTo>
                    <a:cubicBezTo>
                      <a:pt x="30" y="16"/>
                      <a:pt x="30" y="16"/>
                      <a:pt x="31" y="16"/>
                    </a:cubicBezTo>
                    <a:cubicBezTo>
                      <a:pt x="42" y="16"/>
                      <a:pt x="42" y="16"/>
                      <a:pt x="42" y="16"/>
                    </a:cubicBezTo>
                    <a:cubicBezTo>
                      <a:pt x="42" y="54"/>
                      <a:pt x="42" y="54"/>
                      <a:pt x="42" y="54"/>
                    </a:cubicBezTo>
                    <a:lnTo>
                      <a:pt x="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2" name="Freeform 143"/>
              <p:cNvSpPr>
                <a:spLocks/>
              </p:cNvSpPr>
              <p:nvPr/>
            </p:nvSpPr>
            <p:spPr bwMode="auto">
              <a:xfrm>
                <a:off x="14628813" y="91455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3" name="Freeform 144"/>
              <p:cNvSpPr>
                <a:spLocks/>
              </p:cNvSpPr>
              <p:nvPr/>
            </p:nvSpPr>
            <p:spPr bwMode="auto">
              <a:xfrm>
                <a:off x="14628813" y="92217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4" name="Freeform 145"/>
              <p:cNvSpPr>
                <a:spLocks/>
              </p:cNvSpPr>
              <p:nvPr/>
            </p:nvSpPr>
            <p:spPr bwMode="auto">
              <a:xfrm>
                <a:off x="14628813" y="92979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5" name="Freeform 146"/>
              <p:cNvSpPr>
                <a:spLocks/>
              </p:cNvSpPr>
              <p:nvPr/>
            </p:nvSpPr>
            <p:spPr bwMode="auto">
              <a:xfrm>
                <a:off x="14619288" y="9069388"/>
                <a:ext cx="219075" cy="28575"/>
              </a:xfrm>
              <a:custGeom>
                <a:avLst/>
                <a:gdLst>
                  <a:gd name="T0" fmla="*/ 21 w 23"/>
                  <a:gd name="T1" fmla="*/ 0 h 3"/>
                  <a:gd name="T2" fmla="*/ 2 w 23"/>
                  <a:gd name="T3" fmla="*/ 0 h 3"/>
                  <a:gd name="T4" fmla="*/ 0 w 23"/>
                  <a:gd name="T5" fmla="*/ 2 h 3"/>
                  <a:gd name="T6" fmla="*/ 2 w 23"/>
                  <a:gd name="T7" fmla="*/ 3 h 3"/>
                  <a:gd name="T8" fmla="*/ 21 w 23"/>
                  <a:gd name="T9" fmla="*/ 3 h 3"/>
                  <a:gd name="T10" fmla="*/ 23 w 23"/>
                  <a:gd name="T11" fmla="*/ 2 h 3"/>
                  <a:gd name="T12" fmla="*/ 21 w 2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3" h="3">
                    <a:moveTo>
                      <a:pt x="21" y="0"/>
                    </a:moveTo>
                    <a:cubicBezTo>
                      <a:pt x="2" y="0"/>
                      <a:pt x="2" y="0"/>
                      <a:pt x="2" y="0"/>
                    </a:cubicBezTo>
                    <a:cubicBezTo>
                      <a:pt x="1" y="0"/>
                      <a:pt x="0" y="1"/>
                      <a:pt x="0" y="2"/>
                    </a:cubicBezTo>
                    <a:cubicBezTo>
                      <a:pt x="0" y="3"/>
                      <a:pt x="1" y="3"/>
                      <a:pt x="2" y="3"/>
                    </a:cubicBezTo>
                    <a:cubicBezTo>
                      <a:pt x="21" y="3"/>
                      <a:pt x="21" y="3"/>
                      <a:pt x="21" y="3"/>
                    </a:cubicBezTo>
                    <a:cubicBezTo>
                      <a:pt x="22" y="3"/>
                      <a:pt x="23" y="3"/>
                      <a:pt x="23" y="2"/>
                    </a:cubicBezTo>
                    <a:cubicBezTo>
                      <a:pt x="23" y="1"/>
                      <a:pt x="22"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16" name="กลุ่ม 215"/>
          <p:cNvGrpSpPr/>
          <p:nvPr/>
        </p:nvGrpSpPr>
        <p:grpSpPr>
          <a:xfrm>
            <a:off x="8125891" y="10218782"/>
            <a:ext cx="9152132" cy="1683252"/>
            <a:chOff x="7437437" y="10203948"/>
            <a:chExt cx="9152132" cy="1683252"/>
          </a:xfrm>
        </p:grpSpPr>
        <p:sp>
          <p:nvSpPr>
            <p:cNvPr id="217" name="Freeform 33"/>
            <p:cNvSpPr>
              <a:spLocks/>
            </p:cNvSpPr>
            <p:nvPr/>
          </p:nvSpPr>
          <p:spPr bwMode="auto">
            <a:xfrm flipH="1">
              <a:off x="7437437" y="10203948"/>
              <a:ext cx="9152132" cy="1683252"/>
            </a:xfrm>
            <a:custGeom>
              <a:avLst/>
              <a:gdLst>
                <a:gd name="T0" fmla="*/ 2904 w 2904"/>
                <a:gd name="T1" fmla="*/ 363 h 737"/>
                <a:gd name="T2" fmla="*/ 2728 w 2904"/>
                <a:gd name="T3" fmla="*/ 253 h 737"/>
                <a:gd name="T4" fmla="*/ 2728 w 2904"/>
                <a:gd name="T5" fmla="*/ 0 h 737"/>
                <a:gd name="T6" fmla="*/ 0 w 2904"/>
                <a:gd name="T7" fmla="*/ 0 h 737"/>
                <a:gd name="T8" fmla="*/ 0 w 2904"/>
                <a:gd name="T9" fmla="*/ 737 h 737"/>
                <a:gd name="T10" fmla="*/ 2728 w 2904"/>
                <a:gd name="T11" fmla="*/ 737 h 737"/>
                <a:gd name="T12" fmla="*/ 2728 w 2904"/>
                <a:gd name="T13" fmla="*/ 484 h 737"/>
                <a:gd name="T14" fmla="*/ 2904 w 2904"/>
                <a:gd name="T15" fmla="*/ 363 h 7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4" h="737">
                  <a:moveTo>
                    <a:pt x="2904" y="363"/>
                  </a:moveTo>
                  <a:lnTo>
                    <a:pt x="2728" y="253"/>
                  </a:lnTo>
                  <a:lnTo>
                    <a:pt x="2728" y="0"/>
                  </a:lnTo>
                  <a:lnTo>
                    <a:pt x="0" y="0"/>
                  </a:lnTo>
                  <a:lnTo>
                    <a:pt x="0" y="737"/>
                  </a:lnTo>
                  <a:lnTo>
                    <a:pt x="2728" y="737"/>
                  </a:lnTo>
                  <a:lnTo>
                    <a:pt x="2728" y="484"/>
                  </a:lnTo>
                  <a:lnTo>
                    <a:pt x="2904" y="36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18" name="TextBox 217"/>
            <p:cNvSpPr txBox="1"/>
            <p:nvPr/>
          </p:nvSpPr>
          <p:spPr>
            <a:xfrm>
              <a:off x="8657605" y="10351373"/>
              <a:ext cx="7390432"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analysis which summarizes.</a:t>
              </a:r>
            </a:p>
          </p:txBody>
        </p:sp>
      </p:grpSp>
      <p:sp>
        <p:nvSpPr>
          <p:cNvPr id="219" name="Freeform 10"/>
          <p:cNvSpPr>
            <a:spLocks noEditPoints="1"/>
          </p:cNvSpPr>
          <p:nvPr/>
        </p:nvSpPr>
        <p:spPr bwMode="auto">
          <a:xfrm flipH="1">
            <a:off x="4006855" y="7558634"/>
            <a:ext cx="1985436" cy="4867520"/>
          </a:xfrm>
          <a:custGeom>
            <a:avLst/>
            <a:gdLst>
              <a:gd name="T0" fmla="*/ 6 w 153"/>
              <a:gd name="T1" fmla="*/ 120 h 358"/>
              <a:gd name="T2" fmla="*/ 11 w 153"/>
              <a:gd name="T3" fmla="*/ 132 h 358"/>
              <a:gd name="T4" fmla="*/ 23 w 153"/>
              <a:gd name="T5" fmla="*/ 137 h 358"/>
              <a:gd name="T6" fmla="*/ 44 w 153"/>
              <a:gd name="T7" fmla="*/ 144 h 358"/>
              <a:gd name="T8" fmla="*/ 58 w 153"/>
              <a:gd name="T9" fmla="*/ 150 h 358"/>
              <a:gd name="T10" fmla="*/ 58 w 153"/>
              <a:gd name="T11" fmla="*/ 165 h 358"/>
              <a:gd name="T12" fmla="*/ 52 w 153"/>
              <a:gd name="T13" fmla="*/ 199 h 358"/>
              <a:gd name="T14" fmla="*/ 51 w 153"/>
              <a:gd name="T15" fmla="*/ 209 h 358"/>
              <a:gd name="T16" fmla="*/ 47 w 153"/>
              <a:gd name="T17" fmla="*/ 231 h 358"/>
              <a:gd name="T18" fmla="*/ 45 w 153"/>
              <a:gd name="T19" fmla="*/ 256 h 358"/>
              <a:gd name="T20" fmla="*/ 48 w 153"/>
              <a:gd name="T21" fmla="*/ 297 h 358"/>
              <a:gd name="T22" fmla="*/ 43 w 153"/>
              <a:gd name="T23" fmla="*/ 323 h 358"/>
              <a:gd name="T24" fmla="*/ 23 w 153"/>
              <a:gd name="T25" fmla="*/ 337 h 358"/>
              <a:gd name="T26" fmla="*/ 26 w 153"/>
              <a:gd name="T27" fmla="*/ 344 h 358"/>
              <a:gd name="T28" fmla="*/ 58 w 153"/>
              <a:gd name="T29" fmla="*/ 333 h 358"/>
              <a:gd name="T30" fmla="*/ 72 w 153"/>
              <a:gd name="T31" fmla="*/ 325 h 358"/>
              <a:gd name="T32" fmla="*/ 76 w 153"/>
              <a:gd name="T33" fmla="*/ 255 h 358"/>
              <a:gd name="T34" fmla="*/ 93 w 153"/>
              <a:gd name="T35" fmla="*/ 223 h 358"/>
              <a:gd name="T36" fmla="*/ 96 w 153"/>
              <a:gd name="T37" fmla="*/ 242 h 358"/>
              <a:gd name="T38" fmla="*/ 100 w 153"/>
              <a:gd name="T39" fmla="*/ 263 h 358"/>
              <a:gd name="T40" fmla="*/ 95 w 153"/>
              <a:gd name="T41" fmla="*/ 307 h 358"/>
              <a:gd name="T42" fmla="*/ 97 w 153"/>
              <a:gd name="T43" fmla="*/ 337 h 358"/>
              <a:gd name="T44" fmla="*/ 100 w 153"/>
              <a:gd name="T45" fmla="*/ 357 h 358"/>
              <a:gd name="T46" fmla="*/ 115 w 153"/>
              <a:gd name="T47" fmla="*/ 337 h 358"/>
              <a:gd name="T48" fmla="*/ 121 w 153"/>
              <a:gd name="T49" fmla="*/ 292 h 358"/>
              <a:gd name="T50" fmla="*/ 130 w 153"/>
              <a:gd name="T51" fmla="*/ 208 h 358"/>
              <a:gd name="T52" fmla="*/ 135 w 153"/>
              <a:gd name="T53" fmla="*/ 153 h 358"/>
              <a:gd name="T54" fmla="*/ 152 w 153"/>
              <a:gd name="T55" fmla="*/ 124 h 358"/>
              <a:gd name="T56" fmla="*/ 148 w 153"/>
              <a:gd name="T57" fmla="*/ 76 h 358"/>
              <a:gd name="T58" fmla="*/ 116 w 153"/>
              <a:gd name="T59" fmla="*/ 50 h 358"/>
              <a:gd name="T60" fmla="*/ 109 w 153"/>
              <a:gd name="T61" fmla="*/ 34 h 358"/>
              <a:gd name="T62" fmla="*/ 113 w 153"/>
              <a:gd name="T63" fmla="*/ 22 h 358"/>
              <a:gd name="T64" fmla="*/ 99 w 153"/>
              <a:gd name="T65" fmla="*/ 1 h 358"/>
              <a:gd name="T66" fmla="*/ 82 w 153"/>
              <a:gd name="T67" fmla="*/ 4 h 358"/>
              <a:gd name="T68" fmla="*/ 76 w 153"/>
              <a:gd name="T69" fmla="*/ 24 h 358"/>
              <a:gd name="T70" fmla="*/ 76 w 153"/>
              <a:gd name="T71" fmla="*/ 33 h 358"/>
              <a:gd name="T72" fmla="*/ 82 w 153"/>
              <a:gd name="T73" fmla="*/ 47 h 358"/>
              <a:gd name="T74" fmla="*/ 51 w 153"/>
              <a:gd name="T75" fmla="*/ 63 h 358"/>
              <a:gd name="T76" fmla="*/ 45 w 153"/>
              <a:gd name="T77" fmla="*/ 95 h 358"/>
              <a:gd name="T78" fmla="*/ 41 w 153"/>
              <a:gd name="T79" fmla="*/ 115 h 358"/>
              <a:gd name="T80" fmla="*/ 2 w 153"/>
              <a:gd name="T81" fmla="*/ 113 h 358"/>
              <a:gd name="T82" fmla="*/ 83 w 153"/>
              <a:gd name="T83" fmla="*/ 48 h 358"/>
              <a:gd name="T84" fmla="*/ 101 w 153"/>
              <a:gd name="T85" fmla="*/ 78 h 358"/>
              <a:gd name="T86" fmla="*/ 97 w 153"/>
              <a:gd name="T87" fmla="*/ 60 h 358"/>
              <a:gd name="T88" fmla="*/ 88 w 153"/>
              <a:gd name="T89" fmla="*/ 7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358">
                <a:moveTo>
                  <a:pt x="7" y="117"/>
                </a:moveTo>
                <a:cubicBezTo>
                  <a:pt x="7" y="117"/>
                  <a:pt x="7" y="118"/>
                  <a:pt x="6" y="118"/>
                </a:cubicBezTo>
                <a:cubicBezTo>
                  <a:pt x="6" y="119"/>
                  <a:pt x="6" y="120"/>
                  <a:pt x="6" y="120"/>
                </a:cubicBezTo>
                <a:cubicBezTo>
                  <a:pt x="5" y="122"/>
                  <a:pt x="5" y="122"/>
                  <a:pt x="5" y="122"/>
                </a:cubicBezTo>
                <a:cubicBezTo>
                  <a:pt x="5" y="122"/>
                  <a:pt x="6" y="124"/>
                  <a:pt x="10" y="126"/>
                </a:cubicBezTo>
                <a:cubicBezTo>
                  <a:pt x="10" y="126"/>
                  <a:pt x="10" y="132"/>
                  <a:pt x="11" y="132"/>
                </a:cubicBezTo>
                <a:cubicBezTo>
                  <a:pt x="12" y="133"/>
                  <a:pt x="13" y="133"/>
                  <a:pt x="14" y="134"/>
                </a:cubicBezTo>
                <a:cubicBezTo>
                  <a:pt x="16" y="134"/>
                  <a:pt x="15" y="135"/>
                  <a:pt x="16" y="135"/>
                </a:cubicBezTo>
                <a:cubicBezTo>
                  <a:pt x="16" y="136"/>
                  <a:pt x="23" y="137"/>
                  <a:pt x="23" y="137"/>
                </a:cubicBezTo>
                <a:cubicBezTo>
                  <a:pt x="23" y="137"/>
                  <a:pt x="29" y="153"/>
                  <a:pt x="33" y="153"/>
                </a:cubicBezTo>
                <a:cubicBezTo>
                  <a:pt x="33" y="153"/>
                  <a:pt x="42" y="146"/>
                  <a:pt x="42" y="145"/>
                </a:cubicBezTo>
                <a:cubicBezTo>
                  <a:pt x="43" y="145"/>
                  <a:pt x="44" y="144"/>
                  <a:pt x="44" y="144"/>
                </a:cubicBezTo>
                <a:cubicBezTo>
                  <a:pt x="45" y="144"/>
                  <a:pt x="46" y="143"/>
                  <a:pt x="46" y="143"/>
                </a:cubicBezTo>
                <a:cubicBezTo>
                  <a:pt x="58" y="147"/>
                  <a:pt x="58" y="147"/>
                  <a:pt x="58" y="147"/>
                </a:cubicBezTo>
                <a:cubicBezTo>
                  <a:pt x="58" y="147"/>
                  <a:pt x="59" y="149"/>
                  <a:pt x="58" y="150"/>
                </a:cubicBezTo>
                <a:cubicBezTo>
                  <a:pt x="58" y="151"/>
                  <a:pt x="57" y="154"/>
                  <a:pt x="58" y="156"/>
                </a:cubicBezTo>
                <a:cubicBezTo>
                  <a:pt x="58" y="159"/>
                  <a:pt x="57" y="160"/>
                  <a:pt x="56" y="161"/>
                </a:cubicBezTo>
                <a:cubicBezTo>
                  <a:pt x="56" y="161"/>
                  <a:pt x="58" y="164"/>
                  <a:pt x="58" y="165"/>
                </a:cubicBezTo>
                <a:cubicBezTo>
                  <a:pt x="57" y="166"/>
                  <a:pt x="56" y="174"/>
                  <a:pt x="56" y="174"/>
                </a:cubicBezTo>
                <a:cubicBezTo>
                  <a:pt x="56" y="174"/>
                  <a:pt x="53" y="196"/>
                  <a:pt x="53" y="197"/>
                </a:cubicBezTo>
                <a:cubicBezTo>
                  <a:pt x="52" y="198"/>
                  <a:pt x="52" y="199"/>
                  <a:pt x="52" y="199"/>
                </a:cubicBezTo>
                <a:cubicBezTo>
                  <a:pt x="52" y="199"/>
                  <a:pt x="52" y="203"/>
                  <a:pt x="52" y="203"/>
                </a:cubicBezTo>
                <a:cubicBezTo>
                  <a:pt x="53" y="203"/>
                  <a:pt x="52" y="204"/>
                  <a:pt x="52" y="205"/>
                </a:cubicBezTo>
                <a:cubicBezTo>
                  <a:pt x="52" y="205"/>
                  <a:pt x="52" y="208"/>
                  <a:pt x="51" y="209"/>
                </a:cubicBezTo>
                <a:cubicBezTo>
                  <a:pt x="50" y="210"/>
                  <a:pt x="51" y="211"/>
                  <a:pt x="50" y="212"/>
                </a:cubicBezTo>
                <a:cubicBezTo>
                  <a:pt x="49" y="214"/>
                  <a:pt x="48" y="221"/>
                  <a:pt x="48" y="221"/>
                </a:cubicBezTo>
                <a:cubicBezTo>
                  <a:pt x="48" y="221"/>
                  <a:pt x="47" y="230"/>
                  <a:pt x="47" y="231"/>
                </a:cubicBezTo>
                <a:cubicBezTo>
                  <a:pt x="47" y="232"/>
                  <a:pt x="46" y="238"/>
                  <a:pt x="46" y="238"/>
                </a:cubicBezTo>
                <a:cubicBezTo>
                  <a:pt x="46" y="238"/>
                  <a:pt x="45" y="243"/>
                  <a:pt x="44" y="245"/>
                </a:cubicBezTo>
                <a:cubicBezTo>
                  <a:pt x="44" y="248"/>
                  <a:pt x="44" y="254"/>
                  <a:pt x="45" y="256"/>
                </a:cubicBezTo>
                <a:cubicBezTo>
                  <a:pt x="46" y="257"/>
                  <a:pt x="49" y="280"/>
                  <a:pt x="49" y="283"/>
                </a:cubicBezTo>
                <a:cubicBezTo>
                  <a:pt x="48" y="285"/>
                  <a:pt x="49" y="286"/>
                  <a:pt x="49" y="287"/>
                </a:cubicBezTo>
                <a:cubicBezTo>
                  <a:pt x="49" y="287"/>
                  <a:pt x="48" y="296"/>
                  <a:pt x="48" y="297"/>
                </a:cubicBezTo>
                <a:cubicBezTo>
                  <a:pt x="48" y="298"/>
                  <a:pt x="48" y="304"/>
                  <a:pt x="47" y="305"/>
                </a:cubicBezTo>
                <a:cubicBezTo>
                  <a:pt x="47" y="305"/>
                  <a:pt x="46" y="312"/>
                  <a:pt x="47" y="314"/>
                </a:cubicBezTo>
                <a:cubicBezTo>
                  <a:pt x="47" y="317"/>
                  <a:pt x="43" y="322"/>
                  <a:pt x="43" y="323"/>
                </a:cubicBezTo>
                <a:cubicBezTo>
                  <a:pt x="43" y="324"/>
                  <a:pt x="41" y="325"/>
                  <a:pt x="41" y="326"/>
                </a:cubicBezTo>
                <a:cubicBezTo>
                  <a:pt x="41" y="327"/>
                  <a:pt x="33" y="332"/>
                  <a:pt x="32" y="332"/>
                </a:cubicBezTo>
                <a:cubicBezTo>
                  <a:pt x="31" y="332"/>
                  <a:pt x="23" y="336"/>
                  <a:pt x="23" y="337"/>
                </a:cubicBezTo>
                <a:cubicBezTo>
                  <a:pt x="23" y="338"/>
                  <a:pt x="23" y="338"/>
                  <a:pt x="23" y="338"/>
                </a:cubicBezTo>
                <a:cubicBezTo>
                  <a:pt x="23" y="338"/>
                  <a:pt x="21" y="338"/>
                  <a:pt x="21" y="339"/>
                </a:cubicBezTo>
                <a:cubicBezTo>
                  <a:pt x="21" y="339"/>
                  <a:pt x="23" y="343"/>
                  <a:pt x="26" y="344"/>
                </a:cubicBezTo>
                <a:cubicBezTo>
                  <a:pt x="26" y="344"/>
                  <a:pt x="41" y="343"/>
                  <a:pt x="44" y="342"/>
                </a:cubicBezTo>
                <a:cubicBezTo>
                  <a:pt x="47" y="340"/>
                  <a:pt x="50" y="338"/>
                  <a:pt x="50" y="338"/>
                </a:cubicBezTo>
                <a:cubicBezTo>
                  <a:pt x="50" y="338"/>
                  <a:pt x="57" y="333"/>
                  <a:pt x="58" y="333"/>
                </a:cubicBezTo>
                <a:cubicBezTo>
                  <a:pt x="59" y="335"/>
                  <a:pt x="59" y="335"/>
                  <a:pt x="59" y="335"/>
                </a:cubicBezTo>
                <a:cubicBezTo>
                  <a:pt x="59" y="335"/>
                  <a:pt x="72" y="333"/>
                  <a:pt x="73" y="331"/>
                </a:cubicBezTo>
                <a:cubicBezTo>
                  <a:pt x="74" y="330"/>
                  <a:pt x="72" y="326"/>
                  <a:pt x="72" y="325"/>
                </a:cubicBezTo>
                <a:cubicBezTo>
                  <a:pt x="71" y="324"/>
                  <a:pt x="72" y="324"/>
                  <a:pt x="72" y="324"/>
                </a:cubicBezTo>
                <a:cubicBezTo>
                  <a:pt x="72" y="319"/>
                  <a:pt x="72" y="319"/>
                  <a:pt x="72" y="319"/>
                </a:cubicBezTo>
                <a:cubicBezTo>
                  <a:pt x="72" y="319"/>
                  <a:pt x="76" y="257"/>
                  <a:pt x="76" y="255"/>
                </a:cubicBezTo>
                <a:cubicBezTo>
                  <a:pt x="76" y="255"/>
                  <a:pt x="76" y="254"/>
                  <a:pt x="76" y="252"/>
                </a:cubicBezTo>
                <a:cubicBezTo>
                  <a:pt x="77" y="251"/>
                  <a:pt x="90" y="215"/>
                  <a:pt x="90" y="215"/>
                </a:cubicBezTo>
                <a:cubicBezTo>
                  <a:pt x="90" y="214"/>
                  <a:pt x="92" y="218"/>
                  <a:pt x="93" y="223"/>
                </a:cubicBezTo>
                <a:cubicBezTo>
                  <a:pt x="93" y="223"/>
                  <a:pt x="94" y="229"/>
                  <a:pt x="94" y="230"/>
                </a:cubicBezTo>
                <a:cubicBezTo>
                  <a:pt x="93" y="231"/>
                  <a:pt x="94" y="235"/>
                  <a:pt x="95" y="237"/>
                </a:cubicBezTo>
                <a:cubicBezTo>
                  <a:pt x="96" y="239"/>
                  <a:pt x="96" y="241"/>
                  <a:pt x="96" y="242"/>
                </a:cubicBezTo>
                <a:cubicBezTo>
                  <a:pt x="96" y="242"/>
                  <a:pt x="98" y="249"/>
                  <a:pt x="97" y="249"/>
                </a:cubicBezTo>
                <a:cubicBezTo>
                  <a:pt x="97" y="250"/>
                  <a:pt x="97" y="257"/>
                  <a:pt x="97" y="258"/>
                </a:cubicBezTo>
                <a:cubicBezTo>
                  <a:pt x="97" y="260"/>
                  <a:pt x="100" y="262"/>
                  <a:pt x="100" y="263"/>
                </a:cubicBezTo>
                <a:cubicBezTo>
                  <a:pt x="100" y="264"/>
                  <a:pt x="97" y="282"/>
                  <a:pt x="98" y="286"/>
                </a:cubicBezTo>
                <a:cubicBezTo>
                  <a:pt x="98" y="286"/>
                  <a:pt x="96" y="291"/>
                  <a:pt x="96" y="294"/>
                </a:cubicBezTo>
                <a:cubicBezTo>
                  <a:pt x="95" y="297"/>
                  <a:pt x="95" y="307"/>
                  <a:pt x="95" y="307"/>
                </a:cubicBezTo>
                <a:cubicBezTo>
                  <a:pt x="93" y="323"/>
                  <a:pt x="93" y="323"/>
                  <a:pt x="93" y="323"/>
                </a:cubicBezTo>
                <a:cubicBezTo>
                  <a:pt x="93" y="323"/>
                  <a:pt x="92" y="328"/>
                  <a:pt x="93" y="330"/>
                </a:cubicBezTo>
                <a:cubicBezTo>
                  <a:pt x="94" y="332"/>
                  <a:pt x="97" y="337"/>
                  <a:pt x="97" y="337"/>
                </a:cubicBezTo>
                <a:cubicBezTo>
                  <a:pt x="97" y="337"/>
                  <a:pt x="96" y="344"/>
                  <a:pt x="96" y="344"/>
                </a:cubicBezTo>
                <a:cubicBezTo>
                  <a:pt x="96" y="345"/>
                  <a:pt x="95" y="346"/>
                  <a:pt x="95" y="346"/>
                </a:cubicBezTo>
                <a:cubicBezTo>
                  <a:pt x="95" y="346"/>
                  <a:pt x="95" y="356"/>
                  <a:pt x="100" y="357"/>
                </a:cubicBezTo>
                <a:cubicBezTo>
                  <a:pt x="100" y="357"/>
                  <a:pt x="107" y="358"/>
                  <a:pt x="109" y="357"/>
                </a:cubicBezTo>
                <a:cubicBezTo>
                  <a:pt x="112" y="357"/>
                  <a:pt x="117" y="349"/>
                  <a:pt x="116" y="345"/>
                </a:cubicBezTo>
                <a:cubicBezTo>
                  <a:pt x="115" y="341"/>
                  <a:pt x="115" y="337"/>
                  <a:pt x="115" y="337"/>
                </a:cubicBezTo>
                <a:cubicBezTo>
                  <a:pt x="115" y="337"/>
                  <a:pt x="115" y="336"/>
                  <a:pt x="116" y="336"/>
                </a:cubicBezTo>
                <a:cubicBezTo>
                  <a:pt x="116" y="335"/>
                  <a:pt x="117" y="326"/>
                  <a:pt x="119" y="323"/>
                </a:cubicBezTo>
                <a:cubicBezTo>
                  <a:pt x="121" y="321"/>
                  <a:pt x="122" y="294"/>
                  <a:pt x="121" y="292"/>
                </a:cubicBezTo>
                <a:cubicBezTo>
                  <a:pt x="121" y="290"/>
                  <a:pt x="123" y="269"/>
                  <a:pt x="123" y="267"/>
                </a:cubicBezTo>
                <a:cubicBezTo>
                  <a:pt x="123" y="266"/>
                  <a:pt x="124" y="243"/>
                  <a:pt x="124" y="242"/>
                </a:cubicBezTo>
                <a:cubicBezTo>
                  <a:pt x="124" y="241"/>
                  <a:pt x="131" y="209"/>
                  <a:pt x="130" y="208"/>
                </a:cubicBezTo>
                <a:cubicBezTo>
                  <a:pt x="129" y="208"/>
                  <a:pt x="139" y="206"/>
                  <a:pt x="142" y="202"/>
                </a:cubicBezTo>
                <a:cubicBezTo>
                  <a:pt x="142" y="202"/>
                  <a:pt x="138" y="163"/>
                  <a:pt x="137" y="162"/>
                </a:cubicBezTo>
                <a:cubicBezTo>
                  <a:pt x="136" y="160"/>
                  <a:pt x="135" y="153"/>
                  <a:pt x="135" y="153"/>
                </a:cubicBezTo>
                <a:cubicBezTo>
                  <a:pt x="135" y="153"/>
                  <a:pt x="134" y="148"/>
                  <a:pt x="134" y="148"/>
                </a:cubicBezTo>
                <a:cubicBezTo>
                  <a:pt x="135" y="148"/>
                  <a:pt x="151" y="142"/>
                  <a:pt x="153" y="129"/>
                </a:cubicBezTo>
                <a:cubicBezTo>
                  <a:pt x="153" y="129"/>
                  <a:pt x="152" y="124"/>
                  <a:pt x="152" y="124"/>
                </a:cubicBezTo>
                <a:cubicBezTo>
                  <a:pt x="151" y="124"/>
                  <a:pt x="150" y="98"/>
                  <a:pt x="151" y="97"/>
                </a:cubicBezTo>
                <a:cubicBezTo>
                  <a:pt x="151" y="96"/>
                  <a:pt x="150" y="88"/>
                  <a:pt x="150" y="88"/>
                </a:cubicBezTo>
                <a:cubicBezTo>
                  <a:pt x="150" y="88"/>
                  <a:pt x="149" y="76"/>
                  <a:pt x="148" y="76"/>
                </a:cubicBezTo>
                <a:cubicBezTo>
                  <a:pt x="147" y="75"/>
                  <a:pt x="148" y="68"/>
                  <a:pt x="148" y="67"/>
                </a:cubicBezTo>
                <a:cubicBezTo>
                  <a:pt x="148" y="66"/>
                  <a:pt x="147" y="61"/>
                  <a:pt x="139" y="59"/>
                </a:cubicBezTo>
                <a:cubicBezTo>
                  <a:pt x="132" y="57"/>
                  <a:pt x="116" y="50"/>
                  <a:pt x="116" y="50"/>
                </a:cubicBezTo>
                <a:cubicBezTo>
                  <a:pt x="116" y="50"/>
                  <a:pt x="115" y="48"/>
                  <a:pt x="113" y="48"/>
                </a:cubicBezTo>
                <a:cubicBezTo>
                  <a:pt x="111" y="47"/>
                  <a:pt x="109" y="42"/>
                  <a:pt x="107" y="42"/>
                </a:cubicBezTo>
                <a:cubicBezTo>
                  <a:pt x="107" y="42"/>
                  <a:pt x="109" y="36"/>
                  <a:pt x="109" y="34"/>
                </a:cubicBezTo>
                <a:cubicBezTo>
                  <a:pt x="109" y="34"/>
                  <a:pt x="111" y="33"/>
                  <a:pt x="112" y="32"/>
                </a:cubicBezTo>
                <a:cubicBezTo>
                  <a:pt x="112" y="31"/>
                  <a:pt x="113" y="29"/>
                  <a:pt x="112" y="28"/>
                </a:cubicBezTo>
                <a:cubicBezTo>
                  <a:pt x="112" y="27"/>
                  <a:pt x="114" y="24"/>
                  <a:pt x="113" y="22"/>
                </a:cubicBezTo>
                <a:cubicBezTo>
                  <a:pt x="113" y="22"/>
                  <a:pt x="114" y="19"/>
                  <a:pt x="110" y="20"/>
                </a:cubicBezTo>
                <a:cubicBezTo>
                  <a:pt x="110" y="20"/>
                  <a:pt x="110" y="5"/>
                  <a:pt x="102" y="2"/>
                </a:cubicBezTo>
                <a:cubicBezTo>
                  <a:pt x="102" y="2"/>
                  <a:pt x="101" y="1"/>
                  <a:pt x="99" y="1"/>
                </a:cubicBezTo>
                <a:cubicBezTo>
                  <a:pt x="97" y="0"/>
                  <a:pt x="96" y="1"/>
                  <a:pt x="95" y="1"/>
                </a:cubicBezTo>
                <a:cubicBezTo>
                  <a:pt x="94" y="0"/>
                  <a:pt x="90" y="0"/>
                  <a:pt x="89" y="0"/>
                </a:cubicBezTo>
                <a:cubicBezTo>
                  <a:pt x="88" y="1"/>
                  <a:pt x="83" y="4"/>
                  <a:pt x="82" y="4"/>
                </a:cubicBezTo>
                <a:cubicBezTo>
                  <a:pt x="82" y="4"/>
                  <a:pt x="77" y="8"/>
                  <a:pt x="77" y="10"/>
                </a:cubicBezTo>
                <a:cubicBezTo>
                  <a:pt x="77" y="12"/>
                  <a:pt x="75" y="16"/>
                  <a:pt x="77" y="20"/>
                </a:cubicBezTo>
                <a:cubicBezTo>
                  <a:pt x="78" y="24"/>
                  <a:pt x="76" y="24"/>
                  <a:pt x="76" y="24"/>
                </a:cubicBezTo>
                <a:cubicBezTo>
                  <a:pt x="76" y="24"/>
                  <a:pt x="75" y="23"/>
                  <a:pt x="75" y="23"/>
                </a:cubicBezTo>
                <a:cubicBezTo>
                  <a:pt x="74" y="24"/>
                  <a:pt x="74" y="29"/>
                  <a:pt x="75" y="29"/>
                </a:cubicBezTo>
                <a:cubicBezTo>
                  <a:pt x="75" y="30"/>
                  <a:pt x="76" y="33"/>
                  <a:pt x="76" y="33"/>
                </a:cubicBezTo>
                <a:cubicBezTo>
                  <a:pt x="76" y="33"/>
                  <a:pt x="77" y="35"/>
                  <a:pt x="79" y="36"/>
                </a:cubicBezTo>
                <a:cubicBezTo>
                  <a:pt x="79" y="36"/>
                  <a:pt x="81" y="44"/>
                  <a:pt x="83" y="44"/>
                </a:cubicBezTo>
                <a:cubicBezTo>
                  <a:pt x="83" y="44"/>
                  <a:pt x="83" y="47"/>
                  <a:pt x="82" y="47"/>
                </a:cubicBezTo>
                <a:cubicBezTo>
                  <a:pt x="82" y="48"/>
                  <a:pt x="77" y="51"/>
                  <a:pt x="77" y="51"/>
                </a:cubicBezTo>
                <a:cubicBezTo>
                  <a:pt x="77" y="51"/>
                  <a:pt x="61" y="58"/>
                  <a:pt x="60" y="58"/>
                </a:cubicBezTo>
                <a:cubicBezTo>
                  <a:pt x="59" y="58"/>
                  <a:pt x="51" y="63"/>
                  <a:pt x="51" y="63"/>
                </a:cubicBezTo>
                <a:cubicBezTo>
                  <a:pt x="51" y="64"/>
                  <a:pt x="47" y="66"/>
                  <a:pt x="48" y="69"/>
                </a:cubicBezTo>
                <a:cubicBezTo>
                  <a:pt x="48" y="73"/>
                  <a:pt x="46" y="82"/>
                  <a:pt x="46" y="82"/>
                </a:cubicBezTo>
                <a:cubicBezTo>
                  <a:pt x="45" y="95"/>
                  <a:pt x="45" y="95"/>
                  <a:pt x="45" y="95"/>
                </a:cubicBezTo>
                <a:cubicBezTo>
                  <a:pt x="45" y="95"/>
                  <a:pt x="44" y="100"/>
                  <a:pt x="45" y="102"/>
                </a:cubicBezTo>
                <a:cubicBezTo>
                  <a:pt x="45" y="104"/>
                  <a:pt x="43" y="108"/>
                  <a:pt x="42" y="109"/>
                </a:cubicBezTo>
                <a:cubicBezTo>
                  <a:pt x="42" y="110"/>
                  <a:pt x="41" y="115"/>
                  <a:pt x="41" y="115"/>
                </a:cubicBezTo>
                <a:cubicBezTo>
                  <a:pt x="40" y="117"/>
                  <a:pt x="40" y="117"/>
                  <a:pt x="40" y="117"/>
                </a:cubicBezTo>
                <a:cubicBezTo>
                  <a:pt x="40" y="117"/>
                  <a:pt x="4" y="108"/>
                  <a:pt x="2" y="109"/>
                </a:cubicBezTo>
                <a:cubicBezTo>
                  <a:pt x="0" y="110"/>
                  <a:pt x="1" y="112"/>
                  <a:pt x="2" y="113"/>
                </a:cubicBezTo>
                <a:cubicBezTo>
                  <a:pt x="3" y="114"/>
                  <a:pt x="7" y="117"/>
                  <a:pt x="7" y="117"/>
                </a:cubicBezTo>
                <a:close/>
                <a:moveTo>
                  <a:pt x="80" y="52"/>
                </a:moveTo>
                <a:cubicBezTo>
                  <a:pt x="83" y="48"/>
                  <a:pt x="83" y="48"/>
                  <a:pt x="83" y="48"/>
                </a:cubicBezTo>
                <a:cubicBezTo>
                  <a:pt x="83" y="48"/>
                  <a:pt x="86" y="53"/>
                  <a:pt x="93" y="55"/>
                </a:cubicBezTo>
                <a:cubicBezTo>
                  <a:pt x="98" y="59"/>
                  <a:pt x="110" y="45"/>
                  <a:pt x="110" y="45"/>
                </a:cubicBezTo>
                <a:cubicBezTo>
                  <a:pt x="111" y="49"/>
                  <a:pt x="106" y="65"/>
                  <a:pt x="101" y="78"/>
                </a:cubicBezTo>
                <a:cubicBezTo>
                  <a:pt x="97" y="66"/>
                  <a:pt x="97" y="66"/>
                  <a:pt x="97" y="66"/>
                </a:cubicBezTo>
                <a:cubicBezTo>
                  <a:pt x="97" y="66"/>
                  <a:pt x="99" y="67"/>
                  <a:pt x="100" y="66"/>
                </a:cubicBezTo>
                <a:cubicBezTo>
                  <a:pt x="101" y="64"/>
                  <a:pt x="98" y="60"/>
                  <a:pt x="97" y="60"/>
                </a:cubicBezTo>
                <a:cubicBezTo>
                  <a:pt x="96" y="60"/>
                  <a:pt x="93" y="60"/>
                  <a:pt x="92" y="63"/>
                </a:cubicBezTo>
                <a:cubicBezTo>
                  <a:pt x="92" y="66"/>
                  <a:pt x="94" y="66"/>
                  <a:pt x="94" y="66"/>
                </a:cubicBezTo>
                <a:cubicBezTo>
                  <a:pt x="88" y="75"/>
                  <a:pt x="88" y="75"/>
                  <a:pt x="88" y="75"/>
                </a:cubicBezTo>
                <a:cubicBezTo>
                  <a:pt x="84" y="64"/>
                  <a:pt x="80" y="52"/>
                  <a:pt x="80" y="5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20" name="Freeform 6"/>
          <p:cNvSpPr>
            <a:spLocks noEditPoints="1"/>
          </p:cNvSpPr>
          <p:nvPr/>
        </p:nvSpPr>
        <p:spPr bwMode="auto">
          <a:xfrm>
            <a:off x="2471935" y="7590150"/>
            <a:ext cx="1155502" cy="4678050"/>
          </a:xfrm>
          <a:custGeom>
            <a:avLst/>
            <a:gdLst>
              <a:gd name="T0" fmla="*/ 10 w 85"/>
              <a:gd name="T1" fmla="*/ 141 h 344"/>
              <a:gd name="T2" fmla="*/ 11 w 85"/>
              <a:gd name="T3" fmla="*/ 158 h 344"/>
              <a:gd name="T4" fmla="*/ 20 w 85"/>
              <a:gd name="T5" fmla="*/ 216 h 344"/>
              <a:gd name="T6" fmla="*/ 25 w 85"/>
              <a:gd name="T7" fmla="*/ 221 h 344"/>
              <a:gd name="T8" fmla="*/ 29 w 85"/>
              <a:gd name="T9" fmla="*/ 254 h 344"/>
              <a:gd name="T10" fmla="*/ 32 w 85"/>
              <a:gd name="T11" fmla="*/ 310 h 344"/>
              <a:gd name="T12" fmla="*/ 35 w 85"/>
              <a:gd name="T13" fmla="*/ 324 h 344"/>
              <a:gd name="T14" fmla="*/ 37 w 85"/>
              <a:gd name="T15" fmla="*/ 328 h 344"/>
              <a:gd name="T16" fmla="*/ 44 w 85"/>
              <a:gd name="T17" fmla="*/ 343 h 344"/>
              <a:gd name="T18" fmla="*/ 52 w 85"/>
              <a:gd name="T19" fmla="*/ 315 h 344"/>
              <a:gd name="T20" fmla="*/ 65 w 85"/>
              <a:gd name="T21" fmla="*/ 251 h 344"/>
              <a:gd name="T22" fmla="*/ 66 w 85"/>
              <a:gd name="T23" fmla="*/ 220 h 344"/>
              <a:gd name="T24" fmla="*/ 74 w 85"/>
              <a:gd name="T25" fmla="*/ 176 h 344"/>
              <a:gd name="T26" fmla="*/ 81 w 85"/>
              <a:gd name="T27" fmla="*/ 155 h 344"/>
              <a:gd name="T28" fmla="*/ 74 w 85"/>
              <a:gd name="T29" fmla="*/ 124 h 344"/>
              <a:gd name="T30" fmla="*/ 84 w 85"/>
              <a:gd name="T31" fmla="*/ 89 h 344"/>
              <a:gd name="T32" fmla="*/ 75 w 85"/>
              <a:gd name="T33" fmla="*/ 58 h 344"/>
              <a:gd name="T34" fmla="*/ 66 w 85"/>
              <a:gd name="T35" fmla="*/ 48 h 344"/>
              <a:gd name="T36" fmla="*/ 60 w 85"/>
              <a:gd name="T37" fmla="*/ 34 h 344"/>
              <a:gd name="T38" fmla="*/ 60 w 85"/>
              <a:gd name="T39" fmla="*/ 24 h 344"/>
              <a:gd name="T40" fmla="*/ 58 w 85"/>
              <a:gd name="T41" fmla="*/ 10 h 344"/>
              <a:gd name="T42" fmla="*/ 44 w 85"/>
              <a:gd name="T43" fmla="*/ 0 h 344"/>
              <a:gd name="T44" fmla="*/ 28 w 85"/>
              <a:gd name="T45" fmla="*/ 13 h 344"/>
              <a:gd name="T46" fmla="*/ 26 w 85"/>
              <a:gd name="T47" fmla="*/ 24 h 344"/>
              <a:gd name="T48" fmla="*/ 20 w 85"/>
              <a:gd name="T49" fmla="*/ 51 h 344"/>
              <a:gd name="T50" fmla="*/ 5 w 85"/>
              <a:gd name="T51" fmla="*/ 65 h 344"/>
              <a:gd name="T52" fmla="*/ 4 w 85"/>
              <a:gd name="T53" fmla="*/ 112 h 344"/>
              <a:gd name="T54" fmla="*/ 58 w 85"/>
              <a:gd name="T55" fmla="*/ 102 h 344"/>
              <a:gd name="T56" fmla="*/ 61 w 85"/>
              <a:gd name="T57" fmla="*/ 110 h 344"/>
              <a:gd name="T58" fmla="*/ 58 w 85"/>
              <a:gd name="T59" fmla="*/ 106 h 344"/>
              <a:gd name="T60" fmla="*/ 44 w 85"/>
              <a:gd name="T61" fmla="*/ 220 h 344"/>
              <a:gd name="T62" fmla="*/ 46 w 85"/>
              <a:gd name="T63" fmla="*/ 232 h 344"/>
              <a:gd name="T64" fmla="*/ 45 w 85"/>
              <a:gd name="T65" fmla="*/ 245 h 344"/>
              <a:gd name="T66" fmla="*/ 44 w 85"/>
              <a:gd name="T67" fmla="*/ 236 h 344"/>
              <a:gd name="T68" fmla="*/ 36 w 85"/>
              <a:gd name="T69" fmla="*/ 73 h 344"/>
              <a:gd name="T70" fmla="*/ 31 w 85"/>
              <a:gd name="T71" fmla="*/ 49 h 344"/>
              <a:gd name="T72" fmla="*/ 38 w 85"/>
              <a:gd name="T73" fmla="*/ 68 h 344"/>
              <a:gd name="T74" fmla="*/ 45 w 85"/>
              <a:gd name="T75" fmla="*/ 58 h 344"/>
              <a:gd name="T76" fmla="*/ 46 w 85"/>
              <a:gd name="T77" fmla="*/ 74 h 344"/>
              <a:gd name="T78" fmla="*/ 36 w 85"/>
              <a:gd name="T79" fmla="*/ 73 h 344"/>
              <a:gd name="T80" fmla="*/ 32 w 85"/>
              <a:gd name="T81" fmla="*/ 120 h 344"/>
              <a:gd name="T82" fmla="*/ 29 w 85"/>
              <a:gd name="T83" fmla="*/ 12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344">
                <a:moveTo>
                  <a:pt x="12" y="119"/>
                </a:moveTo>
                <a:cubicBezTo>
                  <a:pt x="12" y="119"/>
                  <a:pt x="13" y="131"/>
                  <a:pt x="10" y="141"/>
                </a:cubicBezTo>
                <a:cubicBezTo>
                  <a:pt x="6" y="151"/>
                  <a:pt x="4" y="157"/>
                  <a:pt x="7" y="157"/>
                </a:cubicBezTo>
                <a:cubicBezTo>
                  <a:pt x="10" y="158"/>
                  <a:pt x="11" y="158"/>
                  <a:pt x="11" y="158"/>
                </a:cubicBezTo>
                <a:cubicBezTo>
                  <a:pt x="11" y="158"/>
                  <a:pt x="11" y="171"/>
                  <a:pt x="13" y="180"/>
                </a:cubicBezTo>
                <a:cubicBezTo>
                  <a:pt x="15" y="189"/>
                  <a:pt x="20" y="211"/>
                  <a:pt x="20" y="216"/>
                </a:cubicBezTo>
                <a:cubicBezTo>
                  <a:pt x="20" y="222"/>
                  <a:pt x="20" y="221"/>
                  <a:pt x="22" y="221"/>
                </a:cubicBezTo>
                <a:cubicBezTo>
                  <a:pt x="24" y="221"/>
                  <a:pt x="25" y="221"/>
                  <a:pt x="25" y="221"/>
                </a:cubicBezTo>
                <a:cubicBezTo>
                  <a:pt x="25" y="221"/>
                  <a:pt x="25" y="230"/>
                  <a:pt x="26" y="232"/>
                </a:cubicBezTo>
                <a:cubicBezTo>
                  <a:pt x="27" y="234"/>
                  <a:pt x="25" y="244"/>
                  <a:pt x="29" y="254"/>
                </a:cubicBezTo>
                <a:cubicBezTo>
                  <a:pt x="32" y="265"/>
                  <a:pt x="38" y="282"/>
                  <a:pt x="38" y="290"/>
                </a:cubicBezTo>
                <a:cubicBezTo>
                  <a:pt x="38" y="297"/>
                  <a:pt x="35" y="307"/>
                  <a:pt x="32" y="310"/>
                </a:cubicBezTo>
                <a:cubicBezTo>
                  <a:pt x="28" y="314"/>
                  <a:pt x="23" y="322"/>
                  <a:pt x="26" y="323"/>
                </a:cubicBezTo>
                <a:cubicBezTo>
                  <a:pt x="28" y="325"/>
                  <a:pt x="32" y="325"/>
                  <a:pt x="35" y="324"/>
                </a:cubicBezTo>
                <a:cubicBezTo>
                  <a:pt x="37" y="323"/>
                  <a:pt x="39" y="321"/>
                  <a:pt x="39" y="321"/>
                </a:cubicBezTo>
                <a:cubicBezTo>
                  <a:pt x="39" y="321"/>
                  <a:pt x="39" y="325"/>
                  <a:pt x="37" y="328"/>
                </a:cubicBezTo>
                <a:cubicBezTo>
                  <a:pt x="36" y="331"/>
                  <a:pt x="37" y="344"/>
                  <a:pt x="43" y="344"/>
                </a:cubicBezTo>
                <a:cubicBezTo>
                  <a:pt x="43" y="344"/>
                  <a:pt x="44" y="344"/>
                  <a:pt x="44" y="343"/>
                </a:cubicBezTo>
                <a:cubicBezTo>
                  <a:pt x="49" y="342"/>
                  <a:pt x="52" y="337"/>
                  <a:pt x="51" y="330"/>
                </a:cubicBezTo>
                <a:cubicBezTo>
                  <a:pt x="51" y="322"/>
                  <a:pt x="53" y="320"/>
                  <a:pt x="52" y="315"/>
                </a:cubicBezTo>
                <a:cubicBezTo>
                  <a:pt x="50" y="311"/>
                  <a:pt x="52" y="307"/>
                  <a:pt x="54" y="300"/>
                </a:cubicBezTo>
                <a:cubicBezTo>
                  <a:pt x="57" y="292"/>
                  <a:pt x="66" y="260"/>
                  <a:pt x="65" y="251"/>
                </a:cubicBezTo>
                <a:cubicBezTo>
                  <a:pt x="65" y="243"/>
                  <a:pt x="64" y="236"/>
                  <a:pt x="65" y="230"/>
                </a:cubicBezTo>
                <a:cubicBezTo>
                  <a:pt x="66" y="225"/>
                  <a:pt x="66" y="220"/>
                  <a:pt x="66" y="220"/>
                </a:cubicBezTo>
                <a:cubicBezTo>
                  <a:pt x="66" y="220"/>
                  <a:pt x="72" y="223"/>
                  <a:pt x="72" y="214"/>
                </a:cubicBezTo>
                <a:cubicBezTo>
                  <a:pt x="72" y="206"/>
                  <a:pt x="73" y="183"/>
                  <a:pt x="74" y="176"/>
                </a:cubicBezTo>
                <a:cubicBezTo>
                  <a:pt x="74" y="170"/>
                  <a:pt x="73" y="156"/>
                  <a:pt x="73" y="156"/>
                </a:cubicBezTo>
                <a:cubicBezTo>
                  <a:pt x="73" y="156"/>
                  <a:pt x="79" y="155"/>
                  <a:pt x="81" y="155"/>
                </a:cubicBezTo>
                <a:cubicBezTo>
                  <a:pt x="83" y="154"/>
                  <a:pt x="76" y="142"/>
                  <a:pt x="75" y="137"/>
                </a:cubicBezTo>
                <a:cubicBezTo>
                  <a:pt x="73" y="132"/>
                  <a:pt x="74" y="124"/>
                  <a:pt x="74" y="124"/>
                </a:cubicBezTo>
                <a:cubicBezTo>
                  <a:pt x="74" y="124"/>
                  <a:pt x="84" y="123"/>
                  <a:pt x="84" y="115"/>
                </a:cubicBezTo>
                <a:cubicBezTo>
                  <a:pt x="85" y="106"/>
                  <a:pt x="85" y="94"/>
                  <a:pt x="84" y="89"/>
                </a:cubicBezTo>
                <a:cubicBezTo>
                  <a:pt x="83" y="84"/>
                  <a:pt x="83" y="84"/>
                  <a:pt x="82" y="77"/>
                </a:cubicBezTo>
                <a:cubicBezTo>
                  <a:pt x="82" y="71"/>
                  <a:pt x="78" y="59"/>
                  <a:pt x="75" y="58"/>
                </a:cubicBezTo>
                <a:cubicBezTo>
                  <a:pt x="71" y="58"/>
                  <a:pt x="67" y="55"/>
                  <a:pt x="67" y="55"/>
                </a:cubicBezTo>
                <a:cubicBezTo>
                  <a:pt x="67" y="55"/>
                  <a:pt x="70" y="51"/>
                  <a:pt x="66" y="48"/>
                </a:cubicBezTo>
                <a:cubicBezTo>
                  <a:pt x="62" y="44"/>
                  <a:pt x="59" y="43"/>
                  <a:pt x="61" y="38"/>
                </a:cubicBezTo>
                <a:cubicBezTo>
                  <a:pt x="62" y="37"/>
                  <a:pt x="60" y="35"/>
                  <a:pt x="60" y="34"/>
                </a:cubicBezTo>
                <a:cubicBezTo>
                  <a:pt x="60" y="32"/>
                  <a:pt x="62" y="30"/>
                  <a:pt x="61" y="28"/>
                </a:cubicBezTo>
                <a:cubicBezTo>
                  <a:pt x="61" y="27"/>
                  <a:pt x="60" y="26"/>
                  <a:pt x="60" y="24"/>
                </a:cubicBezTo>
                <a:cubicBezTo>
                  <a:pt x="59" y="23"/>
                  <a:pt x="60" y="21"/>
                  <a:pt x="60" y="19"/>
                </a:cubicBezTo>
                <a:cubicBezTo>
                  <a:pt x="59" y="17"/>
                  <a:pt x="59" y="13"/>
                  <a:pt x="58" y="10"/>
                </a:cubicBezTo>
                <a:cubicBezTo>
                  <a:pt x="56" y="4"/>
                  <a:pt x="52" y="0"/>
                  <a:pt x="45" y="0"/>
                </a:cubicBezTo>
                <a:cubicBezTo>
                  <a:pt x="45" y="0"/>
                  <a:pt x="45" y="0"/>
                  <a:pt x="44" y="0"/>
                </a:cubicBezTo>
                <a:cubicBezTo>
                  <a:pt x="41" y="0"/>
                  <a:pt x="36" y="1"/>
                  <a:pt x="33" y="3"/>
                </a:cubicBezTo>
                <a:cubicBezTo>
                  <a:pt x="31" y="6"/>
                  <a:pt x="29" y="9"/>
                  <a:pt x="28" y="13"/>
                </a:cubicBezTo>
                <a:cubicBezTo>
                  <a:pt x="28" y="16"/>
                  <a:pt x="28" y="18"/>
                  <a:pt x="27" y="19"/>
                </a:cubicBezTo>
                <a:cubicBezTo>
                  <a:pt x="27" y="21"/>
                  <a:pt x="26" y="22"/>
                  <a:pt x="26" y="24"/>
                </a:cubicBezTo>
                <a:cubicBezTo>
                  <a:pt x="26" y="27"/>
                  <a:pt x="25" y="31"/>
                  <a:pt x="24" y="37"/>
                </a:cubicBezTo>
                <a:cubicBezTo>
                  <a:pt x="23" y="43"/>
                  <a:pt x="23" y="47"/>
                  <a:pt x="20" y="51"/>
                </a:cubicBezTo>
                <a:cubicBezTo>
                  <a:pt x="17" y="54"/>
                  <a:pt x="18" y="57"/>
                  <a:pt x="18" y="57"/>
                </a:cubicBezTo>
                <a:cubicBezTo>
                  <a:pt x="18" y="57"/>
                  <a:pt x="8" y="58"/>
                  <a:pt x="5" y="65"/>
                </a:cubicBezTo>
                <a:cubicBezTo>
                  <a:pt x="3" y="71"/>
                  <a:pt x="2" y="83"/>
                  <a:pt x="1" y="90"/>
                </a:cubicBezTo>
                <a:cubicBezTo>
                  <a:pt x="0" y="98"/>
                  <a:pt x="1" y="107"/>
                  <a:pt x="4" y="112"/>
                </a:cubicBezTo>
                <a:cubicBezTo>
                  <a:pt x="6" y="118"/>
                  <a:pt x="12" y="119"/>
                  <a:pt x="12" y="119"/>
                </a:cubicBezTo>
                <a:close/>
                <a:moveTo>
                  <a:pt x="58" y="102"/>
                </a:moveTo>
                <a:cubicBezTo>
                  <a:pt x="60" y="103"/>
                  <a:pt x="60" y="103"/>
                  <a:pt x="60" y="103"/>
                </a:cubicBezTo>
                <a:cubicBezTo>
                  <a:pt x="60" y="103"/>
                  <a:pt x="61" y="108"/>
                  <a:pt x="61" y="110"/>
                </a:cubicBezTo>
                <a:cubicBezTo>
                  <a:pt x="60" y="111"/>
                  <a:pt x="58" y="111"/>
                  <a:pt x="58" y="111"/>
                </a:cubicBezTo>
                <a:cubicBezTo>
                  <a:pt x="58" y="111"/>
                  <a:pt x="58" y="109"/>
                  <a:pt x="58" y="106"/>
                </a:cubicBezTo>
                <a:cubicBezTo>
                  <a:pt x="57" y="103"/>
                  <a:pt x="58" y="102"/>
                  <a:pt x="58" y="102"/>
                </a:cubicBezTo>
                <a:close/>
                <a:moveTo>
                  <a:pt x="44" y="220"/>
                </a:moveTo>
                <a:cubicBezTo>
                  <a:pt x="44" y="220"/>
                  <a:pt x="44" y="223"/>
                  <a:pt x="44" y="226"/>
                </a:cubicBezTo>
                <a:cubicBezTo>
                  <a:pt x="45" y="228"/>
                  <a:pt x="45" y="231"/>
                  <a:pt x="46" y="232"/>
                </a:cubicBezTo>
                <a:cubicBezTo>
                  <a:pt x="46" y="235"/>
                  <a:pt x="45" y="238"/>
                  <a:pt x="45" y="240"/>
                </a:cubicBezTo>
                <a:cubicBezTo>
                  <a:pt x="45" y="242"/>
                  <a:pt x="45" y="245"/>
                  <a:pt x="45" y="245"/>
                </a:cubicBezTo>
                <a:cubicBezTo>
                  <a:pt x="45" y="245"/>
                  <a:pt x="45" y="243"/>
                  <a:pt x="44" y="242"/>
                </a:cubicBezTo>
                <a:cubicBezTo>
                  <a:pt x="44" y="239"/>
                  <a:pt x="44" y="237"/>
                  <a:pt x="44" y="236"/>
                </a:cubicBezTo>
                <a:cubicBezTo>
                  <a:pt x="43" y="233"/>
                  <a:pt x="43" y="228"/>
                  <a:pt x="44" y="220"/>
                </a:cubicBezTo>
                <a:close/>
                <a:moveTo>
                  <a:pt x="36" y="73"/>
                </a:moveTo>
                <a:cubicBezTo>
                  <a:pt x="35" y="71"/>
                  <a:pt x="31" y="58"/>
                  <a:pt x="31" y="56"/>
                </a:cubicBezTo>
                <a:cubicBezTo>
                  <a:pt x="31" y="53"/>
                  <a:pt x="31" y="51"/>
                  <a:pt x="31" y="49"/>
                </a:cubicBezTo>
                <a:cubicBezTo>
                  <a:pt x="34" y="55"/>
                  <a:pt x="38" y="57"/>
                  <a:pt x="37" y="59"/>
                </a:cubicBezTo>
                <a:cubicBezTo>
                  <a:pt x="36" y="62"/>
                  <a:pt x="36" y="65"/>
                  <a:pt x="38" y="68"/>
                </a:cubicBezTo>
                <a:cubicBezTo>
                  <a:pt x="40" y="72"/>
                  <a:pt x="41" y="80"/>
                  <a:pt x="42" y="76"/>
                </a:cubicBezTo>
                <a:cubicBezTo>
                  <a:pt x="43" y="73"/>
                  <a:pt x="45" y="61"/>
                  <a:pt x="45" y="58"/>
                </a:cubicBezTo>
                <a:cubicBezTo>
                  <a:pt x="45" y="54"/>
                  <a:pt x="51" y="50"/>
                  <a:pt x="51" y="50"/>
                </a:cubicBezTo>
                <a:cubicBezTo>
                  <a:pt x="51" y="56"/>
                  <a:pt x="48" y="67"/>
                  <a:pt x="46" y="74"/>
                </a:cubicBezTo>
                <a:cubicBezTo>
                  <a:pt x="44" y="81"/>
                  <a:pt x="41" y="88"/>
                  <a:pt x="41" y="86"/>
                </a:cubicBezTo>
                <a:cubicBezTo>
                  <a:pt x="41" y="83"/>
                  <a:pt x="38" y="76"/>
                  <a:pt x="36" y="73"/>
                </a:cubicBezTo>
                <a:close/>
                <a:moveTo>
                  <a:pt x="29" y="120"/>
                </a:moveTo>
                <a:cubicBezTo>
                  <a:pt x="32" y="120"/>
                  <a:pt x="32" y="120"/>
                  <a:pt x="32" y="120"/>
                </a:cubicBezTo>
                <a:cubicBezTo>
                  <a:pt x="32" y="120"/>
                  <a:pt x="33" y="125"/>
                  <a:pt x="33" y="127"/>
                </a:cubicBezTo>
                <a:cubicBezTo>
                  <a:pt x="33" y="128"/>
                  <a:pt x="29" y="127"/>
                  <a:pt x="29" y="127"/>
                </a:cubicBezTo>
                <a:lnTo>
                  <a:pt x="29" y="12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21" name="TextBox 220"/>
          <p:cNvSpPr txBox="1"/>
          <p:nvPr/>
        </p:nvSpPr>
        <p:spPr bwMode="auto">
          <a:xfrm>
            <a:off x="2484437" y="2667000"/>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Analysis</a:t>
            </a:r>
          </a:p>
        </p:txBody>
      </p:sp>
      <p:sp>
        <p:nvSpPr>
          <p:cNvPr id="222" name="TextBox 31"/>
          <p:cNvSpPr txBox="1">
            <a:spLocks noChangeArrowheads="1"/>
          </p:cNvSpPr>
          <p:nvPr/>
        </p:nvSpPr>
        <p:spPr bwMode="auto">
          <a:xfrm>
            <a:off x="2504093" y="3091682"/>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5"/>
                </a:solidFill>
                <a:latin typeface="Lato Black" pitchFamily="34" charset="0"/>
                <a:ea typeface="Lato Black" pitchFamily="34" charset="0"/>
                <a:cs typeface="Lato Black" pitchFamily="34" charset="0"/>
              </a:rPr>
              <a:t>98</a:t>
            </a:r>
            <a:r>
              <a:rPr lang="id-ID" sz="11200" b="1" dirty="0">
                <a:solidFill>
                  <a:schemeClr val="accent5"/>
                </a:solidFill>
                <a:latin typeface="Lato Black" pitchFamily="34" charset="0"/>
                <a:ea typeface="Lato Black" pitchFamily="34" charset="0"/>
                <a:cs typeface="Lato Black" pitchFamily="34" charset="0"/>
              </a:rPr>
              <a:t>%</a:t>
            </a:r>
          </a:p>
        </p:txBody>
      </p:sp>
      <p:sp>
        <p:nvSpPr>
          <p:cNvPr id="258" name="Round Same Side Corner Rectangle 58"/>
          <p:cNvSpPr/>
          <p:nvPr/>
        </p:nvSpPr>
        <p:spPr>
          <a:xfrm rot="10800000" flipH="1">
            <a:off x="2783886" y="4953000"/>
            <a:ext cx="192174" cy="1600487"/>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259" name="TextBox 258"/>
          <p:cNvSpPr txBox="1"/>
          <p:nvPr/>
        </p:nvSpPr>
        <p:spPr>
          <a:xfrm>
            <a:off x="3084422" y="4714571"/>
            <a:ext cx="3324875" cy="2437554"/>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84232400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71"/>
                                        </p:tgtEl>
                                        <p:attrNameLst>
                                          <p:attrName>style.visibility</p:attrName>
                                        </p:attrNameLst>
                                      </p:cBhvr>
                                      <p:to>
                                        <p:strVal val="visible"/>
                                      </p:to>
                                    </p:set>
                                    <p:animEffect transition="in" filter="wipe(down)">
                                      <p:cBhvr>
                                        <p:cTn id="7" dur="500"/>
                                        <p:tgtEl>
                                          <p:spTgt spid="171"/>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78"/>
                                        </p:tgtEl>
                                        <p:attrNameLst>
                                          <p:attrName>style.visibility</p:attrName>
                                        </p:attrNameLst>
                                      </p:cBhvr>
                                      <p:to>
                                        <p:strVal val="visible"/>
                                      </p:to>
                                    </p:set>
                                    <p:animEffect transition="in" filter="wipe(up)">
                                      <p:cBhvr>
                                        <p:cTn id="11" dur="500"/>
                                        <p:tgtEl>
                                          <p:spTgt spid="178"/>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83"/>
                                        </p:tgtEl>
                                        <p:attrNameLst>
                                          <p:attrName>style.visibility</p:attrName>
                                        </p:attrNameLst>
                                      </p:cBhvr>
                                      <p:to>
                                        <p:strVal val="visible"/>
                                      </p:to>
                                    </p:set>
                                    <p:animEffect transition="in" filter="wipe(up)">
                                      <p:cBhvr>
                                        <p:cTn id="15" dur="500"/>
                                        <p:tgtEl>
                                          <p:spTgt spid="183"/>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86"/>
                                        </p:tgtEl>
                                        <p:attrNameLst>
                                          <p:attrName>style.visibility</p:attrName>
                                        </p:attrNameLst>
                                      </p:cBhvr>
                                      <p:to>
                                        <p:strVal val="visible"/>
                                      </p:to>
                                    </p:set>
                                    <p:anim calcmode="lin" valueType="num">
                                      <p:cBhvr>
                                        <p:cTn id="19" dur="500" fill="hold"/>
                                        <p:tgtEl>
                                          <p:spTgt spid="186"/>
                                        </p:tgtEl>
                                        <p:attrNameLst>
                                          <p:attrName>ppt_w</p:attrName>
                                        </p:attrNameLst>
                                      </p:cBhvr>
                                      <p:tavLst>
                                        <p:tav tm="0">
                                          <p:val>
                                            <p:fltVal val="0"/>
                                          </p:val>
                                        </p:tav>
                                        <p:tav tm="100000">
                                          <p:val>
                                            <p:strVal val="#ppt_w"/>
                                          </p:val>
                                        </p:tav>
                                      </p:tavLst>
                                    </p:anim>
                                    <p:anim calcmode="lin" valueType="num">
                                      <p:cBhvr>
                                        <p:cTn id="20" dur="500" fill="hold"/>
                                        <p:tgtEl>
                                          <p:spTgt spid="186"/>
                                        </p:tgtEl>
                                        <p:attrNameLst>
                                          <p:attrName>ppt_h</p:attrName>
                                        </p:attrNameLst>
                                      </p:cBhvr>
                                      <p:tavLst>
                                        <p:tav tm="0">
                                          <p:val>
                                            <p:fltVal val="0"/>
                                          </p:val>
                                        </p:tav>
                                        <p:tav tm="100000">
                                          <p:val>
                                            <p:strVal val="#ppt_h"/>
                                          </p:val>
                                        </p:tav>
                                      </p:tavLst>
                                    </p:anim>
                                    <p:animEffect transition="in" filter="fade">
                                      <p:cBhvr>
                                        <p:cTn id="21" dur="500"/>
                                        <p:tgtEl>
                                          <p:spTgt spid="186"/>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189"/>
                                        </p:tgtEl>
                                        <p:attrNameLst>
                                          <p:attrName>style.visibility</p:attrName>
                                        </p:attrNameLst>
                                      </p:cBhvr>
                                      <p:to>
                                        <p:strVal val="visible"/>
                                      </p:to>
                                    </p:set>
                                    <p:anim calcmode="lin" valueType="num">
                                      <p:cBhvr>
                                        <p:cTn id="25" dur="500" fill="hold"/>
                                        <p:tgtEl>
                                          <p:spTgt spid="189"/>
                                        </p:tgtEl>
                                        <p:attrNameLst>
                                          <p:attrName>ppt_w</p:attrName>
                                        </p:attrNameLst>
                                      </p:cBhvr>
                                      <p:tavLst>
                                        <p:tav tm="0">
                                          <p:val>
                                            <p:fltVal val="0"/>
                                          </p:val>
                                        </p:tav>
                                        <p:tav tm="100000">
                                          <p:val>
                                            <p:strVal val="#ppt_w"/>
                                          </p:val>
                                        </p:tav>
                                      </p:tavLst>
                                    </p:anim>
                                    <p:anim calcmode="lin" valueType="num">
                                      <p:cBhvr>
                                        <p:cTn id="26" dur="500" fill="hold"/>
                                        <p:tgtEl>
                                          <p:spTgt spid="189"/>
                                        </p:tgtEl>
                                        <p:attrNameLst>
                                          <p:attrName>ppt_h</p:attrName>
                                        </p:attrNameLst>
                                      </p:cBhvr>
                                      <p:tavLst>
                                        <p:tav tm="0">
                                          <p:val>
                                            <p:fltVal val="0"/>
                                          </p:val>
                                        </p:tav>
                                        <p:tav tm="100000">
                                          <p:val>
                                            <p:strVal val="#ppt_h"/>
                                          </p:val>
                                        </p:tav>
                                      </p:tavLst>
                                    </p:anim>
                                    <p:animEffect transition="in" filter="fade">
                                      <p:cBhvr>
                                        <p:cTn id="27" dur="500"/>
                                        <p:tgtEl>
                                          <p:spTgt spid="189"/>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197"/>
                                        </p:tgtEl>
                                        <p:attrNameLst>
                                          <p:attrName>style.visibility</p:attrName>
                                        </p:attrNameLst>
                                      </p:cBhvr>
                                      <p:to>
                                        <p:strVal val="visible"/>
                                      </p:to>
                                    </p:set>
                                    <p:animEffect transition="in" filter="wipe(left)">
                                      <p:cBhvr>
                                        <p:cTn id="31" dur="500"/>
                                        <p:tgtEl>
                                          <p:spTgt spid="197"/>
                                        </p:tgtEl>
                                      </p:cBhvr>
                                    </p:animEffect>
                                  </p:childTnLst>
                                </p:cTn>
                              </p:par>
                            </p:childTnLst>
                          </p:cTn>
                        </p:par>
                        <p:par>
                          <p:cTn id="32" fill="hold">
                            <p:stCondLst>
                              <p:cond delay="3000"/>
                            </p:stCondLst>
                            <p:childTnLst>
                              <p:par>
                                <p:cTn id="33" presetID="22" presetClass="entr" presetSubtype="2" fill="hold" nodeType="afterEffect">
                                  <p:stCondLst>
                                    <p:cond delay="0"/>
                                  </p:stCondLst>
                                  <p:childTnLst>
                                    <p:set>
                                      <p:cBhvr>
                                        <p:cTn id="34" dur="1" fill="hold">
                                          <p:stCondLst>
                                            <p:cond delay="0"/>
                                          </p:stCondLst>
                                        </p:cTn>
                                        <p:tgtEl>
                                          <p:spTgt spid="202"/>
                                        </p:tgtEl>
                                        <p:attrNameLst>
                                          <p:attrName>style.visibility</p:attrName>
                                        </p:attrNameLst>
                                      </p:cBhvr>
                                      <p:to>
                                        <p:strVal val="visible"/>
                                      </p:to>
                                    </p:set>
                                    <p:animEffect transition="in" filter="wipe(right)">
                                      <p:cBhvr>
                                        <p:cTn id="35" dur="500"/>
                                        <p:tgtEl>
                                          <p:spTgt spid="202"/>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205"/>
                                        </p:tgtEl>
                                        <p:attrNameLst>
                                          <p:attrName>style.visibility</p:attrName>
                                        </p:attrNameLst>
                                      </p:cBhvr>
                                      <p:to>
                                        <p:strVal val="visible"/>
                                      </p:to>
                                    </p:set>
                                    <p:anim calcmode="lin" valueType="num">
                                      <p:cBhvr>
                                        <p:cTn id="39" dur="500" fill="hold"/>
                                        <p:tgtEl>
                                          <p:spTgt spid="205"/>
                                        </p:tgtEl>
                                        <p:attrNameLst>
                                          <p:attrName>ppt_w</p:attrName>
                                        </p:attrNameLst>
                                      </p:cBhvr>
                                      <p:tavLst>
                                        <p:tav tm="0">
                                          <p:val>
                                            <p:fltVal val="0"/>
                                          </p:val>
                                        </p:tav>
                                        <p:tav tm="100000">
                                          <p:val>
                                            <p:strVal val="#ppt_w"/>
                                          </p:val>
                                        </p:tav>
                                      </p:tavLst>
                                    </p:anim>
                                    <p:anim calcmode="lin" valueType="num">
                                      <p:cBhvr>
                                        <p:cTn id="40" dur="500" fill="hold"/>
                                        <p:tgtEl>
                                          <p:spTgt spid="205"/>
                                        </p:tgtEl>
                                        <p:attrNameLst>
                                          <p:attrName>ppt_h</p:attrName>
                                        </p:attrNameLst>
                                      </p:cBhvr>
                                      <p:tavLst>
                                        <p:tav tm="0">
                                          <p:val>
                                            <p:fltVal val="0"/>
                                          </p:val>
                                        </p:tav>
                                        <p:tav tm="100000">
                                          <p:val>
                                            <p:strVal val="#ppt_h"/>
                                          </p:val>
                                        </p:tav>
                                      </p:tavLst>
                                    </p:anim>
                                    <p:animEffect transition="in" filter="fade">
                                      <p:cBhvr>
                                        <p:cTn id="41" dur="500"/>
                                        <p:tgtEl>
                                          <p:spTgt spid="205"/>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208"/>
                                        </p:tgtEl>
                                        <p:attrNameLst>
                                          <p:attrName>style.visibility</p:attrName>
                                        </p:attrNameLst>
                                      </p:cBhvr>
                                      <p:to>
                                        <p:strVal val="visible"/>
                                      </p:to>
                                    </p:set>
                                    <p:anim calcmode="lin" valueType="num">
                                      <p:cBhvr>
                                        <p:cTn id="45" dur="500" fill="hold"/>
                                        <p:tgtEl>
                                          <p:spTgt spid="208"/>
                                        </p:tgtEl>
                                        <p:attrNameLst>
                                          <p:attrName>ppt_w</p:attrName>
                                        </p:attrNameLst>
                                      </p:cBhvr>
                                      <p:tavLst>
                                        <p:tav tm="0">
                                          <p:val>
                                            <p:fltVal val="0"/>
                                          </p:val>
                                        </p:tav>
                                        <p:tav tm="100000">
                                          <p:val>
                                            <p:strVal val="#ppt_w"/>
                                          </p:val>
                                        </p:tav>
                                      </p:tavLst>
                                    </p:anim>
                                    <p:anim calcmode="lin" valueType="num">
                                      <p:cBhvr>
                                        <p:cTn id="46" dur="500" fill="hold"/>
                                        <p:tgtEl>
                                          <p:spTgt spid="208"/>
                                        </p:tgtEl>
                                        <p:attrNameLst>
                                          <p:attrName>ppt_h</p:attrName>
                                        </p:attrNameLst>
                                      </p:cBhvr>
                                      <p:tavLst>
                                        <p:tav tm="0">
                                          <p:val>
                                            <p:fltVal val="0"/>
                                          </p:val>
                                        </p:tav>
                                        <p:tav tm="100000">
                                          <p:val>
                                            <p:strVal val="#ppt_h"/>
                                          </p:val>
                                        </p:tav>
                                      </p:tavLst>
                                    </p:anim>
                                    <p:animEffect transition="in" filter="fade">
                                      <p:cBhvr>
                                        <p:cTn id="47" dur="500"/>
                                        <p:tgtEl>
                                          <p:spTgt spid="208"/>
                                        </p:tgtEl>
                                      </p:cBhvr>
                                    </p:animEffect>
                                  </p:childTnLst>
                                </p:cTn>
                              </p:par>
                            </p:childTnLst>
                          </p:cTn>
                        </p:par>
                        <p:par>
                          <p:cTn id="48" fill="hold">
                            <p:stCondLst>
                              <p:cond delay="4500"/>
                            </p:stCondLst>
                            <p:childTnLst>
                              <p:par>
                                <p:cTn id="49" presetID="22" presetClass="entr" presetSubtype="8" fill="hold" nodeType="afterEffect">
                                  <p:stCondLst>
                                    <p:cond delay="0"/>
                                  </p:stCondLst>
                                  <p:childTnLst>
                                    <p:set>
                                      <p:cBhvr>
                                        <p:cTn id="50" dur="1" fill="hold">
                                          <p:stCondLst>
                                            <p:cond delay="0"/>
                                          </p:stCondLst>
                                        </p:cTn>
                                        <p:tgtEl>
                                          <p:spTgt spid="216"/>
                                        </p:tgtEl>
                                        <p:attrNameLst>
                                          <p:attrName>style.visibility</p:attrName>
                                        </p:attrNameLst>
                                      </p:cBhvr>
                                      <p:to>
                                        <p:strVal val="visible"/>
                                      </p:to>
                                    </p:set>
                                    <p:animEffect transition="in" filter="wipe(left)">
                                      <p:cBhvr>
                                        <p:cTn id="51" dur="500"/>
                                        <p:tgtEl>
                                          <p:spTgt spid="216"/>
                                        </p:tgtEl>
                                      </p:cBhvr>
                                    </p:animEffect>
                                  </p:childTnLst>
                                </p:cTn>
                              </p:par>
                            </p:childTnLst>
                          </p:cTn>
                        </p:par>
                        <p:par>
                          <p:cTn id="52" fill="hold">
                            <p:stCondLst>
                              <p:cond delay="5000"/>
                            </p:stCondLst>
                            <p:childTnLst>
                              <p:par>
                                <p:cTn id="53" presetID="22" presetClass="entr" presetSubtype="4" fill="hold" grpId="0" nodeType="afterEffect">
                                  <p:stCondLst>
                                    <p:cond delay="0"/>
                                  </p:stCondLst>
                                  <p:childTnLst>
                                    <p:set>
                                      <p:cBhvr>
                                        <p:cTn id="54" dur="1" fill="hold">
                                          <p:stCondLst>
                                            <p:cond delay="0"/>
                                          </p:stCondLst>
                                        </p:cTn>
                                        <p:tgtEl>
                                          <p:spTgt spid="220"/>
                                        </p:tgtEl>
                                        <p:attrNameLst>
                                          <p:attrName>style.visibility</p:attrName>
                                        </p:attrNameLst>
                                      </p:cBhvr>
                                      <p:to>
                                        <p:strVal val="visible"/>
                                      </p:to>
                                    </p:set>
                                    <p:animEffect transition="in" filter="wipe(down)">
                                      <p:cBhvr>
                                        <p:cTn id="55" dur="500"/>
                                        <p:tgtEl>
                                          <p:spTgt spid="220"/>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wipe(down)">
                                      <p:cBhvr>
                                        <p:cTn id="59" dur="500"/>
                                        <p:tgtEl>
                                          <p:spTgt spid="219"/>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221"/>
                                        </p:tgtEl>
                                        <p:attrNameLst>
                                          <p:attrName>style.visibility</p:attrName>
                                        </p:attrNameLst>
                                      </p:cBhvr>
                                      <p:to>
                                        <p:strVal val="visible"/>
                                      </p:to>
                                    </p:set>
                                    <p:animEffect transition="in" filter="wipe(left)">
                                      <p:cBhvr>
                                        <p:cTn id="63" dur="500"/>
                                        <p:tgtEl>
                                          <p:spTgt spid="221"/>
                                        </p:tgtEl>
                                      </p:cBhvr>
                                    </p:animEffect>
                                  </p:childTnLst>
                                </p:cTn>
                              </p:par>
                            </p:childTnLst>
                          </p:cTn>
                        </p:par>
                        <p:par>
                          <p:cTn id="64" fill="hold">
                            <p:stCondLst>
                              <p:cond delay="6500"/>
                            </p:stCondLst>
                            <p:childTnLst>
                              <p:par>
                                <p:cTn id="65" presetID="22" presetClass="entr" presetSubtype="8" fill="hold" grpId="0" nodeType="afterEffect">
                                  <p:stCondLst>
                                    <p:cond delay="0"/>
                                  </p:stCondLst>
                                  <p:childTnLst>
                                    <p:set>
                                      <p:cBhvr>
                                        <p:cTn id="66" dur="1" fill="hold">
                                          <p:stCondLst>
                                            <p:cond delay="0"/>
                                          </p:stCondLst>
                                        </p:cTn>
                                        <p:tgtEl>
                                          <p:spTgt spid="222"/>
                                        </p:tgtEl>
                                        <p:attrNameLst>
                                          <p:attrName>style.visibility</p:attrName>
                                        </p:attrNameLst>
                                      </p:cBhvr>
                                      <p:to>
                                        <p:strVal val="visible"/>
                                      </p:to>
                                    </p:set>
                                    <p:animEffect transition="in" filter="wipe(left)">
                                      <p:cBhvr>
                                        <p:cTn id="67" dur="500"/>
                                        <p:tgtEl>
                                          <p:spTgt spid="222"/>
                                        </p:tgtEl>
                                      </p:cBhvr>
                                    </p:animEffect>
                                  </p:childTnLst>
                                </p:cTn>
                              </p:par>
                            </p:childTnLst>
                          </p:cTn>
                        </p:par>
                        <p:par>
                          <p:cTn id="68" fill="hold">
                            <p:stCondLst>
                              <p:cond delay="7000"/>
                            </p:stCondLst>
                            <p:childTnLst>
                              <p:par>
                                <p:cTn id="69" presetID="53" presetClass="entr" presetSubtype="16" fill="hold" grpId="0" nodeType="afterEffect">
                                  <p:stCondLst>
                                    <p:cond delay="0"/>
                                  </p:stCondLst>
                                  <p:childTnLst>
                                    <p:set>
                                      <p:cBhvr>
                                        <p:cTn id="70" dur="1" fill="hold">
                                          <p:stCondLst>
                                            <p:cond delay="0"/>
                                          </p:stCondLst>
                                        </p:cTn>
                                        <p:tgtEl>
                                          <p:spTgt spid="258"/>
                                        </p:tgtEl>
                                        <p:attrNameLst>
                                          <p:attrName>style.visibility</p:attrName>
                                        </p:attrNameLst>
                                      </p:cBhvr>
                                      <p:to>
                                        <p:strVal val="visible"/>
                                      </p:to>
                                    </p:set>
                                    <p:anim calcmode="lin" valueType="num">
                                      <p:cBhvr>
                                        <p:cTn id="71" dur="500" fill="hold"/>
                                        <p:tgtEl>
                                          <p:spTgt spid="258"/>
                                        </p:tgtEl>
                                        <p:attrNameLst>
                                          <p:attrName>ppt_w</p:attrName>
                                        </p:attrNameLst>
                                      </p:cBhvr>
                                      <p:tavLst>
                                        <p:tav tm="0">
                                          <p:val>
                                            <p:fltVal val="0"/>
                                          </p:val>
                                        </p:tav>
                                        <p:tav tm="100000">
                                          <p:val>
                                            <p:strVal val="#ppt_w"/>
                                          </p:val>
                                        </p:tav>
                                      </p:tavLst>
                                    </p:anim>
                                    <p:anim calcmode="lin" valueType="num">
                                      <p:cBhvr>
                                        <p:cTn id="72" dur="500" fill="hold"/>
                                        <p:tgtEl>
                                          <p:spTgt spid="258"/>
                                        </p:tgtEl>
                                        <p:attrNameLst>
                                          <p:attrName>ppt_h</p:attrName>
                                        </p:attrNameLst>
                                      </p:cBhvr>
                                      <p:tavLst>
                                        <p:tav tm="0">
                                          <p:val>
                                            <p:fltVal val="0"/>
                                          </p:val>
                                        </p:tav>
                                        <p:tav tm="100000">
                                          <p:val>
                                            <p:strVal val="#ppt_h"/>
                                          </p:val>
                                        </p:tav>
                                      </p:tavLst>
                                    </p:anim>
                                    <p:animEffect transition="in" filter="fade">
                                      <p:cBhvr>
                                        <p:cTn id="73" dur="500"/>
                                        <p:tgtEl>
                                          <p:spTgt spid="258"/>
                                        </p:tgtEl>
                                      </p:cBhvr>
                                    </p:animEffect>
                                  </p:childTnLst>
                                </p:cTn>
                              </p:par>
                            </p:childTnLst>
                          </p:cTn>
                        </p:par>
                        <p:par>
                          <p:cTn id="74" fill="hold">
                            <p:stCondLst>
                              <p:cond delay="7500"/>
                            </p:stCondLst>
                            <p:childTnLst>
                              <p:par>
                                <p:cTn id="75" presetID="22" presetClass="entr" presetSubtype="8" fill="hold" grpId="0" nodeType="afterEffect">
                                  <p:stCondLst>
                                    <p:cond delay="0"/>
                                  </p:stCondLst>
                                  <p:childTnLst>
                                    <p:set>
                                      <p:cBhvr>
                                        <p:cTn id="76" dur="1" fill="hold">
                                          <p:stCondLst>
                                            <p:cond delay="0"/>
                                          </p:stCondLst>
                                        </p:cTn>
                                        <p:tgtEl>
                                          <p:spTgt spid="259"/>
                                        </p:tgtEl>
                                        <p:attrNameLst>
                                          <p:attrName>style.visibility</p:attrName>
                                        </p:attrNameLst>
                                      </p:cBhvr>
                                      <p:to>
                                        <p:strVal val="visible"/>
                                      </p:to>
                                    </p:set>
                                    <p:animEffect transition="in" filter="wipe(left)">
                                      <p:cBhvr>
                                        <p:cTn id="77"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 grpId="0" animBg="1"/>
      <p:bldP spid="220" grpId="0" animBg="1"/>
      <p:bldP spid="221" grpId="0"/>
      <p:bldP spid="222" grpId="0"/>
      <p:bldP spid="258" grpId="0" animBg="1"/>
      <p:bldP spid="25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 name="กลุ่ม 108"/>
          <p:cNvGrpSpPr/>
          <p:nvPr/>
        </p:nvGrpSpPr>
        <p:grpSpPr>
          <a:xfrm>
            <a:off x="3439080" y="2743200"/>
            <a:ext cx="2006600" cy="4298950"/>
            <a:chOff x="3637994" y="3473450"/>
            <a:chExt cx="2006600" cy="4298950"/>
          </a:xfrm>
        </p:grpSpPr>
        <p:sp>
          <p:nvSpPr>
            <p:cNvPr id="110" name="Freeform 6"/>
            <p:cNvSpPr>
              <a:spLocks/>
            </p:cNvSpPr>
            <p:nvPr/>
          </p:nvSpPr>
          <p:spPr bwMode="auto">
            <a:xfrm>
              <a:off x="3637994" y="3473450"/>
              <a:ext cx="2006600" cy="4298950"/>
            </a:xfrm>
            <a:custGeom>
              <a:avLst/>
              <a:gdLst>
                <a:gd name="T0" fmla="*/ 77 w 155"/>
                <a:gd name="T1" fmla="*/ 0 h 332"/>
                <a:gd name="T2" fmla="*/ 79 w 155"/>
                <a:gd name="T3" fmla="*/ 0 h 332"/>
                <a:gd name="T4" fmla="*/ 155 w 155"/>
                <a:gd name="T5" fmla="*/ 77 h 332"/>
                <a:gd name="T6" fmla="*/ 125 w 155"/>
                <a:gd name="T7" fmla="*/ 138 h 332"/>
                <a:gd name="T8" fmla="*/ 83 w 155"/>
                <a:gd name="T9" fmla="*/ 191 h 332"/>
                <a:gd name="T10" fmla="*/ 90 w 155"/>
                <a:gd name="T11" fmla="*/ 267 h 332"/>
                <a:gd name="T12" fmla="*/ 107 w 155"/>
                <a:gd name="T13" fmla="*/ 303 h 332"/>
                <a:gd name="T14" fmla="*/ 77 w 155"/>
                <a:gd name="T15" fmla="*/ 332 h 332"/>
                <a:gd name="T16" fmla="*/ 77 w 155"/>
                <a:gd name="T17" fmla="*/ 332 h 332"/>
                <a:gd name="T18" fmla="*/ 77 w 155"/>
                <a:gd name="T19" fmla="*/ 332 h 332"/>
                <a:gd name="T20" fmla="*/ 48 w 155"/>
                <a:gd name="T21" fmla="*/ 303 h 332"/>
                <a:gd name="T22" fmla="*/ 65 w 155"/>
                <a:gd name="T23" fmla="*/ 267 h 332"/>
                <a:gd name="T24" fmla="*/ 71 w 155"/>
                <a:gd name="T25" fmla="*/ 191 h 332"/>
                <a:gd name="T26" fmla="*/ 30 w 155"/>
                <a:gd name="T27" fmla="*/ 138 h 332"/>
                <a:gd name="T28" fmla="*/ 0 w 155"/>
                <a:gd name="T29" fmla="*/ 77 h 332"/>
                <a:gd name="T30" fmla="*/ 76 w 155"/>
                <a:gd name="T31" fmla="*/ 0 h 332"/>
                <a:gd name="T32" fmla="*/ 77 w 155"/>
                <a:gd name="T33"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332">
                  <a:moveTo>
                    <a:pt x="77" y="0"/>
                  </a:moveTo>
                  <a:cubicBezTo>
                    <a:pt x="78" y="0"/>
                    <a:pt x="78" y="0"/>
                    <a:pt x="79" y="0"/>
                  </a:cubicBezTo>
                  <a:cubicBezTo>
                    <a:pt x="121" y="0"/>
                    <a:pt x="155" y="35"/>
                    <a:pt x="155" y="77"/>
                  </a:cubicBezTo>
                  <a:cubicBezTo>
                    <a:pt x="155" y="102"/>
                    <a:pt x="143" y="124"/>
                    <a:pt x="125" y="138"/>
                  </a:cubicBezTo>
                  <a:cubicBezTo>
                    <a:pt x="98" y="159"/>
                    <a:pt x="87" y="172"/>
                    <a:pt x="83" y="191"/>
                  </a:cubicBezTo>
                  <a:cubicBezTo>
                    <a:pt x="78" y="217"/>
                    <a:pt x="79" y="244"/>
                    <a:pt x="90" y="267"/>
                  </a:cubicBezTo>
                  <a:cubicBezTo>
                    <a:pt x="96" y="279"/>
                    <a:pt x="107" y="289"/>
                    <a:pt x="107" y="303"/>
                  </a:cubicBezTo>
                  <a:cubicBezTo>
                    <a:pt x="107" y="319"/>
                    <a:pt x="94" y="332"/>
                    <a:pt x="77" y="332"/>
                  </a:cubicBezTo>
                  <a:cubicBezTo>
                    <a:pt x="77" y="332"/>
                    <a:pt x="77" y="332"/>
                    <a:pt x="77" y="332"/>
                  </a:cubicBezTo>
                  <a:cubicBezTo>
                    <a:pt x="77" y="332"/>
                    <a:pt x="77" y="332"/>
                    <a:pt x="77" y="332"/>
                  </a:cubicBezTo>
                  <a:cubicBezTo>
                    <a:pt x="61" y="332"/>
                    <a:pt x="48" y="319"/>
                    <a:pt x="48" y="303"/>
                  </a:cubicBezTo>
                  <a:cubicBezTo>
                    <a:pt x="48" y="289"/>
                    <a:pt x="59" y="279"/>
                    <a:pt x="65" y="267"/>
                  </a:cubicBezTo>
                  <a:cubicBezTo>
                    <a:pt x="76" y="244"/>
                    <a:pt x="77" y="217"/>
                    <a:pt x="71" y="191"/>
                  </a:cubicBezTo>
                  <a:cubicBezTo>
                    <a:pt x="67" y="172"/>
                    <a:pt x="57" y="159"/>
                    <a:pt x="30" y="138"/>
                  </a:cubicBezTo>
                  <a:cubicBezTo>
                    <a:pt x="12" y="124"/>
                    <a:pt x="0" y="102"/>
                    <a:pt x="0" y="77"/>
                  </a:cubicBezTo>
                  <a:cubicBezTo>
                    <a:pt x="0" y="35"/>
                    <a:pt x="34" y="0"/>
                    <a:pt x="76" y="0"/>
                  </a:cubicBezTo>
                  <a:cubicBezTo>
                    <a:pt x="76" y="0"/>
                    <a:pt x="77" y="0"/>
                    <a:pt x="77"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11" name="กลุ่ม 110"/>
            <p:cNvGrpSpPr/>
            <p:nvPr/>
          </p:nvGrpSpPr>
          <p:grpSpPr>
            <a:xfrm>
              <a:off x="4203537" y="4006170"/>
              <a:ext cx="875513" cy="746761"/>
              <a:chOff x="17753013" y="5292725"/>
              <a:chExt cx="647700" cy="552450"/>
            </a:xfrm>
            <a:solidFill>
              <a:schemeClr val="bg1"/>
            </a:solidFill>
          </p:grpSpPr>
          <p:sp>
            <p:nvSpPr>
              <p:cNvPr id="112"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15" name="กลุ่ม 114"/>
          <p:cNvGrpSpPr/>
          <p:nvPr/>
        </p:nvGrpSpPr>
        <p:grpSpPr>
          <a:xfrm>
            <a:off x="2865437" y="7183804"/>
            <a:ext cx="3393043" cy="1915746"/>
            <a:chOff x="5644594" y="7914054"/>
            <a:chExt cx="3393043" cy="1915746"/>
          </a:xfrm>
        </p:grpSpPr>
        <p:sp>
          <p:nvSpPr>
            <p:cNvPr id="116" name="TextBox 115"/>
            <p:cNvSpPr txBox="1"/>
            <p:nvPr/>
          </p:nvSpPr>
          <p:spPr>
            <a:xfrm>
              <a:off x="5644594" y="8869573"/>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17"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6"/>
                  </a:solidFill>
                  <a:latin typeface="Lato Black" pitchFamily="34" charset="0"/>
                  <a:ea typeface="Lato Black" pitchFamily="34" charset="0"/>
                  <a:cs typeface="Lato Black" pitchFamily="34" charset="0"/>
                </a:rPr>
                <a:t>1980</a:t>
              </a:r>
              <a:endParaRPr lang="id-ID" sz="5400" b="1" dirty="0">
                <a:solidFill>
                  <a:schemeClr val="accent6"/>
                </a:solidFill>
                <a:latin typeface="Lato Black" pitchFamily="34" charset="0"/>
                <a:ea typeface="Lato Black" pitchFamily="34" charset="0"/>
                <a:cs typeface="Lato Black" pitchFamily="34" charset="0"/>
              </a:endParaRPr>
            </a:p>
          </p:txBody>
        </p:sp>
      </p:grpSp>
      <p:cxnSp>
        <p:nvCxnSpPr>
          <p:cNvPr id="118" name="ตัวเชื่อมต่อตรง 237"/>
          <p:cNvCxnSpPr/>
          <p:nvPr/>
        </p:nvCxnSpPr>
        <p:spPr>
          <a:xfrm>
            <a:off x="5303837" y="6713538"/>
            <a:ext cx="2751712"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19" name="กลุ่ม 118"/>
          <p:cNvGrpSpPr/>
          <p:nvPr/>
        </p:nvGrpSpPr>
        <p:grpSpPr>
          <a:xfrm>
            <a:off x="7702352" y="6388100"/>
            <a:ext cx="2008187" cy="4298950"/>
            <a:chOff x="7901266" y="7118350"/>
            <a:chExt cx="2008187" cy="4298950"/>
          </a:xfrm>
        </p:grpSpPr>
        <p:sp>
          <p:nvSpPr>
            <p:cNvPr id="120" name="Freeform 9"/>
            <p:cNvSpPr>
              <a:spLocks/>
            </p:cNvSpPr>
            <p:nvPr/>
          </p:nvSpPr>
          <p:spPr bwMode="auto">
            <a:xfrm>
              <a:off x="7901266" y="7118350"/>
              <a:ext cx="2008187" cy="4298950"/>
            </a:xfrm>
            <a:custGeom>
              <a:avLst/>
              <a:gdLst>
                <a:gd name="T0" fmla="*/ 78 w 155"/>
                <a:gd name="T1" fmla="*/ 332 h 332"/>
                <a:gd name="T2" fmla="*/ 76 w 155"/>
                <a:gd name="T3" fmla="*/ 332 h 332"/>
                <a:gd name="T4" fmla="*/ 0 w 155"/>
                <a:gd name="T5" fmla="*/ 255 h 332"/>
                <a:gd name="T6" fmla="*/ 30 w 155"/>
                <a:gd name="T7" fmla="*/ 194 h 332"/>
                <a:gd name="T8" fmla="*/ 72 w 155"/>
                <a:gd name="T9" fmla="*/ 141 h 332"/>
                <a:gd name="T10" fmla="*/ 65 w 155"/>
                <a:gd name="T11" fmla="*/ 65 h 332"/>
                <a:gd name="T12" fmla="*/ 48 w 155"/>
                <a:gd name="T13" fmla="*/ 29 h 332"/>
                <a:gd name="T14" fmla="*/ 78 w 155"/>
                <a:gd name="T15" fmla="*/ 0 h 332"/>
                <a:gd name="T16" fmla="*/ 78 w 155"/>
                <a:gd name="T17" fmla="*/ 0 h 332"/>
                <a:gd name="T18" fmla="*/ 78 w 155"/>
                <a:gd name="T19" fmla="*/ 0 h 332"/>
                <a:gd name="T20" fmla="*/ 107 w 155"/>
                <a:gd name="T21" fmla="*/ 29 h 332"/>
                <a:gd name="T22" fmla="*/ 90 w 155"/>
                <a:gd name="T23" fmla="*/ 65 h 332"/>
                <a:gd name="T24" fmla="*/ 84 w 155"/>
                <a:gd name="T25" fmla="*/ 141 h 332"/>
                <a:gd name="T26" fmla="*/ 126 w 155"/>
                <a:gd name="T27" fmla="*/ 194 h 332"/>
                <a:gd name="T28" fmla="*/ 155 w 155"/>
                <a:gd name="T29" fmla="*/ 255 h 332"/>
                <a:gd name="T30" fmla="*/ 79 w 155"/>
                <a:gd name="T31" fmla="*/ 332 h 332"/>
                <a:gd name="T32" fmla="*/ 78 w 155"/>
                <a:gd name="T33"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332">
                  <a:moveTo>
                    <a:pt x="78" y="332"/>
                  </a:moveTo>
                  <a:cubicBezTo>
                    <a:pt x="77" y="332"/>
                    <a:pt x="77" y="332"/>
                    <a:pt x="76" y="332"/>
                  </a:cubicBezTo>
                  <a:cubicBezTo>
                    <a:pt x="34" y="331"/>
                    <a:pt x="0" y="297"/>
                    <a:pt x="0" y="255"/>
                  </a:cubicBezTo>
                  <a:cubicBezTo>
                    <a:pt x="0" y="230"/>
                    <a:pt x="12" y="208"/>
                    <a:pt x="30" y="194"/>
                  </a:cubicBezTo>
                  <a:cubicBezTo>
                    <a:pt x="57" y="172"/>
                    <a:pt x="68" y="160"/>
                    <a:pt x="72" y="141"/>
                  </a:cubicBezTo>
                  <a:cubicBezTo>
                    <a:pt x="77" y="115"/>
                    <a:pt x="76" y="88"/>
                    <a:pt x="65" y="65"/>
                  </a:cubicBezTo>
                  <a:cubicBezTo>
                    <a:pt x="59" y="53"/>
                    <a:pt x="48" y="43"/>
                    <a:pt x="48" y="29"/>
                  </a:cubicBezTo>
                  <a:cubicBezTo>
                    <a:pt x="48" y="13"/>
                    <a:pt x="61" y="0"/>
                    <a:pt x="78" y="0"/>
                  </a:cubicBezTo>
                  <a:cubicBezTo>
                    <a:pt x="78" y="0"/>
                    <a:pt x="78" y="0"/>
                    <a:pt x="78" y="0"/>
                  </a:cubicBezTo>
                  <a:cubicBezTo>
                    <a:pt x="78" y="0"/>
                    <a:pt x="78" y="0"/>
                    <a:pt x="78" y="0"/>
                  </a:cubicBezTo>
                  <a:cubicBezTo>
                    <a:pt x="94" y="0"/>
                    <a:pt x="107" y="13"/>
                    <a:pt x="107" y="29"/>
                  </a:cubicBezTo>
                  <a:cubicBezTo>
                    <a:pt x="107" y="43"/>
                    <a:pt x="96" y="53"/>
                    <a:pt x="90" y="65"/>
                  </a:cubicBezTo>
                  <a:cubicBezTo>
                    <a:pt x="79" y="88"/>
                    <a:pt x="78" y="115"/>
                    <a:pt x="84" y="141"/>
                  </a:cubicBezTo>
                  <a:cubicBezTo>
                    <a:pt x="88" y="160"/>
                    <a:pt x="98" y="172"/>
                    <a:pt x="126" y="194"/>
                  </a:cubicBezTo>
                  <a:cubicBezTo>
                    <a:pt x="144" y="208"/>
                    <a:pt x="155" y="230"/>
                    <a:pt x="155" y="255"/>
                  </a:cubicBezTo>
                  <a:cubicBezTo>
                    <a:pt x="155" y="297"/>
                    <a:pt x="121" y="331"/>
                    <a:pt x="79" y="332"/>
                  </a:cubicBezTo>
                  <a:cubicBezTo>
                    <a:pt x="79" y="332"/>
                    <a:pt x="78" y="332"/>
                    <a:pt x="78" y="33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21" name="Freeform 134"/>
            <p:cNvSpPr>
              <a:spLocks noEditPoints="1"/>
            </p:cNvSpPr>
            <p:nvPr/>
          </p:nvSpPr>
          <p:spPr bwMode="auto">
            <a:xfrm>
              <a:off x="8470606" y="10045700"/>
              <a:ext cx="824012" cy="824012"/>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22" name="กลุ่ม 121"/>
          <p:cNvGrpSpPr/>
          <p:nvPr/>
        </p:nvGrpSpPr>
        <p:grpSpPr>
          <a:xfrm>
            <a:off x="7009923" y="10752504"/>
            <a:ext cx="3393043" cy="1915746"/>
            <a:chOff x="5644594" y="7914054"/>
            <a:chExt cx="3393043" cy="1915746"/>
          </a:xfrm>
        </p:grpSpPr>
        <p:sp>
          <p:nvSpPr>
            <p:cNvPr id="123" name="TextBox 122"/>
            <p:cNvSpPr txBox="1"/>
            <p:nvPr/>
          </p:nvSpPr>
          <p:spPr>
            <a:xfrm>
              <a:off x="5644594" y="8869573"/>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24"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3"/>
                  </a:solidFill>
                  <a:latin typeface="Lato Black" pitchFamily="34" charset="0"/>
                  <a:ea typeface="Lato Black" pitchFamily="34" charset="0"/>
                  <a:cs typeface="Lato Black" pitchFamily="34" charset="0"/>
                </a:rPr>
                <a:t>1990</a:t>
              </a:r>
              <a:endParaRPr lang="id-ID" sz="5400" b="1" dirty="0">
                <a:solidFill>
                  <a:schemeClr val="accent3"/>
                </a:solidFill>
                <a:latin typeface="Lato Black" pitchFamily="34" charset="0"/>
                <a:ea typeface="Lato Black" pitchFamily="34" charset="0"/>
                <a:cs typeface="Lato Black" pitchFamily="34" charset="0"/>
              </a:endParaRPr>
            </a:p>
          </p:txBody>
        </p:sp>
      </p:grpSp>
      <p:cxnSp>
        <p:nvCxnSpPr>
          <p:cNvPr id="125" name="ตัวเชื่อมต่อตรง 237"/>
          <p:cNvCxnSpPr/>
          <p:nvPr/>
        </p:nvCxnSpPr>
        <p:spPr>
          <a:xfrm>
            <a:off x="9257725" y="6713538"/>
            <a:ext cx="2751712"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26" name="กลุ่ม 125"/>
          <p:cNvGrpSpPr/>
          <p:nvPr/>
        </p:nvGrpSpPr>
        <p:grpSpPr>
          <a:xfrm>
            <a:off x="11569779" y="2777743"/>
            <a:ext cx="2006600" cy="4311650"/>
            <a:chOff x="11271250" y="3473450"/>
            <a:chExt cx="2006600" cy="4311650"/>
          </a:xfrm>
        </p:grpSpPr>
        <p:sp>
          <p:nvSpPr>
            <p:cNvPr id="127" name="Freeform 7"/>
            <p:cNvSpPr>
              <a:spLocks/>
            </p:cNvSpPr>
            <p:nvPr/>
          </p:nvSpPr>
          <p:spPr bwMode="auto">
            <a:xfrm>
              <a:off x="11271250" y="3473450"/>
              <a:ext cx="2006600" cy="4311650"/>
            </a:xfrm>
            <a:custGeom>
              <a:avLst/>
              <a:gdLst>
                <a:gd name="T0" fmla="*/ 77 w 155"/>
                <a:gd name="T1" fmla="*/ 0 h 333"/>
                <a:gd name="T2" fmla="*/ 79 w 155"/>
                <a:gd name="T3" fmla="*/ 0 h 333"/>
                <a:gd name="T4" fmla="*/ 155 w 155"/>
                <a:gd name="T5" fmla="*/ 78 h 333"/>
                <a:gd name="T6" fmla="*/ 125 w 155"/>
                <a:gd name="T7" fmla="*/ 139 h 333"/>
                <a:gd name="T8" fmla="*/ 83 w 155"/>
                <a:gd name="T9" fmla="*/ 192 h 333"/>
                <a:gd name="T10" fmla="*/ 90 w 155"/>
                <a:gd name="T11" fmla="*/ 267 h 333"/>
                <a:gd name="T12" fmla="*/ 107 w 155"/>
                <a:gd name="T13" fmla="*/ 304 h 333"/>
                <a:gd name="T14" fmla="*/ 77 w 155"/>
                <a:gd name="T15" fmla="*/ 333 h 333"/>
                <a:gd name="T16" fmla="*/ 77 w 155"/>
                <a:gd name="T17" fmla="*/ 333 h 333"/>
                <a:gd name="T18" fmla="*/ 77 w 155"/>
                <a:gd name="T19" fmla="*/ 333 h 333"/>
                <a:gd name="T20" fmla="*/ 48 w 155"/>
                <a:gd name="T21" fmla="*/ 304 h 333"/>
                <a:gd name="T22" fmla="*/ 65 w 155"/>
                <a:gd name="T23" fmla="*/ 267 h 333"/>
                <a:gd name="T24" fmla="*/ 71 w 155"/>
                <a:gd name="T25" fmla="*/ 192 h 333"/>
                <a:gd name="T26" fmla="*/ 29 w 155"/>
                <a:gd name="T27" fmla="*/ 139 h 333"/>
                <a:gd name="T28" fmla="*/ 0 w 155"/>
                <a:gd name="T29" fmla="*/ 78 h 333"/>
                <a:gd name="T30" fmla="*/ 76 w 155"/>
                <a:gd name="T31" fmla="*/ 0 h 333"/>
                <a:gd name="T32" fmla="*/ 77 w 155"/>
                <a:gd name="T3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333">
                  <a:moveTo>
                    <a:pt x="77" y="0"/>
                  </a:moveTo>
                  <a:cubicBezTo>
                    <a:pt x="78" y="0"/>
                    <a:pt x="78" y="0"/>
                    <a:pt x="79" y="0"/>
                  </a:cubicBezTo>
                  <a:cubicBezTo>
                    <a:pt x="121" y="1"/>
                    <a:pt x="155" y="36"/>
                    <a:pt x="155" y="78"/>
                  </a:cubicBezTo>
                  <a:cubicBezTo>
                    <a:pt x="155" y="102"/>
                    <a:pt x="143" y="124"/>
                    <a:pt x="125" y="139"/>
                  </a:cubicBezTo>
                  <a:cubicBezTo>
                    <a:pt x="98" y="160"/>
                    <a:pt x="87" y="173"/>
                    <a:pt x="83" y="192"/>
                  </a:cubicBezTo>
                  <a:cubicBezTo>
                    <a:pt x="77" y="218"/>
                    <a:pt x="78" y="244"/>
                    <a:pt x="90" y="267"/>
                  </a:cubicBezTo>
                  <a:cubicBezTo>
                    <a:pt x="96" y="280"/>
                    <a:pt x="107" y="289"/>
                    <a:pt x="107" y="304"/>
                  </a:cubicBezTo>
                  <a:cubicBezTo>
                    <a:pt x="107" y="320"/>
                    <a:pt x="94" y="333"/>
                    <a:pt x="77" y="333"/>
                  </a:cubicBezTo>
                  <a:cubicBezTo>
                    <a:pt x="77" y="333"/>
                    <a:pt x="77" y="333"/>
                    <a:pt x="77" y="333"/>
                  </a:cubicBezTo>
                  <a:cubicBezTo>
                    <a:pt x="77" y="333"/>
                    <a:pt x="77" y="333"/>
                    <a:pt x="77" y="333"/>
                  </a:cubicBezTo>
                  <a:cubicBezTo>
                    <a:pt x="61" y="333"/>
                    <a:pt x="48" y="320"/>
                    <a:pt x="48" y="304"/>
                  </a:cubicBezTo>
                  <a:cubicBezTo>
                    <a:pt x="48" y="289"/>
                    <a:pt x="59" y="280"/>
                    <a:pt x="65" y="267"/>
                  </a:cubicBezTo>
                  <a:cubicBezTo>
                    <a:pt x="76" y="244"/>
                    <a:pt x="77" y="218"/>
                    <a:pt x="71" y="192"/>
                  </a:cubicBezTo>
                  <a:cubicBezTo>
                    <a:pt x="67" y="173"/>
                    <a:pt x="57" y="160"/>
                    <a:pt x="29" y="139"/>
                  </a:cubicBezTo>
                  <a:cubicBezTo>
                    <a:pt x="11" y="124"/>
                    <a:pt x="0" y="102"/>
                    <a:pt x="0" y="78"/>
                  </a:cubicBezTo>
                  <a:cubicBezTo>
                    <a:pt x="0" y="36"/>
                    <a:pt x="34" y="1"/>
                    <a:pt x="76" y="0"/>
                  </a:cubicBezTo>
                  <a:cubicBezTo>
                    <a:pt x="76" y="0"/>
                    <a:pt x="77" y="0"/>
                    <a:pt x="77"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28" name="กลุ่ม 127"/>
            <p:cNvGrpSpPr/>
            <p:nvPr/>
          </p:nvGrpSpPr>
          <p:grpSpPr>
            <a:xfrm>
              <a:off x="11744588" y="4038600"/>
              <a:ext cx="991390" cy="877659"/>
              <a:chOff x="8022698" y="10553700"/>
              <a:chExt cx="733425" cy="649288"/>
            </a:xfrm>
            <a:solidFill>
              <a:schemeClr val="bg1"/>
            </a:solidFill>
          </p:grpSpPr>
          <p:sp>
            <p:nvSpPr>
              <p:cNvPr id="129"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31" name="กลุ่ม 130"/>
          <p:cNvGrpSpPr/>
          <p:nvPr/>
        </p:nvGrpSpPr>
        <p:grpSpPr>
          <a:xfrm>
            <a:off x="10972323" y="7183804"/>
            <a:ext cx="3393043" cy="1915746"/>
            <a:chOff x="5644594" y="7914054"/>
            <a:chExt cx="3393043" cy="1915746"/>
          </a:xfrm>
        </p:grpSpPr>
        <p:sp>
          <p:nvSpPr>
            <p:cNvPr id="132" name="TextBox 131"/>
            <p:cNvSpPr txBox="1"/>
            <p:nvPr/>
          </p:nvSpPr>
          <p:spPr>
            <a:xfrm>
              <a:off x="5644594" y="8869573"/>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33"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5"/>
                  </a:solidFill>
                  <a:latin typeface="Lato Black" pitchFamily="34" charset="0"/>
                  <a:ea typeface="Lato Black" pitchFamily="34" charset="0"/>
                  <a:cs typeface="Lato Black" pitchFamily="34" charset="0"/>
                </a:rPr>
                <a:t>2000</a:t>
              </a:r>
              <a:endParaRPr lang="id-ID" sz="5400" b="1" dirty="0">
                <a:solidFill>
                  <a:schemeClr val="accent5"/>
                </a:solidFill>
                <a:latin typeface="Lato Black" pitchFamily="34" charset="0"/>
                <a:ea typeface="Lato Black" pitchFamily="34" charset="0"/>
                <a:cs typeface="Lato Black" pitchFamily="34" charset="0"/>
              </a:endParaRPr>
            </a:p>
          </p:txBody>
        </p:sp>
      </p:grpSp>
      <p:cxnSp>
        <p:nvCxnSpPr>
          <p:cNvPr id="134" name="ตัวเชื่อมต่อตรง 237"/>
          <p:cNvCxnSpPr/>
          <p:nvPr/>
        </p:nvCxnSpPr>
        <p:spPr>
          <a:xfrm>
            <a:off x="13097411" y="6713538"/>
            <a:ext cx="2751712"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35" name="กลุ่ม 134"/>
          <p:cNvGrpSpPr/>
          <p:nvPr/>
        </p:nvGrpSpPr>
        <p:grpSpPr>
          <a:xfrm>
            <a:off x="15482790" y="6356350"/>
            <a:ext cx="2008187" cy="4311650"/>
            <a:chOff x="15681704" y="7086600"/>
            <a:chExt cx="2008187" cy="4311650"/>
          </a:xfrm>
        </p:grpSpPr>
        <p:sp>
          <p:nvSpPr>
            <p:cNvPr id="136" name="Freeform 10"/>
            <p:cNvSpPr>
              <a:spLocks/>
            </p:cNvSpPr>
            <p:nvPr/>
          </p:nvSpPr>
          <p:spPr bwMode="auto">
            <a:xfrm>
              <a:off x="15681704" y="7086600"/>
              <a:ext cx="2008187" cy="4311650"/>
            </a:xfrm>
            <a:custGeom>
              <a:avLst/>
              <a:gdLst>
                <a:gd name="T0" fmla="*/ 77 w 155"/>
                <a:gd name="T1" fmla="*/ 333 h 333"/>
                <a:gd name="T2" fmla="*/ 76 w 155"/>
                <a:gd name="T3" fmla="*/ 333 h 333"/>
                <a:gd name="T4" fmla="*/ 0 w 155"/>
                <a:gd name="T5" fmla="*/ 255 h 333"/>
                <a:gd name="T6" fmla="*/ 30 w 155"/>
                <a:gd name="T7" fmla="*/ 194 h 333"/>
                <a:gd name="T8" fmla="*/ 71 w 155"/>
                <a:gd name="T9" fmla="*/ 141 h 333"/>
                <a:gd name="T10" fmla="*/ 65 w 155"/>
                <a:gd name="T11" fmla="*/ 65 h 333"/>
                <a:gd name="T12" fmla="*/ 48 w 155"/>
                <a:gd name="T13" fmla="*/ 29 h 333"/>
                <a:gd name="T14" fmla="*/ 77 w 155"/>
                <a:gd name="T15" fmla="*/ 0 h 333"/>
                <a:gd name="T16" fmla="*/ 77 w 155"/>
                <a:gd name="T17" fmla="*/ 0 h 333"/>
                <a:gd name="T18" fmla="*/ 77 w 155"/>
                <a:gd name="T19" fmla="*/ 0 h 333"/>
                <a:gd name="T20" fmla="*/ 107 w 155"/>
                <a:gd name="T21" fmla="*/ 29 h 333"/>
                <a:gd name="T22" fmla="*/ 90 w 155"/>
                <a:gd name="T23" fmla="*/ 65 h 333"/>
                <a:gd name="T24" fmla="*/ 83 w 155"/>
                <a:gd name="T25" fmla="*/ 141 h 333"/>
                <a:gd name="T26" fmla="*/ 125 w 155"/>
                <a:gd name="T27" fmla="*/ 194 h 333"/>
                <a:gd name="T28" fmla="*/ 155 w 155"/>
                <a:gd name="T29" fmla="*/ 255 h 333"/>
                <a:gd name="T30" fmla="*/ 79 w 155"/>
                <a:gd name="T31" fmla="*/ 333 h 333"/>
                <a:gd name="T32" fmla="*/ 77 w 155"/>
                <a:gd name="T3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333">
                  <a:moveTo>
                    <a:pt x="77" y="333"/>
                  </a:moveTo>
                  <a:cubicBezTo>
                    <a:pt x="77" y="333"/>
                    <a:pt x="76" y="333"/>
                    <a:pt x="76" y="333"/>
                  </a:cubicBezTo>
                  <a:cubicBezTo>
                    <a:pt x="34" y="332"/>
                    <a:pt x="0" y="297"/>
                    <a:pt x="0" y="255"/>
                  </a:cubicBezTo>
                  <a:cubicBezTo>
                    <a:pt x="0" y="230"/>
                    <a:pt x="11" y="208"/>
                    <a:pt x="30" y="194"/>
                  </a:cubicBezTo>
                  <a:cubicBezTo>
                    <a:pt x="57" y="173"/>
                    <a:pt x="67" y="160"/>
                    <a:pt x="71" y="141"/>
                  </a:cubicBezTo>
                  <a:cubicBezTo>
                    <a:pt x="77" y="115"/>
                    <a:pt x="76" y="89"/>
                    <a:pt x="65" y="65"/>
                  </a:cubicBezTo>
                  <a:cubicBezTo>
                    <a:pt x="59" y="53"/>
                    <a:pt x="48" y="43"/>
                    <a:pt x="48" y="29"/>
                  </a:cubicBezTo>
                  <a:cubicBezTo>
                    <a:pt x="48" y="13"/>
                    <a:pt x="61" y="0"/>
                    <a:pt x="77" y="0"/>
                  </a:cubicBezTo>
                  <a:cubicBezTo>
                    <a:pt x="77" y="0"/>
                    <a:pt x="77" y="0"/>
                    <a:pt x="77" y="0"/>
                  </a:cubicBezTo>
                  <a:cubicBezTo>
                    <a:pt x="77" y="0"/>
                    <a:pt x="77" y="0"/>
                    <a:pt x="77" y="0"/>
                  </a:cubicBezTo>
                  <a:cubicBezTo>
                    <a:pt x="94" y="0"/>
                    <a:pt x="107" y="13"/>
                    <a:pt x="107" y="29"/>
                  </a:cubicBezTo>
                  <a:cubicBezTo>
                    <a:pt x="107" y="43"/>
                    <a:pt x="96" y="53"/>
                    <a:pt x="90" y="65"/>
                  </a:cubicBezTo>
                  <a:cubicBezTo>
                    <a:pt x="79" y="89"/>
                    <a:pt x="78" y="115"/>
                    <a:pt x="83" y="141"/>
                  </a:cubicBezTo>
                  <a:cubicBezTo>
                    <a:pt x="87" y="160"/>
                    <a:pt x="98" y="173"/>
                    <a:pt x="125" y="194"/>
                  </a:cubicBezTo>
                  <a:cubicBezTo>
                    <a:pt x="143" y="208"/>
                    <a:pt x="155" y="230"/>
                    <a:pt x="155" y="255"/>
                  </a:cubicBezTo>
                  <a:cubicBezTo>
                    <a:pt x="155" y="297"/>
                    <a:pt x="121" y="332"/>
                    <a:pt x="79" y="333"/>
                  </a:cubicBezTo>
                  <a:cubicBezTo>
                    <a:pt x="78" y="333"/>
                    <a:pt x="78" y="333"/>
                    <a:pt x="77" y="33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37" name="กลุ่ม 136"/>
            <p:cNvGrpSpPr/>
            <p:nvPr/>
          </p:nvGrpSpPr>
          <p:grpSpPr>
            <a:xfrm>
              <a:off x="16383230" y="9976175"/>
              <a:ext cx="605134" cy="903410"/>
              <a:chOff x="9260948" y="10553700"/>
              <a:chExt cx="447675" cy="668338"/>
            </a:xfrm>
            <a:solidFill>
              <a:schemeClr val="bg1"/>
            </a:solidFill>
          </p:grpSpPr>
          <p:sp>
            <p:nvSpPr>
              <p:cNvPr id="138"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9"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0"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1"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42" name="กลุ่ม 141"/>
          <p:cNvGrpSpPr/>
          <p:nvPr/>
        </p:nvGrpSpPr>
        <p:grpSpPr>
          <a:xfrm>
            <a:off x="14970680" y="10761737"/>
            <a:ext cx="3393043" cy="1915746"/>
            <a:chOff x="5644594" y="7914054"/>
            <a:chExt cx="3393043" cy="1915746"/>
          </a:xfrm>
        </p:grpSpPr>
        <p:sp>
          <p:nvSpPr>
            <p:cNvPr id="143" name="TextBox 142"/>
            <p:cNvSpPr txBox="1"/>
            <p:nvPr/>
          </p:nvSpPr>
          <p:spPr>
            <a:xfrm>
              <a:off x="5644594" y="8869573"/>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44"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2"/>
                  </a:solidFill>
                  <a:latin typeface="Lato Black" pitchFamily="34" charset="0"/>
                  <a:ea typeface="Lato Black" pitchFamily="34" charset="0"/>
                  <a:cs typeface="Lato Black" pitchFamily="34" charset="0"/>
                </a:rPr>
                <a:t>2010</a:t>
              </a:r>
              <a:endParaRPr lang="id-ID" sz="5400" b="1" dirty="0">
                <a:solidFill>
                  <a:schemeClr val="accent2"/>
                </a:solidFill>
                <a:latin typeface="Lato Black" pitchFamily="34" charset="0"/>
                <a:ea typeface="Lato Black" pitchFamily="34" charset="0"/>
                <a:cs typeface="Lato Black" pitchFamily="34" charset="0"/>
              </a:endParaRPr>
            </a:p>
          </p:txBody>
        </p:sp>
      </p:grpSp>
      <p:cxnSp>
        <p:nvCxnSpPr>
          <p:cNvPr id="145" name="ตัวเชื่อมต่อตรง 237"/>
          <p:cNvCxnSpPr/>
          <p:nvPr/>
        </p:nvCxnSpPr>
        <p:spPr>
          <a:xfrm>
            <a:off x="17059811" y="6713538"/>
            <a:ext cx="2751712"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46" name="กลุ่ม 145"/>
          <p:cNvGrpSpPr/>
          <p:nvPr/>
        </p:nvGrpSpPr>
        <p:grpSpPr>
          <a:xfrm>
            <a:off x="19479736" y="2803634"/>
            <a:ext cx="2008187" cy="4311650"/>
            <a:chOff x="19191741" y="3738045"/>
            <a:chExt cx="2008187" cy="4311650"/>
          </a:xfrm>
        </p:grpSpPr>
        <p:sp>
          <p:nvSpPr>
            <p:cNvPr id="147" name="Freeform 8"/>
            <p:cNvSpPr>
              <a:spLocks/>
            </p:cNvSpPr>
            <p:nvPr/>
          </p:nvSpPr>
          <p:spPr bwMode="auto">
            <a:xfrm>
              <a:off x="19191741" y="3738045"/>
              <a:ext cx="2008187" cy="4311650"/>
            </a:xfrm>
            <a:custGeom>
              <a:avLst/>
              <a:gdLst>
                <a:gd name="T0" fmla="*/ 78 w 155"/>
                <a:gd name="T1" fmla="*/ 0 h 333"/>
                <a:gd name="T2" fmla="*/ 79 w 155"/>
                <a:gd name="T3" fmla="*/ 0 h 333"/>
                <a:gd name="T4" fmla="*/ 155 w 155"/>
                <a:gd name="T5" fmla="*/ 78 h 333"/>
                <a:gd name="T6" fmla="*/ 126 w 155"/>
                <a:gd name="T7" fmla="*/ 139 h 333"/>
                <a:gd name="T8" fmla="*/ 84 w 155"/>
                <a:gd name="T9" fmla="*/ 191 h 333"/>
                <a:gd name="T10" fmla="*/ 90 w 155"/>
                <a:gd name="T11" fmla="*/ 267 h 333"/>
                <a:gd name="T12" fmla="*/ 107 w 155"/>
                <a:gd name="T13" fmla="*/ 303 h 333"/>
                <a:gd name="T14" fmla="*/ 78 w 155"/>
                <a:gd name="T15" fmla="*/ 333 h 333"/>
                <a:gd name="T16" fmla="*/ 78 w 155"/>
                <a:gd name="T17" fmla="*/ 333 h 333"/>
                <a:gd name="T18" fmla="*/ 78 w 155"/>
                <a:gd name="T19" fmla="*/ 333 h 333"/>
                <a:gd name="T20" fmla="*/ 48 w 155"/>
                <a:gd name="T21" fmla="*/ 303 h 333"/>
                <a:gd name="T22" fmla="*/ 66 w 155"/>
                <a:gd name="T23" fmla="*/ 267 h 333"/>
                <a:gd name="T24" fmla="*/ 72 w 155"/>
                <a:gd name="T25" fmla="*/ 191 h 333"/>
                <a:gd name="T26" fmla="*/ 30 w 155"/>
                <a:gd name="T27" fmla="*/ 139 h 333"/>
                <a:gd name="T28" fmla="*/ 0 w 155"/>
                <a:gd name="T29" fmla="*/ 78 h 333"/>
                <a:gd name="T30" fmla="*/ 76 w 155"/>
                <a:gd name="T31" fmla="*/ 0 h 333"/>
                <a:gd name="T32" fmla="*/ 78 w 155"/>
                <a:gd name="T3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333">
                  <a:moveTo>
                    <a:pt x="78" y="0"/>
                  </a:moveTo>
                  <a:cubicBezTo>
                    <a:pt x="78" y="0"/>
                    <a:pt x="79" y="0"/>
                    <a:pt x="79" y="0"/>
                  </a:cubicBezTo>
                  <a:cubicBezTo>
                    <a:pt x="122" y="1"/>
                    <a:pt x="155" y="35"/>
                    <a:pt x="155" y="78"/>
                  </a:cubicBezTo>
                  <a:cubicBezTo>
                    <a:pt x="155" y="102"/>
                    <a:pt x="144" y="124"/>
                    <a:pt x="126" y="139"/>
                  </a:cubicBezTo>
                  <a:cubicBezTo>
                    <a:pt x="98" y="160"/>
                    <a:pt x="88" y="173"/>
                    <a:pt x="84" y="191"/>
                  </a:cubicBezTo>
                  <a:cubicBezTo>
                    <a:pt x="78" y="218"/>
                    <a:pt x="79" y="244"/>
                    <a:pt x="90" y="267"/>
                  </a:cubicBezTo>
                  <a:cubicBezTo>
                    <a:pt x="96" y="280"/>
                    <a:pt x="107" y="289"/>
                    <a:pt x="107" y="303"/>
                  </a:cubicBezTo>
                  <a:cubicBezTo>
                    <a:pt x="107" y="320"/>
                    <a:pt x="94" y="333"/>
                    <a:pt x="78" y="333"/>
                  </a:cubicBezTo>
                  <a:cubicBezTo>
                    <a:pt x="78" y="333"/>
                    <a:pt x="78" y="333"/>
                    <a:pt x="78" y="333"/>
                  </a:cubicBezTo>
                  <a:cubicBezTo>
                    <a:pt x="78" y="333"/>
                    <a:pt x="78" y="333"/>
                    <a:pt x="78" y="333"/>
                  </a:cubicBezTo>
                  <a:cubicBezTo>
                    <a:pt x="61" y="333"/>
                    <a:pt x="48" y="320"/>
                    <a:pt x="48" y="303"/>
                  </a:cubicBezTo>
                  <a:cubicBezTo>
                    <a:pt x="48" y="289"/>
                    <a:pt x="59" y="280"/>
                    <a:pt x="66" y="267"/>
                  </a:cubicBezTo>
                  <a:cubicBezTo>
                    <a:pt x="77" y="244"/>
                    <a:pt x="78" y="218"/>
                    <a:pt x="72" y="191"/>
                  </a:cubicBezTo>
                  <a:cubicBezTo>
                    <a:pt x="68" y="173"/>
                    <a:pt x="57" y="160"/>
                    <a:pt x="30" y="139"/>
                  </a:cubicBezTo>
                  <a:cubicBezTo>
                    <a:pt x="12" y="124"/>
                    <a:pt x="0" y="102"/>
                    <a:pt x="0" y="78"/>
                  </a:cubicBezTo>
                  <a:cubicBezTo>
                    <a:pt x="0" y="35"/>
                    <a:pt x="34" y="1"/>
                    <a:pt x="76" y="0"/>
                  </a:cubicBezTo>
                  <a:cubicBezTo>
                    <a:pt x="77" y="0"/>
                    <a:pt x="77" y="0"/>
                    <a:pt x="78"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48" name="Freeform 208"/>
            <p:cNvSpPr>
              <a:spLocks noEditPoints="1"/>
            </p:cNvSpPr>
            <p:nvPr/>
          </p:nvSpPr>
          <p:spPr bwMode="auto">
            <a:xfrm>
              <a:off x="19751640" y="4363412"/>
              <a:ext cx="888388" cy="826159"/>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49" name="กลุ่ม 148"/>
          <p:cNvGrpSpPr/>
          <p:nvPr/>
        </p:nvGrpSpPr>
        <p:grpSpPr>
          <a:xfrm>
            <a:off x="18856880" y="7260004"/>
            <a:ext cx="3393043" cy="1915746"/>
            <a:chOff x="5644594" y="7914054"/>
            <a:chExt cx="3393043" cy="1915746"/>
          </a:xfrm>
        </p:grpSpPr>
        <p:sp>
          <p:nvSpPr>
            <p:cNvPr id="150" name="TextBox 149"/>
            <p:cNvSpPr txBox="1"/>
            <p:nvPr/>
          </p:nvSpPr>
          <p:spPr>
            <a:xfrm>
              <a:off x="5644594" y="8869573"/>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51"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4"/>
                  </a:solidFill>
                  <a:latin typeface="Lato Black" pitchFamily="34" charset="0"/>
                  <a:ea typeface="Lato Black" pitchFamily="34" charset="0"/>
                  <a:cs typeface="Lato Black" pitchFamily="34" charset="0"/>
                </a:rPr>
                <a:t>2020</a:t>
              </a:r>
              <a:endParaRPr lang="id-ID" sz="5400" b="1" dirty="0">
                <a:solidFill>
                  <a:schemeClr val="accent4"/>
                </a:solidFill>
                <a:latin typeface="Lato Black" pitchFamily="34" charset="0"/>
                <a:ea typeface="Lato Black" pitchFamily="34" charset="0"/>
                <a:cs typeface="Lato Black" pitchFamily="34" charset="0"/>
              </a:endParaRPr>
            </a:p>
          </p:txBody>
        </p:sp>
      </p:grpSp>
      <p:grpSp>
        <p:nvGrpSpPr>
          <p:cNvPr id="45" name="Group 44"/>
          <p:cNvGrpSpPr/>
          <p:nvPr/>
        </p:nvGrpSpPr>
        <p:grpSpPr>
          <a:xfrm>
            <a:off x="9342437" y="0"/>
            <a:ext cx="5121981" cy="1859280"/>
            <a:chOff x="9266237" y="-30479"/>
            <a:chExt cx="5121981" cy="1859280"/>
          </a:xfrm>
        </p:grpSpPr>
        <p:sp>
          <p:nvSpPr>
            <p:cNvPr id="4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7" name="TextBox 4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8" name="กลุ่ม 1"/>
            <p:cNvGrpSpPr/>
            <p:nvPr/>
          </p:nvGrpSpPr>
          <p:grpSpPr>
            <a:xfrm>
              <a:off x="10629638" y="960536"/>
              <a:ext cx="2675199" cy="191868"/>
              <a:chOff x="731836" y="7607630"/>
              <a:chExt cx="3043601" cy="240970"/>
            </a:xfrm>
          </p:grpSpPr>
          <p:sp>
            <p:nvSpPr>
              <p:cNvPr id="4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41741027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down)">
                                      <p:cBhvr>
                                        <p:cTn id="7" dur="500"/>
                                        <p:tgtEl>
                                          <p:spTgt spid="109"/>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15"/>
                                        </p:tgtEl>
                                        <p:attrNameLst>
                                          <p:attrName>style.visibility</p:attrName>
                                        </p:attrNameLst>
                                      </p:cBhvr>
                                      <p:to>
                                        <p:strVal val="visible"/>
                                      </p:to>
                                    </p:set>
                                    <p:animEffect transition="in" filter="fade">
                                      <p:cBhvr>
                                        <p:cTn id="11" dur="1000"/>
                                        <p:tgtEl>
                                          <p:spTgt spid="115"/>
                                        </p:tgtEl>
                                      </p:cBhvr>
                                    </p:animEffect>
                                    <p:anim calcmode="lin" valueType="num">
                                      <p:cBhvr>
                                        <p:cTn id="12" dur="1000" fill="hold"/>
                                        <p:tgtEl>
                                          <p:spTgt spid="115"/>
                                        </p:tgtEl>
                                        <p:attrNameLst>
                                          <p:attrName>ppt_x</p:attrName>
                                        </p:attrNameLst>
                                      </p:cBhvr>
                                      <p:tavLst>
                                        <p:tav tm="0">
                                          <p:val>
                                            <p:strVal val="#ppt_x"/>
                                          </p:val>
                                        </p:tav>
                                        <p:tav tm="100000">
                                          <p:val>
                                            <p:strVal val="#ppt_x"/>
                                          </p:val>
                                        </p:tav>
                                      </p:tavLst>
                                    </p:anim>
                                    <p:anim calcmode="lin" valueType="num">
                                      <p:cBhvr>
                                        <p:cTn id="13" dur="1000" fill="hold"/>
                                        <p:tgtEl>
                                          <p:spTgt spid="11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wipe(left)">
                                      <p:cBhvr>
                                        <p:cTn id="17" dur="500"/>
                                        <p:tgtEl>
                                          <p:spTgt spid="118"/>
                                        </p:tgtEl>
                                      </p:cBhvr>
                                    </p:animEffect>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119"/>
                                        </p:tgtEl>
                                        <p:attrNameLst>
                                          <p:attrName>style.visibility</p:attrName>
                                        </p:attrNameLst>
                                      </p:cBhvr>
                                      <p:to>
                                        <p:strVal val="visible"/>
                                      </p:to>
                                    </p:set>
                                    <p:animEffect transition="in" filter="wipe(up)">
                                      <p:cBhvr>
                                        <p:cTn id="21" dur="500"/>
                                        <p:tgtEl>
                                          <p:spTgt spid="119"/>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22"/>
                                        </p:tgtEl>
                                        <p:attrNameLst>
                                          <p:attrName>style.visibility</p:attrName>
                                        </p:attrNameLst>
                                      </p:cBhvr>
                                      <p:to>
                                        <p:strVal val="visible"/>
                                      </p:to>
                                    </p:set>
                                    <p:animEffect transition="in" filter="fade">
                                      <p:cBhvr>
                                        <p:cTn id="25" dur="1000"/>
                                        <p:tgtEl>
                                          <p:spTgt spid="122"/>
                                        </p:tgtEl>
                                      </p:cBhvr>
                                    </p:animEffect>
                                    <p:anim calcmode="lin" valueType="num">
                                      <p:cBhvr>
                                        <p:cTn id="26" dur="1000" fill="hold"/>
                                        <p:tgtEl>
                                          <p:spTgt spid="122"/>
                                        </p:tgtEl>
                                        <p:attrNameLst>
                                          <p:attrName>ppt_x</p:attrName>
                                        </p:attrNameLst>
                                      </p:cBhvr>
                                      <p:tavLst>
                                        <p:tav tm="0">
                                          <p:val>
                                            <p:strVal val="#ppt_x"/>
                                          </p:val>
                                        </p:tav>
                                        <p:tav tm="100000">
                                          <p:val>
                                            <p:strVal val="#ppt_x"/>
                                          </p:val>
                                        </p:tav>
                                      </p:tavLst>
                                    </p:anim>
                                    <p:anim calcmode="lin" valueType="num">
                                      <p:cBhvr>
                                        <p:cTn id="27" dur="1000" fill="hold"/>
                                        <p:tgtEl>
                                          <p:spTgt spid="122"/>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125"/>
                                        </p:tgtEl>
                                        <p:attrNameLst>
                                          <p:attrName>style.visibility</p:attrName>
                                        </p:attrNameLst>
                                      </p:cBhvr>
                                      <p:to>
                                        <p:strVal val="visible"/>
                                      </p:to>
                                    </p:set>
                                    <p:animEffect transition="in" filter="wipe(left)">
                                      <p:cBhvr>
                                        <p:cTn id="31" dur="500"/>
                                        <p:tgtEl>
                                          <p:spTgt spid="125"/>
                                        </p:tgtEl>
                                      </p:cBhvr>
                                    </p:animEffect>
                                  </p:childTnLst>
                                </p:cTn>
                              </p:par>
                            </p:childTnLst>
                          </p:cTn>
                        </p:par>
                        <p:par>
                          <p:cTn id="32" fill="hold">
                            <p:stCondLst>
                              <p:cond delay="4000"/>
                            </p:stCondLst>
                            <p:childTnLst>
                              <p:par>
                                <p:cTn id="33" presetID="22" presetClass="entr" presetSubtype="4"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Effect transition="in" filter="wipe(down)">
                                      <p:cBhvr>
                                        <p:cTn id="35" dur="500"/>
                                        <p:tgtEl>
                                          <p:spTgt spid="126"/>
                                        </p:tgtEl>
                                      </p:cBhvr>
                                    </p:animEffect>
                                  </p:childTnLst>
                                </p:cTn>
                              </p:par>
                            </p:childTnLst>
                          </p:cTn>
                        </p:par>
                        <p:par>
                          <p:cTn id="36" fill="hold">
                            <p:stCondLst>
                              <p:cond delay="4500"/>
                            </p:stCondLst>
                            <p:childTnLst>
                              <p:par>
                                <p:cTn id="37" presetID="42" presetClass="entr" presetSubtype="0" fill="hold" nodeType="afterEffect">
                                  <p:stCondLst>
                                    <p:cond delay="0"/>
                                  </p:stCondLst>
                                  <p:childTnLst>
                                    <p:set>
                                      <p:cBhvr>
                                        <p:cTn id="38" dur="1" fill="hold">
                                          <p:stCondLst>
                                            <p:cond delay="0"/>
                                          </p:stCondLst>
                                        </p:cTn>
                                        <p:tgtEl>
                                          <p:spTgt spid="131"/>
                                        </p:tgtEl>
                                        <p:attrNameLst>
                                          <p:attrName>style.visibility</p:attrName>
                                        </p:attrNameLst>
                                      </p:cBhvr>
                                      <p:to>
                                        <p:strVal val="visible"/>
                                      </p:to>
                                    </p:set>
                                    <p:animEffect transition="in" filter="fade">
                                      <p:cBhvr>
                                        <p:cTn id="39" dur="1000"/>
                                        <p:tgtEl>
                                          <p:spTgt spid="131"/>
                                        </p:tgtEl>
                                      </p:cBhvr>
                                    </p:animEffect>
                                    <p:anim calcmode="lin" valueType="num">
                                      <p:cBhvr>
                                        <p:cTn id="40" dur="1000" fill="hold"/>
                                        <p:tgtEl>
                                          <p:spTgt spid="131"/>
                                        </p:tgtEl>
                                        <p:attrNameLst>
                                          <p:attrName>ppt_x</p:attrName>
                                        </p:attrNameLst>
                                      </p:cBhvr>
                                      <p:tavLst>
                                        <p:tav tm="0">
                                          <p:val>
                                            <p:strVal val="#ppt_x"/>
                                          </p:val>
                                        </p:tav>
                                        <p:tav tm="100000">
                                          <p:val>
                                            <p:strVal val="#ppt_x"/>
                                          </p:val>
                                        </p:tav>
                                      </p:tavLst>
                                    </p:anim>
                                    <p:anim calcmode="lin" valueType="num">
                                      <p:cBhvr>
                                        <p:cTn id="41" dur="1000" fill="hold"/>
                                        <p:tgtEl>
                                          <p:spTgt spid="131"/>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134"/>
                                        </p:tgtEl>
                                        <p:attrNameLst>
                                          <p:attrName>style.visibility</p:attrName>
                                        </p:attrNameLst>
                                      </p:cBhvr>
                                      <p:to>
                                        <p:strVal val="visible"/>
                                      </p:to>
                                    </p:set>
                                    <p:animEffect transition="in" filter="wipe(left)">
                                      <p:cBhvr>
                                        <p:cTn id="45" dur="500"/>
                                        <p:tgtEl>
                                          <p:spTgt spid="134"/>
                                        </p:tgtEl>
                                      </p:cBhvr>
                                    </p:animEffect>
                                  </p:childTnLst>
                                </p:cTn>
                              </p:par>
                            </p:childTnLst>
                          </p:cTn>
                        </p:par>
                        <p:par>
                          <p:cTn id="46" fill="hold">
                            <p:stCondLst>
                              <p:cond delay="6000"/>
                            </p:stCondLst>
                            <p:childTnLst>
                              <p:par>
                                <p:cTn id="47" presetID="22" presetClass="entr" presetSubtype="1" fill="hold"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500"/>
                                        <p:tgtEl>
                                          <p:spTgt spid="135"/>
                                        </p:tgtEl>
                                      </p:cBhvr>
                                    </p:animEffect>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142"/>
                                        </p:tgtEl>
                                        <p:attrNameLst>
                                          <p:attrName>style.visibility</p:attrName>
                                        </p:attrNameLst>
                                      </p:cBhvr>
                                      <p:to>
                                        <p:strVal val="visible"/>
                                      </p:to>
                                    </p:set>
                                    <p:animEffect transition="in" filter="fade">
                                      <p:cBhvr>
                                        <p:cTn id="53" dur="1000"/>
                                        <p:tgtEl>
                                          <p:spTgt spid="142"/>
                                        </p:tgtEl>
                                      </p:cBhvr>
                                    </p:animEffect>
                                    <p:anim calcmode="lin" valueType="num">
                                      <p:cBhvr>
                                        <p:cTn id="54" dur="1000" fill="hold"/>
                                        <p:tgtEl>
                                          <p:spTgt spid="142"/>
                                        </p:tgtEl>
                                        <p:attrNameLst>
                                          <p:attrName>ppt_x</p:attrName>
                                        </p:attrNameLst>
                                      </p:cBhvr>
                                      <p:tavLst>
                                        <p:tav tm="0">
                                          <p:val>
                                            <p:strVal val="#ppt_x"/>
                                          </p:val>
                                        </p:tav>
                                        <p:tav tm="100000">
                                          <p:val>
                                            <p:strVal val="#ppt_x"/>
                                          </p:val>
                                        </p:tav>
                                      </p:tavLst>
                                    </p:anim>
                                    <p:anim calcmode="lin" valueType="num">
                                      <p:cBhvr>
                                        <p:cTn id="55" dur="1000" fill="hold"/>
                                        <p:tgtEl>
                                          <p:spTgt spid="1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45"/>
                                        </p:tgtEl>
                                        <p:attrNameLst>
                                          <p:attrName>style.visibility</p:attrName>
                                        </p:attrNameLst>
                                      </p:cBhvr>
                                      <p:to>
                                        <p:strVal val="visible"/>
                                      </p:to>
                                    </p:set>
                                    <p:animEffect transition="in" filter="wipe(left)">
                                      <p:cBhvr>
                                        <p:cTn id="59" dur="500"/>
                                        <p:tgtEl>
                                          <p:spTgt spid="145"/>
                                        </p:tgtEl>
                                      </p:cBhvr>
                                    </p:animEffect>
                                  </p:childTnLst>
                                </p:cTn>
                              </p:par>
                            </p:childTnLst>
                          </p:cTn>
                        </p:par>
                        <p:par>
                          <p:cTn id="60" fill="hold">
                            <p:stCondLst>
                              <p:cond delay="8000"/>
                            </p:stCondLst>
                            <p:childTnLst>
                              <p:par>
                                <p:cTn id="61" presetID="22" presetClass="entr" presetSubtype="4" fill="hold" nodeType="afterEffect">
                                  <p:stCondLst>
                                    <p:cond delay="0"/>
                                  </p:stCondLst>
                                  <p:childTnLst>
                                    <p:set>
                                      <p:cBhvr>
                                        <p:cTn id="62" dur="1" fill="hold">
                                          <p:stCondLst>
                                            <p:cond delay="0"/>
                                          </p:stCondLst>
                                        </p:cTn>
                                        <p:tgtEl>
                                          <p:spTgt spid="146"/>
                                        </p:tgtEl>
                                        <p:attrNameLst>
                                          <p:attrName>style.visibility</p:attrName>
                                        </p:attrNameLst>
                                      </p:cBhvr>
                                      <p:to>
                                        <p:strVal val="visible"/>
                                      </p:to>
                                    </p:set>
                                    <p:animEffect transition="in" filter="wipe(down)">
                                      <p:cBhvr>
                                        <p:cTn id="63" dur="500"/>
                                        <p:tgtEl>
                                          <p:spTgt spid="146"/>
                                        </p:tgtEl>
                                      </p:cBhvr>
                                    </p:animEffect>
                                  </p:childTnLst>
                                </p:cTn>
                              </p:par>
                            </p:childTnLst>
                          </p:cTn>
                        </p:par>
                        <p:par>
                          <p:cTn id="64" fill="hold">
                            <p:stCondLst>
                              <p:cond delay="8500"/>
                            </p:stCondLst>
                            <p:childTnLst>
                              <p:par>
                                <p:cTn id="65" presetID="42" presetClass="entr" presetSubtype="0" fill="hold" nodeType="afterEffect">
                                  <p:stCondLst>
                                    <p:cond delay="0"/>
                                  </p:stCondLst>
                                  <p:childTnLst>
                                    <p:set>
                                      <p:cBhvr>
                                        <p:cTn id="66" dur="1" fill="hold">
                                          <p:stCondLst>
                                            <p:cond delay="0"/>
                                          </p:stCondLst>
                                        </p:cTn>
                                        <p:tgtEl>
                                          <p:spTgt spid="149"/>
                                        </p:tgtEl>
                                        <p:attrNameLst>
                                          <p:attrName>style.visibility</p:attrName>
                                        </p:attrNameLst>
                                      </p:cBhvr>
                                      <p:to>
                                        <p:strVal val="visible"/>
                                      </p:to>
                                    </p:set>
                                    <p:animEffect transition="in" filter="fade">
                                      <p:cBhvr>
                                        <p:cTn id="67" dur="1000"/>
                                        <p:tgtEl>
                                          <p:spTgt spid="149"/>
                                        </p:tgtEl>
                                      </p:cBhvr>
                                    </p:animEffect>
                                    <p:anim calcmode="lin" valueType="num">
                                      <p:cBhvr>
                                        <p:cTn id="68" dur="1000" fill="hold"/>
                                        <p:tgtEl>
                                          <p:spTgt spid="149"/>
                                        </p:tgtEl>
                                        <p:attrNameLst>
                                          <p:attrName>ppt_x</p:attrName>
                                        </p:attrNameLst>
                                      </p:cBhvr>
                                      <p:tavLst>
                                        <p:tav tm="0">
                                          <p:val>
                                            <p:strVal val="#ppt_x"/>
                                          </p:val>
                                        </p:tav>
                                        <p:tav tm="100000">
                                          <p:val>
                                            <p:strVal val="#ppt_x"/>
                                          </p:val>
                                        </p:tav>
                                      </p:tavLst>
                                    </p:anim>
                                    <p:anim calcmode="lin" valueType="num">
                                      <p:cBhvr>
                                        <p:cTn id="69" dur="1000" fill="hold"/>
                                        <p:tgtEl>
                                          <p:spTgt spid="1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1"/>
          <p:cNvSpPr>
            <a:spLocks/>
          </p:cNvSpPr>
          <p:nvPr/>
        </p:nvSpPr>
        <p:spPr bwMode="auto">
          <a:xfrm>
            <a:off x="15004964" y="3541813"/>
            <a:ext cx="2705693" cy="3577266"/>
          </a:xfrm>
          <a:custGeom>
            <a:avLst/>
            <a:gdLst>
              <a:gd name="T0" fmla="*/ 43 w 143"/>
              <a:gd name="T1" fmla="*/ 74 h 189"/>
              <a:gd name="T2" fmla="*/ 65 w 143"/>
              <a:gd name="T3" fmla="*/ 95 h 189"/>
              <a:gd name="T4" fmla="*/ 43 w 143"/>
              <a:gd name="T5" fmla="*/ 115 h 189"/>
              <a:gd name="T6" fmla="*/ 43 w 143"/>
              <a:gd name="T7" fmla="*/ 189 h 189"/>
              <a:gd name="T8" fmla="*/ 143 w 143"/>
              <a:gd name="T9" fmla="*/ 95 h 189"/>
              <a:gd name="T10" fmla="*/ 43 w 143"/>
              <a:gd name="T11" fmla="*/ 0 h 189"/>
              <a:gd name="T12" fmla="*/ 0 w 143"/>
              <a:gd name="T13" fmla="*/ 0 h 189"/>
              <a:gd name="T14" fmla="*/ 46 w 143"/>
              <a:gd name="T15" fmla="*/ 37 h 189"/>
              <a:gd name="T16" fmla="*/ 0 w 143"/>
              <a:gd name="T17" fmla="*/ 74 h 189"/>
              <a:gd name="T18" fmla="*/ 43 w 143"/>
              <a:gd name="T19" fmla="*/ 7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89">
                <a:moveTo>
                  <a:pt x="43" y="74"/>
                </a:moveTo>
                <a:cubicBezTo>
                  <a:pt x="55" y="74"/>
                  <a:pt x="65" y="83"/>
                  <a:pt x="65" y="95"/>
                </a:cubicBezTo>
                <a:cubicBezTo>
                  <a:pt x="65" y="106"/>
                  <a:pt x="55" y="115"/>
                  <a:pt x="43" y="115"/>
                </a:cubicBezTo>
                <a:cubicBezTo>
                  <a:pt x="43" y="189"/>
                  <a:pt x="43" y="189"/>
                  <a:pt x="43" y="189"/>
                </a:cubicBezTo>
                <a:cubicBezTo>
                  <a:pt x="98" y="189"/>
                  <a:pt x="143" y="147"/>
                  <a:pt x="143" y="95"/>
                </a:cubicBezTo>
                <a:cubicBezTo>
                  <a:pt x="143" y="42"/>
                  <a:pt x="98" y="0"/>
                  <a:pt x="43" y="0"/>
                </a:cubicBezTo>
                <a:cubicBezTo>
                  <a:pt x="0" y="0"/>
                  <a:pt x="0" y="0"/>
                  <a:pt x="0" y="0"/>
                </a:cubicBezTo>
                <a:cubicBezTo>
                  <a:pt x="46" y="37"/>
                  <a:pt x="46" y="37"/>
                  <a:pt x="46" y="37"/>
                </a:cubicBezTo>
                <a:cubicBezTo>
                  <a:pt x="0" y="74"/>
                  <a:pt x="0" y="74"/>
                  <a:pt x="0" y="74"/>
                </a:cubicBezTo>
                <a:lnTo>
                  <a:pt x="43" y="74"/>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 name="Freeform 22"/>
          <p:cNvSpPr>
            <a:spLocks/>
          </p:cNvSpPr>
          <p:nvPr/>
        </p:nvSpPr>
        <p:spPr bwMode="auto">
          <a:xfrm>
            <a:off x="6827837" y="5718013"/>
            <a:ext cx="2329044" cy="3577266"/>
          </a:xfrm>
          <a:custGeom>
            <a:avLst/>
            <a:gdLst>
              <a:gd name="T0" fmla="*/ 93 w 123"/>
              <a:gd name="T1" fmla="*/ 189 h 189"/>
              <a:gd name="T2" fmla="*/ 93 w 123"/>
              <a:gd name="T3" fmla="*/ 114 h 189"/>
              <a:gd name="T4" fmla="*/ 78 w 123"/>
              <a:gd name="T5" fmla="*/ 95 h 189"/>
              <a:gd name="T6" fmla="*/ 100 w 123"/>
              <a:gd name="T7" fmla="*/ 74 h 189"/>
              <a:gd name="T8" fmla="*/ 123 w 123"/>
              <a:gd name="T9" fmla="*/ 74 h 189"/>
              <a:gd name="T10" fmla="*/ 76 w 123"/>
              <a:gd name="T11" fmla="*/ 37 h 189"/>
              <a:gd name="T12" fmla="*/ 123 w 123"/>
              <a:gd name="T13" fmla="*/ 0 h 189"/>
              <a:gd name="T14" fmla="*/ 100 w 123"/>
              <a:gd name="T15" fmla="*/ 0 h 189"/>
              <a:gd name="T16" fmla="*/ 0 w 123"/>
              <a:gd name="T17" fmla="*/ 95 h 189"/>
              <a:gd name="T18" fmla="*/ 93 w 123"/>
              <a:gd name="T19"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89">
                <a:moveTo>
                  <a:pt x="93" y="189"/>
                </a:moveTo>
                <a:cubicBezTo>
                  <a:pt x="93" y="114"/>
                  <a:pt x="93" y="114"/>
                  <a:pt x="93" y="114"/>
                </a:cubicBezTo>
                <a:cubicBezTo>
                  <a:pt x="84" y="111"/>
                  <a:pt x="78" y="103"/>
                  <a:pt x="78" y="95"/>
                </a:cubicBezTo>
                <a:cubicBezTo>
                  <a:pt x="78" y="83"/>
                  <a:pt x="88" y="74"/>
                  <a:pt x="100" y="74"/>
                </a:cubicBezTo>
                <a:cubicBezTo>
                  <a:pt x="123" y="74"/>
                  <a:pt x="123" y="74"/>
                  <a:pt x="123" y="74"/>
                </a:cubicBezTo>
                <a:cubicBezTo>
                  <a:pt x="76" y="37"/>
                  <a:pt x="76" y="37"/>
                  <a:pt x="76" y="37"/>
                </a:cubicBezTo>
                <a:cubicBezTo>
                  <a:pt x="123" y="0"/>
                  <a:pt x="123" y="0"/>
                  <a:pt x="123" y="0"/>
                </a:cubicBezTo>
                <a:cubicBezTo>
                  <a:pt x="100" y="0"/>
                  <a:pt x="100" y="0"/>
                  <a:pt x="100" y="0"/>
                </a:cubicBezTo>
                <a:cubicBezTo>
                  <a:pt x="45" y="0"/>
                  <a:pt x="0" y="42"/>
                  <a:pt x="0" y="95"/>
                </a:cubicBezTo>
                <a:cubicBezTo>
                  <a:pt x="0" y="144"/>
                  <a:pt x="41" y="185"/>
                  <a:pt x="93" y="189"/>
                </a:cubicBez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 name="Freeform 23"/>
          <p:cNvSpPr>
            <a:spLocks/>
          </p:cNvSpPr>
          <p:nvPr/>
        </p:nvSpPr>
        <p:spPr bwMode="auto">
          <a:xfrm>
            <a:off x="15004964" y="7932425"/>
            <a:ext cx="2705693" cy="3575447"/>
          </a:xfrm>
          <a:custGeom>
            <a:avLst/>
            <a:gdLst>
              <a:gd name="T0" fmla="*/ 43 w 143"/>
              <a:gd name="T1" fmla="*/ 0 h 189"/>
              <a:gd name="T2" fmla="*/ 0 w 143"/>
              <a:gd name="T3" fmla="*/ 0 h 189"/>
              <a:gd name="T4" fmla="*/ 46 w 143"/>
              <a:gd name="T5" fmla="*/ 37 h 189"/>
              <a:gd name="T6" fmla="*/ 0 w 143"/>
              <a:gd name="T7" fmla="*/ 74 h 189"/>
              <a:gd name="T8" fmla="*/ 43 w 143"/>
              <a:gd name="T9" fmla="*/ 74 h 189"/>
              <a:gd name="T10" fmla="*/ 65 w 143"/>
              <a:gd name="T11" fmla="*/ 94 h 189"/>
              <a:gd name="T12" fmla="*/ 43 w 143"/>
              <a:gd name="T13" fmla="*/ 115 h 189"/>
              <a:gd name="T14" fmla="*/ 32 w 143"/>
              <a:gd name="T15" fmla="*/ 115 h 189"/>
              <a:gd name="T16" fmla="*/ 32 w 143"/>
              <a:gd name="T17" fmla="*/ 189 h 189"/>
              <a:gd name="T18" fmla="*/ 43 w 143"/>
              <a:gd name="T19" fmla="*/ 189 h 189"/>
              <a:gd name="T20" fmla="*/ 143 w 143"/>
              <a:gd name="T21" fmla="*/ 94 h 189"/>
              <a:gd name="T22" fmla="*/ 43 w 143"/>
              <a:gd name="T23"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 h="189">
                <a:moveTo>
                  <a:pt x="43" y="0"/>
                </a:moveTo>
                <a:cubicBezTo>
                  <a:pt x="0" y="0"/>
                  <a:pt x="0" y="0"/>
                  <a:pt x="0" y="0"/>
                </a:cubicBezTo>
                <a:cubicBezTo>
                  <a:pt x="46" y="37"/>
                  <a:pt x="46" y="37"/>
                  <a:pt x="46" y="37"/>
                </a:cubicBezTo>
                <a:cubicBezTo>
                  <a:pt x="0" y="74"/>
                  <a:pt x="0" y="74"/>
                  <a:pt x="0" y="74"/>
                </a:cubicBezTo>
                <a:cubicBezTo>
                  <a:pt x="43" y="74"/>
                  <a:pt x="43" y="74"/>
                  <a:pt x="43" y="74"/>
                </a:cubicBezTo>
                <a:cubicBezTo>
                  <a:pt x="55" y="74"/>
                  <a:pt x="65" y="83"/>
                  <a:pt x="65" y="94"/>
                </a:cubicBezTo>
                <a:cubicBezTo>
                  <a:pt x="65" y="106"/>
                  <a:pt x="55" y="115"/>
                  <a:pt x="43" y="115"/>
                </a:cubicBezTo>
                <a:cubicBezTo>
                  <a:pt x="32" y="115"/>
                  <a:pt x="32" y="115"/>
                  <a:pt x="32" y="115"/>
                </a:cubicBezTo>
                <a:cubicBezTo>
                  <a:pt x="32" y="189"/>
                  <a:pt x="32" y="189"/>
                  <a:pt x="32" y="189"/>
                </a:cubicBezTo>
                <a:cubicBezTo>
                  <a:pt x="43" y="189"/>
                  <a:pt x="43" y="189"/>
                  <a:pt x="43" y="189"/>
                </a:cubicBezTo>
                <a:cubicBezTo>
                  <a:pt x="98" y="189"/>
                  <a:pt x="143" y="146"/>
                  <a:pt x="143" y="94"/>
                </a:cubicBezTo>
                <a:cubicBezTo>
                  <a:pt x="143" y="42"/>
                  <a:pt x="98" y="0"/>
                  <a:pt x="43" y="0"/>
                </a:cubicBez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58" name="กลุ่ม 257"/>
          <p:cNvGrpSpPr/>
          <p:nvPr/>
        </p:nvGrpSpPr>
        <p:grpSpPr>
          <a:xfrm>
            <a:off x="8398121" y="3429000"/>
            <a:ext cx="7287359" cy="1626691"/>
            <a:chOff x="8398121" y="3429000"/>
            <a:chExt cx="7287359" cy="1626691"/>
          </a:xfrm>
        </p:grpSpPr>
        <p:sp>
          <p:nvSpPr>
            <p:cNvPr id="17" name="Freeform 17"/>
            <p:cNvSpPr>
              <a:spLocks/>
            </p:cNvSpPr>
            <p:nvPr/>
          </p:nvSpPr>
          <p:spPr bwMode="auto">
            <a:xfrm>
              <a:off x="8398121" y="3429000"/>
              <a:ext cx="7287359" cy="1626691"/>
            </a:xfrm>
            <a:custGeom>
              <a:avLst/>
              <a:gdLst>
                <a:gd name="T0" fmla="*/ 4005 w 4005"/>
                <a:gd name="T1" fmla="*/ 447 h 894"/>
                <a:gd name="T2" fmla="*/ 3454 w 4005"/>
                <a:gd name="T3" fmla="*/ 0 h 894"/>
                <a:gd name="T4" fmla="*/ 3454 w 4005"/>
                <a:gd name="T5" fmla="*/ 62 h 894"/>
                <a:gd name="T6" fmla="*/ 0 w 4005"/>
                <a:gd name="T7" fmla="*/ 62 h 894"/>
                <a:gd name="T8" fmla="*/ 0 w 4005"/>
                <a:gd name="T9" fmla="*/ 832 h 894"/>
                <a:gd name="T10" fmla="*/ 3454 w 4005"/>
                <a:gd name="T11" fmla="*/ 832 h 894"/>
                <a:gd name="T12" fmla="*/ 3454 w 4005"/>
                <a:gd name="T13" fmla="*/ 894 h 894"/>
                <a:gd name="T14" fmla="*/ 4005 w 4005"/>
                <a:gd name="T15" fmla="*/ 447 h 8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05" h="894">
                  <a:moveTo>
                    <a:pt x="4005" y="447"/>
                  </a:moveTo>
                  <a:lnTo>
                    <a:pt x="3454" y="0"/>
                  </a:lnTo>
                  <a:lnTo>
                    <a:pt x="3454" y="62"/>
                  </a:lnTo>
                  <a:lnTo>
                    <a:pt x="0" y="62"/>
                  </a:lnTo>
                  <a:lnTo>
                    <a:pt x="0" y="832"/>
                  </a:lnTo>
                  <a:lnTo>
                    <a:pt x="3454" y="832"/>
                  </a:lnTo>
                  <a:lnTo>
                    <a:pt x="3454" y="894"/>
                  </a:lnTo>
                  <a:lnTo>
                    <a:pt x="4005" y="44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7" name="TextBox 31"/>
            <p:cNvSpPr txBox="1">
              <a:spLocks noChangeArrowheads="1"/>
            </p:cNvSpPr>
            <p:nvPr/>
          </p:nvSpPr>
          <p:spPr bwMode="auto">
            <a:xfrm>
              <a:off x="10461209" y="372487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2014</a:t>
              </a:r>
              <a:endParaRPr lang="id-ID" sz="5400" b="1" dirty="0">
                <a:solidFill>
                  <a:schemeClr val="bg1"/>
                </a:solidFill>
                <a:latin typeface="Lato Black" pitchFamily="34" charset="0"/>
                <a:ea typeface="Lato Black" pitchFamily="34" charset="0"/>
                <a:cs typeface="Lato Black" pitchFamily="34" charset="0"/>
              </a:endParaRPr>
            </a:p>
          </p:txBody>
        </p:sp>
      </p:grpSp>
      <p:grpSp>
        <p:nvGrpSpPr>
          <p:cNvPr id="259" name="กลุ่ม 258"/>
          <p:cNvGrpSpPr/>
          <p:nvPr/>
        </p:nvGrpSpPr>
        <p:grpSpPr>
          <a:xfrm>
            <a:off x="8456347" y="5605200"/>
            <a:ext cx="7172727" cy="1626691"/>
            <a:chOff x="8456347" y="5605200"/>
            <a:chExt cx="7172727" cy="1626691"/>
          </a:xfrm>
        </p:grpSpPr>
        <p:sp>
          <p:nvSpPr>
            <p:cNvPr id="18" name="Freeform 18"/>
            <p:cNvSpPr>
              <a:spLocks/>
            </p:cNvSpPr>
            <p:nvPr/>
          </p:nvSpPr>
          <p:spPr bwMode="auto">
            <a:xfrm>
              <a:off x="8456347" y="5605200"/>
              <a:ext cx="7172727" cy="1626691"/>
            </a:xfrm>
            <a:custGeom>
              <a:avLst/>
              <a:gdLst>
                <a:gd name="T0" fmla="*/ 561 w 3942"/>
                <a:gd name="T1" fmla="*/ 0 h 894"/>
                <a:gd name="T2" fmla="*/ 0 w 3942"/>
                <a:gd name="T3" fmla="*/ 447 h 894"/>
                <a:gd name="T4" fmla="*/ 561 w 3942"/>
                <a:gd name="T5" fmla="*/ 894 h 894"/>
                <a:gd name="T6" fmla="*/ 561 w 3942"/>
                <a:gd name="T7" fmla="*/ 832 h 894"/>
                <a:gd name="T8" fmla="*/ 3942 w 3942"/>
                <a:gd name="T9" fmla="*/ 832 h 894"/>
                <a:gd name="T10" fmla="*/ 3942 w 3942"/>
                <a:gd name="T11" fmla="*/ 62 h 894"/>
                <a:gd name="T12" fmla="*/ 561 w 3942"/>
                <a:gd name="T13" fmla="*/ 62 h 894"/>
                <a:gd name="T14" fmla="*/ 561 w 3942"/>
                <a:gd name="T15" fmla="*/ 0 h 8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42" h="894">
                  <a:moveTo>
                    <a:pt x="561" y="0"/>
                  </a:moveTo>
                  <a:lnTo>
                    <a:pt x="0" y="447"/>
                  </a:lnTo>
                  <a:lnTo>
                    <a:pt x="561" y="894"/>
                  </a:lnTo>
                  <a:lnTo>
                    <a:pt x="561" y="832"/>
                  </a:lnTo>
                  <a:lnTo>
                    <a:pt x="3942" y="832"/>
                  </a:lnTo>
                  <a:lnTo>
                    <a:pt x="3942" y="62"/>
                  </a:lnTo>
                  <a:lnTo>
                    <a:pt x="561" y="62"/>
                  </a:lnTo>
                  <a:lnTo>
                    <a:pt x="561"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08" name="TextBox 31"/>
            <p:cNvSpPr txBox="1">
              <a:spLocks noChangeArrowheads="1"/>
            </p:cNvSpPr>
            <p:nvPr/>
          </p:nvSpPr>
          <p:spPr bwMode="auto">
            <a:xfrm>
              <a:off x="10485437" y="595688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2015</a:t>
              </a:r>
              <a:endParaRPr lang="id-ID" sz="5400" b="1" dirty="0">
                <a:solidFill>
                  <a:schemeClr val="bg1"/>
                </a:solidFill>
                <a:latin typeface="Lato Black" pitchFamily="34" charset="0"/>
                <a:ea typeface="Lato Black" pitchFamily="34" charset="0"/>
                <a:cs typeface="Lato Black" pitchFamily="34" charset="0"/>
              </a:endParaRPr>
            </a:p>
          </p:txBody>
        </p:sp>
      </p:grpSp>
      <p:grpSp>
        <p:nvGrpSpPr>
          <p:cNvPr id="260" name="กลุ่ม 259"/>
          <p:cNvGrpSpPr/>
          <p:nvPr/>
        </p:nvGrpSpPr>
        <p:grpSpPr>
          <a:xfrm>
            <a:off x="8740200" y="7781400"/>
            <a:ext cx="6945281" cy="1626691"/>
            <a:chOff x="8740200" y="7781400"/>
            <a:chExt cx="6945281" cy="1626691"/>
          </a:xfrm>
        </p:grpSpPr>
        <p:sp>
          <p:nvSpPr>
            <p:cNvPr id="19" name="Freeform 19"/>
            <p:cNvSpPr>
              <a:spLocks/>
            </p:cNvSpPr>
            <p:nvPr/>
          </p:nvSpPr>
          <p:spPr bwMode="auto">
            <a:xfrm>
              <a:off x="8740200" y="7781400"/>
              <a:ext cx="6945281" cy="1626691"/>
            </a:xfrm>
            <a:custGeom>
              <a:avLst/>
              <a:gdLst>
                <a:gd name="T0" fmla="*/ 3817 w 3817"/>
                <a:gd name="T1" fmla="*/ 447 h 894"/>
                <a:gd name="T2" fmla="*/ 3266 w 3817"/>
                <a:gd name="T3" fmla="*/ 0 h 894"/>
                <a:gd name="T4" fmla="*/ 3266 w 3817"/>
                <a:gd name="T5" fmla="*/ 62 h 894"/>
                <a:gd name="T6" fmla="*/ 0 w 3817"/>
                <a:gd name="T7" fmla="*/ 62 h 894"/>
                <a:gd name="T8" fmla="*/ 0 w 3817"/>
                <a:gd name="T9" fmla="*/ 832 h 894"/>
                <a:gd name="T10" fmla="*/ 3266 w 3817"/>
                <a:gd name="T11" fmla="*/ 832 h 894"/>
                <a:gd name="T12" fmla="*/ 3266 w 3817"/>
                <a:gd name="T13" fmla="*/ 894 h 894"/>
                <a:gd name="T14" fmla="*/ 3817 w 3817"/>
                <a:gd name="T15" fmla="*/ 447 h 8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17" h="894">
                  <a:moveTo>
                    <a:pt x="3817" y="447"/>
                  </a:moveTo>
                  <a:lnTo>
                    <a:pt x="3266" y="0"/>
                  </a:lnTo>
                  <a:lnTo>
                    <a:pt x="3266" y="62"/>
                  </a:lnTo>
                  <a:lnTo>
                    <a:pt x="0" y="62"/>
                  </a:lnTo>
                  <a:lnTo>
                    <a:pt x="0" y="832"/>
                  </a:lnTo>
                  <a:lnTo>
                    <a:pt x="3266" y="832"/>
                  </a:lnTo>
                  <a:lnTo>
                    <a:pt x="3266" y="894"/>
                  </a:lnTo>
                  <a:lnTo>
                    <a:pt x="3817" y="44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09" name="TextBox 31"/>
            <p:cNvSpPr txBox="1">
              <a:spLocks noChangeArrowheads="1"/>
            </p:cNvSpPr>
            <p:nvPr/>
          </p:nvSpPr>
          <p:spPr bwMode="auto">
            <a:xfrm>
              <a:off x="10409237" y="8181049"/>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2016</a:t>
              </a:r>
              <a:endParaRPr lang="id-ID" sz="5400" b="1" dirty="0">
                <a:solidFill>
                  <a:schemeClr val="bg1"/>
                </a:solidFill>
                <a:latin typeface="Lato Black" pitchFamily="34" charset="0"/>
                <a:ea typeface="Lato Black" pitchFamily="34" charset="0"/>
                <a:cs typeface="Lato Black" pitchFamily="34" charset="0"/>
              </a:endParaRPr>
            </a:p>
          </p:txBody>
        </p:sp>
      </p:grpSp>
      <p:grpSp>
        <p:nvGrpSpPr>
          <p:cNvPr id="261" name="กลุ่ม 260"/>
          <p:cNvGrpSpPr/>
          <p:nvPr/>
        </p:nvGrpSpPr>
        <p:grpSpPr>
          <a:xfrm>
            <a:off x="8341715" y="9957601"/>
            <a:ext cx="7059914" cy="1626691"/>
            <a:chOff x="8341715" y="9957601"/>
            <a:chExt cx="7059914" cy="1626691"/>
          </a:xfrm>
        </p:grpSpPr>
        <p:sp>
          <p:nvSpPr>
            <p:cNvPr id="22" name="Freeform 20"/>
            <p:cNvSpPr>
              <a:spLocks/>
            </p:cNvSpPr>
            <p:nvPr/>
          </p:nvSpPr>
          <p:spPr bwMode="auto">
            <a:xfrm>
              <a:off x="8341715" y="9957601"/>
              <a:ext cx="7059914" cy="1626691"/>
            </a:xfrm>
            <a:custGeom>
              <a:avLst/>
              <a:gdLst>
                <a:gd name="T0" fmla="*/ 562 w 3880"/>
                <a:gd name="T1" fmla="*/ 0 h 894"/>
                <a:gd name="T2" fmla="*/ 0 w 3880"/>
                <a:gd name="T3" fmla="*/ 447 h 894"/>
                <a:gd name="T4" fmla="*/ 562 w 3880"/>
                <a:gd name="T5" fmla="*/ 894 h 894"/>
                <a:gd name="T6" fmla="*/ 562 w 3880"/>
                <a:gd name="T7" fmla="*/ 831 h 894"/>
                <a:gd name="T8" fmla="*/ 3880 w 3880"/>
                <a:gd name="T9" fmla="*/ 831 h 894"/>
                <a:gd name="T10" fmla="*/ 3880 w 3880"/>
                <a:gd name="T11" fmla="*/ 62 h 894"/>
                <a:gd name="T12" fmla="*/ 562 w 3880"/>
                <a:gd name="T13" fmla="*/ 62 h 894"/>
                <a:gd name="T14" fmla="*/ 562 w 3880"/>
                <a:gd name="T15" fmla="*/ 0 h 8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80" h="894">
                  <a:moveTo>
                    <a:pt x="562" y="0"/>
                  </a:moveTo>
                  <a:lnTo>
                    <a:pt x="0" y="447"/>
                  </a:lnTo>
                  <a:lnTo>
                    <a:pt x="562" y="894"/>
                  </a:lnTo>
                  <a:lnTo>
                    <a:pt x="562" y="831"/>
                  </a:lnTo>
                  <a:lnTo>
                    <a:pt x="3880" y="831"/>
                  </a:lnTo>
                  <a:lnTo>
                    <a:pt x="3880" y="62"/>
                  </a:lnTo>
                  <a:lnTo>
                    <a:pt x="562" y="62"/>
                  </a:lnTo>
                  <a:lnTo>
                    <a:pt x="562"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0" name="TextBox 31"/>
            <p:cNvSpPr txBox="1">
              <a:spLocks noChangeArrowheads="1"/>
            </p:cNvSpPr>
            <p:nvPr/>
          </p:nvSpPr>
          <p:spPr bwMode="auto">
            <a:xfrm>
              <a:off x="10433465" y="102870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2017</a:t>
              </a:r>
              <a:endParaRPr lang="id-ID" sz="5400" b="1" dirty="0">
                <a:solidFill>
                  <a:schemeClr val="bg1"/>
                </a:solidFill>
                <a:latin typeface="Lato Black" pitchFamily="34" charset="0"/>
                <a:ea typeface="Lato Black" pitchFamily="34" charset="0"/>
                <a:cs typeface="Lato Black" pitchFamily="34" charset="0"/>
              </a:endParaRPr>
            </a:p>
          </p:txBody>
        </p:sp>
      </p:grpSp>
      <p:sp>
        <p:nvSpPr>
          <p:cNvPr id="141" name="Freeform 191"/>
          <p:cNvSpPr>
            <a:spLocks noEditPoints="1"/>
          </p:cNvSpPr>
          <p:nvPr/>
        </p:nvSpPr>
        <p:spPr bwMode="auto">
          <a:xfrm>
            <a:off x="3560229" y="3124200"/>
            <a:ext cx="1162528" cy="1264504"/>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42" name="TextBox 31"/>
          <p:cNvSpPr txBox="1">
            <a:spLocks noChangeArrowheads="1"/>
          </p:cNvSpPr>
          <p:nvPr/>
        </p:nvSpPr>
        <p:spPr bwMode="auto">
          <a:xfrm>
            <a:off x="2573111" y="4430587"/>
            <a:ext cx="328445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8000" b="1" dirty="0">
                <a:solidFill>
                  <a:schemeClr val="accent6"/>
                </a:solidFill>
                <a:latin typeface="Lato Black" pitchFamily="34" charset="0"/>
                <a:ea typeface="Lato Black" pitchFamily="34" charset="0"/>
                <a:cs typeface="Lato Black" pitchFamily="34" charset="0"/>
              </a:rPr>
              <a:t>74</a:t>
            </a:r>
            <a:r>
              <a:rPr lang="id-ID" sz="8000" b="1" dirty="0">
                <a:solidFill>
                  <a:schemeClr val="accent6"/>
                </a:solidFill>
                <a:latin typeface="Lato Black" pitchFamily="34" charset="0"/>
                <a:ea typeface="Lato Black" pitchFamily="34" charset="0"/>
                <a:cs typeface="Lato Black" pitchFamily="34" charset="0"/>
              </a:rPr>
              <a:t>%</a:t>
            </a:r>
          </a:p>
        </p:txBody>
      </p:sp>
      <p:sp>
        <p:nvSpPr>
          <p:cNvPr id="143" name="TextBox 142"/>
          <p:cNvSpPr txBox="1"/>
          <p:nvPr/>
        </p:nvSpPr>
        <p:spPr>
          <a:xfrm>
            <a:off x="1965880" y="5846298"/>
            <a:ext cx="4711926"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a:t>
            </a:r>
          </a:p>
        </p:txBody>
      </p:sp>
      <p:cxnSp>
        <p:nvCxnSpPr>
          <p:cNvPr id="154" name="ตัวเชื่อมต่อตรง 237"/>
          <p:cNvCxnSpPr/>
          <p:nvPr/>
        </p:nvCxnSpPr>
        <p:spPr>
          <a:xfrm>
            <a:off x="2115911" y="7221842"/>
            <a:ext cx="4292750"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55" name="กลุ่ม 154"/>
          <p:cNvGrpSpPr/>
          <p:nvPr/>
        </p:nvGrpSpPr>
        <p:grpSpPr>
          <a:xfrm>
            <a:off x="19629437" y="3124200"/>
            <a:ext cx="958576" cy="1431066"/>
            <a:chOff x="9260948" y="10553700"/>
            <a:chExt cx="447675" cy="668338"/>
          </a:xfrm>
          <a:solidFill>
            <a:schemeClr val="accent5"/>
          </a:solidFill>
        </p:grpSpPr>
        <p:sp>
          <p:nvSpPr>
            <p:cNvPr id="156"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60" name="TextBox 31"/>
          <p:cNvSpPr txBox="1">
            <a:spLocks noChangeArrowheads="1"/>
          </p:cNvSpPr>
          <p:nvPr/>
        </p:nvSpPr>
        <p:spPr bwMode="auto">
          <a:xfrm>
            <a:off x="18638837" y="4580408"/>
            <a:ext cx="328445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8000" b="1" dirty="0">
                <a:solidFill>
                  <a:schemeClr val="accent5"/>
                </a:solidFill>
                <a:latin typeface="Lato Black" pitchFamily="34" charset="0"/>
                <a:ea typeface="Lato Black" pitchFamily="34" charset="0"/>
                <a:cs typeface="Lato Black" pitchFamily="34" charset="0"/>
              </a:rPr>
              <a:t>74</a:t>
            </a:r>
            <a:r>
              <a:rPr lang="id-ID" sz="8000" b="1" dirty="0">
                <a:solidFill>
                  <a:schemeClr val="accent5"/>
                </a:solidFill>
                <a:latin typeface="Lato Black" pitchFamily="34" charset="0"/>
                <a:ea typeface="Lato Black" pitchFamily="34" charset="0"/>
                <a:cs typeface="Lato Black" pitchFamily="34" charset="0"/>
              </a:rPr>
              <a:t>%</a:t>
            </a:r>
          </a:p>
        </p:txBody>
      </p:sp>
      <p:sp>
        <p:nvSpPr>
          <p:cNvPr id="161" name="TextBox 160"/>
          <p:cNvSpPr txBox="1"/>
          <p:nvPr/>
        </p:nvSpPr>
        <p:spPr>
          <a:xfrm>
            <a:off x="17879206" y="5874492"/>
            <a:ext cx="4711926"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a:t>
            </a:r>
          </a:p>
        </p:txBody>
      </p:sp>
      <p:cxnSp>
        <p:nvCxnSpPr>
          <p:cNvPr id="162" name="ตัวเชื่อมต่อตรง 237"/>
          <p:cNvCxnSpPr/>
          <p:nvPr/>
        </p:nvCxnSpPr>
        <p:spPr>
          <a:xfrm>
            <a:off x="18117911" y="7250036"/>
            <a:ext cx="4292750"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63" name="Freeform 102"/>
          <p:cNvSpPr>
            <a:spLocks noEditPoints="1"/>
          </p:cNvSpPr>
          <p:nvPr/>
        </p:nvSpPr>
        <p:spPr bwMode="auto">
          <a:xfrm>
            <a:off x="19553237" y="8608186"/>
            <a:ext cx="1366480" cy="1264504"/>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64" name="TextBox 31"/>
          <p:cNvSpPr txBox="1">
            <a:spLocks noChangeArrowheads="1"/>
          </p:cNvSpPr>
          <p:nvPr/>
        </p:nvSpPr>
        <p:spPr bwMode="auto">
          <a:xfrm>
            <a:off x="18562637" y="9827386"/>
            <a:ext cx="328445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8000" b="1" dirty="0">
                <a:solidFill>
                  <a:schemeClr val="accent4"/>
                </a:solidFill>
                <a:latin typeface="Lato Black" pitchFamily="34" charset="0"/>
                <a:ea typeface="Lato Black" pitchFamily="34" charset="0"/>
                <a:cs typeface="Lato Black" pitchFamily="34" charset="0"/>
              </a:rPr>
              <a:t>74</a:t>
            </a:r>
            <a:r>
              <a:rPr lang="id-ID" sz="8000" b="1" dirty="0">
                <a:solidFill>
                  <a:schemeClr val="accent4"/>
                </a:solidFill>
                <a:latin typeface="Lato Black" pitchFamily="34" charset="0"/>
                <a:ea typeface="Lato Black" pitchFamily="34" charset="0"/>
                <a:cs typeface="Lato Black" pitchFamily="34" charset="0"/>
              </a:rPr>
              <a:t>%</a:t>
            </a:r>
          </a:p>
        </p:txBody>
      </p:sp>
      <p:sp>
        <p:nvSpPr>
          <p:cNvPr id="165" name="TextBox 164"/>
          <p:cNvSpPr txBox="1"/>
          <p:nvPr/>
        </p:nvSpPr>
        <p:spPr>
          <a:xfrm>
            <a:off x="17965511" y="11014209"/>
            <a:ext cx="4711926"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a:t>
            </a:r>
          </a:p>
        </p:txBody>
      </p:sp>
      <p:grpSp>
        <p:nvGrpSpPr>
          <p:cNvPr id="166" name="กลุ่ม 165"/>
          <p:cNvGrpSpPr/>
          <p:nvPr/>
        </p:nvGrpSpPr>
        <p:grpSpPr>
          <a:xfrm>
            <a:off x="3646432" y="8305565"/>
            <a:ext cx="1366480" cy="1369881"/>
            <a:chOff x="17129509" y="11525195"/>
            <a:chExt cx="638175" cy="639763"/>
          </a:xfrm>
          <a:solidFill>
            <a:schemeClr val="accent3"/>
          </a:solidFill>
        </p:grpSpPr>
        <p:sp>
          <p:nvSpPr>
            <p:cNvPr id="167"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8"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9"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0"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1"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2"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3"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74" name="TextBox 31"/>
          <p:cNvSpPr txBox="1">
            <a:spLocks noChangeArrowheads="1"/>
          </p:cNvSpPr>
          <p:nvPr/>
        </p:nvSpPr>
        <p:spPr bwMode="auto">
          <a:xfrm>
            <a:off x="2793852" y="9666343"/>
            <a:ext cx="328445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8000" b="1" dirty="0">
                <a:solidFill>
                  <a:schemeClr val="accent3"/>
                </a:solidFill>
                <a:latin typeface="Lato Black" pitchFamily="34" charset="0"/>
                <a:ea typeface="Lato Black" pitchFamily="34" charset="0"/>
                <a:cs typeface="Lato Black" pitchFamily="34" charset="0"/>
              </a:rPr>
              <a:t>48</a:t>
            </a:r>
            <a:r>
              <a:rPr lang="id-ID" sz="8000" b="1" dirty="0">
                <a:solidFill>
                  <a:schemeClr val="accent3"/>
                </a:solidFill>
                <a:latin typeface="Lato Black" pitchFamily="34" charset="0"/>
                <a:ea typeface="Lato Black" pitchFamily="34" charset="0"/>
                <a:cs typeface="Lato Black" pitchFamily="34" charset="0"/>
              </a:rPr>
              <a:t>%</a:t>
            </a:r>
          </a:p>
        </p:txBody>
      </p:sp>
      <p:sp>
        <p:nvSpPr>
          <p:cNvPr id="175" name="TextBox 174"/>
          <p:cNvSpPr txBox="1"/>
          <p:nvPr/>
        </p:nvSpPr>
        <p:spPr>
          <a:xfrm>
            <a:off x="1963511" y="10986015"/>
            <a:ext cx="4711926"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a:t>
            </a:r>
          </a:p>
        </p:txBody>
      </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406719706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left)">
                                      <p:cBhvr>
                                        <p:cTn id="11" dur="500"/>
                                        <p:tgtEl>
                                          <p:spTgt spid="2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259"/>
                                        </p:tgtEl>
                                        <p:attrNameLst>
                                          <p:attrName>style.visibility</p:attrName>
                                        </p:attrNameLst>
                                      </p:cBhvr>
                                      <p:to>
                                        <p:strVal val="visible"/>
                                      </p:to>
                                    </p:set>
                                    <p:animEffect transition="in" filter="wipe(right)">
                                      <p:cBhvr>
                                        <p:cTn id="15" dur="500"/>
                                        <p:tgtEl>
                                          <p:spTgt spid="25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left)">
                                      <p:cBhvr>
                                        <p:cTn id="19" dur="500"/>
                                        <p:tgtEl>
                                          <p:spTgt spid="24"/>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260"/>
                                        </p:tgtEl>
                                        <p:attrNameLst>
                                          <p:attrName>style.visibility</p:attrName>
                                        </p:attrNameLst>
                                      </p:cBhvr>
                                      <p:to>
                                        <p:strVal val="visible"/>
                                      </p:to>
                                    </p:set>
                                    <p:animEffect transition="in" filter="wipe(left)">
                                      <p:cBhvr>
                                        <p:cTn id="23" dur="500"/>
                                        <p:tgtEl>
                                          <p:spTgt spid="260"/>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left)">
                                      <p:cBhvr>
                                        <p:cTn id="27" dur="500"/>
                                        <p:tgtEl>
                                          <p:spTgt spid="25"/>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261"/>
                                        </p:tgtEl>
                                        <p:attrNameLst>
                                          <p:attrName>style.visibility</p:attrName>
                                        </p:attrNameLst>
                                      </p:cBhvr>
                                      <p:to>
                                        <p:strVal val="visible"/>
                                      </p:to>
                                    </p:set>
                                    <p:animEffect transition="in" filter="wipe(right)">
                                      <p:cBhvr>
                                        <p:cTn id="31" dur="500"/>
                                        <p:tgtEl>
                                          <p:spTgt spid="261"/>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141"/>
                                        </p:tgtEl>
                                        <p:attrNameLst>
                                          <p:attrName>style.visibility</p:attrName>
                                        </p:attrNameLst>
                                      </p:cBhvr>
                                      <p:to>
                                        <p:strVal val="visible"/>
                                      </p:to>
                                    </p:set>
                                    <p:animEffect transition="in" filter="wipe(down)">
                                      <p:cBhvr>
                                        <p:cTn id="35" dur="500"/>
                                        <p:tgtEl>
                                          <p:spTgt spid="141"/>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142"/>
                                        </p:tgtEl>
                                        <p:attrNameLst>
                                          <p:attrName>style.visibility</p:attrName>
                                        </p:attrNameLst>
                                      </p:cBhvr>
                                      <p:to>
                                        <p:strVal val="visible"/>
                                      </p:to>
                                    </p:set>
                                    <p:animEffect transition="in" filter="wipe(left)">
                                      <p:cBhvr>
                                        <p:cTn id="39" dur="500"/>
                                        <p:tgtEl>
                                          <p:spTgt spid="142"/>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43"/>
                                        </p:tgtEl>
                                        <p:attrNameLst>
                                          <p:attrName>style.visibility</p:attrName>
                                        </p:attrNameLst>
                                      </p:cBhvr>
                                      <p:to>
                                        <p:strVal val="visible"/>
                                      </p:to>
                                    </p:set>
                                    <p:animEffect transition="in" filter="wipe(left)">
                                      <p:cBhvr>
                                        <p:cTn id="43" dur="500"/>
                                        <p:tgtEl>
                                          <p:spTgt spid="143"/>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154"/>
                                        </p:tgtEl>
                                        <p:attrNameLst>
                                          <p:attrName>style.visibility</p:attrName>
                                        </p:attrNameLst>
                                      </p:cBhvr>
                                      <p:to>
                                        <p:strVal val="visible"/>
                                      </p:to>
                                    </p:set>
                                    <p:animEffect transition="in" filter="wipe(left)">
                                      <p:cBhvr>
                                        <p:cTn id="47" dur="500"/>
                                        <p:tgtEl>
                                          <p:spTgt spid="154"/>
                                        </p:tgtEl>
                                      </p:cBhvr>
                                    </p:animEffect>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155"/>
                                        </p:tgtEl>
                                        <p:attrNameLst>
                                          <p:attrName>style.visibility</p:attrName>
                                        </p:attrNameLst>
                                      </p:cBhvr>
                                      <p:to>
                                        <p:strVal val="visible"/>
                                      </p:to>
                                    </p:set>
                                    <p:animEffect transition="in" filter="wipe(down)">
                                      <p:cBhvr>
                                        <p:cTn id="51" dur="500"/>
                                        <p:tgtEl>
                                          <p:spTgt spid="155"/>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60"/>
                                        </p:tgtEl>
                                        <p:attrNameLst>
                                          <p:attrName>style.visibility</p:attrName>
                                        </p:attrNameLst>
                                      </p:cBhvr>
                                      <p:to>
                                        <p:strVal val="visible"/>
                                      </p:to>
                                    </p:set>
                                    <p:animEffect transition="in" filter="wipe(left)">
                                      <p:cBhvr>
                                        <p:cTn id="55" dur="500"/>
                                        <p:tgtEl>
                                          <p:spTgt spid="160"/>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161"/>
                                        </p:tgtEl>
                                        <p:attrNameLst>
                                          <p:attrName>style.visibility</p:attrName>
                                        </p:attrNameLst>
                                      </p:cBhvr>
                                      <p:to>
                                        <p:strVal val="visible"/>
                                      </p:to>
                                    </p:set>
                                    <p:animEffect transition="in" filter="wipe(left)">
                                      <p:cBhvr>
                                        <p:cTn id="59" dur="500"/>
                                        <p:tgtEl>
                                          <p:spTgt spid="161"/>
                                        </p:tgtEl>
                                      </p:cBhvr>
                                    </p:animEffect>
                                  </p:childTnLst>
                                </p:cTn>
                              </p:par>
                            </p:childTnLst>
                          </p:cTn>
                        </p:par>
                        <p:par>
                          <p:cTn id="60" fill="hold">
                            <p:stCondLst>
                              <p:cond delay="7000"/>
                            </p:stCondLst>
                            <p:childTnLst>
                              <p:par>
                                <p:cTn id="61" presetID="22" presetClass="entr" presetSubtype="8" fill="hold" nodeType="afterEffect">
                                  <p:stCondLst>
                                    <p:cond delay="0"/>
                                  </p:stCondLst>
                                  <p:childTnLst>
                                    <p:set>
                                      <p:cBhvr>
                                        <p:cTn id="62" dur="1" fill="hold">
                                          <p:stCondLst>
                                            <p:cond delay="0"/>
                                          </p:stCondLst>
                                        </p:cTn>
                                        <p:tgtEl>
                                          <p:spTgt spid="162"/>
                                        </p:tgtEl>
                                        <p:attrNameLst>
                                          <p:attrName>style.visibility</p:attrName>
                                        </p:attrNameLst>
                                      </p:cBhvr>
                                      <p:to>
                                        <p:strVal val="visible"/>
                                      </p:to>
                                    </p:set>
                                    <p:animEffect transition="in" filter="wipe(left)">
                                      <p:cBhvr>
                                        <p:cTn id="63" dur="500"/>
                                        <p:tgtEl>
                                          <p:spTgt spid="162"/>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163"/>
                                        </p:tgtEl>
                                        <p:attrNameLst>
                                          <p:attrName>style.visibility</p:attrName>
                                        </p:attrNameLst>
                                      </p:cBhvr>
                                      <p:to>
                                        <p:strVal val="visible"/>
                                      </p:to>
                                    </p:set>
                                    <p:animEffect transition="in" filter="wipe(down)">
                                      <p:cBhvr>
                                        <p:cTn id="67" dur="500"/>
                                        <p:tgtEl>
                                          <p:spTgt spid="163"/>
                                        </p:tgtEl>
                                      </p:cBhvr>
                                    </p:animEffect>
                                  </p:childTnLst>
                                </p:cTn>
                              </p:par>
                            </p:childTnLst>
                          </p:cTn>
                        </p:par>
                        <p:par>
                          <p:cTn id="68" fill="hold">
                            <p:stCondLst>
                              <p:cond delay="8000"/>
                            </p:stCondLst>
                            <p:childTnLst>
                              <p:par>
                                <p:cTn id="69" presetID="22" presetClass="entr" presetSubtype="8" fill="hold" grpId="0" nodeType="afterEffect">
                                  <p:stCondLst>
                                    <p:cond delay="0"/>
                                  </p:stCondLst>
                                  <p:childTnLst>
                                    <p:set>
                                      <p:cBhvr>
                                        <p:cTn id="70" dur="1" fill="hold">
                                          <p:stCondLst>
                                            <p:cond delay="0"/>
                                          </p:stCondLst>
                                        </p:cTn>
                                        <p:tgtEl>
                                          <p:spTgt spid="164"/>
                                        </p:tgtEl>
                                        <p:attrNameLst>
                                          <p:attrName>style.visibility</p:attrName>
                                        </p:attrNameLst>
                                      </p:cBhvr>
                                      <p:to>
                                        <p:strVal val="visible"/>
                                      </p:to>
                                    </p:set>
                                    <p:animEffect transition="in" filter="wipe(left)">
                                      <p:cBhvr>
                                        <p:cTn id="71" dur="500"/>
                                        <p:tgtEl>
                                          <p:spTgt spid="164"/>
                                        </p:tgtEl>
                                      </p:cBhvr>
                                    </p:animEffect>
                                  </p:childTnLst>
                                </p:cTn>
                              </p:par>
                            </p:childTnLst>
                          </p:cTn>
                        </p:par>
                        <p:par>
                          <p:cTn id="72" fill="hold">
                            <p:stCondLst>
                              <p:cond delay="8500"/>
                            </p:stCondLst>
                            <p:childTnLst>
                              <p:par>
                                <p:cTn id="73" presetID="22" presetClass="entr" presetSubtype="8" fill="hold" grpId="0" nodeType="afterEffect">
                                  <p:stCondLst>
                                    <p:cond delay="0"/>
                                  </p:stCondLst>
                                  <p:childTnLst>
                                    <p:set>
                                      <p:cBhvr>
                                        <p:cTn id="74" dur="1" fill="hold">
                                          <p:stCondLst>
                                            <p:cond delay="0"/>
                                          </p:stCondLst>
                                        </p:cTn>
                                        <p:tgtEl>
                                          <p:spTgt spid="165"/>
                                        </p:tgtEl>
                                        <p:attrNameLst>
                                          <p:attrName>style.visibility</p:attrName>
                                        </p:attrNameLst>
                                      </p:cBhvr>
                                      <p:to>
                                        <p:strVal val="visible"/>
                                      </p:to>
                                    </p:set>
                                    <p:animEffect transition="in" filter="wipe(left)">
                                      <p:cBhvr>
                                        <p:cTn id="75" dur="500"/>
                                        <p:tgtEl>
                                          <p:spTgt spid="165"/>
                                        </p:tgtEl>
                                      </p:cBhvr>
                                    </p:animEffect>
                                  </p:childTnLst>
                                </p:cTn>
                              </p:par>
                            </p:childTnLst>
                          </p:cTn>
                        </p:par>
                        <p:par>
                          <p:cTn id="76" fill="hold">
                            <p:stCondLst>
                              <p:cond delay="9000"/>
                            </p:stCondLst>
                            <p:childTnLst>
                              <p:par>
                                <p:cTn id="77" presetID="22" presetClass="entr" presetSubtype="4" fill="hold" nodeType="afterEffect">
                                  <p:stCondLst>
                                    <p:cond delay="0"/>
                                  </p:stCondLst>
                                  <p:childTnLst>
                                    <p:set>
                                      <p:cBhvr>
                                        <p:cTn id="78" dur="1" fill="hold">
                                          <p:stCondLst>
                                            <p:cond delay="0"/>
                                          </p:stCondLst>
                                        </p:cTn>
                                        <p:tgtEl>
                                          <p:spTgt spid="166"/>
                                        </p:tgtEl>
                                        <p:attrNameLst>
                                          <p:attrName>style.visibility</p:attrName>
                                        </p:attrNameLst>
                                      </p:cBhvr>
                                      <p:to>
                                        <p:strVal val="visible"/>
                                      </p:to>
                                    </p:set>
                                    <p:animEffect transition="in" filter="wipe(down)">
                                      <p:cBhvr>
                                        <p:cTn id="79" dur="500"/>
                                        <p:tgtEl>
                                          <p:spTgt spid="166"/>
                                        </p:tgtEl>
                                      </p:cBhvr>
                                    </p:animEffect>
                                  </p:childTnLst>
                                </p:cTn>
                              </p:par>
                            </p:childTnLst>
                          </p:cTn>
                        </p:par>
                        <p:par>
                          <p:cTn id="80" fill="hold">
                            <p:stCondLst>
                              <p:cond delay="9500"/>
                            </p:stCondLst>
                            <p:childTnLst>
                              <p:par>
                                <p:cTn id="81" presetID="22" presetClass="entr" presetSubtype="2"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right)">
                                      <p:cBhvr>
                                        <p:cTn id="83" dur="500"/>
                                        <p:tgtEl>
                                          <p:spTgt spid="174"/>
                                        </p:tgtEl>
                                      </p:cBhvr>
                                    </p:animEffect>
                                  </p:childTnLst>
                                </p:cTn>
                              </p:par>
                            </p:childTnLst>
                          </p:cTn>
                        </p:par>
                        <p:par>
                          <p:cTn id="84" fill="hold">
                            <p:stCondLst>
                              <p:cond delay="10000"/>
                            </p:stCondLst>
                            <p:childTnLst>
                              <p:par>
                                <p:cTn id="85" presetID="22" presetClass="entr" presetSubtype="2" fill="hold" grpId="0" nodeType="afterEffect">
                                  <p:stCondLst>
                                    <p:cond delay="0"/>
                                  </p:stCondLst>
                                  <p:childTnLst>
                                    <p:set>
                                      <p:cBhvr>
                                        <p:cTn id="86" dur="1" fill="hold">
                                          <p:stCondLst>
                                            <p:cond delay="0"/>
                                          </p:stCondLst>
                                        </p:cTn>
                                        <p:tgtEl>
                                          <p:spTgt spid="175"/>
                                        </p:tgtEl>
                                        <p:attrNameLst>
                                          <p:attrName>style.visibility</p:attrName>
                                        </p:attrNameLst>
                                      </p:cBhvr>
                                      <p:to>
                                        <p:strVal val="visible"/>
                                      </p:to>
                                    </p:set>
                                    <p:animEffect transition="in" filter="wipe(right)">
                                      <p:cBhvr>
                                        <p:cTn id="87"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141" grpId="0" animBg="1"/>
      <p:bldP spid="142" grpId="0"/>
      <p:bldP spid="143" grpId="0"/>
      <p:bldP spid="160" grpId="0"/>
      <p:bldP spid="161" grpId="0"/>
      <p:bldP spid="163" grpId="0" animBg="1"/>
      <p:bldP spid="164" grpId="0"/>
      <p:bldP spid="165" grpId="0"/>
      <p:bldP spid="174" grpId="0"/>
      <p:bldP spid="17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กลุ่ม 115"/>
          <p:cNvGrpSpPr/>
          <p:nvPr/>
        </p:nvGrpSpPr>
        <p:grpSpPr>
          <a:xfrm>
            <a:off x="8053041" y="4251468"/>
            <a:ext cx="2508596" cy="5012243"/>
            <a:chOff x="8275638" y="4881835"/>
            <a:chExt cx="2051395" cy="4098743"/>
          </a:xfrm>
        </p:grpSpPr>
        <p:sp>
          <p:nvSpPr>
            <p:cNvPr id="117" name="Freeform 17"/>
            <p:cNvSpPr>
              <a:spLocks/>
            </p:cNvSpPr>
            <p:nvPr/>
          </p:nvSpPr>
          <p:spPr bwMode="auto">
            <a:xfrm rot="16200000">
              <a:off x="7251964" y="5905509"/>
              <a:ext cx="4098743" cy="2051395"/>
            </a:xfrm>
            <a:custGeom>
              <a:avLst/>
              <a:gdLst>
                <a:gd name="T0" fmla="*/ 4005 w 4005"/>
                <a:gd name="T1" fmla="*/ 447 h 894"/>
                <a:gd name="T2" fmla="*/ 3454 w 4005"/>
                <a:gd name="T3" fmla="*/ 0 h 894"/>
                <a:gd name="T4" fmla="*/ 3454 w 4005"/>
                <a:gd name="T5" fmla="*/ 62 h 894"/>
                <a:gd name="T6" fmla="*/ 0 w 4005"/>
                <a:gd name="T7" fmla="*/ 62 h 894"/>
                <a:gd name="T8" fmla="*/ 0 w 4005"/>
                <a:gd name="T9" fmla="*/ 832 h 894"/>
                <a:gd name="T10" fmla="*/ 3454 w 4005"/>
                <a:gd name="T11" fmla="*/ 832 h 894"/>
                <a:gd name="T12" fmla="*/ 3454 w 4005"/>
                <a:gd name="T13" fmla="*/ 894 h 894"/>
                <a:gd name="T14" fmla="*/ 4005 w 4005"/>
                <a:gd name="T15" fmla="*/ 447 h 8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05" h="894">
                  <a:moveTo>
                    <a:pt x="4005" y="447"/>
                  </a:moveTo>
                  <a:lnTo>
                    <a:pt x="3454" y="0"/>
                  </a:lnTo>
                  <a:lnTo>
                    <a:pt x="3454" y="62"/>
                  </a:lnTo>
                  <a:lnTo>
                    <a:pt x="0" y="62"/>
                  </a:lnTo>
                  <a:lnTo>
                    <a:pt x="0" y="832"/>
                  </a:lnTo>
                  <a:lnTo>
                    <a:pt x="3454" y="832"/>
                  </a:lnTo>
                  <a:lnTo>
                    <a:pt x="3454" y="894"/>
                  </a:lnTo>
                  <a:lnTo>
                    <a:pt x="4005" y="44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8" name="TextBox 31"/>
            <p:cNvSpPr txBox="1">
              <a:spLocks noChangeArrowheads="1"/>
            </p:cNvSpPr>
            <p:nvPr/>
          </p:nvSpPr>
          <p:spPr bwMode="auto">
            <a:xfrm rot="16200000">
              <a:off x="8043409" y="6549572"/>
              <a:ext cx="2805259" cy="1164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2012</a:t>
              </a:r>
              <a:endParaRPr lang="id-ID" sz="5400" b="1" dirty="0">
                <a:solidFill>
                  <a:schemeClr val="bg1"/>
                </a:solidFill>
                <a:latin typeface="Lato Black" pitchFamily="34" charset="0"/>
                <a:ea typeface="Lato Black" pitchFamily="34" charset="0"/>
                <a:cs typeface="Lato Black" pitchFamily="34" charset="0"/>
              </a:endParaRPr>
            </a:p>
          </p:txBody>
        </p:sp>
      </p:grpSp>
      <p:grpSp>
        <p:nvGrpSpPr>
          <p:cNvPr id="119" name="กลุ่ม 118"/>
          <p:cNvGrpSpPr/>
          <p:nvPr/>
        </p:nvGrpSpPr>
        <p:grpSpPr>
          <a:xfrm>
            <a:off x="8718502" y="2924237"/>
            <a:ext cx="1018360" cy="1020751"/>
            <a:chOff x="21201063" y="3320886"/>
            <a:chExt cx="676275" cy="677863"/>
          </a:xfrm>
          <a:solidFill>
            <a:schemeClr val="accent6"/>
          </a:solidFill>
        </p:grpSpPr>
        <p:sp>
          <p:nvSpPr>
            <p:cNvPr id="120"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cxnSp>
        <p:nvCxnSpPr>
          <p:cNvPr id="122" name="ตัวเชื่อมต่อตรง 237"/>
          <p:cNvCxnSpPr/>
          <p:nvPr/>
        </p:nvCxnSpPr>
        <p:spPr>
          <a:xfrm>
            <a:off x="6643276" y="5311375"/>
            <a:ext cx="141374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3" name="TextBox 122"/>
          <p:cNvSpPr txBox="1"/>
          <p:nvPr/>
        </p:nvSpPr>
        <p:spPr bwMode="auto">
          <a:xfrm>
            <a:off x="1800840" y="4245114"/>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t>
            </a:r>
            <a:r>
              <a:rPr lang="en-US" sz="4000" b="1" dirty="0">
                <a:solidFill>
                  <a:schemeClr val="accent6"/>
                </a:solidFill>
                <a:latin typeface="Lato" pitchFamily="34" charset="0"/>
                <a:ea typeface="Lato" pitchFamily="34" charset="0"/>
                <a:cs typeface="Lato" pitchFamily="34" charset="0"/>
              </a:rPr>
              <a:t>Here</a:t>
            </a:r>
            <a:endParaRPr lang="id-ID" sz="4000" b="1" dirty="0">
              <a:solidFill>
                <a:schemeClr val="accent6"/>
              </a:solidFill>
              <a:latin typeface="Lato" pitchFamily="34" charset="0"/>
              <a:ea typeface="Lato" pitchFamily="34" charset="0"/>
              <a:cs typeface="Lato" pitchFamily="34" charset="0"/>
            </a:endParaRPr>
          </a:p>
        </p:txBody>
      </p:sp>
      <p:sp>
        <p:nvSpPr>
          <p:cNvPr id="124" name="TextBox 123"/>
          <p:cNvSpPr txBox="1"/>
          <p:nvPr/>
        </p:nvSpPr>
        <p:spPr>
          <a:xfrm>
            <a:off x="1646237" y="4854175"/>
            <a:ext cx="5378039"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125" name="กลุ่ม 124"/>
          <p:cNvGrpSpPr/>
          <p:nvPr/>
        </p:nvGrpSpPr>
        <p:grpSpPr>
          <a:xfrm>
            <a:off x="10441734" y="5515826"/>
            <a:ext cx="2508596" cy="4933401"/>
            <a:chOff x="10359532" y="6131824"/>
            <a:chExt cx="2051395" cy="4034270"/>
          </a:xfrm>
        </p:grpSpPr>
        <p:sp>
          <p:nvSpPr>
            <p:cNvPr id="126" name="Freeform 18"/>
            <p:cNvSpPr>
              <a:spLocks/>
            </p:cNvSpPr>
            <p:nvPr/>
          </p:nvSpPr>
          <p:spPr bwMode="auto">
            <a:xfrm rot="16200000">
              <a:off x="9368095" y="7123261"/>
              <a:ext cx="4034270" cy="2051395"/>
            </a:xfrm>
            <a:custGeom>
              <a:avLst/>
              <a:gdLst>
                <a:gd name="T0" fmla="*/ 561 w 3942"/>
                <a:gd name="T1" fmla="*/ 0 h 894"/>
                <a:gd name="T2" fmla="*/ 0 w 3942"/>
                <a:gd name="T3" fmla="*/ 447 h 894"/>
                <a:gd name="T4" fmla="*/ 561 w 3942"/>
                <a:gd name="T5" fmla="*/ 894 h 894"/>
                <a:gd name="T6" fmla="*/ 561 w 3942"/>
                <a:gd name="T7" fmla="*/ 832 h 894"/>
                <a:gd name="T8" fmla="*/ 3942 w 3942"/>
                <a:gd name="T9" fmla="*/ 832 h 894"/>
                <a:gd name="T10" fmla="*/ 3942 w 3942"/>
                <a:gd name="T11" fmla="*/ 62 h 894"/>
                <a:gd name="T12" fmla="*/ 561 w 3942"/>
                <a:gd name="T13" fmla="*/ 62 h 894"/>
                <a:gd name="T14" fmla="*/ 561 w 3942"/>
                <a:gd name="T15" fmla="*/ 0 h 8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42" h="894">
                  <a:moveTo>
                    <a:pt x="561" y="0"/>
                  </a:moveTo>
                  <a:lnTo>
                    <a:pt x="0" y="447"/>
                  </a:lnTo>
                  <a:lnTo>
                    <a:pt x="561" y="894"/>
                  </a:lnTo>
                  <a:lnTo>
                    <a:pt x="561" y="832"/>
                  </a:lnTo>
                  <a:lnTo>
                    <a:pt x="3942" y="832"/>
                  </a:lnTo>
                  <a:lnTo>
                    <a:pt x="3942" y="62"/>
                  </a:lnTo>
                  <a:lnTo>
                    <a:pt x="561" y="62"/>
                  </a:lnTo>
                  <a:lnTo>
                    <a:pt x="561"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7" name="TextBox 31"/>
            <p:cNvSpPr txBox="1">
              <a:spLocks noChangeArrowheads="1"/>
            </p:cNvSpPr>
            <p:nvPr/>
          </p:nvSpPr>
          <p:spPr bwMode="auto">
            <a:xfrm rot="16200000">
              <a:off x="10142879" y="7616372"/>
              <a:ext cx="2805259" cy="1164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2014</a:t>
              </a:r>
              <a:endParaRPr lang="id-ID" sz="5400" b="1" dirty="0">
                <a:solidFill>
                  <a:schemeClr val="bg1"/>
                </a:solidFill>
                <a:latin typeface="Lato Black" pitchFamily="34" charset="0"/>
                <a:ea typeface="Lato Black" pitchFamily="34" charset="0"/>
                <a:cs typeface="Lato Black" pitchFamily="34" charset="0"/>
              </a:endParaRPr>
            </a:p>
          </p:txBody>
        </p:sp>
      </p:grpSp>
      <p:sp>
        <p:nvSpPr>
          <p:cNvPr id="128" name="Freeform 94"/>
          <p:cNvSpPr>
            <a:spLocks noEditPoints="1"/>
          </p:cNvSpPr>
          <p:nvPr/>
        </p:nvSpPr>
        <p:spPr bwMode="auto">
          <a:xfrm>
            <a:off x="11212329" y="10772837"/>
            <a:ext cx="1104417" cy="874928"/>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cxnSp>
        <p:nvCxnSpPr>
          <p:cNvPr id="129" name="ตัวเชื่อมต่อตรง 237"/>
          <p:cNvCxnSpPr/>
          <p:nvPr/>
        </p:nvCxnSpPr>
        <p:spPr>
          <a:xfrm>
            <a:off x="6643276" y="9846415"/>
            <a:ext cx="3552971"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0" name="TextBox 129"/>
          <p:cNvSpPr txBox="1"/>
          <p:nvPr/>
        </p:nvSpPr>
        <p:spPr bwMode="auto">
          <a:xfrm>
            <a:off x="1953240" y="8780154"/>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t>
            </a:r>
            <a:r>
              <a:rPr lang="en-US" sz="4000" b="1" dirty="0">
                <a:solidFill>
                  <a:schemeClr val="accent5"/>
                </a:solidFill>
                <a:latin typeface="Lato" pitchFamily="34" charset="0"/>
                <a:ea typeface="Lato" pitchFamily="34" charset="0"/>
                <a:cs typeface="Lato" pitchFamily="34" charset="0"/>
              </a:rPr>
              <a:t>Here</a:t>
            </a:r>
            <a:endParaRPr lang="id-ID" sz="4000" b="1" dirty="0">
              <a:solidFill>
                <a:schemeClr val="accent5"/>
              </a:solidFill>
              <a:latin typeface="Lato" pitchFamily="34" charset="0"/>
              <a:ea typeface="Lato" pitchFamily="34" charset="0"/>
              <a:cs typeface="Lato" pitchFamily="34" charset="0"/>
            </a:endParaRPr>
          </a:p>
        </p:txBody>
      </p:sp>
      <p:sp>
        <p:nvSpPr>
          <p:cNvPr id="131" name="TextBox 130"/>
          <p:cNvSpPr txBox="1"/>
          <p:nvPr/>
        </p:nvSpPr>
        <p:spPr>
          <a:xfrm>
            <a:off x="1798637" y="9389215"/>
            <a:ext cx="5378039"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132" name="กลุ่ม 131"/>
          <p:cNvGrpSpPr/>
          <p:nvPr/>
        </p:nvGrpSpPr>
        <p:grpSpPr>
          <a:xfrm>
            <a:off x="12786716" y="4551451"/>
            <a:ext cx="2508596" cy="4776962"/>
            <a:chOff x="12443422" y="5138936"/>
            <a:chExt cx="2051395" cy="3906343"/>
          </a:xfrm>
        </p:grpSpPr>
        <p:sp>
          <p:nvSpPr>
            <p:cNvPr id="133" name="Freeform 19"/>
            <p:cNvSpPr>
              <a:spLocks/>
            </p:cNvSpPr>
            <p:nvPr/>
          </p:nvSpPr>
          <p:spPr bwMode="auto">
            <a:xfrm rot="16200000">
              <a:off x="11515948" y="6066410"/>
              <a:ext cx="3906343" cy="2051395"/>
            </a:xfrm>
            <a:custGeom>
              <a:avLst/>
              <a:gdLst>
                <a:gd name="T0" fmla="*/ 3817 w 3817"/>
                <a:gd name="T1" fmla="*/ 447 h 894"/>
                <a:gd name="T2" fmla="*/ 3266 w 3817"/>
                <a:gd name="T3" fmla="*/ 0 h 894"/>
                <a:gd name="T4" fmla="*/ 3266 w 3817"/>
                <a:gd name="T5" fmla="*/ 62 h 894"/>
                <a:gd name="T6" fmla="*/ 0 w 3817"/>
                <a:gd name="T7" fmla="*/ 62 h 894"/>
                <a:gd name="T8" fmla="*/ 0 w 3817"/>
                <a:gd name="T9" fmla="*/ 832 h 894"/>
                <a:gd name="T10" fmla="*/ 3266 w 3817"/>
                <a:gd name="T11" fmla="*/ 832 h 894"/>
                <a:gd name="T12" fmla="*/ 3266 w 3817"/>
                <a:gd name="T13" fmla="*/ 894 h 894"/>
                <a:gd name="T14" fmla="*/ 3817 w 3817"/>
                <a:gd name="T15" fmla="*/ 447 h 8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17" h="894">
                  <a:moveTo>
                    <a:pt x="3817" y="447"/>
                  </a:moveTo>
                  <a:lnTo>
                    <a:pt x="3266" y="0"/>
                  </a:lnTo>
                  <a:lnTo>
                    <a:pt x="3266" y="62"/>
                  </a:lnTo>
                  <a:lnTo>
                    <a:pt x="0" y="62"/>
                  </a:lnTo>
                  <a:lnTo>
                    <a:pt x="0" y="832"/>
                  </a:lnTo>
                  <a:lnTo>
                    <a:pt x="3266" y="832"/>
                  </a:lnTo>
                  <a:lnTo>
                    <a:pt x="3266" y="894"/>
                  </a:lnTo>
                  <a:lnTo>
                    <a:pt x="3817" y="44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34" name="TextBox 31"/>
            <p:cNvSpPr txBox="1">
              <a:spLocks noChangeArrowheads="1"/>
            </p:cNvSpPr>
            <p:nvPr/>
          </p:nvSpPr>
          <p:spPr bwMode="auto">
            <a:xfrm rot="16200000">
              <a:off x="12179606" y="6901550"/>
              <a:ext cx="2805259" cy="1164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2016</a:t>
              </a:r>
              <a:endParaRPr lang="id-ID" sz="5400" b="1" dirty="0">
                <a:solidFill>
                  <a:schemeClr val="bg1"/>
                </a:solidFill>
                <a:latin typeface="Lato Black" pitchFamily="34" charset="0"/>
                <a:ea typeface="Lato Black" pitchFamily="34" charset="0"/>
                <a:cs typeface="Lato Black" pitchFamily="34" charset="0"/>
              </a:endParaRPr>
            </a:p>
          </p:txBody>
        </p:sp>
      </p:grpSp>
      <p:sp>
        <p:nvSpPr>
          <p:cNvPr id="135" name="Freeform 147"/>
          <p:cNvSpPr>
            <a:spLocks noEditPoints="1"/>
          </p:cNvSpPr>
          <p:nvPr/>
        </p:nvSpPr>
        <p:spPr bwMode="auto">
          <a:xfrm>
            <a:off x="13546177" y="3110697"/>
            <a:ext cx="989673" cy="788870"/>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cxnSp>
        <p:nvCxnSpPr>
          <p:cNvPr id="136" name="ตัวเชื่อมต่อตรง 237"/>
          <p:cNvCxnSpPr/>
          <p:nvPr/>
        </p:nvCxnSpPr>
        <p:spPr>
          <a:xfrm flipH="1">
            <a:off x="15843620" y="5287615"/>
            <a:ext cx="2259614"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7" name="TextBox 136"/>
          <p:cNvSpPr txBox="1"/>
          <p:nvPr/>
        </p:nvSpPr>
        <p:spPr bwMode="auto">
          <a:xfrm>
            <a:off x="20162837" y="4251468"/>
            <a:ext cx="2544286" cy="707886"/>
          </a:xfrm>
          <a:prstGeom prst="rect">
            <a:avLst/>
          </a:prstGeom>
          <a:noFill/>
        </p:spPr>
        <p:txBody>
          <a:bodyPr wrap="none">
            <a:spAutoFit/>
          </a:bodyPr>
          <a:lstStyle/>
          <a:p>
            <a:pPr algn="r" defTabSz="1828434" fontAlgn="auto">
              <a:spcBef>
                <a:spcPts val="0"/>
              </a:spcBef>
              <a:spcAft>
                <a:spcPts val="0"/>
              </a:spcAft>
              <a:defRPr/>
            </a:pPr>
            <a:r>
              <a:rPr lang="id-ID" sz="4000" b="1" dirty="0">
                <a:solidFill>
                  <a:schemeClr val="accent4"/>
                </a:solidFill>
                <a:latin typeface="Lato" pitchFamily="34" charset="0"/>
                <a:ea typeface="Lato" pitchFamily="34" charset="0"/>
                <a:cs typeface="Lato" pitchFamily="34" charset="0"/>
              </a:rPr>
              <a:t>Data </a:t>
            </a:r>
            <a:r>
              <a:rPr lang="en-US" sz="4000" b="1" dirty="0">
                <a:solidFill>
                  <a:schemeClr val="accent4"/>
                </a:solidFill>
                <a:latin typeface="Lato" pitchFamily="34" charset="0"/>
                <a:ea typeface="Lato" pitchFamily="34" charset="0"/>
                <a:cs typeface="Lato" pitchFamily="34" charset="0"/>
              </a:rPr>
              <a:t>Here</a:t>
            </a:r>
            <a:endParaRPr lang="id-ID" sz="4000" b="1" dirty="0">
              <a:solidFill>
                <a:schemeClr val="accent4"/>
              </a:solidFill>
              <a:latin typeface="Lato" pitchFamily="34" charset="0"/>
              <a:ea typeface="Lato" pitchFamily="34" charset="0"/>
              <a:cs typeface="Lato" pitchFamily="34" charset="0"/>
            </a:endParaRPr>
          </a:p>
        </p:txBody>
      </p:sp>
      <p:sp>
        <p:nvSpPr>
          <p:cNvPr id="138" name="TextBox 137"/>
          <p:cNvSpPr txBox="1"/>
          <p:nvPr/>
        </p:nvSpPr>
        <p:spPr>
          <a:xfrm>
            <a:off x="17495837" y="4854175"/>
            <a:ext cx="5378039"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139" name="กลุ่ม 138"/>
          <p:cNvGrpSpPr/>
          <p:nvPr/>
        </p:nvGrpSpPr>
        <p:grpSpPr>
          <a:xfrm>
            <a:off x="15139641" y="5614755"/>
            <a:ext cx="2508596" cy="4855813"/>
            <a:chOff x="14497551" y="6216612"/>
            <a:chExt cx="2051395" cy="3970823"/>
          </a:xfrm>
        </p:grpSpPr>
        <p:sp>
          <p:nvSpPr>
            <p:cNvPr id="140" name="Freeform 20"/>
            <p:cNvSpPr>
              <a:spLocks/>
            </p:cNvSpPr>
            <p:nvPr/>
          </p:nvSpPr>
          <p:spPr bwMode="auto">
            <a:xfrm rot="16200000">
              <a:off x="13537837" y="7176326"/>
              <a:ext cx="3970823" cy="2051395"/>
            </a:xfrm>
            <a:custGeom>
              <a:avLst/>
              <a:gdLst>
                <a:gd name="T0" fmla="*/ 562 w 3880"/>
                <a:gd name="T1" fmla="*/ 0 h 894"/>
                <a:gd name="T2" fmla="*/ 0 w 3880"/>
                <a:gd name="T3" fmla="*/ 447 h 894"/>
                <a:gd name="T4" fmla="*/ 562 w 3880"/>
                <a:gd name="T5" fmla="*/ 894 h 894"/>
                <a:gd name="T6" fmla="*/ 562 w 3880"/>
                <a:gd name="T7" fmla="*/ 831 h 894"/>
                <a:gd name="T8" fmla="*/ 3880 w 3880"/>
                <a:gd name="T9" fmla="*/ 831 h 894"/>
                <a:gd name="T10" fmla="*/ 3880 w 3880"/>
                <a:gd name="T11" fmla="*/ 62 h 894"/>
                <a:gd name="T12" fmla="*/ 562 w 3880"/>
                <a:gd name="T13" fmla="*/ 62 h 894"/>
                <a:gd name="T14" fmla="*/ 562 w 3880"/>
                <a:gd name="T15" fmla="*/ 0 h 8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80" h="894">
                  <a:moveTo>
                    <a:pt x="562" y="0"/>
                  </a:moveTo>
                  <a:lnTo>
                    <a:pt x="0" y="447"/>
                  </a:lnTo>
                  <a:lnTo>
                    <a:pt x="562" y="894"/>
                  </a:lnTo>
                  <a:lnTo>
                    <a:pt x="562" y="831"/>
                  </a:lnTo>
                  <a:lnTo>
                    <a:pt x="3880" y="831"/>
                  </a:lnTo>
                  <a:lnTo>
                    <a:pt x="3880" y="62"/>
                  </a:lnTo>
                  <a:lnTo>
                    <a:pt x="562" y="62"/>
                  </a:lnTo>
                  <a:lnTo>
                    <a:pt x="562"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44" name="TextBox 31"/>
            <p:cNvSpPr txBox="1">
              <a:spLocks noChangeArrowheads="1"/>
            </p:cNvSpPr>
            <p:nvPr/>
          </p:nvSpPr>
          <p:spPr bwMode="auto">
            <a:xfrm rot="16200000">
              <a:off x="14252796" y="7534848"/>
              <a:ext cx="2805259" cy="1164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2017</a:t>
              </a:r>
              <a:endParaRPr lang="id-ID" sz="5400" b="1" dirty="0">
                <a:solidFill>
                  <a:schemeClr val="bg1"/>
                </a:solidFill>
                <a:latin typeface="Lato Black" pitchFamily="34" charset="0"/>
                <a:ea typeface="Lato Black" pitchFamily="34" charset="0"/>
                <a:cs typeface="Lato Black" pitchFamily="34" charset="0"/>
              </a:endParaRPr>
            </a:p>
          </p:txBody>
        </p:sp>
      </p:grpSp>
      <p:sp>
        <p:nvSpPr>
          <p:cNvPr id="145" name="Freeform 41"/>
          <p:cNvSpPr>
            <a:spLocks noEditPoints="1"/>
          </p:cNvSpPr>
          <p:nvPr/>
        </p:nvSpPr>
        <p:spPr bwMode="auto">
          <a:xfrm>
            <a:off x="15927787" y="10800108"/>
            <a:ext cx="932301" cy="934692"/>
          </a:xfrm>
          <a:custGeom>
            <a:avLst/>
            <a:gdLst>
              <a:gd name="T0" fmla="*/ 65 w 65"/>
              <a:gd name="T1" fmla="*/ 16 h 65"/>
              <a:gd name="T2" fmla="*/ 56 w 65"/>
              <a:gd name="T3" fmla="*/ 1 h 65"/>
              <a:gd name="T4" fmla="*/ 55 w 65"/>
              <a:gd name="T5" fmla="*/ 0 h 65"/>
              <a:gd name="T6" fmla="*/ 33 w 65"/>
              <a:gd name="T7" fmla="*/ 0 h 65"/>
              <a:gd name="T8" fmla="*/ 32 w 65"/>
              <a:gd name="T9" fmla="*/ 0 h 65"/>
              <a:gd name="T10" fmla="*/ 10 w 65"/>
              <a:gd name="T11" fmla="*/ 0 h 65"/>
              <a:gd name="T12" fmla="*/ 8 w 65"/>
              <a:gd name="T13" fmla="*/ 1 h 65"/>
              <a:gd name="T14" fmla="*/ 0 w 65"/>
              <a:gd name="T15" fmla="*/ 16 h 65"/>
              <a:gd name="T16" fmla="*/ 0 w 65"/>
              <a:gd name="T17" fmla="*/ 17 h 65"/>
              <a:gd name="T18" fmla="*/ 0 w 65"/>
              <a:gd name="T19" fmla="*/ 17 h 65"/>
              <a:gd name="T20" fmla="*/ 0 w 65"/>
              <a:gd name="T21" fmla="*/ 17 h 65"/>
              <a:gd name="T22" fmla="*/ 0 w 65"/>
              <a:gd name="T23" fmla="*/ 18 h 65"/>
              <a:gd name="T24" fmla="*/ 0 w 65"/>
              <a:gd name="T25" fmla="*/ 18 h 65"/>
              <a:gd name="T26" fmla="*/ 0 w 65"/>
              <a:gd name="T27" fmla="*/ 18 h 65"/>
              <a:gd name="T28" fmla="*/ 0 w 65"/>
              <a:gd name="T29" fmla="*/ 18 h 65"/>
              <a:gd name="T30" fmla="*/ 30 w 65"/>
              <a:gd name="T31" fmla="*/ 64 h 65"/>
              <a:gd name="T32" fmla="*/ 31 w 65"/>
              <a:gd name="T33" fmla="*/ 64 h 65"/>
              <a:gd name="T34" fmla="*/ 31 w 65"/>
              <a:gd name="T35" fmla="*/ 64 h 65"/>
              <a:gd name="T36" fmla="*/ 31 w 65"/>
              <a:gd name="T37" fmla="*/ 65 h 65"/>
              <a:gd name="T38" fmla="*/ 31 w 65"/>
              <a:gd name="T39" fmla="*/ 65 h 65"/>
              <a:gd name="T40" fmla="*/ 32 w 65"/>
              <a:gd name="T41" fmla="*/ 65 h 65"/>
              <a:gd name="T42" fmla="*/ 32 w 65"/>
              <a:gd name="T43" fmla="*/ 65 h 65"/>
              <a:gd name="T44" fmla="*/ 32 w 65"/>
              <a:gd name="T45" fmla="*/ 65 h 65"/>
              <a:gd name="T46" fmla="*/ 32 w 65"/>
              <a:gd name="T47" fmla="*/ 65 h 65"/>
              <a:gd name="T48" fmla="*/ 32 w 65"/>
              <a:gd name="T49" fmla="*/ 65 h 65"/>
              <a:gd name="T50" fmla="*/ 33 w 65"/>
              <a:gd name="T51" fmla="*/ 65 h 65"/>
              <a:gd name="T52" fmla="*/ 33 w 65"/>
              <a:gd name="T53" fmla="*/ 64 h 65"/>
              <a:gd name="T54" fmla="*/ 33 w 65"/>
              <a:gd name="T55" fmla="*/ 64 h 65"/>
              <a:gd name="T56" fmla="*/ 33 w 65"/>
              <a:gd name="T57" fmla="*/ 64 h 65"/>
              <a:gd name="T58" fmla="*/ 65 w 65"/>
              <a:gd name="T59" fmla="*/ 18 h 65"/>
              <a:gd name="T60" fmla="*/ 65 w 65"/>
              <a:gd name="T61" fmla="*/ 18 h 65"/>
              <a:gd name="T62" fmla="*/ 65 w 65"/>
              <a:gd name="T63" fmla="*/ 17 h 65"/>
              <a:gd name="T64" fmla="*/ 65 w 65"/>
              <a:gd name="T65" fmla="*/ 17 h 65"/>
              <a:gd name="T66" fmla="*/ 65 w 65"/>
              <a:gd name="T67" fmla="*/ 17 h 65"/>
              <a:gd name="T68" fmla="*/ 65 w 65"/>
              <a:gd name="T69" fmla="*/ 16 h 65"/>
              <a:gd name="T70" fmla="*/ 32 w 65"/>
              <a:gd name="T71" fmla="*/ 6 h 65"/>
              <a:gd name="T72" fmla="*/ 38 w 65"/>
              <a:gd name="T73" fmla="*/ 15 h 65"/>
              <a:gd name="T74" fmla="*/ 27 w 65"/>
              <a:gd name="T75" fmla="*/ 15 h 65"/>
              <a:gd name="T76" fmla="*/ 32 w 65"/>
              <a:gd name="T77" fmla="*/ 6 h 65"/>
              <a:gd name="T78" fmla="*/ 11 w 65"/>
              <a:gd name="T79" fmla="*/ 3 h 65"/>
              <a:gd name="T80" fmla="*/ 30 w 65"/>
              <a:gd name="T81" fmla="*/ 3 h 65"/>
              <a:gd name="T82" fmla="*/ 23 w 65"/>
              <a:gd name="T83" fmla="*/ 15 h 65"/>
              <a:gd name="T84" fmla="*/ 5 w 65"/>
              <a:gd name="T85" fmla="*/ 15 h 65"/>
              <a:gd name="T86" fmla="*/ 11 w 65"/>
              <a:gd name="T87" fmla="*/ 3 h 65"/>
              <a:gd name="T88" fmla="*/ 5 w 65"/>
              <a:gd name="T89" fmla="*/ 19 h 65"/>
              <a:gd name="T90" fmla="*/ 22 w 65"/>
              <a:gd name="T91" fmla="*/ 19 h 65"/>
              <a:gd name="T92" fmla="*/ 28 w 65"/>
              <a:gd name="T93" fmla="*/ 54 h 65"/>
              <a:gd name="T94" fmla="*/ 5 w 65"/>
              <a:gd name="T95" fmla="*/ 19 h 65"/>
              <a:gd name="T96" fmla="*/ 32 w 65"/>
              <a:gd name="T97" fmla="*/ 53 h 65"/>
              <a:gd name="T98" fmla="*/ 26 w 65"/>
              <a:gd name="T99" fmla="*/ 19 h 65"/>
              <a:gd name="T100" fmla="*/ 39 w 65"/>
              <a:gd name="T101" fmla="*/ 19 h 65"/>
              <a:gd name="T102" fmla="*/ 32 w 65"/>
              <a:gd name="T103" fmla="*/ 53 h 65"/>
              <a:gd name="T104" fmla="*/ 36 w 65"/>
              <a:gd name="T105" fmla="*/ 54 h 65"/>
              <a:gd name="T106" fmla="*/ 43 w 65"/>
              <a:gd name="T107" fmla="*/ 19 h 65"/>
              <a:gd name="T108" fmla="*/ 60 w 65"/>
              <a:gd name="T109" fmla="*/ 19 h 65"/>
              <a:gd name="T110" fmla="*/ 36 w 65"/>
              <a:gd name="T111" fmla="*/ 54 h 65"/>
              <a:gd name="T112" fmla="*/ 42 w 65"/>
              <a:gd name="T113" fmla="*/ 15 h 65"/>
              <a:gd name="T114" fmla="*/ 35 w 65"/>
              <a:gd name="T115" fmla="*/ 3 h 65"/>
              <a:gd name="T116" fmla="*/ 54 w 65"/>
              <a:gd name="T117" fmla="*/ 3 h 65"/>
              <a:gd name="T118" fmla="*/ 60 w 65"/>
              <a:gd name="T119" fmla="*/ 15 h 65"/>
              <a:gd name="T120" fmla="*/ 42 w 65"/>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5">
                <a:moveTo>
                  <a:pt x="65" y="16"/>
                </a:moveTo>
                <a:cubicBezTo>
                  <a:pt x="56" y="1"/>
                  <a:pt x="56" y="1"/>
                  <a:pt x="56" y="1"/>
                </a:cubicBezTo>
                <a:cubicBezTo>
                  <a:pt x="56" y="0"/>
                  <a:pt x="55" y="0"/>
                  <a:pt x="55" y="0"/>
                </a:cubicBezTo>
                <a:cubicBezTo>
                  <a:pt x="33" y="0"/>
                  <a:pt x="33" y="0"/>
                  <a:pt x="33" y="0"/>
                </a:cubicBezTo>
                <a:cubicBezTo>
                  <a:pt x="32" y="0"/>
                  <a:pt x="32" y="0"/>
                  <a:pt x="32" y="0"/>
                </a:cubicBezTo>
                <a:cubicBezTo>
                  <a:pt x="10" y="0"/>
                  <a:pt x="10" y="0"/>
                  <a:pt x="10" y="0"/>
                </a:cubicBezTo>
                <a:cubicBezTo>
                  <a:pt x="9" y="0"/>
                  <a:pt x="9" y="0"/>
                  <a:pt x="8" y="1"/>
                </a:cubicBezTo>
                <a:cubicBezTo>
                  <a:pt x="0" y="16"/>
                  <a:pt x="0" y="16"/>
                  <a:pt x="0" y="16"/>
                </a:cubicBezTo>
                <a:cubicBezTo>
                  <a:pt x="0" y="16"/>
                  <a:pt x="0" y="17"/>
                  <a:pt x="0" y="17"/>
                </a:cubicBezTo>
                <a:cubicBezTo>
                  <a:pt x="0" y="17"/>
                  <a:pt x="0" y="17"/>
                  <a:pt x="0" y="17"/>
                </a:cubicBezTo>
                <a:cubicBezTo>
                  <a:pt x="0" y="17"/>
                  <a:pt x="0" y="17"/>
                  <a:pt x="0" y="17"/>
                </a:cubicBezTo>
                <a:cubicBezTo>
                  <a:pt x="0" y="17"/>
                  <a:pt x="0" y="17"/>
                  <a:pt x="0" y="18"/>
                </a:cubicBezTo>
                <a:cubicBezTo>
                  <a:pt x="0" y="18"/>
                  <a:pt x="0" y="18"/>
                  <a:pt x="0" y="18"/>
                </a:cubicBezTo>
                <a:cubicBezTo>
                  <a:pt x="0" y="18"/>
                  <a:pt x="0" y="18"/>
                  <a:pt x="0" y="18"/>
                </a:cubicBezTo>
                <a:cubicBezTo>
                  <a:pt x="0" y="18"/>
                  <a:pt x="0" y="18"/>
                  <a:pt x="0" y="18"/>
                </a:cubicBezTo>
                <a:cubicBezTo>
                  <a:pt x="30" y="64"/>
                  <a:pt x="30" y="64"/>
                  <a:pt x="30" y="64"/>
                </a:cubicBezTo>
                <a:cubicBezTo>
                  <a:pt x="30" y="64"/>
                  <a:pt x="31" y="64"/>
                  <a:pt x="31" y="64"/>
                </a:cubicBezTo>
                <a:cubicBezTo>
                  <a:pt x="31" y="64"/>
                  <a:pt x="31" y="64"/>
                  <a:pt x="31" y="64"/>
                </a:cubicBezTo>
                <a:cubicBezTo>
                  <a:pt x="31" y="64"/>
                  <a:pt x="31" y="65"/>
                  <a:pt x="31" y="65"/>
                </a:cubicBezTo>
                <a:cubicBezTo>
                  <a:pt x="31" y="65"/>
                  <a:pt x="31" y="65"/>
                  <a:pt x="31" y="65"/>
                </a:cubicBezTo>
                <a:cubicBezTo>
                  <a:pt x="31"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4"/>
                </a:cubicBezTo>
                <a:cubicBezTo>
                  <a:pt x="33" y="64"/>
                  <a:pt x="33" y="64"/>
                  <a:pt x="33" y="64"/>
                </a:cubicBezTo>
                <a:cubicBezTo>
                  <a:pt x="33" y="64"/>
                  <a:pt x="33" y="64"/>
                  <a:pt x="33" y="64"/>
                </a:cubicBezTo>
                <a:cubicBezTo>
                  <a:pt x="65" y="18"/>
                  <a:pt x="65" y="18"/>
                  <a:pt x="65" y="18"/>
                </a:cubicBezTo>
                <a:cubicBezTo>
                  <a:pt x="65" y="18"/>
                  <a:pt x="65" y="18"/>
                  <a:pt x="65" y="18"/>
                </a:cubicBezTo>
                <a:cubicBezTo>
                  <a:pt x="65" y="18"/>
                  <a:pt x="65" y="18"/>
                  <a:pt x="65" y="17"/>
                </a:cubicBezTo>
                <a:cubicBezTo>
                  <a:pt x="65" y="17"/>
                  <a:pt x="65" y="17"/>
                  <a:pt x="65" y="17"/>
                </a:cubicBezTo>
                <a:cubicBezTo>
                  <a:pt x="65" y="17"/>
                  <a:pt x="65" y="17"/>
                  <a:pt x="65" y="17"/>
                </a:cubicBezTo>
                <a:cubicBezTo>
                  <a:pt x="65" y="17"/>
                  <a:pt x="65" y="16"/>
                  <a:pt x="65" y="16"/>
                </a:cubicBezTo>
                <a:close/>
                <a:moveTo>
                  <a:pt x="32" y="6"/>
                </a:moveTo>
                <a:cubicBezTo>
                  <a:pt x="38" y="15"/>
                  <a:pt x="38" y="15"/>
                  <a:pt x="38" y="15"/>
                </a:cubicBezTo>
                <a:cubicBezTo>
                  <a:pt x="27" y="15"/>
                  <a:pt x="27" y="15"/>
                  <a:pt x="27" y="15"/>
                </a:cubicBezTo>
                <a:lnTo>
                  <a:pt x="32" y="6"/>
                </a:lnTo>
                <a:close/>
                <a:moveTo>
                  <a:pt x="11" y="3"/>
                </a:moveTo>
                <a:cubicBezTo>
                  <a:pt x="30" y="3"/>
                  <a:pt x="30" y="3"/>
                  <a:pt x="30" y="3"/>
                </a:cubicBezTo>
                <a:cubicBezTo>
                  <a:pt x="23" y="15"/>
                  <a:pt x="23" y="15"/>
                  <a:pt x="23" y="15"/>
                </a:cubicBezTo>
                <a:cubicBezTo>
                  <a:pt x="5" y="15"/>
                  <a:pt x="5" y="15"/>
                  <a:pt x="5" y="15"/>
                </a:cubicBezTo>
                <a:lnTo>
                  <a:pt x="11" y="3"/>
                </a:lnTo>
                <a:close/>
                <a:moveTo>
                  <a:pt x="5" y="19"/>
                </a:moveTo>
                <a:cubicBezTo>
                  <a:pt x="22" y="19"/>
                  <a:pt x="22" y="19"/>
                  <a:pt x="22" y="19"/>
                </a:cubicBezTo>
                <a:cubicBezTo>
                  <a:pt x="28" y="54"/>
                  <a:pt x="28" y="54"/>
                  <a:pt x="28" y="54"/>
                </a:cubicBezTo>
                <a:lnTo>
                  <a:pt x="5" y="19"/>
                </a:lnTo>
                <a:close/>
                <a:moveTo>
                  <a:pt x="32" y="53"/>
                </a:moveTo>
                <a:cubicBezTo>
                  <a:pt x="26" y="19"/>
                  <a:pt x="26" y="19"/>
                  <a:pt x="26" y="19"/>
                </a:cubicBezTo>
                <a:cubicBezTo>
                  <a:pt x="39" y="19"/>
                  <a:pt x="39" y="19"/>
                  <a:pt x="39" y="19"/>
                </a:cubicBezTo>
                <a:lnTo>
                  <a:pt x="32" y="53"/>
                </a:lnTo>
                <a:close/>
                <a:moveTo>
                  <a:pt x="36" y="54"/>
                </a:moveTo>
                <a:cubicBezTo>
                  <a:pt x="43" y="19"/>
                  <a:pt x="43" y="19"/>
                  <a:pt x="43" y="19"/>
                </a:cubicBezTo>
                <a:cubicBezTo>
                  <a:pt x="60" y="19"/>
                  <a:pt x="60" y="19"/>
                  <a:pt x="60" y="19"/>
                </a:cubicBezTo>
                <a:lnTo>
                  <a:pt x="36" y="54"/>
                </a:lnTo>
                <a:close/>
                <a:moveTo>
                  <a:pt x="42" y="15"/>
                </a:moveTo>
                <a:cubicBezTo>
                  <a:pt x="35" y="3"/>
                  <a:pt x="35" y="3"/>
                  <a:pt x="35" y="3"/>
                </a:cubicBezTo>
                <a:cubicBezTo>
                  <a:pt x="54" y="3"/>
                  <a:pt x="54" y="3"/>
                  <a:pt x="54" y="3"/>
                </a:cubicBezTo>
                <a:cubicBezTo>
                  <a:pt x="60" y="15"/>
                  <a:pt x="60" y="15"/>
                  <a:pt x="60" y="15"/>
                </a:cubicBezTo>
                <a:lnTo>
                  <a:pt x="42" y="1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cxnSp>
        <p:nvCxnSpPr>
          <p:cNvPr id="146" name="ตัวเชื่อมต่อตรง 237"/>
          <p:cNvCxnSpPr/>
          <p:nvPr/>
        </p:nvCxnSpPr>
        <p:spPr>
          <a:xfrm flipH="1">
            <a:off x="16555575" y="10469350"/>
            <a:ext cx="1579821" cy="1219"/>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47" name="TextBox 146"/>
          <p:cNvSpPr txBox="1"/>
          <p:nvPr/>
        </p:nvSpPr>
        <p:spPr bwMode="auto">
          <a:xfrm>
            <a:off x="20194998" y="9433203"/>
            <a:ext cx="2544286" cy="707886"/>
          </a:xfrm>
          <a:prstGeom prst="rect">
            <a:avLst/>
          </a:prstGeom>
          <a:noFill/>
        </p:spPr>
        <p:txBody>
          <a:bodyPr wrap="none">
            <a:spAutoFit/>
          </a:bodyPr>
          <a:lstStyle/>
          <a:p>
            <a:pPr algn="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t>
            </a:r>
            <a:r>
              <a:rPr lang="en-US" sz="4000" b="1" dirty="0">
                <a:solidFill>
                  <a:schemeClr val="accent3"/>
                </a:solidFill>
                <a:latin typeface="Lato" pitchFamily="34" charset="0"/>
                <a:ea typeface="Lato" pitchFamily="34" charset="0"/>
                <a:cs typeface="Lato" pitchFamily="34" charset="0"/>
              </a:rPr>
              <a:t>Here</a:t>
            </a:r>
            <a:endParaRPr lang="id-ID" sz="4000" b="1" dirty="0">
              <a:solidFill>
                <a:schemeClr val="accent3"/>
              </a:solidFill>
              <a:latin typeface="Lato" pitchFamily="34" charset="0"/>
              <a:ea typeface="Lato" pitchFamily="34" charset="0"/>
              <a:cs typeface="Lato" pitchFamily="34" charset="0"/>
            </a:endParaRPr>
          </a:p>
        </p:txBody>
      </p:sp>
      <p:sp>
        <p:nvSpPr>
          <p:cNvPr id="148" name="TextBox 147"/>
          <p:cNvSpPr txBox="1"/>
          <p:nvPr/>
        </p:nvSpPr>
        <p:spPr>
          <a:xfrm>
            <a:off x="17527998" y="10035910"/>
            <a:ext cx="5378039"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42" name="Group 41"/>
          <p:cNvGrpSpPr/>
          <p:nvPr/>
        </p:nvGrpSpPr>
        <p:grpSpPr>
          <a:xfrm>
            <a:off x="9342437" y="0"/>
            <a:ext cx="5121981" cy="1859280"/>
            <a:chOff x="9266237" y="-30479"/>
            <a:chExt cx="5121981" cy="1859280"/>
          </a:xfrm>
        </p:grpSpPr>
        <p:sp>
          <p:nvSpPr>
            <p:cNvPr id="4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4" name="TextBox 4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5" name="กลุ่ม 1"/>
            <p:cNvGrpSpPr/>
            <p:nvPr/>
          </p:nvGrpSpPr>
          <p:grpSpPr>
            <a:xfrm>
              <a:off x="10629638" y="960536"/>
              <a:ext cx="2675199" cy="191868"/>
              <a:chOff x="731836" y="7607630"/>
              <a:chExt cx="3043601" cy="240970"/>
            </a:xfrm>
          </p:grpSpPr>
          <p:sp>
            <p:nvSpPr>
              <p:cNvPr id="4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1323748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16"/>
                                        </p:tgtEl>
                                        <p:attrNameLst>
                                          <p:attrName>style.visibility</p:attrName>
                                        </p:attrNameLst>
                                      </p:cBhvr>
                                      <p:to>
                                        <p:strVal val="visible"/>
                                      </p:to>
                                    </p:set>
                                    <p:animEffect transition="in" filter="wipe(down)">
                                      <p:cBhvr>
                                        <p:cTn id="7" dur="500"/>
                                        <p:tgtEl>
                                          <p:spTgt spid="11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19"/>
                                        </p:tgtEl>
                                        <p:attrNameLst>
                                          <p:attrName>style.visibility</p:attrName>
                                        </p:attrNameLst>
                                      </p:cBhvr>
                                      <p:to>
                                        <p:strVal val="visible"/>
                                      </p:to>
                                    </p:set>
                                    <p:animEffect transition="in" filter="wipe(down)">
                                      <p:cBhvr>
                                        <p:cTn id="11" dur="500"/>
                                        <p:tgtEl>
                                          <p:spTgt spid="11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wipe(right)">
                                      <p:cBhvr>
                                        <p:cTn id="15" dur="500"/>
                                        <p:tgtEl>
                                          <p:spTgt spid="122"/>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wipe(right)">
                                      <p:cBhvr>
                                        <p:cTn id="19" dur="500"/>
                                        <p:tgtEl>
                                          <p:spTgt spid="123"/>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124"/>
                                        </p:tgtEl>
                                        <p:attrNameLst>
                                          <p:attrName>style.visibility</p:attrName>
                                        </p:attrNameLst>
                                      </p:cBhvr>
                                      <p:to>
                                        <p:strVal val="visible"/>
                                      </p:to>
                                    </p:set>
                                    <p:animEffect transition="in" filter="wipe(right)">
                                      <p:cBhvr>
                                        <p:cTn id="23" dur="500"/>
                                        <p:tgtEl>
                                          <p:spTgt spid="124"/>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Effect transition="in" filter="wipe(up)">
                                      <p:cBhvr>
                                        <p:cTn id="27" dur="500"/>
                                        <p:tgtEl>
                                          <p:spTgt spid="125"/>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128"/>
                                        </p:tgtEl>
                                        <p:attrNameLst>
                                          <p:attrName>style.visibility</p:attrName>
                                        </p:attrNameLst>
                                      </p:cBhvr>
                                      <p:to>
                                        <p:strVal val="visible"/>
                                      </p:to>
                                    </p:set>
                                    <p:animEffect transition="in" filter="wipe(up)">
                                      <p:cBhvr>
                                        <p:cTn id="31" dur="500"/>
                                        <p:tgtEl>
                                          <p:spTgt spid="128"/>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129"/>
                                        </p:tgtEl>
                                        <p:attrNameLst>
                                          <p:attrName>style.visibility</p:attrName>
                                        </p:attrNameLst>
                                      </p:cBhvr>
                                      <p:to>
                                        <p:strVal val="visible"/>
                                      </p:to>
                                    </p:set>
                                    <p:animEffect transition="in" filter="wipe(right)">
                                      <p:cBhvr>
                                        <p:cTn id="35" dur="500"/>
                                        <p:tgtEl>
                                          <p:spTgt spid="129"/>
                                        </p:tgtEl>
                                      </p:cBhvr>
                                    </p:animEffect>
                                  </p:childTnLst>
                                </p:cTn>
                              </p:par>
                            </p:childTnLst>
                          </p:cTn>
                        </p:par>
                        <p:par>
                          <p:cTn id="36" fill="hold">
                            <p:stCondLst>
                              <p:cond delay="4000"/>
                            </p:stCondLst>
                            <p:childTnLst>
                              <p:par>
                                <p:cTn id="37" presetID="22" presetClass="entr" presetSubtype="2" fill="hold" grpId="0" nodeType="afterEffect">
                                  <p:stCondLst>
                                    <p:cond delay="0"/>
                                  </p:stCondLst>
                                  <p:childTnLst>
                                    <p:set>
                                      <p:cBhvr>
                                        <p:cTn id="38" dur="1" fill="hold">
                                          <p:stCondLst>
                                            <p:cond delay="0"/>
                                          </p:stCondLst>
                                        </p:cTn>
                                        <p:tgtEl>
                                          <p:spTgt spid="130"/>
                                        </p:tgtEl>
                                        <p:attrNameLst>
                                          <p:attrName>style.visibility</p:attrName>
                                        </p:attrNameLst>
                                      </p:cBhvr>
                                      <p:to>
                                        <p:strVal val="visible"/>
                                      </p:to>
                                    </p:set>
                                    <p:animEffect transition="in" filter="wipe(right)">
                                      <p:cBhvr>
                                        <p:cTn id="39" dur="500"/>
                                        <p:tgtEl>
                                          <p:spTgt spid="130"/>
                                        </p:tgtEl>
                                      </p:cBhvr>
                                    </p:animEffect>
                                  </p:childTnLst>
                                </p:cTn>
                              </p:par>
                            </p:childTnLst>
                          </p:cTn>
                        </p:par>
                        <p:par>
                          <p:cTn id="40" fill="hold">
                            <p:stCondLst>
                              <p:cond delay="4500"/>
                            </p:stCondLst>
                            <p:childTnLst>
                              <p:par>
                                <p:cTn id="41" presetID="22" presetClass="entr" presetSubtype="2" fill="hold" grpId="0" nodeType="afterEffect">
                                  <p:stCondLst>
                                    <p:cond delay="0"/>
                                  </p:stCondLst>
                                  <p:childTnLst>
                                    <p:set>
                                      <p:cBhvr>
                                        <p:cTn id="42" dur="1" fill="hold">
                                          <p:stCondLst>
                                            <p:cond delay="0"/>
                                          </p:stCondLst>
                                        </p:cTn>
                                        <p:tgtEl>
                                          <p:spTgt spid="131"/>
                                        </p:tgtEl>
                                        <p:attrNameLst>
                                          <p:attrName>style.visibility</p:attrName>
                                        </p:attrNameLst>
                                      </p:cBhvr>
                                      <p:to>
                                        <p:strVal val="visible"/>
                                      </p:to>
                                    </p:set>
                                    <p:animEffect transition="in" filter="wipe(right)">
                                      <p:cBhvr>
                                        <p:cTn id="43" dur="500"/>
                                        <p:tgtEl>
                                          <p:spTgt spid="131"/>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132"/>
                                        </p:tgtEl>
                                        <p:attrNameLst>
                                          <p:attrName>style.visibility</p:attrName>
                                        </p:attrNameLst>
                                      </p:cBhvr>
                                      <p:to>
                                        <p:strVal val="visible"/>
                                      </p:to>
                                    </p:set>
                                    <p:animEffect transition="in" filter="wipe(down)">
                                      <p:cBhvr>
                                        <p:cTn id="47" dur="500"/>
                                        <p:tgtEl>
                                          <p:spTgt spid="132"/>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135"/>
                                        </p:tgtEl>
                                        <p:attrNameLst>
                                          <p:attrName>style.visibility</p:attrName>
                                        </p:attrNameLst>
                                      </p:cBhvr>
                                      <p:to>
                                        <p:strVal val="visible"/>
                                      </p:to>
                                    </p:set>
                                    <p:animEffect transition="in" filter="wipe(down)">
                                      <p:cBhvr>
                                        <p:cTn id="51" dur="500"/>
                                        <p:tgtEl>
                                          <p:spTgt spid="135"/>
                                        </p:tgtEl>
                                      </p:cBhvr>
                                    </p:animEffect>
                                  </p:childTnLst>
                                </p:cTn>
                              </p:par>
                            </p:childTnLst>
                          </p:cTn>
                        </p:par>
                        <p:par>
                          <p:cTn id="52" fill="hold">
                            <p:stCondLst>
                              <p:cond delay="6000"/>
                            </p:stCondLst>
                            <p:childTnLst>
                              <p:par>
                                <p:cTn id="53" presetID="22" presetClass="entr" presetSubtype="8" fill="hold" nodeType="afterEffect">
                                  <p:stCondLst>
                                    <p:cond delay="0"/>
                                  </p:stCondLst>
                                  <p:childTnLst>
                                    <p:set>
                                      <p:cBhvr>
                                        <p:cTn id="54" dur="1" fill="hold">
                                          <p:stCondLst>
                                            <p:cond delay="0"/>
                                          </p:stCondLst>
                                        </p:cTn>
                                        <p:tgtEl>
                                          <p:spTgt spid="136"/>
                                        </p:tgtEl>
                                        <p:attrNameLst>
                                          <p:attrName>style.visibility</p:attrName>
                                        </p:attrNameLst>
                                      </p:cBhvr>
                                      <p:to>
                                        <p:strVal val="visible"/>
                                      </p:to>
                                    </p:set>
                                    <p:animEffect transition="in" filter="wipe(left)">
                                      <p:cBhvr>
                                        <p:cTn id="55" dur="500"/>
                                        <p:tgtEl>
                                          <p:spTgt spid="136"/>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137"/>
                                        </p:tgtEl>
                                        <p:attrNameLst>
                                          <p:attrName>style.visibility</p:attrName>
                                        </p:attrNameLst>
                                      </p:cBhvr>
                                      <p:to>
                                        <p:strVal val="visible"/>
                                      </p:to>
                                    </p:set>
                                    <p:animEffect transition="in" filter="wipe(left)">
                                      <p:cBhvr>
                                        <p:cTn id="59" dur="500"/>
                                        <p:tgtEl>
                                          <p:spTgt spid="137"/>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138"/>
                                        </p:tgtEl>
                                        <p:attrNameLst>
                                          <p:attrName>style.visibility</p:attrName>
                                        </p:attrNameLst>
                                      </p:cBhvr>
                                      <p:to>
                                        <p:strVal val="visible"/>
                                      </p:to>
                                    </p:set>
                                    <p:animEffect transition="in" filter="wipe(left)">
                                      <p:cBhvr>
                                        <p:cTn id="63" dur="500"/>
                                        <p:tgtEl>
                                          <p:spTgt spid="138"/>
                                        </p:tgtEl>
                                      </p:cBhvr>
                                    </p:animEffect>
                                  </p:childTnLst>
                                </p:cTn>
                              </p:par>
                            </p:childTnLst>
                          </p:cTn>
                        </p:par>
                        <p:par>
                          <p:cTn id="64" fill="hold">
                            <p:stCondLst>
                              <p:cond delay="7500"/>
                            </p:stCondLst>
                            <p:childTnLst>
                              <p:par>
                                <p:cTn id="65" presetID="22" presetClass="entr" presetSubtype="1" fill="hold" nodeType="afterEffect">
                                  <p:stCondLst>
                                    <p:cond delay="0"/>
                                  </p:stCondLst>
                                  <p:childTnLst>
                                    <p:set>
                                      <p:cBhvr>
                                        <p:cTn id="66" dur="1" fill="hold">
                                          <p:stCondLst>
                                            <p:cond delay="0"/>
                                          </p:stCondLst>
                                        </p:cTn>
                                        <p:tgtEl>
                                          <p:spTgt spid="139"/>
                                        </p:tgtEl>
                                        <p:attrNameLst>
                                          <p:attrName>style.visibility</p:attrName>
                                        </p:attrNameLst>
                                      </p:cBhvr>
                                      <p:to>
                                        <p:strVal val="visible"/>
                                      </p:to>
                                    </p:set>
                                    <p:animEffect transition="in" filter="wipe(up)">
                                      <p:cBhvr>
                                        <p:cTn id="67" dur="500"/>
                                        <p:tgtEl>
                                          <p:spTgt spid="139"/>
                                        </p:tgtEl>
                                      </p:cBhvr>
                                    </p:animEffect>
                                  </p:childTnLst>
                                </p:cTn>
                              </p:par>
                            </p:childTnLst>
                          </p:cTn>
                        </p:par>
                        <p:par>
                          <p:cTn id="68" fill="hold">
                            <p:stCondLst>
                              <p:cond delay="8000"/>
                            </p:stCondLst>
                            <p:childTnLst>
                              <p:par>
                                <p:cTn id="69" presetID="22" presetClass="entr" presetSubtype="1" fill="hold" grpId="0" nodeType="afterEffect">
                                  <p:stCondLst>
                                    <p:cond delay="0"/>
                                  </p:stCondLst>
                                  <p:childTnLst>
                                    <p:set>
                                      <p:cBhvr>
                                        <p:cTn id="70" dur="1" fill="hold">
                                          <p:stCondLst>
                                            <p:cond delay="0"/>
                                          </p:stCondLst>
                                        </p:cTn>
                                        <p:tgtEl>
                                          <p:spTgt spid="145"/>
                                        </p:tgtEl>
                                        <p:attrNameLst>
                                          <p:attrName>style.visibility</p:attrName>
                                        </p:attrNameLst>
                                      </p:cBhvr>
                                      <p:to>
                                        <p:strVal val="visible"/>
                                      </p:to>
                                    </p:set>
                                    <p:animEffect transition="in" filter="wipe(up)">
                                      <p:cBhvr>
                                        <p:cTn id="71" dur="500"/>
                                        <p:tgtEl>
                                          <p:spTgt spid="145"/>
                                        </p:tgtEl>
                                      </p:cBhvr>
                                    </p:animEffect>
                                  </p:childTnLst>
                                </p:cTn>
                              </p:par>
                            </p:childTnLst>
                          </p:cTn>
                        </p:par>
                        <p:par>
                          <p:cTn id="72" fill="hold">
                            <p:stCondLst>
                              <p:cond delay="8500"/>
                            </p:stCondLst>
                            <p:childTnLst>
                              <p:par>
                                <p:cTn id="73" presetID="22" presetClass="entr" presetSubtype="8" fill="hold" nodeType="afterEffect">
                                  <p:stCondLst>
                                    <p:cond delay="0"/>
                                  </p:stCondLst>
                                  <p:childTnLst>
                                    <p:set>
                                      <p:cBhvr>
                                        <p:cTn id="74" dur="1" fill="hold">
                                          <p:stCondLst>
                                            <p:cond delay="0"/>
                                          </p:stCondLst>
                                        </p:cTn>
                                        <p:tgtEl>
                                          <p:spTgt spid="146"/>
                                        </p:tgtEl>
                                        <p:attrNameLst>
                                          <p:attrName>style.visibility</p:attrName>
                                        </p:attrNameLst>
                                      </p:cBhvr>
                                      <p:to>
                                        <p:strVal val="visible"/>
                                      </p:to>
                                    </p:set>
                                    <p:animEffect transition="in" filter="wipe(left)">
                                      <p:cBhvr>
                                        <p:cTn id="75" dur="500"/>
                                        <p:tgtEl>
                                          <p:spTgt spid="146"/>
                                        </p:tgtEl>
                                      </p:cBhvr>
                                    </p:animEffect>
                                  </p:childTnLst>
                                </p:cTn>
                              </p:par>
                            </p:childTnLst>
                          </p:cTn>
                        </p:par>
                        <p:par>
                          <p:cTn id="76" fill="hold">
                            <p:stCondLst>
                              <p:cond delay="9000"/>
                            </p:stCondLst>
                            <p:childTnLst>
                              <p:par>
                                <p:cTn id="77" presetID="22" presetClass="entr" presetSubtype="8" fill="hold" grpId="0" nodeType="afterEffect">
                                  <p:stCondLst>
                                    <p:cond delay="0"/>
                                  </p:stCondLst>
                                  <p:childTnLst>
                                    <p:set>
                                      <p:cBhvr>
                                        <p:cTn id="78" dur="1" fill="hold">
                                          <p:stCondLst>
                                            <p:cond delay="0"/>
                                          </p:stCondLst>
                                        </p:cTn>
                                        <p:tgtEl>
                                          <p:spTgt spid="147"/>
                                        </p:tgtEl>
                                        <p:attrNameLst>
                                          <p:attrName>style.visibility</p:attrName>
                                        </p:attrNameLst>
                                      </p:cBhvr>
                                      <p:to>
                                        <p:strVal val="visible"/>
                                      </p:to>
                                    </p:set>
                                    <p:animEffect transition="in" filter="wipe(left)">
                                      <p:cBhvr>
                                        <p:cTn id="79" dur="500"/>
                                        <p:tgtEl>
                                          <p:spTgt spid="147"/>
                                        </p:tgtEl>
                                      </p:cBhvr>
                                    </p:animEffect>
                                  </p:childTnLst>
                                </p:cTn>
                              </p:par>
                            </p:childTnLst>
                          </p:cTn>
                        </p:par>
                        <p:par>
                          <p:cTn id="80" fill="hold">
                            <p:stCondLst>
                              <p:cond delay="9500"/>
                            </p:stCondLst>
                            <p:childTnLst>
                              <p:par>
                                <p:cTn id="81" presetID="22" presetClass="entr" presetSubtype="8" fill="hold" grpId="0" nodeType="afterEffect">
                                  <p:stCondLst>
                                    <p:cond delay="0"/>
                                  </p:stCondLst>
                                  <p:childTnLst>
                                    <p:set>
                                      <p:cBhvr>
                                        <p:cTn id="82" dur="1" fill="hold">
                                          <p:stCondLst>
                                            <p:cond delay="0"/>
                                          </p:stCondLst>
                                        </p:cTn>
                                        <p:tgtEl>
                                          <p:spTgt spid="148"/>
                                        </p:tgtEl>
                                        <p:attrNameLst>
                                          <p:attrName>style.visibility</p:attrName>
                                        </p:attrNameLst>
                                      </p:cBhvr>
                                      <p:to>
                                        <p:strVal val="visible"/>
                                      </p:to>
                                    </p:set>
                                    <p:animEffect transition="in" filter="wipe(left)">
                                      <p:cBhvr>
                                        <p:cTn id="83"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p:bldP spid="124" grpId="0"/>
      <p:bldP spid="128" grpId="0" animBg="1"/>
      <p:bldP spid="130" grpId="0"/>
      <p:bldP spid="131" grpId="0"/>
      <p:bldP spid="135" grpId="0" animBg="1"/>
      <p:bldP spid="137" grpId="0"/>
      <p:bldP spid="138" grpId="0"/>
      <p:bldP spid="145" grpId="0" animBg="1"/>
      <p:bldP spid="147" grpId="0"/>
      <p:bldP spid="14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7"/>
          <p:cNvSpPr>
            <a:spLocks/>
          </p:cNvSpPr>
          <p:nvPr/>
        </p:nvSpPr>
        <p:spPr bwMode="auto">
          <a:xfrm>
            <a:off x="17590370" y="3066942"/>
            <a:ext cx="19107" cy="0"/>
          </a:xfrm>
          <a:custGeom>
            <a:avLst/>
            <a:gdLst>
              <a:gd name="T0" fmla="*/ 0 w 10"/>
              <a:gd name="T1" fmla="*/ 0 w 10"/>
              <a:gd name="T2" fmla="*/ 10 w 10"/>
              <a:gd name="T3" fmla="*/ 0 w 10"/>
            </a:gdLst>
            <a:ahLst/>
            <a:cxnLst>
              <a:cxn ang="0">
                <a:pos x="T0" y="0"/>
              </a:cxn>
              <a:cxn ang="0">
                <a:pos x="T1" y="0"/>
              </a:cxn>
              <a:cxn ang="0">
                <a:pos x="T2" y="0"/>
              </a:cxn>
              <a:cxn ang="0">
                <a:pos x="T3" y="0"/>
              </a:cxn>
            </a:cxnLst>
            <a:rect l="0" t="0" r="r" b="b"/>
            <a:pathLst>
              <a:path w="10">
                <a:moveTo>
                  <a:pt x="0" y="0"/>
                </a:moveTo>
                <a:lnTo>
                  <a:pt x="0" y="0"/>
                </a:lnTo>
                <a:lnTo>
                  <a:pt x="10" y="0"/>
                </a:lnTo>
                <a:lnTo>
                  <a:pt x="0" y="0"/>
                </a:lnTo>
                <a:close/>
              </a:path>
            </a:pathLst>
          </a:custGeom>
          <a:solidFill>
            <a:srgbClr val="F157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 name="Rectangle 9"/>
          <p:cNvSpPr>
            <a:spLocks noChangeArrowheads="1"/>
          </p:cNvSpPr>
          <p:nvPr/>
        </p:nvSpPr>
        <p:spPr bwMode="auto">
          <a:xfrm>
            <a:off x="16277693" y="4721640"/>
            <a:ext cx="1910" cy="1911"/>
          </a:xfrm>
          <a:prstGeom prst="rect">
            <a:avLst/>
          </a:prstGeom>
          <a:solidFill>
            <a:srgbClr val="FAA2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 name="Rectangle 11"/>
          <p:cNvSpPr>
            <a:spLocks noChangeArrowheads="1"/>
          </p:cNvSpPr>
          <p:nvPr/>
        </p:nvSpPr>
        <p:spPr bwMode="auto">
          <a:xfrm>
            <a:off x="18618346" y="6359142"/>
            <a:ext cx="1910" cy="1911"/>
          </a:xfrm>
          <a:prstGeom prst="rect">
            <a:avLst/>
          </a:prstGeom>
          <a:solidFill>
            <a:srgbClr val="7192A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 name="Rectangle 13"/>
          <p:cNvSpPr>
            <a:spLocks noChangeArrowheads="1"/>
          </p:cNvSpPr>
          <p:nvPr/>
        </p:nvSpPr>
        <p:spPr bwMode="auto">
          <a:xfrm>
            <a:off x="17019059" y="7975625"/>
            <a:ext cx="1910" cy="1911"/>
          </a:xfrm>
          <a:prstGeom prst="rect">
            <a:avLst/>
          </a:prstGeom>
          <a:solidFill>
            <a:srgbClr val="29BCB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41" name="กลุ่ม 140"/>
          <p:cNvGrpSpPr/>
          <p:nvPr/>
        </p:nvGrpSpPr>
        <p:grpSpPr>
          <a:xfrm>
            <a:off x="3094037" y="4417833"/>
            <a:ext cx="1541964" cy="1541965"/>
            <a:chOff x="3094037" y="4417833"/>
            <a:chExt cx="1541964" cy="1541965"/>
          </a:xfrm>
        </p:grpSpPr>
        <p:sp>
          <p:nvSpPr>
            <p:cNvPr id="142" name="Oval 14"/>
            <p:cNvSpPr>
              <a:spLocks noChangeArrowheads="1"/>
            </p:cNvSpPr>
            <p:nvPr/>
          </p:nvSpPr>
          <p:spPr bwMode="auto">
            <a:xfrm>
              <a:off x="3094037" y="4417833"/>
              <a:ext cx="1541964" cy="154196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43" name="กลุ่ม 142"/>
            <p:cNvGrpSpPr/>
            <p:nvPr/>
          </p:nvGrpSpPr>
          <p:grpSpPr>
            <a:xfrm>
              <a:off x="3402243" y="4744771"/>
              <a:ext cx="885884" cy="888088"/>
              <a:chOff x="17129509" y="11525195"/>
              <a:chExt cx="638175" cy="639763"/>
            </a:xfrm>
            <a:solidFill>
              <a:schemeClr val="bg1"/>
            </a:solidFill>
          </p:grpSpPr>
          <p:sp>
            <p:nvSpPr>
              <p:cNvPr id="149"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0"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2"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3"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56" name="TextBox 155"/>
          <p:cNvSpPr txBox="1"/>
          <p:nvPr/>
        </p:nvSpPr>
        <p:spPr bwMode="auto">
          <a:xfrm>
            <a:off x="5197951" y="4397313"/>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t>
            </a:r>
            <a:r>
              <a:rPr lang="en-US" sz="4000" b="1" dirty="0">
                <a:solidFill>
                  <a:schemeClr val="accent6"/>
                </a:solidFill>
                <a:latin typeface="Lato" pitchFamily="34" charset="0"/>
                <a:ea typeface="Lato" pitchFamily="34" charset="0"/>
                <a:cs typeface="Lato" pitchFamily="34" charset="0"/>
              </a:rPr>
              <a:t>Here</a:t>
            </a:r>
            <a:endParaRPr lang="id-ID" sz="4000" b="1" dirty="0">
              <a:solidFill>
                <a:schemeClr val="accent6"/>
              </a:solidFill>
              <a:latin typeface="Lato" pitchFamily="34" charset="0"/>
              <a:ea typeface="Lato" pitchFamily="34" charset="0"/>
              <a:cs typeface="Lato" pitchFamily="34" charset="0"/>
            </a:endParaRPr>
          </a:p>
        </p:txBody>
      </p:sp>
      <p:sp>
        <p:nvSpPr>
          <p:cNvPr id="157" name="TextBox 156"/>
          <p:cNvSpPr txBox="1"/>
          <p:nvPr/>
        </p:nvSpPr>
        <p:spPr>
          <a:xfrm>
            <a:off x="5095574" y="4876800"/>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58" name="กลุ่ม 157"/>
          <p:cNvGrpSpPr/>
          <p:nvPr/>
        </p:nvGrpSpPr>
        <p:grpSpPr>
          <a:xfrm>
            <a:off x="9672277" y="3066942"/>
            <a:ext cx="8355651" cy="3368629"/>
            <a:chOff x="9672277" y="3066942"/>
            <a:chExt cx="8355651" cy="3368629"/>
          </a:xfrm>
        </p:grpSpPr>
        <p:sp>
          <p:nvSpPr>
            <p:cNvPr id="159" name="Freeform 6"/>
            <p:cNvSpPr>
              <a:spLocks/>
            </p:cNvSpPr>
            <p:nvPr/>
          </p:nvSpPr>
          <p:spPr bwMode="auto">
            <a:xfrm>
              <a:off x="9672277" y="3066942"/>
              <a:ext cx="8355651" cy="3368629"/>
            </a:xfrm>
            <a:custGeom>
              <a:avLst/>
              <a:gdLst>
                <a:gd name="T0" fmla="*/ 416 w 439"/>
                <a:gd name="T1" fmla="*/ 0 h 177"/>
                <a:gd name="T2" fmla="*/ 367 w 439"/>
                <a:gd name="T3" fmla="*/ 2 h 177"/>
                <a:gd name="T4" fmla="*/ 367 w 439"/>
                <a:gd name="T5" fmla="*/ 2 h 177"/>
                <a:gd name="T6" fmla="*/ 332 w 439"/>
                <a:gd name="T7" fmla="*/ 3 h 177"/>
                <a:gd name="T8" fmla="*/ 296 w 439"/>
                <a:gd name="T9" fmla="*/ 52 h 177"/>
                <a:gd name="T10" fmla="*/ 334 w 439"/>
                <a:gd name="T11" fmla="*/ 51 h 177"/>
                <a:gd name="T12" fmla="*/ 315 w 439"/>
                <a:gd name="T13" fmla="*/ 75 h 177"/>
                <a:gd name="T14" fmla="*/ 280 w 439"/>
                <a:gd name="T15" fmla="*/ 88 h 177"/>
                <a:gd name="T16" fmla="*/ 280 w 439"/>
                <a:gd name="T17" fmla="*/ 89 h 177"/>
                <a:gd name="T18" fmla="*/ 15 w 439"/>
                <a:gd name="T19" fmla="*/ 89 h 177"/>
                <a:gd name="T20" fmla="*/ 0 w 439"/>
                <a:gd name="T21" fmla="*/ 94 h 177"/>
                <a:gd name="T22" fmla="*/ 0 w 439"/>
                <a:gd name="T23" fmla="*/ 130 h 177"/>
                <a:gd name="T24" fmla="*/ 0 w 439"/>
                <a:gd name="T25" fmla="*/ 130 h 177"/>
                <a:gd name="T26" fmla="*/ 0 w 439"/>
                <a:gd name="T27" fmla="*/ 177 h 177"/>
                <a:gd name="T28" fmla="*/ 15 w 439"/>
                <a:gd name="T29" fmla="*/ 172 h 177"/>
                <a:gd name="T30" fmla="*/ 298 w 439"/>
                <a:gd name="T31" fmla="*/ 172 h 177"/>
                <a:gd name="T32" fmla="*/ 301 w 439"/>
                <a:gd name="T33" fmla="*/ 171 h 177"/>
                <a:gd name="T34" fmla="*/ 360 w 439"/>
                <a:gd name="T35" fmla="*/ 148 h 177"/>
                <a:gd name="T36" fmla="*/ 395 w 439"/>
                <a:gd name="T37" fmla="*/ 100 h 177"/>
                <a:gd name="T38" fmla="*/ 403 w 439"/>
                <a:gd name="T39" fmla="*/ 130 h 177"/>
                <a:gd name="T40" fmla="*/ 439 w 439"/>
                <a:gd name="T41" fmla="*/ 81 h 177"/>
                <a:gd name="T42" fmla="*/ 416 w 439"/>
                <a:gd name="T4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9" h="177">
                  <a:moveTo>
                    <a:pt x="416" y="0"/>
                  </a:moveTo>
                  <a:cubicBezTo>
                    <a:pt x="367" y="2"/>
                    <a:pt x="367" y="2"/>
                    <a:pt x="367" y="2"/>
                  </a:cubicBezTo>
                  <a:cubicBezTo>
                    <a:pt x="367" y="2"/>
                    <a:pt x="367" y="2"/>
                    <a:pt x="367" y="2"/>
                  </a:cubicBezTo>
                  <a:cubicBezTo>
                    <a:pt x="332" y="3"/>
                    <a:pt x="332" y="3"/>
                    <a:pt x="332" y="3"/>
                  </a:cubicBezTo>
                  <a:cubicBezTo>
                    <a:pt x="296" y="52"/>
                    <a:pt x="296" y="52"/>
                    <a:pt x="296" y="52"/>
                  </a:cubicBezTo>
                  <a:cubicBezTo>
                    <a:pt x="334" y="51"/>
                    <a:pt x="334" y="51"/>
                    <a:pt x="334" y="51"/>
                  </a:cubicBezTo>
                  <a:cubicBezTo>
                    <a:pt x="315" y="75"/>
                    <a:pt x="315" y="75"/>
                    <a:pt x="315" y="75"/>
                  </a:cubicBezTo>
                  <a:cubicBezTo>
                    <a:pt x="315" y="75"/>
                    <a:pt x="306" y="89"/>
                    <a:pt x="280" y="88"/>
                  </a:cubicBezTo>
                  <a:cubicBezTo>
                    <a:pt x="280" y="89"/>
                    <a:pt x="280" y="89"/>
                    <a:pt x="280" y="89"/>
                  </a:cubicBezTo>
                  <a:cubicBezTo>
                    <a:pt x="219" y="89"/>
                    <a:pt x="27" y="89"/>
                    <a:pt x="15" y="89"/>
                  </a:cubicBezTo>
                  <a:cubicBezTo>
                    <a:pt x="0" y="89"/>
                    <a:pt x="0" y="94"/>
                    <a:pt x="0" y="94"/>
                  </a:cubicBezTo>
                  <a:cubicBezTo>
                    <a:pt x="0" y="130"/>
                    <a:pt x="0" y="130"/>
                    <a:pt x="0" y="130"/>
                  </a:cubicBezTo>
                  <a:cubicBezTo>
                    <a:pt x="0" y="130"/>
                    <a:pt x="0" y="130"/>
                    <a:pt x="0" y="130"/>
                  </a:cubicBezTo>
                  <a:cubicBezTo>
                    <a:pt x="0" y="177"/>
                    <a:pt x="0" y="177"/>
                    <a:pt x="0" y="177"/>
                  </a:cubicBezTo>
                  <a:cubicBezTo>
                    <a:pt x="1" y="176"/>
                    <a:pt x="1" y="172"/>
                    <a:pt x="15" y="172"/>
                  </a:cubicBezTo>
                  <a:cubicBezTo>
                    <a:pt x="29" y="172"/>
                    <a:pt x="298" y="172"/>
                    <a:pt x="298" y="172"/>
                  </a:cubicBezTo>
                  <a:cubicBezTo>
                    <a:pt x="298" y="172"/>
                    <a:pt x="299" y="171"/>
                    <a:pt x="301" y="171"/>
                  </a:cubicBezTo>
                  <a:cubicBezTo>
                    <a:pt x="312" y="171"/>
                    <a:pt x="345" y="169"/>
                    <a:pt x="360" y="148"/>
                  </a:cubicBezTo>
                  <a:cubicBezTo>
                    <a:pt x="369" y="137"/>
                    <a:pt x="382" y="117"/>
                    <a:pt x="395" y="100"/>
                  </a:cubicBezTo>
                  <a:cubicBezTo>
                    <a:pt x="403" y="130"/>
                    <a:pt x="403" y="130"/>
                    <a:pt x="403" y="130"/>
                  </a:cubicBezTo>
                  <a:cubicBezTo>
                    <a:pt x="439" y="81"/>
                    <a:pt x="439" y="81"/>
                    <a:pt x="439" y="81"/>
                  </a:cubicBezTo>
                  <a:lnTo>
                    <a:pt x="416"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60" name="TextBox 159"/>
            <p:cNvSpPr txBox="1"/>
            <p:nvPr/>
          </p:nvSpPr>
          <p:spPr>
            <a:xfrm>
              <a:off x="9875837" y="5029200"/>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161" name="กลุ่ม 160"/>
          <p:cNvGrpSpPr/>
          <p:nvPr/>
        </p:nvGrpSpPr>
        <p:grpSpPr>
          <a:xfrm>
            <a:off x="17684194" y="2057400"/>
            <a:ext cx="3393043" cy="1831460"/>
            <a:chOff x="5644594" y="7914054"/>
            <a:chExt cx="3393043" cy="1831460"/>
          </a:xfrm>
        </p:grpSpPr>
        <p:sp>
          <p:nvSpPr>
            <p:cNvPr id="162" name="TextBox 161"/>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63"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6"/>
                  </a:solidFill>
                  <a:latin typeface="Lato Black" pitchFamily="34" charset="0"/>
                  <a:ea typeface="Lato Black" pitchFamily="34" charset="0"/>
                  <a:cs typeface="Lato Black" pitchFamily="34" charset="0"/>
                </a:rPr>
                <a:t>35%</a:t>
              </a:r>
              <a:endParaRPr lang="id-ID" sz="5400" b="1" dirty="0">
                <a:solidFill>
                  <a:schemeClr val="accent6"/>
                </a:solidFill>
                <a:latin typeface="Lato Black" pitchFamily="34" charset="0"/>
                <a:ea typeface="Lato Black" pitchFamily="34" charset="0"/>
                <a:cs typeface="Lato Black" pitchFamily="34" charset="0"/>
              </a:endParaRPr>
            </a:p>
          </p:txBody>
        </p:sp>
      </p:grpSp>
      <p:grpSp>
        <p:nvGrpSpPr>
          <p:cNvPr id="164" name="กลุ่ม 163"/>
          <p:cNvGrpSpPr/>
          <p:nvPr/>
        </p:nvGrpSpPr>
        <p:grpSpPr>
          <a:xfrm>
            <a:off x="3094037" y="6225390"/>
            <a:ext cx="1541964" cy="1541965"/>
            <a:chOff x="3094037" y="6225390"/>
            <a:chExt cx="1541964" cy="1541965"/>
          </a:xfrm>
        </p:grpSpPr>
        <p:sp>
          <p:nvSpPr>
            <p:cNvPr id="165" name="Oval 15"/>
            <p:cNvSpPr>
              <a:spLocks noChangeArrowheads="1"/>
            </p:cNvSpPr>
            <p:nvPr/>
          </p:nvSpPr>
          <p:spPr bwMode="auto">
            <a:xfrm>
              <a:off x="3094037" y="6225390"/>
              <a:ext cx="1541964" cy="154196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66" name="Freeform 134"/>
            <p:cNvSpPr>
              <a:spLocks noEditPoints="1"/>
            </p:cNvSpPr>
            <p:nvPr/>
          </p:nvSpPr>
          <p:spPr bwMode="auto">
            <a:xfrm>
              <a:off x="3441910" y="6568739"/>
              <a:ext cx="846217" cy="846217"/>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67" name="TextBox 166"/>
          <p:cNvSpPr txBox="1"/>
          <p:nvPr/>
        </p:nvSpPr>
        <p:spPr bwMode="auto">
          <a:xfrm>
            <a:off x="5177614" y="6324600"/>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t>
            </a:r>
            <a:r>
              <a:rPr lang="en-US" sz="4000" b="1" dirty="0">
                <a:solidFill>
                  <a:schemeClr val="accent5"/>
                </a:solidFill>
                <a:latin typeface="Lato" pitchFamily="34" charset="0"/>
                <a:ea typeface="Lato" pitchFamily="34" charset="0"/>
                <a:cs typeface="Lato" pitchFamily="34" charset="0"/>
              </a:rPr>
              <a:t>Here</a:t>
            </a:r>
            <a:endParaRPr lang="id-ID" sz="4000" b="1" dirty="0">
              <a:solidFill>
                <a:schemeClr val="accent5"/>
              </a:solidFill>
              <a:latin typeface="Lato" pitchFamily="34" charset="0"/>
              <a:ea typeface="Lato" pitchFamily="34" charset="0"/>
              <a:cs typeface="Lato" pitchFamily="34" charset="0"/>
            </a:endParaRPr>
          </a:p>
        </p:txBody>
      </p:sp>
      <p:sp>
        <p:nvSpPr>
          <p:cNvPr id="168" name="TextBox 167"/>
          <p:cNvSpPr txBox="1"/>
          <p:nvPr/>
        </p:nvSpPr>
        <p:spPr>
          <a:xfrm>
            <a:off x="5075237" y="6804087"/>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69" name="กลุ่ม 168"/>
          <p:cNvGrpSpPr/>
          <p:nvPr/>
        </p:nvGrpSpPr>
        <p:grpSpPr>
          <a:xfrm>
            <a:off x="9672277" y="4721640"/>
            <a:ext cx="7042975" cy="3349522"/>
            <a:chOff x="9672277" y="4721640"/>
            <a:chExt cx="7042975" cy="3349522"/>
          </a:xfrm>
        </p:grpSpPr>
        <p:sp>
          <p:nvSpPr>
            <p:cNvPr id="170" name="Freeform 8"/>
            <p:cNvSpPr>
              <a:spLocks/>
            </p:cNvSpPr>
            <p:nvPr/>
          </p:nvSpPr>
          <p:spPr bwMode="auto">
            <a:xfrm>
              <a:off x="9672277" y="4721640"/>
              <a:ext cx="7042975" cy="3349522"/>
            </a:xfrm>
            <a:custGeom>
              <a:avLst/>
              <a:gdLst>
                <a:gd name="T0" fmla="*/ 347 w 370"/>
                <a:gd name="T1" fmla="*/ 0 h 176"/>
                <a:gd name="T2" fmla="*/ 297 w 370"/>
                <a:gd name="T3" fmla="*/ 1 h 176"/>
                <a:gd name="T4" fmla="*/ 297 w 370"/>
                <a:gd name="T5" fmla="*/ 1 h 176"/>
                <a:gd name="T6" fmla="*/ 262 w 370"/>
                <a:gd name="T7" fmla="*/ 2 h 176"/>
                <a:gd name="T8" fmla="*/ 226 w 370"/>
                <a:gd name="T9" fmla="*/ 52 h 176"/>
                <a:gd name="T10" fmla="*/ 264 w 370"/>
                <a:gd name="T11" fmla="*/ 50 h 176"/>
                <a:gd name="T12" fmla="*/ 245 w 370"/>
                <a:gd name="T13" fmla="*/ 74 h 176"/>
                <a:gd name="T14" fmla="*/ 210 w 370"/>
                <a:gd name="T15" fmla="*/ 88 h 176"/>
                <a:gd name="T16" fmla="*/ 210 w 370"/>
                <a:gd name="T17" fmla="*/ 88 h 176"/>
                <a:gd name="T18" fmla="*/ 15 w 370"/>
                <a:gd name="T19" fmla="*/ 88 h 176"/>
                <a:gd name="T20" fmla="*/ 0 w 370"/>
                <a:gd name="T21" fmla="*/ 94 h 176"/>
                <a:gd name="T22" fmla="*/ 0 w 370"/>
                <a:gd name="T23" fmla="*/ 129 h 176"/>
                <a:gd name="T24" fmla="*/ 0 w 370"/>
                <a:gd name="T25" fmla="*/ 129 h 176"/>
                <a:gd name="T26" fmla="*/ 0 w 370"/>
                <a:gd name="T27" fmla="*/ 176 h 176"/>
                <a:gd name="T28" fmla="*/ 15 w 370"/>
                <a:gd name="T29" fmla="*/ 171 h 176"/>
                <a:gd name="T30" fmla="*/ 217 w 370"/>
                <a:gd name="T31" fmla="*/ 171 h 176"/>
                <a:gd name="T32" fmla="*/ 220 w 370"/>
                <a:gd name="T33" fmla="*/ 170 h 176"/>
                <a:gd name="T34" fmla="*/ 228 w 370"/>
                <a:gd name="T35" fmla="*/ 170 h 176"/>
                <a:gd name="T36" fmla="*/ 290 w 370"/>
                <a:gd name="T37" fmla="*/ 147 h 176"/>
                <a:gd name="T38" fmla="*/ 325 w 370"/>
                <a:gd name="T39" fmla="*/ 99 h 176"/>
                <a:gd name="T40" fmla="*/ 334 w 370"/>
                <a:gd name="T41" fmla="*/ 130 h 176"/>
                <a:gd name="T42" fmla="*/ 370 w 370"/>
                <a:gd name="T43" fmla="*/ 81 h 176"/>
                <a:gd name="T44" fmla="*/ 347 w 370"/>
                <a:gd name="T4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0" h="176">
                  <a:moveTo>
                    <a:pt x="347" y="0"/>
                  </a:moveTo>
                  <a:cubicBezTo>
                    <a:pt x="297" y="1"/>
                    <a:pt x="297" y="1"/>
                    <a:pt x="297" y="1"/>
                  </a:cubicBezTo>
                  <a:cubicBezTo>
                    <a:pt x="297" y="1"/>
                    <a:pt x="297" y="1"/>
                    <a:pt x="297" y="1"/>
                  </a:cubicBezTo>
                  <a:cubicBezTo>
                    <a:pt x="262" y="2"/>
                    <a:pt x="262" y="2"/>
                    <a:pt x="262" y="2"/>
                  </a:cubicBezTo>
                  <a:cubicBezTo>
                    <a:pt x="226" y="52"/>
                    <a:pt x="226" y="52"/>
                    <a:pt x="226" y="52"/>
                  </a:cubicBezTo>
                  <a:cubicBezTo>
                    <a:pt x="264" y="50"/>
                    <a:pt x="264" y="50"/>
                    <a:pt x="264" y="50"/>
                  </a:cubicBezTo>
                  <a:cubicBezTo>
                    <a:pt x="245" y="74"/>
                    <a:pt x="245" y="74"/>
                    <a:pt x="245" y="74"/>
                  </a:cubicBezTo>
                  <a:cubicBezTo>
                    <a:pt x="245" y="74"/>
                    <a:pt x="236" y="88"/>
                    <a:pt x="210" y="88"/>
                  </a:cubicBezTo>
                  <a:cubicBezTo>
                    <a:pt x="210" y="88"/>
                    <a:pt x="210" y="88"/>
                    <a:pt x="210" y="88"/>
                  </a:cubicBezTo>
                  <a:cubicBezTo>
                    <a:pt x="176" y="88"/>
                    <a:pt x="28" y="88"/>
                    <a:pt x="15" y="88"/>
                  </a:cubicBezTo>
                  <a:cubicBezTo>
                    <a:pt x="0" y="88"/>
                    <a:pt x="0" y="94"/>
                    <a:pt x="0" y="94"/>
                  </a:cubicBezTo>
                  <a:cubicBezTo>
                    <a:pt x="0" y="129"/>
                    <a:pt x="0" y="129"/>
                    <a:pt x="0" y="129"/>
                  </a:cubicBezTo>
                  <a:cubicBezTo>
                    <a:pt x="0" y="129"/>
                    <a:pt x="0" y="129"/>
                    <a:pt x="0" y="129"/>
                  </a:cubicBezTo>
                  <a:cubicBezTo>
                    <a:pt x="0" y="176"/>
                    <a:pt x="0" y="176"/>
                    <a:pt x="0" y="176"/>
                  </a:cubicBezTo>
                  <a:cubicBezTo>
                    <a:pt x="1" y="175"/>
                    <a:pt x="1" y="171"/>
                    <a:pt x="15" y="171"/>
                  </a:cubicBezTo>
                  <a:cubicBezTo>
                    <a:pt x="29" y="171"/>
                    <a:pt x="217" y="171"/>
                    <a:pt x="217" y="171"/>
                  </a:cubicBezTo>
                  <a:cubicBezTo>
                    <a:pt x="217" y="171"/>
                    <a:pt x="218" y="171"/>
                    <a:pt x="220" y="170"/>
                  </a:cubicBezTo>
                  <a:cubicBezTo>
                    <a:pt x="228" y="170"/>
                    <a:pt x="228" y="170"/>
                    <a:pt x="228" y="170"/>
                  </a:cubicBezTo>
                  <a:cubicBezTo>
                    <a:pt x="228" y="170"/>
                    <a:pt x="272" y="172"/>
                    <a:pt x="290" y="147"/>
                  </a:cubicBezTo>
                  <a:cubicBezTo>
                    <a:pt x="299" y="136"/>
                    <a:pt x="313" y="117"/>
                    <a:pt x="325" y="99"/>
                  </a:cubicBezTo>
                  <a:cubicBezTo>
                    <a:pt x="334" y="130"/>
                    <a:pt x="334" y="130"/>
                    <a:pt x="334" y="130"/>
                  </a:cubicBezTo>
                  <a:cubicBezTo>
                    <a:pt x="370" y="81"/>
                    <a:pt x="370" y="81"/>
                    <a:pt x="370" y="81"/>
                  </a:cubicBezTo>
                  <a:lnTo>
                    <a:pt x="347"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71" name="TextBox 170"/>
            <p:cNvSpPr txBox="1"/>
            <p:nvPr/>
          </p:nvSpPr>
          <p:spPr>
            <a:xfrm>
              <a:off x="9952037" y="6629400"/>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172" name="กลุ่ม 171"/>
          <p:cNvGrpSpPr/>
          <p:nvPr/>
        </p:nvGrpSpPr>
        <p:grpSpPr>
          <a:xfrm>
            <a:off x="18217594" y="4267200"/>
            <a:ext cx="3393043" cy="1831460"/>
            <a:chOff x="5644594" y="7914054"/>
            <a:chExt cx="3393043" cy="1831460"/>
          </a:xfrm>
        </p:grpSpPr>
        <p:sp>
          <p:nvSpPr>
            <p:cNvPr id="173" name="TextBox 172"/>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74"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5"/>
                  </a:solidFill>
                  <a:latin typeface="Lato Black" pitchFamily="34" charset="0"/>
                  <a:ea typeface="Lato Black" pitchFamily="34" charset="0"/>
                  <a:cs typeface="Lato Black" pitchFamily="34" charset="0"/>
                </a:rPr>
                <a:t>72%</a:t>
              </a:r>
              <a:endParaRPr lang="id-ID" sz="5400" b="1" dirty="0">
                <a:solidFill>
                  <a:schemeClr val="accent5"/>
                </a:solidFill>
                <a:latin typeface="Lato Black" pitchFamily="34" charset="0"/>
                <a:ea typeface="Lato Black" pitchFamily="34" charset="0"/>
                <a:cs typeface="Lato Black" pitchFamily="34" charset="0"/>
              </a:endParaRPr>
            </a:p>
          </p:txBody>
        </p:sp>
      </p:grpSp>
      <p:grpSp>
        <p:nvGrpSpPr>
          <p:cNvPr id="175" name="กลุ่ม 174"/>
          <p:cNvGrpSpPr/>
          <p:nvPr/>
        </p:nvGrpSpPr>
        <p:grpSpPr>
          <a:xfrm>
            <a:off x="3094037" y="8071162"/>
            <a:ext cx="1541964" cy="1541965"/>
            <a:chOff x="3094037" y="8071162"/>
            <a:chExt cx="1541964" cy="1541965"/>
          </a:xfrm>
        </p:grpSpPr>
        <p:sp>
          <p:nvSpPr>
            <p:cNvPr id="176" name="Oval 16"/>
            <p:cNvSpPr>
              <a:spLocks noChangeArrowheads="1"/>
            </p:cNvSpPr>
            <p:nvPr/>
          </p:nvSpPr>
          <p:spPr bwMode="auto">
            <a:xfrm>
              <a:off x="3094037" y="8071162"/>
              <a:ext cx="1541964" cy="154196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77" name="กลุ่ม 176"/>
            <p:cNvGrpSpPr/>
            <p:nvPr/>
          </p:nvGrpSpPr>
          <p:grpSpPr>
            <a:xfrm>
              <a:off x="3501410" y="8445479"/>
              <a:ext cx="727218" cy="793329"/>
              <a:chOff x="16724313" y="7705725"/>
              <a:chExt cx="523875" cy="571500"/>
            </a:xfrm>
            <a:solidFill>
              <a:schemeClr val="bg1"/>
            </a:solidFill>
          </p:grpSpPr>
          <p:sp>
            <p:nvSpPr>
              <p:cNvPr id="178"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9"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0"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1"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2"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3"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84" name="TextBox 183"/>
          <p:cNvSpPr txBox="1"/>
          <p:nvPr/>
        </p:nvSpPr>
        <p:spPr bwMode="auto">
          <a:xfrm>
            <a:off x="5274151" y="8215399"/>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1"/>
                </a:solidFill>
                <a:latin typeface="Lato" pitchFamily="34" charset="0"/>
                <a:ea typeface="Lato" pitchFamily="34" charset="0"/>
                <a:cs typeface="Lato" pitchFamily="34" charset="0"/>
              </a:rPr>
              <a:t>Data </a:t>
            </a:r>
            <a:r>
              <a:rPr lang="en-US" sz="4000" b="1" dirty="0">
                <a:solidFill>
                  <a:schemeClr val="accent1"/>
                </a:solidFill>
                <a:latin typeface="Lato" pitchFamily="34" charset="0"/>
                <a:ea typeface="Lato" pitchFamily="34" charset="0"/>
                <a:cs typeface="Lato" pitchFamily="34" charset="0"/>
              </a:rPr>
              <a:t>Here</a:t>
            </a:r>
            <a:endParaRPr lang="id-ID" sz="4000" b="1" dirty="0">
              <a:solidFill>
                <a:schemeClr val="accent1"/>
              </a:solidFill>
              <a:latin typeface="Lato" pitchFamily="34" charset="0"/>
              <a:ea typeface="Lato" pitchFamily="34" charset="0"/>
              <a:cs typeface="Lato" pitchFamily="34" charset="0"/>
            </a:endParaRPr>
          </a:p>
        </p:txBody>
      </p:sp>
      <p:sp>
        <p:nvSpPr>
          <p:cNvPr id="185" name="TextBox 184"/>
          <p:cNvSpPr txBox="1"/>
          <p:nvPr/>
        </p:nvSpPr>
        <p:spPr>
          <a:xfrm>
            <a:off x="5171774" y="8694886"/>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86" name="กลุ่ม 185"/>
          <p:cNvGrpSpPr/>
          <p:nvPr/>
        </p:nvGrpSpPr>
        <p:grpSpPr>
          <a:xfrm>
            <a:off x="9672277" y="6359142"/>
            <a:ext cx="9383627" cy="3349522"/>
            <a:chOff x="9672277" y="6359142"/>
            <a:chExt cx="9383627" cy="3349522"/>
          </a:xfrm>
        </p:grpSpPr>
        <p:sp>
          <p:nvSpPr>
            <p:cNvPr id="187" name="Freeform 10"/>
            <p:cNvSpPr>
              <a:spLocks/>
            </p:cNvSpPr>
            <p:nvPr/>
          </p:nvSpPr>
          <p:spPr bwMode="auto">
            <a:xfrm>
              <a:off x="9672277" y="6359142"/>
              <a:ext cx="9383627" cy="3349522"/>
            </a:xfrm>
            <a:custGeom>
              <a:avLst/>
              <a:gdLst>
                <a:gd name="T0" fmla="*/ 470 w 493"/>
                <a:gd name="T1" fmla="*/ 0 h 176"/>
                <a:gd name="T2" fmla="*/ 420 w 493"/>
                <a:gd name="T3" fmla="*/ 2 h 176"/>
                <a:gd name="T4" fmla="*/ 420 w 493"/>
                <a:gd name="T5" fmla="*/ 2 h 176"/>
                <a:gd name="T6" fmla="*/ 385 w 493"/>
                <a:gd name="T7" fmla="*/ 3 h 176"/>
                <a:gd name="T8" fmla="*/ 349 w 493"/>
                <a:gd name="T9" fmla="*/ 52 h 176"/>
                <a:gd name="T10" fmla="*/ 387 w 493"/>
                <a:gd name="T11" fmla="*/ 51 h 176"/>
                <a:gd name="T12" fmla="*/ 368 w 493"/>
                <a:gd name="T13" fmla="*/ 74 h 176"/>
                <a:gd name="T14" fmla="*/ 341 w 493"/>
                <a:gd name="T15" fmla="*/ 88 h 176"/>
                <a:gd name="T16" fmla="*/ 15 w 493"/>
                <a:gd name="T17" fmla="*/ 88 h 176"/>
                <a:gd name="T18" fmla="*/ 0 w 493"/>
                <a:gd name="T19" fmla="*/ 94 h 176"/>
                <a:gd name="T20" fmla="*/ 0 w 493"/>
                <a:gd name="T21" fmla="*/ 129 h 176"/>
                <a:gd name="T22" fmla="*/ 0 w 493"/>
                <a:gd name="T23" fmla="*/ 129 h 176"/>
                <a:gd name="T24" fmla="*/ 0 w 493"/>
                <a:gd name="T25" fmla="*/ 176 h 176"/>
                <a:gd name="T26" fmla="*/ 15 w 493"/>
                <a:gd name="T27" fmla="*/ 171 h 176"/>
                <a:gd name="T28" fmla="*/ 356 w 493"/>
                <a:gd name="T29" fmla="*/ 171 h 176"/>
                <a:gd name="T30" fmla="*/ 357 w 493"/>
                <a:gd name="T31" fmla="*/ 171 h 176"/>
                <a:gd name="T32" fmla="*/ 413 w 493"/>
                <a:gd name="T33" fmla="*/ 148 h 176"/>
                <a:gd name="T34" fmla="*/ 448 w 493"/>
                <a:gd name="T35" fmla="*/ 100 h 176"/>
                <a:gd name="T36" fmla="*/ 457 w 493"/>
                <a:gd name="T37" fmla="*/ 130 h 176"/>
                <a:gd name="T38" fmla="*/ 493 w 493"/>
                <a:gd name="T39" fmla="*/ 81 h 176"/>
                <a:gd name="T40" fmla="*/ 470 w 493"/>
                <a:gd name="T4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3" h="176">
                  <a:moveTo>
                    <a:pt x="470" y="0"/>
                  </a:moveTo>
                  <a:cubicBezTo>
                    <a:pt x="420" y="2"/>
                    <a:pt x="420" y="2"/>
                    <a:pt x="420" y="2"/>
                  </a:cubicBezTo>
                  <a:cubicBezTo>
                    <a:pt x="420" y="2"/>
                    <a:pt x="420" y="2"/>
                    <a:pt x="420" y="2"/>
                  </a:cubicBezTo>
                  <a:cubicBezTo>
                    <a:pt x="385" y="3"/>
                    <a:pt x="385" y="3"/>
                    <a:pt x="385" y="3"/>
                  </a:cubicBezTo>
                  <a:cubicBezTo>
                    <a:pt x="349" y="52"/>
                    <a:pt x="349" y="52"/>
                    <a:pt x="349" y="52"/>
                  </a:cubicBezTo>
                  <a:cubicBezTo>
                    <a:pt x="387" y="51"/>
                    <a:pt x="387" y="51"/>
                    <a:pt x="387" y="51"/>
                  </a:cubicBezTo>
                  <a:cubicBezTo>
                    <a:pt x="368" y="74"/>
                    <a:pt x="368" y="74"/>
                    <a:pt x="368" y="74"/>
                  </a:cubicBezTo>
                  <a:cubicBezTo>
                    <a:pt x="368" y="74"/>
                    <a:pt x="361" y="86"/>
                    <a:pt x="341" y="88"/>
                  </a:cubicBezTo>
                  <a:cubicBezTo>
                    <a:pt x="277" y="88"/>
                    <a:pt x="27" y="88"/>
                    <a:pt x="15" y="88"/>
                  </a:cubicBezTo>
                  <a:cubicBezTo>
                    <a:pt x="0" y="88"/>
                    <a:pt x="0" y="94"/>
                    <a:pt x="0" y="94"/>
                  </a:cubicBezTo>
                  <a:cubicBezTo>
                    <a:pt x="0" y="129"/>
                    <a:pt x="0" y="129"/>
                    <a:pt x="0" y="129"/>
                  </a:cubicBezTo>
                  <a:cubicBezTo>
                    <a:pt x="0" y="129"/>
                    <a:pt x="0" y="129"/>
                    <a:pt x="0" y="129"/>
                  </a:cubicBezTo>
                  <a:cubicBezTo>
                    <a:pt x="0" y="176"/>
                    <a:pt x="0" y="176"/>
                    <a:pt x="0" y="176"/>
                  </a:cubicBezTo>
                  <a:cubicBezTo>
                    <a:pt x="1" y="175"/>
                    <a:pt x="1" y="171"/>
                    <a:pt x="15" y="171"/>
                  </a:cubicBezTo>
                  <a:cubicBezTo>
                    <a:pt x="29" y="171"/>
                    <a:pt x="356" y="171"/>
                    <a:pt x="356" y="171"/>
                  </a:cubicBezTo>
                  <a:cubicBezTo>
                    <a:pt x="356" y="171"/>
                    <a:pt x="356" y="171"/>
                    <a:pt x="357" y="171"/>
                  </a:cubicBezTo>
                  <a:cubicBezTo>
                    <a:pt x="370" y="170"/>
                    <a:pt x="399" y="167"/>
                    <a:pt x="413" y="148"/>
                  </a:cubicBezTo>
                  <a:cubicBezTo>
                    <a:pt x="422" y="136"/>
                    <a:pt x="436" y="117"/>
                    <a:pt x="448" y="100"/>
                  </a:cubicBezTo>
                  <a:cubicBezTo>
                    <a:pt x="457" y="130"/>
                    <a:pt x="457" y="130"/>
                    <a:pt x="457" y="130"/>
                  </a:cubicBezTo>
                  <a:cubicBezTo>
                    <a:pt x="493" y="81"/>
                    <a:pt x="493" y="81"/>
                    <a:pt x="493" y="81"/>
                  </a:cubicBezTo>
                  <a:lnTo>
                    <a:pt x="47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188" name="TextBox 187"/>
            <p:cNvSpPr txBox="1"/>
            <p:nvPr/>
          </p:nvSpPr>
          <p:spPr>
            <a:xfrm>
              <a:off x="9952037" y="8305800"/>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189" name="กลุ่ม 188"/>
          <p:cNvGrpSpPr/>
          <p:nvPr/>
        </p:nvGrpSpPr>
        <p:grpSpPr>
          <a:xfrm>
            <a:off x="19284394" y="6568739"/>
            <a:ext cx="3393043" cy="1831460"/>
            <a:chOff x="5644594" y="7914054"/>
            <a:chExt cx="3393043" cy="1831460"/>
          </a:xfrm>
        </p:grpSpPr>
        <p:sp>
          <p:nvSpPr>
            <p:cNvPr id="190" name="TextBox 189"/>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91"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1"/>
                  </a:solidFill>
                  <a:latin typeface="Lato Black" pitchFamily="34" charset="0"/>
                  <a:ea typeface="Lato Black" pitchFamily="34" charset="0"/>
                  <a:cs typeface="Lato Black" pitchFamily="34" charset="0"/>
                </a:rPr>
                <a:t>49%</a:t>
              </a:r>
              <a:endParaRPr lang="id-ID" sz="5400" b="1" dirty="0">
                <a:solidFill>
                  <a:schemeClr val="accent1"/>
                </a:solidFill>
                <a:latin typeface="Lato Black" pitchFamily="34" charset="0"/>
                <a:ea typeface="Lato Black" pitchFamily="34" charset="0"/>
                <a:cs typeface="Lato Black" pitchFamily="34" charset="0"/>
              </a:endParaRPr>
            </a:p>
          </p:txBody>
        </p:sp>
      </p:grpSp>
      <p:grpSp>
        <p:nvGrpSpPr>
          <p:cNvPr id="192" name="กลุ่ม 191"/>
          <p:cNvGrpSpPr/>
          <p:nvPr/>
        </p:nvGrpSpPr>
        <p:grpSpPr>
          <a:xfrm>
            <a:off x="3094037" y="9878719"/>
            <a:ext cx="1541964" cy="1561072"/>
            <a:chOff x="3094037" y="9878719"/>
            <a:chExt cx="1541964" cy="1561072"/>
          </a:xfrm>
        </p:grpSpPr>
        <p:sp>
          <p:nvSpPr>
            <p:cNvPr id="193" name="Oval 17"/>
            <p:cNvSpPr>
              <a:spLocks noChangeArrowheads="1"/>
            </p:cNvSpPr>
            <p:nvPr/>
          </p:nvSpPr>
          <p:spPr bwMode="auto">
            <a:xfrm>
              <a:off x="3094037" y="9878719"/>
              <a:ext cx="1541964" cy="156107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94" name="กลุ่ม 193"/>
            <p:cNvGrpSpPr/>
            <p:nvPr/>
          </p:nvGrpSpPr>
          <p:grpSpPr>
            <a:xfrm>
              <a:off x="3534464" y="10211184"/>
              <a:ext cx="661107" cy="821977"/>
              <a:chOff x="14409738" y="2870200"/>
              <a:chExt cx="476250" cy="592138"/>
            </a:xfrm>
            <a:solidFill>
              <a:schemeClr val="bg1"/>
            </a:solidFill>
          </p:grpSpPr>
          <p:sp>
            <p:nvSpPr>
              <p:cNvPr id="195" name="Freeform 42"/>
              <p:cNvSpPr>
                <a:spLocks/>
              </p:cNvSpPr>
              <p:nvPr/>
            </p:nvSpPr>
            <p:spPr bwMode="auto">
              <a:xfrm>
                <a:off x="14409738" y="2927350"/>
                <a:ext cx="476250" cy="534988"/>
              </a:xfrm>
              <a:custGeom>
                <a:avLst/>
                <a:gdLst>
                  <a:gd name="T0" fmla="*/ 44 w 50"/>
                  <a:gd name="T1" fmla="*/ 0 h 56"/>
                  <a:gd name="T2" fmla="*/ 41 w 50"/>
                  <a:gd name="T3" fmla="*/ 0 h 56"/>
                  <a:gd name="T4" fmla="*/ 39 w 50"/>
                  <a:gd name="T5" fmla="*/ 1 h 56"/>
                  <a:gd name="T6" fmla="*/ 41 w 50"/>
                  <a:gd name="T7" fmla="*/ 3 h 56"/>
                  <a:gd name="T8" fmla="*/ 44 w 50"/>
                  <a:gd name="T9" fmla="*/ 3 h 56"/>
                  <a:gd name="T10" fmla="*/ 47 w 50"/>
                  <a:gd name="T11" fmla="*/ 6 h 56"/>
                  <a:gd name="T12" fmla="*/ 47 w 50"/>
                  <a:gd name="T13" fmla="*/ 50 h 56"/>
                  <a:gd name="T14" fmla="*/ 44 w 50"/>
                  <a:gd name="T15" fmla="*/ 54 h 56"/>
                  <a:gd name="T16" fmla="*/ 6 w 50"/>
                  <a:gd name="T17" fmla="*/ 54 h 56"/>
                  <a:gd name="T18" fmla="*/ 3 w 50"/>
                  <a:gd name="T19" fmla="*/ 50 h 56"/>
                  <a:gd name="T20" fmla="*/ 3 w 50"/>
                  <a:gd name="T21" fmla="*/ 6 h 56"/>
                  <a:gd name="T22" fmla="*/ 6 w 50"/>
                  <a:gd name="T23" fmla="*/ 3 h 56"/>
                  <a:gd name="T24" fmla="*/ 10 w 50"/>
                  <a:gd name="T25" fmla="*/ 3 h 56"/>
                  <a:gd name="T26" fmla="*/ 11 w 50"/>
                  <a:gd name="T27" fmla="*/ 1 h 56"/>
                  <a:gd name="T28" fmla="*/ 10 w 50"/>
                  <a:gd name="T29" fmla="*/ 0 h 56"/>
                  <a:gd name="T30" fmla="*/ 6 w 50"/>
                  <a:gd name="T31" fmla="*/ 0 h 56"/>
                  <a:gd name="T32" fmla="*/ 0 w 50"/>
                  <a:gd name="T33" fmla="*/ 6 h 56"/>
                  <a:gd name="T34" fmla="*/ 0 w 50"/>
                  <a:gd name="T35" fmla="*/ 50 h 56"/>
                  <a:gd name="T36" fmla="*/ 6 w 50"/>
                  <a:gd name="T37" fmla="*/ 56 h 56"/>
                  <a:gd name="T38" fmla="*/ 44 w 50"/>
                  <a:gd name="T39" fmla="*/ 56 h 56"/>
                  <a:gd name="T40" fmla="*/ 50 w 50"/>
                  <a:gd name="T41" fmla="*/ 50 h 56"/>
                  <a:gd name="T42" fmla="*/ 50 w 50"/>
                  <a:gd name="T43" fmla="*/ 6 h 56"/>
                  <a:gd name="T44" fmla="*/ 44 w 50"/>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56">
                    <a:moveTo>
                      <a:pt x="44" y="0"/>
                    </a:moveTo>
                    <a:cubicBezTo>
                      <a:pt x="41" y="0"/>
                      <a:pt x="41" y="0"/>
                      <a:pt x="41" y="0"/>
                    </a:cubicBezTo>
                    <a:cubicBezTo>
                      <a:pt x="40" y="0"/>
                      <a:pt x="39" y="1"/>
                      <a:pt x="39" y="1"/>
                    </a:cubicBezTo>
                    <a:cubicBezTo>
                      <a:pt x="39" y="2"/>
                      <a:pt x="40" y="3"/>
                      <a:pt x="41" y="3"/>
                    </a:cubicBezTo>
                    <a:cubicBezTo>
                      <a:pt x="44" y="3"/>
                      <a:pt x="44" y="3"/>
                      <a:pt x="44" y="3"/>
                    </a:cubicBezTo>
                    <a:cubicBezTo>
                      <a:pt x="46" y="3"/>
                      <a:pt x="47" y="4"/>
                      <a:pt x="47" y="6"/>
                    </a:cubicBezTo>
                    <a:cubicBezTo>
                      <a:pt x="47" y="50"/>
                      <a:pt x="47" y="50"/>
                      <a:pt x="47" y="50"/>
                    </a:cubicBezTo>
                    <a:cubicBezTo>
                      <a:pt x="47" y="52"/>
                      <a:pt x="46" y="54"/>
                      <a:pt x="44" y="54"/>
                    </a:cubicBezTo>
                    <a:cubicBezTo>
                      <a:pt x="6" y="54"/>
                      <a:pt x="6" y="54"/>
                      <a:pt x="6" y="54"/>
                    </a:cubicBezTo>
                    <a:cubicBezTo>
                      <a:pt x="4" y="54"/>
                      <a:pt x="3" y="52"/>
                      <a:pt x="3" y="50"/>
                    </a:cubicBezTo>
                    <a:cubicBezTo>
                      <a:pt x="3" y="6"/>
                      <a:pt x="3" y="6"/>
                      <a:pt x="3" y="6"/>
                    </a:cubicBezTo>
                    <a:cubicBezTo>
                      <a:pt x="3" y="4"/>
                      <a:pt x="4" y="3"/>
                      <a:pt x="6" y="3"/>
                    </a:cubicBezTo>
                    <a:cubicBezTo>
                      <a:pt x="10" y="3"/>
                      <a:pt x="10" y="3"/>
                      <a:pt x="10" y="3"/>
                    </a:cubicBezTo>
                    <a:cubicBezTo>
                      <a:pt x="10" y="3"/>
                      <a:pt x="11" y="2"/>
                      <a:pt x="11" y="1"/>
                    </a:cubicBezTo>
                    <a:cubicBezTo>
                      <a:pt x="11" y="1"/>
                      <a:pt x="10" y="0"/>
                      <a:pt x="10" y="0"/>
                    </a:cubicBezTo>
                    <a:cubicBezTo>
                      <a:pt x="6" y="0"/>
                      <a:pt x="6" y="0"/>
                      <a:pt x="6" y="0"/>
                    </a:cubicBezTo>
                    <a:cubicBezTo>
                      <a:pt x="3" y="0"/>
                      <a:pt x="0" y="3"/>
                      <a:pt x="0" y="6"/>
                    </a:cubicBezTo>
                    <a:cubicBezTo>
                      <a:pt x="0" y="50"/>
                      <a:pt x="0" y="50"/>
                      <a:pt x="0" y="50"/>
                    </a:cubicBezTo>
                    <a:cubicBezTo>
                      <a:pt x="0" y="54"/>
                      <a:pt x="3" y="56"/>
                      <a:pt x="6" y="56"/>
                    </a:cubicBezTo>
                    <a:cubicBezTo>
                      <a:pt x="44" y="56"/>
                      <a:pt x="44" y="56"/>
                      <a:pt x="44" y="56"/>
                    </a:cubicBezTo>
                    <a:cubicBezTo>
                      <a:pt x="47" y="56"/>
                      <a:pt x="50" y="54"/>
                      <a:pt x="50" y="50"/>
                    </a:cubicBezTo>
                    <a:cubicBezTo>
                      <a:pt x="50" y="6"/>
                      <a:pt x="50" y="6"/>
                      <a:pt x="50" y="6"/>
                    </a:cubicBezTo>
                    <a:cubicBezTo>
                      <a:pt x="50" y="3"/>
                      <a:pt x="47"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6" name="Freeform 43"/>
              <p:cNvSpPr>
                <a:spLocks noEditPoints="1"/>
              </p:cNvSpPr>
              <p:nvPr/>
            </p:nvSpPr>
            <p:spPr bwMode="auto">
              <a:xfrm>
                <a:off x="14533563" y="2870200"/>
                <a:ext cx="238125" cy="142875"/>
              </a:xfrm>
              <a:custGeom>
                <a:avLst/>
                <a:gdLst>
                  <a:gd name="T0" fmla="*/ 4 w 25"/>
                  <a:gd name="T1" fmla="*/ 15 h 15"/>
                  <a:gd name="T2" fmla="*/ 21 w 25"/>
                  <a:gd name="T3" fmla="*/ 15 h 15"/>
                  <a:gd name="T4" fmla="*/ 25 w 25"/>
                  <a:gd name="T5" fmla="*/ 11 h 15"/>
                  <a:gd name="T6" fmla="*/ 25 w 25"/>
                  <a:gd name="T7" fmla="*/ 4 h 15"/>
                  <a:gd name="T8" fmla="*/ 21 w 25"/>
                  <a:gd name="T9" fmla="*/ 0 h 15"/>
                  <a:gd name="T10" fmla="*/ 4 w 25"/>
                  <a:gd name="T11" fmla="*/ 0 h 15"/>
                  <a:gd name="T12" fmla="*/ 0 w 25"/>
                  <a:gd name="T13" fmla="*/ 4 h 15"/>
                  <a:gd name="T14" fmla="*/ 0 w 25"/>
                  <a:gd name="T15" fmla="*/ 11 h 15"/>
                  <a:gd name="T16" fmla="*/ 4 w 25"/>
                  <a:gd name="T17" fmla="*/ 15 h 15"/>
                  <a:gd name="T18" fmla="*/ 2 w 25"/>
                  <a:gd name="T19" fmla="*/ 4 h 15"/>
                  <a:gd name="T20" fmla="*/ 4 w 25"/>
                  <a:gd name="T21" fmla="*/ 3 h 15"/>
                  <a:gd name="T22" fmla="*/ 21 w 25"/>
                  <a:gd name="T23" fmla="*/ 3 h 15"/>
                  <a:gd name="T24" fmla="*/ 22 w 25"/>
                  <a:gd name="T25" fmla="*/ 4 h 15"/>
                  <a:gd name="T26" fmla="*/ 22 w 25"/>
                  <a:gd name="T27" fmla="*/ 11 h 15"/>
                  <a:gd name="T28" fmla="*/ 21 w 25"/>
                  <a:gd name="T29" fmla="*/ 12 h 15"/>
                  <a:gd name="T30" fmla="*/ 4 w 25"/>
                  <a:gd name="T31" fmla="*/ 12 h 15"/>
                  <a:gd name="T32" fmla="*/ 2 w 25"/>
                  <a:gd name="T33" fmla="*/ 11 h 15"/>
                  <a:gd name="T34" fmla="*/ 2 w 25"/>
                  <a:gd name="T3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5">
                    <a:moveTo>
                      <a:pt x="4" y="15"/>
                    </a:moveTo>
                    <a:cubicBezTo>
                      <a:pt x="21" y="15"/>
                      <a:pt x="21" y="15"/>
                      <a:pt x="21" y="15"/>
                    </a:cubicBezTo>
                    <a:cubicBezTo>
                      <a:pt x="23" y="15"/>
                      <a:pt x="25" y="13"/>
                      <a:pt x="25" y="11"/>
                    </a:cubicBezTo>
                    <a:cubicBezTo>
                      <a:pt x="25" y="4"/>
                      <a:pt x="25" y="4"/>
                      <a:pt x="25" y="4"/>
                    </a:cubicBezTo>
                    <a:cubicBezTo>
                      <a:pt x="25" y="2"/>
                      <a:pt x="23" y="0"/>
                      <a:pt x="21" y="0"/>
                    </a:cubicBezTo>
                    <a:cubicBezTo>
                      <a:pt x="4" y="0"/>
                      <a:pt x="4" y="0"/>
                      <a:pt x="4" y="0"/>
                    </a:cubicBezTo>
                    <a:cubicBezTo>
                      <a:pt x="1" y="0"/>
                      <a:pt x="0" y="2"/>
                      <a:pt x="0" y="4"/>
                    </a:cubicBezTo>
                    <a:cubicBezTo>
                      <a:pt x="0" y="11"/>
                      <a:pt x="0" y="11"/>
                      <a:pt x="0" y="11"/>
                    </a:cubicBezTo>
                    <a:cubicBezTo>
                      <a:pt x="0" y="13"/>
                      <a:pt x="1" y="15"/>
                      <a:pt x="4" y="15"/>
                    </a:cubicBezTo>
                    <a:close/>
                    <a:moveTo>
                      <a:pt x="2" y="4"/>
                    </a:moveTo>
                    <a:cubicBezTo>
                      <a:pt x="2" y="3"/>
                      <a:pt x="3" y="3"/>
                      <a:pt x="4" y="3"/>
                    </a:cubicBezTo>
                    <a:cubicBezTo>
                      <a:pt x="21" y="3"/>
                      <a:pt x="21" y="3"/>
                      <a:pt x="21" y="3"/>
                    </a:cubicBezTo>
                    <a:cubicBezTo>
                      <a:pt x="21" y="3"/>
                      <a:pt x="22" y="3"/>
                      <a:pt x="22" y="4"/>
                    </a:cubicBezTo>
                    <a:cubicBezTo>
                      <a:pt x="22" y="11"/>
                      <a:pt x="22" y="11"/>
                      <a:pt x="22" y="11"/>
                    </a:cubicBezTo>
                    <a:cubicBezTo>
                      <a:pt x="22" y="12"/>
                      <a:pt x="21" y="12"/>
                      <a:pt x="21" y="12"/>
                    </a:cubicBezTo>
                    <a:cubicBezTo>
                      <a:pt x="4" y="12"/>
                      <a:pt x="4" y="12"/>
                      <a:pt x="4" y="12"/>
                    </a:cubicBezTo>
                    <a:cubicBezTo>
                      <a:pt x="3" y="12"/>
                      <a:pt x="2" y="12"/>
                      <a:pt x="2" y="11"/>
                    </a:cubicBez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7" name="Freeform 44"/>
              <p:cNvSpPr>
                <a:spLocks/>
              </p:cNvSpPr>
              <p:nvPr/>
            </p:nvSpPr>
            <p:spPr bwMode="auto">
              <a:xfrm>
                <a:off x="14495463" y="30892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8" name="Freeform 45"/>
              <p:cNvSpPr>
                <a:spLocks/>
              </p:cNvSpPr>
              <p:nvPr/>
            </p:nvSpPr>
            <p:spPr bwMode="auto">
              <a:xfrm>
                <a:off x="14495463" y="315595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9" name="Freeform 46"/>
              <p:cNvSpPr>
                <a:spLocks/>
              </p:cNvSpPr>
              <p:nvPr/>
            </p:nvSpPr>
            <p:spPr bwMode="auto">
              <a:xfrm>
                <a:off x="14495463" y="322262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0" name="Freeform 47"/>
              <p:cNvSpPr>
                <a:spLocks/>
              </p:cNvSpPr>
              <p:nvPr/>
            </p:nvSpPr>
            <p:spPr bwMode="auto">
              <a:xfrm>
                <a:off x="14495463" y="328930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1" name="Freeform 48"/>
              <p:cNvSpPr>
                <a:spLocks/>
              </p:cNvSpPr>
              <p:nvPr/>
            </p:nvSpPr>
            <p:spPr bwMode="auto">
              <a:xfrm>
                <a:off x="14495463" y="33559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02" name="TextBox 201"/>
          <p:cNvSpPr txBox="1"/>
          <p:nvPr/>
        </p:nvSpPr>
        <p:spPr bwMode="auto">
          <a:xfrm>
            <a:off x="5253814" y="10142686"/>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t>
            </a:r>
            <a:r>
              <a:rPr lang="en-US" sz="4000" b="1" dirty="0">
                <a:solidFill>
                  <a:schemeClr val="accent3"/>
                </a:solidFill>
                <a:latin typeface="Lato" pitchFamily="34" charset="0"/>
                <a:ea typeface="Lato" pitchFamily="34" charset="0"/>
                <a:cs typeface="Lato" pitchFamily="34" charset="0"/>
              </a:rPr>
              <a:t>Here</a:t>
            </a:r>
            <a:endParaRPr lang="id-ID" sz="4000" b="1" dirty="0">
              <a:solidFill>
                <a:schemeClr val="accent3"/>
              </a:solidFill>
              <a:latin typeface="Lato" pitchFamily="34" charset="0"/>
              <a:ea typeface="Lato" pitchFamily="34" charset="0"/>
              <a:cs typeface="Lato" pitchFamily="34" charset="0"/>
            </a:endParaRPr>
          </a:p>
        </p:txBody>
      </p:sp>
      <p:sp>
        <p:nvSpPr>
          <p:cNvPr id="203" name="TextBox 202"/>
          <p:cNvSpPr txBox="1"/>
          <p:nvPr/>
        </p:nvSpPr>
        <p:spPr>
          <a:xfrm>
            <a:off x="5151437" y="10622173"/>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204" name="กลุ่ม 203"/>
          <p:cNvGrpSpPr/>
          <p:nvPr/>
        </p:nvGrpSpPr>
        <p:grpSpPr>
          <a:xfrm>
            <a:off x="9672277" y="7975625"/>
            <a:ext cx="7784341" cy="3368629"/>
            <a:chOff x="9672277" y="7975625"/>
            <a:chExt cx="7784341" cy="3368629"/>
          </a:xfrm>
        </p:grpSpPr>
        <p:sp>
          <p:nvSpPr>
            <p:cNvPr id="205" name="Freeform 12"/>
            <p:cNvSpPr>
              <a:spLocks/>
            </p:cNvSpPr>
            <p:nvPr/>
          </p:nvSpPr>
          <p:spPr bwMode="auto">
            <a:xfrm>
              <a:off x="9672277" y="7975625"/>
              <a:ext cx="7784341" cy="3368629"/>
            </a:xfrm>
            <a:custGeom>
              <a:avLst/>
              <a:gdLst>
                <a:gd name="T0" fmla="*/ 386 w 409"/>
                <a:gd name="T1" fmla="*/ 0 h 177"/>
                <a:gd name="T2" fmla="*/ 336 w 409"/>
                <a:gd name="T3" fmla="*/ 1 h 177"/>
                <a:gd name="T4" fmla="*/ 336 w 409"/>
                <a:gd name="T5" fmla="*/ 2 h 177"/>
                <a:gd name="T6" fmla="*/ 301 w 409"/>
                <a:gd name="T7" fmla="*/ 3 h 177"/>
                <a:gd name="T8" fmla="*/ 265 w 409"/>
                <a:gd name="T9" fmla="*/ 52 h 177"/>
                <a:gd name="T10" fmla="*/ 303 w 409"/>
                <a:gd name="T11" fmla="*/ 51 h 177"/>
                <a:gd name="T12" fmla="*/ 284 w 409"/>
                <a:gd name="T13" fmla="*/ 74 h 177"/>
                <a:gd name="T14" fmla="*/ 249 w 409"/>
                <a:gd name="T15" fmla="*/ 88 h 177"/>
                <a:gd name="T16" fmla="*/ 249 w 409"/>
                <a:gd name="T17" fmla="*/ 89 h 177"/>
                <a:gd name="T18" fmla="*/ 15 w 409"/>
                <a:gd name="T19" fmla="*/ 89 h 177"/>
                <a:gd name="T20" fmla="*/ 0 w 409"/>
                <a:gd name="T21" fmla="*/ 94 h 177"/>
                <a:gd name="T22" fmla="*/ 0 w 409"/>
                <a:gd name="T23" fmla="*/ 130 h 177"/>
                <a:gd name="T24" fmla="*/ 0 w 409"/>
                <a:gd name="T25" fmla="*/ 130 h 177"/>
                <a:gd name="T26" fmla="*/ 0 w 409"/>
                <a:gd name="T27" fmla="*/ 177 h 177"/>
                <a:gd name="T28" fmla="*/ 15 w 409"/>
                <a:gd name="T29" fmla="*/ 172 h 177"/>
                <a:gd name="T30" fmla="*/ 267 w 409"/>
                <a:gd name="T31" fmla="*/ 170 h 177"/>
                <a:gd name="T32" fmla="*/ 329 w 409"/>
                <a:gd name="T33" fmla="*/ 148 h 177"/>
                <a:gd name="T34" fmla="*/ 364 w 409"/>
                <a:gd name="T35" fmla="*/ 99 h 177"/>
                <a:gd name="T36" fmla="*/ 373 w 409"/>
                <a:gd name="T37" fmla="*/ 130 h 177"/>
                <a:gd name="T38" fmla="*/ 409 w 409"/>
                <a:gd name="T39" fmla="*/ 81 h 177"/>
                <a:gd name="T40" fmla="*/ 386 w 409"/>
                <a:gd name="T4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9" h="177">
                  <a:moveTo>
                    <a:pt x="386" y="0"/>
                  </a:moveTo>
                  <a:cubicBezTo>
                    <a:pt x="336" y="1"/>
                    <a:pt x="336" y="1"/>
                    <a:pt x="336" y="1"/>
                  </a:cubicBezTo>
                  <a:cubicBezTo>
                    <a:pt x="336" y="2"/>
                    <a:pt x="336" y="2"/>
                    <a:pt x="336" y="2"/>
                  </a:cubicBezTo>
                  <a:cubicBezTo>
                    <a:pt x="301" y="3"/>
                    <a:pt x="301" y="3"/>
                    <a:pt x="301" y="3"/>
                  </a:cubicBezTo>
                  <a:cubicBezTo>
                    <a:pt x="265" y="52"/>
                    <a:pt x="265" y="52"/>
                    <a:pt x="265" y="52"/>
                  </a:cubicBezTo>
                  <a:cubicBezTo>
                    <a:pt x="303" y="51"/>
                    <a:pt x="303" y="51"/>
                    <a:pt x="303" y="51"/>
                  </a:cubicBezTo>
                  <a:cubicBezTo>
                    <a:pt x="284" y="74"/>
                    <a:pt x="284" y="74"/>
                    <a:pt x="284" y="74"/>
                  </a:cubicBezTo>
                  <a:cubicBezTo>
                    <a:pt x="284" y="74"/>
                    <a:pt x="275" y="88"/>
                    <a:pt x="249" y="88"/>
                  </a:cubicBezTo>
                  <a:cubicBezTo>
                    <a:pt x="249" y="89"/>
                    <a:pt x="249" y="89"/>
                    <a:pt x="249" y="89"/>
                  </a:cubicBezTo>
                  <a:cubicBezTo>
                    <a:pt x="215" y="89"/>
                    <a:pt x="28" y="89"/>
                    <a:pt x="15" y="89"/>
                  </a:cubicBezTo>
                  <a:cubicBezTo>
                    <a:pt x="0" y="89"/>
                    <a:pt x="0" y="94"/>
                    <a:pt x="0" y="94"/>
                  </a:cubicBezTo>
                  <a:cubicBezTo>
                    <a:pt x="0" y="130"/>
                    <a:pt x="0" y="130"/>
                    <a:pt x="0" y="130"/>
                  </a:cubicBezTo>
                  <a:cubicBezTo>
                    <a:pt x="0" y="130"/>
                    <a:pt x="0" y="130"/>
                    <a:pt x="0" y="130"/>
                  </a:cubicBezTo>
                  <a:cubicBezTo>
                    <a:pt x="0" y="177"/>
                    <a:pt x="0" y="177"/>
                    <a:pt x="0" y="177"/>
                  </a:cubicBezTo>
                  <a:cubicBezTo>
                    <a:pt x="1" y="176"/>
                    <a:pt x="1" y="172"/>
                    <a:pt x="15" y="172"/>
                  </a:cubicBezTo>
                  <a:cubicBezTo>
                    <a:pt x="29" y="172"/>
                    <a:pt x="267" y="170"/>
                    <a:pt x="267" y="170"/>
                  </a:cubicBezTo>
                  <a:cubicBezTo>
                    <a:pt x="267" y="170"/>
                    <a:pt x="311" y="172"/>
                    <a:pt x="329" y="148"/>
                  </a:cubicBezTo>
                  <a:cubicBezTo>
                    <a:pt x="338" y="136"/>
                    <a:pt x="352" y="117"/>
                    <a:pt x="364" y="99"/>
                  </a:cubicBezTo>
                  <a:cubicBezTo>
                    <a:pt x="373" y="130"/>
                    <a:pt x="373" y="130"/>
                    <a:pt x="373" y="130"/>
                  </a:cubicBezTo>
                  <a:cubicBezTo>
                    <a:pt x="409" y="81"/>
                    <a:pt x="409" y="81"/>
                    <a:pt x="409" y="81"/>
                  </a:cubicBezTo>
                  <a:lnTo>
                    <a:pt x="386"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06" name="TextBox 205"/>
            <p:cNvSpPr txBox="1"/>
            <p:nvPr/>
          </p:nvSpPr>
          <p:spPr>
            <a:xfrm>
              <a:off x="9952037" y="10012573"/>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207" name="กลุ่ม 206"/>
          <p:cNvGrpSpPr/>
          <p:nvPr/>
        </p:nvGrpSpPr>
        <p:grpSpPr>
          <a:xfrm>
            <a:off x="17725591" y="9270826"/>
            <a:ext cx="3393043" cy="1831460"/>
            <a:chOff x="5644594" y="7914054"/>
            <a:chExt cx="3393043" cy="1831460"/>
          </a:xfrm>
        </p:grpSpPr>
        <p:sp>
          <p:nvSpPr>
            <p:cNvPr id="208" name="TextBox 207"/>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209"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3"/>
                  </a:solidFill>
                  <a:latin typeface="Lato Black" pitchFamily="34" charset="0"/>
                  <a:ea typeface="Lato Black" pitchFamily="34" charset="0"/>
                  <a:cs typeface="Lato Black" pitchFamily="34" charset="0"/>
                </a:rPr>
                <a:t>68%</a:t>
              </a:r>
              <a:endParaRPr lang="id-ID" sz="5400" b="1" dirty="0">
                <a:solidFill>
                  <a:schemeClr val="accent3"/>
                </a:solidFill>
                <a:latin typeface="Lato Black" pitchFamily="34" charset="0"/>
                <a:ea typeface="Lato Black" pitchFamily="34" charset="0"/>
                <a:cs typeface="Lato Black" pitchFamily="34" charset="0"/>
              </a:endParaRPr>
            </a:p>
          </p:txBody>
        </p:sp>
      </p:grpSp>
      <p:grpSp>
        <p:nvGrpSpPr>
          <p:cNvPr id="80" name="Group 79"/>
          <p:cNvGrpSpPr/>
          <p:nvPr/>
        </p:nvGrpSpPr>
        <p:grpSpPr>
          <a:xfrm>
            <a:off x="9342437" y="0"/>
            <a:ext cx="5121981" cy="1859280"/>
            <a:chOff x="9266237" y="-30479"/>
            <a:chExt cx="5121981" cy="1859280"/>
          </a:xfrm>
        </p:grpSpPr>
        <p:sp>
          <p:nvSpPr>
            <p:cNvPr id="81"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2" name="TextBox 81"/>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83" name="กลุ่ม 1"/>
            <p:cNvGrpSpPr/>
            <p:nvPr/>
          </p:nvGrpSpPr>
          <p:grpSpPr>
            <a:xfrm>
              <a:off x="10629638" y="960536"/>
              <a:ext cx="2675199" cy="191868"/>
              <a:chOff x="731836" y="7607630"/>
              <a:chExt cx="3043601" cy="240970"/>
            </a:xfrm>
          </p:grpSpPr>
          <p:sp>
            <p:nvSpPr>
              <p:cNvPr id="84"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5"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6"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7"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8"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862867377"/>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wipe(down)">
                                      <p:cBhvr>
                                        <p:cTn id="7" dur="500"/>
                                        <p:tgtEl>
                                          <p:spTgt spid="14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6"/>
                                        </p:tgtEl>
                                        <p:attrNameLst>
                                          <p:attrName>style.visibility</p:attrName>
                                        </p:attrNameLst>
                                      </p:cBhvr>
                                      <p:to>
                                        <p:strVal val="visible"/>
                                      </p:to>
                                    </p:set>
                                    <p:animEffect transition="in" filter="wipe(left)">
                                      <p:cBhvr>
                                        <p:cTn id="11" dur="500"/>
                                        <p:tgtEl>
                                          <p:spTgt spid="15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57"/>
                                        </p:tgtEl>
                                        <p:attrNameLst>
                                          <p:attrName>style.visibility</p:attrName>
                                        </p:attrNameLst>
                                      </p:cBhvr>
                                      <p:to>
                                        <p:strVal val="visible"/>
                                      </p:to>
                                    </p:set>
                                    <p:animEffect transition="in" filter="wipe(left)">
                                      <p:cBhvr>
                                        <p:cTn id="15" dur="500"/>
                                        <p:tgtEl>
                                          <p:spTgt spid="157"/>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8"/>
                                        </p:tgtEl>
                                        <p:attrNameLst>
                                          <p:attrName>style.visibility</p:attrName>
                                        </p:attrNameLst>
                                      </p:cBhvr>
                                      <p:to>
                                        <p:strVal val="visible"/>
                                      </p:to>
                                    </p:set>
                                    <p:animEffect transition="in" filter="wipe(left)">
                                      <p:cBhvr>
                                        <p:cTn id="19" dur="500"/>
                                        <p:tgtEl>
                                          <p:spTgt spid="158"/>
                                        </p:tgtEl>
                                      </p:cBhvr>
                                    </p:animEffect>
                                  </p:childTnLst>
                                </p:cTn>
                              </p:par>
                            </p:childTnLst>
                          </p:cTn>
                        </p:par>
                        <p:par>
                          <p:cTn id="20" fill="hold">
                            <p:stCondLst>
                              <p:cond delay="2000"/>
                            </p:stCondLst>
                            <p:childTnLst>
                              <p:par>
                                <p:cTn id="21" presetID="42" presetClass="entr" presetSubtype="0" fill="hold" nodeType="afterEffect">
                                  <p:stCondLst>
                                    <p:cond delay="0"/>
                                  </p:stCondLst>
                                  <p:childTnLst>
                                    <p:set>
                                      <p:cBhvr>
                                        <p:cTn id="22" dur="1" fill="hold">
                                          <p:stCondLst>
                                            <p:cond delay="0"/>
                                          </p:stCondLst>
                                        </p:cTn>
                                        <p:tgtEl>
                                          <p:spTgt spid="161"/>
                                        </p:tgtEl>
                                        <p:attrNameLst>
                                          <p:attrName>style.visibility</p:attrName>
                                        </p:attrNameLst>
                                      </p:cBhvr>
                                      <p:to>
                                        <p:strVal val="visible"/>
                                      </p:to>
                                    </p:set>
                                    <p:animEffect transition="in" filter="fade">
                                      <p:cBhvr>
                                        <p:cTn id="23" dur="1000"/>
                                        <p:tgtEl>
                                          <p:spTgt spid="161"/>
                                        </p:tgtEl>
                                      </p:cBhvr>
                                    </p:animEffect>
                                    <p:anim calcmode="lin" valueType="num">
                                      <p:cBhvr>
                                        <p:cTn id="24" dur="1000" fill="hold"/>
                                        <p:tgtEl>
                                          <p:spTgt spid="161"/>
                                        </p:tgtEl>
                                        <p:attrNameLst>
                                          <p:attrName>ppt_x</p:attrName>
                                        </p:attrNameLst>
                                      </p:cBhvr>
                                      <p:tavLst>
                                        <p:tav tm="0">
                                          <p:val>
                                            <p:strVal val="#ppt_x"/>
                                          </p:val>
                                        </p:tav>
                                        <p:tav tm="100000">
                                          <p:val>
                                            <p:strVal val="#ppt_x"/>
                                          </p:val>
                                        </p:tav>
                                      </p:tavLst>
                                    </p:anim>
                                    <p:anim calcmode="lin" valueType="num">
                                      <p:cBhvr>
                                        <p:cTn id="25" dur="1000" fill="hold"/>
                                        <p:tgtEl>
                                          <p:spTgt spid="161"/>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164"/>
                                        </p:tgtEl>
                                        <p:attrNameLst>
                                          <p:attrName>style.visibility</p:attrName>
                                        </p:attrNameLst>
                                      </p:cBhvr>
                                      <p:to>
                                        <p:strVal val="visible"/>
                                      </p:to>
                                    </p:set>
                                    <p:animEffect transition="in" filter="wipe(down)">
                                      <p:cBhvr>
                                        <p:cTn id="29" dur="500"/>
                                        <p:tgtEl>
                                          <p:spTgt spid="164"/>
                                        </p:tgtEl>
                                      </p:cBhvr>
                                    </p:animEffect>
                                  </p:childTnLst>
                                </p:cTn>
                              </p:par>
                            </p:childTnLst>
                          </p:cTn>
                        </p:par>
                        <p:par>
                          <p:cTn id="30" fill="hold">
                            <p:stCondLst>
                              <p:cond delay="3500"/>
                            </p:stCondLst>
                            <p:childTnLst>
                              <p:par>
                                <p:cTn id="31" presetID="22" presetClass="entr" presetSubtype="8" fill="hold" grpId="0" nodeType="afterEffect">
                                  <p:stCondLst>
                                    <p:cond delay="0"/>
                                  </p:stCondLst>
                                  <p:childTnLst>
                                    <p:set>
                                      <p:cBhvr>
                                        <p:cTn id="32" dur="1" fill="hold">
                                          <p:stCondLst>
                                            <p:cond delay="0"/>
                                          </p:stCondLst>
                                        </p:cTn>
                                        <p:tgtEl>
                                          <p:spTgt spid="167"/>
                                        </p:tgtEl>
                                        <p:attrNameLst>
                                          <p:attrName>style.visibility</p:attrName>
                                        </p:attrNameLst>
                                      </p:cBhvr>
                                      <p:to>
                                        <p:strVal val="visible"/>
                                      </p:to>
                                    </p:set>
                                    <p:animEffect transition="in" filter="wipe(left)">
                                      <p:cBhvr>
                                        <p:cTn id="33" dur="500"/>
                                        <p:tgtEl>
                                          <p:spTgt spid="167"/>
                                        </p:tgtEl>
                                      </p:cBhvr>
                                    </p:animEffect>
                                  </p:childTnLst>
                                </p:cTn>
                              </p:par>
                            </p:childTnLst>
                          </p:cTn>
                        </p:par>
                        <p:par>
                          <p:cTn id="34" fill="hold">
                            <p:stCondLst>
                              <p:cond delay="4000"/>
                            </p:stCondLst>
                            <p:childTnLst>
                              <p:par>
                                <p:cTn id="35" presetID="22" presetClass="entr" presetSubtype="8" fill="hold" grpId="0" nodeType="afterEffect">
                                  <p:stCondLst>
                                    <p:cond delay="0"/>
                                  </p:stCondLst>
                                  <p:childTnLst>
                                    <p:set>
                                      <p:cBhvr>
                                        <p:cTn id="36" dur="1" fill="hold">
                                          <p:stCondLst>
                                            <p:cond delay="0"/>
                                          </p:stCondLst>
                                        </p:cTn>
                                        <p:tgtEl>
                                          <p:spTgt spid="168"/>
                                        </p:tgtEl>
                                        <p:attrNameLst>
                                          <p:attrName>style.visibility</p:attrName>
                                        </p:attrNameLst>
                                      </p:cBhvr>
                                      <p:to>
                                        <p:strVal val="visible"/>
                                      </p:to>
                                    </p:set>
                                    <p:animEffect transition="in" filter="wipe(left)">
                                      <p:cBhvr>
                                        <p:cTn id="37" dur="500"/>
                                        <p:tgtEl>
                                          <p:spTgt spid="168"/>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wipe(left)">
                                      <p:cBhvr>
                                        <p:cTn id="41" dur="500"/>
                                        <p:tgtEl>
                                          <p:spTgt spid="169"/>
                                        </p:tgtEl>
                                      </p:cBhvr>
                                    </p:animEffect>
                                  </p:childTnLst>
                                </p:cTn>
                              </p:par>
                            </p:childTnLst>
                          </p:cTn>
                        </p:par>
                        <p:par>
                          <p:cTn id="42" fill="hold">
                            <p:stCondLst>
                              <p:cond delay="5000"/>
                            </p:stCondLst>
                            <p:childTnLst>
                              <p:par>
                                <p:cTn id="43" presetID="42" presetClass="entr" presetSubtype="0" fill="hold" nodeType="afterEffect">
                                  <p:stCondLst>
                                    <p:cond delay="0"/>
                                  </p:stCondLst>
                                  <p:childTnLst>
                                    <p:set>
                                      <p:cBhvr>
                                        <p:cTn id="44" dur="1" fill="hold">
                                          <p:stCondLst>
                                            <p:cond delay="0"/>
                                          </p:stCondLst>
                                        </p:cTn>
                                        <p:tgtEl>
                                          <p:spTgt spid="172"/>
                                        </p:tgtEl>
                                        <p:attrNameLst>
                                          <p:attrName>style.visibility</p:attrName>
                                        </p:attrNameLst>
                                      </p:cBhvr>
                                      <p:to>
                                        <p:strVal val="visible"/>
                                      </p:to>
                                    </p:set>
                                    <p:animEffect transition="in" filter="fade">
                                      <p:cBhvr>
                                        <p:cTn id="45" dur="1000"/>
                                        <p:tgtEl>
                                          <p:spTgt spid="172"/>
                                        </p:tgtEl>
                                      </p:cBhvr>
                                    </p:animEffect>
                                    <p:anim calcmode="lin" valueType="num">
                                      <p:cBhvr>
                                        <p:cTn id="46" dur="1000" fill="hold"/>
                                        <p:tgtEl>
                                          <p:spTgt spid="172"/>
                                        </p:tgtEl>
                                        <p:attrNameLst>
                                          <p:attrName>ppt_x</p:attrName>
                                        </p:attrNameLst>
                                      </p:cBhvr>
                                      <p:tavLst>
                                        <p:tav tm="0">
                                          <p:val>
                                            <p:strVal val="#ppt_x"/>
                                          </p:val>
                                        </p:tav>
                                        <p:tav tm="100000">
                                          <p:val>
                                            <p:strVal val="#ppt_x"/>
                                          </p:val>
                                        </p:tav>
                                      </p:tavLst>
                                    </p:anim>
                                    <p:anim calcmode="lin" valueType="num">
                                      <p:cBhvr>
                                        <p:cTn id="47" dur="1000" fill="hold"/>
                                        <p:tgtEl>
                                          <p:spTgt spid="17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2" presetClass="entr" presetSubtype="4" fill="hold" nodeType="afterEffect">
                                  <p:stCondLst>
                                    <p:cond delay="0"/>
                                  </p:stCondLst>
                                  <p:childTnLst>
                                    <p:set>
                                      <p:cBhvr>
                                        <p:cTn id="50" dur="1" fill="hold">
                                          <p:stCondLst>
                                            <p:cond delay="0"/>
                                          </p:stCondLst>
                                        </p:cTn>
                                        <p:tgtEl>
                                          <p:spTgt spid="175"/>
                                        </p:tgtEl>
                                        <p:attrNameLst>
                                          <p:attrName>style.visibility</p:attrName>
                                        </p:attrNameLst>
                                      </p:cBhvr>
                                      <p:to>
                                        <p:strVal val="visible"/>
                                      </p:to>
                                    </p:set>
                                    <p:animEffect transition="in" filter="wipe(down)">
                                      <p:cBhvr>
                                        <p:cTn id="51" dur="500"/>
                                        <p:tgtEl>
                                          <p:spTgt spid="175"/>
                                        </p:tgtEl>
                                      </p:cBhvr>
                                    </p:animEffect>
                                  </p:childTnLst>
                                </p:cTn>
                              </p:par>
                            </p:childTnLst>
                          </p:cTn>
                        </p:par>
                        <p:par>
                          <p:cTn id="52" fill="hold">
                            <p:stCondLst>
                              <p:cond delay="6500"/>
                            </p:stCondLst>
                            <p:childTnLst>
                              <p:par>
                                <p:cTn id="53" presetID="22" presetClass="entr" presetSubtype="8" fill="hold" grpId="0" nodeType="afterEffect">
                                  <p:stCondLst>
                                    <p:cond delay="0"/>
                                  </p:stCondLst>
                                  <p:childTnLst>
                                    <p:set>
                                      <p:cBhvr>
                                        <p:cTn id="54" dur="1" fill="hold">
                                          <p:stCondLst>
                                            <p:cond delay="0"/>
                                          </p:stCondLst>
                                        </p:cTn>
                                        <p:tgtEl>
                                          <p:spTgt spid="184"/>
                                        </p:tgtEl>
                                        <p:attrNameLst>
                                          <p:attrName>style.visibility</p:attrName>
                                        </p:attrNameLst>
                                      </p:cBhvr>
                                      <p:to>
                                        <p:strVal val="visible"/>
                                      </p:to>
                                    </p:set>
                                    <p:animEffect transition="in" filter="wipe(left)">
                                      <p:cBhvr>
                                        <p:cTn id="55" dur="500"/>
                                        <p:tgtEl>
                                          <p:spTgt spid="184"/>
                                        </p:tgtEl>
                                      </p:cBhvr>
                                    </p:animEffect>
                                  </p:childTnLst>
                                </p:cTn>
                              </p:par>
                            </p:childTnLst>
                          </p:cTn>
                        </p:par>
                        <p:par>
                          <p:cTn id="56" fill="hold">
                            <p:stCondLst>
                              <p:cond delay="7000"/>
                            </p:stCondLst>
                            <p:childTnLst>
                              <p:par>
                                <p:cTn id="57" presetID="22" presetClass="entr" presetSubtype="8" fill="hold" grpId="0" nodeType="afterEffect">
                                  <p:stCondLst>
                                    <p:cond delay="0"/>
                                  </p:stCondLst>
                                  <p:childTnLst>
                                    <p:set>
                                      <p:cBhvr>
                                        <p:cTn id="58" dur="1" fill="hold">
                                          <p:stCondLst>
                                            <p:cond delay="0"/>
                                          </p:stCondLst>
                                        </p:cTn>
                                        <p:tgtEl>
                                          <p:spTgt spid="185"/>
                                        </p:tgtEl>
                                        <p:attrNameLst>
                                          <p:attrName>style.visibility</p:attrName>
                                        </p:attrNameLst>
                                      </p:cBhvr>
                                      <p:to>
                                        <p:strVal val="visible"/>
                                      </p:to>
                                    </p:set>
                                    <p:animEffect transition="in" filter="wipe(left)">
                                      <p:cBhvr>
                                        <p:cTn id="59" dur="500"/>
                                        <p:tgtEl>
                                          <p:spTgt spid="185"/>
                                        </p:tgtEl>
                                      </p:cBhvr>
                                    </p:animEffect>
                                  </p:childTnLst>
                                </p:cTn>
                              </p:par>
                            </p:childTnLst>
                          </p:cTn>
                        </p:par>
                        <p:par>
                          <p:cTn id="60" fill="hold">
                            <p:stCondLst>
                              <p:cond delay="7500"/>
                            </p:stCondLst>
                            <p:childTnLst>
                              <p:par>
                                <p:cTn id="61" presetID="22" presetClass="entr" presetSubtype="8" fill="hold" nodeType="afterEffect">
                                  <p:stCondLst>
                                    <p:cond delay="0"/>
                                  </p:stCondLst>
                                  <p:childTnLst>
                                    <p:set>
                                      <p:cBhvr>
                                        <p:cTn id="62" dur="1" fill="hold">
                                          <p:stCondLst>
                                            <p:cond delay="0"/>
                                          </p:stCondLst>
                                        </p:cTn>
                                        <p:tgtEl>
                                          <p:spTgt spid="186"/>
                                        </p:tgtEl>
                                        <p:attrNameLst>
                                          <p:attrName>style.visibility</p:attrName>
                                        </p:attrNameLst>
                                      </p:cBhvr>
                                      <p:to>
                                        <p:strVal val="visible"/>
                                      </p:to>
                                    </p:set>
                                    <p:animEffect transition="in" filter="wipe(left)">
                                      <p:cBhvr>
                                        <p:cTn id="63" dur="500"/>
                                        <p:tgtEl>
                                          <p:spTgt spid="186"/>
                                        </p:tgtEl>
                                      </p:cBhvr>
                                    </p:animEffect>
                                  </p:childTnLst>
                                </p:cTn>
                              </p:par>
                            </p:childTnLst>
                          </p:cTn>
                        </p:par>
                        <p:par>
                          <p:cTn id="64" fill="hold">
                            <p:stCondLst>
                              <p:cond delay="8000"/>
                            </p:stCondLst>
                            <p:childTnLst>
                              <p:par>
                                <p:cTn id="65" presetID="42" presetClass="entr" presetSubtype="0" fill="hold" nodeType="afterEffect">
                                  <p:stCondLst>
                                    <p:cond delay="0"/>
                                  </p:stCondLst>
                                  <p:childTnLst>
                                    <p:set>
                                      <p:cBhvr>
                                        <p:cTn id="66" dur="1" fill="hold">
                                          <p:stCondLst>
                                            <p:cond delay="0"/>
                                          </p:stCondLst>
                                        </p:cTn>
                                        <p:tgtEl>
                                          <p:spTgt spid="189"/>
                                        </p:tgtEl>
                                        <p:attrNameLst>
                                          <p:attrName>style.visibility</p:attrName>
                                        </p:attrNameLst>
                                      </p:cBhvr>
                                      <p:to>
                                        <p:strVal val="visible"/>
                                      </p:to>
                                    </p:set>
                                    <p:animEffect transition="in" filter="fade">
                                      <p:cBhvr>
                                        <p:cTn id="67" dur="1000"/>
                                        <p:tgtEl>
                                          <p:spTgt spid="189"/>
                                        </p:tgtEl>
                                      </p:cBhvr>
                                    </p:animEffect>
                                    <p:anim calcmode="lin" valueType="num">
                                      <p:cBhvr>
                                        <p:cTn id="68" dur="1000" fill="hold"/>
                                        <p:tgtEl>
                                          <p:spTgt spid="189"/>
                                        </p:tgtEl>
                                        <p:attrNameLst>
                                          <p:attrName>ppt_x</p:attrName>
                                        </p:attrNameLst>
                                      </p:cBhvr>
                                      <p:tavLst>
                                        <p:tav tm="0">
                                          <p:val>
                                            <p:strVal val="#ppt_x"/>
                                          </p:val>
                                        </p:tav>
                                        <p:tav tm="100000">
                                          <p:val>
                                            <p:strVal val="#ppt_x"/>
                                          </p:val>
                                        </p:tav>
                                      </p:tavLst>
                                    </p:anim>
                                    <p:anim calcmode="lin" valueType="num">
                                      <p:cBhvr>
                                        <p:cTn id="69" dur="1000" fill="hold"/>
                                        <p:tgtEl>
                                          <p:spTgt spid="18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4" fill="hold" nodeType="afterEffect">
                                  <p:stCondLst>
                                    <p:cond delay="0"/>
                                  </p:stCondLst>
                                  <p:childTnLst>
                                    <p:set>
                                      <p:cBhvr>
                                        <p:cTn id="72" dur="1" fill="hold">
                                          <p:stCondLst>
                                            <p:cond delay="0"/>
                                          </p:stCondLst>
                                        </p:cTn>
                                        <p:tgtEl>
                                          <p:spTgt spid="192"/>
                                        </p:tgtEl>
                                        <p:attrNameLst>
                                          <p:attrName>style.visibility</p:attrName>
                                        </p:attrNameLst>
                                      </p:cBhvr>
                                      <p:to>
                                        <p:strVal val="visible"/>
                                      </p:to>
                                    </p:set>
                                    <p:animEffect transition="in" filter="wipe(down)">
                                      <p:cBhvr>
                                        <p:cTn id="73" dur="500"/>
                                        <p:tgtEl>
                                          <p:spTgt spid="192"/>
                                        </p:tgtEl>
                                      </p:cBhvr>
                                    </p:animEffect>
                                  </p:childTnLst>
                                </p:cTn>
                              </p:par>
                            </p:childTnLst>
                          </p:cTn>
                        </p:par>
                        <p:par>
                          <p:cTn id="74" fill="hold">
                            <p:stCondLst>
                              <p:cond delay="9500"/>
                            </p:stCondLst>
                            <p:childTnLst>
                              <p:par>
                                <p:cTn id="75" presetID="22" presetClass="entr" presetSubtype="8" fill="hold" grpId="0" nodeType="afterEffect">
                                  <p:stCondLst>
                                    <p:cond delay="0"/>
                                  </p:stCondLst>
                                  <p:childTnLst>
                                    <p:set>
                                      <p:cBhvr>
                                        <p:cTn id="76" dur="1" fill="hold">
                                          <p:stCondLst>
                                            <p:cond delay="0"/>
                                          </p:stCondLst>
                                        </p:cTn>
                                        <p:tgtEl>
                                          <p:spTgt spid="202"/>
                                        </p:tgtEl>
                                        <p:attrNameLst>
                                          <p:attrName>style.visibility</p:attrName>
                                        </p:attrNameLst>
                                      </p:cBhvr>
                                      <p:to>
                                        <p:strVal val="visible"/>
                                      </p:to>
                                    </p:set>
                                    <p:animEffect transition="in" filter="wipe(left)">
                                      <p:cBhvr>
                                        <p:cTn id="77" dur="500"/>
                                        <p:tgtEl>
                                          <p:spTgt spid="202"/>
                                        </p:tgtEl>
                                      </p:cBhvr>
                                    </p:animEffect>
                                  </p:childTnLst>
                                </p:cTn>
                              </p:par>
                            </p:childTnLst>
                          </p:cTn>
                        </p:par>
                        <p:par>
                          <p:cTn id="78" fill="hold">
                            <p:stCondLst>
                              <p:cond delay="10000"/>
                            </p:stCondLst>
                            <p:childTnLst>
                              <p:par>
                                <p:cTn id="79" presetID="22" presetClass="entr" presetSubtype="8" fill="hold" grpId="0" nodeType="afterEffect">
                                  <p:stCondLst>
                                    <p:cond delay="0"/>
                                  </p:stCondLst>
                                  <p:childTnLst>
                                    <p:set>
                                      <p:cBhvr>
                                        <p:cTn id="80" dur="1" fill="hold">
                                          <p:stCondLst>
                                            <p:cond delay="0"/>
                                          </p:stCondLst>
                                        </p:cTn>
                                        <p:tgtEl>
                                          <p:spTgt spid="203"/>
                                        </p:tgtEl>
                                        <p:attrNameLst>
                                          <p:attrName>style.visibility</p:attrName>
                                        </p:attrNameLst>
                                      </p:cBhvr>
                                      <p:to>
                                        <p:strVal val="visible"/>
                                      </p:to>
                                    </p:set>
                                    <p:animEffect transition="in" filter="wipe(left)">
                                      <p:cBhvr>
                                        <p:cTn id="81" dur="500"/>
                                        <p:tgtEl>
                                          <p:spTgt spid="20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204"/>
                                        </p:tgtEl>
                                        <p:attrNameLst>
                                          <p:attrName>style.visibility</p:attrName>
                                        </p:attrNameLst>
                                      </p:cBhvr>
                                      <p:to>
                                        <p:strVal val="visible"/>
                                      </p:to>
                                    </p:set>
                                    <p:animEffect transition="in" filter="wipe(left)">
                                      <p:cBhvr>
                                        <p:cTn id="85" dur="500"/>
                                        <p:tgtEl>
                                          <p:spTgt spid="204"/>
                                        </p:tgtEl>
                                      </p:cBhvr>
                                    </p:animEffect>
                                  </p:childTnLst>
                                </p:cTn>
                              </p:par>
                            </p:childTnLst>
                          </p:cTn>
                        </p:par>
                        <p:par>
                          <p:cTn id="86" fill="hold">
                            <p:stCondLst>
                              <p:cond delay="11000"/>
                            </p:stCondLst>
                            <p:childTnLst>
                              <p:par>
                                <p:cTn id="87" presetID="42" presetClass="entr" presetSubtype="0" fill="hold" nodeType="afterEffect">
                                  <p:stCondLst>
                                    <p:cond delay="0"/>
                                  </p:stCondLst>
                                  <p:childTnLst>
                                    <p:set>
                                      <p:cBhvr>
                                        <p:cTn id="88" dur="1" fill="hold">
                                          <p:stCondLst>
                                            <p:cond delay="0"/>
                                          </p:stCondLst>
                                        </p:cTn>
                                        <p:tgtEl>
                                          <p:spTgt spid="207"/>
                                        </p:tgtEl>
                                        <p:attrNameLst>
                                          <p:attrName>style.visibility</p:attrName>
                                        </p:attrNameLst>
                                      </p:cBhvr>
                                      <p:to>
                                        <p:strVal val="visible"/>
                                      </p:to>
                                    </p:set>
                                    <p:animEffect transition="in" filter="fade">
                                      <p:cBhvr>
                                        <p:cTn id="89" dur="1000"/>
                                        <p:tgtEl>
                                          <p:spTgt spid="207"/>
                                        </p:tgtEl>
                                      </p:cBhvr>
                                    </p:animEffect>
                                    <p:anim calcmode="lin" valueType="num">
                                      <p:cBhvr>
                                        <p:cTn id="90" dur="1000" fill="hold"/>
                                        <p:tgtEl>
                                          <p:spTgt spid="207"/>
                                        </p:tgtEl>
                                        <p:attrNameLst>
                                          <p:attrName>ppt_x</p:attrName>
                                        </p:attrNameLst>
                                      </p:cBhvr>
                                      <p:tavLst>
                                        <p:tav tm="0">
                                          <p:val>
                                            <p:strVal val="#ppt_x"/>
                                          </p:val>
                                        </p:tav>
                                        <p:tav tm="100000">
                                          <p:val>
                                            <p:strVal val="#ppt_x"/>
                                          </p:val>
                                        </p:tav>
                                      </p:tavLst>
                                    </p:anim>
                                    <p:anim calcmode="lin" valueType="num">
                                      <p:cBhvr>
                                        <p:cTn id="91" dur="1000" fill="hold"/>
                                        <p:tgtEl>
                                          <p:spTgt spid="20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P spid="157" grpId="0"/>
      <p:bldP spid="167" grpId="0"/>
      <p:bldP spid="168" grpId="0"/>
      <p:bldP spid="184" grpId="0"/>
      <p:bldP spid="185" grpId="0"/>
      <p:bldP spid="202" grpId="0"/>
      <p:bldP spid="20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กลุ่ม 1"/>
          <p:cNvGrpSpPr/>
          <p:nvPr/>
        </p:nvGrpSpPr>
        <p:grpSpPr>
          <a:xfrm>
            <a:off x="2245497" y="5181600"/>
            <a:ext cx="4658540" cy="4630379"/>
            <a:chOff x="2245497" y="5105400"/>
            <a:chExt cx="4658540" cy="4630379"/>
          </a:xfrm>
        </p:grpSpPr>
        <p:sp>
          <p:nvSpPr>
            <p:cNvPr id="41"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42" name="TextBox 41"/>
            <p:cNvSpPr txBox="1"/>
            <p:nvPr/>
          </p:nvSpPr>
          <p:spPr bwMode="auto">
            <a:xfrm>
              <a:off x="3556901" y="6448219"/>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6"/>
                  </a:solidFill>
                  <a:latin typeface="Lato" pitchFamily="34" charset="0"/>
                  <a:ea typeface="Lato" pitchFamily="34" charset="0"/>
                  <a:cs typeface="Lato" pitchFamily="34" charset="0"/>
                </a:rPr>
                <a:t>Data </a:t>
              </a:r>
              <a:r>
                <a:rPr lang="en-US" sz="3200" b="1" dirty="0">
                  <a:solidFill>
                    <a:schemeClr val="accent6"/>
                  </a:solidFill>
                  <a:latin typeface="Lato" pitchFamily="34" charset="0"/>
                  <a:ea typeface="Lato" pitchFamily="34" charset="0"/>
                  <a:cs typeface="Lato" pitchFamily="34" charset="0"/>
                </a:rPr>
                <a:t>Here</a:t>
              </a:r>
              <a:endParaRPr lang="id-ID" sz="3200" b="1" dirty="0">
                <a:solidFill>
                  <a:schemeClr val="accent6"/>
                </a:solidFill>
                <a:latin typeface="Lato" pitchFamily="34" charset="0"/>
                <a:ea typeface="Lato" pitchFamily="34" charset="0"/>
                <a:cs typeface="Lato" pitchFamily="34" charset="0"/>
              </a:endParaRPr>
            </a:p>
          </p:txBody>
        </p:sp>
        <p:sp>
          <p:nvSpPr>
            <p:cNvPr id="43" name="TextBox 42"/>
            <p:cNvSpPr txBox="1"/>
            <p:nvPr/>
          </p:nvSpPr>
          <p:spPr>
            <a:xfrm>
              <a:off x="3245484" y="6905419"/>
              <a:ext cx="2646663"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cxnSp>
        <p:nvCxnSpPr>
          <p:cNvPr id="59" name="ตัวเชื่อมต่อตรง 237"/>
          <p:cNvCxnSpPr/>
          <p:nvPr/>
        </p:nvCxnSpPr>
        <p:spPr>
          <a:xfrm rot="16200000" flipH="1">
            <a:off x="2922759" y="3834115"/>
            <a:ext cx="1447799" cy="117885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60" name="TextBox 59"/>
          <p:cNvSpPr txBox="1"/>
          <p:nvPr/>
        </p:nvSpPr>
        <p:spPr bwMode="auto">
          <a:xfrm>
            <a:off x="3348814" y="2981980"/>
            <a:ext cx="2042547" cy="523220"/>
          </a:xfrm>
          <a:prstGeom prst="rect">
            <a:avLst/>
          </a:prstGeom>
          <a:noFill/>
        </p:spPr>
        <p:txBody>
          <a:bodyPr wrap="none">
            <a:spAutoFit/>
          </a:bodyPr>
          <a:lstStyle/>
          <a:p>
            <a:pPr defTabSz="1828434" fontAlgn="auto">
              <a:spcBef>
                <a:spcPts val="0"/>
              </a:spcBef>
              <a:spcAft>
                <a:spcPts val="0"/>
              </a:spcAft>
              <a:defRPr/>
            </a:pPr>
            <a:r>
              <a:rPr lang="en-US" sz="2800" b="1" dirty="0">
                <a:solidFill>
                  <a:schemeClr val="accent6"/>
                </a:solidFill>
                <a:latin typeface="Lato" pitchFamily="34" charset="0"/>
                <a:ea typeface="Lato" pitchFamily="34" charset="0"/>
                <a:cs typeface="Lato" pitchFamily="34" charset="0"/>
              </a:rPr>
              <a:t>Description</a:t>
            </a:r>
            <a:endParaRPr lang="id-ID" sz="2800" b="1" dirty="0">
              <a:solidFill>
                <a:schemeClr val="accent6"/>
              </a:solidFill>
              <a:latin typeface="Lato" pitchFamily="34" charset="0"/>
              <a:ea typeface="Lato" pitchFamily="34" charset="0"/>
              <a:cs typeface="Lato" pitchFamily="34" charset="0"/>
            </a:endParaRPr>
          </a:p>
        </p:txBody>
      </p:sp>
      <p:sp>
        <p:nvSpPr>
          <p:cNvPr id="61" name="TextBox 60"/>
          <p:cNvSpPr txBox="1"/>
          <p:nvPr/>
        </p:nvSpPr>
        <p:spPr>
          <a:xfrm>
            <a:off x="3246437" y="3301481"/>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62" name="กลุ่ม 61"/>
          <p:cNvGrpSpPr/>
          <p:nvPr/>
        </p:nvGrpSpPr>
        <p:grpSpPr>
          <a:xfrm>
            <a:off x="7198497" y="5181600"/>
            <a:ext cx="4658540" cy="4630379"/>
            <a:chOff x="2245497" y="5105400"/>
            <a:chExt cx="4658540" cy="4630379"/>
          </a:xfrm>
        </p:grpSpPr>
        <p:sp>
          <p:nvSpPr>
            <p:cNvPr id="63"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64" name="TextBox 63"/>
            <p:cNvSpPr txBox="1"/>
            <p:nvPr/>
          </p:nvSpPr>
          <p:spPr bwMode="auto">
            <a:xfrm>
              <a:off x="3556901" y="6448219"/>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5"/>
                  </a:solidFill>
                  <a:latin typeface="Lato" pitchFamily="34" charset="0"/>
                  <a:ea typeface="Lato" pitchFamily="34" charset="0"/>
                  <a:cs typeface="Lato" pitchFamily="34" charset="0"/>
                </a:rPr>
                <a:t>Data </a:t>
              </a:r>
              <a:r>
                <a:rPr lang="en-US" sz="3200" b="1" dirty="0">
                  <a:solidFill>
                    <a:schemeClr val="accent5"/>
                  </a:solidFill>
                  <a:latin typeface="Lato" pitchFamily="34" charset="0"/>
                  <a:ea typeface="Lato" pitchFamily="34" charset="0"/>
                  <a:cs typeface="Lato" pitchFamily="34" charset="0"/>
                </a:rPr>
                <a:t>Here</a:t>
              </a:r>
              <a:endParaRPr lang="id-ID" sz="3200" b="1" dirty="0">
                <a:solidFill>
                  <a:schemeClr val="accent5"/>
                </a:solidFill>
                <a:latin typeface="Lato" pitchFamily="34" charset="0"/>
                <a:ea typeface="Lato" pitchFamily="34" charset="0"/>
                <a:cs typeface="Lato" pitchFamily="34" charset="0"/>
              </a:endParaRPr>
            </a:p>
          </p:txBody>
        </p:sp>
        <p:sp>
          <p:nvSpPr>
            <p:cNvPr id="65" name="TextBox 64"/>
            <p:cNvSpPr txBox="1"/>
            <p:nvPr/>
          </p:nvSpPr>
          <p:spPr>
            <a:xfrm>
              <a:off x="3245484" y="6905419"/>
              <a:ext cx="2646663"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cxnSp>
        <p:nvCxnSpPr>
          <p:cNvPr id="66" name="ตัวเชื่อมต่อตรง 237"/>
          <p:cNvCxnSpPr/>
          <p:nvPr/>
        </p:nvCxnSpPr>
        <p:spPr>
          <a:xfrm rot="5400000" flipH="1" flipV="1">
            <a:off x="7756307" y="9891932"/>
            <a:ext cx="1981200" cy="185693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bwMode="auto">
          <a:xfrm>
            <a:off x="7993011" y="10988472"/>
            <a:ext cx="2042547" cy="523220"/>
          </a:xfrm>
          <a:prstGeom prst="rect">
            <a:avLst/>
          </a:prstGeom>
          <a:noFill/>
        </p:spPr>
        <p:txBody>
          <a:bodyPr wrap="none">
            <a:spAutoFit/>
          </a:bodyPr>
          <a:lstStyle/>
          <a:p>
            <a:pPr defTabSz="1828434" fontAlgn="auto">
              <a:spcBef>
                <a:spcPts val="0"/>
              </a:spcBef>
              <a:spcAft>
                <a:spcPts val="0"/>
              </a:spcAft>
              <a:defRPr/>
            </a:pPr>
            <a:r>
              <a:rPr lang="en-US" sz="2800" b="1" dirty="0">
                <a:solidFill>
                  <a:schemeClr val="accent5"/>
                </a:solidFill>
                <a:latin typeface="Lato" pitchFamily="34" charset="0"/>
                <a:ea typeface="Lato" pitchFamily="34" charset="0"/>
                <a:cs typeface="Lato" pitchFamily="34" charset="0"/>
              </a:rPr>
              <a:t>Description</a:t>
            </a:r>
            <a:endParaRPr lang="id-ID" sz="2800" b="1" dirty="0">
              <a:solidFill>
                <a:schemeClr val="accent5"/>
              </a:solidFill>
              <a:latin typeface="Lato" pitchFamily="34" charset="0"/>
              <a:ea typeface="Lato" pitchFamily="34" charset="0"/>
              <a:cs typeface="Lato" pitchFamily="34" charset="0"/>
            </a:endParaRPr>
          </a:p>
        </p:txBody>
      </p:sp>
      <p:sp>
        <p:nvSpPr>
          <p:cNvPr id="68" name="TextBox 67"/>
          <p:cNvSpPr txBox="1"/>
          <p:nvPr/>
        </p:nvSpPr>
        <p:spPr>
          <a:xfrm>
            <a:off x="7890634" y="11307973"/>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73" name="กลุ่ม 72"/>
          <p:cNvGrpSpPr/>
          <p:nvPr/>
        </p:nvGrpSpPr>
        <p:grpSpPr>
          <a:xfrm>
            <a:off x="11933237" y="5105400"/>
            <a:ext cx="4658540" cy="4630379"/>
            <a:chOff x="2245497" y="5105400"/>
            <a:chExt cx="4658540" cy="4630379"/>
          </a:xfrm>
        </p:grpSpPr>
        <p:sp>
          <p:nvSpPr>
            <p:cNvPr id="74"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75" name="TextBox 74"/>
            <p:cNvSpPr txBox="1"/>
            <p:nvPr/>
          </p:nvSpPr>
          <p:spPr bwMode="auto">
            <a:xfrm>
              <a:off x="3556901" y="6448219"/>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1"/>
                  </a:solidFill>
                  <a:latin typeface="Lato" pitchFamily="34" charset="0"/>
                  <a:ea typeface="Lato" pitchFamily="34" charset="0"/>
                  <a:cs typeface="Lato" pitchFamily="34" charset="0"/>
                </a:rPr>
                <a:t>Data </a:t>
              </a:r>
              <a:r>
                <a:rPr lang="en-US" sz="3200" b="1" dirty="0">
                  <a:solidFill>
                    <a:schemeClr val="accent1"/>
                  </a:solidFill>
                  <a:latin typeface="Lato" pitchFamily="34" charset="0"/>
                  <a:ea typeface="Lato" pitchFamily="34" charset="0"/>
                  <a:cs typeface="Lato" pitchFamily="34" charset="0"/>
                </a:rPr>
                <a:t>Here</a:t>
              </a:r>
              <a:endParaRPr lang="id-ID" sz="3200" b="1" dirty="0">
                <a:solidFill>
                  <a:schemeClr val="accent1"/>
                </a:solidFill>
                <a:latin typeface="Lato" pitchFamily="34" charset="0"/>
                <a:ea typeface="Lato" pitchFamily="34" charset="0"/>
                <a:cs typeface="Lato" pitchFamily="34" charset="0"/>
              </a:endParaRPr>
            </a:p>
          </p:txBody>
        </p:sp>
        <p:sp>
          <p:nvSpPr>
            <p:cNvPr id="76" name="TextBox 75"/>
            <p:cNvSpPr txBox="1"/>
            <p:nvPr/>
          </p:nvSpPr>
          <p:spPr>
            <a:xfrm>
              <a:off x="3245484" y="6905419"/>
              <a:ext cx="2646663"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cxnSp>
        <p:nvCxnSpPr>
          <p:cNvPr id="77" name="ตัวเชื่อมต่อตรง 237"/>
          <p:cNvCxnSpPr/>
          <p:nvPr/>
        </p:nvCxnSpPr>
        <p:spPr>
          <a:xfrm rot="16200000" flipH="1">
            <a:off x="12773630" y="3715875"/>
            <a:ext cx="1447799" cy="117885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bwMode="auto">
          <a:xfrm>
            <a:off x="13180722" y="2930661"/>
            <a:ext cx="2042547" cy="523220"/>
          </a:xfrm>
          <a:prstGeom prst="rect">
            <a:avLst/>
          </a:prstGeom>
          <a:noFill/>
        </p:spPr>
        <p:txBody>
          <a:bodyPr wrap="none">
            <a:spAutoFit/>
          </a:bodyPr>
          <a:lstStyle/>
          <a:p>
            <a:pPr defTabSz="1828434" fontAlgn="auto">
              <a:spcBef>
                <a:spcPts val="0"/>
              </a:spcBef>
              <a:spcAft>
                <a:spcPts val="0"/>
              </a:spcAft>
              <a:defRPr/>
            </a:pPr>
            <a:r>
              <a:rPr lang="en-US" sz="2800" b="1" dirty="0">
                <a:solidFill>
                  <a:schemeClr val="accent1"/>
                </a:solidFill>
                <a:latin typeface="Lato" pitchFamily="34" charset="0"/>
                <a:ea typeface="Lato" pitchFamily="34" charset="0"/>
                <a:cs typeface="Lato" pitchFamily="34" charset="0"/>
              </a:rPr>
              <a:t>Description</a:t>
            </a:r>
            <a:endParaRPr lang="id-ID" sz="2800" b="1" dirty="0">
              <a:solidFill>
                <a:schemeClr val="accent1"/>
              </a:solidFill>
              <a:latin typeface="Lato" pitchFamily="34" charset="0"/>
              <a:ea typeface="Lato" pitchFamily="34" charset="0"/>
              <a:cs typeface="Lato" pitchFamily="34" charset="0"/>
            </a:endParaRPr>
          </a:p>
        </p:txBody>
      </p:sp>
      <p:sp>
        <p:nvSpPr>
          <p:cNvPr id="79" name="TextBox 78"/>
          <p:cNvSpPr txBox="1"/>
          <p:nvPr/>
        </p:nvSpPr>
        <p:spPr>
          <a:xfrm>
            <a:off x="13078345" y="3250162"/>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80" name="กลุ่ม 79"/>
          <p:cNvGrpSpPr/>
          <p:nvPr/>
        </p:nvGrpSpPr>
        <p:grpSpPr>
          <a:xfrm>
            <a:off x="16896577" y="5105400"/>
            <a:ext cx="4658540" cy="4630379"/>
            <a:chOff x="2245497" y="5105400"/>
            <a:chExt cx="4658540" cy="4630379"/>
          </a:xfrm>
        </p:grpSpPr>
        <p:sp>
          <p:nvSpPr>
            <p:cNvPr id="81"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2" name="TextBox 81"/>
            <p:cNvSpPr txBox="1"/>
            <p:nvPr/>
          </p:nvSpPr>
          <p:spPr bwMode="auto">
            <a:xfrm>
              <a:off x="3556901" y="6448219"/>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3"/>
                  </a:solidFill>
                  <a:latin typeface="Lato" pitchFamily="34" charset="0"/>
                  <a:ea typeface="Lato" pitchFamily="34" charset="0"/>
                  <a:cs typeface="Lato" pitchFamily="34" charset="0"/>
                </a:rPr>
                <a:t>Data </a:t>
              </a:r>
              <a:r>
                <a:rPr lang="en-US" sz="3200" b="1" dirty="0">
                  <a:solidFill>
                    <a:schemeClr val="accent3"/>
                  </a:solidFill>
                  <a:latin typeface="Lato" pitchFamily="34" charset="0"/>
                  <a:ea typeface="Lato" pitchFamily="34" charset="0"/>
                  <a:cs typeface="Lato" pitchFamily="34" charset="0"/>
                </a:rPr>
                <a:t>Here</a:t>
              </a:r>
              <a:endParaRPr lang="id-ID" sz="3200" b="1" dirty="0">
                <a:solidFill>
                  <a:schemeClr val="accent3"/>
                </a:solidFill>
                <a:latin typeface="Lato" pitchFamily="34" charset="0"/>
                <a:ea typeface="Lato" pitchFamily="34" charset="0"/>
                <a:cs typeface="Lato" pitchFamily="34" charset="0"/>
              </a:endParaRPr>
            </a:p>
          </p:txBody>
        </p:sp>
        <p:sp>
          <p:nvSpPr>
            <p:cNvPr id="83" name="TextBox 82"/>
            <p:cNvSpPr txBox="1"/>
            <p:nvPr/>
          </p:nvSpPr>
          <p:spPr>
            <a:xfrm>
              <a:off x="3245484" y="6905419"/>
              <a:ext cx="2646663"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cxnSp>
        <p:nvCxnSpPr>
          <p:cNvPr id="84" name="ตัวเชื่อมต่อตรง 237"/>
          <p:cNvCxnSpPr/>
          <p:nvPr/>
        </p:nvCxnSpPr>
        <p:spPr>
          <a:xfrm rot="5400000" flipH="1" flipV="1">
            <a:off x="17433707" y="9815731"/>
            <a:ext cx="1981200" cy="185693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bwMode="auto">
          <a:xfrm>
            <a:off x="17627307" y="10912272"/>
            <a:ext cx="2042547" cy="523220"/>
          </a:xfrm>
          <a:prstGeom prst="rect">
            <a:avLst/>
          </a:prstGeom>
          <a:noFill/>
        </p:spPr>
        <p:txBody>
          <a:bodyPr wrap="none">
            <a:spAutoFit/>
          </a:bodyPr>
          <a:lstStyle/>
          <a:p>
            <a:pPr defTabSz="1828434" fontAlgn="auto">
              <a:spcBef>
                <a:spcPts val="0"/>
              </a:spcBef>
              <a:spcAft>
                <a:spcPts val="0"/>
              </a:spcAft>
              <a:defRPr/>
            </a:pPr>
            <a:r>
              <a:rPr lang="en-US" sz="2800" b="1" dirty="0">
                <a:solidFill>
                  <a:schemeClr val="accent3"/>
                </a:solidFill>
                <a:latin typeface="Lato" pitchFamily="34" charset="0"/>
                <a:ea typeface="Lato" pitchFamily="34" charset="0"/>
                <a:cs typeface="Lato" pitchFamily="34" charset="0"/>
              </a:rPr>
              <a:t>Description</a:t>
            </a:r>
            <a:endParaRPr lang="id-ID" sz="2800" b="1" dirty="0">
              <a:solidFill>
                <a:schemeClr val="accent3"/>
              </a:solidFill>
              <a:latin typeface="Lato" pitchFamily="34" charset="0"/>
              <a:ea typeface="Lato" pitchFamily="34" charset="0"/>
              <a:cs typeface="Lato" pitchFamily="34" charset="0"/>
            </a:endParaRPr>
          </a:p>
        </p:txBody>
      </p:sp>
      <p:sp>
        <p:nvSpPr>
          <p:cNvPr id="86" name="TextBox 85"/>
          <p:cNvSpPr txBox="1"/>
          <p:nvPr/>
        </p:nvSpPr>
        <p:spPr>
          <a:xfrm>
            <a:off x="17524930" y="11231773"/>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01126740"/>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wipe(down)">
                                      <p:cBhvr>
                                        <p:cTn id="11" dur="500"/>
                                        <p:tgtEl>
                                          <p:spTgt spid="5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wipe(left)">
                                      <p:cBhvr>
                                        <p:cTn id="15" dur="500"/>
                                        <p:tgtEl>
                                          <p:spTgt spid="60"/>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61"/>
                                        </p:tgtEl>
                                        <p:attrNameLst>
                                          <p:attrName>style.visibility</p:attrName>
                                        </p:attrNameLst>
                                      </p:cBhvr>
                                      <p:to>
                                        <p:strVal val="visible"/>
                                      </p:to>
                                    </p:set>
                                    <p:animEffect transition="in" filter="wipe(left)">
                                      <p:cBhvr>
                                        <p:cTn id="19" dur="500"/>
                                        <p:tgtEl>
                                          <p:spTgt spid="61"/>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62"/>
                                        </p:tgtEl>
                                        <p:attrNameLst>
                                          <p:attrName>style.visibility</p:attrName>
                                        </p:attrNameLst>
                                      </p:cBhvr>
                                      <p:to>
                                        <p:strVal val="visible"/>
                                      </p:to>
                                    </p:set>
                                    <p:animEffect transition="in" filter="wipe(up)">
                                      <p:cBhvr>
                                        <p:cTn id="23" dur="500"/>
                                        <p:tgtEl>
                                          <p:spTgt spid="62"/>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wipe(up)">
                                      <p:cBhvr>
                                        <p:cTn id="27" dur="500"/>
                                        <p:tgtEl>
                                          <p:spTgt spid="6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68"/>
                                        </p:tgtEl>
                                        <p:attrNameLst>
                                          <p:attrName>style.visibility</p:attrName>
                                        </p:attrNameLst>
                                      </p:cBhvr>
                                      <p:to>
                                        <p:strVal val="visible"/>
                                      </p:to>
                                    </p:set>
                                    <p:animEffect transition="in" filter="wipe(left)">
                                      <p:cBhvr>
                                        <p:cTn id="35" dur="500"/>
                                        <p:tgtEl>
                                          <p:spTgt spid="68"/>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73"/>
                                        </p:tgtEl>
                                        <p:attrNameLst>
                                          <p:attrName>style.visibility</p:attrName>
                                        </p:attrNameLst>
                                      </p:cBhvr>
                                      <p:to>
                                        <p:strVal val="visible"/>
                                      </p:to>
                                    </p:set>
                                    <p:animEffect transition="in" filter="wipe(down)">
                                      <p:cBhvr>
                                        <p:cTn id="39" dur="500"/>
                                        <p:tgtEl>
                                          <p:spTgt spid="73"/>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wipe(down)">
                                      <p:cBhvr>
                                        <p:cTn id="43" dur="500"/>
                                        <p:tgtEl>
                                          <p:spTgt spid="77"/>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78"/>
                                        </p:tgtEl>
                                        <p:attrNameLst>
                                          <p:attrName>style.visibility</p:attrName>
                                        </p:attrNameLst>
                                      </p:cBhvr>
                                      <p:to>
                                        <p:strVal val="visible"/>
                                      </p:to>
                                    </p:set>
                                    <p:animEffect transition="in" filter="wipe(left)">
                                      <p:cBhvr>
                                        <p:cTn id="47" dur="500"/>
                                        <p:tgtEl>
                                          <p:spTgt spid="78"/>
                                        </p:tgtEl>
                                      </p:cBhvr>
                                    </p:animEffect>
                                  </p:childTnLst>
                                </p:cTn>
                              </p:par>
                            </p:childTnLst>
                          </p:cTn>
                        </p:par>
                        <p:par>
                          <p:cTn id="48" fill="hold">
                            <p:stCondLst>
                              <p:cond delay="5500"/>
                            </p:stCondLst>
                            <p:childTnLst>
                              <p:par>
                                <p:cTn id="49" presetID="22" presetClass="entr" presetSubtype="8" fill="hold" grpId="0" nodeType="after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wipe(left)">
                                      <p:cBhvr>
                                        <p:cTn id="51" dur="500"/>
                                        <p:tgtEl>
                                          <p:spTgt spid="79"/>
                                        </p:tgtEl>
                                      </p:cBhvr>
                                    </p:animEffect>
                                  </p:childTnLst>
                                </p:cTn>
                              </p:par>
                            </p:childTnLst>
                          </p:cTn>
                        </p:par>
                        <p:par>
                          <p:cTn id="52" fill="hold">
                            <p:stCondLst>
                              <p:cond delay="6000"/>
                            </p:stCondLst>
                            <p:childTnLst>
                              <p:par>
                                <p:cTn id="53" presetID="22" presetClass="entr" presetSubtype="1" fill="hold"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up)">
                                      <p:cBhvr>
                                        <p:cTn id="55" dur="500"/>
                                        <p:tgtEl>
                                          <p:spTgt spid="80"/>
                                        </p:tgtEl>
                                      </p:cBhvr>
                                    </p:animEffect>
                                  </p:childTnLst>
                                </p:cTn>
                              </p:par>
                            </p:childTnLst>
                          </p:cTn>
                        </p:par>
                        <p:par>
                          <p:cTn id="56" fill="hold">
                            <p:stCondLst>
                              <p:cond delay="6500"/>
                            </p:stCondLst>
                            <p:childTnLst>
                              <p:par>
                                <p:cTn id="57" presetID="22" presetClass="entr" presetSubtype="1" fill="hold" nodeType="afterEffect">
                                  <p:stCondLst>
                                    <p:cond delay="0"/>
                                  </p:stCondLst>
                                  <p:childTnLst>
                                    <p:set>
                                      <p:cBhvr>
                                        <p:cTn id="58" dur="1" fill="hold">
                                          <p:stCondLst>
                                            <p:cond delay="0"/>
                                          </p:stCondLst>
                                        </p:cTn>
                                        <p:tgtEl>
                                          <p:spTgt spid="84"/>
                                        </p:tgtEl>
                                        <p:attrNameLst>
                                          <p:attrName>style.visibility</p:attrName>
                                        </p:attrNameLst>
                                      </p:cBhvr>
                                      <p:to>
                                        <p:strVal val="visible"/>
                                      </p:to>
                                    </p:set>
                                    <p:animEffect transition="in" filter="wipe(up)">
                                      <p:cBhvr>
                                        <p:cTn id="59" dur="500"/>
                                        <p:tgtEl>
                                          <p:spTgt spid="84"/>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85"/>
                                        </p:tgtEl>
                                        <p:attrNameLst>
                                          <p:attrName>style.visibility</p:attrName>
                                        </p:attrNameLst>
                                      </p:cBhvr>
                                      <p:to>
                                        <p:strVal val="visible"/>
                                      </p:to>
                                    </p:set>
                                    <p:animEffect transition="in" filter="wipe(left)">
                                      <p:cBhvr>
                                        <p:cTn id="63" dur="500"/>
                                        <p:tgtEl>
                                          <p:spTgt spid="85"/>
                                        </p:tgtEl>
                                      </p:cBhvr>
                                    </p:animEffect>
                                  </p:childTnLst>
                                </p:cTn>
                              </p:par>
                            </p:childTnLst>
                          </p:cTn>
                        </p:par>
                        <p:par>
                          <p:cTn id="64" fill="hold">
                            <p:stCondLst>
                              <p:cond delay="7500"/>
                            </p:stCondLst>
                            <p:childTnLst>
                              <p:par>
                                <p:cTn id="65" presetID="22" presetClass="entr" presetSubtype="8"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left)">
                                      <p:cBhvr>
                                        <p:cTn id="6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67" grpId="0"/>
      <p:bldP spid="68" grpId="0"/>
      <p:bldP spid="78" grpId="0"/>
      <p:bldP spid="79" grpId="0"/>
      <p:bldP spid="85" grpId="0"/>
      <p:bldP spid="8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9" name="กลุ่ม 258"/>
          <p:cNvGrpSpPr/>
          <p:nvPr/>
        </p:nvGrpSpPr>
        <p:grpSpPr>
          <a:xfrm>
            <a:off x="12135518" y="2514600"/>
            <a:ext cx="3988719" cy="3966343"/>
            <a:chOff x="12135518" y="2438400"/>
            <a:chExt cx="3988719" cy="3966343"/>
          </a:xfrm>
        </p:grpSpPr>
        <p:sp>
          <p:nvSpPr>
            <p:cNvPr id="5" name="Freeform 7"/>
            <p:cNvSpPr>
              <a:spLocks/>
            </p:cNvSpPr>
            <p:nvPr/>
          </p:nvSpPr>
          <p:spPr bwMode="auto">
            <a:xfrm>
              <a:off x="12135518" y="2438400"/>
              <a:ext cx="3988719" cy="3966343"/>
            </a:xfrm>
            <a:custGeom>
              <a:avLst/>
              <a:gdLst>
                <a:gd name="T0" fmla="*/ 175 w 179"/>
                <a:gd name="T1" fmla="*/ 80 h 178"/>
                <a:gd name="T2" fmla="*/ 97 w 179"/>
                <a:gd name="T3" fmla="*/ 3 h 178"/>
                <a:gd name="T4" fmla="*/ 90 w 179"/>
                <a:gd name="T5" fmla="*/ 0 h 178"/>
                <a:gd name="T6" fmla="*/ 82 w 179"/>
                <a:gd name="T7" fmla="*/ 3 h 178"/>
                <a:gd name="T8" fmla="*/ 5 w 179"/>
                <a:gd name="T9" fmla="*/ 80 h 178"/>
                <a:gd name="T10" fmla="*/ 5 w 179"/>
                <a:gd name="T11" fmla="*/ 96 h 178"/>
                <a:gd name="T12" fmla="*/ 13 w 179"/>
                <a:gd name="T13" fmla="*/ 99 h 178"/>
                <a:gd name="T14" fmla="*/ 29 w 179"/>
                <a:gd name="T15" fmla="*/ 99 h 178"/>
                <a:gd name="T16" fmla="*/ 29 w 179"/>
                <a:gd name="T17" fmla="*/ 178 h 178"/>
                <a:gd name="T18" fmla="*/ 150 w 179"/>
                <a:gd name="T19" fmla="*/ 178 h 178"/>
                <a:gd name="T20" fmla="*/ 150 w 179"/>
                <a:gd name="T21" fmla="*/ 99 h 178"/>
                <a:gd name="T22" fmla="*/ 167 w 179"/>
                <a:gd name="T23" fmla="*/ 99 h 178"/>
                <a:gd name="T24" fmla="*/ 167 w 179"/>
                <a:gd name="T25" fmla="*/ 99 h 178"/>
                <a:gd name="T26" fmla="*/ 167 w 179"/>
                <a:gd name="T27" fmla="*/ 99 h 178"/>
                <a:gd name="T28" fmla="*/ 167 w 179"/>
                <a:gd name="T29" fmla="*/ 99 h 178"/>
                <a:gd name="T30" fmla="*/ 175 w 179"/>
                <a:gd name="T31" fmla="*/ 96 h 178"/>
                <a:gd name="T32" fmla="*/ 175 w 179"/>
                <a:gd name="T33" fmla="*/ 8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178">
                  <a:moveTo>
                    <a:pt x="175" y="80"/>
                  </a:moveTo>
                  <a:cubicBezTo>
                    <a:pt x="97" y="3"/>
                    <a:pt x="97" y="3"/>
                    <a:pt x="97" y="3"/>
                  </a:cubicBezTo>
                  <a:cubicBezTo>
                    <a:pt x="95" y="1"/>
                    <a:pt x="92" y="0"/>
                    <a:pt x="90" y="0"/>
                  </a:cubicBezTo>
                  <a:cubicBezTo>
                    <a:pt x="87" y="0"/>
                    <a:pt x="84" y="1"/>
                    <a:pt x="82" y="3"/>
                  </a:cubicBezTo>
                  <a:cubicBezTo>
                    <a:pt x="5" y="80"/>
                    <a:pt x="5" y="80"/>
                    <a:pt x="5" y="80"/>
                  </a:cubicBezTo>
                  <a:cubicBezTo>
                    <a:pt x="0" y="85"/>
                    <a:pt x="0" y="91"/>
                    <a:pt x="5" y="96"/>
                  </a:cubicBezTo>
                  <a:cubicBezTo>
                    <a:pt x="7" y="98"/>
                    <a:pt x="10" y="99"/>
                    <a:pt x="13" y="99"/>
                  </a:cubicBezTo>
                  <a:cubicBezTo>
                    <a:pt x="29" y="99"/>
                    <a:pt x="29" y="99"/>
                    <a:pt x="29" y="99"/>
                  </a:cubicBezTo>
                  <a:cubicBezTo>
                    <a:pt x="29" y="178"/>
                    <a:pt x="29" y="178"/>
                    <a:pt x="29" y="178"/>
                  </a:cubicBezTo>
                  <a:cubicBezTo>
                    <a:pt x="150" y="178"/>
                    <a:pt x="150" y="178"/>
                    <a:pt x="150" y="178"/>
                  </a:cubicBezTo>
                  <a:cubicBezTo>
                    <a:pt x="150" y="99"/>
                    <a:pt x="150" y="99"/>
                    <a:pt x="150" y="99"/>
                  </a:cubicBezTo>
                  <a:cubicBezTo>
                    <a:pt x="167" y="99"/>
                    <a:pt x="167" y="99"/>
                    <a:pt x="167" y="99"/>
                  </a:cubicBezTo>
                  <a:cubicBezTo>
                    <a:pt x="167" y="99"/>
                    <a:pt x="167" y="99"/>
                    <a:pt x="167" y="99"/>
                  </a:cubicBezTo>
                  <a:cubicBezTo>
                    <a:pt x="167" y="99"/>
                    <a:pt x="167" y="99"/>
                    <a:pt x="167" y="99"/>
                  </a:cubicBezTo>
                  <a:cubicBezTo>
                    <a:pt x="167" y="99"/>
                    <a:pt x="167" y="99"/>
                    <a:pt x="167" y="99"/>
                  </a:cubicBezTo>
                  <a:cubicBezTo>
                    <a:pt x="170" y="99"/>
                    <a:pt x="173" y="98"/>
                    <a:pt x="175" y="96"/>
                  </a:cubicBezTo>
                  <a:cubicBezTo>
                    <a:pt x="179" y="91"/>
                    <a:pt x="179" y="85"/>
                    <a:pt x="175" y="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11" name="TextBox 31"/>
            <p:cNvSpPr txBox="1">
              <a:spLocks noChangeArrowheads="1"/>
            </p:cNvSpPr>
            <p:nvPr/>
          </p:nvSpPr>
          <p:spPr bwMode="auto">
            <a:xfrm>
              <a:off x="13076237" y="4057471"/>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59</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258" name="กลุ่ม 257"/>
          <p:cNvGrpSpPr/>
          <p:nvPr/>
        </p:nvGrpSpPr>
        <p:grpSpPr>
          <a:xfrm>
            <a:off x="12782589" y="6659960"/>
            <a:ext cx="2696441" cy="2696441"/>
            <a:chOff x="12782589" y="6583760"/>
            <a:chExt cx="2696441" cy="2696441"/>
          </a:xfrm>
        </p:grpSpPr>
        <p:sp>
          <p:nvSpPr>
            <p:cNvPr id="9" name="Freeform 9"/>
            <p:cNvSpPr>
              <a:spLocks/>
            </p:cNvSpPr>
            <p:nvPr/>
          </p:nvSpPr>
          <p:spPr bwMode="auto">
            <a:xfrm>
              <a:off x="12782589" y="6583760"/>
              <a:ext cx="2696441" cy="2696441"/>
            </a:xfrm>
            <a:custGeom>
              <a:avLst/>
              <a:gdLst>
                <a:gd name="T0" fmla="*/ 0 w 121"/>
                <a:gd name="T1" fmla="*/ 121 h 121"/>
                <a:gd name="T2" fmla="*/ 121 w 121"/>
                <a:gd name="T3" fmla="*/ 0 h 121"/>
                <a:gd name="T4" fmla="*/ 0 w 121"/>
                <a:gd name="T5" fmla="*/ 0 h 121"/>
                <a:gd name="T6" fmla="*/ 0 w 121"/>
                <a:gd name="T7" fmla="*/ 121 h 121"/>
              </a:gdLst>
              <a:ahLst/>
              <a:cxnLst>
                <a:cxn ang="0">
                  <a:pos x="T0" y="T1"/>
                </a:cxn>
                <a:cxn ang="0">
                  <a:pos x="T2" y="T3"/>
                </a:cxn>
                <a:cxn ang="0">
                  <a:pos x="T4" y="T5"/>
                </a:cxn>
                <a:cxn ang="0">
                  <a:pos x="T6" y="T7"/>
                </a:cxn>
              </a:cxnLst>
              <a:rect l="0" t="0" r="r" b="b"/>
              <a:pathLst>
                <a:path w="121" h="121">
                  <a:moveTo>
                    <a:pt x="0" y="121"/>
                  </a:moveTo>
                  <a:cubicBezTo>
                    <a:pt x="67" y="121"/>
                    <a:pt x="121" y="67"/>
                    <a:pt x="121" y="0"/>
                  </a:cubicBezTo>
                  <a:cubicBezTo>
                    <a:pt x="0" y="0"/>
                    <a:pt x="0" y="0"/>
                    <a:pt x="0" y="0"/>
                  </a:cubicBezTo>
                  <a:lnTo>
                    <a:pt x="0" y="1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2" name="TextBox 31"/>
            <p:cNvSpPr txBox="1">
              <a:spLocks noChangeArrowheads="1"/>
            </p:cNvSpPr>
            <p:nvPr/>
          </p:nvSpPr>
          <p:spPr bwMode="auto">
            <a:xfrm>
              <a:off x="12943851" y="7049835"/>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82</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257" name="กลุ่ม 256"/>
          <p:cNvGrpSpPr/>
          <p:nvPr/>
        </p:nvGrpSpPr>
        <p:grpSpPr>
          <a:xfrm>
            <a:off x="9929508" y="6659960"/>
            <a:ext cx="2674064" cy="2696441"/>
            <a:chOff x="9929508" y="6583760"/>
            <a:chExt cx="2674064" cy="2696441"/>
          </a:xfrm>
          <a:solidFill>
            <a:schemeClr val="accent1"/>
          </a:solidFill>
        </p:grpSpPr>
        <p:sp>
          <p:nvSpPr>
            <p:cNvPr id="7" name="Freeform 8"/>
            <p:cNvSpPr>
              <a:spLocks/>
            </p:cNvSpPr>
            <p:nvPr/>
          </p:nvSpPr>
          <p:spPr bwMode="auto">
            <a:xfrm>
              <a:off x="9929508" y="6583760"/>
              <a:ext cx="2674064" cy="2696441"/>
            </a:xfrm>
            <a:custGeom>
              <a:avLst/>
              <a:gdLst>
                <a:gd name="T0" fmla="*/ 0 w 120"/>
                <a:gd name="T1" fmla="*/ 121 h 121"/>
                <a:gd name="T2" fmla="*/ 120 w 120"/>
                <a:gd name="T3" fmla="*/ 121 h 121"/>
                <a:gd name="T4" fmla="*/ 120 w 120"/>
                <a:gd name="T5" fmla="*/ 0 h 121"/>
                <a:gd name="T6" fmla="*/ 0 w 120"/>
                <a:gd name="T7" fmla="*/ 121 h 121"/>
              </a:gdLst>
              <a:ahLst/>
              <a:cxnLst>
                <a:cxn ang="0">
                  <a:pos x="T0" y="T1"/>
                </a:cxn>
                <a:cxn ang="0">
                  <a:pos x="T2" y="T3"/>
                </a:cxn>
                <a:cxn ang="0">
                  <a:pos x="T4" y="T5"/>
                </a:cxn>
                <a:cxn ang="0">
                  <a:pos x="T6" y="T7"/>
                </a:cxn>
              </a:cxnLst>
              <a:rect l="0" t="0" r="r" b="b"/>
              <a:pathLst>
                <a:path w="120" h="121">
                  <a:moveTo>
                    <a:pt x="0" y="121"/>
                  </a:moveTo>
                  <a:cubicBezTo>
                    <a:pt x="120" y="121"/>
                    <a:pt x="120" y="121"/>
                    <a:pt x="120" y="121"/>
                  </a:cubicBezTo>
                  <a:cubicBezTo>
                    <a:pt x="120" y="0"/>
                    <a:pt x="120" y="0"/>
                    <a:pt x="120" y="0"/>
                  </a:cubicBezTo>
                  <a:cubicBezTo>
                    <a:pt x="54" y="0"/>
                    <a:pt x="0" y="54"/>
                    <a:pt x="0" y="121"/>
                  </a:cubicBezTo>
                  <a:close/>
                </a:path>
              </a:pathLst>
            </a:custGeom>
            <a:grpFill/>
            <a:ln>
              <a:noFill/>
            </a:ln>
          </p:spPr>
          <p:txBody>
            <a:bodyPr vert="horz" wrap="square" lIns="91440" tIns="45720" rIns="91440" bIns="45720" numCol="1" anchor="t" anchorCtr="0" compatLnSpc="1">
              <a:prstTxWarp prst="textNoShape">
                <a:avLst/>
              </a:prstTxWarp>
            </a:bodyPr>
            <a:lstStyle/>
            <a:p>
              <a:endParaRPr lang="th-TH"/>
            </a:p>
          </p:txBody>
        </p:sp>
        <p:sp>
          <p:nvSpPr>
            <p:cNvPr id="113" name="TextBox 31"/>
            <p:cNvSpPr txBox="1">
              <a:spLocks noChangeArrowheads="1"/>
            </p:cNvSpPr>
            <p:nvPr/>
          </p:nvSpPr>
          <p:spPr bwMode="auto">
            <a:xfrm>
              <a:off x="10333037" y="7772400"/>
              <a:ext cx="2189786" cy="10156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74</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256" name="กลุ่ม 255"/>
          <p:cNvGrpSpPr/>
          <p:nvPr/>
        </p:nvGrpSpPr>
        <p:grpSpPr>
          <a:xfrm>
            <a:off x="9929508" y="9533553"/>
            <a:ext cx="2674064" cy="2674064"/>
            <a:chOff x="9929508" y="9457353"/>
            <a:chExt cx="2674064" cy="2674064"/>
          </a:xfrm>
        </p:grpSpPr>
        <p:sp>
          <p:nvSpPr>
            <p:cNvPr id="12" name="Freeform 11"/>
            <p:cNvSpPr>
              <a:spLocks/>
            </p:cNvSpPr>
            <p:nvPr/>
          </p:nvSpPr>
          <p:spPr bwMode="auto">
            <a:xfrm>
              <a:off x="9929508" y="9457353"/>
              <a:ext cx="2674064" cy="2674064"/>
            </a:xfrm>
            <a:custGeom>
              <a:avLst/>
              <a:gdLst>
                <a:gd name="T0" fmla="*/ 0 w 120"/>
                <a:gd name="T1" fmla="*/ 120 h 120"/>
                <a:gd name="T2" fmla="*/ 120 w 120"/>
                <a:gd name="T3" fmla="*/ 0 h 120"/>
                <a:gd name="T4" fmla="*/ 0 w 120"/>
                <a:gd name="T5" fmla="*/ 0 h 120"/>
                <a:gd name="T6" fmla="*/ 0 w 120"/>
                <a:gd name="T7" fmla="*/ 120 h 120"/>
              </a:gdLst>
              <a:ahLst/>
              <a:cxnLst>
                <a:cxn ang="0">
                  <a:pos x="T0" y="T1"/>
                </a:cxn>
                <a:cxn ang="0">
                  <a:pos x="T2" y="T3"/>
                </a:cxn>
                <a:cxn ang="0">
                  <a:pos x="T4" y="T5"/>
                </a:cxn>
                <a:cxn ang="0">
                  <a:pos x="T6" y="T7"/>
                </a:cxn>
              </a:cxnLst>
              <a:rect l="0" t="0" r="r" b="b"/>
              <a:pathLst>
                <a:path w="120" h="120">
                  <a:moveTo>
                    <a:pt x="0" y="120"/>
                  </a:moveTo>
                  <a:cubicBezTo>
                    <a:pt x="66" y="120"/>
                    <a:pt x="120" y="66"/>
                    <a:pt x="120" y="0"/>
                  </a:cubicBezTo>
                  <a:cubicBezTo>
                    <a:pt x="0" y="0"/>
                    <a:pt x="0" y="0"/>
                    <a:pt x="0" y="0"/>
                  </a:cubicBezTo>
                  <a:lnTo>
                    <a:pt x="0" y="12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14" name="TextBox 31"/>
            <p:cNvSpPr txBox="1">
              <a:spLocks noChangeArrowheads="1"/>
            </p:cNvSpPr>
            <p:nvPr/>
          </p:nvSpPr>
          <p:spPr bwMode="auto">
            <a:xfrm>
              <a:off x="10028237" y="9900665"/>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61</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15" name="กลุ่ม 14"/>
          <p:cNvGrpSpPr/>
          <p:nvPr/>
        </p:nvGrpSpPr>
        <p:grpSpPr>
          <a:xfrm>
            <a:off x="6899275" y="9533553"/>
            <a:ext cx="2853081" cy="2674064"/>
            <a:chOff x="6899275" y="9457353"/>
            <a:chExt cx="2853081" cy="2674064"/>
          </a:xfrm>
        </p:grpSpPr>
        <p:sp>
          <p:nvSpPr>
            <p:cNvPr id="11" name="Freeform 10"/>
            <p:cNvSpPr>
              <a:spLocks/>
            </p:cNvSpPr>
            <p:nvPr/>
          </p:nvSpPr>
          <p:spPr bwMode="auto">
            <a:xfrm>
              <a:off x="6899275" y="9457353"/>
              <a:ext cx="2853081" cy="2674064"/>
            </a:xfrm>
            <a:custGeom>
              <a:avLst/>
              <a:gdLst>
                <a:gd name="T0" fmla="*/ 0 w 128"/>
                <a:gd name="T1" fmla="*/ 60 h 120"/>
                <a:gd name="T2" fmla="*/ 60 w 128"/>
                <a:gd name="T3" fmla="*/ 120 h 120"/>
                <a:gd name="T4" fmla="*/ 128 w 128"/>
                <a:gd name="T5" fmla="*/ 120 h 120"/>
                <a:gd name="T6" fmla="*/ 128 w 128"/>
                <a:gd name="T7" fmla="*/ 0 h 120"/>
                <a:gd name="T8" fmla="*/ 60 w 128"/>
                <a:gd name="T9" fmla="*/ 0 h 120"/>
                <a:gd name="T10" fmla="*/ 0 w 128"/>
                <a:gd name="T11" fmla="*/ 60 h 120"/>
              </a:gdLst>
              <a:ahLst/>
              <a:cxnLst>
                <a:cxn ang="0">
                  <a:pos x="T0" y="T1"/>
                </a:cxn>
                <a:cxn ang="0">
                  <a:pos x="T2" y="T3"/>
                </a:cxn>
                <a:cxn ang="0">
                  <a:pos x="T4" y="T5"/>
                </a:cxn>
                <a:cxn ang="0">
                  <a:pos x="T6" y="T7"/>
                </a:cxn>
                <a:cxn ang="0">
                  <a:pos x="T8" y="T9"/>
                </a:cxn>
                <a:cxn ang="0">
                  <a:pos x="T10" y="T11"/>
                </a:cxn>
              </a:cxnLst>
              <a:rect l="0" t="0" r="r" b="b"/>
              <a:pathLst>
                <a:path w="128" h="120">
                  <a:moveTo>
                    <a:pt x="0" y="60"/>
                  </a:moveTo>
                  <a:cubicBezTo>
                    <a:pt x="0" y="93"/>
                    <a:pt x="27" y="120"/>
                    <a:pt x="60" y="120"/>
                  </a:cubicBezTo>
                  <a:cubicBezTo>
                    <a:pt x="128" y="120"/>
                    <a:pt x="128" y="120"/>
                    <a:pt x="128" y="120"/>
                  </a:cubicBezTo>
                  <a:cubicBezTo>
                    <a:pt x="128" y="0"/>
                    <a:pt x="128" y="0"/>
                    <a:pt x="128" y="0"/>
                  </a:cubicBezTo>
                  <a:cubicBezTo>
                    <a:pt x="60" y="0"/>
                    <a:pt x="60" y="0"/>
                    <a:pt x="60" y="0"/>
                  </a:cubicBezTo>
                  <a:cubicBezTo>
                    <a:pt x="27" y="0"/>
                    <a:pt x="0" y="27"/>
                    <a:pt x="0" y="6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5" name="TextBox 31"/>
            <p:cNvSpPr txBox="1">
              <a:spLocks noChangeArrowheads="1"/>
            </p:cNvSpPr>
            <p:nvPr/>
          </p:nvSpPr>
          <p:spPr bwMode="auto">
            <a:xfrm>
              <a:off x="7381251" y="10296370"/>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32</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124" name="กลุ่ม 123"/>
          <p:cNvGrpSpPr/>
          <p:nvPr/>
        </p:nvGrpSpPr>
        <p:grpSpPr>
          <a:xfrm>
            <a:off x="879987" y="10345235"/>
            <a:ext cx="1541964" cy="1541965"/>
            <a:chOff x="3094037" y="4417833"/>
            <a:chExt cx="1541964" cy="1541965"/>
          </a:xfrm>
        </p:grpSpPr>
        <p:sp>
          <p:nvSpPr>
            <p:cNvPr id="125" name="Oval 14"/>
            <p:cNvSpPr>
              <a:spLocks noChangeArrowheads="1"/>
            </p:cNvSpPr>
            <p:nvPr/>
          </p:nvSpPr>
          <p:spPr bwMode="auto">
            <a:xfrm>
              <a:off x="3094037" y="4417833"/>
              <a:ext cx="1541964" cy="154196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26" name="กลุ่ม 125"/>
            <p:cNvGrpSpPr/>
            <p:nvPr/>
          </p:nvGrpSpPr>
          <p:grpSpPr>
            <a:xfrm>
              <a:off x="3402243" y="4744771"/>
              <a:ext cx="885884" cy="888088"/>
              <a:chOff x="17129509" y="11525195"/>
              <a:chExt cx="638175" cy="639763"/>
            </a:xfrm>
            <a:solidFill>
              <a:schemeClr val="bg1"/>
            </a:solidFill>
          </p:grpSpPr>
          <p:sp>
            <p:nvSpPr>
              <p:cNvPr id="127"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34" name="TextBox 133"/>
          <p:cNvSpPr txBox="1"/>
          <p:nvPr/>
        </p:nvSpPr>
        <p:spPr bwMode="auto">
          <a:xfrm>
            <a:off x="2983901" y="10324715"/>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t>
            </a:r>
            <a:r>
              <a:rPr lang="en-US" sz="4000" b="1" dirty="0">
                <a:solidFill>
                  <a:schemeClr val="accent6"/>
                </a:solidFill>
                <a:latin typeface="Lato" pitchFamily="34" charset="0"/>
                <a:ea typeface="Lato" pitchFamily="34" charset="0"/>
                <a:cs typeface="Lato" pitchFamily="34" charset="0"/>
              </a:rPr>
              <a:t>Here</a:t>
            </a:r>
            <a:endParaRPr lang="id-ID" sz="4000" b="1" dirty="0">
              <a:solidFill>
                <a:schemeClr val="accent6"/>
              </a:solidFill>
              <a:latin typeface="Lato" pitchFamily="34" charset="0"/>
              <a:ea typeface="Lato" pitchFamily="34" charset="0"/>
              <a:cs typeface="Lato" pitchFamily="34" charset="0"/>
            </a:endParaRPr>
          </a:p>
        </p:txBody>
      </p:sp>
      <p:sp>
        <p:nvSpPr>
          <p:cNvPr id="135" name="TextBox 134"/>
          <p:cNvSpPr txBox="1"/>
          <p:nvPr/>
        </p:nvSpPr>
        <p:spPr>
          <a:xfrm>
            <a:off x="2881524" y="10804202"/>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36" name="กลุ่ม 135"/>
          <p:cNvGrpSpPr/>
          <p:nvPr/>
        </p:nvGrpSpPr>
        <p:grpSpPr>
          <a:xfrm>
            <a:off x="13016124" y="9829800"/>
            <a:ext cx="1541964" cy="1541965"/>
            <a:chOff x="3094037" y="6225390"/>
            <a:chExt cx="1541964" cy="1541965"/>
          </a:xfrm>
        </p:grpSpPr>
        <p:sp>
          <p:nvSpPr>
            <p:cNvPr id="137" name="Oval 15"/>
            <p:cNvSpPr>
              <a:spLocks noChangeArrowheads="1"/>
            </p:cNvSpPr>
            <p:nvPr/>
          </p:nvSpPr>
          <p:spPr bwMode="auto">
            <a:xfrm>
              <a:off x="3094037" y="6225390"/>
              <a:ext cx="1541964" cy="154196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8" name="Freeform 134"/>
            <p:cNvSpPr>
              <a:spLocks noEditPoints="1"/>
            </p:cNvSpPr>
            <p:nvPr/>
          </p:nvSpPr>
          <p:spPr bwMode="auto">
            <a:xfrm>
              <a:off x="3441910" y="6568739"/>
              <a:ext cx="846217" cy="846217"/>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39" name="TextBox 138"/>
          <p:cNvSpPr txBox="1"/>
          <p:nvPr/>
        </p:nvSpPr>
        <p:spPr bwMode="auto">
          <a:xfrm>
            <a:off x="15099701" y="9929010"/>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t>
            </a:r>
            <a:r>
              <a:rPr lang="en-US" sz="4000" b="1" dirty="0">
                <a:solidFill>
                  <a:schemeClr val="accent5"/>
                </a:solidFill>
                <a:latin typeface="Lato" pitchFamily="34" charset="0"/>
                <a:ea typeface="Lato" pitchFamily="34" charset="0"/>
                <a:cs typeface="Lato" pitchFamily="34" charset="0"/>
              </a:rPr>
              <a:t>Here</a:t>
            </a:r>
            <a:endParaRPr lang="id-ID" sz="4000" b="1" dirty="0">
              <a:solidFill>
                <a:schemeClr val="accent5"/>
              </a:solidFill>
              <a:latin typeface="Lato" pitchFamily="34" charset="0"/>
              <a:ea typeface="Lato" pitchFamily="34" charset="0"/>
              <a:cs typeface="Lato" pitchFamily="34" charset="0"/>
            </a:endParaRPr>
          </a:p>
        </p:txBody>
      </p:sp>
      <p:sp>
        <p:nvSpPr>
          <p:cNvPr id="140" name="TextBox 139"/>
          <p:cNvSpPr txBox="1"/>
          <p:nvPr/>
        </p:nvSpPr>
        <p:spPr>
          <a:xfrm>
            <a:off x="14997324" y="10408497"/>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41" name="กลุ่ม 140"/>
          <p:cNvGrpSpPr/>
          <p:nvPr/>
        </p:nvGrpSpPr>
        <p:grpSpPr>
          <a:xfrm>
            <a:off x="3692045" y="6995173"/>
            <a:ext cx="1541964" cy="1541965"/>
            <a:chOff x="3094037" y="8071162"/>
            <a:chExt cx="1541964" cy="1541965"/>
          </a:xfrm>
        </p:grpSpPr>
        <p:sp>
          <p:nvSpPr>
            <p:cNvPr id="142" name="Oval 16"/>
            <p:cNvSpPr>
              <a:spLocks noChangeArrowheads="1"/>
            </p:cNvSpPr>
            <p:nvPr/>
          </p:nvSpPr>
          <p:spPr bwMode="auto">
            <a:xfrm>
              <a:off x="3094037" y="8071162"/>
              <a:ext cx="1541964" cy="154196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43" name="กลุ่ม 142"/>
            <p:cNvGrpSpPr/>
            <p:nvPr/>
          </p:nvGrpSpPr>
          <p:grpSpPr>
            <a:xfrm>
              <a:off x="3501410" y="8445479"/>
              <a:ext cx="727218" cy="793329"/>
              <a:chOff x="16724313" y="7705725"/>
              <a:chExt cx="523875" cy="571500"/>
            </a:xfrm>
            <a:solidFill>
              <a:schemeClr val="bg1"/>
            </a:solidFill>
          </p:grpSpPr>
          <p:sp>
            <p:nvSpPr>
              <p:cNvPr id="144"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5"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6"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7"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8"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9"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50" name="TextBox 149"/>
          <p:cNvSpPr txBox="1"/>
          <p:nvPr/>
        </p:nvSpPr>
        <p:spPr bwMode="auto">
          <a:xfrm>
            <a:off x="5872159" y="7139410"/>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1"/>
                </a:solidFill>
                <a:latin typeface="Lato" pitchFamily="34" charset="0"/>
                <a:ea typeface="Lato" pitchFamily="34" charset="0"/>
                <a:cs typeface="Lato" pitchFamily="34" charset="0"/>
              </a:rPr>
              <a:t>Data </a:t>
            </a:r>
            <a:r>
              <a:rPr lang="en-US" sz="4000" b="1" dirty="0">
                <a:solidFill>
                  <a:schemeClr val="accent1"/>
                </a:solidFill>
                <a:latin typeface="Lato" pitchFamily="34" charset="0"/>
                <a:ea typeface="Lato" pitchFamily="34" charset="0"/>
                <a:cs typeface="Lato" pitchFamily="34" charset="0"/>
              </a:rPr>
              <a:t>Here</a:t>
            </a:r>
            <a:endParaRPr lang="id-ID" sz="4000" b="1" dirty="0">
              <a:solidFill>
                <a:schemeClr val="accent1"/>
              </a:solidFill>
              <a:latin typeface="Lato" pitchFamily="34" charset="0"/>
              <a:ea typeface="Lato" pitchFamily="34" charset="0"/>
              <a:cs typeface="Lato" pitchFamily="34" charset="0"/>
            </a:endParaRPr>
          </a:p>
        </p:txBody>
      </p:sp>
      <p:sp>
        <p:nvSpPr>
          <p:cNvPr id="151" name="TextBox 150"/>
          <p:cNvSpPr txBox="1"/>
          <p:nvPr/>
        </p:nvSpPr>
        <p:spPr>
          <a:xfrm>
            <a:off x="5769782" y="7618897"/>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52" name="กลุ่ม 151"/>
          <p:cNvGrpSpPr/>
          <p:nvPr/>
        </p:nvGrpSpPr>
        <p:grpSpPr>
          <a:xfrm>
            <a:off x="15895280" y="6537651"/>
            <a:ext cx="1541964" cy="1561072"/>
            <a:chOff x="3094037" y="9878719"/>
            <a:chExt cx="1541964" cy="1561072"/>
          </a:xfrm>
        </p:grpSpPr>
        <p:sp>
          <p:nvSpPr>
            <p:cNvPr id="153" name="Oval 17"/>
            <p:cNvSpPr>
              <a:spLocks noChangeArrowheads="1"/>
            </p:cNvSpPr>
            <p:nvPr/>
          </p:nvSpPr>
          <p:spPr bwMode="auto">
            <a:xfrm>
              <a:off x="3094037" y="9878719"/>
              <a:ext cx="1541964" cy="156107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54" name="กลุ่ม 153"/>
            <p:cNvGrpSpPr/>
            <p:nvPr/>
          </p:nvGrpSpPr>
          <p:grpSpPr>
            <a:xfrm>
              <a:off x="3534464" y="10211184"/>
              <a:ext cx="661107" cy="821977"/>
              <a:chOff x="14409738" y="2870200"/>
              <a:chExt cx="476250" cy="592138"/>
            </a:xfrm>
            <a:solidFill>
              <a:schemeClr val="bg1"/>
            </a:solidFill>
          </p:grpSpPr>
          <p:sp>
            <p:nvSpPr>
              <p:cNvPr id="155" name="Freeform 42"/>
              <p:cNvSpPr>
                <a:spLocks/>
              </p:cNvSpPr>
              <p:nvPr/>
            </p:nvSpPr>
            <p:spPr bwMode="auto">
              <a:xfrm>
                <a:off x="14409738" y="2927350"/>
                <a:ext cx="476250" cy="534988"/>
              </a:xfrm>
              <a:custGeom>
                <a:avLst/>
                <a:gdLst>
                  <a:gd name="T0" fmla="*/ 44 w 50"/>
                  <a:gd name="T1" fmla="*/ 0 h 56"/>
                  <a:gd name="T2" fmla="*/ 41 w 50"/>
                  <a:gd name="T3" fmla="*/ 0 h 56"/>
                  <a:gd name="T4" fmla="*/ 39 w 50"/>
                  <a:gd name="T5" fmla="*/ 1 h 56"/>
                  <a:gd name="T6" fmla="*/ 41 w 50"/>
                  <a:gd name="T7" fmla="*/ 3 h 56"/>
                  <a:gd name="T8" fmla="*/ 44 w 50"/>
                  <a:gd name="T9" fmla="*/ 3 h 56"/>
                  <a:gd name="T10" fmla="*/ 47 w 50"/>
                  <a:gd name="T11" fmla="*/ 6 h 56"/>
                  <a:gd name="T12" fmla="*/ 47 w 50"/>
                  <a:gd name="T13" fmla="*/ 50 h 56"/>
                  <a:gd name="T14" fmla="*/ 44 w 50"/>
                  <a:gd name="T15" fmla="*/ 54 h 56"/>
                  <a:gd name="T16" fmla="*/ 6 w 50"/>
                  <a:gd name="T17" fmla="*/ 54 h 56"/>
                  <a:gd name="T18" fmla="*/ 3 w 50"/>
                  <a:gd name="T19" fmla="*/ 50 h 56"/>
                  <a:gd name="T20" fmla="*/ 3 w 50"/>
                  <a:gd name="T21" fmla="*/ 6 h 56"/>
                  <a:gd name="T22" fmla="*/ 6 w 50"/>
                  <a:gd name="T23" fmla="*/ 3 h 56"/>
                  <a:gd name="T24" fmla="*/ 10 w 50"/>
                  <a:gd name="T25" fmla="*/ 3 h 56"/>
                  <a:gd name="T26" fmla="*/ 11 w 50"/>
                  <a:gd name="T27" fmla="*/ 1 h 56"/>
                  <a:gd name="T28" fmla="*/ 10 w 50"/>
                  <a:gd name="T29" fmla="*/ 0 h 56"/>
                  <a:gd name="T30" fmla="*/ 6 w 50"/>
                  <a:gd name="T31" fmla="*/ 0 h 56"/>
                  <a:gd name="T32" fmla="*/ 0 w 50"/>
                  <a:gd name="T33" fmla="*/ 6 h 56"/>
                  <a:gd name="T34" fmla="*/ 0 w 50"/>
                  <a:gd name="T35" fmla="*/ 50 h 56"/>
                  <a:gd name="T36" fmla="*/ 6 w 50"/>
                  <a:gd name="T37" fmla="*/ 56 h 56"/>
                  <a:gd name="T38" fmla="*/ 44 w 50"/>
                  <a:gd name="T39" fmla="*/ 56 h 56"/>
                  <a:gd name="T40" fmla="*/ 50 w 50"/>
                  <a:gd name="T41" fmla="*/ 50 h 56"/>
                  <a:gd name="T42" fmla="*/ 50 w 50"/>
                  <a:gd name="T43" fmla="*/ 6 h 56"/>
                  <a:gd name="T44" fmla="*/ 44 w 50"/>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56">
                    <a:moveTo>
                      <a:pt x="44" y="0"/>
                    </a:moveTo>
                    <a:cubicBezTo>
                      <a:pt x="41" y="0"/>
                      <a:pt x="41" y="0"/>
                      <a:pt x="41" y="0"/>
                    </a:cubicBezTo>
                    <a:cubicBezTo>
                      <a:pt x="40" y="0"/>
                      <a:pt x="39" y="1"/>
                      <a:pt x="39" y="1"/>
                    </a:cubicBezTo>
                    <a:cubicBezTo>
                      <a:pt x="39" y="2"/>
                      <a:pt x="40" y="3"/>
                      <a:pt x="41" y="3"/>
                    </a:cubicBezTo>
                    <a:cubicBezTo>
                      <a:pt x="44" y="3"/>
                      <a:pt x="44" y="3"/>
                      <a:pt x="44" y="3"/>
                    </a:cubicBezTo>
                    <a:cubicBezTo>
                      <a:pt x="46" y="3"/>
                      <a:pt x="47" y="4"/>
                      <a:pt x="47" y="6"/>
                    </a:cubicBezTo>
                    <a:cubicBezTo>
                      <a:pt x="47" y="50"/>
                      <a:pt x="47" y="50"/>
                      <a:pt x="47" y="50"/>
                    </a:cubicBezTo>
                    <a:cubicBezTo>
                      <a:pt x="47" y="52"/>
                      <a:pt x="46" y="54"/>
                      <a:pt x="44" y="54"/>
                    </a:cubicBezTo>
                    <a:cubicBezTo>
                      <a:pt x="6" y="54"/>
                      <a:pt x="6" y="54"/>
                      <a:pt x="6" y="54"/>
                    </a:cubicBezTo>
                    <a:cubicBezTo>
                      <a:pt x="4" y="54"/>
                      <a:pt x="3" y="52"/>
                      <a:pt x="3" y="50"/>
                    </a:cubicBezTo>
                    <a:cubicBezTo>
                      <a:pt x="3" y="6"/>
                      <a:pt x="3" y="6"/>
                      <a:pt x="3" y="6"/>
                    </a:cubicBezTo>
                    <a:cubicBezTo>
                      <a:pt x="3" y="4"/>
                      <a:pt x="4" y="3"/>
                      <a:pt x="6" y="3"/>
                    </a:cubicBezTo>
                    <a:cubicBezTo>
                      <a:pt x="10" y="3"/>
                      <a:pt x="10" y="3"/>
                      <a:pt x="10" y="3"/>
                    </a:cubicBezTo>
                    <a:cubicBezTo>
                      <a:pt x="10" y="3"/>
                      <a:pt x="11" y="2"/>
                      <a:pt x="11" y="1"/>
                    </a:cubicBezTo>
                    <a:cubicBezTo>
                      <a:pt x="11" y="1"/>
                      <a:pt x="10" y="0"/>
                      <a:pt x="10" y="0"/>
                    </a:cubicBezTo>
                    <a:cubicBezTo>
                      <a:pt x="6" y="0"/>
                      <a:pt x="6" y="0"/>
                      <a:pt x="6" y="0"/>
                    </a:cubicBezTo>
                    <a:cubicBezTo>
                      <a:pt x="3" y="0"/>
                      <a:pt x="0" y="3"/>
                      <a:pt x="0" y="6"/>
                    </a:cubicBezTo>
                    <a:cubicBezTo>
                      <a:pt x="0" y="50"/>
                      <a:pt x="0" y="50"/>
                      <a:pt x="0" y="50"/>
                    </a:cubicBezTo>
                    <a:cubicBezTo>
                      <a:pt x="0" y="54"/>
                      <a:pt x="3" y="56"/>
                      <a:pt x="6" y="56"/>
                    </a:cubicBezTo>
                    <a:cubicBezTo>
                      <a:pt x="44" y="56"/>
                      <a:pt x="44" y="56"/>
                      <a:pt x="44" y="56"/>
                    </a:cubicBezTo>
                    <a:cubicBezTo>
                      <a:pt x="47" y="56"/>
                      <a:pt x="50" y="54"/>
                      <a:pt x="50" y="50"/>
                    </a:cubicBezTo>
                    <a:cubicBezTo>
                      <a:pt x="50" y="6"/>
                      <a:pt x="50" y="6"/>
                      <a:pt x="50" y="6"/>
                    </a:cubicBezTo>
                    <a:cubicBezTo>
                      <a:pt x="50" y="3"/>
                      <a:pt x="47"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Freeform 43"/>
              <p:cNvSpPr>
                <a:spLocks noEditPoints="1"/>
              </p:cNvSpPr>
              <p:nvPr/>
            </p:nvSpPr>
            <p:spPr bwMode="auto">
              <a:xfrm>
                <a:off x="14533563" y="2870200"/>
                <a:ext cx="238125" cy="142875"/>
              </a:xfrm>
              <a:custGeom>
                <a:avLst/>
                <a:gdLst>
                  <a:gd name="T0" fmla="*/ 4 w 25"/>
                  <a:gd name="T1" fmla="*/ 15 h 15"/>
                  <a:gd name="T2" fmla="*/ 21 w 25"/>
                  <a:gd name="T3" fmla="*/ 15 h 15"/>
                  <a:gd name="T4" fmla="*/ 25 w 25"/>
                  <a:gd name="T5" fmla="*/ 11 h 15"/>
                  <a:gd name="T6" fmla="*/ 25 w 25"/>
                  <a:gd name="T7" fmla="*/ 4 h 15"/>
                  <a:gd name="T8" fmla="*/ 21 w 25"/>
                  <a:gd name="T9" fmla="*/ 0 h 15"/>
                  <a:gd name="T10" fmla="*/ 4 w 25"/>
                  <a:gd name="T11" fmla="*/ 0 h 15"/>
                  <a:gd name="T12" fmla="*/ 0 w 25"/>
                  <a:gd name="T13" fmla="*/ 4 h 15"/>
                  <a:gd name="T14" fmla="*/ 0 w 25"/>
                  <a:gd name="T15" fmla="*/ 11 h 15"/>
                  <a:gd name="T16" fmla="*/ 4 w 25"/>
                  <a:gd name="T17" fmla="*/ 15 h 15"/>
                  <a:gd name="T18" fmla="*/ 2 w 25"/>
                  <a:gd name="T19" fmla="*/ 4 h 15"/>
                  <a:gd name="T20" fmla="*/ 4 w 25"/>
                  <a:gd name="T21" fmla="*/ 3 h 15"/>
                  <a:gd name="T22" fmla="*/ 21 w 25"/>
                  <a:gd name="T23" fmla="*/ 3 h 15"/>
                  <a:gd name="T24" fmla="*/ 22 w 25"/>
                  <a:gd name="T25" fmla="*/ 4 h 15"/>
                  <a:gd name="T26" fmla="*/ 22 w 25"/>
                  <a:gd name="T27" fmla="*/ 11 h 15"/>
                  <a:gd name="T28" fmla="*/ 21 w 25"/>
                  <a:gd name="T29" fmla="*/ 12 h 15"/>
                  <a:gd name="T30" fmla="*/ 4 w 25"/>
                  <a:gd name="T31" fmla="*/ 12 h 15"/>
                  <a:gd name="T32" fmla="*/ 2 w 25"/>
                  <a:gd name="T33" fmla="*/ 11 h 15"/>
                  <a:gd name="T34" fmla="*/ 2 w 25"/>
                  <a:gd name="T3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5">
                    <a:moveTo>
                      <a:pt x="4" y="15"/>
                    </a:moveTo>
                    <a:cubicBezTo>
                      <a:pt x="21" y="15"/>
                      <a:pt x="21" y="15"/>
                      <a:pt x="21" y="15"/>
                    </a:cubicBezTo>
                    <a:cubicBezTo>
                      <a:pt x="23" y="15"/>
                      <a:pt x="25" y="13"/>
                      <a:pt x="25" y="11"/>
                    </a:cubicBezTo>
                    <a:cubicBezTo>
                      <a:pt x="25" y="4"/>
                      <a:pt x="25" y="4"/>
                      <a:pt x="25" y="4"/>
                    </a:cubicBezTo>
                    <a:cubicBezTo>
                      <a:pt x="25" y="2"/>
                      <a:pt x="23" y="0"/>
                      <a:pt x="21" y="0"/>
                    </a:cubicBezTo>
                    <a:cubicBezTo>
                      <a:pt x="4" y="0"/>
                      <a:pt x="4" y="0"/>
                      <a:pt x="4" y="0"/>
                    </a:cubicBezTo>
                    <a:cubicBezTo>
                      <a:pt x="1" y="0"/>
                      <a:pt x="0" y="2"/>
                      <a:pt x="0" y="4"/>
                    </a:cubicBezTo>
                    <a:cubicBezTo>
                      <a:pt x="0" y="11"/>
                      <a:pt x="0" y="11"/>
                      <a:pt x="0" y="11"/>
                    </a:cubicBezTo>
                    <a:cubicBezTo>
                      <a:pt x="0" y="13"/>
                      <a:pt x="1" y="15"/>
                      <a:pt x="4" y="15"/>
                    </a:cubicBezTo>
                    <a:close/>
                    <a:moveTo>
                      <a:pt x="2" y="4"/>
                    </a:moveTo>
                    <a:cubicBezTo>
                      <a:pt x="2" y="3"/>
                      <a:pt x="3" y="3"/>
                      <a:pt x="4" y="3"/>
                    </a:cubicBezTo>
                    <a:cubicBezTo>
                      <a:pt x="21" y="3"/>
                      <a:pt x="21" y="3"/>
                      <a:pt x="21" y="3"/>
                    </a:cubicBezTo>
                    <a:cubicBezTo>
                      <a:pt x="21" y="3"/>
                      <a:pt x="22" y="3"/>
                      <a:pt x="22" y="4"/>
                    </a:cubicBezTo>
                    <a:cubicBezTo>
                      <a:pt x="22" y="11"/>
                      <a:pt x="22" y="11"/>
                      <a:pt x="22" y="11"/>
                    </a:cubicBezTo>
                    <a:cubicBezTo>
                      <a:pt x="22" y="12"/>
                      <a:pt x="21" y="12"/>
                      <a:pt x="21" y="12"/>
                    </a:cubicBezTo>
                    <a:cubicBezTo>
                      <a:pt x="4" y="12"/>
                      <a:pt x="4" y="12"/>
                      <a:pt x="4" y="12"/>
                    </a:cubicBezTo>
                    <a:cubicBezTo>
                      <a:pt x="3" y="12"/>
                      <a:pt x="2" y="12"/>
                      <a:pt x="2" y="11"/>
                    </a:cubicBez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Freeform 44"/>
              <p:cNvSpPr>
                <a:spLocks/>
              </p:cNvSpPr>
              <p:nvPr/>
            </p:nvSpPr>
            <p:spPr bwMode="auto">
              <a:xfrm>
                <a:off x="14495463" y="30892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Freeform 45"/>
              <p:cNvSpPr>
                <a:spLocks/>
              </p:cNvSpPr>
              <p:nvPr/>
            </p:nvSpPr>
            <p:spPr bwMode="auto">
              <a:xfrm>
                <a:off x="14495463" y="315595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Freeform 46"/>
              <p:cNvSpPr>
                <a:spLocks/>
              </p:cNvSpPr>
              <p:nvPr/>
            </p:nvSpPr>
            <p:spPr bwMode="auto">
              <a:xfrm>
                <a:off x="14495463" y="322262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0" name="Freeform 47"/>
              <p:cNvSpPr>
                <a:spLocks/>
              </p:cNvSpPr>
              <p:nvPr/>
            </p:nvSpPr>
            <p:spPr bwMode="auto">
              <a:xfrm>
                <a:off x="14495463" y="328930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1" name="Freeform 48"/>
              <p:cNvSpPr>
                <a:spLocks/>
              </p:cNvSpPr>
              <p:nvPr/>
            </p:nvSpPr>
            <p:spPr bwMode="auto">
              <a:xfrm>
                <a:off x="14495463" y="33559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62" name="TextBox 161"/>
          <p:cNvSpPr txBox="1"/>
          <p:nvPr/>
        </p:nvSpPr>
        <p:spPr bwMode="auto">
          <a:xfrm>
            <a:off x="18055057" y="6801618"/>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t>
            </a:r>
            <a:r>
              <a:rPr lang="en-US" sz="4000" b="1" dirty="0">
                <a:solidFill>
                  <a:schemeClr val="accent3"/>
                </a:solidFill>
                <a:latin typeface="Lato" pitchFamily="34" charset="0"/>
                <a:ea typeface="Lato" pitchFamily="34" charset="0"/>
                <a:cs typeface="Lato" pitchFamily="34" charset="0"/>
              </a:rPr>
              <a:t>Here</a:t>
            </a:r>
            <a:endParaRPr lang="id-ID" sz="4000" b="1" dirty="0">
              <a:solidFill>
                <a:schemeClr val="accent3"/>
              </a:solidFill>
              <a:latin typeface="Lato" pitchFamily="34" charset="0"/>
              <a:ea typeface="Lato" pitchFamily="34" charset="0"/>
              <a:cs typeface="Lato" pitchFamily="34" charset="0"/>
            </a:endParaRPr>
          </a:p>
        </p:txBody>
      </p:sp>
      <p:sp>
        <p:nvSpPr>
          <p:cNvPr id="163" name="TextBox 162"/>
          <p:cNvSpPr txBox="1"/>
          <p:nvPr/>
        </p:nvSpPr>
        <p:spPr>
          <a:xfrm>
            <a:off x="17952680" y="7281105"/>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72" name="กลุ่ม 171"/>
          <p:cNvGrpSpPr/>
          <p:nvPr/>
        </p:nvGrpSpPr>
        <p:grpSpPr>
          <a:xfrm>
            <a:off x="16653387" y="2758897"/>
            <a:ext cx="1541964" cy="1541965"/>
            <a:chOff x="655637" y="11487300"/>
            <a:chExt cx="1541964" cy="1541965"/>
          </a:xfrm>
        </p:grpSpPr>
        <p:sp>
          <p:nvSpPr>
            <p:cNvPr id="173" name="Oval 14"/>
            <p:cNvSpPr>
              <a:spLocks noChangeArrowheads="1"/>
            </p:cNvSpPr>
            <p:nvPr/>
          </p:nvSpPr>
          <p:spPr bwMode="auto">
            <a:xfrm>
              <a:off x="655637" y="11487300"/>
              <a:ext cx="1541964" cy="1541965"/>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74" name="Freeform 168"/>
            <p:cNvSpPr>
              <a:spLocks noEditPoints="1"/>
            </p:cNvSpPr>
            <p:nvPr/>
          </p:nvSpPr>
          <p:spPr bwMode="auto">
            <a:xfrm>
              <a:off x="965731" y="11798876"/>
              <a:ext cx="947527" cy="918814"/>
            </a:xfrm>
            <a:custGeom>
              <a:avLst/>
              <a:gdLst>
                <a:gd name="T0" fmla="*/ 0 w 66"/>
                <a:gd name="T1" fmla="*/ 56 h 64"/>
                <a:gd name="T2" fmla="*/ 2 w 66"/>
                <a:gd name="T3" fmla="*/ 61 h 64"/>
                <a:gd name="T4" fmla="*/ 3 w 66"/>
                <a:gd name="T5" fmla="*/ 62 h 64"/>
                <a:gd name="T6" fmla="*/ 8 w 66"/>
                <a:gd name="T7" fmla="*/ 64 h 64"/>
                <a:gd name="T8" fmla="*/ 14 w 66"/>
                <a:gd name="T9" fmla="*/ 62 h 64"/>
                <a:gd name="T10" fmla="*/ 29 w 66"/>
                <a:gd name="T11" fmla="*/ 46 h 64"/>
                <a:gd name="T12" fmla="*/ 40 w 66"/>
                <a:gd name="T13" fmla="*/ 48 h 64"/>
                <a:gd name="T14" fmla="*/ 57 w 66"/>
                <a:gd name="T15" fmla="*/ 41 h 64"/>
                <a:gd name="T16" fmla="*/ 57 w 66"/>
                <a:gd name="T17" fmla="*/ 7 h 64"/>
                <a:gd name="T18" fmla="*/ 40 w 66"/>
                <a:gd name="T19" fmla="*/ 0 h 64"/>
                <a:gd name="T20" fmla="*/ 23 w 66"/>
                <a:gd name="T21" fmla="*/ 7 h 64"/>
                <a:gd name="T22" fmla="*/ 18 w 66"/>
                <a:gd name="T23" fmla="*/ 35 h 64"/>
                <a:gd name="T24" fmla="*/ 2 w 66"/>
                <a:gd name="T25" fmla="*/ 50 h 64"/>
                <a:gd name="T26" fmla="*/ 0 w 66"/>
                <a:gd name="T27" fmla="*/ 56 h 64"/>
                <a:gd name="T28" fmla="*/ 40 w 66"/>
                <a:gd name="T29" fmla="*/ 45 h 64"/>
                <a:gd name="T30" fmla="*/ 25 w 66"/>
                <a:gd name="T31" fmla="*/ 39 h 64"/>
                <a:gd name="T32" fmla="*/ 25 w 66"/>
                <a:gd name="T33" fmla="*/ 9 h 64"/>
                <a:gd name="T34" fmla="*/ 40 w 66"/>
                <a:gd name="T35" fmla="*/ 3 h 64"/>
                <a:gd name="T36" fmla="*/ 55 w 66"/>
                <a:gd name="T37" fmla="*/ 9 h 64"/>
                <a:gd name="T38" fmla="*/ 55 w 66"/>
                <a:gd name="T39" fmla="*/ 39 h 64"/>
                <a:gd name="T40" fmla="*/ 40 w 66"/>
                <a:gd name="T41" fmla="*/ 45 h 64"/>
                <a:gd name="T42" fmla="*/ 3 w 66"/>
                <a:gd name="T43" fmla="*/ 56 h 64"/>
                <a:gd name="T44" fmla="*/ 5 w 66"/>
                <a:gd name="T45" fmla="*/ 52 h 64"/>
                <a:gd name="T46" fmla="*/ 20 w 66"/>
                <a:gd name="T47" fmla="*/ 38 h 64"/>
                <a:gd name="T48" fmla="*/ 23 w 66"/>
                <a:gd name="T49" fmla="*/ 41 h 64"/>
                <a:gd name="T50" fmla="*/ 26 w 66"/>
                <a:gd name="T51" fmla="*/ 44 h 64"/>
                <a:gd name="T52" fmla="*/ 12 w 66"/>
                <a:gd name="T53" fmla="*/ 59 h 64"/>
                <a:gd name="T54" fmla="*/ 5 w 66"/>
                <a:gd name="T55" fmla="*/ 59 h 64"/>
                <a:gd name="T56" fmla="*/ 5 w 66"/>
                <a:gd name="T57" fmla="*/ 59 h 64"/>
                <a:gd name="T58" fmla="*/ 3 w 66"/>
                <a:gd name="T59"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64">
                  <a:moveTo>
                    <a:pt x="0" y="56"/>
                  </a:moveTo>
                  <a:cubicBezTo>
                    <a:pt x="0" y="58"/>
                    <a:pt x="1" y="60"/>
                    <a:pt x="2" y="61"/>
                  </a:cubicBezTo>
                  <a:cubicBezTo>
                    <a:pt x="3" y="62"/>
                    <a:pt x="3" y="62"/>
                    <a:pt x="3" y="62"/>
                  </a:cubicBezTo>
                  <a:cubicBezTo>
                    <a:pt x="4" y="63"/>
                    <a:pt x="6" y="64"/>
                    <a:pt x="8" y="64"/>
                  </a:cubicBezTo>
                  <a:cubicBezTo>
                    <a:pt x="10" y="64"/>
                    <a:pt x="12" y="63"/>
                    <a:pt x="14" y="62"/>
                  </a:cubicBezTo>
                  <a:cubicBezTo>
                    <a:pt x="29" y="46"/>
                    <a:pt x="29" y="46"/>
                    <a:pt x="29" y="46"/>
                  </a:cubicBezTo>
                  <a:cubicBezTo>
                    <a:pt x="33" y="48"/>
                    <a:pt x="36" y="48"/>
                    <a:pt x="40" y="48"/>
                  </a:cubicBezTo>
                  <a:cubicBezTo>
                    <a:pt x="46" y="48"/>
                    <a:pt x="52" y="46"/>
                    <a:pt x="57" y="41"/>
                  </a:cubicBezTo>
                  <a:cubicBezTo>
                    <a:pt x="66" y="32"/>
                    <a:pt x="66" y="17"/>
                    <a:pt x="57" y="7"/>
                  </a:cubicBezTo>
                  <a:cubicBezTo>
                    <a:pt x="52" y="2"/>
                    <a:pt x="46" y="0"/>
                    <a:pt x="40" y="0"/>
                  </a:cubicBezTo>
                  <a:cubicBezTo>
                    <a:pt x="33" y="0"/>
                    <a:pt x="27" y="3"/>
                    <a:pt x="23" y="7"/>
                  </a:cubicBezTo>
                  <a:cubicBezTo>
                    <a:pt x="15" y="15"/>
                    <a:pt x="14" y="26"/>
                    <a:pt x="18" y="35"/>
                  </a:cubicBezTo>
                  <a:cubicBezTo>
                    <a:pt x="2" y="50"/>
                    <a:pt x="2" y="50"/>
                    <a:pt x="2" y="50"/>
                  </a:cubicBezTo>
                  <a:cubicBezTo>
                    <a:pt x="1" y="52"/>
                    <a:pt x="0" y="54"/>
                    <a:pt x="0" y="56"/>
                  </a:cubicBezTo>
                  <a:close/>
                  <a:moveTo>
                    <a:pt x="40" y="45"/>
                  </a:moveTo>
                  <a:cubicBezTo>
                    <a:pt x="34" y="45"/>
                    <a:pt x="29" y="43"/>
                    <a:pt x="25" y="39"/>
                  </a:cubicBezTo>
                  <a:cubicBezTo>
                    <a:pt x="17" y="31"/>
                    <a:pt x="17" y="18"/>
                    <a:pt x="25" y="9"/>
                  </a:cubicBezTo>
                  <a:cubicBezTo>
                    <a:pt x="29" y="6"/>
                    <a:pt x="34" y="3"/>
                    <a:pt x="40" y="3"/>
                  </a:cubicBezTo>
                  <a:cubicBezTo>
                    <a:pt x="45" y="3"/>
                    <a:pt x="51" y="5"/>
                    <a:pt x="55" y="9"/>
                  </a:cubicBezTo>
                  <a:cubicBezTo>
                    <a:pt x="63" y="18"/>
                    <a:pt x="63" y="31"/>
                    <a:pt x="55" y="39"/>
                  </a:cubicBezTo>
                  <a:cubicBezTo>
                    <a:pt x="51" y="43"/>
                    <a:pt x="45" y="45"/>
                    <a:pt x="40" y="45"/>
                  </a:cubicBezTo>
                  <a:close/>
                  <a:moveTo>
                    <a:pt x="3" y="56"/>
                  </a:moveTo>
                  <a:cubicBezTo>
                    <a:pt x="3" y="54"/>
                    <a:pt x="4" y="53"/>
                    <a:pt x="5" y="52"/>
                  </a:cubicBezTo>
                  <a:cubicBezTo>
                    <a:pt x="20" y="38"/>
                    <a:pt x="20" y="38"/>
                    <a:pt x="20" y="38"/>
                  </a:cubicBezTo>
                  <a:cubicBezTo>
                    <a:pt x="20" y="39"/>
                    <a:pt x="22" y="40"/>
                    <a:pt x="23" y="41"/>
                  </a:cubicBezTo>
                  <a:cubicBezTo>
                    <a:pt x="24" y="42"/>
                    <a:pt x="25" y="44"/>
                    <a:pt x="26" y="44"/>
                  </a:cubicBezTo>
                  <a:cubicBezTo>
                    <a:pt x="12" y="59"/>
                    <a:pt x="12" y="59"/>
                    <a:pt x="12" y="59"/>
                  </a:cubicBezTo>
                  <a:cubicBezTo>
                    <a:pt x="10" y="61"/>
                    <a:pt x="7" y="61"/>
                    <a:pt x="5" y="59"/>
                  </a:cubicBezTo>
                  <a:cubicBezTo>
                    <a:pt x="5" y="59"/>
                    <a:pt x="5" y="59"/>
                    <a:pt x="5" y="59"/>
                  </a:cubicBezTo>
                  <a:cubicBezTo>
                    <a:pt x="4" y="58"/>
                    <a:pt x="3" y="57"/>
                    <a:pt x="3" y="5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75" name="TextBox 174"/>
          <p:cNvSpPr txBox="1"/>
          <p:nvPr/>
        </p:nvSpPr>
        <p:spPr bwMode="auto">
          <a:xfrm>
            <a:off x="18304351" y="2872159"/>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2"/>
                </a:solidFill>
                <a:latin typeface="Lato" pitchFamily="34" charset="0"/>
                <a:ea typeface="Lato" pitchFamily="34" charset="0"/>
                <a:cs typeface="Lato" pitchFamily="34" charset="0"/>
              </a:rPr>
              <a:t>Data </a:t>
            </a:r>
            <a:r>
              <a:rPr lang="en-US" sz="4000" b="1" dirty="0">
                <a:solidFill>
                  <a:schemeClr val="accent2"/>
                </a:solidFill>
                <a:latin typeface="Lato" pitchFamily="34" charset="0"/>
                <a:ea typeface="Lato" pitchFamily="34" charset="0"/>
                <a:cs typeface="Lato" pitchFamily="34" charset="0"/>
              </a:rPr>
              <a:t>Here</a:t>
            </a:r>
            <a:endParaRPr lang="id-ID" sz="4000" b="1" dirty="0">
              <a:solidFill>
                <a:schemeClr val="accent2"/>
              </a:solidFill>
              <a:latin typeface="Lato" pitchFamily="34" charset="0"/>
              <a:ea typeface="Lato" pitchFamily="34" charset="0"/>
              <a:cs typeface="Lato" pitchFamily="34" charset="0"/>
            </a:endParaRPr>
          </a:p>
        </p:txBody>
      </p:sp>
      <p:sp>
        <p:nvSpPr>
          <p:cNvPr id="176" name="TextBox 175"/>
          <p:cNvSpPr txBox="1"/>
          <p:nvPr/>
        </p:nvSpPr>
        <p:spPr>
          <a:xfrm>
            <a:off x="18201974" y="3351646"/>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77" name="TextBox 176"/>
          <p:cNvSpPr txBox="1"/>
          <p:nvPr/>
        </p:nvSpPr>
        <p:spPr bwMode="auto">
          <a:xfrm>
            <a:off x="1631135" y="2646757"/>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Analysis</a:t>
            </a:r>
          </a:p>
        </p:txBody>
      </p:sp>
      <p:sp>
        <p:nvSpPr>
          <p:cNvPr id="178" name="TextBox 31"/>
          <p:cNvSpPr txBox="1">
            <a:spLocks noChangeArrowheads="1"/>
          </p:cNvSpPr>
          <p:nvPr/>
        </p:nvSpPr>
        <p:spPr bwMode="auto">
          <a:xfrm>
            <a:off x="1650791" y="3120103"/>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3"/>
                </a:solidFill>
                <a:latin typeface="Lato Black" pitchFamily="34" charset="0"/>
                <a:ea typeface="Lato Black" pitchFamily="34" charset="0"/>
                <a:cs typeface="Lato Black" pitchFamily="34" charset="0"/>
              </a:rPr>
              <a:t>89</a:t>
            </a:r>
            <a:r>
              <a:rPr lang="id-ID" sz="11200" b="1" dirty="0">
                <a:solidFill>
                  <a:schemeClr val="accent3"/>
                </a:solidFill>
                <a:latin typeface="Lato Black" pitchFamily="34" charset="0"/>
                <a:ea typeface="Lato Black" pitchFamily="34" charset="0"/>
                <a:cs typeface="Lato Black" pitchFamily="34" charset="0"/>
              </a:rPr>
              <a:t>%</a:t>
            </a:r>
          </a:p>
        </p:txBody>
      </p:sp>
      <p:sp>
        <p:nvSpPr>
          <p:cNvPr id="179" name="TextBox 30"/>
          <p:cNvSpPr txBox="1">
            <a:spLocks noChangeArrowheads="1"/>
          </p:cNvSpPr>
          <p:nvPr/>
        </p:nvSpPr>
        <p:spPr bwMode="auto">
          <a:xfrm>
            <a:off x="4547926" y="3244941"/>
            <a:ext cx="7326352"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just"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75" name="Group 74"/>
          <p:cNvGrpSpPr/>
          <p:nvPr/>
        </p:nvGrpSpPr>
        <p:grpSpPr>
          <a:xfrm>
            <a:off x="9342437" y="0"/>
            <a:ext cx="5121981" cy="1859280"/>
            <a:chOff x="9266237" y="-30479"/>
            <a:chExt cx="5121981" cy="1859280"/>
          </a:xfrm>
        </p:grpSpPr>
        <p:sp>
          <p:nvSpPr>
            <p:cNvPr id="7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7" name="TextBox 7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8" name="กลุ่ม 1"/>
            <p:cNvGrpSpPr/>
            <p:nvPr/>
          </p:nvGrpSpPr>
          <p:grpSpPr>
            <a:xfrm>
              <a:off x="10629638" y="960536"/>
              <a:ext cx="2675199" cy="191868"/>
              <a:chOff x="731836" y="7607630"/>
              <a:chExt cx="3043601" cy="240970"/>
            </a:xfrm>
          </p:grpSpPr>
          <p:sp>
            <p:nvSpPr>
              <p:cNvPr id="7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5912044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56"/>
                                        </p:tgtEl>
                                        <p:attrNameLst>
                                          <p:attrName>style.visibility</p:attrName>
                                        </p:attrNameLst>
                                      </p:cBhvr>
                                      <p:to>
                                        <p:strVal val="visible"/>
                                      </p:to>
                                    </p:set>
                                    <p:animEffect transition="in" filter="wipe(down)">
                                      <p:cBhvr>
                                        <p:cTn id="11" dur="500"/>
                                        <p:tgtEl>
                                          <p:spTgt spid="256"/>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57"/>
                                        </p:tgtEl>
                                        <p:attrNameLst>
                                          <p:attrName>style.visibility</p:attrName>
                                        </p:attrNameLst>
                                      </p:cBhvr>
                                      <p:to>
                                        <p:strVal val="visible"/>
                                      </p:to>
                                    </p:set>
                                    <p:animEffect transition="in" filter="wipe(down)">
                                      <p:cBhvr>
                                        <p:cTn id="15" dur="500"/>
                                        <p:tgtEl>
                                          <p:spTgt spid="257"/>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58"/>
                                        </p:tgtEl>
                                        <p:attrNameLst>
                                          <p:attrName>style.visibility</p:attrName>
                                        </p:attrNameLst>
                                      </p:cBhvr>
                                      <p:to>
                                        <p:strVal val="visible"/>
                                      </p:to>
                                    </p:set>
                                    <p:animEffect transition="in" filter="wipe(down)">
                                      <p:cBhvr>
                                        <p:cTn id="19" dur="500"/>
                                        <p:tgtEl>
                                          <p:spTgt spid="258"/>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259"/>
                                        </p:tgtEl>
                                        <p:attrNameLst>
                                          <p:attrName>style.visibility</p:attrName>
                                        </p:attrNameLst>
                                      </p:cBhvr>
                                      <p:to>
                                        <p:strVal val="visible"/>
                                      </p:to>
                                    </p:set>
                                    <p:animEffect transition="in" filter="wipe(down)">
                                      <p:cBhvr>
                                        <p:cTn id="23" dur="500"/>
                                        <p:tgtEl>
                                          <p:spTgt spid="259"/>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down)">
                                      <p:cBhvr>
                                        <p:cTn id="27" dur="500"/>
                                        <p:tgtEl>
                                          <p:spTgt spid="124"/>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34"/>
                                        </p:tgtEl>
                                        <p:attrNameLst>
                                          <p:attrName>style.visibility</p:attrName>
                                        </p:attrNameLst>
                                      </p:cBhvr>
                                      <p:to>
                                        <p:strVal val="visible"/>
                                      </p:to>
                                    </p:set>
                                    <p:animEffect transition="in" filter="wipe(left)">
                                      <p:cBhvr>
                                        <p:cTn id="31" dur="500"/>
                                        <p:tgtEl>
                                          <p:spTgt spid="134"/>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35"/>
                                        </p:tgtEl>
                                        <p:attrNameLst>
                                          <p:attrName>style.visibility</p:attrName>
                                        </p:attrNameLst>
                                      </p:cBhvr>
                                      <p:to>
                                        <p:strVal val="visible"/>
                                      </p:to>
                                    </p:set>
                                    <p:animEffect transition="in" filter="wipe(left)">
                                      <p:cBhvr>
                                        <p:cTn id="35" dur="500"/>
                                        <p:tgtEl>
                                          <p:spTgt spid="135"/>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136"/>
                                        </p:tgtEl>
                                        <p:attrNameLst>
                                          <p:attrName>style.visibility</p:attrName>
                                        </p:attrNameLst>
                                      </p:cBhvr>
                                      <p:to>
                                        <p:strVal val="visible"/>
                                      </p:to>
                                    </p:set>
                                    <p:animEffect transition="in" filter="wipe(down)">
                                      <p:cBhvr>
                                        <p:cTn id="39" dur="500"/>
                                        <p:tgtEl>
                                          <p:spTgt spid="136"/>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39"/>
                                        </p:tgtEl>
                                        <p:attrNameLst>
                                          <p:attrName>style.visibility</p:attrName>
                                        </p:attrNameLst>
                                      </p:cBhvr>
                                      <p:to>
                                        <p:strVal val="visible"/>
                                      </p:to>
                                    </p:set>
                                    <p:animEffect transition="in" filter="wipe(left)">
                                      <p:cBhvr>
                                        <p:cTn id="43" dur="500"/>
                                        <p:tgtEl>
                                          <p:spTgt spid="139"/>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140"/>
                                        </p:tgtEl>
                                        <p:attrNameLst>
                                          <p:attrName>style.visibility</p:attrName>
                                        </p:attrNameLst>
                                      </p:cBhvr>
                                      <p:to>
                                        <p:strVal val="visible"/>
                                      </p:to>
                                    </p:set>
                                    <p:animEffect transition="in" filter="wipe(left)">
                                      <p:cBhvr>
                                        <p:cTn id="47" dur="500"/>
                                        <p:tgtEl>
                                          <p:spTgt spid="140"/>
                                        </p:tgtEl>
                                      </p:cBhvr>
                                    </p:animEffect>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141"/>
                                        </p:tgtEl>
                                        <p:attrNameLst>
                                          <p:attrName>style.visibility</p:attrName>
                                        </p:attrNameLst>
                                      </p:cBhvr>
                                      <p:to>
                                        <p:strVal val="visible"/>
                                      </p:to>
                                    </p:set>
                                    <p:animEffect transition="in" filter="wipe(down)">
                                      <p:cBhvr>
                                        <p:cTn id="51" dur="500"/>
                                        <p:tgtEl>
                                          <p:spTgt spid="141"/>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50"/>
                                        </p:tgtEl>
                                        <p:attrNameLst>
                                          <p:attrName>style.visibility</p:attrName>
                                        </p:attrNameLst>
                                      </p:cBhvr>
                                      <p:to>
                                        <p:strVal val="visible"/>
                                      </p:to>
                                    </p:set>
                                    <p:animEffect transition="in" filter="wipe(left)">
                                      <p:cBhvr>
                                        <p:cTn id="55" dur="500"/>
                                        <p:tgtEl>
                                          <p:spTgt spid="150"/>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151"/>
                                        </p:tgtEl>
                                        <p:attrNameLst>
                                          <p:attrName>style.visibility</p:attrName>
                                        </p:attrNameLst>
                                      </p:cBhvr>
                                      <p:to>
                                        <p:strVal val="visible"/>
                                      </p:to>
                                    </p:set>
                                    <p:animEffect transition="in" filter="wipe(left)">
                                      <p:cBhvr>
                                        <p:cTn id="59" dur="500"/>
                                        <p:tgtEl>
                                          <p:spTgt spid="151"/>
                                        </p:tgtEl>
                                      </p:cBhvr>
                                    </p:animEffect>
                                  </p:childTnLst>
                                </p:cTn>
                              </p:par>
                            </p:childTnLst>
                          </p:cTn>
                        </p:par>
                        <p:par>
                          <p:cTn id="60" fill="hold">
                            <p:stCondLst>
                              <p:cond delay="7000"/>
                            </p:stCondLst>
                            <p:childTnLst>
                              <p:par>
                                <p:cTn id="61" presetID="22" presetClass="entr" presetSubtype="4" fill="hold" nodeType="afterEffect">
                                  <p:stCondLst>
                                    <p:cond delay="0"/>
                                  </p:stCondLst>
                                  <p:childTnLst>
                                    <p:set>
                                      <p:cBhvr>
                                        <p:cTn id="62" dur="1" fill="hold">
                                          <p:stCondLst>
                                            <p:cond delay="0"/>
                                          </p:stCondLst>
                                        </p:cTn>
                                        <p:tgtEl>
                                          <p:spTgt spid="152"/>
                                        </p:tgtEl>
                                        <p:attrNameLst>
                                          <p:attrName>style.visibility</p:attrName>
                                        </p:attrNameLst>
                                      </p:cBhvr>
                                      <p:to>
                                        <p:strVal val="visible"/>
                                      </p:to>
                                    </p:set>
                                    <p:animEffect transition="in" filter="wipe(down)">
                                      <p:cBhvr>
                                        <p:cTn id="63" dur="500"/>
                                        <p:tgtEl>
                                          <p:spTgt spid="152"/>
                                        </p:tgtEl>
                                      </p:cBhvr>
                                    </p:animEffect>
                                  </p:childTnLst>
                                </p:cTn>
                              </p:par>
                            </p:childTnLst>
                          </p:cTn>
                        </p:par>
                        <p:par>
                          <p:cTn id="64" fill="hold">
                            <p:stCondLst>
                              <p:cond delay="7500"/>
                            </p:stCondLst>
                            <p:childTnLst>
                              <p:par>
                                <p:cTn id="65" presetID="22" presetClass="entr" presetSubtype="8" fill="hold" grpId="0" nodeType="afterEffect">
                                  <p:stCondLst>
                                    <p:cond delay="0"/>
                                  </p:stCondLst>
                                  <p:childTnLst>
                                    <p:set>
                                      <p:cBhvr>
                                        <p:cTn id="66" dur="1" fill="hold">
                                          <p:stCondLst>
                                            <p:cond delay="0"/>
                                          </p:stCondLst>
                                        </p:cTn>
                                        <p:tgtEl>
                                          <p:spTgt spid="162"/>
                                        </p:tgtEl>
                                        <p:attrNameLst>
                                          <p:attrName>style.visibility</p:attrName>
                                        </p:attrNameLst>
                                      </p:cBhvr>
                                      <p:to>
                                        <p:strVal val="visible"/>
                                      </p:to>
                                    </p:set>
                                    <p:animEffect transition="in" filter="wipe(left)">
                                      <p:cBhvr>
                                        <p:cTn id="67" dur="500"/>
                                        <p:tgtEl>
                                          <p:spTgt spid="162"/>
                                        </p:tgtEl>
                                      </p:cBhvr>
                                    </p:animEffect>
                                  </p:childTnLst>
                                </p:cTn>
                              </p:par>
                            </p:childTnLst>
                          </p:cTn>
                        </p:par>
                        <p:par>
                          <p:cTn id="68" fill="hold">
                            <p:stCondLst>
                              <p:cond delay="8000"/>
                            </p:stCondLst>
                            <p:childTnLst>
                              <p:par>
                                <p:cTn id="69" presetID="22" presetClass="entr" presetSubtype="8" fill="hold" grpId="0" nodeType="afterEffect">
                                  <p:stCondLst>
                                    <p:cond delay="0"/>
                                  </p:stCondLst>
                                  <p:childTnLst>
                                    <p:set>
                                      <p:cBhvr>
                                        <p:cTn id="70" dur="1" fill="hold">
                                          <p:stCondLst>
                                            <p:cond delay="0"/>
                                          </p:stCondLst>
                                        </p:cTn>
                                        <p:tgtEl>
                                          <p:spTgt spid="163"/>
                                        </p:tgtEl>
                                        <p:attrNameLst>
                                          <p:attrName>style.visibility</p:attrName>
                                        </p:attrNameLst>
                                      </p:cBhvr>
                                      <p:to>
                                        <p:strVal val="visible"/>
                                      </p:to>
                                    </p:set>
                                    <p:animEffect transition="in" filter="wipe(left)">
                                      <p:cBhvr>
                                        <p:cTn id="71" dur="500"/>
                                        <p:tgtEl>
                                          <p:spTgt spid="163"/>
                                        </p:tgtEl>
                                      </p:cBhvr>
                                    </p:animEffect>
                                  </p:childTnLst>
                                </p:cTn>
                              </p:par>
                            </p:childTnLst>
                          </p:cTn>
                        </p:par>
                        <p:par>
                          <p:cTn id="72" fill="hold">
                            <p:stCondLst>
                              <p:cond delay="8500"/>
                            </p:stCondLst>
                            <p:childTnLst>
                              <p:par>
                                <p:cTn id="73" presetID="22" presetClass="entr" presetSubtype="4" fill="hold" nodeType="afterEffect">
                                  <p:stCondLst>
                                    <p:cond delay="0"/>
                                  </p:stCondLst>
                                  <p:childTnLst>
                                    <p:set>
                                      <p:cBhvr>
                                        <p:cTn id="74" dur="1" fill="hold">
                                          <p:stCondLst>
                                            <p:cond delay="0"/>
                                          </p:stCondLst>
                                        </p:cTn>
                                        <p:tgtEl>
                                          <p:spTgt spid="172"/>
                                        </p:tgtEl>
                                        <p:attrNameLst>
                                          <p:attrName>style.visibility</p:attrName>
                                        </p:attrNameLst>
                                      </p:cBhvr>
                                      <p:to>
                                        <p:strVal val="visible"/>
                                      </p:to>
                                    </p:set>
                                    <p:animEffect transition="in" filter="wipe(down)">
                                      <p:cBhvr>
                                        <p:cTn id="75" dur="500"/>
                                        <p:tgtEl>
                                          <p:spTgt spid="172"/>
                                        </p:tgtEl>
                                      </p:cBhvr>
                                    </p:animEffect>
                                  </p:childTnLst>
                                </p:cTn>
                              </p:par>
                            </p:childTnLst>
                          </p:cTn>
                        </p:par>
                        <p:par>
                          <p:cTn id="76" fill="hold">
                            <p:stCondLst>
                              <p:cond delay="9000"/>
                            </p:stCondLst>
                            <p:childTnLst>
                              <p:par>
                                <p:cTn id="77" presetID="22" presetClass="entr" presetSubtype="8" fill="hold" grpId="0" nodeType="afterEffect">
                                  <p:stCondLst>
                                    <p:cond delay="0"/>
                                  </p:stCondLst>
                                  <p:childTnLst>
                                    <p:set>
                                      <p:cBhvr>
                                        <p:cTn id="78" dur="1" fill="hold">
                                          <p:stCondLst>
                                            <p:cond delay="0"/>
                                          </p:stCondLst>
                                        </p:cTn>
                                        <p:tgtEl>
                                          <p:spTgt spid="175"/>
                                        </p:tgtEl>
                                        <p:attrNameLst>
                                          <p:attrName>style.visibility</p:attrName>
                                        </p:attrNameLst>
                                      </p:cBhvr>
                                      <p:to>
                                        <p:strVal val="visible"/>
                                      </p:to>
                                    </p:set>
                                    <p:animEffect transition="in" filter="wipe(left)">
                                      <p:cBhvr>
                                        <p:cTn id="79" dur="500"/>
                                        <p:tgtEl>
                                          <p:spTgt spid="175"/>
                                        </p:tgtEl>
                                      </p:cBhvr>
                                    </p:animEffect>
                                  </p:childTnLst>
                                </p:cTn>
                              </p:par>
                            </p:childTnLst>
                          </p:cTn>
                        </p:par>
                        <p:par>
                          <p:cTn id="80" fill="hold">
                            <p:stCondLst>
                              <p:cond delay="9500"/>
                            </p:stCondLst>
                            <p:childTnLst>
                              <p:par>
                                <p:cTn id="81" presetID="22" presetClass="entr" presetSubtype="8" fill="hold" grpId="0" nodeType="afterEffect">
                                  <p:stCondLst>
                                    <p:cond delay="0"/>
                                  </p:stCondLst>
                                  <p:childTnLst>
                                    <p:set>
                                      <p:cBhvr>
                                        <p:cTn id="82" dur="1" fill="hold">
                                          <p:stCondLst>
                                            <p:cond delay="0"/>
                                          </p:stCondLst>
                                        </p:cTn>
                                        <p:tgtEl>
                                          <p:spTgt spid="176"/>
                                        </p:tgtEl>
                                        <p:attrNameLst>
                                          <p:attrName>style.visibility</p:attrName>
                                        </p:attrNameLst>
                                      </p:cBhvr>
                                      <p:to>
                                        <p:strVal val="visible"/>
                                      </p:to>
                                    </p:set>
                                    <p:animEffect transition="in" filter="wipe(left)">
                                      <p:cBhvr>
                                        <p:cTn id="83" dur="500"/>
                                        <p:tgtEl>
                                          <p:spTgt spid="176"/>
                                        </p:tgtEl>
                                      </p:cBhvr>
                                    </p:animEffect>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177"/>
                                        </p:tgtEl>
                                        <p:attrNameLst>
                                          <p:attrName>style.visibility</p:attrName>
                                        </p:attrNameLst>
                                      </p:cBhvr>
                                      <p:to>
                                        <p:strVal val="visible"/>
                                      </p:to>
                                    </p:set>
                                    <p:animEffect transition="in" filter="wipe(left)">
                                      <p:cBhvr>
                                        <p:cTn id="87" dur="500"/>
                                        <p:tgtEl>
                                          <p:spTgt spid="177"/>
                                        </p:tgtEl>
                                      </p:cBhvr>
                                    </p:animEffect>
                                  </p:childTnLst>
                                </p:cTn>
                              </p:par>
                            </p:childTnLst>
                          </p:cTn>
                        </p:par>
                        <p:par>
                          <p:cTn id="88" fill="hold">
                            <p:stCondLst>
                              <p:cond delay="10500"/>
                            </p:stCondLst>
                            <p:childTnLst>
                              <p:par>
                                <p:cTn id="89" presetID="22" presetClass="entr" presetSubtype="8" fill="hold" grpId="0" nodeType="afterEffect">
                                  <p:stCondLst>
                                    <p:cond delay="0"/>
                                  </p:stCondLst>
                                  <p:childTnLst>
                                    <p:set>
                                      <p:cBhvr>
                                        <p:cTn id="90" dur="1" fill="hold">
                                          <p:stCondLst>
                                            <p:cond delay="0"/>
                                          </p:stCondLst>
                                        </p:cTn>
                                        <p:tgtEl>
                                          <p:spTgt spid="178"/>
                                        </p:tgtEl>
                                        <p:attrNameLst>
                                          <p:attrName>style.visibility</p:attrName>
                                        </p:attrNameLst>
                                      </p:cBhvr>
                                      <p:to>
                                        <p:strVal val="visible"/>
                                      </p:to>
                                    </p:set>
                                    <p:animEffect transition="in" filter="wipe(left)">
                                      <p:cBhvr>
                                        <p:cTn id="91" dur="500"/>
                                        <p:tgtEl>
                                          <p:spTgt spid="178"/>
                                        </p:tgtEl>
                                      </p:cBhvr>
                                    </p:animEffect>
                                  </p:childTnLst>
                                </p:cTn>
                              </p:par>
                            </p:childTnLst>
                          </p:cTn>
                        </p:par>
                        <p:par>
                          <p:cTn id="92" fill="hold">
                            <p:stCondLst>
                              <p:cond delay="11000"/>
                            </p:stCondLst>
                            <p:childTnLst>
                              <p:par>
                                <p:cTn id="93" presetID="22" presetClass="entr" presetSubtype="8" fill="hold" grpId="0" nodeType="afterEffect">
                                  <p:stCondLst>
                                    <p:cond delay="0"/>
                                  </p:stCondLst>
                                  <p:childTnLst>
                                    <p:set>
                                      <p:cBhvr>
                                        <p:cTn id="94" dur="1" fill="hold">
                                          <p:stCondLst>
                                            <p:cond delay="0"/>
                                          </p:stCondLst>
                                        </p:cTn>
                                        <p:tgtEl>
                                          <p:spTgt spid="179"/>
                                        </p:tgtEl>
                                        <p:attrNameLst>
                                          <p:attrName>style.visibility</p:attrName>
                                        </p:attrNameLst>
                                      </p:cBhvr>
                                      <p:to>
                                        <p:strVal val="visible"/>
                                      </p:to>
                                    </p:set>
                                    <p:animEffect transition="in" filter="wipe(left)">
                                      <p:cBhvr>
                                        <p:cTn id="95" dur="500"/>
                                        <p:tgtEl>
                                          <p:spTgt spid="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9" grpId="0"/>
      <p:bldP spid="140" grpId="0"/>
      <p:bldP spid="150" grpId="0"/>
      <p:bldP spid="151" grpId="0"/>
      <p:bldP spid="162" grpId="0"/>
      <p:bldP spid="163" grpId="0"/>
      <p:bldP spid="175" grpId="0"/>
      <p:bldP spid="176" grpId="0"/>
      <p:bldP spid="177" grpId="0"/>
      <p:bldP spid="178" grpId="0"/>
      <p:bldP spid="17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8" name="กลุ่ม 197"/>
          <p:cNvGrpSpPr/>
          <p:nvPr/>
        </p:nvGrpSpPr>
        <p:grpSpPr>
          <a:xfrm>
            <a:off x="13267911" y="9810750"/>
            <a:ext cx="2551526" cy="2482850"/>
            <a:chOff x="13028613" y="9696450"/>
            <a:chExt cx="2551526" cy="2482850"/>
          </a:xfrm>
        </p:grpSpPr>
        <p:sp>
          <p:nvSpPr>
            <p:cNvPr id="199" name="Freeform 19"/>
            <p:cNvSpPr>
              <a:spLocks/>
            </p:cNvSpPr>
            <p:nvPr/>
          </p:nvSpPr>
          <p:spPr bwMode="auto">
            <a:xfrm>
              <a:off x="13028613" y="9696450"/>
              <a:ext cx="2463800" cy="2482850"/>
            </a:xfrm>
            <a:custGeom>
              <a:avLst/>
              <a:gdLst>
                <a:gd name="T0" fmla="*/ 136 w 136"/>
                <a:gd name="T1" fmla="*/ 137 h 137"/>
                <a:gd name="T2" fmla="*/ 136 w 136"/>
                <a:gd name="T3" fmla="*/ 0 h 137"/>
                <a:gd name="T4" fmla="*/ 0 w 136"/>
                <a:gd name="T5" fmla="*/ 0 h 137"/>
                <a:gd name="T6" fmla="*/ 136 w 136"/>
                <a:gd name="T7" fmla="*/ 137 h 137"/>
              </a:gdLst>
              <a:ahLst/>
              <a:cxnLst>
                <a:cxn ang="0">
                  <a:pos x="T0" y="T1"/>
                </a:cxn>
                <a:cxn ang="0">
                  <a:pos x="T2" y="T3"/>
                </a:cxn>
                <a:cxn ang="0">
                  <a:pos x="T4" y="T5"/>
                </a:cxn>
                <a:cxn ang="0">
                  <a:pos x="T6" y="T7"/>
                </a:cxn>
              </a:cxnLst>
              <a:rect l="0" t="0" r="r" b="b"/>
              <a:pathLst>
                <a:path w="136" h="137">
                  <a:moveTo>
                    <a:pt x="136" y="137"/>
                  </a:moveTo>
                  <a:cubicBezTo>
                    <a:pt x="136" y="0"/>
                    <a:pt x="136" y="0"/>
                    <a:pt x="136" y="0"/>
                  </a:cubicBezTo>
                  <a:cubicBezTo>
                    <a:pt x="0" y="0"/>
                    <a:pt x="0" y="0"/>
                    <a:pt x="0" y="0"/>
                  </a:cubicBezTo>
                  <a:cubicBezTo>
                    <a:pt x="0" y="76"/>
                    <a:pt x="61" y="137"/>
                    <a:pt x="136" y="13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200" name="TextBox 31"/>
            <p:cNvSpPr txBox="1">
              <a:spLocks noChangeArrowheads="1"/>
            </p:cNvSpPr>
            <p:nvPr/>
          </p:nvSpPr>
          <p:spPr bwMode="auto">
            <a:xfrm>
              <a:off x="13390353" y="10185737"/>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43</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201" name="กลุ่ม 200"/>
          <p:cNvGrpSpPr/>
          <p:nvPr/>
        </p:nvGrpSpPr>
        <p:grpSpPr>
          <a:xfrm>
            <a:off x="13267911" y="7200900"/>
            <a:ext cx="2482850" cy="2482850"/>
            <a:chOff x="13028613" y="7086600"/>
            <a:chExt cx="2482850" cy="2482850"/>
          </a:xfrm>
        </p:grpSpPr>
        <p:sp>
          <p:nvSpPr>
            <p:cNvPr id="202" name="Freeform 20"/>
            <p:cNvSpPr>
              <a:spLocks/>
            </p:cNvSpPr>
            <p:nvPr/>
          </p:nvSpPr>
          <p:spPr bwMode="auto">
            <a:xfrm>
              <a:off x="13028613" y="7086600"/>
              <a:ext cx="2482850" cy="2482850"/>
            </a:xfrm>
            <a:custGeom>
              <a:avLst/>
              <a:gdLst>
                <a:gd name="T0" fmla="*/ 137 w 137"/>
                <a:gd name="T1" fmla="*/ 137 h 137"/>
                <a:gd name="T2" fmla="*/ 0 w 137"/>
                <a:gd name="T3" fmla="*/ 0 h 137"/>
                <a:gd name="T4" fmla="*/ 0 w 137"/>
                <a:gd name="T5" fmla="*/ 137 h 137"/>
                <a:gd name="T6" fmla="*/ 137 w 137"/>
                <a:gd name="T7" fmla="*/ 137 h 137"/>
              </a:gdLst>
              <a:ahLst/>
              <a:cxnLst>
                <a:cxn ang="0">
                  <a:pos x="T0" y="T1"/>
                </a:cxn>
                <a:cxn ang="0">
                  <a:pos x="T2" y="T3"/>
                </a:cxn>
                <a:cxn ang="0">
                  <a:pos x="T4" y="T5"/>
                </a:cxn>
                <a:cxn ang="0">
                  <a:pos x="T6" y="T7"/>
                </a:cxn>
              </a:cxnLst>
              <a:rect l="0" t="0" r="r" b="b"/>
              <a:pathLst>
                <a:path w="137" h="137">
                  <a:moveTo>
                    <a:pt x="137" y="137"/>
                  </a:moveTo>
                  <a:cubicBezTo>
                    <a:pt x="137" y="61"/>
                    <a:pt x="76" y="0"/>
                    <a:pt x="0" y="0"/>
                  </a:cubicBezTo>
                  <a:cubicBezTo>
                    <a:pt x="0" y="137"/>
                    <a:pt x="0" y="137"/>
                    <a:pt x="0" y="137"/>
                  </a:cubicBezTo>
                  <a:lnTo>
                    <a:pt x="137" y="13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203" name="TextBox 31"/>
            <p:cNvSpPr txBox="1">
              <a:spLocks noChangeArrowheads="1"/>
            </p:cNvSpPr>
            <p:nvPr/>
          </p:nvSpPr>
          <p:spPr bwMode="auto">
            <a:xfrm>
              <a:off x="13145113" y="8103274"/>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79</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204" name="กลุ่ม 203"/>
          <p:cNvGrpSpPr/>
          <p:nvPr/>
        </p:nvGrpSpPr>
        <p:grpSpPr>
          <a:xfrm>
            <a:off x="10675523" y="7200900"/>
            <a:ext cx="2503790" cy="2482850"/>
            <a:chOff x="10436225" y="7086600"/>
            <a:chExt cx="2503790" cy="2482850"/>
          </a:xfrm>
        </p:grpSpPr>
        <p:sp>
          <p:nvSpPr>
            <p:cNvPr id="205" name="Freeform 15"/>
            <p:cNvSpPr>
              <a:spLocks/>
            </p:cNvSpPr>
            <p:nvPr/>
          </p:nvSpPr>
          <p:spPr bwMode="auto">
            <a:xfrm>
              <a:off x="10436225" y="7086600"/>
              <a:ext cx="2465388" cy="2482850"/>
            </a:xfrm>
            <a:custGeom>
              <a:avLst/>
              <a:gdLst>
                <a:gd name="T0" fmla="*/ 136 w 136"/>
                <a:gd name="T1" fmla="*/ 137 h 137"/>
                <a:gd name="T2" fmla="*/ 136 w 136"/>
                <a:gd name="T3" fmla="*/ 0 h 137"/>
                <a:gd name="T4" fmla="*/ 0 w 136"/>
                <a:gd name="T5" fmla="*/ 0 h 137"/>
                <a:gd name="T6" fmla="*/ 136 w 136"/>
                <a:gd name="T7" fmla="*/ 137 h 137"/>
              </a:gdLst>
              <a:ahLst/>
              <a:cxnLst>
                <a:cxn ang="0">
                  <a:pos x="T0" y="T1"/>
                </a:cxn>
                <a:cxn ang="0">
                  <a:pos x="T2" y="T3"/>
                </a:cxn>
                <a:cxn ang="0">
                  <a:pos x="T4" y="T5"/>
                </a:cxn>
                <a:cxn ang="0">
                  <a:pos x="T6" y="T7"/>
                </a:cxn>
              </a:cxnLst>
              <a:rect l="0" t="0" r="r" b="b"/>
              <a:pathLst>
                <a:path w="136" h="137">
                  <a:moveTo>
                    <a:pt x="136" y="137"/>
                  </a:moveTo>
                  <a:cubicBezTo>
                    <a:pt x="136" y="0"/>
                    <a:pt x="136" y="0"/>
                    <a:pt x="136" y="0"/>
                  </a:cubicBezTo>
                  <a:cubicBezTo>
                    <a:pt x="0" y="0"/>
                    <a:pt x="0" y="0"/>
                    <a:pt x="0" y="0"/>
                  </a:cubicBezTo>
                  <a:cubicBezTo>
                    <a:pt x="0" y="76"/>
                    <a:pt x="61" y="137"/>
                    <a:pt x="136" y="13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06" name="TextBox 31"/>
            <p:cNvSpPr txBox="1">
              <a:spLocks noChangeArrowheads="1"/>
            </p:cNvSpPr>
            <p:nvPr/>
          </p:nvSpPr>
          <p:spPr bwMode="auto">
            <a:xfrm>
              <a:off x="10750229" y="7518737"/>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89</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207" name="กลุ่ม 206"/>
          <p:cNvGrpSpPr/>
          <p:nvPr/>
        </p:nvGrpSpPr>
        <p:grpSpPr>
          <a:xfrm>
            <a:off x="10675523" y="4591050"/>
            <a:ext cx="2482850" cy="2482850"/>
            <a:chOff x="10436225" y="4476750"/>
            <a:chExt cx="2482850" cy="2482850"/>
          </a:xfrm>
        </p:grpSpPr>
        <p:sp>
          <p:nvSpPr>
            <p:cNvPr id="208" name="Freeform 16"/>
            <p:cNvSpPr>
              <a:spLocks/>
            </p:cNvSpPr>
            <p:nvPr/>
          </p:nvSpPr>
          <p:spPr bwMode="auto">
            <a:xfrm>
              <a:off x="10436225" y="4476750"/>
              <a:ext cx="2482850" cy="2482850"/>
            </a:xfrm>
            <a:custGeom>
              <a:avLst/>
              <a:gdLst>
                <a:gd name="T0" fmla="*/ 137 w 137"/>
                <a:gd name="T1" fmla="*/ 137 h 137"/>
                <a:gd name="T2" fmla="*/ 0 w 137"/>
                <a:gd name="T3" fmla="*/ 0 h 137"/>
                <a:gd name="T4" fmla="*/ 0 w 137"/>
                <a:gd name="T5" fmla="*/ 137 h 137"/>
                <a:gd name="T6" fmla="*/ 137 w 137"/>
                <a:gd name="T7" fmla="*/ 137 h 137"/>
              </a:gdLst>
              <a:ahLst/>
              <a:cxnLst>
                <a:cxn ang="0">
                  <a:pos x="T0" y="T1"/>
                </a:cxn>
                <a:cxn ang="0">
                  <a:pos x="T2" y="T3"/>
                </a:cxn>
                <a:cxn ang="0">
                  <a:pos x="T4" y="T5"/>
                </a:cxn>
                <a:cxn ang="0">
                  <a:pos x="T6" y="T7"/>
                </a:cxn>
              </a:cxnLst>
              <a:rect l="0" t="0" r="r" b="b"/>
              <a:pathLst>
                <a:path w="137" h="137">
                  <a:moveTo>
                    <a:pt x="137" y="137"/>
                  </a:moveTo>
                  <a:cubicBezTo>
                    <a:pt x="137" y="61"/>
                    <a:pt x="76" y="0"/>
                    <a:pt x="0" y="0"/>
                  </a:cubicBezTo>
                  <a:cubicBezTo>
                    <a:pt x="0" y="137"/>
                    <a:pt x="0" y="137"/>
                    <a:pt x="0" y="137"/>
                  </a:cubicBezTo>
                  <a:lnTo>
                    <a:pt x="137" y="13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09" name="TextBox 31"/>
            <p:cNvSpPr txBox="1">
              <a:spLocks noChangeArrowheads="1"/>
            </p:cNvSpPr>
            <p:nvPr/>
          </p:nvSpPr>
          <p:spPr bwMode="auto">
            <a:xfrm>
              <a:off x="10439831" y="5588674"/>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52</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210" name="กลุ่ม 209"/>
          <p:cNvGrpSpPr/>
          <p:nvPr/>
        </p:nvGrpSpPr>
        <p:grpSpPr>
          <a:xfrm>
            <a:off x="8065673" y="4591050"/>
            <a:ext cx="2502412" cy="2482850"/>
            <a:chOff x="7826375" y="4476750"/>
            <a:chExt cx="2502412" cy="2482850"/>
          </a:xfrm>
        </p:grpSpPr>
        <p:sp>
          <p:nvSpPr>
            <p:cNvPr id="211" name="Freeform 17"/>
            <p:cNvSpPr>
              <a:spLocks/>
            </p:cNvSpPr>
            <p:nvPr/>
          </p:nvSpPr>
          <p:spPr bwMode="auto">
            <a:xfrm>
              <a:off x="7826375" y="4476750"/>
              <a:ext cx="2482850" cy="2482850"/>
            </a:xfrm>
            <a:custGeom>
              <a:avLst/>
              <a:gdLst>
                <a:gd name="T0" fmla="*/ 137 w 137"/>
                <a:gd name="T1" fmla="*/ 137 h 137"/>
                <a:gd name="T2" fmla="*/ 137 w 137"/>
                <a:gd name="T3" fmla="*/ 0 h 137"/>
                <a:gd name="T4" fmla="*/ 0 w 137"/>
                <a:gd name="T5" fmla="*/ 0 h 137"/>
                <a:gd name="T6" fmla="*/ 137 w 137"/>
                <a:gd name="T7" fmla="*/ 137 h 137"/>
              </a:gdLst>
              <a:ahLst/>
              <a:cxnLst>
                <a:cxn ang="0">
                  <a:pos x="T0" y="T1"/>
                </a:cxn>
                <a:cxn ang="0">
                  <a:pos x="T2" y="T3"/>
                </a:cxn>
                <a:cxn ang="0">
                  <a:pos x="T4" y="T5"/>
                </a:cxn>
                <a:cxn ang="0">
                  <a:pos x="T6" y="T7"/>
                </a:cxn>
              </a:cxnLst>
              <a:rect l="0" t="0" r="r" b="b"/>
              <a:pathLst>
                <a:path w="137" h="137">
                  <a:moveTo>
                    <a:pt x="137" y="137"/>
                  </a:moveTo>
                  <a:cubicBezTo>
                    <a:pt x="137" y="0"/>
                    <a:pt x="137" y="0"/>
                    <a:pt x="137" y="0"/>
                  </a:cubicBezTo>
                  <a:cubicBezTo>
                    <a:pt x="0" y="0"/>
                    <a:pt x="0" y="0"/>
                    <a:pt x="0" y="0"/>
                  </a:cubicBezTo>
                  <a:cubicBezTo>
                    <a:pt x="0" y="76"/>
                    <a:pt x="61" y="137"/>
                    <a:pt x="137" y="13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12" name="TextBox 31"/>
            <p:cNvSpPr txBox="1">
              <a:spLocks noChangeArrowheads="1"/>
            </p:cNvSpPr>
            <p:nvPr/>
          </p:nvSpPr>
          <p:spPr bwMode="auto">
            <a:xfrm>
              <a:off x="8139001" y="4999473"/>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43</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213" name="กลุ่ม 212"/>
          <p:cNvGrpSpPr/>
          <p:nvPr/>
        </p:nvGrpSpPr>
        <p:grpSpPr>
          <a:xfrm>
            <a:off x="8065673" y="1981200"/>
            <a:ext cx="2465388" cy="2482850"/>
            <a:chOff x="7826375" y="1866900"/>
            <a:chExt cx="2465388" cy="2482850"/>
          </a:xfrm>
        </p:grpSpPr>
        <p:sp>
          <p:nvSpPr>
            <p:cNvPr id="214" name="Freeform 18"/>
            <p:cNvSpPr>
              <a:spLocks/>
            </p:cNvSpPr>
            <p:nvPr/>
          </p:nvSpPr>
          <p:spPr bwMode="auto">
            <a:xfrm>
              <a:off x="7826375" y="1866900"/>
              <a:ext cx="2465388" cy="2482850"/>
            </a:xfrm>
            <a:custGeom>
              <a:avLst/>
              <a:gdLst>
                <a:gd name="T0" fmla="*/ 136 w 136"/>
                <a:gd name="T1" fmla="*/ 137 h 137"/>
                <a:gd name="T2" fmla="*/ 0 w 136"/>
                <a:gd name="T3" fmla="*/ 0 h 137"/>
                <a:gd name="T4" fmla="*/ 0 w 136"/>
                <a:gd name="T5" fmla="*/ 137 h 137"/>
                <a:gd name="T6" fmla="*/ 136 w 136"/>
                <a:gd name="T7" fmla="*/ 137 h 137"/>
              </a:gdLst>
              <a:ahLst/>
              <a:cxnLst>
                <a:cxn ang="0">
                  <a:pos x="T0" y="T1"/>
                </a:cxn>
                <a:cxn ang="0">
                  <a:pos x="T2" y="T3"/>
                </a:cxn>
                <a:cxn ang="0">
                  <a:pos x="T4" y="T5"/>
                </a:cxn>
                <a:cxn ang="0">
                  <a:pos x="T6" y="T7"/>
                </a:cxn>
              </a:cxnLst>
              <a:rect l="0" t="0" r="r" b="b"/>
              <a:pathLst>
                <a:path w="136" h="137">
                  <a:moveTo>
                    <a:pt x="136" y="137"/>
                  </a:moveTo>
                  <a:cubicBezTo>
                    <a:pt x="136" y="61"/>
                    <a:pt x="75" y="0"/>
                    <a:pt x="0" y="0"/>
                  </a:cubicBezTo>
                  <a:cubicBezTo>
                    <a:pt x="0" y="137"/>
                    <a:pt x="0" y="137"/>
                    <a:pt x="0" y="137"/>
                  </a:cubicBezTo>
                  <a:lnTo>
                    <a:pt x="136" y="13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15" name="TextBox 31"/>
            <p:cNvSpPr txBox="1">
              <a:spLocks noChangeArrowheads="1"/>
            </p:cNvSpPr>
            <p:nvPr/>
          </p:nvSpPr>
          <p:spPr bwMode="auto">
            <a:xfrm>
              <a:off x="7894637" y="3171240"/>
              <a:ext cx="21897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79</a:t>
              </a:r>
              <a:r>
                <a:rPr lang="id-ID" sz="6000" b="1" dirty="0">
                  <a:solidFill>
                    <a:schemeClr val="bg1"/>
                  </a:solidFill>
                  <a:latin typeface="Lato Black" pitchFamily="34" charset="0"/>
                  <a:ea typeface="Lato Black" pitchFamily="34" charset="0"/>
                  <a:cs typeface="Lato Black" pitchFamily="34" charset="0"/>
                </a:rPr>
                <a:t>%</a:t>
              </a:r>
            </a:p>
          </p:txBody>
        </p:sp>
      </p:grpSp>
      <p:grpSp>
        <p:nvGrpSpPr>
          <p:cNvPr id="216" name="กลุ่ม 215"/>
          <p:cNvGrpSpPr/>
          <p:nvPr/>
        </p:nvGrpSpPr>
        <p:grpSpPr>
          <a:xfrm>
            <a:off x="3059391" y="3344113"/>
            <a:ext cx="4493359" cy="1698890"/>
            <a:chOff x="1084743" y="20942"/>
            <a:chExt cx="4493359" cy="1698890"/>
          </a:xfrm>
        </p:grpSpPr>
        <p:sp>
          <p:nvSpPr>
            <p:cNvPr id="217" name="TextBox 216"/>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18" name="กลุ่ม 217"/>
            <p:cNvGrpSpPr/>
            <p:nvPr/>
          </p:nvGrpSpPr>
          <p:grpSpPr>
            <a:xfrm>
              <a:off x="1084743" y="222069"/>
              <a:ext cx="927304" cy="927304"/>
              <a:chOff x="1095022" y="-1242008"/>
              <a:chExt cx="1371600" cy="1371600"/>
            </a:xfrm>
          </p:grpSpPr>
          <p:sp>
            <p:nvSpPr>
              <p:cNvPr id="219" name="วงรี 218"/>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2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221" name="กลุ่ม 220"/>
          <p:cNvGrpSpPr/>
          <p:nvPr/>
        </p:nvGrpSpPr>
        <p:grpSpPr>
          <a:xfrm>
            <a:off x="3056815" y="6161277"/>
            <a:ext cx="4493359" cy="1698890"/>
            <a:chOff x="1084743" y="20942"/>
            <a:chExt cx="4493359" cy="1698890"/>
          </a:xfrm>
        </p:grpSpPr>
        <p:sp>
          <p:nvSpPr>
            <p:cNvPr id="222" name="TextBox 221"/>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23" name="กลุ่ม 222"/>
            <p:cNvGrpSpPr/>
            <p:nvPr/>
          </p:nvGrpSpPr>
          <p:grpSpPr>
            <a:xfrm>
              <a:off x="1084743" y="222069"/>
              <a:ext cx="927304" cy="927304"/>
              <a:chOff x="1095022" y="-1242008"/>
              <a:chExt cx="1371600" cy="1371600"/>
            </a:xfrm>
          </p:grpSpPr>
          <p:sp>
            <p:nvSpPr>
              <p:cNvPr id="224" name="วงรี 223"/>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25"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226" name="กลุ่ม 225"/>
          <p:cNvGrpSpPr/>
          <p:nvPr/>
        </p:nvGrpSpPr>
        <p:grpSpPr>
          <a:xfrm>
            <a:off x="3096478" y="9197710"/>
            <a:ext cx="4493359" cy="1698890"/>
            <a:chOff x="1084743" y="20942"/>
            <a:chExt cx="4493359" cy="1698890"/>
          </a:xfrm>
        </p:grpSpPr>
        <p:sp>
          <p:nvSpPr>
            <p:cNvPr id="227" name="TextBox 226"/>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28" name="กลุ่ม 227"/>
            <p:cNvGrpSpPr/>
            <p:nvPr/>
          </p:nvGrpSpPr>
          <p:grpSpPr>
            <a:xfrm>
              <a:off x="1084743" y="222069"/>
              <a:ext cx="927304" cy="927304"/>
              <a:chOff x="1095022" y="-1242008"/>
              <a:chExt cx="1371600" cy="1371600"/>
            </a:xfrm>
          </p:grpSpPr>
          <p:sp>
            <p:nvSpPr>
              <p:cNvPr id="229" name="วงรี 228"/>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3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231" name="กลุ่ม 230"/>
          <p:cNvGrpSpPr/>
          <p:nvPr/>
        </p:nvGrpSpPr>
        <p:grpSpPr>
          <a:xfrm>
            <a:off x="17080191" y="3648913"/>
            <a:ext cx="4493359" cy="1698890"/>
            <a:chOff x="1084743" y="20942"/>
            <a:chExt cx="4493359" cy="1698890"/>
          </a:xfrm>
        </p:grpSpPr>
        <p:sp>
          <p:nvSpPr>
            <p:cNvPr id="232" name="TextBox 231"/>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33" name="กลุ่ม 232"/>
            <p:cNvGrpSpPr/>
            <p:nvPr/>
          </p:nvGrpSpPr>
          <p:grpSpPr>
            <a:xfrm>
              <a:off x="1084743" y="222069"/>
              <a:ext cx="927304" cy="927304"/>
              <a:chOff x="1095022" y="-1242008"/>
              <a:chExt cx="1371600" cy="1371600"/>
            </a:xfrm>
          </p:grpSpPr>
          <p:sp>
            <p:nvSpPr>
              <p:cNvPr id="234" name="วงรี 233"/>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35"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236" name="กลุ่ม 235"/>
          <p:cNvGrpSpPr/>
          <p:nvPr/>
        </p:nvGrpSpPr>
        <p:grpSpPr>
          <a:xfrm>
            <a:off x="17077615" y="6466077"/>
            <a:ext cx="4493359" cy="1698890"/>
            <a:chOff x="1084743" y="20942"/>
            <a:chExt cx="4493359" cy="1698890"/>
          </a:xfrm>
        </p:grpSpPr>
        <p:sp>
          <p:nvSpPr>
            <p:cNvPr id="237" name="TextBox 236"/>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38" name="กลุ่ม 237"/>
            <p:cNvGrpSpPr/>
            <p:nvPr/>
          </p:nvGrpSpPr>
          <p:grpSpPr>
            <a:xfrm>
              <a:off x="1084743" y="222069"/>
              <a:ext cx="927304" cy="927304"/>
              <a:chOff x="1095022" y="-1242008"/>
              <a:chExt cx="1371600" cy="1371600"/>
            </a:xfrm>
          </p:grpSpPr>
          <p:sp>
            <p:nvSpPr>
              <p:cNvPr id="239" name="วงรี 238"/>
              <p:cNvSpPr/>
              <p:nvPr/>
            </p:nvSpPr>
            <p:spPr>
              <a:xfrm>
                <a:off x="1095022" y="-1242008"/>
                <a:ext cx="1371600" cy="13716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4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241" name="กลุ่ม 240"/>
          <p:cNvGrpSpPr/>
          <p:nvPr/>
        </p:nvGrpSpPr>
        <p:grpSpPr>
          <a:xfrm>
            <a:off x="17117278" y="9502510"/>
            <a:ext cx="4493359" cy="1698890"/>
            <a:chOff x="1084743" y="20942"/>
            <a:chExt cx="4493359" cy="1698890"/>
          </a:xfrm>
        </p:grpSpPr>
        <p:sp>
          <p:nvSpPr>
            <p:cNvPr id="242" name="TextBox 241"/>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43" name="กลุ่ม 242"/>
            <p:cNvGrpSpPr/>
            <p:nvPr/>
          </p:nvGrpSpPr>
          <p:grpSpPr>
            <a:xfrm>
              <a:off x="1084743" y="222069"/>
              <a:ext cx="927304" cy="927304"/>
              <a:chOff x="1095022" y="-1242008"/>
              <a:chExt cx="1371600" cy="1371600"/>
            </a:xfrm>
          </p:grpSpPr>
          <p:sp>
            <p:nvSpPr>
              <p:cNvPr id="244" name="วงรี 243"/>
              <p:cNvSpPr/>
              <p:nvPr/>
            </p:nvSpPr>
            <p:spPr>
              <a:xfrm>
                <a:off x="1095022" y="-1242008"/>
                <a:ext cx="1371600" cy="13716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45"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60" name="Group 59"/>
          <p:cNvGrpSpPr/>
          <p:nvPr/>
        </p:nvGrpSpPr>
        <p:grpSpPr>
          <a:xfrm>
            <a:off x="9342437" y="0"/>
            <a:ext cx="5121981" cy="1859280"/>
            <a:chOff x="9266237" y="-30479"/>
            <a:chExt cx="5121981" cy="1859280"/>
          </a:xfrm>
        </p:grpSpPr>
        <p:sp>
          <p:nvSpPr>
            <p:cNvPr id="61"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2" name="TextBox 61"/>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3" name="กลุ่ม 1"/>
            <p:cNvGrpSpPr/>
            <p:nvPr/>
          </p:nvGrpSpPr>
          <p:grpSpPr>
            <a:xfrm>
              <a:off x="10629638" y="960536"/>
              <a:ext cx="2675199" cy="191868"/>
              <a:chOff x="731836" y="7607630"/>
              <a:chExt cx="3043601" cy="240970"/>
            </a:xfrm>
          </p:grpSpPr>
          <p:sp>
            <p:nvSpPr>
              <p:cNvPr id="64"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5"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6"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7"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8"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52496307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98"/>
                                        </p:tgtEl>
                                        <p:attrNameLst>
                                          <p:attrName>style.visibility</p:attrName>
                                        </p:attrNameLst>
                                      </p:cBhvr>
                                      <p:to>
                                        <p:strVal val="visible"/>
                                      </p:to>
                                    </p:set>
                                    <p:animEffect transition="in" filter="wipe(down)">
                                      <p:cBhvr>
                                        <p:cTn id="7" dur="500"/>
                                        <p:tgtEl>
                                          <p:spTgt spid="198"/>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01"/>
                                        </p:tgtEl>
                                        <p:attrNameLst>
                                          <p:attrName>style.visibility</p:attrName>
                                        </p:attrNameLst>
                                      </p:cBhvr>
                                      <p:to>
                                        <p:strVal val="visible"/>
                                      </p:to>
                                    </p:set>
                                    <p:animEffect transition="in" filter="wipe(down)">
                                      <p:cBhvr>
                                        <p:cTn id="11" dur="500"/>
                                        <p:tgtEl>
                                          <p:spTgt spid="201"/>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04"/>
                                        </p:tgtEl>
                                        <p:attrNameLst>
                                          <p:attrName>style.visibility</p:attrName>
                                        </p:attrNameLst>
                                      </p:cBhvr>
                                      <p:to>
                                        <p:strVal val="visible"/>
                                      </p:to>
                                    </p:set>
                                    <p:animEffect transition="in" filter="wipe(down)">
                                      <p:cBhvr>
                                        <p:cTn id="15" dur="500"/>
                                        <p:tgtEl>
                                          <p:spTgt spid="20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down)">
                                      <p:cBhvr>
                                        <p:cTn id="19" dur="500"/>
                                        <p:tgtEl>
                                          <p:spTgt spid="207"/>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210"/>
                                        </p:tgtEl>
                                        <p:attrNameLst>
                                          <p:attrName>style.visibility</p:attrName>
                                        </p:attrNameLst>
                                      </p:cBhvr>
                                      <p:to>
                                        <p:strVal val="visible"/>
                                      </p:to>
                                    </p:set>
                                    <p:animEffect transition="in" filter="wipe(down)">
                                      <p:cBhvr>
                                        <p:cTn id="23" dur="500"/>
                                        <p:tgtEl>
                                          <p:spTgt spid="210"/>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13"/>
                                        </p:tgtEl>
                                        <p:attrNameLst>
                                          <p:attrName>style.visibility</p:attrName>
                                        </p:attrNameLst>
                                      </p:cBhvr>
                                      <p:to>
                                        <p:strVal val="visible"/>
                                      </p:to>
                                    </p:set>
                                    <p:animEffect transition="in" filter="wipe(down)">
                                      <p:cBhvr>
                                        <p:cTn id="27" dur="500"/>
                                        <p:tgtEl>
                                          <p:spTgt spid="213"/>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16"/>
                                        </p:tgtEl>
                                        <p:attrNameLst>
                                          <p:attrName>style.visibility</p:attrName>
                                        </p:attrNameLst>
                                      </p:cBhvr>
                                      <p:to>
                                        <p:strVal val="visible"/>
                                      </p:to>
                                    </p:set>
                                    <p:animEffect transition="in" filter="wipe(left)">
                                      <p:cBhvr>
                                        <p:cTn id="31" dur="500"/>
                                        <p:tgtEl>
                                          <p:spTgt spid="216"/>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221"/>
                                        </p:tgtEl>
                                        <p:attrNameLst>
                                          <p:attrName>style.visibility</p:attrName>
                                        </p:attrNameLst>
                                      </p:cBhvr>
                                      <p:to>
                                        <p:strVal val="visible"/>
                                      </p:to>
                                    </p:set>
                                    <p:animEffect transition="in" filter="wipe(left)">
                                      <p:cBhvr>
                                        <p:cTn id="35" dur="500"/>
                                        <p:tgtEl>
                                          <p:spTgt spid="221"/>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226"/>
                                        </p:tgtEl>
                                        <p:attrNameLst>
                                          <p:attrName>style.visibility</p:attrName>
                                        </p:attrNameLst>
                                      </p:cBhvr>
                                      <p:to>
                                        <p:strVal val="visible"/>
                                      </p:to>
                                    </p:set>
                                    <p:animEffect transition="in" filter="wipe(left)">
                                      <p:cBhvr>
                                        <p:cTn id="39" dur="500"/>
                                        <p:tgtEl>
                                          <p:spTgt spid="226"/>
                                        </p:tgtEl>
                                      </p:cBhvr>
                                    </p:animEffect>
                                  </p:childTnLst>
                                </p:cTn>
                              </p:par>
                            </p:childTnLst>
                          </p:cTn>
                        </p:par>
                        <p:par>
                          <p:cTn id="40" fill="hold">
                            <p:stCondLst>
                              <p:cond delay="4500"/>
                            </p:stCondLst>
                            <p:childTnLst>
                              <p:par>
                                <p:cTn id="41" presetID="22" presetClass="entr" presetSubtype="8" fill="hold" nodeType="afterEffect">
                                  <p:stCondLst>
                                    <p:cond delay="0"/>
                                  </p:stCondLst>
                                  <p:childTnLst>
                                    <p:set>
                                      <p:cBhvr>
                                        <p:cTn id="42" dur="1" fill="hold">
                                          <p:stCondLst>
                                            <p:cond delay="0"/>
                                          </p:stCondLst>
                                        </p:cTn>
                                        <p:tgtEl>
                                          <p:spTgt spid="231"/>
                                        </p:tgtEl>
                                        <p:attrNameLst>
                                          <p:attrName>style.visibility</p:attrName>
                                        </p:attrNameLst>
                                      </p:cBhvr>
                                      <p:to>
                                        <p:strVal val="visible"/>
                                      </p:to>
                                    </p:set>
                                    <p:animEffect transition="in" filter="wipe(left)">
                                      <p:cBhvr>
                                        <p:cTn id="43" dur="500"/>
                                        <p:tgtEl>
                                          <p:spTgt spid="231"/>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236"/>
                                        </p:tgtEl>
                                        <p:attrNameLst>
                                          <p:attrName>style.visibility</p:attrName>
                                        </p:attrNameLst>
                                      </p:cBhvr>
                                      <p:to>
                                        <p:strVal val="visible"/>
                                      </p:to>
                                    </p:set>
                                    <p:animEffect transition="in" filter="wipe(left)">
                                      <p:cBhvr>
                                        <p:cTn id="47" dur="500"/>
                                        <p:tgtEl>
                                          <p:spTgt spid="236"/>
                                        </p:tgtEl>
                                      </p:cBhvr>
                                    </p:animEffect>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241"/>
                                        </p:tgtEl>
                                        <p:attrNameLst>
                                          <p:attrName>style.visibility</p:attrName>
                                        </p:attrNameLst>
                                      </p:cBhvr>
                                      <p:to>
                                        <p:strVal val="visible"/>
                                      </p:to>
                                    </p:set>
                                    <p:animEffect transition="in" filter="wipe(left)">
                                      <p:cBhvr>
                                        <p:cTn id="51" dur="500"/>
                                        <p:tgtEl>
                                          <p:spTgt spid="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 name="กลุ่ม 109"/>
          <p:cNvGrpSpPr/>
          <p:nvPr/>
        </p:nvGrpSpPr>
        <p:grpSpPr>
          <a:xfrm>
            <a:off x="3170237" y="2063392"/>
            <a:ext cx="6842125" cy="6843713"/>
            <a:chOff x="1265237" y="1708315"/>
            <a:chExt cx="6842125" cy="6843713"/>
          </a:xfrm>
        </p:grpSpPr>
        <p:sp>
          <p:nvSpPr>
            <p:cNvPr id="111" name="Freeform 102"/>
            <p:cNvSpPr>
              <a:spLocks noEditPoints="1"/>
            </p:cNvSpPr>
            <p:nvPr/>
          </p:nvSpPr>
          <p:spPr bwMode="auto">
            <a:xfrm>
              <a:off x="4214899" y="3818715"/>
              <a:ext cx="882476" cy="816620"/>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2" name="Freeform 6"/>
            <p:cNvSpPr>
              <a:spLocks noEditPoints="1"/>
            </p:cNvSpPr>
            <p:nvPr/>
          </p:nvSpPr>
          <p:spPr bwMode="auto">
            <a:xfrm>
              <a:off x="1265237" y="1708315"/>
              <a:ext cx="6842125" cy="6843713"/>
            </a:xfrm>
            <a:custGeom>
              <a:avLst/>
              <a:gdLst>
                <a:gd name="T0" fmla="*/ 937 w 1003"/>
                <a:gd name="T1" fmla="*/ 400 h 1003"/>
                <a:gd name="T2" fmla="*/ 898 w 1003"/>
                <a:gd name="T3" fmla="*/ 400 h 1003"/>
                <a:gd name="T4" fmla="*/ 853 w 1003"/>
                <a:gd name="T5" fmla="*/ 293 h 1003"/>
                <a:gd name="T6" fmla="*/ 881 w 1003"/>
                <a:gd name="T7" fmla="*/ 265 h 1003"/>
                <a:gd name="T8" fmla="*/ 900 w 1003"/>
                <a:gd name="T9" fmla="*/ 218 h 1003"/>
                <a:gd name="T10" fmla="*/ 881 w 1003"/>
                <a:gd name="T11" fmla="*/ 171 h 1003"/>
                <a:gd name="T12" fmla="*/ 832 w 1003"/>
                <a:gd name="T13" fmla="*/ 122 h 1003"/>
                <a:gd name="T14" fmla="*/ 738 w 1003"/>
                <a:gd name="T15" fmla="*/ 122 h 1003"/>
                <a:gd name="T16" fmla="*/ 710 w 1003"/>
                <a:gd name="T17" fmla="*/ 150 h 1003"/>
                <a:gd name="T18" fmla="*/ 603 w 1003"/>
                <a:gd name="T19" fmla="*/ 106 h 1003"/>
                <a:gd name="T20" fmla="*/ 603 w 1003"/>
                <a:gd name="T21" fmla="*/ 66 h 1003"/>
                <a:gd name="T22" fmla="*/ 536 w 1003"/>
                <a:gd name="T23" fmla="*/ 0 h 1003"/>
                <a:gd name="T24" fmla="*/ 467 w 1003"/>
                <a:gd name="T25" fmla="*/ 0 h 1003"/>
                <a:gd name="T26" fmla="*/ 400 w 1003"/>
                <a:gd name="T27" fmla="*/ 66 h 1003"/>
                <a:gd name="T28" fmla="*/ 400 w 1003"/>
                <a:gd name="T29" fmla="*/ 105 h 1003"/>
                <a:gd name="T30" fmla="*/ 294 w 1003"/>
                <a:gd name="T31" fmla="*/ 150 h 1003"/>
                <a:gd name="T32" fmla="*/ 266 w 1003"/>
                <a:gd name="T33" fmla="*/ 122 h 1003"/>
                <a:gd name="T34" fmla="*/ 172 w 1003"/>
                <a:gd name="T35" fmla="*/ 122 h 1003"/>
                <a:gd name="T36" fmla="*/ 123 w 1003"/>
                <a:gd name="T37" fmla="*/ 171 h 1003"/>
                <a:gd name="T38" fmla="*/ 103 w 1003"/>
                <a:gd name="T39" fmla="*/ 218 h 1003"/>
                <a:gd name="T40" fmla="*/ 123 w 1003"/>
                <a:gd name="T41" fmla="*/ 265 h 1003"/>
                <a:gd name="T42" fmla="*/ 150 w 1003"/>
                <a:gd name="T43" fmla="*/ 293 h 1003"/>
                <a:gd name="T44" fmla="*/ 106 w 1003"/>
                <a:gd name="T45" fmla="*/ 400 h 1003"/>
                <a:gd name="T46" fmla="*/ 67 w 1003"/>
                <a:gd name="T47" fmla="*/ 400 h 1003"/>
                <a:gd name="T48" fmla="*/ 0 w 1003"/>
                <a:gd name="T49" fmla="*/ 467 h 1003"/>
                <a:gd name="T50" fmla="*/ 0 w 1003"/>
                <a:gd name="T51" fmla="*/ 536 h 1003"/>
                <a:gd name="T52" fmla="*/ 67 w 1003"/>
                <a:gd name="T53" fmla="*/ 603 h 1003"/>
                <a:gd name="T54" fmla="*/ 106 w 1003"/>
                <a:gd name="T55" fmla="*/ 603 h 1003"/>
                <a:gd name="T56" fmla="*/ 150 w 1003"/>
                <a:gd name="T57" fmla="*/ 709 h 1003"/>
                <a:gd name="T58" fmla="*/ 123 w 1003"/>
                <a:gd name="T59" fmla="*/ 737 h 1003"/>
                <a:gd name="T60" fmla="*/ 123 w 1003"/>
                <a:gd name="T61" fmla="*/ 831 h 1003"/>
                <a:gd name="T62" fmla="*/ 172 w 1003"/>
                <a:gd name="T63" fmla="*/ 880 h 1003"/>
                <a:gd name="T64" fmla="*/ 219 w 1003"/>
                <a:gd name="T65" fmla="*/ 900 h 1003"/>
                <a:gd name="T66" fmla="*/ 266 w 1003"/>
                <a:gd name="T67" fmla="*/ 880 h 1003"/>
                <a:gd name="T68" fmla="*/ 294 w 1003"/>
                <a:gd name="T69" fmla="*/ 853 h 1003"/>
                <a:gd name="T70" fmla="*/ 400 w 1003"/>
                <a:gd name="T71" fmla="*/ 897 h 1003"/>
                <a:gd name="T72" fmla="*/ 400 w 1003"/>
                <a:gd name="T73" fmla="*/ 936 h 1003"/>
                <a:gd name="T74" fmla="*/ 467 w 1003"/>
                <a:gd name="T75" fmla="*/ 1003 h 1003"/>
                <a:gd name="T76" fmla="*/ 536 w 1003"/>
                <a:gd name="T77" fmla="*/ 1003 h 1003"/>
                <a:gd name="T78" fmla="*/ 603 w 1003"/>
                <a:gd name="T79" fmla="*/ 936 h 1003"/>
                <a:gd name="T80" fmla="*/ 603 w 1003"/>
                <a:gd name="T81" fmla="*/ 897 h 1003"/>
                <a:gd name="T82" fmla="*/ 710 w 1003"/>
                <a:gd name="T83" fmla="*/ 853 h 1003"/>
                <a:gd name="T84" fmla="*/ 738 w 1003"/>
                <a:gd name="T85" fmla="*/ 880 h 1003"/>
                <a:gd name="T86" fmla="*/ 785 w 1003"/>
                <a:gd name="T87" fmla="*/ 900 h 1003"/>
                <a:gd name="T88" fmla="*/ 832 w 1003"/>
                <a:gd name="T89" fmla="*/ 880 h 1003"/>
                <a:gd name="T90" fmla="*/ 881 w 1003"/>
                <a:gd name="T91" fmla="*/ 831 h 1003"/>
                <a:gd name="T92" fmla="*/ 881 w 1003"/>
                <a:gd name="T93" fmla="*/ 737 h 1003"/>
                <a:gd name="T94" fmla="*/ 853 w 1003"/>
                <a:gd name="T95" fmla="*/ 709 h 1003"/>
                <a:gd name="T96" fmla="*/ 898 w 1003"/>
                <a:gd name="T97" fmla="*/ 603 h 1003"/>
                <a:gd name="T98" fmla="*/ 937 w 1003"/>
                <a:gd name="T99" fmla="*/ 603 h 1003"/>
                <a:gd name="T100" fmla="*/ 1003 w 1003"/>
                <a:gd name="T101" fmla="*/ 536 h 1003"/>
                <a:gd name="T102" fmla="*/ 1003 w 1003"/>
                <a:gd name="T103" fmla="*/ 467 h 1003"/>
                <a:gd name="T104" fmla="*/ 937 w 1003"/>
                <a:gd name="T105" fmla="*/ 400 h 1003"/>
                <a:gd name="T106" fmla="*/ 499 w 1003"/>
                <a:gd name="T107" fmla="*/ 837 h 1003"/>
                <a:gd name="T108" fmla="*/ 166 w 1003"/>
                <a:gd name="T109" fmla="*/ 504 h 1003"/>
                <a:gd name="T110" fmla="*/ 499 w 1003"/>
                <a:gd name="T111" fmla="*/ 172 h 1003"/>
                <a:gd name="T112" fmla="*/ 831 w 1003"/>
                <a:gd name="T113" fmla="*/ 504 h 1003"/>
                <a:gd name="T114" fmla="*/ 499 w 1003"/>
                <a:gd name="T115" fmla="*/ 83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3" h="1003">
                  <a:moveTo>
                    <a:pt x="937" y="400"/>
                  </a:moveTo>
                  <a:cubicBezTo>
                    <a:pt x="898" y="400"/>
                    <a:pt x="898" y="400"/>
                    <a:pt x="898" y="400"/>
                  </a:cubicBezTo>
                  <a:cubicBezTo>
                    <a:pt x="888" y="362"/>
                    <a:pt x="873" y="327"/>
                    <a:pt x="853" y="293"/>
                  </a:cubicBezTo>
                  <a:cubicBezTo>
                    <a:pt x="881" y="265"/>
                    <a:pt x="881" y="265"/>
                    <a:pt x="881" y="265"/>
                  </a:cubicBezTo>
                  <a:cubicBezTo>
                    <a:pt x="893" y="253"/>
                    <a:pt x="900" y="236"/>
                    <a:pt x="900" y="218"/>
                  </a:cubicBezTo>
                  <a:cubicBezTo>
                    <a:pt x="900" y="200"/>
                    <a:pt x="893" y="184"/>
                    <a:pt x="881" y="171"/>
                  </a:cubicBezTo>
                  <a:cubicBezTo>
                    <a:pt x="832" y="122"/>
                    <a:pt x="832" y="122"/>
                    <a:pt x="832" y="122"/>
                  </a:cubicBezTo>
                  <a:cubicBezTo>
                    <a:pt x="806" y="96"/>
                    <a:pt x="764" y="96"/>
                    <a:pt x="738" y="122"/>
                  </a:cubicBezTo>
                  <a:cubicBezTo>
                    <a:pt x="710" y="150"/>
                    <a:pt x="710" y="150"/>
                    <a:pt x="710" y="150"/>
                  </a:cubicBezTo>
                  <a:cubicBezTo>
                    <a:pt x="677" y="130"/>
                    <a:pt x="641" y="115"/>
                    <a:pt x="603" y="106"/>
                  </a:cubicBezTo>
                  <a:cubicBezTo>
                    <a:pt x="603" y="66"/>
                    <a:pt x="603" y="66"/>
                    <a:pt x="603" y="66"/>
                  </a:cubicBezTo>
                  <a:cubicBezTo>
                    <a:pt x="603" y="30"/>
                    <a:pt x="573" y="0"/>
                    <a:pt x="536" y="0"/>
                  </a:cubicBezTo>
                  <a:cubicBezTo>
                    <a:pt x="467" y="0"/>
                    <a:pt x="467" y="0"/>
                    <a:pt x="467" y="0"/>
                  </a:cubicBezTo>
                  <a:cubicBezTo>
                    <a:pt x="430" y="0"/>
                    <a:pt x="400" y="30"/>
                    <a:pt x="400" y="66"/>
                  </a:cubicBezTo>
                  <a:cubicBezTo>
                    <a:pt x="400" y="105"/>
                    <a:pt x="400" y="105"/>
                    <a:pt x="400" y="105"/>
                  </a:cubicBezTo>
                  <a:cubicBezTo>
                    <a:pt x="363" y="115"/>
                    <a:pt x="327" y="130"/>
                    <a:pt x="294" y="150"/>
                  </a:cubicBezTo>
                  <a:cubicBezTo>
                    <a:pt x="266" y="122"/>
                    <a:pt x="266" y="122"/>
                    <a:pt x="266" y="122"/>
                  </a:cubicBezTo>
                  <a:cubicBezTo>
                    <a:pt x="240" y="96"/>
                    <a:pt x="198" y="96"/>
                    <a:pt x="172" y="122"/>
                  </a:cubicBezTo>
                  <a:cubicBezTo>
                    <a:pt x="123" y="171"/>
                    <a:pt x="123" y="171"/>
                    <a:pt x="123" y="171"/>
                  </a:cubicBezTo>
                  <a:cubicBezTo>
                    <a:pt x="110" y="184"/>
                    <a:pt x="103" y="200"/>
                    <a:pt x="103" y="218"/>
                  </a:cubicBezTo>
                  <a:cubicBezTo>
                    <a:pt x="103" y="236"/>
                    <a:pt x="110" y="253"/>
                    <a:pt x="123" y="265"/>
                  </a:cubicBezTo>
                  <a:cubicBezTo>
                    <a:pt x="150" y="293"/>
                    <a:pt x="150" y="293"/>
                    <a:pt x="150" y="293"/>
                  </a:cubicBezTo>
                  <a:cubicBezTo>
                    <a:pt x="130" y="327"/>
                    <a:pt x="116" y="362"/>
                    <a:pt x="106" y="400"/>
                  </a:cubicBezTo>
                  <a:cubicBezTo>
                    <a:pt x="67" y="400"/>
                    <a:pt x="67" y="400"/>
                    <a:pt x="67" y="400"/>
                  </a:cubicBezTo>
                  <a:cubicBezTo>
                    <a:pt x="30" y="400"/>
                    <a:pt x="0" y="430"/>
                    <a:pt x="0" y="467"/>
                  </a:cubicBezTo>
                  <a:cubicBezTo>
                    <a:pt x="0" y="536"/>
                    <a:pt x="0" y="536"/>
                    <a:pt x="0" y="536"/>
                  </a:cubicBezTo>
                  <a:cubicBezTo>
                    <a:pt x="0" y="573"/>
                    <a:pt x="30" y="603"/>
                    <a:pt x="67" y="603"/>
                  </a:cubicBezTo>
                  <a:cubicBezTo>
                    <a:pt x="106" y="603"/>
                    <a:pt x="106" y="603"/>
                    <a:pt x="106" y="603"/>
                  </a:cubicBezTo>
                  <a:cubicBezTo>
                    <a:pt x="116" y="640"/>
                    <a:pt x="130" y="676"/>
                    <a:pt x="150" y="709"/>
                  </a:cubicBezTo>
                  <a:cubicBezTo>
                    <a:pt x="123" y="737"/>
                    <a:pt x="123" y="737"/>
                    <a:pt x="123" y="737"/>
                  </a:cubicBezTo>
                  <a:cubicBezTo>
                    <a:pt x="97" y="763"/>
                    <a:pt x="97" y="805"/>
                    <a:pt x="123" y="831"/>
                  </a:cubicBezTo>
                  <a:cubicBezTo>
                    <a:pt x="172" y="880"/>
                    <a:pt x="172" y="880"/>
                    <a:pt x="172" y="880"/>
                  </a:cubicBezTo>
                  <a:cubicBezTo>
                    <a:pt x="185" y="893"/>
                    <a:pt x="202" y="900"/>
                    <a:pt x="219" y="900"/>
                  </a:cubicBezTo>
                  <a:cubicBezTo>
                    <a:pt x="236" y="900"/>
                    <a:pt x="253" y="893"/>
                    <a:pt x="266" y="880"/>
                  </a:cubicBezTo>
                  <a:cubicBezTo>
                    <a:pt x="294" y="853"/>
                    <a:pt x="294" y="853"/>
                    <a:pt x="294" y="853"/>
                  </a:cubicBezTo>
                  <a:cubicBezTo>
                    <a:pt x="327" y="873"/>
                    <a:pt x="363" y="887"/>
                    <a:pt x="400" y="897"/>
                  </a:cubicBezTo>
                  <a:cubicBezTo>
                    <a:pt x="400" y="936"/>
                    <a:pt x="400" y="936"/>
                    <a:pt x="400" y="936"/>
                  </a:cubicBezTo>
                  <a:cubicBezTo>
                    <a:pt x="400" y="973"/>
                    <a:pt x="430" y="1003"/>
                    <a:pt x="467" y="1003"/>
                  </a:cubicBezTo>
                  <a:cubicBezTo>
                    <a:pt x="536" y="1003"/>
                    <a:pt x="536" y="1003"/>
                    <a:pt x="536" y="1003"/>
                  </a:cubicBezTo>
                  <a:cubicBezTo>
                    <a:pt x="573" y="1003"/>
                    <a:pt x="603" y="973"/>
                    <a:pt x="603" y="936"/>
                  </a:cubicBezTo>
                  <a:cubicBezTo>
                    <a:pt x="603" y="897"/>
                    <a:pt x="603" y="897"/>
                    <a:pt x="603" y="897"/>
                  </a:cubicBezTo>
                  <a:cubicBezTo>
                    <a:pt x="641" y="887"/>
                    <a:pt x="677" y="873"/>
                    <a:pt x="710" y="853"/>
                  </a:cubicBezTo>
                  <a:cubicBezTo>
                    <a:pt x="738" y="880"/>
                    <a:pt x="738" y="880"/>
                    <a:pt x="738" y="880"/>
                  </a:cubicBezTo>
                  <a:cubicBezTo>
                    <a:pt x="751" y="893"/>
                    <a:pt x="768" y="900"/>
                    <a:pt x="785" y="900"/>
                  </a:cubicBezTo>
                  <a:cubicBezTo>
                    <a:pt x="802" y="900"/>
                    <a:pt x="819" y="893"/>
                    <a:pt x="832" y="880"/>
                  </a:cubicBezTo>
                  <a:cubicBezTo>
                    <a:pt x="881" y="831"/>
                    <a:pt x="881" y="831"/>
                    <a:pt x="881" y="831"/>
                  </a:cubicBezTo>
                  <a:cubicBezTo>
                    <a:pt x="907" y="805"/>
                    <a:pt x="907" y="763"/>
                    <a:pt x="881" y="737"/>
                  </a:cubicBezTo>
                  <a:cubicBezTo>
                    <a:pt x="853" y="709"/>
                    <a:pt x="853" y="709"/>
                    <a:pt x="853" y="709"/>
                  </a:cubicBezTo>
                  <a:cubicBezTo>
                    <a:pt x="873" y="676"/>
                    <a:pt x="888" y="640"/>
                    <a:pt x="898" y="603"/>
                  </a:cubicBezTo>
                  <a:cubicBezTo>
                    <a:pt x="937" y="603"/>
                    <a:pt x="937" y="603"/>
                    <a:pt x="937" y="603"/>
                  </a:cubicBezTo>
                  <a:cubicBezTo>
                    <a:pt x="973" y="603"/>
                    <a:pt x="1003" y="573"/>
                    <a:pt x="1003" y="536"/>
                  </a:cubicBezTo>
                  <a:cubicBezTo>
                    <a:pt x="1003" y="467"/>
                    <a:pt x="1003" y="467"/>
                    <a:pt x="1003" y="467"/>
                  </a:cubicBezTo>
                  <a:cubicBezTo>
                    <a:pt x="1003" y="430"/>
                    <a:pt x="973" y="400"/>
                    <a:pt x="937" y="400"/>
                  </a:cubicBezTo>
                  <a:close/>
                  <a:moveTo>
                    <a:pt x="499" y="837"/>
                  </a:moveTo>
                  <a:cubicBezTo>
                    <a:pt x="315" y="837"/>
                    <a:pt x="166" y="688"/>
                    <a:pt x="166" y="504"/>
                  </a:cubicBezTo>
                  <a:cubicBezTo>
                    <a:pt x="166" y="321"/>
                    <a:pt x="315" y="172"/>
                    <a:pt x="499" y="172"/>
                  </a:cubicBezTo>
                  <a:cubicBezTo>
                    <a:pt x="683" y="172"/>
                    <a:pt x="831" y="321"/>
                    <a:pt x="831" y="504"/>
                  </a:cubicBezTo>
                  <a:cubicBezTo>
                    <a:pt x="831" y="688"/>
                    <a:pt x="683" y="837"/>
                    <a:pt x="499" y="83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3" name="TextBox 112"/>
            <p:cNvSpPr txBox="1"/>
            <p:nvPr/>
          </p:nvSpPr>
          <p:spPr bwMode="auto">
            <a:xfrm>
              <a:off x="2636837" y="4906367"/>
              <a:ext cx="4038600" cy="646331"/>
            </a:xfrm>
            <a:prstGeom prst="rect">
              <a:avLst/>
            </a:prstGeom>
            <a:noFill/>
          </p:spPr>
          <p:txBody>
            <a:bodyPr wrap="square">
              <a:spAutoFit/>
            </a:bodyPr>
            <a:lstStyle/>
            <a:p>
              <a:pPr algn="ctr" defTabSz="1828434" fontAlgn="auto">
                <a:spcBef>
                  <a:spcPts val="0"/>
                </a:spcBef>
                <a:spcAft>
                  <a:spcPts val="0"/>
                </a:spcAft>
                <a:defRPr/>
              </a:pPr>
              <a:r>
                <a:rPr lang="en-US" sz="3600" b="1" dirty="0">
                  <a:solidFill>
                    <a:schemeClr val="accent6"/>
                  </a:solidFill>
                  <a:latin typeface="Lato" pitchFamily="34" charset="0"/>
                  <a:ea typeface="Lato" pitchFamily="34" charset="0"/>
                  <a:cs typeface="Lato" pitchFamily="34" charset="0"/>
                </a:rPr>
                <a:t>Description</a:t>
              </a:r>
              <a:endParaRPr lang="id-ID" sz="3600" b="1" dirty="0">
                <a:solidFill>
                  <a:schemeClr val="accent6"/>
                </a:solidFill>
                <a:latin typeface="Lato" pitchFamily="34" charset="0"/>
                <a:ea typeface="Lato" pitchFamily="34" charset="0"/>
                <a:cs typeface="Lato" pitchFamily="34" charset="0"/>
              </a:endParaRPr>
            </a:p>
          </p:txBody>
        </p:sp>
        <p:sp>
          <p:nvSpPr>
            <p:cNvPr id="114" name="TextBox 113"/>
            <p:cNvSpPr txBox="1"/>
            <p:nvPr/>
          </p:nvSpPr>
          <p:spPr>
            <a:xfrm>
              <a:off x="2941637" y="5628898"/>
              <a:ext cx="3581400"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grpSp>
        <p:nvGrpSpPr>
          <p:cNvPr id="115" name="กลุ่ม 114"/>
          <p:cNvGrpSpPr/>
          <p:nvPr/>
        </p:nvGrpSpPr>
        <p:grpSpPr>
          <a:xfrm>
            <a:off x="8857597" y="5348287"/>
            <a:ext cx="6842125" cy="6843713"/>
            <a:chOff x="6952597" y="5294669"/>
            <a:chExt cx="6842125" cy="6843713"/>
          </a:xfrm>
        </p:grpSpPr>
        <p:sp>
          <p:nvSpPr>
            <p:cNvPr id="116" name="Freeform 6"/>
            <p:cNvSpPr>
              <a:spLocks noEditPoints="1"/>
            </p:cNvSpPr>
            <p:nvPr/>
          </p:nvSpPr>
          <p:spPr bwMode="auto">
            <a:xfrm>
              <a:off x="6952597" y="5294669"/>
              <a:ext cx="6842125" cy="6843713"/>
            </a:xfrm>
            <a:custGeom>
              <a:avLst/>
              <a:gdLst>
                <a:gd name="T0" fmla="*/ 937 w 1003"/>
                <a:gd name="T1" fmla="*/ 400 h 1003"/>
                <a:gd name="T2" fmla="*/ 898 w 1003"/>
                <a:gd name="T3" fmla="*/ 400 h 1003"/>
                <a:gd name="T4" fmla="*/ 853 w 1003"/>
                <a:gd name="T5" fmla="*/ 293 h 1003"/>
                <a:gd name="T6" fmla="*/ 881 w 1003"/>
                <a:gd name="T7" fmla="*/ 265 h 1003"/>
                <a:gd name="T8" fmla="*/ 900 w 1003"/>
                <a:gd name="T9" fmla="*/ 218 h 1003"/>
                <a:gd name="T10" fmla="*/ 881 w 1003"/>
                <a:gd name="T11" fmla="*/ 171 h 1003"/>
                <a:gd name="T12" fmla="*/ 832 w 1003"/>
                <a:gd name="T13" fmla="*/ 122 h 1003"/>
                <a:gd name="T14" fmla="*/ 738 w 1003"/>
                <a:gd name="T15" fmla="*/ 122 h 1003"/>
                <a:gd name="T16" fmla="*/ 710 w 1003"/>
                <a:gd name="T17" fmla="*/ 150 h 1003"/>
                <a:gd name="T18" fmla="*/ 603 w 1003"/>
                <a:gd name="T19" fmla="*/ 106 h 1003"/>
                <a:gd name="T20" fmla="*/ 603 w 1003"/>
                <a:gd name="T21" fmla="*/ 66 h 1003"/>
                <a:gd name="T22" fmla="*/ 536 w 1003"/>
                <a:gd name="T23" fmla="*/ 0 h 1003"/>
                <a:gd name="T24" fmla="*/ 467 w 1003"/>
                <a:gd name="T25" fmla="*/ 0 h 1003"/>
                <a:gd name="T26" fmla="*/ 400 w 1003"/>
                <a:gd name="T27" fmla="*/ 66 h 1003"/>
                <a:gd name="T28" fmla="*/ 400 w 1003"/>
                <a:gd name="T29" fmla="*/ 105 h 1003"/>
                <a:gd name="T30" fmla="*/ 294 w 1003"/>
                <a:gd name="T31" fmla="*/ 150 h 1003"/>
                <a:gd name="T32" fmla="*/ 266 w 1003"/>
                <a:gd name="T33" fmla="*/ 122 h 1003"/>
                <a:gd name="T34" fmla="*/ 172 w 1003"/>
                <a:gd name="T35" fmla="*/ 122 h 1003"/>
                <a:gd name="T36" fmla="*/ 123 w 1003"/>
                <a:gd name="T37" fmla="*/ 171 h 1003"/>
                <a:gd name="T38" fmla="*/ 103 w 1003"/>
                <a:gd name="T39" fmla="*/ 218 h 1003"/>
                <a:gd name="T40" fmla="*/ 123 w 1003"/>
                <a:gd name="T41" fmla="*/ 265 h 1003"/>
                <a:gd name="T42" fmla="*/ 150 w 1003"/>
                <a:gd name="T43" fmla="*/ 293 h 1003"/>
                <a:gd name="T44" fmla="*/ 106 w 1003"/>
                <a:gd name="T45" fmla="*/ 400 h 1003"/>
                <a:gd name="T46" fmla="*/ 67 w 1003"/>
                <a:gd name="T47" fmla="*/ 400 h 1003"/>
                <a:gd name="T48" fmla="*/ 0 w 1003"/>
                <a:gd name="T49" fmla="*/ 467 h 1003"/>
                <a:gd name="T50" fmla="*/ 0 w 1003"/>
                <a:gd name="T51" fmla="*/ 536 h 1003"/>
                <a:gd name="T52" fmla="*/ 67 w 1003"/>
                <a:gd name="T53" fmla="*/ 603 h 1003"/>
                <a:gd name="T54" fmla="*/ 106 w 1003"/>
                <a:gd name="T55" fmla="*/ 603 h 1003"/>
                <a:gd name="T56" fmla="*/ 150 w 1003"/>
                <a:gd name="T57" fmla="*/ 709 h 1003"/>
                <a:gd name="T58" fmla="*/ 123 w 1003"/>
                <a:gd name="T59" fmla="*/ 737 h 1003"/>
                <a:gd name="T60" fmla="*/ 123 w 1003"/>
                <a:gd name="T61" fmla="*/ 831 h 1003"/>
                <a:gd name="T62" fmla="*/ 172 w 1003"/>
                <a:gd name="T63" fmla="*/ 880 h 1003"/>
                <a:gd name="T64" fmla="*/ 219 w 1003"/>
                <a:gd name="T65" fmla="*/ 900 h 1003"/>
                <a:gd name="T66" fmla="*/ 266 w 1003"/>
                <a:gd name="T67" fmla="*/ 880 h 1003"/>
                <a:gd name="T68" fmla="*/ 294 w 1003"/>
                <a:gd name="T69" fmla="*/ 853 h 1003"/>
                <a:gd name="T70" fmla="*/ 400 w 1003"/>
                <a:gd name="T71" fmla="*/ 897 h 1003"/>
                <a:gd name="T72" fmla="*/ 400 w 1003"/>
                <a:gd name="T73" fmla="*/ 936 h 1003"/>
                <a:gd name="T74" fmla="*/ 467 w 1003"/>
                <a:gd name="T75" fmla="*/ 1003 h 1003"/>
                <a:gd name="T76" fmla="*/ 536 w 1003"/>
                <a:gd name="T77" fmla="*/ 1003 h 1003"/>
                <a:gd name="T78" fmla="*/ 603 w 1003"/>
                <a:gd name="T79" fmla="*/ 936 h 1003"/>
                <a:gd name="T80" fmla="*/ 603 w 1003"/>
                <a:gd name="T81" fmla="*/ 897 h 1003"/>
                <a:gd name="T82" fmla="*/ 710 w 1003"/>
                <a:gd name="T83" fmla="*/ 853 h 1003"/>
                <a:gd name="T84" fmla="*/ 738 w 1003"/>
                <a:gd name="T85" fmla="*/ 880 h 1003"/>
                <a:gd name="T86" fmla="*/ 785 w 1003"/>
                <a:gd name="T87" fmla="*/ 900 h 1003"/>
                <a:gd name="T88" fmla="*/ 832 w 1003"/>
                <a:gd name="T89" fmla="*/ 880 h 1003"/>
                <a:gd name="T90" fmla="*/ 881 w 1003"/>
                <a:gd name="T91" fmla="*/ 831 h 1003"/>
                <a:gd name="T92" fmla="*/ 881 w 1003"/>
                <a:gd name="T93" fmla="*/ 737 h 1003"/>
                <a:gd name="T94" fmla="*/ 853 w 1003"/>
                <a:gd name="T95" fmla="*/ 709 h 1003"/>
                <a:gd name="T96" fmla="*/ 898 w 1003"/>
                <a:gd name="T97" fmla="*/ 603 h 1003"/>
                <a:gd name="T98" fmla="*/ 937 w 1003"/>
                <a:gd name="T99" fmla="*/ 603 h 1003"/>
                <a:gd name="T100" fmla="*/ 1003 w 1003"/>
                <a:gd name="T101" fmla="*/ 536 h 1003"/>
                <a:gd name="T102" fmla="*/ 1003 w 1003"/>
                <a:gd name="T103" fmla="*/ 467 h 1003"/>
                <a:gd name="T104" fmla="*/ 937 w 1003"/>
                <a:gd name="T105" fmla="*/ 400 h 1003"/>
                <a:gd name="T106" fmla="*/ 499 w 1003"/>
                <a:gd name="T107" fmla="*/ 837 h 1003"/>
                <a:gd name="T108" fmla="*/ 166 w 1003"/>
                <a:gd name="T109" fmla="*/ 504 h 1003"/>
                <a:gd name="T110" fmla="*/ 499 w 1003"/>
                <a:gd name="T111" fmla="*/ 172 h 1003"/>
                <a:gd name="T112" fmla="*/ 831 w 1003"/>
                <a:gd name="T113" fmla="*/ 504 h 1003"/>
                <a:gd name="T114" fmla="*/ 499 w 1003"/>
                <a:gd name="T115" fmla="*/ 83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3" h="1003">
                  <a:moveTo>
                    <a:pt x="937" y="400"/>
                  </a:moveTo>
                  <a:cubicBezTo>
                    <a:pt x="898" y="400"/>
                    <a:pt x="898" y="400"/>
                    <a:pt x="898" y="400"/>
                  </a:cubicBezTo>
                  <a:cubicBezTo>
                    <a:pt x="888" y="362"/>
                    <a:pt x="873" y="327"/>
                    <a:pt x="853" y="293"/>
                  </a:cubicBezTo>
                  <a:cubicBezTo>
                    <a:pt x="881" y="265"/>
                    <a:pt x="881" y="265"/>
                    <a:pt x="881" y="265"/>
                  </a:cubicBezTo>
                  <a:cubicBezTo>
                    <a:pt x="893" y="253"/>
                    <a:pt x="900" y="236"/>
                    <a:pt x="900" y="218"/>
                  </a:cubicBezTo>
                  <a:cubicBezTo>
                    <a:pt x="900" y="200"/>
                    <a:pt x="893" y="184"/>
                    <a:pt x="881" y="171"/>
                  </a:cubicBezTo>
                  <a:cubicBezTo>
                    <a:pt x="832" y="122"/>
                    <a:pt x="832" y="122"/>
                    <a:pt x="832" y="122"/>
                  </a:cubicBezTo>
                  <a:cubicBezTo>
                    <a:pt x="806" y="96"/>
                    <a:pt x="764" y="96"/>
                    <a:pt x="738" y="122"/>
                  </a:cubicBezTo>
                  <a:cubicBezTo>
                    <a:pt x="710" y="150"/>
                    <a:pt x="710" y="150"/>
                    <a:pt x="710" y="150"/>
                  </a:cubicBezTo>
                  <a:cubicBezTo>
                    <a:pt x="677" y="130"/>
                    <a:pt x="641" y="115"/>
                    <a:pt x="603" y="106"/>
                  </a:cubicBezTo>
                  <a:cubicBezTo>
                    <a:pt x="603" y="66"/>
                    <a:pt x="603" y="66"/>
                    <a:pt x="603" y="66"/>
                  </a:cubicBezTo>
                  <a:cubicBezTo>
                    <a:pt x="603" y="30"/>
                    <a:pt x="573" y="0"/>
                    <a:pt x="536" y="0"/>
                  </a:cubicBezTo>
                  <a:cubicBezTo>
                    <a:pt x="467" y="0"/>
                    <a:pt x="467" y="0"/>
                    <a:pt x="467" y="0"/>
                  </a:cubicBezTo>
                  <a:cubicBezTo>
                    <a:pt x="430" y="0"/>
                    <a:pt x="400" y="30"/>
                    <a:pt x="400" y="66"/>
                  </a:cubicBezTo>
                  <a:cubicBezTo>
                    <a:pt x="400" y="105"/>
                    <a:pt x="400" y="105"/>
                    <a:pt x="400" y="105"/>
                  </a:cubicBezTo>
                  <a:cubicBezTo>
                    <a:pt x="363" y="115"/>
                    <a:pt x="327" y="130"/>
                    <a:pt x="294" y="150"/>
                  </a:cubicBezTo>
                  <a:cubicBezTo>
                    <a:pt x="266" y="122"/>
                    <a:pt x="266" y="122"/>
                    <a:pt x="266" y="122"/>
                  </a:cubicBezTo>
                  <a:cubicBezTo>
                    <a:pt x="240" y="96"/>
                    <a:pt x="198" y="96"/>
                    <a:pt x="172" y="122"/>
                  </a:cubicBezTo>
                  <a:cubicBezTo>
                    <a:pt x="123" y="171"/>
                    <a:pt x="123" y="171"/>
                    <a:pt x="123" y="171"/>
                  </a:cubicBezTo>
                  <a:cubicBezTo>
                    <a:pt x="110" y="184"/>
                    <a:pt x="103" y="200"/>
                    <a:pt x="103" y="218"/>
                  </a:cubicBezTo>
                  <a:cubicBezTo>
                    <a:pt x="103" y="236"/>
                    <a:pt x="110" y="253"/>
                    <a:pt x="123" y="265"/>
                  </a:cubicBezTo>
                  <a:cubicBezTo>
                    <a:pt x="150" y="293"/>
                    <a:pt x="150" y="293"/>
                    <a:pt x="150" y="293"/>
                  </a:cubicBezTo>
                  <a:cubicBezTo>
                    <a:pt x="130" y="327"/>
                    <a:pt x="116" y="362"/>
                    <a:pt x="106" y="400"/>
                  </a:cubicBezTo>
                  <a:cubicBezTo>
                    <a:pt x="67" y="400"/>
                    <a:pt x="67" y="400"/>
                    <a:pt x="67" y="400"/>
                  </a:cubicBezTo>
                  <a:cubicBezTo>
                    <a:pt x="30" y="400"/>
                    <a:pt x="0" y="430"/>
                    <a:pt x="0" y="467"/>
                  </a:cubicBezTo>
                  <a:cubicBezTo>
                    <a:pt x="0" y="536"/>
                    <a:pt x="0" y="536"/>
                    <a:pt x="0" y="536"/>
                  </a:cubicBezTo>
                  <a:cubicBezTo>
                    <a:pt x="0" y="573"/>
                    <a:pt x="30" y="603"/>
                    <a:pt x="67" y="603"/>
                  </a:cubicBezTo>
                  <a:cubicBezTo>
                    <a:pt x="106" y="603"/>
                    <a:pt x="106" y="603"/>
                    <a:pt x="106" y="603"/>
                  </a:cubicBezTo>
                  <a:cubicBezTo>
                    <a:pt x="116" y="640"/>
                    <a:pt x="130" y="676"/>
                    <a:pt x="150" y="709"/>
                  </a:cubicBezTo>
                  <a:cubicBezTo>
                    <a:pt x="123" y="737"/>
                    <a:pt x="123" y="737"/>
                    <a:pt x="123" y="737"/>
                  </a:cubicBezTo>
                  <a:cubicBezTo>
                    <a:pt x="97" y="763"/>
                    <a:pt x="97" y="805"/>
                    <a:pt x="123" y="831"/>
                  </a:cubicBezTo>
                  <a:cubicBezTo>
                    <a:pt x="172" y="880"/>
                    <a:pt x="172" y="880"/>
                    <a:pt x="172" y="880"/>
                  </a:cubicBezTo>
                  <a:cubicBezTo>
                    <a:pt x="185" y="893"/>
                    <a:pt x="202" y="900"/>
                    <a:pt x="219" y="900"/>
                  </a:cubicBezTo>
                  <a:cubicBezTo>
                    <a:pt x="236" y="900"/>
                    <a:pt x="253" y="893"/>
                    <a:pt x="266" y="880"/>
                  </a:cubicBezTo>
                  <a:cubicBezTo>
                    <a:pt x="294" y="853"/>
                    <a:pt x="294" y="853"/>
                    <a:pt x="294" y="853"/>
                  </a:cubicBezTo>
                  <a:cubicBezTo>
                    <a:pt x="327" y="873"/>
                    <a:pt x="363" y="887"/>
                    <a:pt x="400" y="897"/>
                  </a:cubicBezTo>
                  <a:cubicBezTo>
                    <a:pt x="400" y="936"/>
                    <a:pt x="400" y="936"/>
                    <a:pt x="400" y="936"/>
                  </a:cubicBezTo>
                  <a:cubicBezTo>
                    <a:pt x="400" y="973"/>
                    <a:pt x="430" y="1003"/>
                    <a:pt x="467" y="1003"/>
                  </a:cubicBezTo>
                  <a:cubicBezTo>
                    <a:pt x="536" y="1003"/>
                    <a:pt x="536" y="1003"/>
                    <a:pt x="536" y="1003"/>
                  </a:cubicBezTo>
                  <a:cubicBezTo>
                    <a:pt x="573" y="1003"/>
                    <a:pt x="603" y="973"/>
                    <a:pt x="603" y="936"/>
                  </a:cubicBezTo>
                  <a:cubicBezTo>
                    <a:pt x="603" y="897"/>
                    <a:pt x="603" y="897"/>
                    <a:pt x="603" y="897"/>
                  </a:cubicBezTo>
                  <a:cubicBezTo>
                    <a:pt x="641" y="887"/>
                    <a:pt x="677" y="873"/>
                    <a:pt x="710" y="853"/>
                  </a:cubicBezTo>
                  <a:cubicBezTo>
                    <a:pt x="738" y="880"/>
                    <a:pt x="738" y="880"/>
                    <a:pt x="738" y="880"/>
                  </a:cubicBezTo>
                  <a:cubicBezTo>
                    <a:pt x="751" y="893"/>
                    <a:pt x="768" y="900"/>
                    <a:pt x="785" y="900"/>
                  </a:cubicBezTo>
                  <a:cubicBezTo>
                    <a:pt x="802" y="900"/>
                    <a:pt x="819" y="893"/>
                    <a:pt x="832" y="880"/>
                  </a:cubicBezTo>
                  <a:cubicBezTo>
                    <a:pt x="881" y="831"/>
                    <a:pt x="881" y="831"/>
                    <a:pt x="881" y="831"/>
                  </a:cubicBezTo>
                  <a:cubicBezTo>
                    <a:pt x="907" y="805"/>
                    <a:pt x="907" y="763"/>
                    <a:pt x="881" y="737"/>
                  </a:cubicBezTo>
                  <a:cubicBezTo>
                    <a:pt x="853" y="709"/>
                    <a:pt x="853" y="709"/>
                    <a:pt x="853" y="709"/>
                  </a:cubicBezTo>
                  <a:cubicBezTo>
                    <a:pt x="873" y="676"/>
                    <a:pt x="888" y="640"/>
                    <a:pt x="898" y="603"/>
                  </a:cubicBezTo>
                  <a:cubicBezTo>
                    <a:pt x="937" y="603"/>
                    <a:pt x="937" y="603"/>
                    <a:pt x="937" y="603"/>
                  </a:cubicBezTo>
                  <a:cubicBezTo>
                    <a:pt x="973" y="603"/>
                    <a:pt x="1003" y="573"/>
                    <a:pt x="1003" y="536"/>
                  </a:cubicBezTo>
                  <a:cubicBezTo>
                    <a:pt x="1003" y="467"/>
                    <a:pt x="1003" y="467"/>
                    <a:pt x="1003" y="467"/>
                  </a:cubicBezTo>
                  <a:cubicBezTo>
                    <a:pt x="1003" y="430"/>
                    <a:pt x="973" y="400"/>
                    <a:pt x="937" y="400"/>
                  </a:cubicBezTo>
                  <a:close/>
                  <a:moveTo>
                    <a:pt x="499" y="837"/>
                  </a:moveTo>
                  <a:cubicBezTo>
                    <a:pt x="315" y="837"/>
                    <a:pt x="166" y="688"/>
                    <a:pt x="166" y="504"/>
                  </a:cubicBezTo>
                  <a:cubicBezTo>
                    <a:pt x="166" y="321"/>
                    <a:pt x="315" y="172"/>
                    <a:pt x="499" y="172"/>
                  </a:cubicBezTo>
                  <a:cubicBezTo>
                    <a:pt x="683" y="172"/>
                    <a:pt x="831" y="321"/>
                    <a:pt x="831" y="504"/>
                  </a:cubicBezTo>
                  <a:cubicBezTo>
                    <a:pt x="831" y="688"/>
                    <a:pt x="683" y="837"/>
                    <a:pt x="499" y="83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7" name="TextBox 116"/>
            <p:cNvSpPr txBox="1"/>
            <p:nvPr/>
          </p:nvSpPr>
          <p:spPr bwMode="auto">
            <a:xfrm>
              <a:off x="8324197" y="8492721"/>
              <a:ext cx="4038600" cy="646331"/>
            </a:xfrm>
            <a:prstGeom prst="rect">
              <a:avLst/>
            </a:prstGeom>
            <a:noFill/>
          </p:spPr>
          <p:txBody>
            <a:bodyPr wrap="square">
              <a:spAutoFit/>
            </a:bodyPr>
            <a:lstStyle/>
            <a:p>
              <a:pPr algn="ctr" defTabSz="1828434" fontAlgn="auto">
                <a:spcBef>
                  <a:spcPts val="0"/>
                </a:spcBef>
                <a:spcAft>
                  <a:spcPts val="0"/>
                </a:spcAft>
                <a:defRPr/>
              </a:pPr>
              <a:r>
                <a:rPr lang="en-US" sz="3600" b="1" dirty="0">
                  <a:solidFill>
                    <a:schemeClr val="accent3"/>
                  </a:solidFill>
                  <a:latin typeface="Lato" pitchFamily="34" charset="0"/>
                  <a:ea typeface="Lato" pitchFamily="34" charset="0"/>
                  <a:cs typeface="Lato" pitchFamily="34" charset="0"/>
                </a:rPr>
                <a:t>Description</a:t>
              </a:r>
              <a:endParaRPr lang="id-ID" sz="3600" b="1" dirty="0">
                <a:solidFill>
                  <a:schemeClr val="accent3"/>
                </a:solidFill>
                <a:latin typeface="Lato" pitchFamily="34" charset="0"/>
                <a:ea typeface="Lato" pitchFamily="34" charset="0"/>
                <a:cs typeface="Lato" pitchFamily="34" charset="0"/>
              </a:endParaRPr>
            </a:p>
          </p:txBody>
        </p:sp>
        <p:sp>
          <p:nvSpPr>
            <p:cNvPr id="118" name="TextBox 117"/>
            <p:cNvSpPr txBox="1"/>
            <p:nvPr/>
          </p:nvSpPr>
          <p:spPr>
            <a:xfrm>
              <a:off x="8628997" y="9215252"/>
              <a:ext cx="3581400"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19" name="Freeform 134"/>
            <p:cNvSpPr>
              <a:spLocks noEditPoints="1"/>
            </p:cNvSpPr>
            <p:nvPr/>
          </p:nvSpPr>
          <p:spPr bwMode="auto">
            <a:xfrm>
              <a:off x="9922016" y="7315200"/>
              <a:ext cx="842962" cy="842962"/>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20" name="กลุ่ม 119"/>
          <p:cNvGrpSpPr/>
          <p:nvPr/>
        </p:nvGrpSpPr>
        <p:grpSpPr>
          <a:xfrm>
            <a:off x="14400096" y="2133600"/>
            <a:ext cx="6842125" cy="6843713"/>
            <a:chOff x="12495096" y="1972173"/>
            <a:chExt cx="6842125" cy="6843713"/>
          </a:xfrm>
        </p:grpSpPr>
        <p:sp>
          <p:nvSpPr>
            <p:cNvPr id="121" name="Freeform 6"/>
            <p:cNvSpPr>
              <a:spLocks noEditPoints="1"/>
            </p:cNvSpPr>
            <p:nvPr/>
          </p:nvSpPr>
          <p:spPr bwMode="auto">
            <a:xfrm>
              <a:off x="12495096" y="1972173"/>
              <a:ext cx="6842125" cy="6843713"/>
            </a:xfrm>
            <a:custGeom>
              <a:avLst/>
              <a:gdLst>
                <a:gd name="T0" fmla="*/ 937 w 1003"/>
                <a:gd name="T1" fmla="*/ 400 h 1003"/>
                <a:gd name="T2" fmla="*/ 898 w 1003"/>
                <a:gd name="T3" fmla="*/ 400 h 1003"/>
                <a:gd name="T4" fmla="*/ 853 w 1003"/>
                <a:gd name="T5" fmla="*/ 293 h 1003"/>
                <a:gd name="T6" fmla="*/ 881 w 1003"/>
                <a:gd name="T7" fmla="*/ 265 h 1003"/>
                <a:gd name="T8" fmla="*/ 900 w 1003"/>
                <a:gd name="T9" fmla="*/ 218 h 1003"/>
                <a:gd name="T10" fmla="*/ 881 w 1003"/>
                <a:gd name="T11" fmla="*/ 171 h 1003"/>
                <a:gd name="T12" fmla="*/ 832 w 1003"/>
                <a:gd name="T13" fmla="*/ 122 h 1003"/>
                <a:gd name="T14" fmla="*/ 738 w 1003"/>
                <a:gd name="T15" fmla="*/ 122 h 1003"/>
                <a:gd name="T16" fmla="*/ 710 w 1003"/>
                <a:gd name="T17" fmla="*/ 150 h 1003"/>
                <a:gd name="T18" fmla="*/ 603 w 1003"/>
                <a:gd name="T19" fmla="*/ 106 h 1003"/>
                <a:gd name="T20" fmla="*/ 603 w 1003"/>
                <a:gd name="T21" fmla="*/ 66 h 1003"/>
                <a:gd name="T22" fmla="*/ 536 w 1003"/>
                <a:gd name="T23" fmla="*/ 0 h 1003"/>
                <a:gd name="T24" fmla="*/ 467 w 1003"/>
                <a:gd name="T25" fmla="*/ 0 h 1003"/>
                <a:gd name="T26" fmla="*/ 400 w 1003"/>
                <a:gd name="T27" fmla="*/ 66 h 1003"/>
                <a:gd name="T28" fmla="*/ 400 w 1003"/>
                <a:gd name="T29" fmla="*/ 105 h 1003"/>
                <a:gd name="T30" fmla="*/ 294 w 1003"/>
                <a:gd name="T31" fmla="*/ 150 h 1003"/>
                <a:gd name="T32" fmla="*/ 266 w 1003"/>
                <a:gd name="T33" fmla="*/ 122 h 1003"/>
                <a:gd name="T34" fmla="*/ 172 w 1003"/>
                <a:gd name="T35" fmla="*/ 122 h 1003"/>
                <a:gd name="T36" fmla="*/ 123 w 1003"/>
                <a:gd name="T37" fmla="*/ 171 h 1003"/>
                <a:gd name="T38" fmla="*/ 103 w 1003"/>
                <a:gd name="T39" fmla="*/ 218 h 1003"/>
                <a:gd name="T40" fmla="*/ 123 w 1003"/>
                <a:gd name="T41" fmla="*/ 265 h 1003"/>
                <a:gd name="T42" fmla="*/ 150 w 1003"/>
                <a:gd name="T43" fmla="*/ 293 h 1003"/>
                <a:gd name="T44" fmla="*/ 106 w 1003"/>
                <a:gd name="T45" fmla="*/ 400 h 1003"/>
                <a:gd name="T46" fmla="*/ 67 w 1003"/>
                <a:gd name="T47" fmla="*/ 400 h 1003"/>
                <a:gd name="T48" fmla="*/ 0 w 1003"/>
                <a:gd name="T49" fmla="*/ 467 h 1003"/>
                <a:gd name="T50" fmla="*/ 0 w 1003"/>
                <a:gd name="T51" fmla="*/ 536 h 1003"/>
                <a:gd name="T52" fmla="*/ 67 w 1003"/>
                <a:gd name="T53" fmla="*/ 603 h 1003"/>
                <a:gd name="T54" fmla="*/ 106 w 1003"/>
                <a:gd name="T55" fmla="*/ 603 h 1003"/>
                <a:gd name="T56" fmla="*/ 150 w 1003"/>
                <a:gd name="T57" fmla="*/ 709 h 1003"/>
                <a:gd name="T58" fmla="*/ 123 w 1003"/>
                <a:gd name="T59" fmla="*/ 737 h 1003"/>
                <a:gd name="T60" fmla="*/ 123 w 1003"/>
                <a:gd name="T61" fmla="*/ 831 h 1003"/>
                <a:gd name="T62" fmla="*/ 172 w 1003"/>
                <a:gd name="T63" fmla="*/ 880 h 1003"/>
                <a:gd name="T64" fmla="*/ 219 w 1003"/>
                <a:gd name="T65" fmla="*/ 900 h 1003"/>
                <a:gd name="T66" fmla="*/ 266 w 1003"/>
                <a:gd name="T67" fmla="*/ 880 h 1003"/>
                <a:gd name="T68" fmla="*/ 294 w 1003"/>
                <a:gd name="T69" fmla="*/ 853 h 1003"/>
                <a:gd name="T70" fmla="*/ 400 w 1003"/>
                <a:gd name="T71" fmla="*/ 897 h 1003"/>
                <a:gd name="T72" fmla="*/ 400 w 1003"/>
                <a:gd name="T73" fmla="*/ 936 h 1003"/>
                <a:gd name="T74" fmla="*/ 467 w 1003"/>
                <a:gd name="T75" fmla="*/ 1003 h 1003"/>
                <a:gd name="T76" fmla="*/ 536 w 1003"/>
                <a:gd name="T77" fmla="*/ 1003 h 1003"/>
                <a:gd name="T78" fmla="*/ 603 w 1003"/>
                <a:gd name="T79" fmla="*/ 936 h 1003"/>
                <a:gd name="T80" fmla="*/ 603 w 1003"/>
                <a:gd name="T81" fmla="*/ 897 h 1003"/>
                <a:gd name="T82" fmla="*/ 710 w 1003"/>
                <a:gd name="T83" fmla="*/ 853 h 1003"/>
                <a:gd name="T84" fmla="*/ 738 w 1003"/>
                <a:gd name="T85" fmla="*/ 880 h 1003"/>
                <a:gd name="T86" fmla="*/ 785 w 1003"/>
                <a:gd name="T87" fmla="*/ 900 h 1003"/>
                <a:gd name="T88" fmla="*/ 832 w 1003"/>
                <a:gd name="T89" fmla="*/ 880 h 1003"/>
                <a:gd name="T90" fmla="*/ 881 w 1003"/>
                <a:gd name="T91" fmla="*/ 831 h 1003"/>
                <a:gd name="T92" fmla="*/ 881 w 1003"/>
                <a:gd name="T93" fmla="*/ 737 h 1003"/>
                <a:gd name="T94" fmla="*/ 853 w 1003"/>
                <a:gd name="T95" fmla="*/ 709 h 1003"/>
                <a:gd name="T96" fmla="*/ 898 w 1003"/>
                <a:gd name="T97" fmla="*/ 603 h 1003"/>
                <a:gd name="T98" fmla="*/ 937 w 1003"/>
                <a:gd name="T99" fmla="*/ 603 h 1003"/>
                <a:gd name="T100" fmla="*/ 1003 w 1003"/>
                <a:gd name="T101" fmla="*/ 536 h 1003"/>
                <a:gd name="T102" fmla="*/ 1003 w 1003"/>
                <a:gd name="T103" fmla="*/ 467 h 1003"/>
                <a:gd name="T104" fmla="*/ 937 w 1003"/>
                <a:gd name="T105" fmla="*/ 400 h 1003"/>
                <a:gd name="T106" fmla="*/ 499 w 1003"/>
                <a:gd name="T107" fmla="*/ 837 h 1003"/>
                <a:gd name="T108" fmla="*/ 166 w 1003"/>
                <a:gd name="T109" fmla="*/ 504 h 1003"/>
                <a:gd name="T110" fmla="*/ 499 w 1003"/>
                <a:gd name="T111" fmla="*/ 172 h 1003"/>
                <a:gd name="T112" fmla="*/ 831 w 1003"/>
                <a:gd name="T113" fmla="*/ 504 h 1003"/>
                <a:gd name="T114" fmla="*/ 499 w 1003"/>
                <a:gd name="T115" fmla="*/ 83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3" h="1003">
                  <a:moveTo>
                    <a:pt x="937" y="400"/>
                  </a:moveTo>
                  <a:cubicBezTo>
                    <a:pt x="898" y="400"/>
                    <a:pt x="898" y="400"/>
                    <a:pt x="898" y="400"/>
                  </a:cubicBezTo>
                  <a:cubicBezTo>
                    <a:pt x="888" y="362"/>
                    <a:pt x="873" y="327"/>
                    <a:pt x="853" y="293"/>
                  </a:cubicBezTo>
                  <a:cubicBezTo>
                    <a:pt x="881" y="265"/>
                    <a:pt x="881" y="265"/>
                    <a:pt x="881" y="265"/>
                  </a:cubicBezTo>
                  <a:cubicBezTo>
                    <a:pt x="893" y="253"/>
                    <a:pt x="900" y="236"/>
                    <a:pt x="900" y="218"/>
                  </a:cubicBezTo>
                  <a:cubicBezTo>
                    <a:pt x="900" y="200"/>
                    <a:pt x="893" y="184"/>
                    <a:pt x="881" y="171"/>
                  </a:cubicBezTo>
                  <a:cubicBezTo>
                    <a:pt x="832" y="122"/>
                    <a:pt x="832" y="122"/>
                    <a:pt x="832" y="122"/>
                  </a:cubicBezTo>
                  <a:cubicBezTo>
                    <a:pt x="806" y="96"/>
                    <a:pt x="764" y="96"/>
                    <a:pt x="738" y="122"/>
                  </a:cubicBezTo>
                  <a:cubicBezTo>
                    <a:pt x="710" y="150"/>
                    <a:pt x="710" y="150"/>
                    <a:pt x="710" y="150"/>
                  </a:cubicBezTo>
                  <a:cubicBezTo>
                    <a:pt x="677" y="130"/>
                    <a:pt x="641" y="115"/>
                    <a:pt x="603" y="106"/>
                  </a:cubicBezTo>
                  <a:cubicBezTo>
                    <a:pt x="603" y="66"/>
                    <a:pt x="603" y="66"/>
                    <a:pt x="603" y="66"/>
                  </a:cubicBezTo>
                  <a:cubicBezTo>
                    <a:pt x="603" y="30"/>
                    <a:pt x="573" y="0"/>
                    <a:pt x="536" y="0"/>
                  </a:cubicBezTo>
                  <a:cubicBezTo>
                    <a:pt x="467" y="0"/>
                    <a:pt x="467" y="0"/>
                    <a:pt x="467" y="0"/>
                  </a:cubicBezTo>
                  <a:cubicBezTo>
                    <a:pt x="430" y="0"/>
                    <a:pt x="400" y="30"/>
                    <a:pt x="400" y="66"/>
                  </a:cubicBezTo>
                  <a:cubicBezTo>
                    <a:pt x="400" y="105"/>
                    <a:pt x="400" y="105"/>
                    <a:pt x="400" y="105"/>
                  </a:cubicBezTo>
                  <a:cubicBezTo>
                    <a:pt x="363" y="115"/>
                    <a:pt x="327" y="130"/>
                    <a:pt x="294" y="150"/>
                  </a:cubicBezTo>
                  <a:cubicBezTo>
                    <a:pt x="266" y="122"/>
                    <a:pt x="266" y="122"/>
                    <a:pt x="266" y="122"/>
                  </a:cubicBezTo>
                  <a:cubicBezTo>
                    <a:pt x="240" y="96"/>
                    <a:pt x="198" y="96"/>
                    <a:pt x="172" y="122"/>
                  </a:cubicBezTo>
                  <a:cubicBezTo>
                    <a:pt x="123" y="171"/>
                    <a:pt x="123" y="171"/>
                    <a:pt x="123" y="171"/>
                  </a:cubicBezTo>
                  <a:cubicBezTo>
                    <a:pt x="110" y="184"/>
                    <a:pt x="103" y="200"/>
                    <a:pt x="103" y="218"/>
                  </a:cubicBezTo>
                  <a:cubicBezTo>
                    <a:pt x="103" y="236"/>
                    <a:pt x="110" y="253"/>
                    <a:pt x="123" y="265"/>
                  </a:cubicBezTo>
                  <a:cubicBezTo>
                    <a:pt x="150" y="293"/>
                    <a:pt x="150" y="293"/>
                    <a:pt x="150" y="293"/>
                  </a:cubicBezTo>
                  <a:cubicBezTo>
                    <a:pt x="130" y="327"/>
                    <a:pt x="116" y="362"/>
                    <a:pt x="106" y="400"/>
                  </a:cubicBezTo>
                  <a:cubicBezTo>
                    <a:pt x="67" y="400"/>
                    <a:pt x="67" y="400"/>
                    <a:pt x="67" y="400"/>
                  </a:cubicBezTo>
                  <a:cubicBezTo>
                    <a:pt x="30" y="400"/>
                    <a:pt x="0" y="430"/>
                    <a:pt x="0" y="467"/>
                  </a:cubicBezTo>
                  <a:cubicBezTo>
                    <a:pt x="0" y="536"/>
                    <a:pt x="0" y="536"/>
                    <a:pt x="0" y="536"/>
                  </a:cubicBezTo>
                  <a:cubicBezTo>
                    <a:pt x="0" y="573"/>
                    <a:pt x="30" y="603"/>
                    <a:pt x="67" y="603"/>
                  </a:cubicBezTo>
                  <a:cubicBezTo>
                    <a:pt x="106" y="603"/>
                    <a:pt x="106" y="603"/>
                    <a:pt x="106" y="603"/>
                  </a:cubicBezTo>
                  <a:cubicBezTo>
                    <a:pt x="116" y="640"/>
                    <a:pt x="130" y="676"/>
                    <a:pt x="150" y="709"/>
                  </a:cubicBezTo>
                  <a:cubicBezTo>
                    <a:pt x="123" y="737"/>
                    <a:pt x="123" y="737"/>
                    <a:pt x="123" y="737"/>
                  </a:cubicBezTo>
                  <a:cubicBezTo>
                    <a:pt x="97" y="763"/>
                    <a:pt x="97" y="805"/>
                    <a:pt x="123" y="831"/>
                  </a:cubicBezTo>
                  <a:cubicBezTo>
                    <a:pt x="172" y="880"/>
                    <a:pt x="172" y="880"/>
                    <a:pt x="172" y="880"/>
                  </a:cubicBezTo>
                  <a:cubicBezTo>
                    <a:pt x="185" y="893"/>
                    <a:pt x="202" y="900"/>
                    <a:pt x="219" y="900"/>
                  </a:cubicBezTo>
                  <a:cubicBezTo>
                    <a:pt x="236" y="900"/>
                    <a:pt x="253" y="893"/>
                    <a:pt x="266" y="880"/>
                  </a:cubicBezTo>
                  <a:cubicBezTo>
                    <a:pt x="294" y="853"/>
                    <a:pt x="294" y="853"/>
                    <a:pt x="294" y="853"/>
                  </a:cubicBezTo>
                  <a:cubicBezTo>
                    <a:pt x="327" y="873"/>
                    <a:pt x="363" y="887"/>
                    <a:pt x="400" y="897"/>
                  </a:cubicBezTo>
                  <a:cubicBezTo>
                    <a:pt x="400" y="936"/>
                    <a:pt x="400" y="936"/>
                    <a:pt x="400" y="936"/>
                  </a:cubicBezTo>
                  <a:cubicBezTo>
                    <a:pt x="400" y="973"/>
                    <a:pt x="430" y="1003"/>
                    <a:pt x="467" y="1003"/>
                  </a:cubicBezTo>
                  <a:cubicBezTo>
                    <a:pt x="536" y="1003"/>
                    <a:pt x="536" y="1003"/>
                    <a:pt x="536" y="1003"/>
                  </a:cubicBezTo>
                  <a:cubicBezTo>
                    <a:pt x="573" y="1003"/>
                    <a:pt x="603" y="973"/>
                    <a:pt x="603" y="936"/>
                  </a:cubicBezTo>
                  <a:cubicBezTo>
                    <a:pt x="603" y="897"/>
                    <a:pt x="603" y="897"/>
                    <a:pt x="603" y="897"/>
                  </a:cubicBezTo>
                  <a:cubicBezTo>
                    <a:pt x="641" y="887"/>
                    <a:pt x="677" y="873"/>
                    <a:pt x="710" y="853"/>
                  </a:cubicBezTo>
                  <a:cubicBezTo>
                    <a:pt x="738" y="880"/>
                    <a:pt x="738" y="880"/>
                    <a:pt x="738" y="880"/>
                  </a:cubicBezTo>
                  <a:cubicBezTo>
                    <a:pt x="751" y="893"/>
                    <a:pt x="768" y="900"/>
                    <a:pt x="785" y="900"/>
                  </a:cubicBezTo>
                  <a:cubicBezTo>
                    <a:pt x="802" y="900"/>
                    <a:pt x="819" y="893"/>
                    <a:pt x="832" y="880"/>
                  </a:cubicBezTo>
                  <a:cubicBezTo>
                    <a:pt x="881" y="831"/>
                    <a:pt x="881" y="831"/>
                    <a:pt x="881" y="831"/>
                  </a:cubicBezTo>
                  <a:cubicBezTo>
                    <a:pt x="907" y="805"/>
                    <a:pt x="907" y="763"/>
                    <a:pt x="881" y="737"/>
                  </a:cubicBezTo>
                  <a:cubicBezTo>
                    <a:pt x="853" y="709"/>
                    <a:pt x="853" y="709"/>
                    <a:pt x="853" y="709"/>
                  </a:cubicBezTo>
                  <a:cubicBezTo>
                    <a:pt x="873" y="676"/>
                    <a:pt x="888" y="640"/>
                    <a:pt x="898" y="603"/>
                  </a:cubicBezTo>
                  <a:cubicBezTo>
                    <a:pt x="937" y="603"/>
                    <a:pt x="937" y="603"/>
                    <a:pt x="937" y="603"/>
                  </a:cubicBezTo>
                  <a:cubicBezTo>
                    <a:pt x="973" y="603"/>
                    <a:pt x="1003" y="573"/>
                    <a:pt x="1003" y="536"/>
                  </a:cubicBezTo>
                  <a:cubicBezTo>
                    <a:pt x="1003" y="467"/>
                    <a:pt x="1003" y="467"/>
                    <a:pt x="1003" y="467"/>
                  </a:cubicBezTo>
                  <a:cubicBezTo>
                    <a:pt x="1003" y="430"/>
                    <a:pt x="973" y="400"/>
                    <a:pt x="937" y="400"/>
                  </a:cubicBezTo>
                  <a:close/>
                  <a:moveTo>
                    <a:pt x="499" y="837"/>
                  </a:moveTo>
                  <a:cubicBezTo>
                    <a:pt x="315" y="837"/>
                    <a:pt x="166" y="688"/>
                    <a:pt x="166" y="504"/>
                  </a:cubicBezTo>
                  <a:cubicBezTo>
                    <a:pt x="166" y="321"/>
                    <a:pt x="315" y="172"/>
                    <a:pt x="499" y="172"/>
                  </a:cubicBezTo>
                  <a:cubicBezTo>
                    <a:pt x="683" y="172"/>
                    <a:pt x="831" y="321"/>
                    <a:pt x="831" y="504"/>
                  </a:cubicBezTo>
                  <a:cubicBezTo>
                    <a:pt x="831" y="688"/>
                    <a:pt x="683" y="837"/>
                    <a:pt x="499" y="83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2" name="TextBox 121"/>
            <p:cNvSpPr txBox="1"/>
            <p:nvPr/>
          </p:nvSpPr>
          <p:spPr bwMode="auto">
            <a:xfrm>
              <a:off x="13866696" y="5170225"/>
              <a:ext cx="4038600" cy="646331"/>
            </a:xfrm>
            <a:prstGeom prst="rect">
              <a:avLst/>
            </a:prstGeom>
            <a:noFill/>
          </p:spPr>
          <p:txBody>
            <a:bodyPr wrap="square">
              <a:spAutoFit/>
            </a:bodyPr>
            <a:lstStyle/>
            <a:p>
              <a:pPr algn="ctr" defTabSz="1828434" fontAlgn="auto">
                <a:spcBef>
                  <a:spcPts val="0"/>
                </a:spcBef>
                <a:spcAft>
                  <a:spcPts val="0"/>
                </a:spcAft>
                <a:defRPr/>
              </a:pPr>
              <a:r>
                <a:rPr lang="en-US" sz="3600" b="1" dirty="0">
                  <a:solidFill>
                    <a:schemeClr val="accent5"/>
                  </a:solidFill>
                  <a:latin typeface="Lato" pitchFamily="34" charset="0"/>
                  <a:ea typeface="Lato" pitchFamily="34" charset="0"/>
                  <a:cs typeface="Lato" pitchFamily="34" charset="0"/>
                </a:rPr>
                <a:t>Description</a:t>
              </a:r>
              <a:endParaRPr lang="id-ID" sz="3600" b="1" dirty="0">
                <a:solidFill>
                  <a:schemeClr val="accent5"/>
                </a:solidFill>
                <a:latin typeface="Lato" pitchFamily="34" charset="0"/>
                <a:ea typeface="Lato" pitchFamily="34" charset="0"/>
                <a:cs typeface="Lato" pitchFamily="34" charset="0"/>
              </a:endParaRPr>
            </a:p>
          </p:txBody>
        </p:sp>
        <p:sp>
          <p:nvSpPr>
            <p:cNvPr id="123" name="TextBox 122"/>
            <p:cNvSpPr txBox="1"/>
            <p:nvPr/>
          </p:nvSpPr>
          <p:spPr>
            <a:xfrm>
              <a:off x="14171496" y="5892756"/>
              <a:ext cx="3581400"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24" name="Freeform 191"/>
            <p:cNvSpPr>
              <a:spLocks noEditPoints="1"/>
            </p:cNvSpPr>
            <p:nvPr/>
          </p:nvSpPr>
          <p:spPr bwMode="auto">
            <a:xfrm>
              <a:off x="15510614" y="4089748"/>
              <a:ext cx="750763" cy="816619"/>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5" name="TextBox 124"/>
          <p:cNvSpPr txBox="1"/>
          <p:nvPr/>
        </p:nvSpPr>
        <p:spPr>
          <a:xfrm>
            <a:off x="4738053" y="10355130"/>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sp>
        <p:nvSpPr>
          <p:cNvPr id="126" name="TextBox 31"/>
          <p:cNvSpPr txBox="1">
            <a:spLocks noChangeArrowheads="1"/>
          </p:cNvSpPr>
          <p:nvPr/>
        </p:nvSpPr>
        <p:spPr bwMode="auto">
          <a:xfrm>
            <a:off x="4770437" y="9391471"/>
            <a:ext cx="3284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7200" b="1" dirty="0">
                <a:solidFill>
                  <a:schemeClr val="accent6"/>
                </a:solidFill>
                <a:latin typeface="Lato Black" pitchFamily="34" charset="0"/>
                <a:ea typeface="Lato Black" pitchFamily="34" charset="0"/>
                <a:cs typeface="Lato Black" pitchFamily="34" charset="0"/>
              </a:rPr>
              <a:t>49</a:t>
            </a:r>
            <a:r>
              <a:rPr lang="id-ID" sz="7200" b="1" dirty="0">
                <a:solidFill>
                  <a:schemeClr val="accent6"/>
                </a:solidFill>
                <a:latin typeface="Lato Black" pitchFamily="34" charset="0"/>
                <a:ea typeface="Lato Black" pitchFamily="34" charset="0"/>
                <a:cs typeface="Lato Black" pitchFamily="34" charset="0"/>
              </a:rPr>
              <a:t>%</a:t>
            </a:r>
          </a:p>
        </p:txBody>
      </p:sp>
      <p:sp>
        <p:nvSpPr>
          <p:cNvPr id="127" name="TextBox 126"/>
          <p:cNvSpPr txBox="1"/>
          <p:nvPr/>
        </p:nvSpPr>
        <p:spPr>
          <a:xfrm>
            <a:off x="10749994" y="3917246"/>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sp>
        <p:nvSpPr>
          <p:cNvPr id="128" name="TextBox 31"/>
          <p:cNvSpPr txBox="1">
            <a:spLocks noChangeArrowheads="1"/>
          </p:cNvSpPr>
          <p:nvPr/>
        </p:nvSpPr>
        <p:spPr bwMode="auto">
          <a:xfrm>
            <a:off x="10858578" y="2895600"/>
            <a:ext cx="3284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7200" b="1" dirty="0">
                <a:solidFill>
                  <a:schemeClr val="accent3"/>
                </a:solidFill>
                <a:latin typeface="Lato Black" pitchFamily="34" charset="0"/>
                <a:ea typeface="Lato Black" pitchFamily="34" charset="0"/>
                <a:cs typeface="Lato Black" pitchFamily="34" charset="0"/>
              </a:rPr>
              <a:t>72</a:t>
            </a:r>
            <a:r>
              <a:rPr lang="id-ID" sz="7200" b="1" dirty="0">
                <a:solidFill>
                  <a:schemeClr val="accent3"/>
                </a:solidFill>
                <a:latin typeface="Lato Black" pitchFamily="34" charset="0"/>
                <a:ea typeface="Lato Black" pitchFamily="34" charset="0"/>
                <a:cs typeface="Lato Black" pitchFamily="34" charset="0"/>
              </a:rPr>
              <a:t>%</a:t>
            </a:r>
          </a:p>
        </p:txBody>
      </p:sp>
      <p:sp>
        <p:nvSpPr>
          <p:cNvPr id="129" name="TextBox 128"/>
          <p:cNvSpPr txBox="1"/>
          <p:nvPr/>
        </p:nvSpPr>
        <p:spPr>
          <a:xfrm>
            <a:off x="16845994" y="10470446"/>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sp>
        <p:nvSpPr>
          <p:cNvPr id="130" name="TextBox 31"/>
          <p:cNvSpPr txBox="1">
            <a:spLocks noChangeArrowheads="1"/>
          </p:cNvSpPr>
          <p:nvPr/>
        </p:nvSpPr>
        <p:spPr bwMode="auto">
          <a:xfrm>
            <a:off x="16954578" y="9448800"/>
            <a:ext cx="3284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7200" b="1" dirty="0">
                <a:solidFill>
                  <a:schemeClr val="accent5"/>
                </a:solidFill>
                <a:latin typeface="Lato Black" pitchFamily="34" charset="0"/>
                <a:ea typeface="Lato Black" pitchFamily="34" charset="0"/>
                <a:cs typeface="Lato Black" pitchFamily="34" charset="0"/>
              </a:rPr>
              <a:t>43</a:t>
            </a:r>
            <a:r>
              <a:rPr lang="id-ID" sz="7200" b="1" dirty="0">
                <a:solidFill>
                  <a:schemeClr val="accent5"/>
                </a:solidFill>
                <a:latin typeface="Lato Black" pitchFamily="34" charset="0"/>
                <a:ea typeface="Lato Black" pitchFamily="34" charset="0"/>
                <a:cs typeface="Lato Black" pitchFamily="34" charset="0"/>
              </a:rPr>
              <a:t>%</a:t>
            </a:r>
          </a:p>
        </p:txBody>
      </p:sp>
      <p:grpSp>
        <p:nvGrpSpPr>
          <p:cNvPr id="33" name="Group 32"/>
          <p:cNvGrpSpPr/>
          <p:nvPr/>
        </p:nvGrpSpPr>
        <p:grpSpPr>
          <a:xfrm>
            <a:off x="9342437" y="0"/>
            <a:ext cx="5121981" cy="1859280"/>
            <a:chOff x="9266237" y="-30479"/>
            <a:chExt cx="5121981" cy="1859280"/>
          </a:xfrm>
        </p:grpSpPr>
        <p:sp>
          <p:nvSpPr>
            <p:cNvPr id="34"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5" name="TextBox 34"/>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6" name="กลุ่ม 1"/>
            <p:cNvGrpSpPr/>
            <p:nvPr/>
          </p:nvGrpSpPr>
          <p:grpSpPr>
            <a:xfrm>
              <a:off x="10629638" y="960536"/>
              <a:ext cx="2675199" cy="191868"/>
              <a:chOff x="731836" y="7607630"/>
              <a:chExt cx="3043601" cy="240970"/>
            </a:xfrm>
          </p:grpSpPr>
          <p:sp>
            <p:nvSpPr>
              <p:cNvPr id="37"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79365871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10"/>
                                        </p:tgtEl>
                                        <p:attrNameLst>
                                          <p:attrName>style.visibility</p:attrName>
                                        </p:attrNameLst>
                                      </p:cBhvr>
                                      <p:to>
                                        <p:strVal val="visible"/>
                                      </p:to>
                                    </p:set>
                                    <p:anim calcmode="lin" valueType="num">
                                      <p:cBhvr>
                                        <p:cTn id="7" dur="500" fill="hold"/>
                                        <p:tgtEl>
                                          <p:spTgt spid="110"/>
                                        </p:tgtEl>
                                        <p:attrNameLst>
                                          <p:attrName>ppt_w</p:attrName>
                                        </p:attrNameLst>
                                      </p:cBhvr>
                                      <p:tavLst>
                                        <p:tav tm="0">
                                          <p:val>
                                            <p:fltVal val="0"/>
                                          </p:val>
                                        </p:tav>
                                        <p:tav tm="100000">
                                          <p:val>
                                            <p:strVal val="#ppt_w"/>
                                          </p:val>
                                        </p:tav>
                                      </p:tavLst>
                                    </p:anim>
                                    <p:anim calcmode="lin" valueType="num">
                                      <p:cBhvr>
                                        <p:cTn id="8" dur="500" fill="hold"/>
                                        <p:tgtEl>
                                          <p:spTgt spid="110"/>
                                        </p:tgtEl>
                                        <p:attrNameLst>
                                          <p:attrName>ppt_h</p:attrName>
                                        </p:attrNameLst>
                                      </p:cBhvr>
                                      <p:tavLst>
                                        <p:tav tm="0">
                                          <p:val>
                                            <p:fltVal val="0"/>
                                          </p:val>
                                        </p:tav>
                                        <p:tav tm="100000">
                                          <p:val>
                                            <p:strVal val="#ppt_h"/>
                                          </p:val>
                                        </p:tav>
                                      </p:tavLst>
                                    </p:anim>
                                    <p:animEffect transition="in" filter="fade">
                                      <p:cBhvr>
                                        <p:cTn id="9" dur="500"/>
                                        <p:tgtEl>
                                          <p:spTgt spid="110"/>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15"/>
                                        </p:tgtEl>
                                        <p:attrNameLst>
                                          <p:attrName>style.visibility</p:attrName>
                                        </p:attrNameLst>
                                      </p:cBhvr>
                                      <p:to>
                                        <p:strVal val="visible"/>
                                      </p:to>
                                    </p:set>
                                    <p:anim calcmode="lin" valueType="num">
                                      <p:cBhvr>
                                        <p:cTn id="13" dur="500" fill="hold"/>
                                        <p:tgtEl>
                                          <p:spTgt spid="115"/>
                                        </p:tgtEl>
                                        <p:attrNameLst>
                                          <p:attrName>ppt_w</p:attrName>
                                        </p:attrNameLst>
                                      </p:cBhvr>
                                      <p:tavLst>
                                        <p:tav tm="0">
                                          <p:val>
                                            <p:fltVal val="0"/>
                                          </p:val>
                                        </p:tav>
                                        <p:tav tm="100000">
                                          <p:val>
                                            <p:strVal val="#ppt_w"/>
                                          </p:val>
                                        </p:tav>
                                      </p:tavLst>
                                    </p:anim>
                                    <p:anim calcmode="lin" valueType="num">
                                      <p:cBhvr>
                                        <p:cTn id="14" dur="500" fill="hold"/>
                                        <p:tgtEl>
                                          <p:spTgt spid="115"/>
                                        </p:tgtEl>
                                        <p:attrNameLst>
                                          <p:attrName>ppt_h</p:attrName>
                                        </p:attrNameLst>
                                      </p:cBhvr>
                                      <p:tavLst>
                                        <p:tav tm="0">
                                          <p:val>
                                            <p:fltVal val="0"/>
                                          </p:val>
                                        </p:tav>
                                        <p:tav tm="100000">
                                          <p:val>
                                            <p:strVal val="#ppt_h"/>
                                          </p:val>
                                        </p:tav>
                                      </p:tavLst>
                                    </p:anim>
                                    <p:animEffect transition="in" filter="fade">
                                      <p:cBhvr>
                                        <p:cTn id="15" dur="500"/>
                                        <p:tgtEl>
                                          <p:spTgt spid="115"/>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20"/>
                                        </p:tgtEl>
                                        <p:attrNameLst>
                                          <p:attrName>style.visibility</p:attrName>
                                        </p:attrNameLst>
                                      </p:cBhvr>
                                      <p:to>
                                        <p:strVal val="visible"/>
                                      </p:to>
                                    </p:set>
                                    <p:anim calcmode="lin" valueType="num">
                                      <p:cBhvr>
                                        <p:cTn id="19" dur="500" fill="hold"/>
                                        <p:tgtEl>
                                          <p:spTgt spid="120"/>
                                        </p:tgtEl>
                                        <p:attrNameLst>
                                          <p:attrName>ppt_w</p:attrName>
                                        </p:attrNameLst>
                                      </p:cBhvr>
                                      <p:tavLst>
                                        <p:tav tm="0">
                                          <p:val>
                                            <p:fltVal val="0"/>
                                          </p:val>
                                        </p:tav>
                                        <p:tav tm="100000">
                                          <p:val>
                                            <p:strVal val="#ppt_w"/>
                                          </p:val>
                                        </p:tav>
                                      </p:tavLst>
                                    </p:anim>
                                    <p:anim calcmode="lin" valueType="num">
                                      <p:cBhvr>
                                        <p:cTn id="20" dur="500" fill="hold"/>
                                        <p:tgtEl>
                                          <p:spTgt spid="120"/>
                                        </p:tgtEl>
                                        <p:attrNameLst>
                                          <p:attrName>ppt_h</p:attrName>
                                        </p:attrNameLst>
                                      </p:cBhvr>
                                      <p:tavLst>
                                        <p:tav tm="0">
                                          <p:val>
                                            <p:fltVal val="0"/>
                                          </p:val>
                                        </p:tav>
                                        <p:tav tm="100000">
                                          <p:val>
                                            <p:strVal val="#ppt_h"/>
                                          </p:val>
                                        </p:tav>
                                      </p:tavLst>
                                    </p:anim>
                                    <p:animEffect transition="in" filter="fade">
                                      <p:cBhvr>
                                        <p:cTn id="21" dur="500"/>
                                        <p:tgtEl>
                                          <p:spTgt spid="120"/>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125"/>
                                        </p:tgtEl>
                                        <p:attrNameLst>
                                          <p:attrName>style.visibility</p:attrName>
                                        </p:attrNameLst>
                                      </p:cBhvr>
                                      <p:to>
                                        <p:strVal val="visible"/>
                                      </p:to>
                                    </p:set>
                                    <p:animEffect transition="in" filter="wipe(left)">
                                      <p:cBhvr>
                                        <p:cTn id="25" dur="500"/>
                                        <p:tgtEl>
                                          <p:spTgt spid="125"/>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26"/>
                                        </p:tgtEl>
                                        <p:attrNameLst>
                                          <p:attrName>style.visibility</p:attrName>
                                        </p:attrNameLst>
                                      </p:cBhvr>
                                      <p:to>
                                        <p:strVal val="visible"/>
                                      </p:to>
                                    </p:set>
                                    <p:animEffect transition="in" filter="wipe(left)">
                                      <p:cBhvr>
                                        <p:cTn id="29" dur="500"/>
                                        <p:tgtEl>
                                          <p:spTgt spid="126"/>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27"/>
                                        </p:tgtEl>
                                        <p:attrNameLst>
                                          <p:attrName>style.visibility</p:attrName>
                                        </p:attrNameLst>
                                      </p:cBhvr>
                                      <p:to>
                                        <p:strVal val="visible"/>
                                      </p:to>
                                    </p:set>
                                    <p:animEffect transition="in" filter="wipe(left)">
                                      <p:cBhvr>
                                        <p:cTn id="33" dur="500"/>
                                        <p:tgtEl>
                                          <p:spTgt spid="127"/>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28"/>
                                        </p:tgtEl>
                                        <p:attrNameLst>
                                          <p:attrName>style.visibility</p:attrName>
                                        </p:attrNameLst>
                                      </p:cBhvr>
                                      <p:to>
                                        <p:strVal val="visible"/>
                                      </p:to>
                                    </p:set>
                                    <p:animEffect transition="in" filter="wipe(left)">
                                      <p:cBhvr>
                                        <p:cTn id="37" dur="500"/>
                                        <p:tgtEl>
                                          <p:spTgt spid="128"/>
                                        </p:tgtEl>
                                      </p:cBhvr>
                                    </p:animEffect>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29"/>
                                        </p:tgtEl>
                                        <p:attrNameLst>
                                          <p:attrName>style.visibility</p:attrName>
                                        </p:attrNameLst>
                                      </p:cBhvr>
                                      <p:to>
                                        <p:strVal val="visible"/>
                                      </p:to>
                                    </p:set>
                                    <p:animEffect transition="in" filter="wipe(left)">
                                      <p:cBhvr>
                                        <p:cTn id="41" dur="500"/>
                                        <p:tgtEl>
                                          <p:spTgt spid="129"/>
                                        </p:tgtEl>
                                      </p:cBhvr>
                                    </p:animEffect>
                                  </p:childTnLst>
                                </p:cTn>
                              </p:par>
                            </p:childTnLst>
                          </p:cTn>
                        </p:par>
                        <p:par>
                          <p:cTn id="42" fill="hold">
                            <p:stCondLst>
                              <p:cond delay="4000"/>
                            </p:stCondLst>
                            <p:childTnLst>
                              <p:par>
                                <p:cTn id="43" presetID="22" presetClass="entr" presetSubtype="8" fill="hold" grpId="0" nodeType="afterEffect">
                                  <p:stCondLst>
                                    <p:cond delay="0"/>
                                  </p:stCondLst>
                                  <p:childTnLst>
                                    <p:set>
                                      <p:cBhvr>
                                        <p:cTn id="44" dur="1" fill="hold">
                                          <p:stCondLst>
                                            <p:cond delay="0"/>
                                          </p:stCondLst>
                                        </p:cTn>
                                        <p:tgtEl>
                                          <p:spTgt spid="130"/>
                                        </p:tgtEl>
                                        <p:attrNameLst>
                                          <p:attrName>style.visibility</p:attrName>
                                        </p:attrNameLst>
                                      </p:cBhvr>
                                      <p:to>
                                        <p:strVal val="visible"/>
                                      </p:to>
                                    </p:set>
                                    <p:animEffect transition="in" filter="wipe(left)">
                                      <p:cBhvr>
                                        <p:cTn id="45"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p:bldP spid="126" grpId="0"/>
      <p:bldP spid="127" grpId="0"/>
      <p:bldP spid="128" grpId="0"/>
      <p:bldP spid="129" grpId="0"/>
      <p:bldP spid="13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 name="Group 101"/>
          <p:cNvGrpSpPr/>
          <p:nvPr/>
        </p:nvGrpSpPr>
        <p:grpSpPr>
          <a:xfrm>
            <a:off x="9342437" y="0"/>
            <a:ext cx="5121981" cy="1859280"/>
            <a:chOff x="9266237" y="-30479"/>
            <a:chExt cx="5121981" cy="1859280"/>
          </a:xfrm>
        </p:grpSpPr>
        <p:sp>
          <p:nvSpPr>
            <p:cNvPr id="10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04" name="TextBox 10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105" name="กลุ่ม 1"/>
            <p:cNvGrpSpPr/>
            <p:nvPr/>
          </p:nvGrpSpPr>
          <p:grpSpPr>
            <a:xfrm>
              <a:off x="10629638" y="960536"/>
              <a:ext cx="2675199" cy="191868"/>
              <a:chOff x="731836" y="7607630"/>
              <a:chExt cx="3043601" cy="240970"/>
            </a:xfrm>
          </p:grpSpPr>
          <p:sp>
            <p:nvSpPr>
              <p:cNvPr id="10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3" name="Group 2"/>
          <p:cNvGrpSpPr/>
          <p:nvPr/>
        </p:nvGrpSpPr>
        <p:grpSpPr>
          <a:xfrm>
            <a:off x="12047323" y="2432004"/>
            <a:ext cx="11673328" cy="5006730"/>
            <a:chOff x="8507455" y="1600200"/>
            <a:chExt cx="14932892" cy="6404768"/>
          </a:xfrm>
        </p:grpSpPr>
        <p:sp>
          <p:nvSpPr>
            <p:cNvPr id="43" name="Freeform 6"/>
            <p:cNvSpPr>
              <a:spLocks/>
            </p:cNvSpPr>
            <p:nvPr/>
          </p:nvSpPr>
          <p:spPr bwMode="auto">
            <a:xfrm>
              <a:off x="10705838" y="1600200"/>
              <a:ext cx="12734509" cy="5133991"/>
            </a:xfrm>
            <a:custGeom>
              <a:avLst/>
              <a:gdLst>
                <a:gd name="T0" fmla="*/ 416 w 439"/>
                <a:gd name="T1" fmla="*/ 0 h 177"/>
                <a:gd name="T2" fmla="*/ 367 w 439"/>
                <a:gd name="T3" fmla="*/ 2 h 177"/>
                <a:gd name="T4" fmla="*/ 367 w 439"/>
                <a:gd name="T5" fmla="*/ 2 h 177"/>
                <a:gd name="T6" fmla="*/ 332 w 439"/>
                <a:gd name="T7" fmla="*/ 3 h 177"/>
                <a:gd name="T8" fmla="*/ 296 w 439"/>
                <a:gd name="T9" fmla="*/ 52 h 177"/>
                <a:gd name="T10" fmla="*/ 334 w 439"/>
                <a:gd name="T11" fmla="*/ 51 h 177"/>
                <a:gd name="T12" fmla="*/ 315 w 439"/>
                <a:gd name="T13" fmla="*/ 75 h 177"/>
                <a:gd name="T14" fmla="*/ 280 w 439"/>
                <a:gd name="T15" fmla="*/ 88 h 177"/>
                <a:gd name="T16" fmla="*/ 280 w 439"/>
                <a:gd name="T17" fmla="*/ 89 h 177"/>
                <a:gd name="T18" fmla="*/ 15 w 439"/>
                <a:gd name="T19" fmla="*/ 89 h 177"/>
                <a:gd name="T20" fmla="*/ 0 w 439"/>
                <a:gd name="T21" fmla="*/ 94 h 177"/>
                <a:gd name="T22" fmla="*/ 0 w 439"/>
                <a:gd name="T23" fmla="*/ 130 h 177"/>
                <a:gd name="T24" fmla="*/ 0 w 439"/>
                <a:gd name="T25" fmla="*/ 130 h 177"/>
                <a:gd name="T26" fmla="*/ 0 w 439"/>
                <a:gd name="T27" fmla="*/ 177 h 177"/>
                <a:gd name="T28" fmla="*/ 15 w 439"/>
                <a:gd name="T29" fmla="*/ 172 h 177"/>
                <a:gd name="T30" fmla="*/ 298 w 439"/>
                <a:gd name="T31" fmla="*/ 172 h 177"/>
                <a:gd name="T32" fmla="*/ 301 w 439"/>
                <a:gd name="T33" fmla="*/ 171 h 177"/>
                <a:gd name="T34" fmla="*/ 360 w 439"/>
                <a:gd name="T35" fmla="*/ 148 h 177"/>
                <a:gd name="T36" fmla="*/ 395 w 439"/>
                <a:gd name="T37" fmla="*/ 100 h 177"/>
                <a:gd name="T38" fmla="*/ 403 w 439"/>
                <a:gd name="T39" fmla="*/ 130 h 177"/>
                <a:gd name="T40" fmla="*/ 439 w 439"/>
                <a:gd name="T41" fmla="*/ 81 h 177"/>
                <a:gd name="T42" fmla="*/ 416 w 439"/>
                <a:gd name="T4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9" h="177">
                  <a:moveTo>
                    <a:pt x="416" y="0"/>
                  </a:moveTo>
                  <a:cubicBezTo>
                    <a:pt x="367" y="2"/>
                    <a:pt x="367" y="2"/>
                    <a:pt x="367" y="2"/>
                  </a:cubicBezTo>
                  <a:cubicBezTo>
                    <a:pt x="367" y="2"/>
                    <a:pt x="367" y="2"/>
                    <a:pt x="367" y="2"/>
                  </a:cubicBezTo>
                  <a:cubicBezTo>
                    <a:pt x="332" y="3"/>
                    <a:pt x="332" y="3"/>
                    <a:pt x="332" y="3"/>
                  </a:cubicBezTo>
                  <a:cubicBezTo>
                    <a:pt x="296" y="52"/>
                    <a:pt x="296" y="52"/>
                    <a:pt x="296" y="52"/>
                  </a:cubicBezTo>
                  <a:cubicBezTo>
                    <a:pt x="334" y="51"/>
                    <a:pt x="334" y="51"/>
                    <a:pt x="334" y="51"/>
                  </a:cubicBezTo>
                  <a:cubicBezTo>
                    <a:pt x="315" y="75"/>
                    <a:pt x="315" y="75"/>
                    <a:pt x="315" y="75"/>
                  </a:cubicBezTo>
                  <a:cubicBezTo>
                    <a:pt x="315" y="75"/>
                    <a:pt x="306" y="89"/>
                    <a:pt x="280" y="88"/>
                  </a:cubicBezTo>
                  <a:cubicBezTo>
                    <a:pt x="280" y="89"/>
                    <a:pt x="280" y="89"/>
                    <a:pt x="280" y="89"/>
                  </a:cubicBezTo>
                  <a:cubicBezTo>
                    <a:pt x="219" y="89"/>
                    <a:pt x="27" y="89"/>
                    <a:pt x="15" y="89"/>
                  </a:cubicBezTo>
                  <a:cubicBezTo>
                    <a:pt x="0" y="89"/>
                    <a:pt x="0" y="94"/>
                    <a:pt x="0" y="94"/>
                  </a:cubicBezTo>
                  <a:cubicBezTo>
                    <a:pt x="0" y="130"/>
                    <a:pt x="0" y="130"/>
                    <a:pt x="0" y="130"/>
                  </a:cubicBezTo>
                  <a:cubicBezTo>
                    <a:pt x="0" y="130"/>
                    <a:pt x="0" y="130"/>
                    <a:pt x="0" y="130"/>
                  </a:cubicBezTo>
                  <a:cubicBezTo>
                    <a:pt x="0" y="177"/>
                    <a:pt x="0" y="177"/>
                    <a:pt x="0" y="177"/>
                  </a:cubicBezTo>
                  <a:cubicBezTo>
                    <a:pt x="1" y="176"/>
                    <a:pt x="1" y="172"/>
                    <a:pt x="15" y="172"/>
                  </a:cubicBezTo>
                  <a:cubicBezTo>
                    <a:pt x="29" y="172"/>
                    <a:pt x="298" y="172"/>
                    <a:pt x="298" y="172"/>
                  </a:cubicBezTo>
                  <a:cubicBezTo>
                    <a:pt x="298" y="172"/>
                    <a:pt x="299" y="171"/>
                    <a:pt x="301" y="171"/>
                  </a:cubicBezTo>
                  <a:cubicBezTo>
                    <a:pt x="312" y="171"/>
                    <a:pt x="345" y="169"/>
                    <a:pt x="360" y="148"/>
                  </a:cubicBezTo>
                  <a:cubicBezTo>
                    <a:pt x="369" y="137"/>
                    <a:pt x="382" y="117"/>
                    <a:pt x="395" y="100"/>
                  </a:cubicBezTo>
                  <a:cubicBezTo>
                    <a:pt x="403" y="130"/>
                    <a:pt x="403" y="130"/>
                    <a:pt x="403" y="130"/>
                  </a:cubicBezTo>
                  <a:cubicBezTo>
                    <a:pt x="439" y="81"/>
                    <a:pt x="439" y="81"/>
                    <a:pt x="439" y="81"/>
                  </a:cubicBezTo>
                  <a:lnTo>
                    <a:pt x="416"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65" name="Group 64"/>
            <p:cNvGrpSpPr/>
            <p:nvPr/>
          </p:nvGrpSpPr>
          <p:grpSpPr>
            <a:xfrm>
              <a:off x="8507455" y="3454738"/>
              <a:ext cx="4550230" cy="4550230"/>
              <a:chOff x="11347902" y="8263156"/>
              <a:chExt cx="5452844" cy="5452844"/>
            </a:xfrm>
          </p:grpSpPr>
          <p:pic>
            <p:nvPicPr>
              <p:cNvPr id="66" name="Picture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47902" y="8263156"/>
                <a:ext cx="5452844" cy="5452844"/>
              </a:xfrm>
              <a:prstGeom prst="rect">
                <a:avLst/>
              </a:prstGeom>
            </p:spPr>
          </p:pic>
          <p:sp>
            <p:nvSpPr>
              <p:cNvPr id="67" name="Rectangle 139"/>
              <p:cNvSpPr/>
              <p:nvPr/>
            </p:nvSpPr>
            <p:spPr>
              <a:xfrm>
                <a:off x="12637665" y="9029202"/>
                <a:ext cx="3019661" cy="30204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68" name="กลุ่ม 79"/>
              <p:cNvGrpSpPr/>
              <p:nvPr/>
            </p:nvGrpSpPr>
            <p:grpSpPr>
              <a:xfrm>
                <a:off x="13627245" y="9762741"/>
                <a:ext cx="1040499" cy="1553370"/>
                <a:chOff x="9260948" y="10553700"/>
                <a:chExt cx="447675" cy="668338"/>
              </a:xfrm>
              <a:solidFill>
                <a:schemeClr val="bg1"/>
              </a:solidFill>
            </p:grpSpPr>
            <p:sp>
              <p:nvSpPr>
                <p:cNvPr id="69"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 name="Group 1"/>
            <p:cNvGrpSpPr/>
            <p:nvPr/>
          </p:nvGrpSpPr>
          <p:grpSpPr>
            <a:xfrm>
              <a:off x="12883235" y="4337750"/>
              <a:ext cx="7163888" cy="1802517"/>
              <a:chOff x="12883235" y="4337750"/>
              <a:chExt cx="7163888" cy="1802517"/>
            </a:xfrm>
          </p:grpSpPr>
          <p:sp>
            <p:nvSpPr>
              <p:cNvPr id="88" name="TextBox 87"/>
              <p:cNvSpPr txBox="1"/>
              <p:nvPr/>
            </p:nvSpPr>
            <p:spPr>
              <a:xfrm>
                <a:off x="12883235" y="4911914"/>
                <a:ext cx="7163888" cy="1228353"/>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89" name="TextBox 88"/>
              <p:cNvSpPr txBox="1"/>
              <p:nvPr/>
            </p:nvSpPr>
            <p:spPr>
              <a:xfrm>
                <a:off x="12923837" y="4337750"/>
                <a:ext cx="5546681" cy="646295"/>
              </a:xfrm>
              <a:prstGeom prst="rect">
                <a:avLst/>
              </a:prstGeom>
              <a:noFill/>
            </p:spPr>
            <p:txBody>
              <a:bodyPr wrap="square" lIns="182843" tIns="91422" rIns="182843" bIns="91422" rtlCol="0">
                <a:spAutoFit/>
              </a:bodyPr>
              <a:lstStyle/>
              <a:p>
                <a:r>
                  <a:rPr lang="en-US" sz="3000" b="1" dirty="0">
                    <a:solidFill>
                      <a:schemeClr val="bg1"/>
                    </a:solidFill>
                    <a:latin typeface="Lato" pitchFamily="34" charset="0"/>
                    <a:ea typeface="Lato" pitchFamily="34" charset="0"/>
                    <a:cs typeface="Lato" pitchFamily="34" charset="0"/>
                  </a:rPr>
                  <a:t>CONTENT HERE</a:t>
                </a:r>
                <a:endParaRPr lang="id-ID" sz="3000" b="1" dirty="0">
                  <a:solidFill>
                    <a:schemeClr val="bg1"/>
                  </a:solidFill>
                  <a:latin typeface="Lato" pitchFamily="34" charset="0"/>
                  <a:ea typeface="Lato" pitchFamily="34" charset="0"/>
                  <a:cs typeface="Lato" pitchFamily="34" charset="0"/>
                </a:endParaRPr>
              </a:p>
            </p:txBody>
          </p:sp>
        </p:grpSp>
      </p:grpSp>
      <p:grpSp>
        <p:nvGrpSpPr>
          <p:cNvPr id="4" name="Group 3"/>
          <p:cNvGrpSpPr/>
          <p:nvPr/>
        </p:nvGrpSpPr>
        <p:grpSpPr>
          <a:xfrm>
            <a:off x="12009437" y="7591684"/>
            <a:ext cx="11561122" cy="4981316"/>
            <a:chOff x="8500901" y="6759880"/>
            <a:chExt cx="14789354" cy="6372258"/>
          </a:xfrm>
        </p:grpSpPr>
        <p:sp>
          <p:nvSpPr>
            <p:cNvPr id="45" name="Freeform 6"/>
            <p:cNvSpPr>
              <a:spLocks/>
            </p:cNvSpPr>
            <p:nvPr/>
          </p:nvSpPr>
          <p:spPr bwMode="auto">
            <a:xfrm>
              <a:off x="10555746" y="6759880"/>
              <a:ext cx="12734509" cy="5133991"/>
            </a:xfrm>
            <a:custGeom>
              <a:avLst/>
              <a:gdLst>
                <a:gd name="T0" fmla="*/ 416 w 439"/>
                <a:gd name="T1" fmla="*/ 0 h 177"/>
                <a:gd name="T2" fmla="*/ 367 w 439"/>
                <a:gd name="T3" fmla="*/ 2 h 177"/>
                <a:gd name="T4" fmla="*/ 367 w 439"/>
                <a:gd name="T5" fmla="*/ 2 h 177"/>
                <a:gd name="T6" fmla="*/ 332 w 439"/>
                <a:gd name="T7" fmla="*/ 3 h 177"/>
                <a:gd name="T8" fmla="*/ 296 w 439"/>
                <a:gd name="T9" fmla="*/ 52 h 177"/>
                <a:gd name="T10" fmla="*/ 334 w 439"/>
                <a:gd name="T11" fmla="*/ 51 h 177"/>
                <a:gd name="T12" fmla="*/ 315 w 439"/>
                <a:gd name="T13" fmla="*/ 75 h 177"/>
                <a:gd name="T14" fmla="*/ 280 w 439"/>
                <a:gd name="T15" fmla="*/ 88 h 177"/>
                <a:gd name="T16" fmla="*/ 280 w 439"/>
                <a:gd name="T17" fmla="*/ 89 h 177"/>
                <a:gd name="T18" fmla="*/ 15 w 439"/>
                <a:gd name="T19" fmla="*/ 89 h 177"/>
                <a:gd name="T20" fmla="*/ 0 w 439"/>
                <a:gd name="T21" fmla="*/ 94 h 177"/>
                <a:gd name="T22" fmla="*/ 0 w 439"/>
                <a:gd name="T23" fmla="*/ 130 h 177"/>
                <a:gd name="T24" fmla="*/ 0 w 439"/>
                <a:gd name="T25" fmla="*/ 130 h 177"/>
                <a:gd name="T26" fmla="*/ 0 w 439"/>
                <a:gd name="T27" fmla="*/ 177 h 177"/>
                <a:gd name="T28" fmla="*/ 15 w 439"/>
                <a:gd name="T29" fmla="*/ 172 h 177"/>
                <a:gd name="T30" fmla="*/ 298 w 439"/>
                <a:gd name="T31" fmla="*/ 172 h 177"/>
                <a:gd name="T32" fmla="*/ 301 w 439"/>
                <a:gd name="T33" fmla="*/ 171 h 177"/>
                <a:gd name="T34" fmla="*/ 360 w 439"/>
                <a:gd name="T35" fmla="*/ 148 h 177"/>
                <a:gd name="T36" fmla="*/ 395 w 439"/>
                <a:gd name="T37" fmla="*/ 100 h 177"/>
                <a:gd name="T38" fmla="*/ 403 w 439"/>
                <a:gd name="T39" fmla="*/ 130 h 177"/>
                <a:gd name="T40" fmla="*/ 439 w 439"/>
                <a:gd name="T41" fmla="*/ 81 h 177"/>
                <a:gd name="T42" fmla="*/ 416 w 439"/>
                <a:gd name="T4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9" h="177">
                  <a:moveTo>
                    <a:pt x="416" y="0"/>
                  </a:moveTo>
                  <a:cubicBezTo>
                    <a:pt x="367" y="2"/>
                    <a:pt x="367" y="2"/>
                    <a:pt x="367" y="2"/>
                  </a:cubicBezTo>
                  <a:cubicBezTo>
                    <a:pt x="367" y="2"/>
                    <a:pt x="367" y="2"/>
                    <a:pt x="367" y="2"/>
                  </a:cubicBezTo>
                  <a:cubicBezTo>
                    <a:pt x="332" y="3"/>
                    <a:pt x="332" y="3"/>
                    <a:pt x="332" y="3"/>
                  </a:cubicBezTo>
                  <a:cubicBezTo>
                    <a:pt x="296" y="52"/>
                    <a:pt x="296" y="52"/>
                    <a:pt x="296" y="52"/>
                  </a:cubicBezTo>
                  <a:cubicBezTo>
                    <a:pt x="334" y="51"/>
                    <a:pt x="334" y="51"/>
                    <a:pt x="334" y="51"/>
                  </a:cubicBezTo>
                  <a:cubicBezTo>
                    <a:pt x="315" y="75"/>
                    <a:pt x="315" y="75"/>
                    <a:pt x="315" y="75"/>
                  </a:cubicBezTo>
                  <a:cubicBezTo>
                    <a:pt x="315" y="75"/>
                    <a:pt x="306" y="89"/>
                    <a:pt x="280" y="88"/>
                  </a:cubicBezTo>
                  <a:cubicBezTo>
                    <a:pt x="280" y="89"/>
                    <a:pt x="280" y="89"/>
                    <a:pt x="280" y="89"/>
                  </a:cubicBezTo>
                  <a:cubicBezTo>
                    <a:pt x="219" y="89"/>
                    <a:pt x="27" y="89"/>
                    <a:pt x="15" y="89"/>
                  </a:cubicBezTo>
                  <a:cubicBezTo>
                    <a:pt x="0" y="89"/>
                    <a:pt x="0" y="94"/>
                    <a:pt x="0" y="94"/>
                  </a:cubicBezTo>
                  <a:cubicBezTo>
                    <a:pt x="0" y="130"/>
                    <a:pt x="0" y="130"/>
                    <a:pt x="0" y="130"/>
                  </a:cubicBezTo>
                  <a:cubicBezTo>
                    <a:pt x="0" y="130"/>
                    <a:pt x="0" y="130"/>
                    <a:pt x="0" y="130"/>
                  </a:cubicBezTo>
                  <a:cubicBezTo>
                    <a:pt x="0" y="177"/>
                    <a:pt x="0" y="177"/>
                    <a:pt x="0" y="177"/>
                  </a:cubicBezTo>
                  <a:cubicBezTo>
                    <a:pt x="1" y="176"/>
                    <a:pt x="1" y="172"/>
                    <a:pt x="15" y="172"/>
                  </a:cubicBezTo>
                  <a:cubicBezTo>
                    <a:pt x="29" y="172"/>
                    <a:pt x="298" y="172"/>
                    <a:pt x="298" y="172"/>
                  </a:cubicBezTo>
                  <a:cubicBezTo>
                    <a:pt x="298" y="172"/>
                    <a:pt x="299" y="171"/>
                    <a:pt x="301" y="171"/>
                  </a:cubicBezTo>
                  <a:cubicBezTo>
                    <a:pt x="312" y="171"/>
                    <a:pt x="345" y="169"/>
                    <a:pt x="360" y="148"/>
                  </a:cubicBezTo>
                  <a:cubicBezTo>
                    <a:pt x="369" y="137"/>
                    <a:pt x="382" y="117"/>
                    <a:pt x="395" y="100"/>
                  </a:cubicBezTo>
                  <a:cubicBezTo>
                    <a:pt x="403" y="130"/>
                    <a:pt x="403" y="130"/>
                    <a:pt x="403" y="130"/>
                  </a:cubicBezTo>
                  <a:cubicBezTo>
                    <a:pt x="439" y="81"/>
                    <a:pt x="439" y="81"/>
                    <a:pt x="439" y="81"/>
                  </a:cubicBezTo>
                  <a:lnTo>
                    <a:pt x="416"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57" name="Group 56"/>
            <p:cNvGrpSpPr/>
            <p:nvPr/>
          </p:nvGrpSpPr>
          <p:grpSpPr>
            <a:xfrm>
              <a:off x="8500901" y="8581908"/>
              <a:ext cx="4550230" cy="4550230"/>
              <a:chOff x="5684837" y="8229600"/>
              <a:chExt cx="5452844" cy="5452844"/>
            </a:xfrm>
          </p:grpSpPr>
          <p:pic>
            <p:nvPicPr>
              <p:cNvPr id="58" name="Picture 5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684837" y="8229600"/>
                <a:ext cx="5452844" cy="5452844"/>
              </a:xfrm>
              <a:prstGeom prst="rect">
                <a:avLst/>
              </a:prstGeom>
            </p:spPr>
          </p:pic>
          <p:sp>
            <p:nvSpPr>
              <p:cNvPr id="59" name="Rectangle 139"/>
              <p:cNvSpPr/>
              <p:nvPr/>
            </p:nvSpPr>
            <p:spPr>
              <a:xfrm>
                <a:off x="6974600" y="8995646"/>
                <a:ext cx="3019661" cy="30204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60" name="Freeform 102"/>
              <p:cNvSpPr>
                <a:spLocks noEditPoints="1"/>
              </p:cNvSpPr>
              <p:nvPr/>
            </p:nvSpPr>
            <p:spPr bwMode="auto">
              <a:xfrm>
                <a:off x="7782973" y="9762392"/>
                <a:ext cx="1483264" cy="1372573"/>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91" name="Group 90"/>
            <p:cNvGrpSpPr/>
            <p:nvPr/>
          </p:nvGrpSpPr>
          <p:grpSpPr>
            <a:xfrm>
              <a:off x="13000037" y="9575026"/>
              <a:ext cx="7163888" cy="1802517"/>
              <a:chOff x="12883235" y="4334086"/>
              <a:chExt cx="7163888" cy="1802517"/>
            </a:xfrm>
          </p:grpSpPr>
          <p:sp>
            <p:nvSpPr>
              <p:cNvPr id="92" name="TextBox 91"/>
              <p:cNvSpPr txBox="1"/>
              <p:nvPr/>
            </p:nvSpPr>
            <p:spPr>
              <a:xfrm>
                <a:off x="12883235" y="4908250"/>
                <a:ext cx="7163888" cy="1228353"/>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93" name="TextBox 92"/>
              <p:cNvSpPr txBox="1"/>
              <p:nvPr/>
            </p:nvSpPr>
            <p:spPr>
              <a:xfrm>
                <a:off x="12923837" y="4334086"/>
                <a:ext cx="5546681" cy="646294"/>
              </a:xfrm>
              <a:prstGeom prst="rect">
                <a:avLst/>
              </a:prstGeom>
              <a:noFill/>
            </p:spPr>
            <p:txBody>
              <a:bodyPr wrap="square" lIns="182843" tIns="91422" rIns="182843" bIns="91422" rtlCol="0">
                <a:spAutoFit/>
              </a:bodyPr>
              <a:lstStyle/>
              <a:p>
                <a:r>
                  <a:rPr lang="en-US" sz="3000" b="1" dirty="0">
                    <a:solidFill>
                      <a:schemeClr val="bg1"/>
                    </a:solidFill>
                    <a:latin typeface="Lato" pitchFamily="34" charset="0"/>
                    <a:ea typeface="Lato" pitchFamily="34" charset="0"/>
                    <a:cs typeface="Lato" pitchFamily="34" charset="0"/>
                  </a:rPr>
                  <a:t>CONTENT HERE</a:t>
                </a:r>
                <a:endParaRPr lang="id-ID" sz="3000" b="1" dirty="0">
                  <a:solidFill>
                    <a:schemeClr val="bg1"/>
                  </a:solidFill>
                  <a:latin typeface="Lato" pitchFamily="34" charset="0"/>
                  <a:ea typeface="Lato" pitchFamily="34" charset="0"/>
                  <a:cs typeface="Lato" pitchFamily="34" charset="0"/>
                </a:endParaRPr>
              </a:p>
            </p:txBody>
          </p:sp>
        </p:grpSp>
      </p:grpSp>
      <p:grpSp>
        <p:nvGrpSpPr>
          <p:cNvPr id="6" name="Group 5"/>
          <p:cNvGrpSpPr/>
          <p:nvPr/>
        </p:nvGrpSpPr>
        <p:grpSpPr>
          <a:xfrm>
            <a:off x="133932" y="7674280"/>
            <a:ext cx="11561122" cy="4981316"/>
            <a:chOff x="133932" y="7674280"/>
            <a:chExt cx="11561122" cy="4981316"/>
          </a:xfrm>
        </p:grpSpPr>
        <p:sp>
          <p:nvSpPr>
            <p:cNvPr id="123" name="Freeform 6"/>
            <p:cNvSpPr>
              <a:spLocks/>
            </p:cNvSpPr>
            <p:nvPr/>
          </p:nvSpPr>
          <p:spPr bwMode="auto">
            <a:xfrm>
              <a:off x="1740244" y="7674280"/>
              <a:ext cx="9954810" cy="4013339"/>
            </a:xfrm>
            <a:custGeom>
              <a:avLst/>
              <a:gdLst>
                <a:gd name="T0" fmla="*/ 416 w 439"/>
                <a:gd name="T1" fmla="*/ 0 h 177"/>
                <a:gd name="T2" fmla="*/ 367 w 439"/>
                <a:gd name="T3" fmla="*/ 2 h 177"/>
                <a:gd name="T4" fmla="*/ 367 w 439"/>
                <a:gd name="T5" fmla="*/ 2 h 177"/>
                <a:gd name="T6" fmla="*/ 332 w 439"/>
                <a:gd name="T7" fmla="*/ 3 h 177"/>
                <a:gd name="T8" fmla="*/ 296 w 439"/>
                <a:gd name="T9" fmla="*/ 52 h 177"/>
                <a:gd name="T10" fmla="*/ 334 w 439"/>
                <a:gd name="T11" fmla="*/ 51 h 177"/>
                <a:gd name="T12" fmla="*/ 315 w 439"/>
                <a:gd name="T13" fmla="*/ 75 h 177"/>
                <a:gd name="T14" fmla="*/ 280 w 439"/>
                <a:gd name="T15" fmla="*/ 88 h 177"/>
                <a:gd name="T16" fmla="*/ 280 w 439"/>
                <a:gd name="T17" fmla="*/ 89 h 177"/>
                <a:gd name="T18" fmla="*/ 15 w 439"/>
                <a:gd name="T19" fmla="*/ 89 h 177"/>
                <a:gd name="T20" fmla="*/ 0 w 439"/>
                <a:gd name="T21" fmla="*/ 94 h 177"/>
                <a:gd name="T22" fmla="*/ 0 w 439"/>
                <a:gd name="T23" fmla="*/ 130 h 177"/>
                <a:gd name="T24" fmla="*/ 0 w 439"/>
                <a:gd name="T25" fmla="*/ 130 h 177"/>
                <a:gd name="T26" fmla="*/ 0 w 439"/>
                <a:gd name="T27" fmla="*/ 177 h 177"/>
                <a:gd name="T28" fmla="*/ 15 w 439"/>
                <a:gd name="T29" fmla="*/ 172 h 177"/>
                <a:gd name="T30" fmla="*/ 298 w 439"/>
                <a:gd name="T31" fmla="*/ 172 h 177"/>
                <a:gd name="T32" fmla="*/ 301 w 439"/>
                <a:gd name="T33" fmla="*/ 171 h 177"/>
                <a:gd name="T34" fmla="*/ 360 w 439"/>
                <a:gd name="T35" fmla="*/ 148 h 177"/>
                <a:gd name="T36" fmla="*/ 395 w 439"/>
                <a:gd name="T37" fmla="*/ 100 h 177"/>
                <a:gd name="T38" fmla="*/ 403 w 439"/>
                <a:gd name="T39" fmla="*/ 130 h 177"/>
                <a:gd name="T40" fmla="*/ 439 w 439"/>
                <a:gd name="T41" fmla="*/ 81 h 177"/>
                <a:gd name="T42" fmla="*/ 416 w 439"/>
                <a:gd name="T4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9" h="177">
                  <a:moveTo>
                    <a:pt x="416" y="0"/>
                  </a:moveTo>
                  <a:cubicBezTo>
                    <a:pt x="367" y="2"/>
                    <a:pt x="367" y="2"/>
                    <a:pt x="367" y="2"/>
                  </a:cubicBezTo>
                  <a:cubicBezTo>
                    <a:pt x="367" y="2"/>
                    <a:pt x="367" y="2"/>
                    <a:pt x="367" y="2"/>
                  </a:cubicBezTo>
                  <a:cubicBezTo>
                    <a:pt x="332" y="3"/>
                    <a:pt x="332" y="3"/>
                    <a:pt x="332" y="3"/>
                  </a:cubicBezTo>
                  <a:cubicBezTo>
                    <a:pt x="296" y="52"/>
                    <a:pt x="296" y="52"/>
                    <a:pt x="296" y="52"/>
                  </a:cubicBezTo>
                  <a:cubicBezTo>
                    <a:pt x="334" y="51"/>
                    <a:pt x="334" y="51"/>
                    <a:pt x="334" y="51"/>
                  </a:cubicBezTo>
                  <a:cubicBezTo>
                    <a:pt x="315" y="75"/>
                    <a:pt x="315" y="75"/>
                    <a:pt x="315" y="75"/>
                  </a:cubicBezTo>
                  <a:cubicBezTo>
                    <a:pt x="315" y="75"/>
                    <a:pt x="306" y="89"/>
                    <a:pt x="280" y="88"/>
                  </a:cubicBezTo>
                  <a:cubicBezTo>
                    <a:pt x="280" y="89"/>
                    <a:pt x="280" y="89"/>
                    <a:pt x="280" y="89"/>
                  </a:cubicBezTo>
                  <a:cubicBezTo>
                    <a:pt x="219" y="89"/>
                    <a:pt x="27" y="89"/>
                    <a:pt x="15" y="89"/>
                  </a:cubicBezTo>
                  <a:cubicBezTo>
                    <a:pt x="0" y="89"/>
                    <a:pt x="0" y="94"/>
                    <a:pt x="0" y="94"/>
                  </a:cubicBezTo>
                  <a:cubicBezTo>
                    <a:pt x="0" y="130"/>
                    <a:pt x="0" y="130"/>
                    <a:pt x="0" y="130"/>
                  </a:cubicBezTo>
                  <a:cubicBezTo>
                    <a:pt x="0" y="130"/>
                    <a:pt x="0" y="130"/>
                    <a:pt x="0" y="130"/>
                  </a:cubicBezTo>
                  <a:cubicBezTo>
                    <a:pt x="0" y="177"/>
                    <a:pt x="0" y="177"/>
                    <a:pt x="0" y="177"/>
                  </a:cubicBezTo>
                  <a:cubicBezTo>
                    <a:pt x="1" y="176"/>
                    <a:pt x="1" y="172"/>
                    <a:pt x="15" y="172"/>
                  </a:cubicBezTo>
                  <a:cubicBezTo>
                    <a:pt x="29" y="172"/>
                    <a:pt x="298" y="172"/>
                    <a:pt x="298" y="172"/>
                  </a:cubicBezTo>
                  <a:cubicBezTo>
                    <a:pt x="298" y="172"/>
                    <a:pt x="299" y="171"/>
                    <a:pt x="301" y="171"/>
                  </a:cubicBezTo>
                  <a:cubicBezTo>
                    <a:pt x="312" y="171"/>
                    <a:pt x="345" y="169"/>
                    <a:pt x="360" y="148"/>
                  </a:cubicBezTo>
                  <a:cubicBezTo>
                    <a:pt x="369" y="137"/>
                    <a:pt x="382" y="117"/>
                    <a:pt x="395" y="100"/>
                  </a:cubicBezTo>
                  <a:cubicBezTo>
                    <a:pt x="403" y="130"/>
                    <a:pt x="403" y="130"/>
                    <a:pt x="403" y="130"/>
                  </a:cubicBezTo>
                  <a:cubicBezTo>
                    <a:pt x="439" y="81"/>
                    <a:pt x="439" y="81"/>
                    <a:pt x="439" y="81"/>
                  </a:cubicBezTo>
                  <a:lnTo>
                    <a:pt x="416"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pic>
          <p:nvPicPr>
            <p:cNvPr id="128" name="Picture 12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3932" y="9098594"/>
              <a:ext cx="3557002" cy="3557002"/>
            </a:xfrm>
            <a:prstGeom prst="rect">
              <a:avLst/>
            </a:prstGeom>
          </p:spPr>
        </p:pic>
        <p:sp>
          <p:nvSpPr>
            <p:cNvPr id="129" name="Rectangle 139"/>
            <p:cNvSpPr/>
            <p:nvPr/>
          </p:nvSpPr>
          <p:spPr>
            <a:xfrm>
              <a:off x="975271" y="9598302"/>
              <a:ext cx="1969787" cy="19703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125" name="Group 124"/>
            <p:cNvGrpSpPr/>
            <p:nvPr/>
          </p:nvGrpSpPr>
          <p:grpSpPr>
            <a:xfrm>
              <a:off x="3650993" y="9874933"/>
              <a:ext cx="5600149" cy="1409062"/>
              <a:chOff x="12883235" y="4334086"/>
              <a:chExt cx="7163888" cy="1802517"/>
            </a:xfrm>
          </p:grpSpPr>
          <p:sp>
            <p:nvSpPr>
              <p:cNvPr id="126" name="TextBox 125"/>
              <p:cNvSpPr txBox="1"/>
              <p:nvPr/>
            </p:nvSpPr>
            <p:spPr>
              <a:xfrm>
                <a:off x="12883235" y="4908250"/>
                <a:ext cx="7163888" cy="1228353"/>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127" name="TextBox 126"/>
              <p:cNvSpPr txBox="1"/>
              <p:nvPr/>
            </p:nvSpPr>
            <p:spPr>
              <a:xfrm>
                <a:off x="12923837" y="4334086"/>
                <a:ext cx="5546681" cy="646294"/>
              </a:xfrm>
              <a:prstGeom prst="rect">
                <a:avLst/>
              </a:prstGeom>
              <a:noFill/>
            </p:spPr>
            <p:txBody>
              <a:bodyPr wrap="square" lIns="182843" tIns="91422" rIns="182843" bIns="91422" rtlCol="0">
                <a:spAutoFit/>
              </a:bodyPr>
              <a:lstStyle/>
              <a:p>
                <a:r>
                  <a:rPr lang="en-US" sz="3000" b="1" dirty="0">
                    <a:solidFill>
                      <a:schemeClr val="bg1"/>
                    </a:solidFill>
                    <a:latin typeface="Lato" pitchFamily="34" charset="0"/>
                    <a:ea typeface="Lato" pitchFamily="34" charset="0"/>
                    <a:cs typeface="Lato" pitchFamily="34" charset="0"/>
                  </a:rPr>
                  <a:t>CONTENT HERE</a:t>
                </a:r>
                <a:endParaRPr lang="id-ID" sz="3000" b="1" dirty="0">
                  <a:solidFill>
                    <a:schemeClr val="bg1"/>
                  </a:solidFill>
                  <a:latin typeface="Lato" pitchFamily="34" charset="0"/>
                  <a:ea typeface="Lato" pitchFamily="34" charset="0"/>
                  <a:cs typeface="Lato" pitchFamily="34" charset="0"/>
                </a:endParaRPr>
              </a:p>
            </p:txBody>
          </p:sp>
        </p:grpSp>
        <p:sp>
          <p:nvSpPr>
            <p:cNvPr id="134" name="Freeform 102"/>
            <p:cNvSpPr>
              <a:spLocks noEditPoints="1"/>
            </p:cNvSpPr>
            <p:nvPr/>
          </p:nvSpPr>
          <p:spPr bwMode="auto">
            <a:xfrm>
              <a:off x="1496220" y="10128844"/>
              <a:ext cx="912017" cy="843956"/>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5" name="Group 4"/>
          <p:cNvGrpSpPr/>
          <p:nvPr/>
        </p:nvGrpSpPr>
        <p:grpSpPr>
          <a:xfrm>
            <a:off x="171818" y="2537070"/>
            <a:ext cx="11673328" cy="5006730"/>
            <a:chOff x="171818" y="2537070"/>
            <a:chExt cx="11673328" cy="5006730"/>
          </a:xfrm>
        </p:grpSpPr>
        <p:sp>
          <p:nvSpPr>
            <p:cNvPr id="101" name="Freeform 6"/>
            <p:cNvSpPr>
              <a:spLocks/>
            </p:cNvSpPr>
            <p:nvPr/>
          </p:nvSpPr>
          <p:spPr bwMode="auto">
            <a:xfrm>
              <a:off x="1890336" y="2537070"/>
              <a:ext cx="9954810" cy="4013339"/>
            </a:xfrm>
            <a:custGeom>
              <a:avLst/>
              <a:gdLst>
                <a:gd name="T0" fmla="*/ 416 w 439"/>
                <a:gd name="T1" fmla="*/ 0 h 177"/>
                <a:gd name="T2" fmla="*/ 367 w 439"/>
                <a:gd name="T3" fmla="*/ 2 h 177"/>
                <a:gd name="T4" fmla="*/ 367 w 439"/>
                <a:gd name="T5" fmla="*/ 2 h 177"/>
                <a:gd name="T6" fmla="*/ 332 w 439"/>
                <a:gd name="T7" fmla="*/ 3 h 177"/>
                <a:gd name="T8" fmla="*/ 296 w 439"/>
                <a:gd name="T9" fmla="*/ 52 h 177"/>
                <a:gd name="T10" fmla="*/ 334 w 439"/>
                <a:gd name="T11" fmla="*/ 51 h 177"/>
                <a:gd name="T12" fmla="*/ 315 w 439"/>
                <a:gd name="T13" fmla="*/ 75 h 177"/>
                <a:gd name="T14" fmla="*/ 280 w 439"/>
                <a:gd name="T15" fmla="*/ 88 h 177"/>
                <a:gd name="T16" fmla="*/ 280 w 439"/>
                <a:gd name="T17" fmla="*/ 89 h 177"/>
                <a:gd name="T18" fmla="*/ 15 w 439"/>
                <a:gd name="T19" fmla="*/ 89 h 177"/>
                <a:gd name="T20" fmla="*/ 0 w 439"/>
                <a:gd name="T21" fmla="*/ 94 h 177"/>
                <a:gd name="T22" fmla="*/ 0 w 439"/>
                <a:gd name="T23" fmla="*/ 130 h 177"/>
                <a:gd name="T24" fmla="*/ 0 w 439"/>
                <a:gd name="T25" fmla="*/ 130 h 177"/>
                <a:gd name="T26" fmla="*/ 0 w 439"/>
                <a:gd name="T27" fmla="*/ 177 h 177"/>
                <a:gd name="T28" fmla="*/ 15 w 439"/>
                <a:gd name="T29" fmla="*/ 172 h 177"/>
                <a:gd name="T30" fmla="*/ 298 w 439"/>
                <a:gd name="T31" fmla="*/ 172 h 177"/>
                <a:gd name="T32" fmla="*/ 301 w 439"/>
                <a:gd name="T33" fmla="*/ 171 h 177"/>
                <a:gd name="T34" fmla="*/ 360 w 439"/>
                <a:gd name="T35" fmla="*/ 148 h 177"/>
                <a:gd name="T36" fmla="*/ 395 w 439"/>
                <a:gd name="T37" fmla="*/ 100 h 177"/>
                <a:gd name="T38" fmla="*/ 403 w 439"/>
                <a:gd name="T39" fmla="*/ 130 h 177"/>
                <a:gd name="T40" fmla="*/ 439 w 439"/>
                <a:gd name="T41" fmla="*/ 81 h 177"/>
                <a:gd name="T42" fmla="*/ 416 w 439"/>
                <a:gd name="T4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9" h="177">
                  <a:moveTo>
                    <a:pt x="416" y="0"/>
                  </a:moveTo>
                  <a:cubicBezTo>
                    <a:pt x="367" y="2"/>
                    <a:pt x="367" y="2"/>
                    <a:pt x="367" y="2"/>
                  </a:cubicBezTo>
                  <a:cubicBezTo>
                    <a:pt x="367" y="2"/>
                    <a:pt x="367" y="2"/>
                    <a:pt x="367" y="2"/>
                  </a:cubicBezTo>
                  <a:cubicBezTo>
                    <a:pt x="332" y="3"/>
                    <a:pt x="332" y="3"/>
                    <a:pt x="332" y="3"/>
                  </a:cubicBezTo>
                  <a:cubicBezTo>
                    <a:pt x="296" y="52"/>
                    <a:pt x="296" y="52"/>
                    <a:pt x="296" y="52"/>
                  </a:cubicBezTo>
                  <a:cubicBezTo>
                    <a:pt x="334" y="51"/>
                    <a:pt x="334" y="51"/>
                    <a:pt x="334" y="51"/>
                  </a:cubicBezTo>
                  <a:cubicBezTo>
                    <a:pt x="315" y="75"/>
                    <a:pt x="315" y="75"/>
                    <a:pt x="315" y="75"/>
                  </a:cubicBezTo>
                  <a:cubicBezTo>
                    <a:pt x="315" y="75"/>
                    <a:pt x="306" y="89"/>
                    <a:pt x="280" y="88"/>
                  </a:cubicBezTo>
                  <a:cubicBezTo>
                    <a:pt x="280" y="89"/>
                    <a:pt x="280" y="89"/>
                    <a:pt x="280" y="89"/>
                  </a:cubicBezTo>
                  <a:cubicBezTo>
                    <a:pt x="219" y="89"/>
                    <a:pt x="27" y="89"/>
                    <a:pt x="15" y="89"/>
                  </a:cubicBezTo>
                  <a:cubicBezTo>
                    <a:pt x="0" y="89"/>
                    <a:pt x="0" y="94"/>
                    <a:pt x="0" y="94"/>
                  </a:cubicBezTo>
                  <a:cubicBezTo>
                    <a:pt x="0" y="130"/>
                    <a:pt x="0" y="130"/>
                    <a:pt x="0" y="130"/>
                  </a:cubicBezTo>
                  <a:cubicBezTo>
                    <a:pt x="0" y="130"/>
                    <a:pt x="0" y="130"/>
                    <a:pt x="0" y="130"/>
                  </a:cubicBezTo>
                  <a:cubicBezTo>
                    <a:pt x="0" y="177"/>
                    <a:pt x="0" y="177"/>
                    <a:pt x="0" y="177"/>
                  </a:cubicBezTo>
                  <a:cubicBezTo>
                    <a:pt x="1" y="176"/>
                    <a:pt x="1" y="172"/>
                    <a:pt x="15" y="172"/>
                  </a:cubicBezTo>
                  <a:cubicBezTo>
                    <a:pt x="29" y="172"/>
                    <a:pt x="298" y="172"/>
                    <a:pt x="298" y="172"/>
                  </a:cubicBezTo>
                  <a:cubicBezTo>
                    <a:pt x="298" y="172"/>
                    <a:pt x="299" y="171"/>
                    <a:pt x="301" y="171"/>
                  </a:cubicBezTo>
                  <a:cubicBezTo>
                    <a:pt x="312" y="171"/>
                    <a:pt x="345" y="169"/>
                    <a:pt x="360" y="148"/>
                  </a:cubicBezTo>
                  <a:cubicBezTo>
                    <a:pt x="369" y="137"/>
                    <a:pt x="382" y="117"/>
                    <a:pt x="395" y="100"/>
                  </a:cubicBezTo>
                  <a:cubicBezTo>
                    <a:pt x="403" y="130"/>
                    <a:pt x="403" y="130"/>
                    <a:pt x="403" y="130"/>
                  </a:cubicBezTo>
                  <a:cubicBezTo>
                    <a:pt x="439" y="81"/>
                    <a:pt x="439" y="81"/>
                    <a:pt x="439" y="81"/>
                  </a:cubicBezTo>
                  <a:lnTo>
                    <a:pt x="416"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pic>
          <p:nvPicPr>
            <p:cNvPr id="115" name="Picture 1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1818" y="3986798"/>
              <a:ext cx="3557002" cy="3557002"/>
            </a:xfrm>
            <a:prstGeom prst="rect">
              <a:avLst/>
            </a:prstGeom>
          </p:spPr>
        </p:pic>
        <p:sp>
          <p:nvSpPr>
            <p:cNvPr id="116" name="Rectangle 139"/>
            <p:cNvSpPr/>
            <p:nvPr/>
          </p:nvSpPr>
          <p:spPr>
            <a:xfrm>
              <a:off x="1013157" y="4486506"/>
              <a:ext cx="1969787" cy="19703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112" name="Group 111"/>
            <p:cNvGrpSpPr/>
            <p:nvPr/>
          </p:nvGrpSpPr>
          <p:grpSpPr>
            <a:xfrm>
              <a:off x="3592449" y="4677065"/>
              <a:ext cx="5600149" cy="1409062"/>
              <a:chOff x="12883235" y="4337750"/>
              <a:chExt cx="7163888" cy="1802517"/>
            </a:xfrm>
          </p:grpSpPr>
          <p:sp>
            <p:nvSpPr>
              <p:cNvPr id="113" name="TextBox 112"/>
              <p:cNvSpPr txBox="1"/>
              <p:nvPr/>
            </p:nvSpPr>
            <p:spPr>
              <a:xfrm>
                <a:off x="12883235" y="4911914"/>
                <a:ext cx="7163888" cy="1228353"/>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114" name="TextBox 113"/>
              <p:cNvSpPr txBox="1"/>
              <p:nvPr/>
            </p:nvSpPr>
            <p:spPr>
              <a:xfrm>
                <a:off x="12923837" y="4337750"/>
                <a:ext cx="5546681" cy="646295"/>
              </a:xfrm>
              <a:prstGeom prst="rect">
                <a:avLst/>
              </a:prstGeom>
              <a:noFill/>
            </p:spPr>
            <p:txBody>
              <a:bodyPr wrap="square" lIns="182843" tIns="91422" rIns="182843" bIns="91422" rtlCol="0">
                <a:spAutoFit/>
              </a:bodyPr>
              <a:lstStyle/>
              <a:p>
                <a:r>
                  <a:rPr lang="en-US" sz="3000" b="1" dirty="0">
                    <a:solidFill>
                      <a:schemeClr val="bg1"/>
                    </a:solidFill>
                    <a:latin typeface="Lato" pitchFamily="34" charset="0"/>
                    <a:ea typeface="Lato" pitchFamily="34" charset="0"/>
                    <a:cs typeface="Lato" pitchFamily="34" charset="0"/>
                  </a:rPr>
                  <a:t>CONTENT HERE</a:t>
                </a:r>
                <a:endParaRPr lang="id-ID" sz="3000" b="1" dirty="0">
                  <a:solidFill>
                    <a:schemeClr val="bg1"/>
                  </a:solidFill>
                  <a:latin typeface="Lato" pitchFamily="34" charset="0"/>
                  <a:ea typeface="Lato" pitchFamily="34" charset="0"/>
                  <a:cs typeface="Lato" pitchFamily="34" charset="0"/>
                </a:endParaRPr>
              </a:p>
            </p:txBody>
          </p:sp>
        </p:grpSp>
        <p:sp>
          <p:nvSpPr>
            <p:cNvPr id="138" name="Freeform 191"/>
            <p:cNvSpPr>
              <a:spLocks noEditPoints="1"/>
            </p:cNvSpPr>
            <p:nvPr/>
          </p:nvSpPr>
          <p:spPr bwMode="auto">
            <a:xfrm>
              <a:off x="1615952" y="5099644"/>
              <a:ext cx="775895" cy="843956"/>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Tree>
    <p:extLst>
      <p:ext uri="{BB962C8B-B14F-4D97-AF65-F5344CB8AC3E}">
        <p14:creationId xmlns:p14="http://schemas.microsoft.com/office/powerpoint/2010/main" val="229545978"/>
      </p:ext>
    </p:extLst>
  </p:cSld>
  <p:clrMapOvr>
    <a:masterClrMapping/>
  </p:clrMapOvr>
  <p:transition spd="slow">
    <p:push dir="u"/>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 name="กลุ่ม 100"/>
          <p:cNvGrpSpPr/>
          <p:nvPr/>
        </p:nvGrpSpPr>
        <p:grpSpPr>
          <a:xfrm>
            <a:off x="7427097" y="2819400"/>
            <a:ext cx="4658540" cy="4630379"/>
            <a:chOff x="2245497" y="5105400"/>
            <a:chExt cx="4658540" cy="4630379"/>
          </a:xfrm>
        </p:grpSpPr>
        <p:sp>
          <p:nvSpPr>
            <p:cNvPr id="102"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3" name="TextBox 102"/>
            <p:cNvSpPr txBox="1"/>
            <p:nvPr/>
          </p:nvSpPr>
          <p:spPr bwMode="auto">
            <a:xfrm>
              <a:off x="3556901" y="6448219"/>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6"/>
                  </a:solidFill>
                  <a:latin typeface="Lato" pitchFamily="34" charset="0"/>
                  <a:ea typeface="Lato" pitchFamily="34" charset="0"/>
                  <a:cs typeface="Lato" pitchFamily="34" charset="0"/>
                </a:rPr>
                <a:t>Data </a:t>
              </a:r>
              <a:r>
                <a:rPr lang="en-US" sz="3200" b="1" dirty="0">
                  <a:solidFill>
                    <a:schemeClr val="accent6"/>
                  </a:solidFill>
                  <a:latin typeface="Lato" pitchFamily="34" charset="0"/>
                  <a:ea typeface="Lato" pitchFamily="34" charset="0"/>
                  <a:cs typeface="Lato" pitchFamily="34" charset="0"/>
                </a:rPr>
                <a:t>Here</a:t>
              </a:r>
              <a:endParaRPr lang="id-ID" sz="3200" b="1" dirty="0">
                <a:solidFill>
                  <a:schemeClr val="accent6"/>
                </a:solidFill>
                <a:latin typeface="Lato" pitchFamily="34" charset="0"/>
                <a:ea typeface="Lato" pitchFamily="34" charset="0"/>
                <a:cs typeface="Lato" pitchFamily="34" charset="0"/>
              </a:endParaRPr>
            </a:p>
          </p:txBody>
        </p:sp>
        <p:sp>
          <p:nvSpPr>
            <p:cNvPr id="104" name="TextBox 103"/>
            <p:cNvSpPr txBox="1"/>
            <p:nvPr/>
          </p:nvSpPr>
          <p:spPr>
            <a:xfrm>
              <a:off x="3245484" y="6905419"/>
              <a:ext cx="2646663"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cxnSp>
        <p:nvCxnSpPr>
          <p:cNvPr id="105" name="ตัวเชื่อมต่อตรง 237"/>
          <p:cNvCxnSpPr/>
          <p:nvPr/>
        </p:nvCxnSpPr>
        <p:spPr>
          <a:xfrm>
            <a:off x="2456643" y="5791200"/>
            <a:ext cx="5437994" cy="85778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06" name="กลุ่ม 105"/>
          <p:cNvGrpSpPr/>
          <p:nvPr/>
        </p:nvGrpSpPr>
        <p:grpSpPr>
          <a:xfrm>
            <a:off x="1572478" y="3787510"/>
            <a:ext cx="4493359" cy="1698890"/>
            <a:chOff x="1084743" y="20942"/>
            <a:chExt cx="4493359" cy="1698890"/>
          </a:xfrm>
        </p:grpSpPr>
        <p:sp>
          <p:nvSpPr>
            <p:cNvPr id="107" name="TextBox 106"/>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08" name="กลุ่ม 107"/>
            <p:cNvGrpSpPr/>
            <p:nvPr/>
          </p:nvGrpSpPr>
          <p:grpSpPr>
            <a:xfrm>
              <a:off x="1084743" y="222069"/>
              <a:ext cx="927304" cy="927304"/>
              <a:chOff x="1095022" y="-1242008"/>
              <a:chExt cx="1371600" cy="1371600"/>
            </a:xfrm>
          </p:grpSpPr>
          <p:sp>
            <p:nvSpPr>
              <p:cNvPr id="109" name="วงรี 108"/>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31"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32" name="กลุ่ม 131"/>
          <p:cNvGrpSpPr/>
          <p:nvPr/>
        </p:nvGrpSpPr>
        <p:grpSpPr>
          <a:xfrm>
            <a:off x="12705822" y="2830932"/>
            <a:ext cx="4658540" cy="4630379"/>
            <a:chOff x="2245497" y="5105400"/>
            <a:chExt cx="4658540" cy="4630379"/>
          </a:xfrm>
        </p:grpSpPr>
        <p:sp>
          <p:nvSpPr>
            <p:cNvPr id="133"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34" name="TextBox 133"/>
            <p:cNvSpPr txBox="1"/>
            <p:nvPr/>
          </p:nvSpPr>
          <p:spPr bwMode="auto">
            <a:xfrm>
              <a:off x="3556901" y="6448219"/>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4"/>
                  </a:solidFill>
                  <a:latin typeface="Lato" pitchFamily="34" charset="0"/>
                  <a:ea typeface="Lato" pitchFamily="34" charset="0"/>
                  <a:cs typeface="Lato" pitchFamily="34" charset="0"/>
                </a:rPr>
                <a:t>Data </a:t>
              </a:r>
              <a:r>
                <a:rPr lang="en-US" sz="3200" b="1" dirty="0">
                  <a:solidFill>
                    <a:schemeClr val="accent4"/>
                  </a:solidFill>
                  <a:latin typeface="Lato" pitchFamily="34" charset="0"/>
                  <a:ea typeface="Lato" pitchFamily="34" charset="0"/>
                  <a:cs typeface="Lato" pitchFamily="34" charset="0"/>
                </a:rPr>
                <a:t>Here</a:t>
              </a:r>
              <a:endParaRPr lang="id-ID" sz="3200" b="1" dirty="0">
                <a:solidFill>
                  <a:schemeClr val="accent4"/>
                </a:solidFill>
                <a:latin typeface="Lato" pitchFamily="34" charset="0"/>
                <a:ea typeface="Lato" pitchFamily="34" charset="0"/>
                <a:cs typeface="Lato" pitchFamily="34" charset="0"/>
              </a:endParaRPr>
            </a:p>
          </p:txBody>
        </p:sp>
        <p:sp>
          <p:nvSpPr>
            <p:cNvPr id="135" name="TextBox 134"/>
            <p:cNvSpPr txBox="1"/>
            <p:nvPr/>
          </p:nvSpPr>
          <p:spPr>
            <a:xfrm>
              <a:off x="3245484" y="6905419"/>
              <a:ext cx="2646663"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cxnSp>
        <p:nvCxnSpPr>
          <p:cNvPr id="136" name="ตัวเชื่อมต่อตรง 237"/>
          <p:cNvCxnSpPr/>
          <p:nvPr/>
        </p:nvCxnSpPr>
        <p:spPr>
          <a:xfrm rot="10800000" flipV="1">
            <a:off x="17038638" y="5791200"/>
            <a:ext cx="5394854" cy="85778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37" name="กลุ่ม 136"/>
          <p:cNvGrpSpPr/>
          <p:nvPr/>
        </p:nvGrpSpPr>
        <p:grpSpPr>
          <a:xfrm>
            <a:off x="18257812" y="4038600"/>
            <a:ext cx="4493359" cy="1698890"/>
            <a:chOff x="1084743" y="20942"/>
            <a:chExt cx="4493359" cy="1698890"/>
          </a:xfrm>
        </p:grpSpPr>
        <p:sp>
          <p:nvSpPr>
            <p:cNvPr id="138" name="TextBox 137"/>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39" name="กลุ่ม 138"/>
            <p:cNvGrpSpPr/>
            <p:nvPr/>
          </p:nvGrpSpPr>
          <p:grpSpPr>
            <a:xfrm>
              <a:off x="1084743" y="222069"/>
              <a:ext cx="927304" cy="927304"/>
              <a:chOff x="1095022" y="-1242008"/>
              <a:chExt cx="1371600" cy="1371600"/>
            </a:xfrm>
          </p:grpSpPr>
          <p:sp>
            <p:nvSpPr>
              <p:cNvPr id="140" name="วงรี 139"/>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1"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42" name="กลุ่ม 141"/>
          <p:cNvGrpSpPr/>
          <p:nvPr/>
        </p:nvGrpSpPr>
        <p:grpSpPr>
          <a:xfrm>
            <a:off x="7427097" y="7585378"/>
            <a:ext cx="4658540" cy="4630379"/>
            <a:chOff x="2245497" y="5105400"/>
            <a:chExt cx="4658540" cy="4630379"/>
          </a:xfrm>
        </p:grpSpPr>
        <p:sp>
          <p:nvSpPr>
            <p:cNvPr id="143"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44" name="TextBox 143"/>
            <p:cNvSpPr txBox="1"/>
            <p:nvPr/>
          </p:nvSpPr>
          <p:spPr bwMode="auto">
            <a:xfrm>
              <a:off x="3556901" y="6448219"/>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5"/>
                  </a:solidFill>
                  <a:latin typeface="Lato" pitchFamily="34" charset="0"/>
                  <a:ea typeface="Lato" pitchFamily="34" charset="0"/>
                  <a:cs typeface="Lato" pitchFamily="34" charset="0"/>
                </a:rPr>
                <a:t>Data </a:t>
              </a:r>
              <a:r>
                <a:rPr lang="en-US" sz="3200" b="1" dirty="0">
                  <a:solidFill>
                    <a:schemeClr val="accent5"/>
                  </a:solidFill>
                  <a:latin typeface="Lato" pitchFamily="34" charset="0"/>
                  <a:ea typeface="Lato" pitchFamily="34" charset="0"/>
                  <a:cs typeface="Lato" pitchFamily="34" charset="0"/>
                </a:rPr>
                <a:t>Here</a:t>
              </a:r>
              <a:endParaRPr lang="id-ID" sz="3200" b="1" dirty="0">
                <a:solidFill>
                  <a:schemeClr val="accent5"/>
                </a:solidFill>
                <a:latin typeface="Lato" pitchFamily="34" charset="0"/>
                <a:ea typeface="Lato" pitchFamily="34" charset="0"/>
                <a:cs typeface="Lato" pitchFamily="34" charset="0"/>
              </a:endParaRPr>
            </a:p>
          </p:txBody>
        </p:sp>
        <p:sp>
          <p:nvSpPr>
            <p:cNvPr id="145" name="TextBox 144"/>
            <p:cNvSpPr txBox="1"/>
            <p:nvPr/>
          </p:nvSpPr>
          <p:spPr>
            <a:xfrm>
              <a:off x="3245484" y="6905419"/>
              <a:ext cx="2646663"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cxnSp>
        <p:nvCxnSpPr>
          <p:cNvPr id="146" name="ตัวเชื่อมต่อตรง 237"/>
          <p:cNvCxnSpPr/>
          <p:nvPr/>
        </p:nvCxnSpPr>
        <p:spPr>
          <a:xfrm flipV="1">
            <a:off x="2456643" y="8020588"/>
            <a:ext cx="5402467" cy="88387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47" name="กลุ่ม 146"/>
          <p:cNvGrpSpPr/>
          <p:nvPr/>
        </p:nvGrpSpPr>
        <p:grpSpPr>
          <a:xfrm>
            <a:off x="1496303" y="9426310"/>
            <a:ext cx="4493359" cy="1698890"/>
            <a:chOff x="1084743" y="20942"/>
            <a:chExt cx="4493359" cy="1698890"/>
          </a:xfrm>
        </p:grpSpPr>
        <p:sp>
          <p:nvSpPr>
            <p:cNvPr id="148" name="TextBox 147"/>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49" name="กลุ่ม 148"/>
            <p:cNvGrpSpPr/>
            <p:nvPr/>
          </p:nvGrpSpPr>
          <p:grpSpPr>
            <a:xfrm>
              <a:off x="1084743" y="222069"/>
              <a:ext cx="927304" cy="927304"/>
              <a:chOff x="1095022" y="-1242008"/>
              <a:chExt cx="1371600" cy="1371600"/>
            </a:xfrm>
          </p:grpSpPr>
          <p:sp>
            <p:nvSpPr>
              <p:cNvPr id="150" name="วงรี 149"/>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51"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68" name="กลุ่ม 167"/>
          <p:cNvGrpSpPr/>
          <p:nvPr/>
        </p:nvGrpSpPr>
        <p:grpSpPr>
          <a:xfrm>
            <a:off x="12761097" y="7615424"/>
            <a:ext cx="4658540" cy="4630379"/>
            <a:chOff x="2245497" y="5105400"/>
            <a:chExt cx="4658540" cy="4630379"/>
          </a:xfrm>
        </p:grpSpPr>
        <p:sp>
          <p:nvSpPr>
            <p:cNvPr id="169" name="Freeform 7"/>
            <p:cNvSpPr>
              <a:spLocks noEditPoints="1"/>
            </p:cNvSpPr>
            <p:nvPr/>
          </p:nvSpPr>
          <p:spPr bwMode="auto">
            <a:xfrm>
              <a:off x="2245497" y="5105400"/>
              <a:ext cx="4658540" cy="4630379"/>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70" name="TextBox 169"/>
            <p:cNvSpPr txBox="1"/>
            <p:nvPr/>
          </p:nvSpPr>
          <p:spPr bwMode="auto">
            <a:xfrm>
              <a:off x="3556901" y="6448219"/>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3"/>
                  </a:solidFill>
                  <a:latin typeface="Lato" pitchFamily="34" charset="0"/>
                  <a:ea typeface="Lato" pitchFamily="34" charset="0"/>
                  <a:cs typeface="Lato" pitchFamily="34" charset="0"/>
                </a:rPr>
                <a:t>Data </a:t>
              </a:r>
              <a:r>
                <a:rPr lang="en-US" sz="3200" b="1" dirty="0">
                  <a:solidFill>
                    <a:schemeClr val="accent3"/>
                  </a:solidFill>
                  <a:latin typeface="Lato" pitchFamily="34" charset="0"/>
                  <a:ea typeface="Lato" pitchFamily="34" charset="0"/>
                  <a:cs typeface="Lato" pitchFamily="34" charset="0"/>
                </a:rPr>
                <a:t>Here</a:t>
              </a:r>
              <a:endParaRPr lang="id-ID" sz="3200" b="1" dirty="0">
                <a:solidFill>
                  <a:schemeClr val="accent3"/>
                </a:solidFill>
                <a:latin typeface="Lato" pitchFamily="34" charset="0"/>
                <a:ea typeface="Lato" pitchFamily="34" charset="0"/>
                <a:cs typeface="Lato" pitchFamily="34" charset="0"/>
              </a:endParaRPr>
            </a:p>
          </p:txBody>
        </p:sp>
        <p:sp>
          <p:nvSpPr>
            <p:cNvPr id="171" name="TextBox 170"/>
            <p:cNvSpPr txBox="1"/>
            <p:nvPr/>
          </p:nvSpPr>
          <p:spPr>
            <a:xfrm>
              <a:off x="3245484" y="6905419"/>
              <a:ext cx="2646663"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cxnSp>
        <p:nvCxnSpPr>
          <p:cNvPr id="172" name="ตัวเชื่อมต่อตรง 237"/>
          <p:cNvCxnSpPr/>
          <p:nvPr/>
        </p:nvCxnSpPr>
        <p:spPr>
          <a:xfrm rot="10800000">
            <a:off x="17016099" y="8153400"/>
            <a:ext cx="5394854" cy="770244"/>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73" name="กลุ่ม 172"/>
          <p:cNvGrpSpPr/>
          <p:nvPr/>
        </p:nvGrpSpPr>
        <p:grpSpPr>
          <a:xfrm>
            <a:off x="18181637" y="9677400"/>
            <a:ext cx="4493359" cy="1698890"/>
            <a:chOff x="1084743" y="20942"/>
            <a:chExt cx="4493359" cy="1698890"/>
          </a:xfrm>
        </p:grpSpPr>
        <p:sp>
          <p:nvSpPr>
            <p:cNvPr id="174" name="TextBox 173"/>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75" name="กลุ่ม 174"/>
            <p:cNvGrpSpPr/>
            <p:nvPr/>
          </p:nvGrpSpPr>
          <p:grpSpPr>
            <a:xfrm>
              <a:off x="1084743" y="222069"/>
              <a:ext cx="927304" cy="927304"/>
              <a:chOff x="1095022" y="-1242008"/>
              <a:chExt cx="1371600" cy="1371600"/>
            </a:xfrm>
          </p:grpSpPr>
          <p:sp>
            <p:nvSpPr>
              <p:cNvPr id="176" name="วงรี 175"/>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77"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419120826"/>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wipe(down)">
                                      <p:cBhvr>
                                        <p:cTn id="7" dur="500"/>
                                        <p:tgtEl>
                                          <p:spTgt spid="10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05"/>
                                        </p:tgtEl>
                                        <p:attrNameLst>
                                          <p:attrName>style.visibility</p:attrName>
                                        </p:attrNameLst>
                                      </p:cBhvr>
                                      <p:to>
                                        <p:strVal val="visible"/>
                                      </p:to>
                                    </p:set>
                                    <p:animEffect transition="in" filter="wipe(right)">
                                      <p:cBhvr>
                                        <p:cTn id="11" dur="500"/>
                                        <p:tgtEl>
                                          <p:spTgt spid="10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06"/>
                                        </p:tgtEl>
                                        <p:attrNameLst>
                                          <p:attrName>style.visibility</p:attrName>
                                        </p:attrNameLst>
                                      </p:cBhvr>
                                      <p:to>
                                        <p:strVal val="visible"/>
                                      </p:to>
                                    </p:set>
                                    <p:animEffect transition="in" filter="wipe(left)">
                                      <p:cBhvr>
                                        <p:cTn id="15" dur="500"/>
                                        <p:tgtEl>
                                          <p:spTgt spid="10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32"/>
                                        </p:tgtEl>
                                        <p:attrNameLst>
                                          <p:attrName>style.visibility</p:attrName>
                                        </p:attrNameLst>
                                      </p:cBhvr>
                                      <p:to>
                                        <p:strVal val="visible"/>
                                      </p:to>
                                    </p:set>
                                    <p:animEffect transition="in" filter="wipe(down)">
                                      <p:cBhvr>
                                        <p:cTn id="19" dur="500"/>
                                        <p:tgtEl>
                                          <p:spTgt spid="132"/>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wipe(left)">
                                      <p:cBhvr>
                                        <p:cTn id="23" dur="500"/>
                                        <p:tgtEl>
                                          <p:spTgt spid="136"/>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137"/>
                                        </p:tgtEl>
                                        <p:attrNameLst>
                                          <p:attrName>style.visibility</p:attrName>
                                        </p:attrNameLst>
                                      </p:cBhvr>
                                      <p:to>
                                        <p:strVal val="visible"/>
                                      </p:to>
                                    </p:set>
                                    <p:animEffect transition="in" filter="wipe(left)">
                                      <p:cBhvr>
                                        <p:cTn id="27" dur="500"/>
                                        <p:tgtEl>
                                          <p:spTgt spid="137"/>
                                        </p:tgtEl>
                                      </p:cBhvr>
                                    </p:animEffect>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142"/>
                                        </p:tgtEl>
                                        <p:attrNameLst>
                                          <p:attrName>style.visibility</p:attrName>
                                        </p:attrNameLst>
                                      </p:cBhvr>
                                      <p:to>
                                        <p:strVal val="visible"/>
                                      </p:to>
                                    </p:set>
                                    <p:animEffect transition="in" filter="wipe(up)">
                                      <p:cBhvr>
                                        <p:cTn id="31" dur="500"/>
                                        <p:tgtEl>
                                          <p:spTgt spid="142"/>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146"/>
                                        </p:tgtEl>
                                        <p:attrNameLst>
                                          <p:attrName>style.visibility</p:attrName>
                                        </p:attrNameLst>
                                      </p:cBhvr>
                                      <p:to>
                                        <p:strVal val="visible"/>
                                      </p:to>
                                    </p:set>
                                    <p:animEffect transition="in" filter="wipe(right)">
                                      <p:cBhvr>
                                        <p:cTn id="35" dur="500"/>
                                        <p:tgtEl>
                                          <p:spTgt spid="146"/>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147"/>
                                        </p:tgtEl>
                                        <p:attrNameLst>
                                          <p:attrName>style.visibility</p:attrName>
                                        </p:attrNameLst>
                                      </p:cBhvr>
                                      <p:to>
                                        <p:strVal val="visible"/>
                                      </p:to>
                                    </p:set>
                                    <p:animEffect transition="in" filter="wipe(left)">
                                      <p:cBhvr>
                                        <p:cTn id="39" dur="500"/>
                                        <p:tgtEl>
                                          <p:spTgt spid="147"/>
                                        </p:tgtEl>
                                      </p:cBhvr>
                                    </p:animEffect>
                                  </p:childTnLst>
                                </p:cTn>
                              </p:par>
                            </p:childTnLst>
                          </p:cTn>
                        </p:par>
                        <p:par>
                          <p:cTn id="40" fill="hold">
                            <p:stCondLst>
                              <p:cond delay="4500"/>
                            </p:stCondLst>
                            <p:childTnLst>
                              <p:par>
                                <p:cTn id="41" presetID="22" presetClass="entr" presetSubtype="1"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Effect transition="in" filter="wipe(up)">
                                      <p:cBhvr>
                                        <p:cTn id="43" dur="500"/>
                                        <p:tgtEl>
                                          <p:spTgt spid="168"/>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172"/>
                                        </p:tgtEl>
                                        <p:attrNameLst>
                                          <p:attrName>style.visibility</p:attrName>
                                        </p:attrNameLst>
                                      </p:cBhvr>
                                      <p:to>
                                        <p:strVal val="visible"/>
                                      </p:to>
                                    </p:set>
                                    <p:animEffect transition="in" filter="wipe(left)">
                                      <p:cBhvr>
                                        <p:cTn id="47" dur="500"/>
                                        <p:tgtEl>
                                          <p:spTgt spid="172"/>
                                        </p:tgtEl>
                                      </p:cBhvr>
                                    </p:animEffect>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173"/>
                                        </p:tgtEl>
                                        <p:attrNameLst>
                                          <p:attrName>style.visibility</p:attrName>
                                        </p:attrNameLst>
                                      </p:cBhvr>
                                      <p:to>
                                        <p:strVal val="visible"/>
                                      </p:to>
                                    </p:set>
                                    <p:animEffect transition="in" filter="wipe(left)">
                                      <p:cBhvr>
                                        <p:cTn id="51"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 name="กลุ่ม 114"/>
          <p:cNvGrpSpPr/>
          <p:nvPr/>
        </p:nvGrpSpPr>
        <p:grpSpPr>
          <a:xfrm>
            <a:off x="8196263" y="3228975"/>
            <a:ext cx="4165600" cy="4187825"/>
            <a:chOff x="8196263" y="3228975"/>
            <a:chExt cx="4165600" cy="4187825"/>
          </a:xfrm>
        </p:grpSpPr>
        <p:sp>
          <p:nvSpPr>
            <p:cNvPr id="116" name="Freeform 9"/>
            <p:cNvSpPr>
              <a:spLocks/>
            </p:cNvSpPr>
            <p:nvPr/>
          </p:nvSpPr>
          <p:spPr bwMode="auto">
            <a:xfrm>
              <a:off x="8196263" y="3228975"/>
              <a:ext cx="4165600" cy="4187825"/>
            </a:xfrm>
            <a:custGeom>
              <a:avLst/>
              <a:gdLst>
                <a:gd name="T0" fmla="*/ 0 w 182"/>
                <a:gd name="T1" fmla="*/ 183 h 183"/>
                <a:gd name="T2" fmla="*/ 182 w 182"/>
                <a:gd name="T3" fmla="*/ 183 h 183"/>
                <a:gd name="T4" fmla="*/ 182 w 182"/>
                <a:gd name="T5" fmla="*/ 0 h 183"/>
                <a:gd name="T6" fmla="*/ 0 w 182"/>
                <a:gd name="T7" fmla="*/ 183 h 183"/>
              </a:gdLst>
              <a:ahLst/>
              <a:cxnLst>
                <a:cxn ang="0">
                  <a:pos x="T0" y="T1"/>
                </a:cxn>
                <a:cxn ang="0">
                  <a:pos x="T2" y="T3"/>
                </a:cxn>
                <a:cxn ang="0">
                  <a:pos x="T4" y="T5"/>
                </a:cxn>
                <a:cxn ang="0">
                  <a:pos x="T6" y="T7"/>
                </a:cxn>
              </a:cxnLst>
              <a:rect l="0" t="0" r="r" b="b"/>
              <a:pathLst>
                <a:path w="182" h="183">
                  <a:moveTo>
                    <a:pt x="0" y="183"/>
                  </a:moveTo>
                  <a:cubicBezTo>
                    <a:pt x="182" y="183"/>
                    <a:pt x="182" y="183"/>
                    <a:pt x="182" y="183"/>
                  </a:cubicBezTo>
                  <a:cubicBezTo>
                    <a:pt x="182" y="0"/>
                    <a:pt x="182" y="0"/>
                    <a:pt x="182" y="0"/>
                  </a:cubicBezTo>
                  <a:cubicBezTo>
                    <a:pt x="81" y="0"/>
                    <a:pt x="0" y="82"/>
                    <a:pt x="0" y="18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7" name="TextBox 116"/>
            <p:cNvSpPr txBox="1"/>
            <p:nvPr/>
          </p:nvSpPr>
          <p:spPr bwMode="auto">
            <a:xfrm>
              <a:off x="9826591" y="5838515"/>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sp>
          <p:nvSpPr>
            <p:cNvPr id="118" name="Freeform 147"/>
            <p:cNvSpPr>
              <a:spLocks noEditPoints="1"/>
            </p:cNvSpPr>
            <p:nvPr/>
          </p:nvSpPr>
          <p:spPr bwMode="auto">
            <a:xfrm>
              <a:off x="10296880" y="4464482"/>
              <a:ext cx="1204913" cy="960438"/>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19" name="TextBox 118"/>
            <p:cNvSpPr txBox="1"/>
            <p:nvPr/>
          </p:nvSpPr>
          <p:spPr>
            <a:xfrm>
              <a:off x="9591374" y="6248400"/>
              <a:ext cx="2646663" cy="590895"/>
            </a:xfrm>
            <a:prstGeom prst="rect">
              <a:avLst/>
            </a:prstGeom>
            <a:noFill/>
          </p:spPr>
          <p:txBody>
            <a:bodyPr wrap="square" lIns="219419" tIns="109710" rIns="219419" bIns="109710" rtlCol="0">
              <a:spAutoFit/>
            </a:bodyPr>
            <a:lstStyle/>
            <a:p>
              <a:pPr algn="ctr"/>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a:t>
              </a:r>
            </a:p>
          </p:txBody>
        </p:sp>
      </p:grpSp>
      <p:grpSp>
        <p:nvGrpSpPr>
          <p:cNvPr id="120" name="กลุ่ม 119"/>
          <p:cNvGrpSpPr/>
          <p:nvPr/>
        </p:nvGrpSpPr>
        <p:grpSpPr>
          <a:xfrm>
            <a:off x="12568238" y="3228975"/>
            <a:ext cx="4165600" cy="4165600"/>
            <a:chOff x="12568238" y="3228975"/>
            <a:chExt cx="4165600" cy="4165600"/>
          </a:xfrm>
        </p:grpSpPr>
        <p:sp>
          <p:nvSpPr>
            <p:cNvPr id="121" name="Freeform 7"/>
            <p:cNvSpPr>
              <a:spLocks/>
            </p:cNvSpPr>
            <p:nvPr/>
          </p:nvSpPr>
          <p:spPr bwMode="auto">
            <a:xfrm>
              <a:off x="12568238" y="3228975"/>
              <a:ext cx="4165600" cy="4165600"/>
            </a:xfrm>
            <a:custGeom>
              <a:avLst/>
              <a:gdLst>
                <a:gd name="T0" fmla="*/ 182 w 182"/>
                <a:gd name="T1" fmla="*/ 182 h 182"/>
                <a:gd name="T2" fmla="*/ 0 w 182"/>
                <a:gd name="T3" fmla="*/ 182 h 182"/>
                <a:gd name="T4" fmla="*/ 0 w 182"/>
                <a:gd name="T5" fmla="*/ 0 h 182"/>
                <a:gd name="T6" fmla="*/ 182 w 182"/>
                <a:gd name="T7" fmla="*/ 182 h 182"/>
              </a:gdLst>
              <a:ahLst/>
              <a:cxnLst>
                <a:cxn ang="0">
                  <a:pos x="T0" y="T1"/>
                </a:cxn>
                <a:cxn ang="0">
                  <a:pos x="T2" y="T3"/>
                </a:cxn>
                <a:cxn ang="0">
                  <a:pos x="T4" y="T5"/>
                </a:cxn>
                <a:cxn ang="0">
                  <a:pos x="T6" y="T7"/>
                </a:cxn>
              </a:cxnLst>
              <a:rect l="0" t="0" r="r" b="b"/>
              <a:pathLst>
                <a:path w="182" h="182">
                  <a:moveTo>
                    <a:pt x="182" y="182"/>
                  </a:moveTo>
                  <a:cubicBezTo>
                    <a:pt x="0" y="182"/>
                    <a:pt x="0" y="182"/>
                    <a:pt x="0" y="182"/>
                  </a:cubicBezTo>
                  <a:cubicBezTo>
                    <a:pt x="0" y="0"/>
                    <a:pt x="0" y="0"/>
                    <a:pt x="0" y="0"/>
                  </a:cubicBezTo>
                  <a:cubicBezTo>
                    <a:pt x="100" y="0"/>
                    <a:pt x="182" y="81"/>
                    <a:pt x="182" y="1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122" name="TextBox 121"/>
            <p:cNvSpPr txBox="1"/>
            <p:nvPr/>
          </p:nvSpPr>
          <p:spPr bwMode="auto">
            <a:xfrm>
              <a:off x="13159054" y="5791200"/>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grpSp>
          <p:nvGrpSpPr>
            <p:cNvPr id="123" name="กลุ่ม 122"/>
            <p:cNvGrpSpPr/>
            <p:nvPr/>
          </p:nvGrpSpPr>
          <p:grpSpPr>
            <a:xfrm>
              <a:off x="13656469" y="4444149"/>
              <a:ext cx="820738" cy="1222376"/>
              <a:chOff x="14666913" y="11263313"/>
              <a:chExt cx="447675" cy="666750"/>
            </a:xfrm>
            <a:solidFill>
              <a:schemeClr val="bg1"/>
            </a:solidFill>
          </p:grpSpPr>
          <p:sp>
            <p:nvSpPr>
              <p:cNvPr id="125"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24" name="TextBox 123"/>
            <p:cNvSpPr txBox="1"/>
            <p:nvPr/>
          </p:nvSpPr>
          <p:spPr>
            <a:xfrm>
              <a:off x="12944174" y="6248400"/>
              <a:ext cx="2646663" cy="590895"/>
            </a:xfrm>
            <a:prstGeom prst="rect">
              <a:avLst/>
            </a:prstGeom>
            <a:noFill/>
          </p:spPr>
          <p:txBody>
            <a:bodyPr wrap="square" lIns="219419" tIns="109710" rIns="219419" bIns="109710" rtlCol="0">
              <a:spAutoFit/>
            </a:bodyPr>
            <a:lstStyle/>
            <a:p>
              <a:pPr algn="ctr"/>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a:t>
              </a:r>
            </a:p>
          </p:txBody>
        </p:sp>
      </p:grpSp>
      <p:grpSp>
        <p:nvGrpSpPr>
          <p:cNvPr id="127" name="กลุ่ม 126"/>
          <p:cNvGrpSpPr/>
          <p:nvPr/>
        </p:nvGrpSpPr>
        <p:grpSpPr>
          <a:xfrm>
            <a:off x="8174038" y="7645400"/>
            <a:ext cx="4165600" cy="4165600"/>
            <a:chOff x="8174038" y="7645400"/>
            <a:chExt cx="4165600" cy="4165600"/>
          </a:xfrm>
        </p:grpSpPr>
        <p:sp>
          <p:nvSpPr>
            <p:cNvPr id="128" name="Freeform 10"/>
            <p:cNvSpPr>
              <a:spLocks/>
            </p:cNvSpPr>
            <p:nvPr/>
          </p:nvSpPr>
          <p:spPr bwMode="auto">
            <a:xfrm>
              <a:off x="8174038" y="7645400"/>
              <a:ext cx="4165600" cy="4165600"/>
            </a:xfrm>
            <a:custGeom>
              <a:avLst/>
              <a:gdLst>
                <a:gd name="T0" fmla="*/ 182 w 182"/>
                <a:gd name="T1" fmla="*/ 182 h 182"/>
                <a:gd name="T2" fmla="*/ 0 w 182"/>
                <a:gd name="T3" fmla="*/ 0 h 182"/>
                <a:gd name="T4" fmla="*/ 182 w 182"/>
                <a:gd name="T5" fmla="*/ 0 h 182"/>
                <a:gd name="T6" fmla="*/ 182 w 182"/>
                <a:gd name="T7" fmla="*/ 182 h 182"/>
              </a:gdLst>
              <a:ahLst/>
              <a:cxnLst>
                <a:cxn ang="0">
                  <a:pos x="T0" y="T1"/>
                </a:cxn>
                <a:cxn ang="0">
                  <a:pos x="T2" y="T3"/>
                </a:cxn>
                <a:cxn ang="0">
                  <a:pos x="T4" y="T5"/>
                </a:cxn>
                <a:cxn ang="0">
                  <a:pos x="T6" y="T7"/>
                </a:cxn>
              </a:cxnLst>
              <a:rect l="0" t="0" r="r" b="b"/>
              <a:pathLst>
                <a:path w="182" h="182">
                  <a:moveTo>
                    <a:pt x="182" y="182"/>
                  </a:moveTo>
                  <a:cubicBezTo>
                    <a:pt x="82" y="182"/>
                    <a:pt x="0" y="100"/>
                    <a:pt x="0" y="0"/>
                  </a:cubicBezTo>
                  <a:cubicBezTo>
                    <a:pt x="182" y="0"/>
                    <a:pt x="182" y="0"/>
                    <a:pt x="182" y="0"/>
                  </a:cubicBezTo>
                  <a:lnTo>
                    <a:pt x="182" y="18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9" name="TextBox 128"/>
            <p:cNvSpPr txBox="1"/>
            <p:nvPr/>
          </p:nvSpPr>
          <p:spPr bwMode="auto">
            <a:xfrm>
              <a:off x="10034854" y="9473625"/>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grpSp>
          <p:nvGrpSpPr>
            <p:cNvPr id="130" name="กลุ่ม 129"/>
            <p:cNvGrpSpPr/>
            <p:nvPr/>
          </p:nvGrpSpPr>
          <p:grpSpPr>
            <a:xfrm>
              <a:off x="10409237" y="8082148"/>
              <a:ext cx="838200" cy="1137974"/>
              <a:chOff x="15514638" y="2851150"/>
              <a:chExt cx="457200" cy="620713"/>
            </a:xfrm>
            <a:solidFill>
              <a:schemeClr val="bg1"/>
            </a:solidFill>
          </p:grpSpPr>
          <p:sp>
            <p:nvSpPr>
              <p:cNvPr id="153"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52" name="TextBox 151"/>
            <p:cNvSpPr txBox="1"/>
            <p:nvPr/>
          </p:nvSpPr>
          <p:spPr>
            <a:xfrm>
              <a:off x="9647237" y="9829800"/>
              <a:ext cx="2646663" cy="590895"/>
            </a:xfrm>
            <a:prstGeom prst="rect">
              <a:avLst/>
            </a:prstGeom>
            <a:noFill/>
          </p:spPr>
          <p:txBody>
            <a:bodyPr wrap="square" lIns="219419" tIns="109710" rIns="219419" bIns="109710" rtlCol="0">
              <a:spAutoFit/>
            </a:bodyPr>
            <a:lstStyle/>
            <a:p>
              <a:pPr algn="ctr"/>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a:t>
              </a:r>
            </a:p>
          </p:txBody>
        </p:sp>
      </p:grpSp>
      <p:grpSp>
        <p:nvGrpSpPr>
          <p:cNvPr id="158" name="กลุ่ม 157"/>
          <p:cNvGrpSpPr/>
          <p:nvPr/>
        </p:nvGrpSpPr>
        <p:grpSpPr>
          <a:xfrm>
            <a:off x="12568238" y="7623175"/>
            <a:ext cx="4165600" cy="4164013"/>
            <a:chOff x="12568238" y="7623175"/>
            <a:chExt cx="4165600" cy="4164013"/>
          </a:xfrm>
        </p:grpSpPr>
        <p:sp>
          <p:nvSpPr>
            <p:cNvPr id="159" name="Freeform 8"/>
            <p:cNvSpPr>
              <a:spLocks/>
            </p:cNvSpPr>
            <p:nvPr/>
          </p:nvSpPr>
          <p:spPr bwMode="auto">
            <a:xfrm>
              <a:off x="12568238" y="7623175"/>
              <a:ext cx="4165600" cy="4164013"/>
            </a:xfrm>
            <a:custGeom>
              <a:avLst/>
              <a:gdLst>
                <a:gd name="T0" fmla="*/ 0 w 182"/>
                <a:gd name="T1" fmla="*/ 182 h 182"/>
                <a:gd name="T2" fmla="*/ 182 w 182"/>
                <a:gd name="T3" fmla="*/ 0 h 182"/>
                <a:gd name="T4" fmla="*/ 0 w 182"/>
                <a:gd name="T5" fmla="*/ 0 h 182"/>
                <a:gd name="T6" fmla="*/ 0 w 182"/>
                <a:gd name="T7" fmla="*/ 182 h 182"/>
              </a:gdLst>
              <a:ahLst/>
              <a:cxnLst>
                <a:cxn ang="0">
                  <a:pos x="T0" y="T1"/>
                </a:cxn>
                <a:cxn ang="0">
                  <a:pos x="T2" y="T3"/>
                </a:cxn>
                <a:cxn ang="0">
                  <a:pos x="T4" y="T5"/>
                </a:cxn>
                <a:cxn ang="0">
                  <a:pos x="T6" y="T7"/>
                </a:cxn>
              </a:cxnLst>
              <a:rect l="0" t="0" r="r" b="b"/>
              <a:pathLst>
                <a:path w="182" h="182">
                  <a:moveTo>
                    <a:pt x="0" y="182"/>
                  </a:moveTo>
                  <a:cubicBezTo>
                    <a:pt x="100" y="182"/>
                    <a:pt x="182" y="101"/>
                    <a:pt x="182" y="0"/>
                  </a:cubicBezTo>
                  <a:cubicBezTo>
                    <a:pt x="0" y="0"/>
                    <a:pt x="0" y="0"/>
                    <a:pt x="0" y="0"/>
                  </a:cubicBezTo>
                  <a:lnTo>
                    <a:pt x="0" y="18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60" name="TextBox 159"/>
            <p:cNvSpPr txBox="1"/>
            <p:nvPr/>
          </p:nvSpPr>
          <p:spPr bwMode="auto">
            <a:xfrm>
              <a:off x="13367317" y="9426310"/>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grpSp>
          <p:nvGrpSpPr>
            <p:cNvPr id="161" name="กลุ่ม 160"/>
            <p:cNvGrpSpPr/>
            <p:nvPr/>
          </p:nvGrpSpPr>
          <p:grpSpPr>
            <a:xfrm>
              <a:off x="13641387" y="8207375"/>
              <a:ext cx="1187450" cy="1012825"/>
              <a:chOff x="17753013" y="5292725"/>
              <a:chExt cx="647700" cy="552450"/>
            </a:xfrm>
            <a:solidFill>
              <a:schemeClr val="bg1"/>
            </a:solidFill>
          </p:grpSpPr>
          <p:sp>
            <p:nvSpPr>
              <p:cNvPr id="163"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4"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5"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62" name="TextBox 161"/>
            <p:cNvSpPr txBox="1"/>
            <p:nvPr/>
          </p:nvSpPr>
          <p:spPr>
            <a:xfrm>
              <a:off x="13000037" y="9829800"/>
              <a:ext cx="2646663" cy="590895"/>
            </a:xfrm>
            <a:prstGeom prst="rect">
              <a:avLst/>
            </a:prstGeom>
            <a:noFill/>
          </p:spPr>
          <p:txBody>
            <a:bodyPr wrap="square" lIns="219419" tIns="109710" rIns="219419" bIns="109710" rtlCol="0">
              <a:spAutoFit/>
            </a:bodyPr>
            <a:lstStyle/>
            <a:p>
              <a:pPr algn="ctr"/>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a:t>
              </a:r>
            </a:p>
          </p:txBody>
        </p:sp>
      </p:grpSp>
      <p:cxnSp>
        <p:nvCxnSpPr>
          <p:cNvPr id="192" name="ตัวเชื่อมต่อตรง 237"/>
          <p:cNvCxnSpPr/>
          <p:nvPr/>
        </p:nvCxnSpPr>
        <p:spPr>
          <a:xfrm>
            <a:off x="6046076" y="3830053"/>
            <a:ext cx="3143961" cy="63442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93" name="กลุ่ม 192"/>
          <p:cNvGrpSpPr/>
          <p:nvPr/>
        </p:nvGrpSpPr>
        <p:grpSpPr>
          <a:xfrm>
            <a:off x="3932237" y="4114800"/>
            <a:ext cx="3393043" cy="1831460"/>
            <a:chOff x="5644594" y="7914054"/>
            <a:chExt cx="3393043" cy="1831460"/>
          </a:xfrm>
        </p:grpSpPr>
        <p:sp>
          <p:nvSpPr>
            <p:cNvPr id="194" name="TextBox 193"/>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95"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6"/>
                  </a:solidFill>
                  <a:latin typeface="Lato Black" pitchFamily="34" charset="0"/>
                  <a:ea typeface="Lato Black" pitchFamily="34" charset="0"/>
                  <a:cs typeface="Lato Black" pitchFamily="34" charset="0"/>
                </a:rPr>
                <a:t>35%</a:t>
              </a:r>
              <a:endParaRPr lang="id-ID" sz="5400" b="1" dirty="0">
                <a:solidFill>
                  <a:schemeClr val="accent6"/>
                </a:solidFill>
                <a:latin typeface="Lato Black" pitchFamily="34" charset="0"/>
                <a:ea typeface="Lato Black" pitchFamily="34" charset="0"/>
                <a:cs typeface="Lato Black" pitchFamily="34" charset="0"/>
              </a:endParaRPr>
            </a:p>
          </p:txBody>
        </p:sp>
      </p:grpSp>
      <p:cxnSp>
        <p:nvCxnSpPr>
          <p:cNvPr id="196" name="ตัวเชื่อมต่อตรง 237"/>
          <p:cNvCxnSpPr/>
          <p:nvPr/>
        </p:nvCxnSpPr>
        <p:spPr>
          <a:xfrm rot="10800000" flipV="1">
            <a:off x="15931762" y="3810000"/>
            <a:ext cx="2326075" cy="78682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97" name="กลุ่ม 196"/>
          <p:cNvGrpSpPr/>
          <p:nvPr/>
        </p:nvGrpSpPr>
        <p:grpSpPr>
          <a:xfrm>
            <a:off x="17836594" y="4191000"/>
            <a:ext cx="3393043" cy="1831460"/>
            <a:chOff x="5644594" y="7914054"/>
            <a:chExt cx="3393043" cy="1831460"/>
          </a:xfrm>
        </p:grpSpPr>
        <p:sp>
          <p:nvSpPr>
            <p:cNvPr id="198" name="TextBox 197"/>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99"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1"/>
                  </a:solidFill>
                  <a:latin typeface="Lato Black" pitchFamily="34" charset="0"/>
                  <a:ea typeface="Lato Black" pitchFamily="34" charset="0"/>
                  <a:cs typeface="Lato Black" pitchFamily="34" charset="0"/>
                </a:rPr>
                <a:t>49%</a:t>
              </a:r>
              <a:endParaRPr lang="id-ID" sz="5400" b="1" dirty="0">
                <a:solidFill>
                  <a:schemeClr val="accent1"/>
                </a:solidFill>
                <a:latin typeface="Lato Black" pitchFamily="34" charset="0"/>
                <a:ea typeface="Lato Black" pitchFamily="34" charset="0"/>
                <a:cs typeface="Lato Black" pitchFamily="34" charset="0"/>
              </a:endParaRPr>
            </a:p>
          </p:txBody>
        </p:sp>
      </p:grpSp>
      <p:cxnSp>
        <p:nvCxnSpPr>
          <p:cNvPr id="200" name="ตัวเชื่อมต่อตรง 237"/>
          <p:cNvCxnSpPr/>
          <p:nvPr/>
        </p:nvCxnSpPr>
        <p:spPr>
          <a:xfrm>
            <a:off x="5761037" y="8082148"/>
            <a:ext cx="2397527" cy="672307"/>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01" name="กลุ่ม 200"/>
          <p:cNvGrpSpPr/>
          <p:nvPr/>
        </p:nvGrpSpPr>
        <p:grpSpPr>
          <a:xfrm>
            <a:off x="3866674" y="8589235"/>
            <a:ext cx="3393043" cy="1831460"/>
            <a:chOff x="5644594" y="7914054"/>
            <a:chExt cx="3393043" cy="1831460"/>
          </a:xfrm>
        </p:grpSpPr>
        <p:sp>
          <p:nvSpPr>
            <p:cNvPr id="202" name="TextBox 201"/>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203"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5"/>
                  </a:solidFill>
                  <a:latin typeface="Lato Black" pitchFamily="34" charset="0"/>
                  <a:ea typeface="Lato Black" pitchFamily="34" charset="0"/>
                  <a:cs typeface="Lato Black" pitchFamily="34" charset="0"/>
                </a:rPr>
                <a:t>72%</a:t>
              </a:r>
              <a:endParaRPr lang="id-ID" sz="5400" b="1" dirty="0">
                <a:solidFill>
                  <a:schemeClr val="accent5"/>
                </a:solidFill>
                <a:latin typeface="Lato Black" pitchFamily="34" charset="0"/>
                <a:ea typeface="Lato Black" pitchFamily="34" charset="0"/>
                <a:cs typeface="Lato Black" pitchFamily="34" charset="0"/>
              </a:endParaRPr>
            </a:p>
          </p:txBody>
        </p:sp>
      </p:grpSp>
      <p:cxnSp>
        <p:nvCxnSpPr>
          <p:cNvPr id="204" name="ตัวเชื่อมต่อตรง 237"/>
          <p:cNvCxnSpPr/>
          <p:nvPr/>
        </p:nvCxnSpPr>
        <p:spPr>
          <a:xfrm rot="10800000" flipV="1">
            <a:off x="16657638" y="8077200"/>
            <a:ext cx="2326075" cy="78682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05" name="กลุ่ม 204"/>
          <p:cNvGrpSpPr/>
          <p:nvPr/>
        </p:nvGrpSpPr>
        <p:grpSpPr>
          <a:xfrm>
            <a:off x="17735697" y="8399846"/>
            <a:ext cx="3393043" cy="1831460"/>
            <a:chOff x="5644594" y="7914054"/>
            <a:chExt cx="3393043" cy="1831460"/>
          </a:xfrm>
        </p:grpSpPr>
        <p:sp>
          <p:nvSpPr>
            <p:cNvPr id="206" name="TextBox 205"/>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207"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3"/>
                  </a:solidFill>
                  <a:latin typeface="Lato Black" pitchFamily="34" charset="0"/>
                  <a:ea typeface="Lato Black" pitchFamily="34" charset="0"/>
                  <a:cs typeface="Lato Black" pitchFamily="34" charset="0"/>
                </a:rPr>
                <a:t>68%</a:t>
              </a:r>
              <a:endParaRPr lang="id-ID" sz="5400" b="1" dirty="0">
                <a:solidFill>
                  <a:schemeClr val="accent3"/>
                </a:solidFill>
                <a:latin typeface="Lato Black" pitchFamily="34" charset="0"/>
                <a:ea typeface="Lato Black" pitchFamily="34" charset="0"/>
                <a:cs typeface="Lato Black" pitchFamily="34" charset="0"/>
              </a:endParaRPr>
            </a:p>
          </p:txBody>
        </p:sp>
      </p:grpSp>
      <p:grpSp>
        <p:nvGrpSpPr>
          <p:cNvPr id="58" name="Group 57"/>
          <p:cNvGrpSpPr/>
          <p:nvPr/>
        </p:nvGrpSpPr>
        <p:grpSpPr>
          <a:xfrm>
            <a:off x="9342437" y="0"/>
            <a:ext cx="5121981" cy="1859280"/>
            <a:chOff x="9266237" y="-30479"/>
            <a:chExt cx="5121981" cy="1859280"/>
          </a:xfrm>
        </p:grpSpPr>
        <p:sp>
          <p:nvSpPr>
            <p:cNvPr id="59"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0" name="TextBox 59"/>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1" name="กลุ่ม 1"/>
            <p:cNvGrpSpPr/>
            <p:nvPr/>
          </p:nvGrpSpPr>
          <p:grpSpPr>
            <a:xfrm>
              <a:off x="10629638" y="960536"/>
              <a:ext cx="2675199" cy="191868"/>
              <a:chOff x="731836" y="7607630"/>
              <a:chExt cx="3043601" cy="240970"/>
            </a:xfrm>
          </p:grpSpPr>
          <p:sp>
            <p:nvSpPr>
              <p:cNvPr id="62"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3"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4"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5"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6"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7827174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p:cTn id="7" dur="500" fill="hold"/>
                                        <p:tgtEl>
                                          <p:spTgt spid="115"/>
                                        </p:tgtEl>
                                        <p:attrNameLst>
                                          <p:attrName>ppt_w</p:attrName>
                                        </p:attrNameLst>
                                      </p:cBhvr>
                                      <p:tavLst>
                                        <p:tav tm="0">
                                          <p:val>
                                            <p:fltVal val="0"/>
                                          </p:val>
                                        </p:tav>
                                        <p:tav tm="100000">
                                          <p:val>
                                            <p:strVal val="#ppt_w"/>
                                          </p:val>
                                        </p:tav>
                                      </p:tavLst>
                                    </p:anim>
                                    <p:anim calcmode="lin" valueType="num">
                                      <p:cBhvr>
                                        <p:cTn id="8" dur="500" fill="hold"/>
                                        <p:tgtEl>
                                          <p:spTgt spid="115"/>
                                        </p:tgtEl>
                                        <p:attrNameLst>
                                          <p:attrName>ppt_h</p:attrName>
                                        </p:attrNameLst>
                                      </p:cBhvr>
                                      <p:tavLst>
                                        <p:tav tm="0">
                                          <p:val>
                                            <p:fltVal val="0"/>
                                          </p:val>
                                        </p:tav>
                                        <p:tav tm="100000">
                                          <p:val>
                                            <p:strVal val="#ppt_h"/>
                                          </p:val>
                                        </p:tav>
                                      </p:tavLst>
                                    </p:anim>
                                    <p:animEffect transition="in" filter="fade">
                                      <p:cBhvr>
                                        <p:cTn id="9" dur="500"/>
                                        <p:tgtEl>
                                          <p:spTgt spid="115"/>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20"/>
                                        </p:tgtEl>
                                        <p:attrNameLst>
                                          <p:attrName>style.visibility</p:attrName>
                                        </p:attrNameLst>
                                      </p:cBhvr>
                                      <p:to>
                                        <p:strVal val="visible"/>
                                      </p:to>
                                    </p:set>
                                    <p:anim calcmode="lin" valueType="num">
                                      <p:cBhvr>
                                        <p:cTn id="13" dur="500" fill="hold"/>
                                        <p:tgtEl>
                                          <p:spTgt spid="120"/>
                                        </p:tgtEl>
                                        <p:attrNameLst>
                                          <p:attrName>ppt_w</p:attrName>
                                        </p:attrNameLst>
                                      </p:cBhvr>
                                      <p:tavLst>
                                        <p:tav tm="0">
                                          <p:val>
                                            <p:fltVal val="0"/>
                                          </p:val>
                                        </p:tav>
                                        <p:tav tm="100000">
                                          <p:val>
                                            <p:strVal val="#ppt_w"/>
                                          </p:val>
                                        </p:tav>
                                      </p:tavLst>
                                    </p:anim>
                                    <p:anim calcmode="lin" valueType="num">
                                      <p:cBhvr>
                                        <p:cTn id="14" dur="500" fill="hold"/>
                                        <p:tgtEl>
                                          <p:spTgt spid="120"/>
                                        </p:tgtEl>
                                        <p:attrNameLst>
                                          <p:attrName>ppt_h</p:attrName>
                                        </p:attrNameLst>
                                      </p:cBhvr>
                                      <p:tavLst>
                                        <p:tav tm="0">
                                          <p:val>
                                            <p:fltVal val="0"/>
                                          </p:val>
                                        </p:tav>
                                        <p:tav tm="100000">
                                          <p:val>
                                            <p:strVal val="#ppt_h"/>
                                          </p:val>
                                        </p:tav>
                                      </p:tavLst>
                                    </p:anim>
                                    <p:animEffect transition="in" filter="fade">
                                      <p:cBhvr>
                                        <p:cTn id="15" dur="500"/>
                                        <p:tgtEl>
                                          <p:spTgt spid="120"/>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27"/>
                                        </p:tgtEl>
                                        <p:attrNameLst>
                                          <p:attrName>style.visibility</p:attrName>
                                        </p:attrNameLst>
                                      </p:cBhvr>
                                      <p:to>
                                        <p:strVal val="visible"/>
                                      </p:to>
                                    </p:set>
                                    <p:anim calcmode="lin" valueType="num">
                                      <p:cBhvr>
                                        <p:cTn id="19" dur="500" fill="hold"/>
                                        <p:tgtEl>
                                          <p:spTgt spid="127"/>
                                        </p:tgtEl>
                                        <p:attrNameLst>
                                          <p:attrName>ppt_w</p:attrName>
                                        </p:attrNameLst>
                                      </p:cBhvr>
                                      <p:tavLst>
                                        <p:tav tm="0">
                                          <p:val>
                                            <p:fltVal val="0"/>
                                          </p:val>
                                        </p:tav>
                                        <p:tav tm="100000">
                                          <p:val>
                                            <p:strVal val="#ppt_w"/>
                                          </p:val>
                                        </p:tav>
                                      </p:tavLst>
                                    </p:anim>
                                    <p:anim calcmode="lin" valueType="num">
                                      <p:cBhvr>
                                        <p:cTn id="20" dur="500" fill="hold"/>
                                        <p:tgtEl>
                                          <p:spTgt spid="127"/>
                                        </p:tgtEl>
                                        <p:attrNameLst>
                                          <p:attrName>ppt_h</p:attrName>
                                        </p:attrNameLst>
                                      </p:cBhvr>
                                      <p:tavLst>
                                        <p:tav tm="0">
                                          <p:val>
                                            <p:fltVal val="0"/>
                                          </p:val>
                                        </p:tav>
                                        <p:tav tm="100000">
                                          <p:val>
                                            <p:strVal val="#ppt_h"/>
                                          </p:val>
                                        </p:tav>
                                      </p:tavLst>
                                    </p:anim>
                                    <p:animEffect transition="in" filter="fade">
                                      <p:cBhvr>
                                        <p:cTn id="21" dur="500"/>
                                        <p:tgtEl>
                                          <p:spTgt spid="127"/>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58"/>
                                        </p:tgtEl>
                                        <p:attrNameLst>
                                          <p:attrName>style.visibility</p:attrName>
                                        </p:attrNameLst>
                                      </p:cBhvr>
                                      <p:to>
                                        <p:strVal val="visible"/>
                                      </p:to>
                                    </p:set>
                                    <p:anim calcmode="lin" valueType="num">
                                      <p:cBhvr>
                                        <p:cTn id="25" dur="500" fill="hold"/>
                                        <p:tgtEl>
                                          <p:spTgt spid="158"/>
                                        </p:tgtEl>
                                        <p:attrNameLst>
                                          <p:attrName>ppt_w</p:attrName>
                                        </p:attrNameLst>
                                      </p:cBhvr>
                                      <p:tavLst>
                                        <p:tav tm="0">
                                          <p:val>
                                            <p:fltVal val="0"/>
                                          </p:val>
                                        </p:tav>
                                        <p:tav tm="100000">
                                          <p:val>
                                            <p:strVal val="#ppt_w"/>
                                          </p:val>
                                        </p:tav>
                                      </p:tavLst>
                                    </p:anim>
                                    <p:anim calcmode="lin" valueType="num">
                                      <p:cBhvr>
                                        <p:cTn id="26" dur="500" fill="hold"/>
                                        <p:tgtEl>
                                          <p:spTgt spid="158"/>
                                        </p:tgtEl>
                                        <p:attrNameLst>
                                          <p:attrName>ppt_h</p:attrName>
                                        </p:attrNameLst>
                                      </p:cBhvr>
                                      <p:tavLst>
                                        <p:tav tm="0">
                                          <p:val>
                                            <p:fltVal val="0"/>
                                          </p:val>
                                        </p:tav>
                                        <p:tav tm="100000">
                                          <p:val>
                                            <p:strVal val="#ppt_h"/>
                                          </p:val>
                                        </p:tav>
                                      </p:tavLst>
                                    </p:anim>
                                    <p:animEffect transition="in" filter="fade">
                                      <p:cBhvr>
                                        <p:cTn id="27" dur="500"/>
                                        <p:tgtEl>
                                          <p:spTgt spid="158"/>
                                        </p:tgtEl>
                                      </p:cBhvr>
                                    </p:animEffect>
                                  </p:childTnLst>
                                </p:cTn>
                              </p:par>
                            </p:childTnLst>
                          </p:cTn>
                        </p:par>
                        <p:par>
                          <p:cTn id="28" fill="hold">
                            <p:stCondLst>
                              <p:cond delay="2000"/>
                            </p:stCondLst>
                            <p:childTnLst>
                              <p:par>
                                <p:cTn id="29" presetID="22" presetClass="entr" presetSubtype="2" fill="hold" nodeType="afterEffect">
                                  <p:stCondLst>
                                    <p:cond delay="0"/>
                                  </p:stCondLst>
                                  <p:childTnLst>
                                    <p:set>
                                      <p:cBhvr>
                                        <p:cTn id="30" dur="1" fill="hold">
                                          <p:stCondLst>
                                            <p:cond delay="0"/>
                                          </p:stCondLst>
                                        </p:cTn>
                                        <p:tgtEl>
                                          <p:spTgt spid="192"/>
                                        </p:tgtEl>
                                        <p:attrNameLst>
                                          <p:attrName>style.visibility</p:attrName>
                                        </p:attrNameLst>
                                      </p:cBhvr>
                                      <p:to>
                                        <p:strVal val="visible"/>
                                      </p:to>
                                    </p:set>
                                    <p:animEffect transition="in" filter="wipe(right)">
                                      <p:cBhvr>
                                        <p:cTn id="31" dur="500"/>
                                        <p:tgtEl>
                                          <p:spTgt spid="192"/>
                                        </p:tgtEl>
                                      </p:cBhvr>
                                    </p:animEffect>
                                  </p:childTnLst>
                                </p:cTn>
                              </p:par>
                            </p:childTnLst>
                          </p:cTn>
                        </p:par>
                        <p:par>
                          <p:cTn id="32" fill="hold">
                            <p:stCondLst>
                              <p:cond delay="2500"/>
                            </p:stCondLst>
                            <p:childTnLst>
                              <p:par>
                                <p:cTn id="33" presetID="42" presetClass="entr" presetSubtype="0" fill="hold" nodeType="afterEffect">
                                  <p:stCondLst>
                                    <p:cond delay="0"/>
                                  </p:stCondLst>
                                  <p:childTnLst>
                                    <p:set>
                                      <p:cBhvr>
                                        <p:cTn id="34" dur="1" fill="hold">
                                          <p:stCondLst>
                                            <p:cond delay="0"/>
                                          </p:stCondLst>
                                        </p:cTn>
                                        <p:tgtEl>
                                          <p:spTgt spid="193"/>
                                        </p:tgtEl>
                                        <p:attrNameLst>
                                          <p:attrName>style.visibility</p:attrName>
                                        </p:attrNameLst>
                                      </p:cBhvr>
                                      <p:to>
                                        <p:strVal val="visible"/>
                                      </p:to>
                                    </p:set>
                                    <p:animEffect transition="in" filter="fade">
                                      <p:cBhvr>
                                        <p:cTn id="35" dur="1000"/>
                                        <p:tgtEl>
                                          <p:spTgt spid="193"/>
                                        </p:tgtEl>
                                      </p:cBhvr>
                                    </p:animEffect>
                                    <p:anim calcmode="lin" valueType="num">
                                      <p:cBhvr>
                                        <p:cTn id="36" dur="1000" fill="hold"/>
                                        <p:tgtEl>
                                          <p:spTgt spid="193"/>
                                        </p:tgtEl>
                                        <p:attrNameLst>
                                          <p:attrName>ppt_x</p:attrName>
                                        </p:attrNameLst>
                                      </p:cBhvr>
                                      <p:tavLst>
                                        <p:tav tm="0">
                                          <p:val>
                                            <p:strVal val="#ppt_x"/>
                                          </p:val>
                                        </p:tav>
                                        <p:tav tm="100000">
                                          <p:val>
                                            <p:strVal val="#ppt_x"/>
                                          </p:val>
                                        </p:tav>
                                      </p:tavLst>
                                    </p:anim>
                                    <p:anim calcmode="lin" valueType="num">
                                      <p:cBhvr>
                                        <p:cTn id="37" dur="1000" fill="hold"/>
                                        <p:tgtEl>
                                          <p:spTgt spid="193"/>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wipe(left)">
                                      <p:cBhvr>
                                        <p:cTn id="41" dur="500"/>
                                        <p:tgtEl>
                                          <p:spTgt spid="196"/>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197"/>
                                        </p:tgtEl>
                                        <p:attrNameLst>
                                          <p:attrName>style.visibility</p:attrName>
                                        </p:attrNameLst>
                                      </p:cBhvr>
                                      <p:to>
                                        <p:strVal val="visible"/>
                                      </p:to>
                                    </p:set>
                                    <p:animEffect transition="in" filter="fade">
                                      <p:cBhvr>
                                        <p:cTn id="45" dur="1000"/>
                                        <p:tgtEl>
                                          <p:spTgt spid="197"/>
                                        </p:tgtEl>
                                      </p:cBhvr>
                                    </p:animEffect>
                                    <p:anim calcmode="lin" valueType="num">
                                      <p:cBhvr>
                                        <p:cTn id="46" dur="1000" fill="hold"/>
                                        <p:tgtEl>
                                          <p:spTgt spid="197"/>
                                        </p:tgtEl>
                                        <p:attrNameLst>
                                          <p:attrName>ppt_x</p:attrName>
                                        </p:attrNameLst>
                                      </p:cBhvr>
                                      <p:tavLst>
                                        <p:tav tm="0">
                                          <p:val>
                                            <p:strVal val="#ppt_x"/>
                                          </p:val>
                                        </p:tav>
                                        <p:tav tm="100000">
                                          <p:val>
                                            <p:strVal val="#ppt_x"/>
                                          </p:val>
                                        </p:tav>
                                      </p:tavLst>
                                    </p:anim>
                                    <p:anim calcmode="lin" valueType="num">
                                      <p:cBhvr>
                                        <p:cTn id="47" dur="1000" fill="hold"/>
                                        <p:tgtEl>
                                          <p:spTgt spid="197"/>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2" fill="hold" nodeType="afterEffect">
                                  <p:stCondLst>
                                    <p:cond delay="0"/>
                                  </p:stCondLst>
                                  <p:childTnLst>
                                    <p:set>
                                      <p:cBhvr>
                                        <p:cTn id="50" dur="1" fill="hold">
                                          <p:stCondLst>
                                            <p:cond delay="0"/>
                                          </p:stCondLst>
                                        </p:cTn>
                                        <p:tgtEl>
                                          <p:spTgt spid="200"/>
                                        </p:tgtEl>
                                        <p:attrNameLst>
                                          <p:attrName>style.visibility</p:attrName>
                                        </p:attrNameLst>
                                      </p:cBhvr>
                                      <p:to>
                                        <p:strVal val="visible"/>
                                      </p:to>
                                    </p:set>
                                    <p:animEffect transition="in" filter="wipe(right)">
                                      <p:cBhvr>
                                        <p:cTn id="51" dur="500"/>
                                        <p:tgtEl>
                                          <p:spTgt spid="200"/>
                                        </p:tgtEl>
                                      </p:cBhvr>
                                    </p:animEffect>
                                  </p:childTnLst>
                                </p:cTn>
                              </p:par>
                            </p:childTnLst>
                          </p:cTn>
                        </p:par>
                        <p:par>
                          <p:cTn id="52" fill="hold">
                            <p:stCondLst>
                              <p:cond delay="5500"/>
                            </p:stCondLst>
                            <p:childTnLst>
                              <p:par>
                                <p:cTn id="53" presetID="42" presetClass="entr" presetSubtype="0" fill="hold" nodeType="afterEffect">
                                  <p:stCondLst>
                                    <p:cond delay="0"/>
                                  </p:stCondLst>
                                  <p:childTnLst>
                                    <p:set>
                                      <p:cBhvr>
                                        <p:cTn id="54" dur="1" fill="hold">
                                          <p:stCondLst>
                                            <p:cond delay="0"/>
                                          </p:stCondLst>
                                        </p:cTn>
                                        <p:tgtEl>
                                          <p:spTgt spid="201"/>
                                        </p:tgtEl>
                                        <p:attrNameLst>
                                          <p:attrName>style.visibility</p:attrName>
                                        </p:attrNameLst>
                                      </p:cBhvr>
                                      <p:to>
                                        <p:strVal val="visible"/>
                                      </p:to>
                                    </p:set>
                                    <p:animEffect transition="in" filter="fade">
                                      <p:cBhvr>
                                        <p:cTn id="55" dur="1000"/>
                                        <p:tgtEl>
                                          <p:spTgt spid="201"/>
                                        </p:tgtEl>
                                      </p:cBhvr>
                                    </p:animEffect>
                                    <p:anim calcmode="lin" valueType="num">
                                      <p:cBhvr>
                                        <p:cTn id="56" dur="1000" fill="hold"/>
                                        <p:tgtEl>
                                          <p:spTgt spid="201"/>
                                        </p:tgtEl>
                                        <p:attrNameLst>
                                          <p:attrName>ppt_x</p:attrName>
                                        </p:attrNameLst>
                                      </p:cBhvr>
                                      <p:tavLst>
                                        <p:tav tm="0">
                                          <p:val>
                                            <p:strVal val="#ppt_x"/>
                                          </p:val>
                                        </p:tav>
                                        <p:tav tm="100000">
                                          <p:val>
                                            <p:strVal val="#ppt_x"/>
                                          </p:val>
                                        </p:tav>
                                      </p:tavLst>
                                    </p:anim>
                                    <p:anim calcmode="lin" valueType="num">
                                      <p:cBhvr>
                                        <p:cTn id="57" dur="1000" fill="hold"/>
                                        <p:tgtEl>
                                          <p:spTgt spid="201"/>
                                        </p:tgtEl>
                                        <p:attrNameLst>
                                          <p:attrName>ppt_y</p:attrName>
                                        </p:attrNameLst>
                                      </p:cBhvr>
                                      <p:tavLst>
                                        <p:tav tm="0">
                                          <p:val>
                                            <p:strVal val="#ppt_y+.1"/>
                                          </p:val>
                                        </p:tav>
                                        <p:tav tm="100000">
                                          <p:val>
                                            <p:strVal val="#ppt_y"/>
                                          </p:val>
                                        </p:tav>
                                      </p:tavLst>
                                    </p:anim>
                                  </p:childTnLst>
                                </p:cTn>
                              </p:par>
                            </p:childTnLst>
                          </p:cTn>
                        </p:par>
                        <p:par>
                          <p:cTn id="58" fill="hold">
                            <p:stCondLst>
                              <p:cond delay="6500"/>
                            </p:stCondLst>
                            <p:childTnLst>
                              <p:par>
                                <p:cTn id="59" presetID="22" presetClass="entr" presetSubtype="8" fill="hold" nodeType="afterEffect">
                                  <p:stCondLst>
                                    <p:cond delay="0"/>
                                  </p:stCondLst>
                                  <p:childTnLst>
                                    <p:set>
                                      <p:cBhvr>
                                        <p:cTn id="60" dur="1" fill="hold">
                                          <p:stCondLst>
                                            <p:cond delay="0"/>
                                          </p:stCondLst>
                                        </p:cTn>
                                        <p:tgtEl>
                                          <p:spTgt spid="204"/>
                                        </p:tgtEl>
                                        <p:attrNameLst>
                                          <p:attrName>style.visibility</p:attrName>
                                        </p:attrNameLst>
                                      </p:cBhvr>
                                      <p:to>
                                        <p:strVal val="visible"/>
                                      </p:to>
                                    </p:set>
                                    <p:animEffect transition="in" filter="wipe(left)">
                                      <p:cBhvr>
                                        <p:cTn id="61" dur="500"/>
                                        <p:tgtEl>
                                          <p:spTgt spid="204"/>
                                        </p:tgtEl>
                                      </p:cBhvr>
                                    </p:animEffect>
                                  </p:childTnLst>
                                </p:cTn>
                              </p:par>
                            </p:childTnLst>
                          </p:cTn>
                        </p:par>
                        <p:par>
                          <p:cTn id="62" fill="hold">
                            <p:stCondLst>
                              <p:cond delay="7000"/>
                            </p:stCondLst>
                            <p:childTnLst>
                              <p:par>
                                <p:cTn id="63" presetID="42" presetClass="entr" presetSubtype="0" fill="hold" nodeType="afterEffect">
                                  <p:stCondLst>
                                    <p:cond delay="0"/>
                                  </p:stCondLst>
                                  <p:childTnLst>
                                    <p:set>
                                      <p:cBhvr>
                                        <p:cTn id="64" dur="1" fill="hold">
                                          <p:stCondLst>
                                            <p:cond delay="0"/>
                                          </p:stCondLst>
                                        </p:cTn>
                                        <p:tgtEl>
                                          <p:spTgt spid="205"/>
                                        </p:tgtEl>
                                        <p:attrNameLst>
                                          <p:attrName>style.visibility</p:attrName>
                                        </p:attrNameLst>
                                      </p:cBhvr>
                                      <p:to>
                                        <p:strVal val="visible"/>
                                      </p:to>
                                    </p:set>
                                    <p:animEffect transition="in" filter="fade">
                                      <p:cBhvr>
                                        <p:cTn id="65" dur="1000"/>
                                        <p:tgtEl>
                                          <p:spTgt spid="205"/>
                                        </p:tgtEl>
                                      </p:cBhvr>
                                    </p:animEffect>
                                    <p:anim calcmode="lin" valueType="num">
                                      <p:cBhvr>
                                        <p:cTn id="66" dur="1000" fill="hold"/>
                                        <p:tgtEl>
                                          <p:spTgt spid="205"/>
                                        </p:tgtEl>
                                        <p:attrNameLst>
                                          <p:attrName>ppt_x</p:attrName>
                                        </p:attrNameLst>
                                      </p:cBhvr>
                                      <p:tavLst>
                                        <p:tav tm="0">
                                          <p:val>
                                            <p:strVal val="#ppt_x"/>
                                          </p:val>
                                        </p:tav>
                                        <p:tav tm="100000">
                                          <p:val>
                                            <p:strVal val="#ppt_x"/>
                                          </p:val>
                                        </p:tav>
                                      </p:tavLst>
                                    </p:anim>
                                    <p:anim calcmode="lin" valueType="num">
                                      <p:cBhvr>
                                        <p:cTn id="67" dur="1000" fill="hold"/>
                                        <p:tgtEl>
                                          <p:spTgt spid="20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Freeform 6"/>
          <p:cNvSpPr>
            <a:spLocks noEditPoints="1"/>
          </p:cNvSpPr>
          <p:nvPr/>
        </p:nvSpPr>
        <p:spPr bwMode="auto">
          <a:xfrm>
            <a:off x="12956135" y="3124200"/>
            <a:ext cx="2177502" cy="8815612"/>
          </a:xfrm>
          <a:custGeom>
            <a:avLst/>
            <a:gdLst>
              <a:gd name="T0" fmla="*/ 10 w 85"/>
              <a:gd name="T1" fmla="*/ 141 h 344"/>
              <a:gd name="T2" fmla="*/ 11 w 85"/>
              <a:gd name="T3" fmla="*/ 158 h 344"/>
              <a:gd name="T4" fmla="*/ 20 w 85"/>
              <a:gd name="T5" fmla="*/ 216 h 344"/>
              <a:gd name="T6" fmla="*/ 25 w 85"/>
              <a:gd name="T7" fmla="*/ 221 h 344"/>
              <a:gd name="T8" fmla="*/ 29 w 85"/>
              <a:gd name="T9" fmla="*/ 254 h 344"/>
              <a:gd name="T10" fmla="*/ 32 w 85"/>
              <a:gd name="T11" fmla="*/ 310 h 344"/>
              <a:gd name="T12" fmla="*/ 35 w 85"/>
              <a:gd name="T13" fmla="*/ 324 h 344"/>
              <a:gd name="T14" fmla="*/ 37 w 85"/>
              <a:gd name="T15" fmla="*/ 328 h 344"/>
              <a:gd name="T16" fmla="*/ 44 w 85"/>
              <a:gd name="T17" fmla="*/ 343 h 344"/>
              <a:gd name="T18" fmla="*/ 52 w 85"/>
              <a:gd name="T19" fmla="*/ 315 h 344"/>
              <a:gd name="T20" fmla="*/ 65 w 85"/>
              <a:gd name="T21" fmla="*/ 251 h 344"/>
              <a:gd name="T22" fmla="*/ 66 w 85"/>
              <a:gd name="T23" fmla="*/ 220 h 344"/>
              <a:gd name="T24" fmla="*/ 74 w 85"/>
              <a:gd name="T25" fmla="*/ 176 h 344"/>
              <a:gd name="T26" fmla="*/ 81 w 85"/>
              <a:gd name="T27" fmla="*/ 155 h 344"/>
              <a:gd name="T28" fmla="*/ 74 w 85"/>
              <a:gd name="T29" fmla="*/ 124 h 344"/>
              <a:gd name="T30" fmla="*/ 84 w 85"/>
              <a:gd name="T31" fmla="*/ 89 h 344"/>
              <a:gd name="T32" fmla="*/ 75 w 85"/>
              <a:gd name="T33" fmla="*/ 58 h 344"/>
              <a:gd name="T34" fmla="*/ 66 w 85"/>
              <a:gd name="T35" fmla="*/ 48 h 344"/>
              <a:gd name="T36" fmla="*/ 60 w 85"/>
              <a:gd name="T37" fmla="*/ 34 h 344"/>
              <a:gd name="T38" fmla="*/ 60 w 85"/>
              <a:gd name="T39" fmla="*/ 24 h 344"/>
              <a:gd name="T40" fmla="*/ 58 w 85"/>
              <a:gd name="T41" fmla="*/ 10 h 344"/>
              <a:gd name="T42" fmla="*/ 44 w 85"/>
              <a:gd name="T43" fmla="*/ 0 h 344"/>
              <a:gd name="T44" fmla="*/ 28 w 85"/>
              <a:gd name="T45" fmla="*/ 13 h 344"/>
              <a:gd name="T46" fmla="*/ 26 w 85"/>
              <a:gd name="T47" fmla="*/ 24 h 344"/>
              <a:gd name="T48" fmla="*/ 20 w 85"/>
              <a:gd name="T49" fmla="*/ 51 h 344"/>
              <a:gd name="T50" fmla="*/ 5 w 85"/>
              <a:gd name="T51" fmla="*/ 65 h 344"/>
              <a:gd name="T52" fmla="*/ 4 w 85"/>
              <a:gd name="T53" fmla="*/ 112 h 344"/>
              <a:gd name="T54" fmla="*/ 58 w 85"/>
              <a:gd name="T55" fmla="*/ 102 h 344"/>
              <a:gd name="T56" fmla="*/ 61 w 85"/>
              <a:gd name="T57" fmla="*/ 110 h 344"/>
              <a:gd name="T58" fmla="*/ 58 w 85"/>
              <a:gd name="T59" fmla="*/ 106 h 344"/>
              <a:gd name="T60" fmla="*/ 44 w 85"/>
              <a:gd name="T61" fmla="*/ 220 h 344"/>
              <a:gd name="T62" fmla="*/ 46 w 85"/>
              <a:gd name="T63" fmla="*/ 232 h 344"/>
              <a:gd name="T64" fmla="*/ 45 w 85"/>
              <a:gd name="T65" fmla="*/ 245 h 344"/>
              <a:gd name="T66" fmla="*/ 44 w 85"/>
              <a:gd name="T67" fmla="*/ 236 h 344"/>
              <a:gd name="T68" fmla="*/ 36 w 85"/>
              <a:gd name="T69" fmla="*/ 73 h 344"/>
              <a:gd name="T70" fmla="*/ 31 w 85"/>
              <a:gd name="T71" fmla="*/ 49 h 344"/>
              <a:gd name="T72" fmla="*/ 38 w 85"/>
              <a:gd name="T73" fmla="*/ 68 h 344"/>
              <a:gd name="T74" fmla="*/ 45 w 85"/>
              <a:gd name="T75" fmla="*/ 58 h 344"/>
              <a:gd name="T76" fmla="*/ 46 w 85"/>
              <a:gd name="T77" fmla="*/ 74 h 344"/>
              <a:gd name="T78" fmla="*/ 36 w 85"/>
              <a:gd name="T79" fmla="*/ 73 h 344"/>
              <a:gd name="T80" fmla="*/ 32 w 85"/>
              <a:gd name="T81" fmla="*/ 120 h 344"/>
              <a:gd name="T82" fmla="*/ 29 w 85"/>
              <a:gd name="T83" fmla="*/ 12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344">
                <a:moveTo>
                  <a:pt x="12" y="119"/>
                </a:moveTo>
                <a:cubicBezTo>
                  <a:pt x="12" y="119"/>
                  <a:pt x="13" y="131"/>
                  <a:pt x="10" y="141"/>
                </a:cubicBezTo>
                <a:cubicBezTo>
                  <a:pt x="6" y="151"/>
                  <a:pt x="4" y="157"/>
                  <a:pt x="7" y="157"/>
                </a:cubicBezTo>
                <a:cubicBezTo>
                  <a:pt x="10" y="158"/>
                  <a:pt x="11" y="158"/>
                  <a:pt x="11" y="158"/>
                </a:cubicBezTo>
                <a:cubicBezTo>
                  <a:pt x="11" y="158"/>
                  <a:pt x="11" y="171"/>
                  <a:pt x="13" y="180"/>
                </a:cubicBezTo>
                <a:cubicBezTo>
                  <a:pt x="15" y="189"/>
                  <a:pt x="20" y="211"/>
                  <a:pt x="20" y="216"/>
                </a:cubicBezTo>
                <a:cubicBezTo>
                  <a:pt x="20" y="222"/>
                  <a:pt x="20" y="221"/>
                  <a:pt x="22" y="221"/>
                </a:cubicBezTo>
                <a:cubicBezTo>
                  <a:pt x="24" y="221"/>
                  <a:pt x="25" y="221"/>
                  <a:pt x="25" y="221"/>
                </a:cubicBezTo>
                <a:cubicBezTo>
                  <a:pt x="25" y="221"/>
                  <a:pt x="25" y="230"/>
                  <a:pt x="26" y="232"/>
                </a:cubicBezTo>
                <a:cubicBezTo>
                  <a:pt x="27" y="234"/>
                  <a:pt x="25" y="244"/>
                  <a:pt x="29" y="254"/>
                </a:cubicBezTo>
                <a:cubicBezTo>
                  <a:pt x="32" y="265"/>
                  <a:pt x="38" y="282"/>
                  <a:pt x="38" y="290"/>
                </a:cubicBezTo>
                <a:cubicBezTo>
                  <a:pt x="38" y="297"/>
                  <a:pt x="35" y="307"/>
                  <a:pt x="32" y="310"/>
                </a:cubicBezTo>
                <a:cubicBezTo>
                  <a:pt x="28" y="314"/>
                  <a:pt x="23" y="322"/>
                  <a:pt x="26" y="323"/>
                </a:cubicBezTo>
                <a:cubicBezTo>
                  <a:pt x="28" y="325"/>
                  <a:pt x="32" y="325"/>
                  <a:pt x="35" y="324"/>
                </a:cubicBezTo>
                <a:cubicBezTo>
                  <a:pt x="37" y="323"/>
                  <a:pt x="39" y="321"/>
                  <a:pt x="39" y="321"/>
                </a:cubicBezTo>
                <a:cubicBezTo>
                  <a:pt x="39" y="321"/>
                  <a:pt x="39" y="325"/>
                  <a:pt x="37" y="328"/>
                </a:cubicBezTo>
                <a:cubicBezTo>
                  <a:pt x="36" y="331"/>
                  <a:pt x="37" y="344"/>
                  <a:pt x="43" y="344"/>
                </a:cubicBezTo>
                <a:cubicBezTo>
                  <a:pt x="43" y="344"/>
                  <a:pt x="44" y="344"/>
                  <a:pt x="44" y="343"/>
                </a:cubicBezTo>
                <a:cubicBezTo>
                  <a:pt x="49" y="342"/>
                  <a:pt x="52" y="337"/>
                  <a:pt x="51" y="330"/>
                </a:cubicBezTo>
                <a:cubicBezTo>
                  <a:pt x="51" y="322"/>
                  <a:pt x="53" y="320"/>
                  <a:pt x="52" y="315"/>
                </a:cubicBezTo>
                <a:cubicBezTo>
                  <a:pt x="50" y="311"/>
                  <a:pt x="52" y="307"/>
                  <a:pt x="54" y="300"/>
                </a:cubicBezTo>
                <a:cubicBezTo>
                  <a:pt x="57" y="292"/>
                  <a:pt x="66" y="260"/>
                  <a:pt x="65" y="251"/>
                </a:cubicBezTo>
                <a:cubicBezTo>
                  <a:pt x="65" y="243"/>
                  <a:pt x="64" y="236"/>
                  <a:pt x="65" y="230"/>
                </a:cubicBezTo>
                <a:cubicBezTo>
                  <a:pt x="66" y="225"/>
                  <a:pt x="66" y="220"/>
                  <a:pt x="66" y="220"/>
                </a:cubicBezTo>
                <a:cubicBezTo>
                  <a:pt x="66" y="220"/>
                  <a:pt x="72" y="223"/>
                  <a:pt x="72" y="214"/>
                </a:cubicBezTo>
                <a:cubicBezTo>
                  <a:pt x="72" y="206"/>
                  <a:pt x="73" y="183"/>
                  <a:pt x="74" y="176"/>
                </a:cubicBezTo>
                <a:cubicBezTo>
                  <a:pt x="74" y="170"/>
                  <a:pt x="73" y="156"/>
                  <a:pt x="73" y="156"/>
                </a:cubicBezTo>
                <a:cubicBezTo>
                  <a:pt x="73" y="156"/>
                  <a:pt x="79" y="155"/>
                  <a:pt x="81" y="155"/>
                </a:cubicBezTo>
                <a:cubicBezTo>
                  <a:pt x="83" y="154"/>
                  <a:pt x="76" y="142"/>
                  <a:pt x="75" y="137"/>
                </a:cubicBezTo>
                <a:cubicBezTo>
                  <a:pt x="73" y="132"/>
                  <a:pt x="74" y="124"/>
                  <a:pt x="74" y="124"/>
                </a:cubicBezTo>
                <a:cubicBezTo>
                  <a:pt x="74" y="124"/>
                  <a:pt x="84" y="123"/>
                  <a:pt x="84" y="115"/>
                </a:cubicBezTo>
                <a:cubicBezTo>
                  <a:pt x="85" y="106"/>
                  <a:pt x="85" y="94"/>
                  <a:pt x="84" y="89"/>
                </a:cubicBezTo>
                <a:cubicBezTo>
                  <a:pt x="83" y="84"/>
                  <a:pt x="83" y="84"/>
                  <a:pt x="82" y="77"/>
                </a:cubicBezTo>
                <a:cubicBezTo>
                  <a:pt x="82" y="71"/>
                  <a:pt x="78" y="59"/>
                  <a:pt x="75" y="58"/>
                </a:cubicBezTo>
                <a:cubicBezTo>
                  <a:pt x="71" y="58"/>
                  <a:pt x="67" y="55"/>
                  <a:pt x="67" y="55"/>
                </a:cubicBezTo>
                <a:cubicBezTo>
                  <a:pt x="67" y="55"/>
                  <a:pt x="70" y="51"/>
                  <a:pt x="66" y="48"/>
                </a:cubicBezTo>
                <a:cubicBezTo>
                  <a:pt x="62" y="44"/>
                  <a:pt x="59" y="43"/>
                  <a:pt x="61" y="38"/>
                </a:cubicBezTo>
                <a:cubicBezTo>
                  <a:pt x="62" y="37"/>
                  <a:pt x="60" y="35"/>
                  <a:pt x="60" y="34"/>
                </a:cubicBezTo>
                <a:cubicBezTo>
                  <a:pt x="60" y="32"/>
                  <a:pt x="62" y="30"/>
                  <a:pt x="61" y="28"/>
                </a:cubicBezTo>
                <a:cubicBezTo>
                  <a:pt x="61" y="27"/>
                  <a:pt x="60" y="26"/>
                  <a:pt x="60" y="24"/>
                </a:cubicBezTo>
                <a:cubicBezTo>
                  <a:pt x="59" y="23"/>
                  <a:pt x="60" y="21"/>
                  <a:pt x="60" y="19"/>
                </a:cubicBezTo>
                <a:cubicBezTo>
                  <a:pt x="59" y="17"/>
                  <a:pt x="59" y="13"/>
                  <a:pt x="58" y="10"/>
                </a:cubicBezTo>
                <a:cubicBezTo>
                  <a:pt x="56" y="4"/>
                  <a:pt x="52" y="0"/>
                  <a:pt x="45" y="0"/>
                </a:cubicBezTo>
                <a:cubicBezTo>
                  <a:pt x="45" y="0"/>
                  <a:pt x="45" y="0"/>
                  <a:pt x="44" y="0"/>
                </a:cubicBezTo>
                <a:cubicBezTo>
                  <a:pt x="41" y="0"/>
                  <a:pt x="36" y="1"/>
                  <a:pt x="33" y="3"/>
                </a:cubicBezTo>
                <a:cubicBezTo>
                  <a:pt x="31" y="6"/>
                  <a:pt x="29" y="9"/>
                  <a:pt x="28" y="13"/>
                </a:cubicBezTo>
                <a:cubicBezTo>
                  <a:pt x="28" y="16"/>
                  <a:pt x="28" y="18"/>
                  <a:pt x="27" y="19"/>
                </a:cubicBezTo>
                <a:cubicBezTo>
                  <a:pt x="27" y="21"/>
                  <a:pt x="26" y="22"/>
                  <a:pt x="26" y="24"/>
                </a:cubicBezTo>
                <a:cubicBezTo>
                  <a:pt x="26" y="27"/>
                  <a:pt x="25" y="31"/>
                  <a:pt x="24" y="37"/>
                </a:cubicBezTo>
                <a:cubicBezTo>
                  <a:pt x="23" y="43"/>
                  <a:pt x="23" y="47"/>
                  <a:pt x="20" y="51"/>
                </a:cubicBezTo>
                <a:cubicBezTo>
                  <a:pt x="17" y="54"/>
                  <a:pt x="18" y="57"/>
                  <a:pt x="18" y="57"/>
                </a:cubicBezTo>
                <a:cubicBezTo>
                  <a:pt x="18" y="57"/>
                  <a:pt x="8" y="58"/>
                  <a:pt x="5" y="65"/>
                </a:cubicBezTo>
                <a:cubicBezTo>
                  <a:pt x="3" y="71"/>
                  <a:pt x="2" y="83"/>
                  <a:pt x="1" y="90"/>
                </a:cubicBezTo>
                <a:cubicBezTo>
                  <a:pt x="0" y="98"/>
                  <a:pt x="1" y="107"/>
                  <a:pt x="4" y="112"/>
                </a:cubicBezTo>
                <a:cubicBezTo>
                  <a:pt x="6" y="118"/>
                  <a:pt x="12" y="119"/>
                  <a:pt x="12" y="119"/>
                </a:cubicBezTo>
                <a:close/>
                <a:moveTo>
                  <a:pt x="58" y="102"/>
                </a:moveTo>
                <a:cubicBezTo>
                  <a:pt x="60" y="103"/>
                  <a:pt x="60" y="103"/>
                  <a:pt x="60" y="103"/>
                </a:cubicBezTo>
                <a:cubicBezTo>
                  <a:pt x="60" y="103"/>
                  <a:pt x="61" y="108"/>
                  <a:pt x="61" y="110"/>
                </a:cubicBezTo>
                <a:cubicBezTo>
                  <a:pt x="60" y="111"/>
                  <a:pt x="58" y="111"/>
                  <a:pt x="58" y="111"/>
                </a:cubicBezTo>
                <a:cubicBezTo>
                  <a:pt x="58" y="111"/>
                  <a:pt x="58" y="109"/>
                  <a:pt x="58" y="106"/>
                </a:cubicBezTo>
                <a:cubicBezTo>
                  <a:pt x="57" y="103"/>
                  <a:pt x="58" y="102"/>
                  <a:pt x="58" y="102"/>
                </a:cubicBezTo>
                <a:close/>
                <a:moveTo>
                  <a:pt x="44" y="220"/>
                </a:moveTo>
                <a:cubicBezTo>
                  <a:pt x="44" y="220"/>
                  <a:pt x="44" y="223"/>
                  <a:pt x="44" y="226"/>
                </a:cubicBezTo>
                <a:cubicBezTo>
                  <a:pt x="45" y="228"/>
                  <a:pt x="45" y="231"/>
                  <a:pt x="46" y="232"/>
                </a:cubicBezTo>
                <a:cubicBezTo>
                  <a:pt x="46" y="235"/>
                  <a:pt x="45" y="238"/>
                  <a:pt x="45" y="240"/>
                </a:cubicBezTo>
                <a:cubicBezTo>
                  <a:pt x="45" y="242"/>
                  <a:pt x="45" y="245"/>
                  <a:pt x="45" y="245"/>
                </a:cubicBezTo>
                <a:cubicBezTo>
                  <a:pt x="45" y="245"/>
                  <a:pt x="45" y="243"/>
                  <a:pt x="44" y="242"/>
                </a:cubicBezTo>
                <a:cubicBezTo>
                  <a:pt x="44" y="239"/>
                  <a:pt x="44" y="237"/>
                  <a:pt x="44" y="236"/>
                </a:cubicBezTo>
                <a:cubicBezTo>
                  <a:pt x="43" y="233"/>
                  <a:pt x="43" y="228"/>
                  <a:pt x="44" y="220"/>
                </a:cubicBezTo>
                <a:close/>
                <a:moveTo>
                  <a:pt x="36" y="73"/>
                </a:moveTo>
                <a:cubicBezTo>
                  <a:pt x="35" y="71"/>
                  <a:pt x="31" y="58"/>
                  <a:pt x="31" y="56"/>
                </a:cubicBezTo>
                <a:cubicBezTo>
                  <a:pt x="31" y="53"/>
                  <a:pt x="31" y="51"/>
                  <a:pt x="31" y="49"/>
                </a:cubicBezTo>
                <a:cubicBezTo>
                  <a:pt x="34" y="55"/>
                  <a:pt x="38" y="57"/>
                  <a:pt x="37" y="59"/>
                </a:cubicBezTo>
                <a:cubicBezTo>
                  <a:pt x="36" y="62"/>
                  <a:pt x="36" y="65"/>
                  <a:pt x="38" y="68"/>
                </a:cubicBezTo>
                <a:cubicBezTo>
                  <a:pt x="40" y="72"/>
                  <a:pt x="41" y="80"/>
                  <a:pt x="42" y="76"/>
                </a:cubicBezTo>
                <a:cubicBezTo>
                  <a:pt x="43" y="73"/>
                  <a:pt x="45" y="61"/>
                  <a:pt x="45" y="58"/>
                </a:cubicBezTo>
                <a:cubicBezTo>
                  <a:pt x="45" y="54"/>
                  <a:pt x="51" y="50"/>
                  <a:pt x="51" y="50"/>
                </a:cubicBezTo>
                <a:cubicBezTo>
                  <a:pt x="51" y="56"/>
                  <a:pt x="48" y="67"/>
                  <a:pt x="46" y="74"/>
                </a:cubicBezTo>
                <a:cubicBezTo>
                  <a:pt x="44" y="81"/>
                  <a:pt x="41" y="88"/>
                  <a:pt x="41" y="86"/>
                </a:cubicBezTo>
                <a:cubicBezTo>
                  <a:pt x="41" y="83"/>
                  <a:pt x="38" y="76"/>
                  <a:pt x="36" y="73"/>
                </a:cubicBezTo>
                <a:close/>
                <a:moveTo>
                  <a:pt x="29" y="120"/>
                </a:moveTo>
                <a:cubicBezTo>
                  <a:pt x="32" y="120"/>
                  <a:pt x="32" y="120"/>
                  <a:pt x="32" y="120"/>
                </a:cubicBezTo>
                <a:cubicBezTo>
                  <a:pt x="32" y="120"/>
                  <a:pt x="33" y="125"/>
                  <a:pt x="33" y="127"/>
                </a:cubicBezTo>
                <a:cubicBezTo>
                  <a:pt x="33" y="128"/>
                  <a:pt x="29" y="127"/>
                  <a:pt x="29" y="127"/>
                </a:cubicBezTo>
                <a:lnTo>
                  <a:pt x="29" y="12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85" name="Freeform 10"/>
          <p:cNvSpPr>
            <a:spLocks noEditPoints="1"/>
          </p:cNvSpPr>
          <p:nvPr/>
        </p:nvSpPr>
        <p:spPr bwMode="auto">
          <a:xfrm>
            <a:off x="9190037" y="3124200"/>
            <a:ext cx="3796592" cy="8883877"/>
          </a:xfrm>
          <a:custGeom>
            <a:avLst/>
            <a:gdLst>
              <a:gd name="T0" fmla="*/ 6 w 153"/>
              <a:gd name="T1" fmla="*/ 120 h 358"/>
              <a:gd name="T2" fmla="*/ 11 w 153"/>
              <a:gd name="T3" fmla="*/ 132 h 358"/>
              <a:gd name="T4" fmla="*/ 23 w 153"/>
              <a:gd name="T5" fmla="*/ 137 h 358"/>
              <a:gd name="T6" fmla="*/ 44 w 153"/>
              <a:gd name="T7" fmla="*/ 144 h 358"/>
              <a:gd name="T8" fmla="*/ 58 w 153"/>
              <a:gd name="T9" fmla="*/ 150 h 358"/>
              <a:gd name="T10" fmla="*/ 58 w 153"/>
              <a:gd name="T11" fmla="*/ 165 h 358"/>
              <a:gd name="T12" fmla="*/ 52 w 153"/>
              <a:gd name="T13" fmla="*/ 199 h 358"/>
              <a:gd name="T14" fmla="*/ 51 w 153"/>
              <a:gd name="T15" fmla="*/ 209 h 358"/>
              <a:gd name="T16" fmla="*/ 47 w 153"/>
              <a:gd name="T17" fmla="*/ 231 h 358"/>
              <a:gd name="T18" fmla="*/ 45 w 153"/>
              <a:gd name="T19" fmla="*/ 256 h 358"/>
              <a:gd name="T20" fmla="*/ 48 w 153"/>
              <a:gd name="T21" fmla="*/ 297 h 358"/>
              <a:gd name="T22" fmla="*/ 43 w 153"/>
              <a:gd name="T23" fmla="*/ 323 h 358"/>
              <a:gd name="T24" fmla="*/ 23 w 153"/>
              <a:gd name="T25" fmla="*/ 337 h 358"/>
              <a:gd name="T26" fmla="*/ 26 w 153"/>
              <a:gd name="T27" fmla="*/ 344 h 358"/>
              <a:gd name="T28" fmla="*/ 58 w 153"/>
              <a:gd name="T29" fmla="*/ 333 h 358"/>
              <a:gd name="T30" fmla="*/ 72 w 153"/>
              <a:gd name="T31" fmla="*/ 325 h 358"/>
              <a:gd name="T32" fmla="*/ 76 w 153"/>
              <a:gd name="T33" fmla="*/ 255 h 358"/>
              <a:gd name="T34" fmla="*/ 93 w 153"/>
              <a:gd name="T35" fmla="*/ 223 h 358"/>
              <a:gd name="T36" fmla="*/ 96 w 153"/>
              <a:gd name="T37" fmla="*/ 242 h 358"/>
              <a:gd name="T38" fmla="*/ 100 w 153"/>
              <a:gd name="T39" fmla="*/ 263 h 358"/>
              <a:gd name="T40" fmla="*/ 95 w 153"/>
              <a:gd name="T41" fmla="*/ 307 h 358"/>
              <a:gd name="T42" fmla="*/ 97 w 153"/>
              <a:gd name="T43" fmla="*/ 337 h 358"/>
              <a:gd name="T44" fmla="*/ 100 w 153"/>
              <a:gd name="T45" fmla="*/ 357 h 358"/>
              <a:gd name="T46" fmla="*/ 115 w 153"/>
              <a:gd name="T47" fmla="*/ 337 h 358"/>
              <a:gd name="T48" fmla="*/ 121 w 153"/>
              <a:gd name="T49" fmla="*/ 292 h 358"/>
              <a:gd name="T50" fmla="*/ 130 w 153"/>
              <a:gd name="T51" fmla="*/ 208 h 358"/>
              <a:gd name="T52" fmla="*/ 135 w 153"/>
              <a:gd name="T53" fmla="*/ 153 h 358"/>
              <a:gd name="T54" fmla="*/ 152 w 153"/>
              <a:gd name="T55" fmla="*/ 124 h 358"/>
              <a:gd name="T56" fmla="*/ 148 w 153"/>
              <a:gd name="T57" fmla="*/ 76 h 358"/>
              <a:gd name="T58" fmla="*/ 116 w 153"/>
              <a:gd name="T59" fmla="*/ 50 h 358"/>
              <a:gd name="T60" fmla="*/ 109 w 153"/>
              <a:gd name="T61" fmla="*/ 34 h 358"/>
              <a:gd name="T62" fmla="*/ 113 w 153"/>
              <a:gd name="T63" fmla="*/ 22 h 358"/>
              <a:gd name="T64" fmla="*/ 99 w 153"/>
              <a:gd name="T65" fmla="*/ 1 h 358"/>
              <a:gd name="T66" fmla="*/ 82 w 153"/>
              <a:gd name="T67" fmla="*/ 4 h 358"/>
              <a:gd name="T68" fmla="*/ 76 w 153"/>
              <a:gd name="T69" fmla="*/ 24 h 358"/>
              <a:gd name="T70" fmla="*/ 76 w 153"/>
              <a:gd name="T71" fmla="*/ 33 h 358"/>
              <a:gd name="T72" fmla="*/ 82 w 153"/>
              <a:gd name="T73" fmla="*/ 47 h 358"/>
              <a:gd name="T74" fmla="*/ 51 w 153"/>
              <a:gd name="T75" fmla="*/ 63 h 358"/>
              <a:gd name="T76" fmla="*/ 45 w 153"/>
              <a:gd name="T77" fmla="*/ 95 h 358"/>
              <a:gd name="T78" fmla="*/ 41 w 153"/>
              <a:gd name="T79" fmla="*/ 115 h 358"/>
              <a:gd name="T80" fmla="*/ 2 w 153"/>
              <a:gd name="T81" fmla="*/ 113 h 358"/>
              <a:gd name="T82" fmla="*/ 83 w 153"/>
              <a:gd name="T83" fmla="*/ 48 h 358"/>
              <a:gd name="T84" fmla="*/ 101 w 153"/>
              <a:gd name="T85" fmla="*/ 78 h 358"/>
              <a:gd name="T86" fmla="*/ 97 w 153"/>
              <a:gd name="T87" fmla="*/ 60 h 358"/>
              <a:gd name="T88" fmla="*/ 88 w 153"/>
              <a:gd name="T89" fmla="*/ 7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358">
                <a:moveTo>
                  <a:pt x="7" y="117"/>
                </a:moveTo>
                <a:cubicBezTo>
                  <a:pt x="7" y="117"/>
                  <a:pt x="7" y="118"/>
                  <a:pt x="6" y="118"/>
                </a:cubicBezTo>
                <a:cubicBezTo>
                  <a:pt x="6" y="119"/>
                  <a:pt x="6" y="120"/>
                  <a:pt x="6" y="120"/>
                </a:cubicBezTo>
                <a:cubicBezTo>
                  <a:pt x="5" y="122"/>
                  <a:pt x="5" y="122"/>
                  <a:pt x="5" y="122"/>
                </a:cubicBezTo>
                <a:cubicBezTo>
                  <a:pt x="5" y="122"/>
                  <a:pt x="6" y="124"/>
                  <a:pt x="10" y="126"/>
                </a:cubicBezTo>
                <a:cubicBezTo>
                  <a:pt x="10" y="126"/>
                  <a:pt x="10" y="132"/>
                  <a:pt x="11" y="132"/>
                </a:cubicBezTo>
                <a:cubicBezTo>
                  <a:pt x="12" y="133"/>
                  <a:pt x="13" y="133"/>
                  <a:pt x="14" y="134"/>
                </a:cubicBezTo>
                <a:cubicBezTo>
                  <a:pt x="16" y="134"/>
                  <a:pt x="15" y="135"/>
                  <a:pt x="16" y="135"/>
                </a:cubicBezTo>
                <a:cubicBezTo>
                  <a:pt x="16" y="136"/>
                  <a:pt x="23" y="137"/>
                  <a:pt x="23" y="137"/>
                </a:cubicBezTo>
                <a:cubicBezTo>
                  <a:pt x="23" y="137"/>
                  <a:pt x="29" y="153"/>
                  <a:pt x="33" y="153"/>
                </a:cubicBezTo>
                <a:cubicBezTo>
                  <a:pt x="33" y="153"/>
                  <a:pt x="42" y="146"/>
                  <a:pt x="42" y="145"/>
                </a:cubicBezTo>
                <a:cubicBezTo>
                  <a:pt x="43" y="145"/>
                  <a:pt x="44" y="144"/>
                  <a:pt x="44" y="144"/>
                </a:cubicBezTo>
                <a:cubicBezTo>
                  <a:pt x="45" y="144"/>
                  <a:pt x="46" y="143"/>
                  <a:pt x="46" y="143"/>
                </a:cubicBezTo>
                <a:cubicBezTo>
                  <a:pt x="58" y="147"/>
                  <a:pt x="58" y="147"/>
                  <a:pt x="58" y="147"/>
                </a:cubicBezTo>
                <a:cubicBezTo>
                  <a:pt x="58" y="147"/>
                  <a:pt x="59" y="149"/>
                  <a:pt x="58" y="150"/>
                </a:cubicBezTo>
                <a:cubicBezTo>
                  <a:pt x="58" y="151"/>
                  <a:pt x="57" y="154"/>
                  <a:pt x="58" y="156"/>
                </a:cubicBezTo>
                <a:cubicBezTo>
                  <a:pt x="58" y="159"/>
                  <a:pt x="57" y="160"/>
                  <a:pt x="56" y="161"/>
                </a:cubicBezTo>
                <a:cubicBezTo>
                  <a:pt x="56" y="161"/>
                  <a:pt x="58" y="164"/>
                  <a:pt x="58" y="165"/>
                </a:cubicBezTo>
                <a:cubicBezTo>
                  <a:pt x="57" y="166"/>
                  <a:pt x="56" y="174"/>
                  <a:pt x="56" y="174"/>
                </a:cubicBezTo>
                <a:cubicBezTo>
                  <a:pt x="56" y="174"/>
                  <a:pt x="53" y="196"/>
                  <a:pt x="53" y="197"/>
                </a:cubicBezTo>
                <a:cubicBezTo>
                  <a:pt x="52" y="198"/>
                  <a:pt x="52" y="199"/>
                  <a:pt x="52" y="199"/>
                </a:cubicBezTo>
                <a:cubicBezTo>
                  <a:pt x="52" y="199"/>
                  <a:pt x="52" y="203"/>
                  <a:pt x="52" y="203"/>
                </a:cubicBezTo>
                <a:cubicBezTo>
                  <a:pt x="53" y="203"/>
                  <a:pt x="52" y="204"/>
                  <a:pt x="52" y="205"/>
                </a:cubicBezTo>
                <a:cubicBezTo>
                  <a:pt x="52" y="205"/>
                  <a:pt x="52" y="208"/>
                  <a:pt x="51" y="209"/>
                </a:cubicBezTo>
                <a:cubicBezTo>
                  <a:pt x="50" y="210"/>
                  <a:pt x="51" y="211"/>
                  <a:pt x="50" y="212"/>
                </a:cubicBezTo>
                <a:cubicBezTo>
                  <a:pt x="49" y="214"/>
                  <a:pt x="48" y="221"/>
                  <a:pt x="48" y="221"/>
                </a:cubicBezTo>
                <a:cubicBezTo>
                  <a:pt x="48" y="221"/>
                  <a:pt x="47" y="230"/>
                  <a:pt x="47" y="231"/>
                </a:cubicBezTo>
                <a:cubicBezTo>
                  <a:pt x="47" y="232"/>
                  <a:pt x="46" y="238"/>
                  <a:pt x="46" y="238"/>
                </a:cubicBezTo>
                <a:cubicBezTo>
                  <a:pt x="46" y="238"/>
                  <a:pt x="45" y="243"/>
                  <a:pt x="44" y="245"/>
                </a:cubicBezTo>
                <a:cubicBezTo>
                  <a:pt x="44" y="248"/>
                  <a:pt x="44" y="254"/>
                  <a:pt x="45" y="256"/>
                </a:cubicBezTo>
                <a:cubicBezTo>
                  <a:pt x="46" y="257"/>
                  <a:pt x="49" y="280"/>
                  <a:pt x="49" y="283"/>
                </a:cubicBezTo>
                <a:cubicBezTo>
                  <a:pt x="48" y="285"/>
                  <a:pt x="49" y="286"/>
                  <a:pt x="49" y="287"/>
                </a:cubicBezTo>
                <a:cubicBezTo>
                  <a:pt x="49" y="287"/>
                  <a:pt x="48" y="296"/>
                  <a:pt x="48" y="297"/>
                </a:cubicBezTo>
                <a:cubicBezTo>
                  <a:pt x="48" y="298"/>
                  <a:pt x="48" y="304"/>
                  <a:pt x="47" y="305"/>
                </a:cubicBezTo>
                <a:cubicBezTo>
                  <a:pt x="47" y="305"/>
                  <a:pt x="46" y="312"/>
                  <a:pt x="47" y="314"/>
                </a:cubicBezTo>
                <a:cubicBezTo>
                  <a:pt x="47" y="317"/>
                  <a:pt x="43" y="322"/>
                  <a:pt x="43" y="323"/>
                </a:cubicBezTo>
                <a:cubicBezTo>
                  <a:pt x="43" y="324"/>
                  <a:pt x="41" y="325"/>
                  <a:pt x="41" y="326"/>
                </a:cubicBezTo>
                <a:cubicBezTo>
                  <a:pt x="41" y="327"/>
                  <a:pt x="33" y="332"/>
                  <a:pt x="32" y="332"/>
                </a:cubicBezTo>
                <a:cubicBezTo>
                  <a:pt x="31" y="332"/>
                  <a:pt x="23" y="336"/>
                  <a:pt x="23" y="337"/>
                </a:cubicBezTo>
                <a:cubicBezTo>
                  <a:pt x="23" y="338"/>
                  <a:pt x="23" y="338"/>
                  <a:pt x="23" y="338"/>
                </a:cubicBezTo>
                <a:cubicBezTo>
                  <a:pt x="23" y="338"/>
                  <a:pt x="21" y="338"/>
                  <a:pt x="21" y="339"/>
                </a:cubicBezTo>
                <a:cubicBezTo>
                  <a:pt x="21" y="339"/>
                  <a:pt x="23" y="343"/>
                  <a:pt x="26" y="344"/>
                </a:cubicBezTo>
                <a:cubicBezTo>
                  <a:pt x="26" y="344"/>
                  <a:pt x="41" y="343"/>
                  <a:pt x="44" y="342"/>
                </a:cubicBezTo>
                <a:cubicBezTo>
                  <a:pt x="47" y="340"/>
                  <a:pt x="50" y="338"/>
                  <a:pt x="50" y="338"/>
                </a:cubicBezTo>
                <a:cubicBezTo>
                  <a:pt x="50" y="338"/>
                  <a:pt x="57" y="333"/>
                  <a:pt x="58" y="333"/>
                </a:cubicBezTo>
                <a:cubicBezTo>
                  <a:pt x="59" y="335"/>
                  <a:pt x="59" y="335"/>
                  <a:pt x="59" y="335"/>
                </a:cubicBezTo>
                <a:cubicBezTo>
                  <a:pt x="59" y="335"/>
                  <a:pt x="72" y="333"/>
                  <a:pt x="73" y="331"/>
                </a:cubicBezTo>
                <a:cubicBezTo>
                  <a:pt x="74" y="330"/>
                  <a:pt x="72" y="326"/>
                  <a:pt x="72" y="325"/>
                </a:cubicBezTo>
                <a:cubicBezTo>
                  <a:pt x="71" y="324"/>
                  <a:pt x="72" y="324"/>
                  <a:pt x="72" y="324"/>
                </a:cubicBezTo>
                <a:cubicBezTo>
                  <a:pt x="72" y="319"/>
                  <a:pt x="72" y="319"/>
                  <a:pt x="72" y="319"/>
                </a:cubicBezTo>
                <a:cubicBezTo>
                  <a:pt x="72" y="319"/>
                  <a:pt x="76" y="257"/>
                  <a:pt x="76" y="255"/>
                </a:cubicBezTo>
                <a:cubicBezTo>
                  <a:pt x="76" y="255"/>
                  <a:pt x="76" y="254"/>
                  <a:pt x="76" y="252"/>
                </a:cubicBezTo>
                <a:cubicBezTo>
                  <a:pt x="77" y="251"/>
                  <a:pt x="90" y="215"/>
                  <a:pt x="90" y="215"/>
                </a:cubicBezTo>
                <a:cubicBezTo>
                  <a:pt x="90" y="214"/>
                  <a:pt x="92" y="218"/>
                  <a:pt x="93" y="223"/>
                </a:cubicBezTo>
                <a:cubicBezTo>
                  <a:pt x="93" y="223"/>
                  <a:pt x="94" y="229"/>
                  <a:pt x="94" y="230"/>
                </a:cubicBezTo>
                <a:cubicBezTo>
                  <a:pt x="93" y="231"/>
                  <a:pt x="94" y="235"/>
                  <a:pt x="95" y="237"/>
                </a:cubicBezTo>
                <a:cubicBezTo>
                  <a:pt x="96" y="239"/>
                  <a:pt x="96" y="241"/>
                  <a:pt x="96" y="242"/>
                </a:cubicBezTo>
                <a:cubicBezTo>
                  <a:pt x="96" y="242"/>
                  <a:pt x="98" y="249"/>
                  <a:pt x="97" y="249"/>
                </a:cubicBezTo>
                <a:cubicBezTo>
                  <a:pt x="97" y="250"/>
                  <a:pt x="97" y="257"/>
                  <a:pt x="97" y="258"/>
                </a:cubicBezTo>
                <a:cubicBezTo>
                  <a:pt x="97" y="260"/>
                  <a:pt x="100" y="262"/>
                  <a:pt x="100" y="263"/>
                </a:cubicBezTo>
                <a:cubicBezTo>
                  <a:pt x="100" y="264"/>
                  <a:pt x="97" y="282"/>
                  <a:pt x="98" y="286"/>
                </a:cubicBezTo>
                <a:cubicBezTo>
                  <a:pt x="98" y="286"/>
                  <a:pt x="96" y="291"/>
                  <a:pt x="96" y="294"/>
                </a:cubicBezTo>
                <a:cubicBezTo>
                  <a:pt x="95" y="297"/>
                  <a:pt x="95" y="307"/>
                  <a:pt x="95" y="307"/>
                </a:cubicBezTo>
                <a:cubicBezTo>
                  <a:pt x="93" y="323"/>
                  <a:pt x="93" y="323"/>
                  <a:pt x="93" y="323"/>
                </a:cubicBezTo>
                <a:cubicBezTo>
                  <a:pt x="93" y="323"/>
                  <a:pt x="92" y="328"/>
                  <a:pt x="93" y="330"/>
                </a:cubicBezTo>
                <a:cubicBezTo>
                  <a:pt x="94" y="332"/>
                  <a:pt x="97" y="337"/>
                  <a:pt x="97" y="337"/>
                </a:cubicBezTo>
                <a:cubicBezTo>
                  <a:pt x="97" y="337"/>
                  <a:pt x="96" y="344"/>
                  <a:pt x="96" y="344"/>
                </a:cubicBezTo>
                <a:cubicBezTo>
                  <a:pt x="96" y="345"/>
                  <a:pt x="95" y="346"/>
                  <a:pt x="95" y="346"/>
                </a:cubicBezTo>
                <a:cubicBezTo>
                  <a:pt x="95" y="346"/>
                  <a:pt x="95" y="356"/>
                  <a:pt x="100" y="357"/>
                </a:cubicBezTo>
                <a:cubicBezTo>
                  <a:pt x="100" y="357"/>
                  <a:pt x="107" y="358"/>
                  <a:pt x="109" y="357"/>
                </a:cubicBezTo>
                <a:cubicBezTo>
                  <a:pt x="112" y="357"/>
                  <a:pt x="117" y="349"/>
                  <a:pt x="116" y="345"/>
                </a:cubicBezTo>
                <a:cubicBezTo>
                  <a:pt x="115" y="341"/>
                  <a:pt x="115" y="337"/>
                  <a:pt x="115" y="337"/>
                </a:cubicBezTo>
                <a:cubicBezTo>
                  <a:pt x="115" y="337"/>
                  <a:pt x="115" y="336"/>
                  <a:pt x="116" y="336"/>
                </a:cubicBezTo>
                <a:cubicBezTo>
                  <a:pt x="116" y="335"/>
                  <a:pt x="117" y="326"/>
                  <a:pt x="119" y="323"/>
                </a:cubicBezTo>
                <a:cubicBezTo>
                  <a:pt x="121" y="321"/>
                  <a:pt x="122" y="294"/>
                  <a:pt x="121" y="292"/>
                </a:cubicBezTo>
                <a:cubicBezTo>
                  <a:pt x="121" y="290"/>
                  <a:pt x="123" y="269"/>
                  <a:pt x="123" y="267"/>
                </a:cubicBezTo>
                <a:cubicBezTo>
                  <a:pt x="123" y="266"/>
                  <a:pt x="124" y="243"/>
                  <a:pt x="124" y="242"/>
                </a:cubicBezTo>
                <a:cubicBezTo>
                  <a:pt x="124" y="241"/>
                  <a:pt x="131" y="209"/>
                  <a:pt x="130" y="208"/>
                </a:cubicBezTo>
                <a:cubicBezTo>
                  <a:pt x="129" y="208"/>
                  <a:pt x="139" y="206"/>
                  <a:pt x="142" y="202"/>
                </a:cubicBezTo>
                <a:cubicBezTo>
                  <a:pt x="142" y="202"/>
                  <a:pt x="138" y="163"/>
                  <a:pt x="137" y="162"/>
                </a:cubicBezTo>
                <a:cubicBezTo>
                  <a:pt x="136" y="160"/>
                  <a:pt x="135" y="153"/>
                  <a:pt x="135" y="153"/>
                </a:cubicBezTo>
                <a:cubicBezTo>
                  <a:pt x="135" y="153"/>
                  <a:pt x="134" y="148"/>
                  <a:pt x="134" y="148"/>
                </a:cubicBezTo>
                <a:cubicBezTo>
                  <a:pt x="135" y="148"/>
                  <a:pt x="151" y="142"/>
                  <a:pt x="153" y="129"/>
                </a:cubicBezTo>
                <a:cubicBezTo>
                  <a:pt x="153" y="129"/>
                  <a:pt x="152" y="124"/>
                  <a:pt x="152" y="124"/>
                </a:cubicBezTo>
                <a:cubicBezTo>
                  <a:pt x="151" y="124"/>
                  <a:pt x="150" y="98"/>
                  <a:pt x="151" y="97"/>
                </a:cubicBezTo>
                <a:cubicBezTo>
                  <a:pt x="151" y="96"/>
                  <a:pt x="150" y="88"/>
                  <a:pt x="150" y="88"/>
                </a:cubicBezTo>
                <a:cubicBezTo>
                  <a:pt x="150" y="88"/>
                  <a:pt x="149" y="76"/>
                  <a:pt x="148" y="76"/>
                </a:cubicBezTo>
                <a:cubicBezTo>
                  <a:pt x="147" y="75"/>
                  <a:pt x="148" y="68"/>
                  <a:pt x="148" y="67"/>
                </a:cubicBezTo>
                <a:cubicBezTo>
                  <a:pt x="148" y="66"/>
                  <a:pt x="147" y="61"/>
                  <a:pt x="139" y="59"/>
                </a:cubicBezTo>
                <a:cubicBezTo>
                  <a:pt x="132" y="57"/>
                  <a:pt x="116" y="50"/>
                  <a:pt x="116" y="50"/>
                </a:cubicBezTo>
                <a:cubicBezTo>
                  <a:pt x="116" y="50"/>
                  <a:pt x="115" y="48"/>
                  <a:pt x="113" y="48"/>
                </a:cubicBezTo>
                <a:cubicBezTo>
                  <a:pt x="111" y="47"/>
                  <a:pt x="109" y="42"/>
                  <a:pt x="107" y="42"/>
                </a:cubicBezTo>
                <a:cubicBezTo>
                  <a:pt x="107" y="42"/>
                  <a:pt x="109" y="36"/>
                  <a:pt x="109" y="34"/>
                </a:cubicBezTo>
                <a:cubicBezTo>
                  <a:pt x="109" y="34"/>
                  <a:pt x="111" y="33"/>
                  <a:pt x="112" y="32"/>
                </a:cubicBezTo>
                <a:cubicBezTo>
                  <a:pt x="112" y="31"/>
                  <a:pt x="113" y="29"/>
                  <a:pt x="112" y="28"/>
                </a:cubicBezTo>
                <a:cubicBezTo>
                  <a:pt x="112" y="27"/>
                  <a:pt x="114" y="24"/>
                  <a:pt x="113" y="22"/>
                </a:cubicBezTo>
                <a:cubicBezTo>
                  <a:pt x="113" y="22"/>
                  <a:pt x="114" y="19"/>
                  <a:pt x="110" y="20"/>
                </a:cubicBezTo>
                <a:cubicBezTo>
                  <a:pt x="110" y="20"/>
                  <a:pt x="110" y="5"/>
                  <a:pt x="102" y="2"/>
                </a:cubicBezTo>
                <a:cubicBezTo>
                  <a:pt x="102" y="2"/>
                  <a:pt x="101" y="1"/>
                  <a:pt x="99" y="1"/>
                </a:cubicBezTo>
                <a:cubicBezTo>
                  <a:pt x="97" y="0"/>
                  <a:pt x="96" y="1"/>
                  <a:pt x="95" y="1"/>
                </a:cubicBezTo>
                <a:cubicBezTo>
                  <a:pt x="94" y="0"/>
                  <a:pt x="90" y="0"/>
                  <a:pt x="89" y="0"/>
                </a:cubicBezTo>
                <a:cubicBezTo>
                  <a:pt x="88" y="1"/>
                  <a:pt x="83" y="4"/>
                  <a:pt x="82" y="4"/>
                </a:cubicBezTo>
                <a:cubicBezTo>
                  <a:pt x="82" y="4"/>
                  <a:pt x="77" y="8"/>
                  <a:pt x="77" y="10"/>
                </a:cubicBezTo>
                <a:cubicBezTo>
                  <a:pt x="77" y="12"/>
                  <a:pt x="75" y="16"/>
                  <a:pt x="77" y="20"/>
                </a:cubicBezTo>
                <a:cubicBezTo>
                  <a:pt x="78" y="24"/>
                  <a:pt x="76" y="24"/>
                  <a:pt x="76" y="24"/>
                </a:cubicBezTo>
                <a:cubicBezTo>
                  <a:pt x="76" y="24"/>
                  <a:pt x="75" y="23"/>
                  <a:pt x="75" y="23"/>
                </a:cubicBezTo>
                <a:cubicBezTo>
                  <a:pt x="74" y="24"/>
                  <a:pt x="74" y="29"/>
                  <a:pt x="75" y="29"/>
                </a:cubicBezTo>
                <a:cubicBezTo>
                  <a:pt x="75" y="30"/>
                  <a:pt x="76" y="33"/>
                  <a:pt x="76" y="33"/>
                </a:cubicBezTo>
                <a:cubicBezTo>
                  <a:pt x="76" y="33"/>
                  <a:pt x="77" y="35"/>
                  <a:pt x="79" y="36"/>
                </a:cubicBezTo>
                <a:cubicBezTo>
                  <a:pt x="79" y="36"/>
                  <a:pt x="81" y="44"/>
                  <a:pt x="83" y="44"/>
                </a:cubicBezTo>
                <a:cubicBezTo>
                  <a:pt x="83" y="44"/>
                  <a:pt x="83" y="47"/>
                  <a:pt x="82" y="47"/>
                </a:cubicBezTo>
                <a:cubicBezTo>
                  <a:pt x="82" y="48"/>
                  <a:pt x="77" y="51"/>
                  <a:pt x="77" y="51"/>
                </a:cubicBezTo>
                <a:cubicBezTo>
                  <a:pt x="77" y="51"/>
                  <a:pt x="61" y="58"/>
                  <a:pt x="60" y="58"/>
                </a:cubicBezTo>
                <a:cubicBezTo>
                  <a:pt x="59" y="58"/>
                  <a:pt x="51" y="63"/>
                  <a:pt x="51" y="63"/>
                </a:cubicBezTo>
                <a:cubicBezTo>
                  <a:pt x="51" y="64"/>
                  <a:pt x="47" y="66"/>
                  <a:pt x="48" y="69"/>
                </a:cubicBezTo>
                <a:cubicBezTo>
                  <a:pt x="48" y="73"/>
                  <a:pt x="46" y="82"/>
                  <a:pt x="46" y="82"/>
                </a:cubicBezTo>
                <a:cubicBezTo>
                  <a:pt x="45" y="95"/>
                  <a:pt x="45" y="95"/>
                  <a:pt x="45" y="95"/>
                </a:cubicBezTo>
                <a:cubicBezTo>
                  <a:pt x="45" y="95"/>
                  <a:pt x="44" y="100"/>
                  <a:pt x="45" y="102"/>
                </a:cubicBezTo>
                <a:cubicBezTo>
                  <a:pt x="45" y="104"/>
                  <a:pt x="43" y="108"/>
                  <a:pt x="42" y="109"/>
                </a:cubicBezTo>
                <a:cubicBezTo>
                  <a:pt x="42" y="110"/>
                  <a:pt x="41" y="115"/>
                  <a:pt x="41" y="115"/>
                </a:cubicBezTo>
                <a:cubicBezTo>
                  <a:pt x="40" y="117"/>
                  <a:pt x="40" y="117"/>
                  <a:pt x="40" y="117"/>
                </a:cubicBezTo>
                <a:cubicBezTo>
                  <a:pt x="40" y="117"/>
                  <a:pt x="4" y="108"/>
                  <a:pt x="2" y="109"/>
                </a:cubicBezTo>
                <a:cubicBezTo>
                  <a:pt x="0" y="110"/>
                  <a:pt x="1" y="112"/>
                  <a:pt x="2" y="113"/>
                </a:cubicBezTo>
                <a:cubicBezTo>
                  <a:pt x="3" y="114"/>
                  <a:pt x="7" y="117"/>
                  <a:pt x="7" y="117"/>
                </a:cubicBezTo>
                <a:close/>
                <a:moveTo>
                  <a:pt x="80" y="52"/>
                </a:moveTo>
                <a:cubicBezTo>
                  <a:pt x="83" y="48"/>
                  <a:pt x="83" y="48"/>
                  <a:pt x="83" y="48"/>
                </a:cubicBezTo>
                <a:cubicBezTo>
                  <a:pt x="83" y="48"/>
                  <a:pt x="86" y="53"/>
                  <a:pt x="93" y="55"/>
                </a:cubicBezTo>
                <a:cubicBezTo>
                  <a:pt x="98" y="59"/>
                  <a:pt x="110" y="45"/>
                  <a:pt x="110" y="45"/>
                </a:cubicBezTo>
                <a:cubicBezTo>
                  <a:pt x="111" y="49"/>
                  <a:pt x="106" y="65"/>
                  <a:pt x="101" y="78"/>
                </a:cubicBezTo>
                <a:cubicBezTo>
                  <a:pt x="97" y="66"/>
                  <a:pt x="97" y="66"/>
                  <a:pt x="97" y="66"/>
                </a:cubicBezTo>
                <a:cubicBezTo>
                  <a:pt x="97" y="66"/>
                  <a:pt x="99" y="67"/>
                  <a:pt x="100" y="66"/>
                </a:cubicBezTo>
                <a:cubicBezTo>
                  <a:pt x="101" y="64"/>
                  <a:pt x="98" y="60"/>
                  <a:pt x="97" y="60"/>
                </a:cubicBezTo>
                <a:cubicBezTo>
                  <a:pt x="96" y="60"/>
                  <a:pt x="93" y="60"/>
                  <a:pt x="92" y="63"/>
                </a:cubicBezTo>
                <a:cubicBezTo>
                  <a:pt x="92" y="66"/>
                  <a:pt x="94" y="66"/>
                  <a:pt x="94" y="66"/>
                </a:cubicBezTo>
                <a:cubicBezTo>
                  <a:pt x="88" y="75"/>
                  <a:pt x="88" y="75"/>
                  <a:pt x="88" y="75"/>
                </a:cubicBezTo>
                <a:cubicBezTo>
                  <a:pt x="84" y="64"/>
                  <a:pt x="80" y="52"/>
                  <a:pt x="80" y="5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86" name="กลุ่ม 85"/>
          <p:cNvGrpSpPr/>
          <p:nvPr/>
        </p:nvGrpSpPr>
        <p:grpSpPr>
          <a:xfrm>
            <a:off x="4716462" y="3349852"/>
            <a:ext cx="4165600" cy="4187825"/>
            <a:chOff x="4716462" y="3502252"/>
            <a:chExt cx="4165600" cy="4187825"/>
          </a:xfrm>
        </p:grpSpPr>
        <p:sp>
          <p:nvSpPr>
            <p:cNvPr id="87" name="Freeform 9"/>
            <p:cNvSpPr>
              <a:spLocks/>
            </p:cNvSpPr>
            <p:nvPr/>
          </p:nvSpPr>
          <p:spPr bwMode="auto">
            <a:xfrm>
              <a:off x="4716462" y="3502252"/>
              <a:ext cx="4165600" cy="4187825"/>
            </a:xfrm>
            <a:custGeom>
              <a:avLst/>
              <a:gdLst>
                <a:gd name="T0" fmla="*/ 0 w 182"/>
                <a:gd name="T1" fmla="*/ 183 h 183"/>
                <a:gd name="T2" fmla="*/ 182 w 182"/>
                <a:gd name="T3" fmla="*/ 183 h 183"/>
                <a:gd name="T4" fmla="*/ 182 w 182"/>
                <a:gd name="T5" fmla="*/ 0 h 183"/>
                <a:gd name="T6" fmla="*/ 0 w 182"/>
                <a:gd name="T7" fmla="*/ 183 h 183"/>
              </a:gdLst>
              <a:ahLst/>
              <a:cxnLst>
                <a:cxn ang="0">
                  <a:pos x="T0" y="T1"/>
                </a:cxn>
                <a:cxn ang="0">
                  <a:pos x="T2" y="T3"/>
                </a:cxn>
                <a:cxn ang="0">
                  <a:pos x="T4" y="T5"/>
                </a:cxn>
                <a:cxn ang="0">
                  <a:pos x="T6" y="T7"/>
                </a:cxn>
              </a:cxnLst>
              <a:rect l="0" t="0" r="r" b="b"/>
              <a:pathLst>
                <a:path w="182" h="183">
                  <a:moveTo>
                    <a:pt x="0" y="183"/>
                  </a:moveTo>
                  <a:cubicBezTo>
                    <a:pt x="182" y="183"/>
                    <a:pt x="182" y="183"/>
                    <a:pt x="182" y="183"/>
                  </a:cubicBezTo>
                  <a:cubicBezTo>
                    <a:pt x="182" y="0"/>
                    <a:pt x="182" y="0"/>
                    <a:pt x="182" y="0"/>
                  </a:cubicBezTo>
                  <a:cubicBezTo>
                    <a:pt x="81" y="0"/>
                    <a:pt x="0" y="82"/>
                    <a:pt x="0" y="18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88" name="TextBox 87"/>
            <p:cNvSpPr txBox="1"/>
            <p:nvPr/>
          </p:nvSpPr>
          <p:spPr bwMode="auto">
            <a:xfrm>
              <a:off x="6346790" y="5203787"/>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sp>
          <p:nvSpPr>
            <p:cNvPr id="89" name="TextBox 88"/>
            <p:cNvSpPr txBox="1"/>
            <p:nvPr/>
          </p:nvSpPr>
          <p:spPr>
            <a:xfrm>
              <a:off x="6035373" y="5660987"/>
              <a:ext cx="2646663"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90" name="กลุ่ม 89"/>
            <p:cNvGrpSpPr/>
            <p:nvPr/>
          </p:nvGrpSpPr>
          <p:grpSpPr>
            <a:xfrm>
              <a:off x="7021341" y="4495800"/>
              <a:ext cx="723900" cy="400050"/>
              <a:chOff x="17619663" y="4157663"/>
              <a:chExt cx="723900" cy="400050"/>
            </a:xfrm>
            <a:solidFill>
              <a:schemeClr val="bg2"/>
            </a:solidFill>
          </p:grpSpPr>
          <p:sp>
            <p:nvSpPr>
              <p:cNvPr id="91"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93" name="กลุ่ม 92"/>
          <p:cNvGrpSpPr/>
          <p:nvPr/>
        </p:nvGrpSpPr>
        <p:grpSpPr>
          <a:xfrm>
            <a:off x="15768637" y="3321255"/>
            <a:ext cx="4165600" cy="4165600"/>
            <a:chOff x="15768637" y="3473655"/>
            <a:chExt cx="4165600" cy="4165600"/>
          </a:xfrm>
        </p:grpSpPr>
        <p:sp>
          <p:nvSpPr>
            <p:cNvPr id="94" name="Freeform 7"/>
            <p:cNvSpPr>
              <a:spLocks/>
            </p:cNvSpPr>
            <p:nvPr/>
          </p:nvSpPr>
          <p:spPr bwMode="auto">
            <a:xfrm>
              <a:off x="15768637" y="3473655"/>
              <a:ext cx="4165600" cy="4165600"/>
            </a:xfrm>
            <a:custGeom>
              <a:avLst/>
              <a:gdLst>
                <a:gd name="T0" fmla="*/ 182 w 182"/>
                <a:gd name="T1" fmla="*/ 182 h 182"/>
                <a:gd name="T2" fmla="*/ 0 w 182"/>
                <a:gd name="T3" fmla="*/ 182 h 182"/>
                <a:gd name="T4" fmla="*/ 0 w 182"/>
                <a:gd name="T5" fmla="*/ 0 h 182"/>
                <a:gd name="T6" fmla="*/ 182 w 182"/>
                <a:gd name="T7" fmla="*/ 182 h 182"/>
              </a:gdLst>
              <a:ahLst/>
              <a:cxnLst>
                <a:cxn ang="0">
                  <a:pos x="T0" y="T1"/>
                </a:cxn>
                <a:cxn ang="0">
                  <a:pos x="T2" y="T3"/>
                </a:cxn>
                <a:cxn ang="0">
                  <a:pos x="T4" y="T5"/>
                </a:cxn>
                <a:cxn ang="0">
                  <a:pos x="T6" y="T7"/>
                </a:cxn>
              </a:cxnLst>
              <a:rect l="0" t="0" r="r" b="b"/>
              <a:pathLst>
                <a:path w="182" h="182">
                  <a:moveTo>
                    <a:pt x="182" y="182"/>
                  </a:moveTo>
                  <a:cubicBezTo>
                    <a:pt x="0" y="182"/>
                    <a:pt x="0" y="182"/>
                    <a:pt x="0" y="182"/>
                  </a:cubicBezTo>
                  <a:cubicBezTo>
                    <a:pt x="0" y="0"/>
                    <a:pt x="0" y="0"/>
                    <a:pt x="0" y="0"/>
                  </a:cubicBezTo>
                  <a:cubicBezTo>
                    <a:pt x="100" y="0"/>
                    <a:pt x="182" y="81"/>
                    <a:pt x="182" y="1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95" name="TextBox 94"/>
            <p:cNvSpPr txBox="1"/>
            <p:nvPr/>
          </p:nvSpPr>
          <p:spPr bwMode="auto">
            <a:xfrm>
              <a:off x="16359453" y="5197680"/>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sp>
          <p:nvSpPr>
            <p:cNvPr id="96" name="TextBox 95"/>
            <p:cNvSpPr txBox="1"/>
            <p:nvPr/>
          </p:nvSpPr>
          <p:spPr>
            <a:xfrm>
              <a:off x="16048036" y="5654880"/>
              <a:ext cx="2646663"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97" name="Freeform 103"/>
            <p:cNvSpPr>
              <a:spLocks noEditPoints="1"/>
            </p:cNvSpPr>
            <p:nvPr/>
          </p:nvSpPr>
          <p:spPr bwMode="auto">
            <a:xfrm>
              <a:off x="16962437" y="4367212"/>
              <a:ext cx="542925" cy="638175"/>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98" name="กลุ่ม 97"/>
          <p:cNvGrpSpPr/>
          <p:nvPr/>
        </p:nvGrpSpPr>
        <p:grpSpPr>
          <a:xfrm>
            <a:off x="4694237" y="7766277"/>
            <a:ext cx="4196062" cy="4165600"/>
            <a:chOff x="4694237" y="7918677"/>
            <a:chExt cx="4196062" cy="4165600"/>
          </a:xfrm>
        </p:grpSpPr>
        <p:sp>
          <p:nvSpPr>
            <p:cNvPr id="99" name="Freeform 10"/>
            <p:cNvSpPr>
              <a:spLocks/>
            </p:cNvSpPr>
            <p:nvPr/>
          </p:nvSpPr>
          <p:spPr bwMode="auto">
            <a:xfrm>
              <a:off x="4694237" y="7918677"/>
              <a:ext cx="4165600" cy="4165600"/>
            </a:xfrm>
            <a:custGeom>
              <a:avLst/>
              <a:gdLst>
                <a:gd name="T0" fmla="*/ 182 w 182"/>
                <a:gd name="T1" fmla="*/ 182 h 182"/>
                <a:gd name="T2" fmla="*/ 0 w 182"/>
                <a:gd name="T3" fmla="*/ 0 h 182"/>
                <a:gd name="T4" fmla="*/ 182 w 182"/>
                <a:gd name="T5" fmla="*/ 0 h 182"/>
                <a:gd name="T6" fmla="*/ 182 w 182"/>
                <a:gd name="T7" fmla="*/ 182 h 182"/>
              </a:gdLst>
              <a:ahLst/>
              <a:cxnLst>
                <a:cxn ang="0">
                  <a:pos x="T0" y="T1"/>
                </a:cxn>
                <a:cxn ang="0">
                  <a:pos x="T2" y="T3"/>
                </a:cxn>
                <a:cxn ang="0">
                  <a:pos x="T4" y="T5"/>
                </a:cxn>
                <a:cxn ang="0">
                  <a:pos x="T6" y="T7"/>
                </a:cxn>
              </a:cxnLst>
              <a:rect l="0" t="0" r="r" b="b"/>
              <a:pathLst>
                <a:path w="182" h="182">
                  <a:moveTo>
                    <a:pt x="182" y="182"/>
                  </a:moveTo>
                  <a:cubicBezTo>
                    <a:pt x="82" y="182"/>
                    <a:pt x="0" y="100"/>
                    <a:pt x="0" y="0"/>
                  </a:cubicBezTo>
                  <a:cubicBezTo>
                    <a:pt x="182" y="0"/>
                    <a:pt x="182" y="0"/>
                    <a:pt x="182" y="0"/>
                  </a:cubicBezTo>
                  <a:lnTo>
                    <a:pt x="182" y="18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00" name="TextBox 99"/>
            <p:cNvSpPr txBox="1"/>
            <p:nvPr/>
          </p:nvSpPr>
          <p:spPr bwMode="auto">
            <a:xfrm>
              <a:off x="6555053" y="8838897"/>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sp>
          <p:nvSpPr>
            <p:cNvPr id="101" name="TextBox 100"/>
            <p:cNvSpPr txBox="1"/>
            <p:nvPr/>
          </p:nvSpPr>
          <p:spPr>
            <a:xfrm>
              <a:off x="6243636" y="9296097"/>
              <a:ext cx="2646663"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02" name="กลุ่ม 101"/>
            <p:cNvGrpSpPr/>
            <p:nvPr/>
          </p:nvGrpSpPr>
          <p:grpSpPr>
            <a:xfrm>
              <a:off x="7045153" y="8229600"/>
              <a:ext cx="809625" cy="466725"/>
              <a:chOff x="15638463" y="11396663"/>
              <a:chExt cx="809625" cy="466725"/>
            </a:xfrm>
            <a:solidFill>
              <a:schemeClr val="bg1"/>
            </a:solidFill>
          </p:grpSpPr>
          <p:sp>
            <p:nvSpPr>
              <p:cNvPr id="103" name="Freeform 189"/>
              <p:cNvSpPr>
                <a:spLocks/>
              </p:cNvSpPr>
              <p:nvPr/>
            </p:nvSpPr>
            <p:spPr bwMode="auto">
              <a:xfrm>
                <a:off x="16019463" y="11396663"/>
                <a:ext cx="428625" cy="314325"/>
              </a:xfrm>
              <a:custGeom>
                <a:avLst/>
                <a:gdLst>
                  <a:gd name="T0" fmla="*/ 36 w 45"/>
                  <a:gd name="T1" fmla="*/ 12 h 33"/>
                  <a:gd name="T2" fmla="*/ 28 w 45"/>
                  <a:gd name="T3" fmla="*/ 6 h 33"/>
                  <a:gd name="T4" fmla="*/ 26 w 45"/>
                  <a:gd name="T5" fmla="*/ 6 h 33"/>
                  <a:gd name="T6" fmla="*/ 16 w 45"/>
                  <a:gd name="T7" fmla="*/ 0 h 33"/>
                  <a:gd name="T8" fmla="*/ 5 w 45"/>
                  <a:gd name="T9" fmla="*/ 9 h 33"/>
                  <a:gd name="T10" fmla="*/ 0 w 45"/>
                  <a:gd name="T11" fmla="*/ 11 h 33"/>
                  <a:gd name="T12" fmla="*/ 1 w 45"/>
                  <a:gd name="T13" fmla="*/ 13 h 33"/>
                  <a:gd name="T14" fmla="*/ 3 w 45"/>
                  <a:gd name="T15" fmla="*/ 12 h 33"/>
                  <a:gd name="T16" fmla="*/ 3 w 45"/>
                  <a:gd name="T17" fmla="*/ 12 h 33"/>
                  <a:gd name="T18" fmla="*/ 6 w 45"/>
                  <a:gd name="T19" fmla="*/ 12 h 33"/>
                  <a:gd name="T20" fmla="*/ 7 w 45"/>
                  <a:gd name="T21" fmla="*/ 11 h 33"/>
                  <a:gd name="T22" fmla="*/ 16 w 45"/>
                  <a:gd name="T23" fmla="*/ 3 h 33"/>
                  <a:gd name="T24" fmla="*/ 24 w 45"/>
                  <a:gd name="T25" fmla="*/ 8 h 33"/>
                  <a:gd name="T26" fmla="*/ 26 w 45"/>
                  <a:gd name="T27" fmla="*/ 9 h 33"/>
                  <a:gd name="T28" fmla="*/ 28 w 45"/>
                  <a:gd name="T29" fmla="*/ 9 h 33"/>
                  <a:gd name="T30" fmla="*/ 34 w 45"/>
                  <a:gd name="T31" fmla="*/ 14 h 33"/>
                  <a:gd name="T32" fmla="*/ 35 w 45"/>
                  <a:gd name="T33" fmla="*/ 14 h 33"/>
                  <a:gd name="T34" fmla="*/ 35 w 45"/>
                  <a:gd name="T35" fmla="*/ 14 h 33"/>
                  <a:gd name="T36" fmla="*/ 43 w 45"/>
                  <a:gd name="T37" fmla="*/ 22 h 33"/>
                  <a:gd name="T38" fmla="*/ 34 w 45"/>
                  <a:gd name="T39" fmla="*/ 31 h 33"/>
                  <a:gd name="T40" fmla="*/ 27 w 45"/>
                  <a:gd name="T41" fmla="*/ 31 h 33"/>
                  <a:gd name="T42" fmla="*/ 27 w 45"/>
                  <a:gd name="T43" fmla="*/ 33 h 33"/>
                  <a:gd name="T44" fmla="*/ 34 w 45"/>
                  <a:gd name="T45" fmla="*/ 33 h 33"/>
                  <a:gd name="T46" fmla="*/ 45 w 45"/>
                  <a:gd name="T47" fmla="*/ 22 h 33"/>
                  <a:gd name="T48" fmla="*/ 36 w 45"/>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33">
                    <a:moveTo>
                      <a:pt x="36" y="12"/>
                    </a:moveTo>
                    <a:cubicBezTo>
                      <a:pt x="35" y="9"/>
                      <a:pt x="32" y="6"/>
                      <a:pt x="28" y="6"/>
                    </a:cubicBezTo>
                    <a:cubicBezTo>
                      <a:pt x="27" y="6"/>
                      <a:pt x="27" y="6"/>
                      <a:pt x="26" y="6"/>
                    </a:cubicBezTo>
                    <a:cubicBezTo>
                      <a:pt x="24" y="3"/>
                      <a:pt x="20" y="0"/>
                      <a:pt x="16" y="0"/>
                    </a:cubicBezTo>
                    <a:cubicBezTo>
                      <a:pt x="11" y="0"/>
                      <a:pt x="6" y="4"/>
                      <a:pt x="5" y="9"/>
                    </a:cubicBezTo>
                    <a:cubicBezTo>
                      <a:pt x="3" y="10"/>
                      <a:pt x="2" y="10"/>
                      <a:pt x="0" y="11"/>
                    </a:cubicBezTo>
                    <a:cubicBezTo>
                      <a:pt x="1" y="12"/>
                      <a:pt x="1" y="12"/>
                      <a:pt x="1" y="13"/>
                    </a:cubicBezTo>
                    <a:cubicBezTo>
                      <a:pt x="2" y="12"/>
                      <a:pt x="2" y="12"/>
                      <a:pt x="3" y="12"/>
                    </a:cubicBezTo>
                    <a:cubicBezTo>
                      <a:pt x="3" y="12"/>
                      <a:pt x="3" y="12"/>
                      <a:pt x="3" y="12"/>
                    </a:cubicBezTo>
                    <a:cubicBezTo>
                      <a:pt x="4" y="12"/>
                      <a:pt x="5" y="12"/>
                      <a:pt x="6" y="12"/>
                    </a:cubicBezTo>
                    <a:cubicBezTo>
                      <a:pt x="6" y="12"/>
                      <a:pt x="7" y="11"/>
                      <a:pt x="7" y="11"/>
                    </a:cubicBezTo>
                    <a:cubicBezTo>
                      <a:pt x="8" y="6"/>
                      <a:pt x="11" y="3"/>
                      <a:pt x="16" y="3"/>
                    </a:cubicBezTo>
                    <a:cubicBezTo>
                      <a:pt x="20" y="3"/>
                      <a:pt x="23" y="5"/>
                      <a:pt x="24" y="8"/>
                    </a:cubicBezTo>
                    <a:cubicBezTo>
                      <a:pt x="25" y="9"/>
                      <a:pt x="25" y="9"/>
                      <a:pt x="26" y="9"/>
                    </a:cubicBezTo>
                    <a:cubicBezTo>
                      <a:pt x="27" y="9"/>
                      <a:pt x="27" y="9"/>
                      <a:pt x="28" y="9"/>
                    </a:cubicBezTo>
                    <a:cubicBezTo>
                      <a:pt x="31" y="9"/>
                      <a:pt x="33" y="11"/>
                      <a:pt x="34" y="14"/>
                    </a:cubicBezTo>
                    <a:cubicBezTo>
                      <a:pt x="34" y="14"/>
                      <a:pt x="35" y="14"/>
                      <a:pt x="35" y="14"/>
                    </a:cubicBezTo>
                    <a:cubicBezTo>
                      <a:pt x="35" y="14"/>
                      <a:pt x="35" y="14"/>
                      <a:pt x="35" y="14"/>
                    </a:cubicBezTo>
                    <a:cubicBezTo>
                      <a:pt x="40" y="14"/>
                      <a:pt x="43" y="18"/>
                      <a:pt x="43" y="22"/>
                    </a:cubicBezTo>
                    <a:cubicBezTo>
                      <a:pt x="43" y="26"/>
                      <a:pt x="39" y="31"/>
                      <a:pt x="34" y="31"/>
                    </a:cubicBezTo>
                    <a:cubicBezTo>
                      <a:pt x="27" y="31"/>
                      <a:pt x="27" y="31"/>
                      <a:pt x="27" y="31"/>
                    </a:cubicBezTo>
                    <a:cubicBezTo>
                      <a:pt x="27" y="31"/>
                      <a:pt x="27" y="32"/>
                      <a:pt x="27" y="33"/>
                    </a:cubicBezTo>
                    <a:cubicBezTo>
                      <a:pt x="34" y="33"/>
                      <a:pt x="34" y="33"/>
                      <a:pt x="34" y="33"/>
                    </a:cubicBezTo>
                    <a:cubicBezTo>
                      <a:pt x="40" y="33"/>
                      <a:pt x="45" y="28"/>
                      <a:pt x="45" y="22"/>
                    </a:cubicBezTo>
                    <a:cubicBezTo>
                      <a:pt x="45" y="17"/>
                      <a:pt x="41" y="12"/>
                      <a:pt x="3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 name="Freeform 190"/>
              <p:cNvSpPr>
                <a:spLocks noEditPoints="1"/>
              </p:cNvSpPr>
              <p:nvPr/>
            </p:nvSpPr>
            <p:spPr bwMode="auto">
              <a:xfrm>
                <a:off x="15638463" y="11453813"/>
                <a:ext cx="628650" cy="409575"/>
              </a:xfrm>
              <a:custGeom>
                <a:avLst/>
                <a:gdLst>
                  <a:gd name="T0" fmla="*/ 54 w 66"/>
                  <a:gd name="T1" fmla="*/ 16 h 43"/>
                  <a:gd name="T2" fmla="*/ 43 w 66"/>
                  <a:gd name="T3" fmla="*/ 8 h 43"/>
                  <a:gd name="T4" fmla="*/ 41 w 66"/>
                  <a:gd name="T5" fmla="*/ 8 h 43"/>
                  <a:gd name="T6" fmla="*/ 27 w 66"/>
                  <a:gd name="T7" fmla="*/ 0 h 43"/>
                  <a:gd name="T8" fmla="*/ 12 w 66"/>
                  <a:gd name="T9" fmla="*/ 12 h 43"/>
                  <a:gd name="T10" fmla="*/ 0 w 66"/>
                  <a:gd name="T11" fmla="*/ 27 h 43"/>
                  <a:gd name="T12" fmla="*/ 14 w 66"/>
                  <a:gd name="T13" fmla="*/ 43 h 43"/>
                  <a:gd name="T14" fmla="*/ 52 w 66"/>
                  <a:gd name="T15" fmla="*/ 43 h 43"/>
                  <a:gd name="T16" fmla="*/ 66 w 66"/>
                  <a:gd name="T17" fmla="*/ 29 h 43"/>
                  <a:gd name="T18" fmla="*/ 54 w 66"/>
                  <a:gd name="T19" fmla="*/ 16 h 43"/>
                  <a:gd name="T20" fmla="*/ 52 w 66"/>
                  <a:gd name="T21" fmla="*/ 40 h 43"/>
                  <a:gd name="T22" fmla="*/ 14 w 66"/>
                  <a:gd name="T23" fmla="*/ 40 h 43"/>
                  <a:gd name="T24" fmla="*/ 3 w 66"/>
                  <a:gd name="T25" fmla="*/ 27 h 43"/>
                  <a:gd name="T26" fmla="*/ 14 w 66"/>
                  <a:gd name="T27" fmla="*/ 15 h 43"/>
                  <a:gd name="T28" fmla="*/ 15 w 66"/>
                  <a:gd name="T29" fmla="*/ 13 h 43"/>
                  <a:gd name="T30" fmla="*/ 27 w 66"/>
                  <a:gd name="T31" fmla="*/ 3 h 43"/>
                  <a:gd name="T32" fmla="*/ 38 w 66"/>
                  <a:gd name="T33" fmla="*/ 10 h 43"/>
                  <a:gd name="T34" fmla="*/ 40 w 66"/>
                  <a:gd name="T35" fmla="*/ 11 h 43"/>
                  <a:gd name="T36" fmla="*/ 43 w 66"/>
                  <a:gd name="T37" fmla="*/ 11 h 43"/>
                  <a:gd name="T38" fmla="*/ 51 w 66"/>
                  <a:gd name="T39" fmla="*/ 17 h 43"/>
                  <a:gd name="T40" fmla="*/ 53 w 66"/>
                  <a:gd name="T41" fmla="*/ 19 h 43"/>
                  <a:gd name="T42" fmla="*/ 53 w 66"/>
                  <a:gd name="T43" fmla="*/ 19 h 43"/>
                  <a:gd name="T44" fmla="*/ 63 w 66"/>
                  <a:gd name="T45" fmla="*/ 29 h 43"/>
                  <a:gd name="T46" fmla="*/ 52 w 66"/>
                  <a:gd name="T47"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 h="43">
                    <a:moveTo>
                      <a:pt x="54" y="16"/>
                    </a:moveTo>
                    <a:cubicBezTo>
                      <a:pt x="52" y="11"/>
                      <a:pt x="48" y="8"/>
                      <a:pt x="43" y="8"/>
                    </a:cubicBezTo>
                    <a:cubicBezTo>
                      <a:pt x="42" y="8"/>
                      <a:pt x="41" y="8"/>
                      <a:pt x="41" y="8"/>
                    </a:cubicBezTo>
                    <a:cubicBezTo>
                      <a:pt x="38" y="3"/>
                      <a:pt x="33" y="0"/>
                      <a:pt x="27" y="0"/>
                    </a:cubicBezTo>
                    <a:cubicBezTo>
                      <a:pt x="20" y="0"/>
                      <a:pt x="14" y="5"/>
                      <a:pt x="12" y="12"/>
                    </a:cubicBezTo>
                    <a:cubicBezTo>
                      <a:pt x="5" y="13"/>
                      <a:pt x="0" y="20"/>
                      <a:pt x="0" y="27"/>
                    </a:cubicBezTo>
                    <a:cubicBezTo>
                      <a:pt x="0" y="35"/>
                      <a:pt x="6" y="43"/>
                      <a:pt x="14" y="43"/>
                    </a:cubicBezTo>
                    <a:cubicBezTo>
                      <a:pt x="52" y="43"/>
                      <a:pt x="52" y="43"/>
                      <a:pt x="52" y="43"/>
                    </a:cubicBezTo>
                    <a:cubicBezTo>
                      <a:pt x="59" y="43"/>
                      <a:pt x="66" y="36"/>
                      <a:pt x="66" y="29"/>
                    </a:cubicBezTo>
                    <a:cubicBezTo>
                      <a:pt x="66" y="22"/>
                      <a:pt x="61" y="16"/>
                      <a:pt x="54" y="16"/>
                    </a:cubicBezTo>
                    <a:close/>
                    <a:moveTo>
                      <a:pt x="52" y="40"/>
                    </a:moveTo>
                    <a:cubicBezTo>
                      <a:pt x="14" y="40"/>
                      <a:pt x="14" y="40"/>
                      <a:pt x="14" y="40"/>
                    </a:cubicBezTo>
                    <a:cubicBezTo>
                      <a:pt x="7" y="40"/>
                      <a:pt x="3" y="34"/>
                      <a:pt x="3" y="27"/>
                    </a:cubicBezTo>
                    <a:cubicBezTo>
                      <a:pt x="3" y="21"/>
                      <a:pt x="8" y="16"/>
                      <a:pt x="14" y="15"/>
                    </a:cubicBezTo>
                    <a:cubicBezTo>
                      <a:pt x="15" y="15"/>
                      <a:pt x="15" y="14"/>
                      <a:pt x="15" y="13"/>
                    </a:cubicBezTo>
                    <a:cubicBezTo>
                      <a:pt x="16" y="7"/>
                      <a:pt x="21" y="3"/>
                      <a:pt x="27" y="3"/>
                    </a:cubicBezTo>
                    <a:cubicBezTo>
                      <a:pt x="32" y="3"/>
                      <a:pt x="37" y="6"/>
                      <a:pt x="38" y="10"/>
                    </a:cubicBezTo>
                    <a:cubicBezTo>
                      <a:pt x="39" y="11"/>
                      <a:pt x="40" y="11"/>
                      <a:pt x="40" y="11"/>
                    </a:cubicBezTo>
                    <a:cubicBezTo>
                      <a:pt x="41" y="11"/>
                      <a:pt x="42" y="11"/>
                      <a:pt x="43" y="11"/>
                    </a:cubicBezTo>
                    <a:cubicBezTo>
                      <a:pt x="47" y="11"/>
                      <a:pt x="50" y="14"/>
                      <a:pt x="51" y="17"/>
                    </a:cubicBezTo>
                    <a:cubicBezTo>
                      <a:pt x="51" y="18"/>
                      <a:pt x="52" y="19"/>
                      <a:pt x="53" y="19"/>
                    </a:cubicBezTo>
                    <a:cubicBezTo>
                      <a:pt x="53" y="19"/>
                      <a:pt x="53" y="19"/>
                      <a:pt x="53" y="19"/>
                    </a:cubicBezTo>
                    <a:cubicBezTo>
                      <a:pt x="58" y="19"/>
                      <a:pt x="63" y="23"/>
                      <a:pt x="63" y="29"/>
                    </a:cubicBezTo>
                    <a:cubicBezTo>
                      <a:pt x="63" y="35"/>
                      <a:pt x="57" y="40"/>
                      <a:pt x="5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05" name="กลุ่ม 104"/>
          <p:cNvGrpSpPr/>
          <p:nvPr/>
        </p:nvGrpSpPr>
        <p:grpSpPr>
          <a:xfrm>
            <a:off x="15768637" y="7715455"/>
            <a:ext cx="4165600" cy="4164013"/>
            <a:chOff x="15768637" y="7867855"/>
            <a:chExt cx="4165600" cy="4164013"/>
          </a:xfrm>
        </p:grpSpPr>
        <p:sp>
          <p:nvSpPr>
            <p:cNvPr id="106" name="Freeform 8"/>
            <p:cNvSpPr>
              <a:spLocks/>
            </p:cNvSpPr>
            <p:nvPr/>
          </p:nvSpPr>
          <p:spPr bwMode="auto">
            <a:xfrm>
              <a:off x="15768637" y="7867855"/>
              <a:ext cx="4165600" cy="4164013"/>
            </a:xfrm>
            <a:custGeom>
              <a:avLst/>
              <a:gdLst>
                <a:gd name="T0" fmla="*/ 0 w 182"/>
                <a:gd name="T1" fmla="*/ 182 h 182"/>
                <a:gd name="T2" fmla="*/ 182 w 182"/>
                <a:gd name="T3" fmla="*/ 0 h 182"/>
                <a:gd name="T4" fmla="*/ 0 w 182"/>
                <a:gd name="T5" fmla="*/ 0 h 182"/>
                <a:gd name="T6" fmla="*/ 0 w 182"/>
                <a:gd name="T7" fmla="*/ 182 h 182"/>
              </a:gdLst>
              <a:ahLst/>
              <a:cxnLst>
                <a:cxn ang="0">
                  <a:pos x="T0" y="T1"/>
                </a:cxn>
                <a:cxn ang="0">
                  <a:pos x="T2" y="T3"/>
                </a:cxn>
                <a:cxn ang="0">
                  <a:pos x="T4" y="T5"/>
                </a:cxn>
                <a:cxn ang="0">
                  <a:pos x="T6" y="T7"/>
                </a:cxn>
              </a:cxnLst>
              <a:rect l="0" t="0" r="r" b="b"/>
              <a:pathLst>
                <a:path w="182" h="182">
                  <a:moveTo>
                    <a:pt x="0" y="182"/>
                  </a:moveTo>
                  <a:cubicBezTo>
                    <a:pt x="100" y="182"/>
                    <a:pt x="182" y="101"/>
                    <a:pt x="182" y="0"/>
                  </a:cubicBezTo>
                  <a:cubicBezTo>
                    <a:pt x="0" y="0"/>
                    <a:pt x="0" y="0"/>
                    <a:pt x="0" y="0"/>
                  </a:cubicBezTo>
                  <a:lnTo>
                    <a:pt x="0" y="18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07" name="TextBox 106"/>
            <p:cNvSpPr txBox="1"/>
            <p:nvPr/>
          </p:nvSpPr>
          <p:spPr bwMode="auto">
            <a:xfrm>
              <a:off x="16567716" y="8832790"/>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sp>
          <p:nvSpPr>
            <p:cNvPr id="108" name="TextBox 107"/>
            <p:cNvSpPr txBox="1"/>
            <p:nvPr/>
          </p:nvSpPr>
          <p:spPr>
            <a:xfrm>
              <a:off x="16256299" y="9289990"/>
              <a:ext cx="2646663"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09" name="กลุ่ม 108"/>
            <p:cNvGrpSpPr/>
            <p:nvPr/>
          </p:nvGrpSpPr>
          <p:grpSpPr>
            <a:xfrm>
              <a:off x="17266079" y="8132762"/>
              <a:ext cx="676275" cy="630238"/>
              <a:chOff x="17657763" y="3349461"/>
              <a:chExt cx="676275" cy="630238"/>
            </a:xfrm>
            <a:solidFill>
              <a:schemeClr val="bg1"/>
            </a:solidFill>
          </p:grpSpPr>
          <p:sp>
            <p:nvSpPr>
              <p:cNvPr id="110" name="Freeform 34"/>
              <p:cNvSpPr>
                <a:spLocks noEditPoints="1"/>
              </p:cNvSpPr>
              <p:nvPr/>
            </p:nvSpPr>
            <p:spPr bwMode="auto">
              <a:xfrm>
                <a:off x="17657763" y="3349461"/>
                <a:ext cx="676275" cy="630238"/>
              </a:xfrm>
              <a:custGeom>
                <a:avLst/>
                <a:gdLst>
                  <a:gd name="T0" fmla="*/ 38 w 71"/>
                  <a:gd name="T1" fmla="*/ 0 h 66"/>
                  <a:gd name="T2" fmla="*/ 5 w 71"/>
                  <a:gd name="T3" fmla="*/ 33 h 66"/>
                  <a:gd name="T4" fmla="*/ 9 w 71"/>
                  <a:gd name="T5" fmla="*/ 50 h 66"/>
                  <a:gd name="T6" fmla="*/ 1 w 71"/>
                  <a:gd name="T7" fmla="*/ 64 h 66"/>
                  <a:gd name="T8" fmla="*/ 1 w 71"/>
                  <a:gd name="T9" fmla="*/ 65 h 66"/>
                  <a:gd name="T10" fmla="*/ 2 w 71"/>
                  <a:gd name="T11" fmla="*/ 66 h 66"/>
                  <a:gd name="T12" fmla="*/ 2 w 71"/>
                  <a:gd name="T13" fmla="*/ 66 h 66"/>
                  <a:gd name="T14" fmla="*/ 21 w 71"/>
                  <a:gd name="T15" fmla="*/ 62 h 66"/>
                  <a:gd name="T16" fmla="*/ 38 w 71"/>
                  <a:gd name="T17" fmla="*/ 66 h 66"/>
                  <a:gd name="T18" fmla="*/ 71 w 71"/>
                  <a:gd name="T19" fmla="*/ 33 h 66"/>
                  <a:gd name="T20" fmla="*/ 38 w 71"/>
                  <a:gd name="T21" fmla="*/ 0 h 66"/>
                  <a:gd name="T22" fmla="*/ 38 w 71"/>
                  <a:gd name="T23" fmla="*/ 64 h 66"/>
                  <a:gd name="T24" fmla="*/ 22 w 71"/>
                  <a:gd name="T25" fmla="*/ 59 h 66"/>
                  <a:gd name="T26" fmla="*/ 21 w 71"/>
                  <a:gd name="T27" fmla="*/ 59 h 66"/>
                  <a:gd name="T28" fmla="*/ 5 w 71"/>
                  <a:gd name="T29" fmla="*/ 62 h 66"/>
                  <a:gd name="T30" fmla="*/ 12 w 71"/>
                  <a:gd name="T31" fmla="*/ 51 h 66"/>
                  <a:gd name="T32" fmla="*/ 12 w 71"/>
                  <a:gd name="T33" fmla="*/ 51 h 66"/>
                  <a:gd name="T34" fmla="*/ 12 w 71"/>
                  <a:gd name="T35" fmla="*/ 51 h 66"/>
                  <a:gd name="T36" fmla="*/ 12 w 71"/>
                  <a:gd name="T37" fmla="*/ 51 h 66"/>
                  <a:gd name="T38" fmla="*/ 12 w 71"/>
                  <a:gd name="T39" fmla="*/ 51 h 66"/>
                  <a:gd name="T40" fmla="*/ 12 w 71"/>
                  <a:gd name="T41" fmla="*/ 50 h 66"/>
                  <a:gd name="T42" fmla="*/ 12 w 71"/>
                  <a:gd name="T43" fmla="*/ 50 h 66"/>
                  <a:gd name="T44" fmla="*/ 12 w 71"/>
                  <a:gd name="T45" fmla="*/ 50 h 66"/>
                  <a:gd name="T46" fmla="*/ 12 w 71"/>
                  <a:gd name="T47" fmla="*/ 50 h 66"/>
                  <a:gd name="T48" fmla="*/ 7 w 71"/>
                  <a:gd name="T49" fmla="*/ 33 h 66"/>
                  <a:gd name="T50" fmla="*/ 38 w 71"/>
                  <a:gd name="T51" fmla="*/ 2 h 66"/>
                  <a:gd name="T52" fmla="*/ 69 w 71"/>
                  <a:gd name="T53" fmla="*/ 33 h 66"/>
                  <a:gd name="T54" fmla="*/ 38 w 71"/>
                  <a:gd name="T55"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6">
                    <a:moveTo>
                      <a:pt x="38" y="0"/>
                    </a:moveTo>
                    <a:cubicBezTo>
                      <a:pt x="20" y="0"/>
                      <a:pt x="5" y="15"/>
                      <a:pt x="5" y="33"/>
                    </a:cubicBezTo>
                    <a:cubicBezTo>
                      <a:pt x="5" y="39"/>
                      <a:pt x="6" y="45"/>
                      <a:pt x="9" y="50"/>
                    </a:cubicBezTo>
                    <a:cubicBezTo>
                      <a:pt x="1" y="64"/>
                      <a:pt x="1" y="64"/>
                      <a:pt x="1" y="64"/>
                    </a:cubicBezTo>
                    <a:cubicBezTo>
                      <a:pt x="0" y="64"/>
                      <a:pt x="0" y="65"/>
                      <a:pt x="1" y="65"/>
                    </a:cubicBezTo>
                    <a:cubicBezTo>
                      <a:pt x="1" y="66"/>
                      <a:pt x="1" y="66"/>
                      <a:pt x="2" y="66"/>
                    </a:cubicBezTo>
                    <a:cubicBezTo>
                      <a:pt x="2" y="66"/>
                      <a:pt x="2" y="66"/>
                      <a:pt x="2" y="66"/>
                    </a:cubicBezTo>
                    <a:cubicBezTo>
                      <a:pt x="21" y="62"/>
                      <a:pt x="21" y="62"/>
                      <a:pt x="21" y="62"/>
                    </a:cubicBezTo>
                    <a:cubicBezTo>
                      <a:pt x="26" y="65"/>
                      <a:pt x="32" y="66"/>
                      <a:pt x="38" y="66"/>
                    </a:cubicBezTo>
                    <a:cubicBezTo>
                      <a:pt x="56" y="66"/>
                      <a:pt x="71" y="51"/>
                      <a:pt x="71" y="33"/>
                    </a:cubicBezTo>
                    <a:cubicBezTo>
                      <a:pt x="71" y="15"/>
                      <a:pt x="56" y="0"/>
                      <a:pt x="38" y="0"/>
                    </a:cubicBezTo>
                    <a:close/>
                    <a:moveTo>
                      <a:pt x="38" y="64"/>
                    </a:moveTo>
                    <a:cubicBezTo>
                      <a:pt x="32" y="64"/>
                      <a:pt x="27" y="62"/>
                      <a:pt x="22" y="59"/>
                    </a:cubicBezTo>
                    <a:cubicBezTo>
                      <a:pt x="22" y="59"/>
                      <a:pt x="21" y="59"/>
                      <a:pt x="21" y="59"/>
                    </a:cubicBezTo>
                    <a:cubicBezTo>
                      <a:pt x="5" y="62"/>
                      <a:pt x="5" y="62"/>
                      <a:pt x="5" y="62"/>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0"/>
                      <a:pt x="12" y="50"/>
                    </a:cubicBezTo>
                    <a:cubicBezTo>
                      <a:pt x="12" y="50"/>
                      <a:pt x="12" y="50"/>
                      <a:pt x="12" y="50"/>
                    </a:cubicBezTo>
                    <a:cubicBezTo>
                      <a:pt x="12" y="50"/>
                      <a:pt x="12" y="50"/>
                      <a:pt x="12" y="50"/>
                    </a:cubicBezTo>
                    <a:cubicBezTo>
                      <a:pt x="12" y="50"/>
                      <a:pt x="12" y="50"/>
                      <a:pt x="12" y="50"/>
                    </a:cubicBezTo>
                    <a:cubicBezTo>
                      <a:pt x="9" y="45"/>
                      <a:pt x="7" y="39"/>
                      <a:pt x="7" y="33"/>
                    </a:cubicBezTo>
                    <a:cubicBezTo>
                      <a:pt x="7" y="16"/>
                      <a:pt x="21" y="2"/>
                      <a:pt x="38" y="2"/>
                    </a:cubicBezTo>
                    <a:cubicBezTo>
                      <a:pt x="55" y="2"/>
                      <a:pt x="69" y="16"/>
                      <a:pt x="69" y="33"/>
                    </a:cubicBezTo>
                    <a:cubicBezTo>
                      <a:pt x="69" y="50"/>
                      <a:pt x="55" y="64"/>
                      <a:pt x="3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 name="Freeform 35"/>
              <p:cNvSpPr>
                <a:spLocks/>
              </p:cNvSpPr>
              <p:nvPr/>
            </p:nvSpPr>
            <p:spPr bwMode="auto">
              <a:xfrm>
                <a:off x="17857788" y="3549486"/>
                <a:ext cx="333375" cy="19050"/>
              </a:xfrm>
              <a:custGeom>
                <a:avLst/>
                <a:gdLst>
                  <a:gd name="T0" fmla="*/ 2 w 35"/>
                  <a:gd name="T1" fmla="*/ 2 h 2"/>
                  <a:gd name="T2" fmla="*/ 33 w 35"/>
                  <a:gd name="T3" fmla="*/ 2 h 2"/>
                  <a:gd name="T4" fmla="*/ 35 w 35"/>
                  <a:gd name="T5" fmla="*/ 1 h 2"/>
                  <a:gd name="T6" fmla="*/ 33 w 35"/>
                  <a:gd name="T7" fmla="*/ 0 h 2"/>
                  <a:gd name="T8" fmla="*/ 2 w 35"/>
                  <a:gd name="T9" fmla="*/ 0 h 2"/>
                  <a:gd name="T10" fmla="*/ 0 w 35"/>
                  <a:gd name="T11" fmla="*/ 1 h 2"/>
                  <a:gd name="T12" fmla="*/ 2 w 3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5" h="2">
                    <a:moveTo>
                      <a:pt x="2" y="2"/>
                    </a:moveTo>
                    <a:cubicBezTo>
                      <a:pt x="33" y="2"/>
                      <a:pt x="33" y="2"/>
                      <a:pt x="33" y="2"/>
                    </a:cubicBezTo>
                    <a:cubicBezTo>
                      <a:pt x="34" y="2"/>
                      <a:pt x="35" y="2"/>
                      <a:pt x="35" y="1"/>
                    </a:cubicBezTo>
                    <a:cubicBezTo>
                      <a:pt x="35" y="0"/>
                      <a:pt x="34" y="0"/>
                      <a:pt x="33" y="0"/>
                    </a:cubicBezTo>
                    <a:cubicBezTo>
                      <a:pt x="2" y="0"/>
                      <a:pt x="2" y="0"/>
                      <a:pt x="2" y="0"/>
                    </a:cubicBezTo>
                    <a:cubicBezTo>
                      <a:pt x="1" y="0"/>
                      <a:pt x="0" y="0"/>
                      <a:pt x="0" y="1"/>
                    </a:cubicBezTo>
                    <a:cubicBezTo>
                      <a:pt x="0"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 name="Freeform 36"/>
              <p:cNvSpPr>
                <a:spLocks/>
              </p:cNvSpPr>
              <p:nvPr/>
            </p:nvSpPr>
            <p:spPr bwMode="auto">
              <a:xfrm>
                <a:off x="17857788" y="36161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37"/>
              <p:cNvSpPr>
                <a:spLocks/>
              </p:cNvSpPr>
              <p:nvPr/>
            </p:nvSpPr>
            <p:spPr bwMode="auto">
              <a:xfrm>
                <a:off x="17857788" y="36923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 name="Freeform 38"/>
              <p:cNvSpPr>
                <a:spLocks/>
              </p:cNvSpPr>
              <p:nvPr/>
            </p:nvSpPr>
            <p:spPr bwMode="auto">
              <a:xfrm>
                <a:off x="17857788" y="3760624"/>
                <a:ext cx="333375" cy="28575"/>
              </a:xfrm>
              <a:custGeom>
                <a:avLst/>
                <a:gdLst>
                  <a:gd name="T0" fmla="*/ 2 w 35"/>
                  <a:gd name="T1" fmla="*/ 3 h 3"/>
                  <a:gd name="T2" fmla="*/ 33 w 35"/>
                  <a:gd name="T3" fmla="*/ 3 h 3"/>
                  <a:gd name="T4" fmla="*/ 35 w 35"/>
                  <a:gd name="T5" fmla="*/ 2 h 3"/>
                  <a:gd name="T6" fmla="*/ 33 w 35"/>
                  <a:gd name="T7" fmla="*/ 0 h 3"/>
                  <a:gd name="T8" fmla="*/ 2 w 35"/>
                  <a:gd name="T9" fmla="*/ 0 h 3"/>
                  <a:gd name="T10" fmla="*/ 0 w 35"/>
                  <a:gd name="T11" fmla="*/ 2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2"/>
                    </a:cubicBezTo>
                    <a:cubicBezTo>
                      <a:pt x="35" y="1"/>
                      <a:pt x="34" y="0"/>
                      <a:pt x="33" y="0"/>
                    </a:cubicBezTo>
                    <a:cubicBezTo>
                      <a:pt x="2" y="0"/>
                      <a:pt x="2" y="0"/>
                      <a:pt x="2" y="0"/>
                    </a:cubicBezTo>
                    <a:cubicBezTo>
                      <a:pt x="1" y="0"/>
                      <a:pt x="0" y="1"/>
                      <a:pt x="0" y="2"/>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15" name="กลุ่ม 114"/>
          <p:cNvGrpSpPr/>
          <p:nvPr/>
        </p:nvGrpSpPr>
        <p:grpSpPr>
          <a:xfrm>
            <a:off x="1572478" y="3352800"/>
            <a:ext cx="4493359" cy="1698890"/>
            <a:chOff x="1084743" y="20942"/>
            <a:chExt cx="4493359" cy="1698890"/>
          </a:xfrm>
        </p:grpSpPr>
        <p:sp>
          <p:nvSpPr>
            <p:cNvPr id="116" name="TextBox 115"/>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17" name="กลุ่ม 116"/>
            <p:cNvGrpSpPr/>
            <p:nvPr/>
          </p:nvGrpSpPr>
          <p:grpSpPr>
            <a:xfrm>
              <a:off x="1084743" y="222069"/>
              <a:ext cx="927304" cy="927304"/>
              <a:chOff x="1095022" y="-1242008"/>
              <a:chExt cx="1371600" cy="1371600"/>
            </a:xfrm>
          </p:grpSpPr>
          <p:sp>
            <p:nvSpPr>
              <p:cNvPr id="118" name="วงรี 117"/>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19"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20" name="กลุ่ม 119"/>
          <p:cNvGrpSpPr/>
          <p:nvPr/>
        </p:nvGrpSpPr>
        <p:grpSpPr>
          <a:xfrm>
            <a:off x="18791237" y="3352800"/>
            <a:ext cx="4493359" cy="1698890"/>
            <a:chOff x="1084743" y="20942"/>
            <a:chExt cx="4493359" cy="1698890"/>
          </a:xfrm>
        </p:grpSpPr>
        <p:sp>
          <p:nvSpPr>
            <p:cNvPr id="121" name="TextBox 120"/>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22" name="กลุ่ม 121"/>
            <p:cNvGrpSpPr/>
            <p:nvPr/>
          </p:nvGrpSpPr>
          <p:grpSpPr>
            <a:xfrm>
              <a:off x="1084743" y="222069"/>
              <a:ext cx="927304" cy="927304"/>
              <a:chOff x="1095022" y="-1242008"/>
              <a:chExt cx="1371600" cy="1371600"/>
            </a:xfrm>
          </p:grpSpPr>
          <p:sp>
            <p:nvSpPr>
              <p:cNvPr id="123" name="วงรี 122"/>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24"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25" name="กลุ่ม 124"/>
          <p:cNvGrpSpPr/>
          <p:nvPr/>
        </p:nvGrpSpPr>
        <p:grpSpPr>
          <a:xfrm>
            <a:off x="1646237" y="10645510"/>
            <a:ext cx="4493359" cy="1698890"/>
            <a:chOff x="1084743" y="20942"/>
            <a:chExt cx="4493359" cy="1698890"/>
          </a:xfrm>
        </p:grpSpPr>
        <p:sp>
          <p:nvSpPr>
            <p:cNvPr id="126" name="TextBox 125"/>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27" name="กลุ่ม 126"/>
            <p:cNvGrpSpPr/>
            <p:nvPr/>
          </p:nvGrpSpPr>
          <p:grpSpPr>
            <a:xfrm>
              <a:off x="1084743" y="222069"/>
              <a:ext cx="927304" cy="927304"/>
              <a:chOff x="1095022" y="-1242008"/>
              <a:chExt cx="1371600" cy="1371600"/>
            </a:xfrm>
          </p:grpSpPr>
          <p:sp>
            <p:nvSpPr>
              <p:cNvPr id="128" name="วงรี 127"/>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29"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30" name="กลุ่ม 129"/>
          <p:cNvGrpSpPr/>
          <p:nvPr/>
        </p:nvGrpSpPr>
        <p:grpSpPr>
          <a:xfrm>
            <a:off x="18864996" y="10645510"/>
            <a:ext cx="4493359" cy="1698890"/>
            <a:chOff x="1084743" y="20942"/>
            <a:chExt cx="4493359" cy="1698890"/>
          </a:xfrm>
        </p:grpSpPr>
        <p:sp>
          <p:nvSpPr>
            <p:cNvPr id="131" name="TextBox 130"/>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32" name="กลุ่ม 131"/>
            <p:cNvGrpSpPr/>
            <p:nvPr/>
          </p:nvGrpSpPr>
          <p:grpSpPr>
            <a:xfrm>
              <a:off x="1084743" y="222069"/>
              <a:ext cx="927304" cy="927304"/>
              <a:chOff x="1095022" y="-1242008"/>
              <a:chExt cx="1371600" cy="1371600"/>
            </a:xfrm>
          </p:grpSpPr>
          <p:sp>
            <p:nvSpPr>
              <p:cNvPr id="133" name="วงรี 132"/>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34"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63" name="Group 62"/>
          <p:cNvGrpSpPr/>
          <p:nvPr/>
        </p:nvGrpSpPr>
        <p:grpSpPr>
          <a:xfrm>
            <a:off x="9342437" y="0"/>
            <a:ext cx="5121981" cy="1859280"/>
            <a:chOff x="9266237" y="-30479"/>
            <a:chExt cx="5121981" cy="1859280"/>
          </a:xfrm>
        </p:grpSpPr>
        <p:sp>
          <p:nvSpPr>
            <p:cNvPr id="64"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5" name="TextBox 64"/>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6" name="กลุ่ม 1"/>
            <p:cNvGrpSpPr/>
            <p:nvPr/>
          </p:nvGrpSpPr>
          <p:grpSpPr>
            <a:xfrm>
              <a:off x="10629638" y="960536"/>
              <a:ext cx="2675199" cy="191868"/>
              <a:chOff x="731836" y="7607630"/>
              <a:chExt cx="3043601" cy="240970"/>
            </a:xfrm>
          </p:grpSpPr>
          <p:sp>
            <p:nvSpPr>
              <p:cNvPr id="67"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61928632"/>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 calcmode="lin" valueType="num">
                                      <p:cBhvr>
                                        <p:cTn id="7" dur="500" fill="hold"/>
                                        <p:tgtEl>
                                          <p:spTgt spid="85"/>
                                        </p:tgtEl>
                                        <p:attrNameLst>
                                          <p:attrName>ppt_w</p:attrName>
                                        </p:attrNameLst>
                                      </p:cBhvr>
                                      <p:tavLst>
                                        <p:tav tm="0">
                                          <p:val>
                                            <p:fltVal val="0"/>
                                          </p:val>
                                        </p:tav>
                                        <p:tav tm="100000">
                                          <p:val>
                                            <p:strVal val="#ppt_w"/>
                                          </p:val>
                                        </p:tav>
                                      </p:tavLst>
                                    </p:anim>
                                    <p:anim calcmode="lin" valueType="num">
                                      <p:cBhvr>
                                        <p:cTn id="8" dur="500" fill="hold"/>
                                        <p:tgtEl>
                                          <p:spTgt spid="85"/>
                                        </p:tgtEl>
                                        <p:attrNameLst>
                                          <p:attrName>ppt_h</p:attrName>
                                        </p:attrNameLst>
                                      </p:cBhvr>
                                      <p:tavLst>
                                        <p:tav tm="0">
                                          <p:val>
                                            <p:fltVal val="0"/>
                                          </p:val>
                                        </p:tav>
                                        <p:tav tm="100000">
                                          <p:val>
                                            <p:strVal val="#ppt_h"/>
                                          </p:val>
                                        </p:tav>
                                      </p:tavLst>
                                    </p:anim>
                                    <p:animEffect transition="in" filter="fade">
                                      <p:cBhvr>
                                        <p:cTn id="9" dur="500"/>
                                        <p:tgtEl>
                                          <p:spTgt spid="85"/>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4"/>
                                        </p:tgtEl>
                                        <p:attrNameLst>
                                          <p:attrName>style.visibility</p:attrName>
                                        </p:attrNameLst>
                                      </p:cBhvr>
                                      <p:to>
                                        <p:strVal val="visible"/>
                                      </p:to>
                                    </p:set>
                                    <p:anim calcmode="lin" valueType="num">
                                      <p:cBhvr>
                                        <p:cTn id="13" dur="500" fill="hold"/>
                                        <p:tgtEl>
                                          <p:spTgt spid="84"/>
                                        </p:tgtEl>
                                        <p:attrNameLst>
                                          <p:attrName>ppt_w</p:attrName>
                                        </p:attrNameLst>
                                      </p:cBhvr>
                                      <p:tavLst>
                                        <p:tav tm="0">
                                          <p:val>
                                            <p:fltVal val="0"/>
                                          </p:val>
                                        </p:tav>
                                        <p:tav tm="100000">
                                          <p:val>
                                            <p:strVal val="#ppt_w"/>
                                          </p:val>
                                        </p:tav>
                                      </p:tavLst>
                                    </p:anim>
                                    <p:anim calcmode="lin" valueType="num">
                                      <p:cBhvr>
                                        <p:cTn id="14" dur="500" fill="hold"/>
                                        <p:tgtEl>
                                          <p:spTgt spid="84"/>
                                        </p:tgtEl>
                                        <p:attrNameLst>
                                          <p:attrName>ppt_h</p:attrName>
                                        </p:attrNameLst>
                                      </p:cBhvr>
                                      <p:tavLst>
                                        <p:tav tm="0">
                                          <p:val>
                                            <p:fltVal val="0"/>
                                          </p:val>
                                        </p:tav>
                                        <p:tav tm="100000">
                                          <p:val>
                                            <p:strVal val="#ppt_h"/>
                                          </p:val>
                                        </p:tav>
                                      </p:tavLst>
                                    </p:anim>
                                    <p:animEffect transition="in" filter="fade">
                                      <p:cBhvr>
                                        <p:cTn id="15" dur="500"/>
                                        <p:tgtEl>
                                          <p:spTgt spid="84"/>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86"/>
                                        </p:tgtEl>
                                        <p:attrNameLst>
                                          <p:attrName>style.visibility</p:attrName>
                                        </p:attrNameLst>
                                      </p:cBhvr>
                                      <p:to>
                                        <p:strVal val="visible"/>
                                      </p:to>
                                    </p:set>
                                    <p:anim calcmode="lin" valueType="num">
                                      <p:cBhvr>
                                        <p:cTn id="19" dur="500" fill="hold"/>
                                        <p:tgtEl>
                                          <p:spTgt spid="86"/>
                                        </p:tgtEl>
                                        <p:attrNameLst>
                                          <p:attrName>ppt_w</p:attrName>
                                        </p:attrNameLst>
                                      </p:cBhvr>
                                      <p:tavLst>
                                        <p:tav tm="0">
                                          <p:val>
                                            <p:fltVal val="0"/>
                                          </p:val>
                                        </p:tav>
                                        <p:tav tm="100000">
                                          <p:val>
                                            <p:strVal val="#ppt_w"/>
                                          </p:val>
                                        </p:tav>
                                      </p:tavLst>
                                    </p:anim>
                                    <p:anim calcmode="lin" valueType="num">
                                      <p:cBhvr>
                                        <p:cTn id="20" dur="500" fill="hold"/>
                                        <p:tgtEl>
                                          <p:spTgt spid="86"/>
                                        </p:tgtEl>
                                        <p:attrNameLst>
                                          <p:attrName>ppt_h</p:attrName>
                                        </p:attrNameLst>
                                      </p:cBhvr>
                                      <p:tavLst>
                                        <p:tav tm="0">
                                          <p:val>
                                            <p:fltVal val="0"/>
                                          </p:val>
                                        </p:tav>
                                        <p:tav tm="100000">
                                          <p:val>
                                            <p:strVal val="#ppt_h"/>
                                          </p:val>
                                        </p:tav>
                                      </p:tavLst>
                                    </p:anim>
                                    <p:animEffect transition="in" filter="fade">
                                      <p:cBhvr>
                                        <p:cTn id="21" dur="500"/>
                                        <p:tgtEl>
                                          <p:spTgt spid="86"/>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93"/>
                                        </p:tgtEl>
                                        <p:attrNameLst>
                                          <p:attrName>style.visibility</p:attrName>
                                        </p:attrNameLst>
                                      </p:cBhvr>
                                      <p:to>
                                        <p:strVal val="visible"/>
                                      </p:to>
                                    </p:set>
                                    <p:anim calcmode="lin" valueType="num">
                                      <p:cBhvr>
                                        <p:cTn id="25" dur="500" fill="hold"/>
                                        <p:tgtEl>
                                          <p:spTgt spid="93"/>
                                        </p:tgtEl>
                                        <p:attrNameLst>
                                          <p:attrName>ppt_w</p:attrName>
                                        </p:attrNameLst>
                                      </p:cBhvr>
                                      <p:tavLst>
                                        <p:tav tm="0">
                                          <p:val>
                                            <p:fltVal val="0"/>
                                          </p:val>
                                        </p:tav>
                                        <p:tav tm="100000">
                                          <p:val>
                                            <p:strVal val="#ppt_w"/>
                                          </p:val>
                                        </p:tav>
                                      </p:tavLst>
                                    </p:anim>
                                    <p:anim calcmode="lin" valueType="num">
                                      <p:cBhvr>
                                        <p:cTn id="26" dur="500" fill="hold"/>
                                        <p:tgtEl>
                                          <p:spTgt spid="93"/>
                                        </p:tgtEl>
                                        <p:attrNameLst>
                                          <p:attrName>ppt_h</p:attrName>
                                        </p:attrNameLst>
                                      </p:cBhvr>
                                      <p:tavLst>
                                        <p:tav tm="0">
                                          <p:val>
                                            <p:fltVal val="0"/>
                                          </p:val>
                                        </p:tav>
                                        <p:tav tm="100000">
                                          <p:val>
                                            <p:strVal val="#ppt_h"/>
                                          </p:val>
                                        </p:tav>
                                      </p:tavLst>
                                    </p:anim>
                                    <p:animEffect transition="in" filter="fade">
                                      <p:cBhvr>
                                        <p:cTn id="27" dur="500"/>
                                        <p:tgtEl>
                                          <p:spTgt spid="93"/>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p:cTn id="31" dur="500" fill="hold"/>
                                        <p:tgtEl>
                                          <p:spTgt spid="98"/>
                                        </p:tgtEl>
                                        <p:attrNameLst>
                                          <p:attrName>ppt_w</p:attrName>
                                        </p:attrNameLst>
                                      </p:cBhvr>
                                      <p:tavLst>
                                        <p:tav tm="0">
                                          <p:val>
                                            <p:fltVal val="0"/>
                                          </p:val>
                                        </p:tav>
                                        <p:tav tm="100000">
                                          <p:val>
                                            <p:strVal val="#ppt_w"/>
                                          </p:val>
                                        </p:tav>
                                      </p:tavLst>
                                    </p:anim>
                                    <p:anim calcmode="lin" valueType="num">
                                      <p:cBhvr>
                                        <p:cTn id="32" dur="500" fill="hold"/>
                                        <p:tgtEl>
                                          <p:spTgt spid="98"/>
                                        </p:tgtEl>
                                        <p:attrNameLst>
                                          <p:attrName>ppt_h</p:attrName>
                                        </p:attrNameLst>
                                      </p:cBhvr>
                                      <p:tavLst>
                                        <p:tav tm="0">
                                          <p:val>
                                            <p:fltVal val="0"/>
                                          </p:val>
                                        </p:tav>
                                        <p:tav tm="100000">
                                          <p:val>
                                            <p:strVal val="#ppt_h"/>
                                          </p:val>
                                        </p:tav>
                                      </p:tavLst>
                                    </p:anim>
                                    <p:animEffect transition="in" filter="fade">
                                      <p:cBhvr>
                                        <p:cTn id="33" dur="500"/>
                                        <p:tgtEl>
                                          <p:spTgt spid="98"/>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105"/>
                                        </p:tgtEl>
                                        <p:attrNameLst>
                                          <p:attrName>style.visibility</p:attrName>
                                        </p:attrNameLst>
                                      </p:cBhvr>
                                      <p:to>
                                        <p:strVal val="visible"/>
                                      </p:to>
                                    </p:set>
                                    <p:anim calcmode="lin" valueType="num">
                                      <p:cBhvr>
                                        <p:cTn id="37" dur="500" fill="hold"/>
                                        <p:tgtEl>
                                          <p:spTgt spid="105"/>
                                        </p:tgtEl>
                                        <p:attrNameLst>
                                          <p:attrName>ppt_w</p:attrName>
                                        </p:attrNameLst>
                                      </p:cBhvr>
                                      <p:tavLst>
                                        <p:tav tm="0">
                                          <p:val>
                                            <p:fltVal val="0"/>
                                          </p:val>
                                        </p:tav>
                                        <p:tav tm="100000">
                                          <p:val>
                                            <p:strVal val="#ppt_w"/>
                                          </p:val>
                                        </p:tav>
                                      </p:tavLst>
                                    </p:anim>
                                    <p:anim calcmode="lin" valueType="num">
                                      <p:cBhvr>
                                        <p:cTn id="38" dur="500" fill="hold"/>
                                        <p:tgtEl>
                                          <p:spTgt spid="105"/>
                                        </p:tgtEl>
                                        <p:attrNameLst>
                                          <p:attrName>ppt_h</p:attrName>
                                        </p:attrNameLst>
                                      </p:cBhvr>
                                      <p:tavLst>
                                        <p:tav tm="0">
                                          <p:val>
                                            <p:fltVal val="0"/>
                                          </p:val>
                                        </p:tav>
                                        <p:tav tm="100000">
                                          <p:val>
                                            <p:strVal val="#ppt_h"/>
                                          </p:val>
                                        </p:tav>
                                      </p:tavLst>
                                    </p:anim>
                                    <p:animEffect transition="in" filter="fade">
                                      <p:cBhvr>
                                        <p:cTn id="39" dur="500"/>
                                        <p:tgtEl>
                                          <p:spTgt spid="105"/>
                                        </p:tgtEl>
                                      </p:cBhvr>
                                    </p:animEffect>
                                  </p:childTnLst>
                                </p:cTn>
                              </p:par>
                            </p:childTnLst>
                          </p:cTn>
                        </p:par>
                        <p:par>
                          <p:cTn id="40" fill="hold">
                            <p:stCondLst>
                              <p:cond delay="3000"/>
                            </p:stCondLst>
                            <p:childTnLst>
                              <p:par>
                                <p:cTn id="41" presetID="22" presetClass="entr" presetSubtype="8" fill="hold" nodeType="afterEffect">
                                  <p:stCondLst>
                                    <p:cond delay="0"/>
                                  </p:stCondLst>
                                  <p:childTnLst>
                                    <p:set>
                                      <p:cBhvr>
                                        <p:cTn id="42" dur="1" fill="hold">
                                          <p:stCondLst>
                                            <p:cond delay="0"/>
                                          </p:stCondLst>
                                        </p:cTn>
                                        <p:tgtEl>
                                          <p:spTgt spid="115"/>
                                        </p:tgtEl>
                                        <p:attrNameLst>
                                          <p:attrName>style.visibility</p:attrName>
                                        </p:attrNameLst>
                                      </p:cBhvr>
                                      <p:to>
                                        <p:strVal val="visible"/>
                                      </p:to>
                                    </p:set>
                                    <p:animEffect transition="in" filter="wipe(left)">
                                      <p:cBhvr>
                                        <p:cTn id="43" dur="500"/>
                                        <p:tgtEl>
                                          <p:spTgt spid="115"/>
                                        </p:tgtEl>
                                      </p:cBhvr>
                                    </p:animEffect>
                                  </p:childTnLst>
                                </p:cTn>
                              </p:par>
                            </p:childTnLst>
                          </p:cTn>
                        </p:par>
                        <p:par>
                          <p:cTn id="44" fill="hold">
                            <p:stCondLst>
                              <p:cond delay="3500"/>
                            </p:stCondLst>
                            <p:childTnLst>
                              <p:par>
                                <p:cTn id="45" presetID="22" presetClass="entr" presetSubtype="8" fill="hold" nodeType="afterEffect">
                                  <p:stCondLst>
                                    <p:cond delay="0"/>
                                  </p:stCondLst>
                                  <p:childTnLst>
                                    <p:set>
                                      <p:cBhvr>
                                        <p:cTn id="46" dur="1" fill="hold">
                                          <p:stCondLst>
                                            <p:cond delay="0"/>
                                          </p:stCondLst>
                                        </p:cTn>
                                        <p:tgtEl>
                                          <p:spTgt spid="120"/>
                                        </p:tgtEl>
                                        <p:attrNameLst>
                                          <p:attrName>style.visibility</p:attrName>
                                        </p:attrNameLst>
                                      </p:cBhvr>
                                      <p:to>
                                        <p:strVal val="visible"/>
                                      </p:to>
                                    </p:set>
                                    <p:animEffect transition="in" filter="wipe(left)">
                                      <p:cBhvr>
                                        <p:cTn id="47" dur="500"/>
                                        <p:tgtEl>
                                          <p:spTgt spid="120"/>
                                        </p:tgtEl>
                                      </p:cBhvr>
                                    </p:animEffect>
                                  </p:childTnLst>
                                </p:cTn>
                              </p:par>
                            </p:childTnLst>
                          </p:cTn>
                        </p:par>
                        <p:par>
                          <p:cTn id="48" fill="hold">
                            <p:stCondLst>
                              <p:cond delay="4000"/>
                            </p:stCondLst>
                            <p:childTnLst>
                              <p:par>
                                <p:cTn id="49" presetID="22" presetClass="entr" presetSubtype="8" fill="hold" nodeType="after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wipe(left)">
                                      <p:cBhvr>
                                        <p:cTn id="51" dur="500"/>
                                        <p:tgtEl>
                                          <p:spTgt spid="125"/>
                                        </p:tgtEl>
                                      </p:cBhvr>
                                    </p:animEffect>
                                  </p:childTnLst>
                                </p:cTn>
                              </p:par>
                            </p:childTnLst>
                          </p:cTn>
                        </p:par>
                        <p:par>
                          <p:cTn id="52" fill="hold">
                            <p:stCondLst>
                              <p:cond delay="4500"/>
                            </p:stCondLst>
                            <p:childTnLst>
                              <p:par>
                                <p:cTn id="53" presetID="22" presetClass="entr" presetSubtype="8" fill="hold" nodeType="afterEffect">
                                  <p:stCondLst>
                                    <p:cond delay="0"/>
                                  </p:stCondLst>
                                  <p:childTnLst>
                                    <p:set>
                                      <p:cBhvr>
                                        <p:cTn id="54" dur="1" fill="hold">
                                          <p:stCondLst>
                                            <p:cond delay="0"/>
                                          </p:stCondLst>
                                        </p:cTn>
                                        <p:tgtEl>
                                          <p:spTgt spid="130"/>
                                        </p:tgtEl>
                                        <p:attrNameLst>
                                          <p:attrName>style.visibility</p:attrName>
                                        </p:attrNameLst>
                                      </p:cBhvr>
                                      <p:to>
                                        <p:strVal val="visible"/>
                                      </p:to>
                                    </p:set>
                                    <p:animEffect transition="in" filter="wipe(left)">
                                      <p:cBhvr>
                                        <p:cTn id="55"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กลุ่ม 15"/>
          <p:cNvGrpSpPr/>
          <p:nvPr/>
        </p:nvGrpSpPr>
        <p:grpSpPr>
          <a:xfrm>
            <a:off x="7970837" y="3048000"/>
            <a:ext cx="4184650" cy="4186238"/>
            <a:chOff x="7878762" y="3148012"/>
            <a:chExt cx="4184650" cy="4186238"/>
          </a:xfrm>
        </p:grpSpPr>
        <p:sp>
          <p:nvSpPr>
            <p:cNvPr id="12" name="Freeform 7"/>
            <p:cNvSpPr>
              <a:spLocks/>
            </p:cNvSpPr>
            <p:nvPr/>
          </p:nvSpPr>
          <p:spPr bwMode="auto">
            <a:xfrm>
              <a:off x="7878762" y="3148012"/>
              <a:ext cx="4184650" cy="4186238"/>
            </a:xfrm>
            <a:custGeom>
              <a:avLst/>
              <a:gdLst>
                <a:gd name="T0" fmla="*/ 121 w 241"/>
                <a:gd name="T1" fmla="*/ 0 h 241"/>
                <a:gd name="T2" fmla="*/ 0 w 241"/>
                <a:gd name="T3" fmla="*/ 121 h 241"/>
                <a:gd name="T4" fmla="*/ 121 w 241"/>
                <a:gd name="T5" fmla="*/ 241 h 241"/>
                <a:gd name="T6" fmla="*/ 121 w 241"/>
                <a:gd name="T7" fmla="*/ 241 h 241"/>
                <a:gd name="T8" fmla="*/ 241 w 241"/>
                <a:gd name="T9" fmla="*/ 241 h 241"/>
                <a:gd name="T10" fmla="*/ 241 w 241"/>
                <a:gd name="T11" fmla="*/ 121 h 241"/>
                <a:gd name="T12" fmla="*/ 121 w 241"/>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121" y="0"/>
                  </a:moveTo>
                  <a:cubicBezTo>
                    <a:pt x="54" y="0"/>
                    <a:pt x="0" y="54"/>
                    <a:pt x="0" y="121"/>
                  </a:cubicBezTo>
                  <a:cubicBezTo>
                    <a:pt x="0" y="187"/>
                    <a:pt x="54" y="241"/>
                    <a:pt x="121" y="241"/>
                  </a:cubicBezTo>
                  <a:cubicBezTo>
                    <a:pt x="121" y="241"/>
                    <a:pt x="121" y="241"/>
                    <a:pt x="121" y="241"/>
                  </a:cubicBezTo>
                  <a:cubicBezTo>
                    <a:pt x="241" y="241"/>
                    <a:pt x="241" y="241"/>
                    <a:pt x="241" y="241"/>
                  </a:cubicBezTo>
                  <a:cubicBezTo>
                    <a:pt x="241" y="121"/>
                    <a:pt x="241" y="121"/>
                    <a:pt x="241" y="121"/>
                  </a:cubicBezTo>
                  <a:cubicBezTo>
                    <a:pt x="241" y="54"/>
                    <a:pt x="187" y="0"/>
                    <a:pt x="121"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35" name="TextBox 134"/>
            <p:cNvSpPr txBox="1"/>
            <p:nvPr/>
          </p:nvSpPr>
          <p:spPr bwMode="auto">
            <a:xfrm>
              <a:off x="9216991" y="4800600"/>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sp>
          <p:nvSpPr>
            <p:cNvPr id="136" name="TextBox 135"/>
            <p:cNvSpPr txBox="1"/>
            <p:nvPr/>
          </p:nvSpPr>
          <p:spPr>
            <a:xfrm>
              <a:off x="8905574" y="5257800"/>
              <a:ext cx="2646663"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43" name="กลุ่ม 142"/>
            <p:cNvGrpSpPr/>
            <p:nvPr/>
          </p:nvGrpSpPr>
          <p:grpSpPr>
            <a:xfrm>
              <a:off x="9762577" y="3886200"/>
              <a:ext cx="887546" cy="696382"/>
              <a:chOff x="17772063" y="7753350"/>
              <a:chExt cx="619125" cy="485775"/>
            </a:xfrm>
            <a:solidFill>
              <a:schemeClr val="bg1"/>
            </a:solidFill>
          </p:grpSpPr>
          <p:sp>
            <p:nvSpPr>
              <p:cNvPr id="144" name="Freeform 150"/>
              <p:cNvSpPr>
                <a:spLocks noEditPoints="1"/>
              </p:cNvSpPr>
              <p:nvPr/>
            </p:nvSpPr>
            <p:spPr bwMode="auto">
              <a:xfrm>
                <a:off x="17772063" y="7753350"/>
                <a:ext cx="619125" cy="485775"/>
              </a:xfrm>
              <a:custGeom>
                <a:avLst/>
                <a:gdLst>
                  <a:gd name="T0" fmla="*/ 63 w 65"/>
                  <a:gd name="T1" fmla="*/ 7 h 51"/>
                  <a:gd name="T2" fmla="*/ 59 w 65"/>
                  <a:gd name="T3" fmla="*/ 7 h 51"/>
                  <a:gd name="T4" fmla="*/ 59 w 65"/>
                  <a:gd name="T5" fmla="*/ 5 h 51"/>
                  <a:gd name="T6" fmla="*/ 57 w 65"/>
                  <a:gd name="T7" fmla="*/ 4 h 51"/>
                  <a:gd name="T8" fmla="*/ 49 w 65"/>
                  <a:gd name="T9" fmla="*/ 4 h 51"/>
                  <a:gd name="T10" fmla="*/ 48 w 65"/>
                  <a:gd name="T11" fmla="*/ 5 h 51"/>
                  <a:gd name="T12" fmla="*/ 48 w 65"/>
                  <a:gd name="T13" fmla="*/ 7 h 51"/>
                  <a:gd name="T14" fmla="*/ 45 w 65"/>
                  <a:gd name="T15" fmla="*/ 7 h 51"/>
                  <a:gd name="T16" fmla="*/ 42 w 65"/>
                  <a:gd name="T17" fmla="*/ 1 h 51"/>
                  <a:gd name="T18" fmla="*/ 40 w 65"/>
                  <a:gd name="T19" fmla="*/ 0 h 51"/>
                  <a:gd name="T20" fmla="*/ 25 w 65"/>
                  <a:gd name="T21" fmla="*/ 0 h 51"/>
                  <a:gd name="T22" fmla="*/ 24 w 65"/>
                  <a:gd name="T23" fmla="*/ 1 h 51"/>
                  <a:gd name="T24" fmla="*/ 20 w 65"/>
                  <a:gd name="T25" fmla="*/ 7 h 51"/>
                  <a:gd name="T26" fmla="*/ 2 w 65"/>
                  <a:gd name="T27" fmla="*/ 7 h 51"/>
                  <a:gd name="T28" fmla="*/ 0 w 65"/>
                  <a:gd name="T29" fmla="*/ 9 h 51"/>
                  <a:gd name="T30" fmla="*/ 0 w 65"/>
                  <a:gd name="T31" fmla="*/ 49 h 51"/>
                  <a:gd name="T32" fmla="*/ 2 w 65"/>
                  <a:gd name="T33" fmla="*/ 51 h 51"/>
                  <a:gd name="T34" fmla="*/ 63 w 65"/>
                  <a:gd name="T35" fmla="*/ 51 h 51"/>
                  <a:gd name="T36" fmla="*/ 65 w 65"/>
                  <a:gd name="T37" fmla="*/ 49 h 51"/>
                  <a:gd name="T38" fmla="*/ 65 w 65"/>
                  <a:gd name="T39" fmla="*/ 9 h 51"/>
                  <a:gd name="T40" fmla="*/ 63 w 65"/>
                  <a:gd name="T41" fmla="*/ 7 h 51"/>
                  <a:gd name="T42" fmla="*/ 62 w 65"/>
                  <a:gd name="T43" fmla="*/ 48 h 51"/>
                  <a:gd name="T44" fmla="*/ 3 w 65"/>
                  <a:gd name="T45" fmla="*/ 48 h 51"/>
                  <a:gd name="T46" fmla="*/ 3 w 65"/>
                  <a:gd name="T47" fmla="*/ 27 h 51"/>
                  <a:gd name="T48" fmla="*/ 19 w 65"/>
                  <a:gd name="T49" fmla="*/ 27 h 51"/>
                  <a:gd name="T50" fmla="*/ 33 w 65"/>
                  <a:gd name="T51" fmla="*/ 40 h 51"/>
                  <a:gd name="T52" fmla="*/ 47 w 65"/>
                  <a:gd name="T53" fmla="*/ 27 h 51"/>
                  <a:gd name="T54" fmla="*/ 47 w 65"/>
                  <a:gd name="T55" fmla="*/ 27 h 51"/>
                  <a:gd name="T56" fmla="*/ 62 w 65"/>
                  <a:gd name="T57" fmla="*/ 27 h 51"/>
                  <a:gd name="T58" fmla="*/ 62 w 65"/>
                  <a:gd name="T59" fmla="*/ 48 h 51"/>
                  <a:gd name="T60" fmla="*/ 22 w 65"/>
                  <a:gd name="T61" fmla="*/ 26 h 51"/>
                  <a:gd name="T62" fmla="*/ 33 w 65"/>
                  <a:gd name="T63" fmla="*/ 15 h 51"/>
                  <a:gd name="T64" fmla="*/ 44 w 65"/>
                  <a:gd name="T65" fmla="*/ 26 h 51"/>
                  <a:gd name="T66" fmla="*/ 33 w 65"/>
                  <a:gd name="T67" fmla="*/ 37 h 51"/>
                  <a:gd name="T68" fmla="*/ 22 w 65"/>
                  <a:gd name="T69" fmla="*/ 26 h 51"/>
                  <a:gd name="T70" fmla="*/ 62 w 65"/>
                  <a:gd name="T71" fmla="*/ 24 h 51"/>
                  <a:gd name="T72" fmla="*/ 47 w 65"/>
                  <a:gd name="T73" fmla="*/ 24 h 51"/>
                  <a:gd name="T74" fmla="*/ 47 w 65"/>
                  <a:gd name="T75" fmla="*/ 24 h 51"/>
                  <a:gd name="T76" fmla="*/ 33 w 65"/>
                  <a:gd name="T77" fmla="*/ 12 h 51"/>
                  <a:gd name="T78" fmla="*/ 19 w 65"/>
                  <a:gd name="T79" fmla="*/ 24 h 51"/>
                  <a:gd name="T80" fmla="*/ 3 w 65"/>
                  <a:gd name="T81" fmla="*/ 24 h 51"/>
                  <a:gd name="T82" fmla="*/ 3 w 65"/>
                  <a:gd name="T83" fmla="*/ 10 h 51"/>
                  <a:gd name="T84" fmla="*/ 21 w 65"/>
                  <a:gd name="T85" fmla="*/ 10 h 51"/>
                  <a:gd name="T86" fmla="*/ 22 w 65"/>
                  <a:gd name="T87" fmla="*/ 10 h 51"/>
                  <a:gd name="T88" fmla="*/ 26 w 65"/>
                  <a:gd name="T89" fmla="*/ 3 h 51"/>
                  <a:gd name="T90" fmla="*/ 39 w 65"/>
                  <a:gd name="T91" fmla="*/ 3 h 51"/>
                  <a:gd name="T92" fmla="*/ 43 w 65"/>
                  <a:gd name="T93" fmla="*/ 10 h 51"/>
                  <a:gd name="T94" fmla="*/ 44 w 65"/>
                  <a:gd name="T95" fmla="*/ 10 h 51"/>
                  <a:gd name="T96" fmla="*/ 49 w 65"/>
                  <a:gd name="T97" fmla="*/ 10 h 51"/>
                  <a:gd name="T98" fmla="*/ 51 w 65"/>
                  <a:gd name="T99" fmla="*/ 9 h 51"/>
                  <a:gd name="T100" fmla="*/ 51 w 65"/>
                  <a:gd name="T101" fmla="*/ 7 h 51"/>
                  <a:gd name="T102" fmla="*/ 56 w 65"/>
                  <a:gd name="T103" fmla="*/ 7 h 51"/>
                  <a:gd name="T104" fmla="*/ 56 w 65"/>
                  <a:gd name="T105" fmla="*/ 9 h 51"/>
                  <a:gd name="T106" fmla="*/ 57 w 65"/>
                  <a:gd name="T107" fmla="*/ 10 h 51"/>
                  <a:gd name="T108" fmla="*/ 62 w 65"/>
                  <a:gd name="T109" fmla="*/ 10 h 51"/>
                  <a:gd name="T110" fmla="*/ 62 w 65"/>
                  <a:gd name="T11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 h="51">
                    <a:moveTo>
                      <a:pt x="63" y="7"/>
                    </a:moveTo>
                    <a:cubicBezTo>
                      <a:pt x="59" y="7"/>
                      <a:pt x="59" y="7"/>
                      <a:pt x="59" y="7"/>
                    </a:cubicBezTo>
                    <a:cubicBezTo>
                      <a:pt x="59" y="5"/>
                      <a:pt x="59" y="5"/>
                      <a:pt x="59" y="5"/>
                    </a:cubicBezTo>
                    <a:cubicBezTo>
                      <a:pt x="59" y="4"/>
                      <a:pt x="58" y="4"/>
                      <a:pt x="57" y="4"/>
                    </a:cubicBezTo>
                    <a:cubicBezTo>
                      <a:pt x="49" y="4"/>
                      <a:pt x="49" y="4"/>
                      <a:pt x="49" y="4"/>
                    </a:cubicBezTo>
                    <a:cubicBezTo>
                      <a:pt x="49" y="4"/>
                      <a:pt x="48" y="4"/>
                      <a:pt x="48" y="5"/>
                    </a:cubicBezTo>
                    <a:cubicBezTo>
                      <a:pt x="48" y="7"/>
                      <a:pt x="48" y="7"/>
                      <a:pt x="48" y="7"/>
                    </a:cubicBezTo>
                    <a:cubicBezTo>
                      <a:pt x="45" y="7"/>
                      <a:pt x="45" y="7"/>
                      <a:pt x="45" y="7"/>
                    </a:cubicBezTo>
                    <a:cubicBezTo>
                      <a:pt x="42" y="1"/>
                      <a:pt x="42" y="1"/>
                      <a:pt x="42" y="1"/>
                    </a:cubicBezTo>
                    <a:cubicBezTo>
                      <a:pt x="41" y="0"/>
                      <a:pt x="41" y="0"/>
                      <a:pt x="40" y="0"/>
                    </a:cubicBezTo>
                    <a:cubicBezTo>
                      <a:pt x="25" y="0"/>
                      <a:pt x="25" y="0"/>
                      <a:pt x="25" y="0"/>
                    </a:cubicBezTo>
                    <a:cubicBezTo>
                      <a:pt x="24" y="0"/>
                      <a:pt x="24" y="0"/>
                      <a:pt x="24" y="1"/>
                    </a:cubicBezTo>
                    <a:cubicBezTo>
                      <a:pt x="20" y="7"/>
                      <a:pt x="20" y="7"/>
                      <a:pt x="20" y="7"/>
                    </a:cubicBezTo>
                    <a:cubicBezTo>
                      <a:pt x="2" y="7"/>
                      <a:pt x="2" y="7"/>
                      <a:pt x="2" y="7"/>
                    </a:cubicBezTo>
                    <a:cubicBezTo>
                      <a:pt x="1" y="7"/>
                      <a:pt x="0" y="8"/>
                      <a:pt x="0" y="9"/>
                    </a:cubicBezTo>
                    <a:cubicBezTo>
                      <a:pt x="0" y="49"/>
                      <a:pt x="0" y="49"/>
                      <a:pt x="0" y="49"/>
                    </a:cubicBezTo>
                    <a:cubicBezTo>
                      <a:pt x="0" y="50"/>
                      <a:pt x="1" y="51"/>
                      <a:pt x="2" y="51"/>
                    </a:cubicBezTo>
                    <a:cubicBezTo>
                      <a:pt x="63" y="51"/>
                      <a:pt x="63" y="51"/>
                      <a:pt x="63" y="51"/>
                    </a:cubicBezTo>
                    <a:cubicBezTo>
                      <a:pt x="64" y="51"/>
                      <a:pt x="65" y="50"/>
                      <a:pt x="65" y="49"/>
                    </a:cubicBezTo>
                    <a:cubicBezTo>
                      <a:pt x="65" y="9"/>
                      <a:pt x="65" y="9"/>
                      <a:pt x="65" y="9"/>
                    </a:cubicBezTo>
                    <a:cubicBezTo>
                      <a:pt x="65" y="8"/>
                      <a:pt x="64" y="7"/>
                      <a:pt x="63" y="7"/>
                    </a:cubicBezTo>
                    <a:close/>
                    <a:moveTo>
                      <a:pt x="62" y="48"/>
                    </a:moveTo>
                    <a:cubicBezTo>
                      <a:pt x="3" y="48"/>
                      <a:pt x="3" y="48"/>
                      <a:pt x="3" y="48"/>
                    </a:cubicBezTo>
                    <a:cubicBezTo>
                      <a:pt x="3" y="27"/>
                      <a:pt x="3" y="27"/>
                      <a:pt x="3" y="27"/>
                    </a:cubicBezTo>
                    <a:cubicBezTo>
                      <a:pt x="19" y="27"/>
                      <a:pt x="19" y="27"/>
                      <a:pt x="19" y="27"/>
                    </a:cubicBezTo>
                    <a:cubicBezTo>
                      <a:pt x="19" y="34"/>
                      <a:pt x="25" y="40"/>
                      <a:pt x="33" y="40"/>
                    </a:cubicBezTo>
                    <a:cubicBezTo>
                      <a:pt x="40" y="40"/>
                      <a:pt x="46" y="34"/>
                      <a:pt x="47" y="27"/>
                    </a:cubicBezTo>
                    <a:cubicBezTo>
                      <a:pt x="47" y="27"/>
                      <a:pt x="47" y="27"/>
                      <a:pt x="47" y="27"/>
                    </a:cubicBezTo>
                    <a:cubicBezTo>
                      <a:pt x="62" y="27"/>
                      <a:pt x="62" y="27"/>
                      <a:pt x="62" y="27"/>
                    </a:cubicBezTo>
                    <a:lnTo>
                      <a:pt x="62" y="48"/>
                    </a:lnTo>
                    <a:close/>
                    <a:moveTo>
                      <a:pt x="22" y="26"/>
                    </a:moveTo>
                    <a:cubicBezTo>
                      <a:pt x="22" y="20"/>
                      <a:pt x="27" y="15"/>
                      <a:pt x="33" y="15"/>
                    </a:cubicBezTo>
                    <a:cubicBezTo>
                      <a:pt x="39" y="15"/>
                      <a:pt x="44" y="20"/>
                      <a:pt x="44" y="26"/>
                    </a:cubicBezTo>
                    <a:cubicBezTo>
                      <a:pt x="44" y="32"/>
                      <a:pt x="39" y="37"/>
                      <a:pt x="33" y="37"/>
                    </a:cubicBezTo>
                    <a:cubicBezTo>
                      <a:pt x="27" y="37"/>
                      <a:pt x="22" y="32"/>
                      <a:pt x="22" y="26"/>
                    </a:cubicBezTo>
                    <a:close/>
                    <a:moveTo>
                      <a:pt x="62" y="24"/>
                    </a:moveTo>
                    <a:cubicBezTo>
                      <a:pt x="47" y="24"/>
                      <a:pt x="47" y="24"/>
                      <a:pt x="47" y="24"/>
                    </a:cubicBezTo>
                    <a:cubicBezTo>
                      <a:pt x="47" y="24"/>
                      <a:pt x="47" y="24"/>
                      <a:pt x="47" y="24"/>
                    </a:cubicBezTo>
                    <a:cubicBezTo>
                      <a:pt x="46" y="17"/>
                      <a:pt x="40" y="12"/>
                      <a:pt x="33" y="12"/>
                    </a:cubicBezTo>
                    <a:cubicBezTo>
                      <a:pt x="25" y="12"/>
                      <a:pt x="19" y="17"/>
                      <a:pt x="19" y="24"/>
                    </a:cubicBezTo>
                    <a:cubicBezTo>
                      <a:pt x="3" y="24"/>
                      <a:pt x="3" y="24"/>
                      <a:pt x="3" y="24"/>
                    </a:cubicBezTo>
                    <a:cubicBezTo>
                      <a:pt x="3" y="10"/>
                      <a:pt x="3" y="10"/>
                      <a:pt x="3" y="10"/>
                    </a:cubicBezTo>
                    <a:cubicBezTo>
                      <a:pt x="21" y="10"/>
                      <a:pt x="21" y="10"/>
                      <a:pt x="21" y="10"/>
                    </a:cubicBezTo>
                    <a:cubicBezTo>
                      <a:pt x="22" y="10"/>
                      <a:pt x="22" y="10"/>
                      <a:pt x="22" y="10"/>
                    </a:cubicBezTo>
                    <a:cubicBezTo>
                      <a:pt x="26" y="3"/>
                      <a:pt x="26" y="3"/>
                      <a:pt x="26" y="3"/>
                    </a:cubicBezTo>
                    <a:cubicBezTo>
                      <a:pt x="39" y="3"/>
                      <a:pt x="39" y="3"/>
                      <a:pt x="39" y="3"/>
                    </a:cubicBezTo>
                    <a:cubicBezTo>
                      <a:pt x="43" y="10"/>
                      <a:pt x="43" y="10"/>
                      <a:pt x="43" y="10"/>
                    </a:cubicBezTo>
                    <a:cubicBezTo>
                      <a:pt x="43" y="10"/>
                      <a:pt x="43" y="10"/>
                      <a:pt x="44" y="10"/>
                    </a:cubicBezTo>
                    <a:cubicBezTo>
                      <a:pt x="49" y="10"/>
                      <a:pt x="49" y="10"/>
                      <a:pt x="49" y="10"/>
                    </a:cubicBezTo>
                    <a:cubicBezTo>
                      <a:pt x="50" y="10"/>
                      <a:pt x="51" y="10"/>
                      <a:pt x="51" y="9"/>
                    </a:cubicBezTo>
                    <a:cubicBezTo>
                      <a:pt x="51" y="7"/>
                      <a:pt x="51" y="7"/>
                      <a:pt x="51" y="7"/>
                    </a:cubicBezTo>
                    <a:cubicBezTo>
                      <a:pt x="56" y="7"/>
                      <a:pt x="56" y="7"/>
                      <a:pt x="56" y="7"/>
                    </a:cubicBezTo>
                    <a:cubicBezTo>
                      <a:pt x="56" y="9"/>
                      <a:pt x="56" y="9"/>
                      <a:pt x="56" y="9"/>
                    </a:cubicBezTo>
                    <a:cubicBezTo>
                      <a:pt x="56" y="10"/>
                      <a:pt x="56" y="10"/>
                      <a:pt x="57" y="10"/>
                    </a:cubicBezTo>
                    <a:cubicBezTo>
                      <a:pt x="62" y="10"/>
                      <a:pt x="62" y="10"/>
                      <a:pt x="62" y="10"/>
                    </a:cubicBez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5" name="Oval 151"/>
              <p:cNvSpPr>
                <a:spLocks noChangeArrowheads="1"/>
              </p:cNvSpPr>
              <p:nvPr/>
            </p:nvSpPr>
            <p:spPr bwMode="auto">
              <a:xfrm>
                <a:off x="18257838" y="8105775"/>
                <a:ext cx="47625"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8" name="กลุ่ม 17"/>
          <p:cNvGrpSpPr/>
          <p:nvPr/>
        </p:nvGrpSpPr>
        <p:grpSpPr>
          <a:xfrm>
            <a:off x="7988300" y="7454900"/>
            <a:ext cx="4184650" cy="4186238"/>
            <a:chOff x="7896225" y="7454900"/>
            <a:chExt cx="4184650" cy="4186238"/>
          </a:xfrm>
        </p:grpSpPr>
        <p:sp>
          <p:nvSpPr>
            <p:cNvPr id="15" name="Freeform 10"/>
            <p:cNvSpPr>
              <a:spLocks/>
            </p:cNvSpPr>
            <p:nvPr/>
          </p:nvSpPr>
          <p:spPr bwMode="auto">
            <a:xfrm>
              <a:off x="7896225" y="7454900"/>
              <a:ext cx="4184650" cy="4186238"/>
            </a:xfrm>
            <a:custGeom>
              <a:avLst/>
              <a:gdLst>
                <a:gd name="T0" fmla="*/ 121 w 241"/>
                <a:gd name="T1" fmla="*/ 241 h 241"/>
                <a:gd name="T2" fmla="*/ 0 w 241"/>
                <a:gd name="T3" fmla="*/ 121 h 241"/>
                <a:gd name="T4" fmla="*/ 121 w 241"/>
                <a:gd name="T5" fmla="*/ 0 h 241"/>
                <a:gd name="T6" fmla="*/ 121 w 241"/>
                <a:gd name="T7" fmla="*/ 0 h 241"/>
                <a:gd name="T8" fmla="*/ 241 w 241"/>
                <a:gd name="T9" fmla="*/ 0 h 241"/>
                <a:gd name="T10" fmla="*/ 241 w 241"/>
                <a:gd name="T11" fmla="*/ 121 h 241"/>
                <a:gd name="T12" fmla="*/ 121 w 241"/>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121" y="241"/>
                  </a:moveTo>
                  <a:cubicBezTo>
                    <a:pt x="54" y="241"/>
                    <a:pt x="0" y="187"/>
                    <a:pt x="0" y="121"/>
                  </a:cubicBezTo>
                  <a:cubicBezTo>
                    <a:pt x="0" y="54"/>
                    <a:pt x="54" y="0"/>
                    <a:pt x="121" y="0"/>
                  </a:cubicBezTo>
                  <a:cubicBezTo>
                    <a:pt x="121" y="0"/>
                    <a:pt x="121" y="0"/>
                    <a:pt x="121" y="0"/>
                  </a:cubicBezTo>
                  <a:cubicBezTo>
                    <a:pt x="241" y="0"/>
                    <a:pt x="241" y="0"/>
                    <a:pt x="241" y="0"/>
                  </a:cubicBezTo>
                  <a:cubicBezTo>
                    <a:pt x="241" y="121"/>
                    <a:pt x="241" y="121"/>
                    <a:pt x="241" y="121"/>
                  </a:cubicBezTo>
                  <a:cubicBezTo>
                    <a:pt x="241" y="187"/>
                    <a:pt x="187" y="241"/>
                    <a:pt x="121" y="24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39" name="TextBox 138"/>
            <p:cNvSpPr txBox="1"/>
            <p:nvPr/>
          </p:nvSpPr>
          <p:spPr bwMode="auto">
            <a:xfrm>
              <a:off x="9293191" y="8816710"/>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sp>
          <p:nvSpPr>
            <p:cNvPr id="140" name="TextBox 139"/>
            <p:cNvSpPr txBox="1"/>
            <p:nvPr/>
          </p:nvSpPr>
          <p:spPr>
            <a:xfrm>
              <a:off x="8981774" y="9273910"/>
              <a:ext cx="2646663"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46" name="กลุ่ม 145"/>
            <p:cNvGrpSpPr/>
            <p:nvPr/>
          </p:nvGrpSpPr>
          <p:grpSpPr>
            <a:xfrm>
              <a:off x="9899424" y="7924800"/>
              <a:ext cx="751000" cy="819273"/>
              <a:chOff x="16724313" y="7705725"/>
              <a:chExt cx="523875" cy="571500"/>
            </a:xfrm>
            <a:solidFill>
              <a:schemeClr val="bg1"/>
            </a:solidFill>
          </p:grpSpPr>
          <p:sp>
            <p:nvSpPr>
              <p:cNvPr id="147"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8"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9"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0"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2"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9" name="กลุ่ม 18"/>
          <p:cNvGrpSpPr/>
          <p:nvPr/>
        </p:nvGrpSpPr>
        <p:grpSpPr>
          <a:xfrm>
            <a:off x="12396787" y="7472362"/>
            <a:ext cx="4184650" cy="4186238"/>
            <a:chOff x="12168187" y="7472362"/>
            <a:chExt cx="4184650" cy="4186238"/>
          </a:xfrm>
        </p:grpSpPr>
        <p:sp>
          <p:nvSpPr>
            <p:cNvPr id="14" name="Freeform 9"/>
            <p:cNvSpPr>
              <a:spLocks/>
            </p:cNvSpPr>
            <p:nvPr/>
          </p:nvSpPr>
          <p:spPr bwMode="auto">
            <a:xfrm>
              <a:off x="12168187" y="7472362"/>
              <a:ext cx="4184650" cy="4186238"/>
            </a:xfrm>
            <a:custGeom>
              <a:avLst/>
              <a:gdLst>
                <a:gd name="T0" fmla="*/ 120 w 241"/>
                <a:gd name="T1" fmla="*/ 241 h 241"/>
                <a:gd name="T2" fmla="*/ 241 w 241"/>
                <a:gd name="T3" fmla="*/ 120 h 241"/>
                <a:gd name="T4" fmla="*/ 120 w 241"/>
                <a:gd name="T5" fmla="*/ 0 h 241"/>
                <a:gd name="T6" fmla="*/ 120 w 241"/>
                <a:gd name="T7" fmla="*/ 0 h 241"/>
                <a:gd name="T8" fmla="*/ 0 w 241"/>
                <a:gd name="T9" fmla="*/ 0 h 241"/>
                <a:gd name="T10" fmla="*/ 0 w 241"/>
                <a:gd name="T11" fmla="*/ 120 h 241"/>
                <a:gd name="T12" fmla="*/ 120 w 241"/>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120" y="241"/>
                  </a:moveTo>
                  <a:cubicBezTo>
                    <a:pt x="187" y="241"/>
                    <a:pt x="241" y="187"/>
                    <a:pt x="241" y="120"/>
                  </a:cubicBezTo>
                  <a:cubicBezTo>
                    <a:pt x="241" y="54"/>
                    <a:pt x="187" y="0"/>
                    <a:pt x="120" y="0"/>
                  </a:cubicBezTo>
                  <a:cubicBezTo>
                    <a:pt x="120" y="0"/>
                    <a:pt x="120" y="0"/>
                    <a:pt x="120" y="0"/>
                  </a:cubicBezTo>
                  <a:cubicBezTo>
                    <a:pt x="0" y="0"/>
                    <a:pt x="0" y="0"/>
                    <a:pt x="0" y="0"/>
                  </a:cubicBezTo>
                  <a:cubicBezTo>
                    <a:pt x="0" y="120"/>
                    <a:pt x="0" y="120"/>
                    <a:pt x="0" y="120"/>
                  </a:cubicBezTo>
                  <a:cubicBezTo>
                    <a:pt x="0" y="187"/>
                    <a:pt x="54" y="241"/>
                    <a:pt x="120" y="24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41" name="TextBox 140"/>
            <p:cNvSpPr txBox="1"/>
            <p:nvPr/>
          </p:nvSpPr>
          <p:spPr bwMode="auto">
            <a:xfrm>
              <a:off x="12950791" y="8816710"/>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sp>
          <p:nvSpPr>
            <p:cNvPr id="142" name="TextBox 141"/>
            <p:cNvSpPr txBox="1"/>
            <p:nvPr/>
          </p:nvSpPr>
          <p:spPr>
            <a:xfrm>
              <a:off x="12639374" y="9273910"/>
              <a:ext cx="2646663"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53" name="กลุ่ม 152"/>
            <p:cNvGrpSpPr/>
            <p:nvPr/>
          </p:nvGrpSpPr>
          <p:grpSpPr>
            <a:xfrm>
              <a:off x="13497746" y="8077200"/>
              <a:ext cx="873891" cy="614455"/>
              <a:chOff x="19057938" y="7772400"/>
              <a:chExt cx="609600" cy="428625"/>
            </a:xfrm>
            <a:solidFill>
              <a:schemeClr val="bg1"/>
            </a:solidFill>
          </p:grpSpPr>
          <p:sp>
            <p:nvSpPr>
              <p:cNvPr id="154" name="Freeform 158"/>
              <p:cNvSpPr>
                <a:spLocks noEditPoints="1"/>
              </p:cNvSpPr>
              <p:nvPr/>
            </p:nvSpPr>
            <p:spPr bwMode="auto">
              <a:xfrm>
                <a:off x="19057938" y="7772400"/>
                <a:ext cx="609600" cy="428625"/>
              </a:xfrm>
              <a:custGeom>
                <a:avLst/>
                <a:gdLst>
                  <a:gd name="T0" fmla="*/ 64 w 64"/>
                  <a:gd name="T1" fmla="*/ 13 h 45"/>
                  <a:gd name="T2" fmla="*/ 64 w 64"/>
                  <a:gd name="T3" fmla="*/ 8 h 45"/>
                  <a:gd name="T4" fmla="*/ 57 w 64"/>
                  <a:gd name="T5" fmla="*/ 0 h 45"/>
                  <a:gd name="T6" fmla="*/ 7 w 64"/>
                  <a:gd name="T7" fmla="*/ 0 h 45"/>
                  <a:gd name="T8" fmla="*/ 0 w 64"/>
                  <a:gd name="T9" fmla="*/ 8 h 45"/>
                  <a:gd name="T10" fmla="*/ 0 w 64"/>
                  <a:gd name="T11" fmla="*/ 38 h 45"/>
                  <a:gd name="T12" fmla="*/ 7 w 64"/>
                  <a:gd name="T13" fmla="*/ 45 h 45"/>
                  <a:gd name="T14" fmla="*/ 57 w 64"/>
                  <a:gd name="T15" fmla="*/ 45 h 45"/>
                  <a:gd name="T16" fmla="*/ 64 w 64"/>
                  <a:gd name="T17" fmla="*/ 38 h 45"/>
                  <a:gd name="T18" fmla="*/ 64 w 64"/>
                  <a:gd name="T19" fmla="*/ 25 h 45"/>
                  <a:gd name="T20" fmla="*/ 64 w 64"/>
                  <a:gd name="T21" fmla="*/ 25 h 45"/>
                  <a:gd name="T22" fmla="*/ 64 w 64"/>
                  <a:gd name="T23" fmla="*/ 13 h 45"/>
                  <a:gd name="T24" fmla="*/ 64 w 64"/>
                  <a:gd name="T25" fmla="*/ 13 h 45"/>
                  <a:gd name="T26" fmla="*/ 3 w 64"/>
                  <a:gd name="T27" fmla="*/ 23 h 45"/>
                  <a:gd name="T28" fmla="*/ 3 w 64"/>
                  <a:gd name="T29" fmla="*/ 14 h 45"/>
                  <a:gd name="T30" fmla="*/ 61 w 64"/>
                  <a:gd name="T31" fmla="*/ 14 h 45"/>
                  <a:gd name="T32" fmla="*/ 61 w 64"/>
                  <a:gd name="T33" fmla="*/ 23 h 45"/>
                  <a:gd name="T34" fmla="*/ 3 w 64"/>
                  <a:gd name="T35" fmla="*/ 23 h 45"/>
                  <a:gd name="T36" fmla="*/ 7 w 64"/>
                  <a:gd name="T37" fmla="*/ 3 h 45"/>
                  <a:gd name="T38" fmla="*/ 57 w 64"/>
                  <a:gd name="T39" fmla="*/ 3 h 45"/>
                  <a:gd name="T40" fmla="*/ 61 w 64"/>
                  <a:gd name="T41" fmla="*/ 8 h 45"/>
                  <a:gd name="T42" fmla="*/ 61 w 64"/>
                  <a:gd name="T43" fmla="*/ 11 h 45"/>
                  <a:gd name="T44" fmla="*/ 3 w 64"/>
                  <a:gd name="T45" fmla="*/ 11 h 45"/>
                  <a:gd name="T46" fmla="*/ 3 w 64"/>
                  <a:gd name="T47" fmla="*/ 8 h 45"/>
                  <a:gd name="T48" fmla="*/ 7 w 64"/>
                  <a:gd name="T49" fmla="*/ 3 h 45"/>
                  <a:gd name="T50" fmla="*/ 57 w 64"/>
                  <a:gd name="T51" fmla="*/ 42 h 45"/>
                  <a:gd name="T52" fmla="*/ 7 w 64"/>
                  <a:gd name="T53" fmla="*/ 42 h 45"/>
                  <a:gd name="T54" fmla="*/ 3 w 64"/>
                  <a:gd name="T55" fmla="*/ 38 h 45"/>
                  <a:gd name="T56" fmla="*/ 3 w 64"/>
                  <a:gd name="T57" fmla="*/ 26 h 45"/>
                  <a:gd name="T58" fmla="*/ 61 w 64"/>
                  <a:gd name="T59" fmla="*/ 26 h 45"/>
                  <a:gd name="T60" fmla="*/ 61 w 64"/>
                  <a:gd name="T61" fmla="*/ 38 h 45"/>
                  <a:gd name="T62" fmla="*/ 57 w 64"/>
                  <a:gd name="T6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5">
                    <a:moveTo>
                      <a:pt x="64" y="13"/>
                    </a:moveTo>
                    <a:cubicBezTo>
                      <a:pt x="64" y="8"/>
                      <a:pt x="64" y="8"/>
                      <a:pt x="64" y="8"/>
                    </a:cubicBezTo>
                    <a:cubicBezTo>
                      <a:pt x="64" y="3"/>
                      <a:pt x="61" y="0"/>
                      <a:pt x="57" y="0"/>
                    </a:cubicBezTo>
                    <a:cubicBezTo>
                      <a:pt x="7" y="0"/>
                      <a:pt x="7" y="0"/>
                      <a:pt x="7" y="0"/>
                    </a:cubicBezTo>
                    <a:cubicBezTo>
                      <a:pt x="3" y="0"/>
                      <a:pt x="0" y="3"/>
                      <a:pt x="0" y="8"/>
                    </a:cubicBezTo>
                    <a:cubicBezTo>
                      <a:pt x="0" y="38"/>
                      <a:pt x="0" y="38"/>
                      <a:pt x="0" y="38"/>
                    </a:cubicBezTo>
                    <a:cubicBezTo>
                      <a:pt x="0" y="42"/>
                      <a:pt x="3" y="45"/>
                      <a:pt x="7" y="45"/>
                    </a:cubicBezTo>
                    <a:cubicBezTo>
                      <a:pt x="57" y="45"/>
                      <a:pt x="57" y="45"/>
                      <a:pt x="57" y="45"/>
                    </a:cubicBezTo>
                    <a:cubicBezTo>
                      <a:pt x="61" y="45"/>
                      <a:pt x="64" y="42"/>
                      <a:pt x="64" y="38"/>
                    </a:cubicBezTo>
                    <a:cubicBezTo>
                      <a:pt x="64" y="25"/>
                      <a:pt x="64" y="25"/>
                      <a:pt x="64" y="25"/>
                    </a:cubicBezTo>
                    <a:cubicBezTo>
                      <a:pt x="64" y="25"/>
                      <a:pt x="64" y="25"/>
                      <a:pt x="64" y="25"/>
                    </a:cubicBezTo>
                    <a:cubicBezTo>
                      <a:pt x="64" y="13"/>
                      <a:pt x="64" y="13"/>
                      <a:pt x="64" y="13"/>
                    </a:cubicBezTo>
                    <a:cubicBezTo>
                      <a:pt x="64" y="13"/>
                      <a:pt x="64" y="13"/>
                      <a:pt x="64" y="13"/>
                    </a:cubicBezTo>
                    <a:close/>
                    <a:moveTo>
                      <a:pt x="3" y="23"/>
                    </a:moveTo>
                    <a:cubicBezTo>
                      <a:pt x="3" y="14"/>
                      <a:pt x="3" y="14"/>
                      <a:pt x="3" y="14"/>
                    </a:cubicBezTo>
                    <a:cubicBezTo>
                      <a:pt x="61" y="14"/>
                      <a:pt x="61" y="14"/>
                      <a:pt x="61" y="14"/>
                    </a:cubicBezTo>
                    <a:cubicBezTo>
                      <a:pt x="61" y="23"/>
                      <a:pt x="61" y="23"/>
                      <a:pt x="61" y="23"/>
                    </a:cubicBezTo>
                    <a:lnTo>
                      <a:pt x="3" y="23"/>
                    </a:lnTo>
                    <a:close/>
                    <a:moveTo>
                      <a:pt x="7" y="3"/>
                    </a:moveTo>
                    <a:cubicBezTo>
                      <a:pt x="57" y="3"/>
                      <a:pt x="57" y="3"/>
                      <a:pt x="57" y="3"/>
                    </a:cubicBezTo>
                    <a:cubicBezTo>
                      <a:pt x="59" y="3"/>
                      <a:pt x="61" y="5"/>
                      <a:pt x="61" y="8"/>
                    </a:cubicBezTo>
                    <a:cubicBezTo>
                      <a:pt x="61" y="11"/>
                      <a:pt x="61" y="11"/>
                      <a:pt x="61" y="11"/>
                    </a:cubicBezTo>
                    <a:cubicBezTo>
                      <a:pt x="3" y="11"/>
                      <a:pt x="3" y="11"/>
                      <a:pt x="3" y="11"/>
                    </a:cubicBezTo>
                    <a:cubicBezTo>
                      <a:pt x="3" y="8"/>
                      <a:pt x="3" y="8"/>
                      <a:pt x="3" y="8"/>
                    </a:cubicBezTo>
                    <a:cubicBezTo>
                      <a:pt x="3" y="5"/>
                      <a:pt x="5" y="3"/>
                      <a:pt x="7" y="3"/>
                    </a:cubicBezTo>
                    <a:close/>
                    <a:moveTo>
                      <a:pt x="57" y="42"/>
                    </a:moveTo>
                    <a:cubicBezTo>
                      <a:pt x="7" y="42"/>
                      <a:pt x="7" y="42"/>
                      <a:pt x="7" y="42"/>
                    </a:cubicBezTo>
                    <a:cubicBezTo>
                      <a:pt x="5" y="42"/>
                      <a:pt x="3" y="40"/>
                      <a:pt x="3" y="38"/>
                    </a:cubicBezTo>
                    <a:cubicBezTo>
                      <a:pt x="3" y="26"/>
                      <a:pt x="3" y="26"/>
                      <a:pt x="3" y="26"/>
                    </a:cubicBezTo>
                    <a:cubicBezTo>
                      <a:pt x="61" y="26"/>
                      <a:pt x="61" y="26"/>
                      <a:pt x="61" y="26"/>
                    </a:cubicBezTo>
                    <a:cubicBezTo>
                      <a:pt x="61" y="38"/>
                      <a:pt x="61" y="38"/>
                      <a:pt x="61" y="38"/>
                    </a:cubicBezTo>
                    <a:cubicBezTo>
                      <a:pt x="61" y="40"/>
                      <a:pt x="59" y="42"/>
                      <a:pt x="5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Freeform 159"/>
              <p:cNvSpPr>
                <a:spLocks/>
              </p:cNvSpPr>
              <p:nvPr/>
            </p:nvSpPr>
            <p:spPr bwMode="auto">
              <a:xfrm>
                <a:off x="19115088" y="7934325"/>
                <a:ext cx="152400" cy="28575"/>
              </a:xfrm>
              <a:custGeom>
                <a:avLst/>
                <a:gdLst>
                  <a:gd name="T0" fmla="*/ 14 w 16"/>
                  <a:gd name="T1" fmla="*/ 0 h 3"/>
                  <a:gd name="T2" fmla="*/ 2 w 16"/>
                  <a:gd name="T3" fmla="*/ 0 h 3"/>
                  <a:gd name="T4" fmla="*/ 0 w 16"/>
                  <a:gd name="T5" fmla="*/ 1 h 3"/>
                  <a:gd name="T6" fmla="*/ 2 w 16"/>
                  <a:gd name="T7" fmla="*/ 3 h 3"/>
                  <a:gd name="T8" fmla="*/ 14 w 16"/>
                  <a:gd name="T9" fmla="*/ 3 h 3"/>
                  <a:gd name="T10" fmla="*/ 16 w 16"/>
                  <a:gd name="T11" fmla="*/ 1 h 3"/>
                  <a:gd name="T12" fmla="*/ 14 w 1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4" y="0"/>
                    </a:moveTo>
                    <a:cubicBezTo>
                      <a:pt x="2" y="0"/>
                      <a:pt x="2" y="0"/>
                      <a:pt x="2" y="0"/>
                    </a:cubicBezTo>
                    <a:cubicBezTo>
                      <a:pt x="1" y="0"/>
                      <a:pt x="0" y="0"/>
                      <a:pt x="0" y="1"/>
                    </a:cubicBezTo>
                    <a:cubicBezTo>
                      <a:pt x="0" y="2"/>
                      <a:pt x="1" y="3"/>
                      <a:pt x="2" y="3"/>
                    </a:cubicBezTo>
                    <a:cubicBezTo>
                      <a:pt x="14" y="3"/>
                      <a:pt x="14" y="3"/>
                      <a:pt x="14" y="3"/>
                    </a:cubicBezTo>
                    <a:cubicBezTo>
                      <a:pt x="15" y="3"/>
                      <a:pt x="16" y="2"/>
                      <a:pt x="16" y="1"/>
                    </a:cubicBezTo>
                    <a:cubicBezTo>
                      <a:pt x="16" y="0"/>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Freeform 160"/>
              <p:cNvSpPr>
                <a:spLocks/>
              </p:cNvSpPr>
              <p:nvPr/>
            </p:nvSpPr>
            <p:spPr bwMode="auto">
              <a:xfrm>
                <a:off x="19296063" y="7934325"/>
                <a:ext cx="142875" cy="28575"/>
              </a:xfrm>
              <a:custGeom>
                <a:avLst/>
                <a:gdLst>
                  <a:gd name="T0" fmla="*/ 14 w 15"/>
                  <a:gd name="T1" fmla="*/ 0 h 3"/>
                  <a:gd name="T2" fmla="*/ 1 w 15"/>
                  <a:gd name="T3" fmla="*/ 0 h 3"/>
                  <a:gd name="T4" fmla="*/ 0 w 15"/>
                  <a:gd name="T5" fmla="*/ 1 h 3"/>
                  <a:gd name="T6" fmla="*/ 1 w 15"/>
                  <a:gd name="T7" fmla="*/ 3 h 3"/>
                  <a:gd name="T8" fmla="*/ 14 w 15"/>
                  <a:gd name="T9" fmla="*/ 3 h 3"/>
                  <a:gd name="T10" fmla="*/ 15 w 15"/>
                  <a:gd name="T11" fmla="*/ 1 h 3"/>
                  <a:gd name="T12" fmla="*/ 14 w 1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5" h="3">
                    <a:moveTo>
                      <a:pt x="14" y="0"/>
                    </a:moveTo>
                    <a:cubicBezTo>
                      <a:pt x="1" y="0"/>
                      <a:pt x="1" y="0"/>
                      <a:pt x="1" y="0"/>
                    </a:cubicBezTo>
                    <a:cubicBezTo>
                      <a:pt x="0" y="0"/>
                      <a:pt x="0" y="0"/>
                      <a:pt x="0" y="1"/>
                    </a:cubicBezTo>
                    <a:cubicBezTo>
                      <a:pt x="0" y="2"/>
                      <a:pt x="0" y="3"/>
                      <a:pt x="1" y="3"/>
                    </a:cubicBezTo>
                    <a:cubicBezTo>
                      <a:pt x="14" y="3"/>
                      <a:pt x="14" y="3"/>
                      <a:pt x="14" y="3"/>
                    </a:cubicBezTo>
                    <a:cubicBezTo>
                      <a:pt x="14" y="3"/>
                      <a:pt x="15" y="2"/>
                      <a:pt x="15" y="1"/>
                    </a:cubicBezTo>
                    <a:cubicBezTo>
                      <a:pt x="15" y="0"/>
                      <a:pt x="14"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Freeform 161"/>
              <p:cNvSpPr>
                <a:spLocks/>
              </p:cNvSpPr>
              <p:nvPr/>
            </p:nvSpPr>
            <p:spPr bwMode="auto">
              <a:xfrm>
                <a:off x="19477038" y="7934325"/>
                <a:ext cx="76200" cy="28575"/>
              </a:xfrm>
              <a:custGeom>
                <a:avLst/>
                <a:gdLst>
                  <a:gd name="T0" fmla="*/ 7 w 8"/>
                  <a:gd name="T1" fmla="*/ 0 h 3"/>
                  <a:gd name="T2" fmla="*/ 2 w 8"/>
                  <a:gd name="T3" fmla="*/ 0 h 3"/>
                  <a:gd name="T4" fmla="*/ 0 w 8"/>
                  <a:gd name="T5" fmla="*/ 1 h 3"/>
                  <a:gd name="T6" fmla="*/ 2 w 8"/>
                  <a:gd name="T7" fmla="*/ 3 h 3"/>
                  <a:gd name="T8" fmla="*/ 7 w 8"/>
                  <a:gd name="T9" fmla="*/ 3 h 3"/>
                  <a:gd name="T10" fmla="*/ 8 w 8"/>
                  <a:gd name="T11" fmla="*/ 1 h 3"/>
                  <a:gd name="T12" fmla="*/ 7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7" y="0"/>
                    </a:moveTo>
                    <a:cubicBezTo>
                      <a:pt x="2" y="0"/>
                      <a:pt x="2" y="0"/>
                      <a:pt x="2" y="0"/>
                    </a:cubicBezTo>
                    <a:cubicBezTo>
                      <a:pt x="1" y="0"/>
                      <a:pt x="0" y="0"/>
                      <a:pt x="0" y="1"/>
                    </a:cubicBezTo>
                    <a:cubicBezTo>
                      <a:pt x="0" y="2"/>
                      <a:pt x="1" y="3"/>
                      <a:pt x="2" y="3"/>
                    </a:cubicBezTo>
                    <a:cubicBezTo>
                      <a:pt x="7" y="3"/>
                      <a:pt x="7" y="3"/>
                      <a:pt x="7" y="3"/>
                    </a:cubicBezTo>
                    <a:cubicBezTo>
                      <a:pt x="8" y="3"/>
                      <a:pt x="8" y="2"/>
                      <a:pt x="8" y="1"/>
                    </a:cubicBezTo>
                    <a:cubicBezTo>
                      <a:pt x="8" y="0"/>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7" name="กลุ่ม 16"/>
          <p:cNvGrpSpPr/>
          <p:nvPr/>
        </p:nvGrpSpPr>
        <p:grpSpPr>
          <a:xfrm>
            <a:off x="12379325" y="3082925"/>
            <a:ext cx="4184650" cy="4186238"/>
            <a:chOff x="12150725" y="3182937"/>
            <a:chExt cx="4184650" cy="4186238"/>
          </a:xfrm>
        </p:grpSpPr>
        <p:sp>
          <p:nvSpPr>
            <p:cNvPr id="13" name="Freeform 8"/>
            <p:cNvSpPr>
              <a:spLocks/>
            </p:cNvSpPr>
            <p:nvPr/>
          </p:nvSpPr>
          <p:spPr bwMode="auto">
            <a:xfrm>
              <a:off x="12150725" y="3182937"/>
              <a:ext cx="4184650" cy="4186238"/>
            </a:xfrm>
            <a:custGeom>
              <a:avLst/>
              <a:gdLst>
                <a:gd name="T0" fmla="*/ 120 w 241"/>
                <a:gd name="T1" fmla="*/ 0 h 241"/>
                <a:gd name="T2" fmla="*/ 241 w 241"/>
                <a:gd name="T3" fmla="*/ 120 h 241"/>
                <a:gd name="T4" fmla="*/ 120 w 241"/>
                <a:gd name="T5" fmla="*/ 241 h 241"/>
                <a:gd name="T6" fmla="*/ 120 w 241"/>
                <a:gd name="T7" fmla="*/ 241 h 241"/>
                <a:gd name="T8" fmla="*/ 0 w 241"/>
                <a:gd name="T9" fmla="*/ 241 h 241"/>
                <a:gd name="T10" fmla="*/ 0 w 241"/>
                <a:gd name="T11" fmla="*/ 120 h 241"/>
                <a:gd name="T12" fmla="*/ 120 w 241"/>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41" h="241">
                  <a:moveTo>
                    <a:pt x="120" y="0"/>
                  </a:moveTo>
                  <a:cubicBezTo>
                    <a:pt x="187" y="0"/>
                    <a:pt x="241" y="54"/>
                    <a:pt x="241" y="120"/>
                  </a:cubicBezTo>
                  <a:cubicBezTo>
                    <a:pt x="241" y="187"/>
                    <a:pt x="187" y="241"/>
                    <a:pt x="120" y="241"/>
                  </a:cubicBezTo>
                  <a:cubicBezTo>
                    <a:pt x="120" y="241"/>
                    <a:pt x="120" y="241"/>
                    <a:pt x="120" y="241"/>
                  </a:cubicBezTo>
                  <a:cubicBezTo>
                    <a:pt x="0" y="241"/>
                    <a:pt x="0" y="241"/>
                    <a:pt x="0" y="241"/>
                  </a:cubicBezTo>
                  <a:cubicBezTo>
                    <a:pt x="0" y="120"/>
                    <a:pt x="0" y="120"/>
                    <a:pt x="0" y="120"/>
                  </a:cubicBezTo>
                  <a:cubicBezTo>
                    <a:pt x="0" y="54"/>
                    <a:pt x="54" y="0"/>
                    <a:pt x="12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7" name="TextBox 136"/>
            <p:cNvSpPr txBox="1"/>
            <p:nvPr/>
          </p:nvSpPr>
          <p:spPr bwMode="auto">
            <a:xfrm>
              <a:off x="12874591" y="4800600"/>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sp>
          <p:nvSpPr>
            <p:cNvPr id="138" name="TextBox 137"/>
            <p:cNvSpPr txBox="1"/>
            <p:nvPr/>
          </p:nvSpPr>
          <p:spPr>
            <a:xfrm>
              <a:off x="12563174" y="5257800"/>
              <a:ext cx="2646663"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58" name="กลุ่ม 157"/>
            <p:cNvGrpSpPr/>
            <p:nvPr/>
          </p:nvGrpSpPr>
          <p:grpSpPr>
            <a:xfrm>
              <a:off x="13609637" y="3810000"/>
              <a:ext cx="641764" cy="958095"/>
              <a:chOff x="9260948" y="10553700"/>
              <a:chExt cx="447675" cy="668338"/>
            </a:xfrm>
            <a:solidFill>
              <a:schemeClr val="bg1"/>
            </a:solidFill>
          </p:grpSpPr>
          <p:sp>
            <p:nvSpPr>
              <p:cNvPr id="159"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0"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1"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2"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67" name="ตัวเชื่อมต่อตรง 237"/>
          <p:cNvCxnSpPr/>
          <p:nvPr/>
        </p:nvCxnSpPr>
        <p:spPr>
          <a:xfrm>
            <a:off x="4903076" y="3830053"/>
            <a:ext cx="3143961" cy="63442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68" name="กลุ่ม 167"/>
          <p:cNvGrpSpPr/>
          <p:nvPr/>
        </p:nvGrpSpPr>
        <p:grpSpPr>
          <a:xfrm>
            <a:off x="2789237" y="4114800"/>
            <a:ext cx="3393043" cy="1831460"/>
            <a:chOff x="5644594" y="7914054"/>
            <a:chExt cx="3393043" cy="1831460"/>
          </a:xfrm>
        </p:grpSpPr>
        <p:sp>
          <p:nvSpPr>
            <p:cNvPr id="169" name="TextBox 168"/>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70"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6"/>
                  </a:solidFill>
                  <a:latin typeface="Lato Black" pitchFamily="34" charset="0"/>
                  <a:ea typeface="Lato Black" pitchFamily="34" charset="0"/>
                  <a:cs typeface="Lato Black" pitchFamily="34" charset="0"/>
                </a:rPr>
                <a:t>35%</a:t>
              </a:r>
              <a:endParaRPr lang="id-ID" sz="5400" b="1" dirty="0">
                <a:solidFill>
                  <a:schemeClr val="accent6"/>
                </a:solidFill>
                <a:latin typeface="Lato Black" pitchFamily="34" charset="0"/>
                <a:ea typeface="Lato Black" pitchFamily="34" charset="0"/>
                <a:cs typeface="Lato Black" pitchFamily="34" charset="0"/>
              </a:endParaRPr>
            </a:p>
          </p:txBody>
        </p:sp>
      </p:grpSp>
      <p:cxnSp>
        <p:nvCxnSpPr>
          <p:cNvPr id="171" name="ตัวเชื่อมต่อตรง 237"/>
          <p:cNvCxnSpPr/>
          <p:nvPr/>
        </p:nvCxnSpPr>
        <p:spPr>
          <a:xfrm rot="10800000" flipV="1">
            <a:off x="16617562" y="3810000"/>
            <a:ext cx="2326075" cy="78682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72" name="กลุ่ม 171"/>
          <p:cNvGrpSpPr/>
          <p:nvPr/>
        </p:nvGrpSpPr>
        <p:grpSpPr>
          <a:xfrm>
            <a:off x="18522394" y="4191000"/>
            <a:ext cx="3393043" cy="1831460"/>
            <a:chOff x="5644594" y="7914054"/>
            <a:chExt cx="3393043" cy="1831460"/>
          </a:xfrm>
        </p:grpSpPr>
        <p:sp>
          <p:nvSpPr>
            <p:cNvPr id="173" name="TextBox 172"/>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74"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4"/>
                  </a:solidFill>
                  <a:latin typeface="Lato Black" pitchFamily="34" charset="0"/>
                  <a:ea typeface="Lato Black" pitchFamily="34" charset="0"/>
                  <a:cs typeface="Lato Black" pitchFamily="34" charset="0"/>
                </a:rPr>
                <a:t>49%</a:t>
              </a:r>
              <a:endParaRPr lang="id-ID" sz="5400" b="1" dirty="0">
                <a:solidFill>
                  <a:schemeClr val="accent4"/>
                </a:solidFill>
                <a:latin typeface="Lato Black" pitchFamily="34" charset="0"/>
                <a:ea typeface="Lato Black" pitchFamily="34" charset="0"/>
                <a:cs typeface="Lato Black" pitchFamily="34" charset="0"/>
              </a:endParaRPr>
            </a:p>
          </p:txBody>
        </p:sp>
      </p:grpSp>
      <p:cxnSp>
        <p:nvCxnSpPr>
          <p:cNvPr id="175" name="ตัวเชื่อมต่อตรง 237"/>
          <p:cNvCxnSpPr/>
          <p:nvPr/>
        </p:nvCxnSpPr>
        <p:spPr>
          <a:xfrm>
            <a:off x="4618037" y="8082148"/>
            <a:ext cx="3352800" cy="734562"/>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76" name="กลุ่ม 175"/>
          <p:cNvGrpSpPr/>
          <p:nvPr/>
        </p:nvGrpSpPr>
        <p:grpSpPr>
          <a:xfrm>
            <a:off x="2723674" y="8589235"/>
            <a:ext cx="3393043" cy="1831460"/>
            <a:chOff x="5644594" y="7914054"/>
            <a:chExt cx="3393043" cy="1831460"/>
          </a:xfrm>
        </p:grpSpPr>
        <p:sp>
          <p:nvSpPr>
            <p:cNvPr id="177" name="TextBox 176"/>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78"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5"/>
                  </a:solidFill>
                  <a:latin typeface="Lato Black" pitchFamily="34" charset="0"/>
                  <a:ea typeface="Lato Black" pitchFamily="34" charset="0"/>
                  <a:cs typeface="Lato Black" pitchFamily="34" charset="0"/>
                </a:rPr>
                <a:t>72%</a:t>
              </a:r>
              <a:endParaRPr lang="id-ID" sz="5400" b="1" dirty="0">
                <a:solidFill>
                  <a:schemeClr val="accent5"/>
                </a:solidFill>
                <a:latin typeface="Lato Black" pitchFamily="34" charset="0"/>
                <a:ea typeface="Lato Black" pitchFamily="34" charset="0"/>
                <a:cs typeface="Lato Black" pitchFamily="34" charset="0"/>
              </a:endParaRPr>
            </a:p>
          </p:txBody>
        </p:sp>
      </p:grpSp>
      <p:cxnSp>
        <p:nvCxnSpPr>
          <p:cNvPr id="179" name="ตัวเชื่อมต่อตรง 237"/>
          <p:cNvCxnSpPr/>
          <p:nvPr/>
        </p:nvCxnSpPr>
        <p:spPr>
          <a:xfrm rot="10800000" flipV="1">
            <a:off x="16581438" y="8077200"/>
            <a:ext cx="3088077" cy="786830"/>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80" name="กลุ่ม 179"/>
          <p:cNvGrpSpPr/>
          <p:nvPr/>
        </p:nvGrpSpPr>
        <p:grpSpPr>
          <a:xfrm>
            <a:off x="18421497" y="8399846"/>
            <a:ext cx="3393043" cy="1831460"/>
            <a:chOff x="5644594" y="7914054"/>
            <a:chExt cx="3393043" cy="1831460"/>
          </a:xfrm>
        </p:grpSpPr>
        <p:sp>
          <p:nvSpPr>
            <p:cNvPr id="181" name="TextBox 180"/>
            <p:cNvSpPr txBox="1"/>
            <p:nvPr/>
          </p:nvSpPr>
          <p:spPr>
            <a:xfrm>
              <a:off x="5644594" y="8785287"/>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182" name="TextBox 31"/>
            <p:cNvSpPr txBox="1">
              <a:spLocks noChangeArrowheads="1"/>
            </p:cNvSpPr>
            <p:nvPr/>
          </p:nvSpPr>
          <p:spPr bwMode="auto">
            <a:xfrm>
              <a:off x="6163313" y="791405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accent3"/>
                  </a:solidFill>
                  <a:latin typeface="Lato Black" pitchFamily="34" charset="0"/>
                  <a:ea typeface="Lato Black" pitchFamily="34" charset="0"/>
                  <a:cs typeface="Lato Black" pitchFamily="34" charset="0"/>
                </a:rPr>
                <a:t>68%</a:t>
              </a:r>
              <a:endParaRPr lang="id-ID" sz="5400" b="1" dirty="0">
                <a:solidFill>
                  <a:schemeClr val="accent3"/>
                </a:solidFill>
                <a:latin typeface="Lato Black" pitchFamily="34" charset="0"/>
                <a:ea typeface="Lato Black" pitchFamily="34" charset="0"/>
                <a:cs typeface="Lato Black" pitchFamily="34" charset="0"/>
              </a:endParaRPr>
            </a:p>
          </p:txBody>
        </p:sp>
      </p:grpSp>
      <p:grpSp>
        <p:nvGrpSpPr>
          <p:cNvPr id="64" name="Group 63"/>
          <p:cNvGrpSpPr/>
          <p:nvPr/>
        </p:nvGrpSpPr>
        <p:grpSpPr>
          <a:xfrm>
            <a:off x="9342437" y="0"/>
            <a:ext cx="5121981" cy="1859280"/>
            <a:chOff x="9266237" y="-30479"/>
            <a:chExt cx="5121981" cy="1859280"/>
          </a:xfrm>
        </p:grpSpPr>
        <p:sp>
          <p:nvSpPr>
            <p:cNvPr id="6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6" name="TextBox 6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7" name="กลุ่ม 1"/>
            <p:cNvGrpSpPr/>
            <p:nvPr/>
          </p:nvGrpSpPr>
          <p:grpSpPr>
            <a:xfrm>
              <a:off x="10629638" y="960536"/>
              <a:ext cx="2675199" cy="191868"/>
              <a:chOff x="731836" y="7607630"/>
              <a:chExt cx="3043601" cy="240970"/>
            </a:xfrm>
          </p:grpSpPr>
          <p:sp>
            <p:nvSpPr>
              <p:cNvPr id="6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8368902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67"/>
                                        </p:tgtEl>
                                        <p:attrNameLst>
                                          <p:attrName>style.visibility</p:attrName>
                                        </p:attrNameLst>
                                      </p:cBhvr>
                                      <p:to>
                                        <p:strVal val="visible"/>
                                      </p:to>
                                    </p:set>
                                    <p:animEffect transition="in" filter="wipe(right)">
                                      <p:cBhvr>
                                        <p:cTn id="7" dur="500"/>
                                        <p:tgtEl>
                                          <p:spTgt spid="167"/>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68"/>
                                        </p:tgtEl>
                                        <p:attrNameLst>
                                          <p:attrName>style.visibility</p:attrName>
                                        </p:attrNameLst>
                                      </p:cBhvr>
                                      <p:to>
                                        <p:strVal val="visible"/>
                                      </p:to>
                                    </p:set>
                                    <p:animEffect transition="in" filter="fade">
                                      <p:cBhvr>
                                        <p:cTn id="11" dur="1000"/>
                                        <p:tgtEl>
                                          <p:spTgt spid="168"/>
                                        </p:tgtEl>
                                      </p:cBhvr>
                                    </p:animEffect>
                                    <p:anim calcmode="lin" valueType="num">
                                      <p:cBhvr>
                                        <p:cTn id="12" dur="1000" fill="hold"/>
                                        <p:tgtEl>
                                          <p:spTgt spid="168"/>
                                        </p:tgtEl>
                                        <p:attrNameLst>
                                          <p:attrName>ppt_x</p:attrName>
                                        </p:attrNameLst>
                                      </p:cBhvr>
                                      <p:tavLst>
                                        <p:tav tm="0">
                                          <p:val>
                                            <p:strVal val="#ppt_x"/>
                                          </p:val>
                                        </p:tav>
                                        <p:tav tm="100000">
                                          <p:val>
                                            <p:strVal val="#ppt_x"/>
                                          </p:val>
                                        </p:tav>
                                      </p:tavLst>
                                    </p:anim>
                                    <p:anim calcmode="lin" valueType="num">
                                      <p:cBhvr>
                                        <p:cTn id="13" dur="1000" fill="hold"/>
                                        <p:tgtEl>
                                          <p:spTgt spid="168"/>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171"/>
                                        </p:tgtEl>
                                        <p:attrNameLst>
                                          <p:attrName>style.visibility</p:attrName>
                                        </p:attrNameLst>
                                      </p:cBhvr>
                                      <p:to>
                                        <p:strVal val="visible"/>
                                      </p:to>
                                    </p:set>
                                    <p:animEffect transition="in" filter="wipe(left)">
                                      <p:cBhvr>
                                        <p:cTn id="17" dur="500"/>
                                        <p:tgtEl>
                                          <p:spTgt spid="171"/>
                                        </p:tgtEl>
                                      </p:cBhvr>
                                    </p:animEffect>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72"/>
                                        </p:tgtEl>
                                        <p:attrNameLst>
                                          <p:attrName>style.visibility</p:attrName>
                                        </p:attrNameLst>
                                      </p:cBhvr>
                                      <p:to>
                                        <p:strVal val="visible"/>
                                      </p:to>
                                    </p:set>
                                    <p:animEffect transition="in" filter="fade">
                                      <p:cBhvr>
                                        <p:cTn id="21" dur="1000"/>
                                        <p:tgtEl>
                                          <p:spTgt spid="172"/>
                                        </p:tgtEl>
                                      </p:cBhvr>
                                    </p:animEffect>
                                    <p:anim calcmode="lin" valueType="num">
                                      <p:cBhvr>
                                        <p:cTn id="22" dur="1000" fill="hold"/>
                                        <p:tgtEl>
                                          <p:spTgt spid="172"/>
                                        </p:tgtEl>
                                        <p:attrNameLst>
                                          <p:attrName>ppt_x</p:attrName>
                                        </p:attrNameLst>
                                      </p:cBhvr>
                                      <p:tavLst>
                                        <p:tav tm="0">
                                          <p:val>
                                            <p:strVal val="#ppt_x"/>
                                          </p:val>
                                        </p:tav>
                                        <p:tav tm="100000">
                                          <p:val>
                                            <p:strVal val="#ppt_x"/>
                                          </p:val>
                                        </p:tav>
                                      </p:tavLst>
                                    </p:anim>
                                    <p:anim calcmode="lin" valueType="num">
                                      <p:cBhvr>
                                        <p:cTn id="23" dur="1000" fill="hold"/>
                                        <p:tgtEl>
                                          <p:spTgt spid="172"/>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2" fill="hold" nodeType="afterEffect">
                                  <p:stCondLst>
                                    <p:cond delay="0"/>
                                  </p:stCondLst>
                                  <p:childTnLst>
                                    <p:set>
                                      <p:cBhvr>
                                        <p:cTn id="26" dur="1" fill="hold">
                                          <p:stCondLst>
                                            <p:cond delay="0"/>
                                          </p:stCondLst>
                                        </p:cTn>
                                        <p:tgtEl>
                                          <p:spTgt spid="175"/>
                                        </p:tgtEl>
                                        <p:attrNameLst>
                                          <p:attrName>style.visibility</p:attrName>
                                        </p:attrNameLst>
                                      </p:cBhvr>
                                      <p:to>
                                        <p:strVal val="visible"/>
                                      </p:to>
                                    </p:set>
                                    <p:animEffect transition="in" filter="wipe(right)">
                                      <p:cBhvr>
                                        <p:cTn id="27" dur="500"/>
                                        <p:tgtEl>
                                          <p:spTgt spid="175"/>
                                        </p:tgtEl>
                                      </p:cBhvr>
                                    </p:animEffect>
                                  </p:childTnLst>
                                </p:cTn>
                              </p:par>
                            </p:childTnLst>
                          </p:cTn>
                        </p:par>
                        <p:par>
                          <p:cTn id="28" fill="hold">
                            <p:stCondLst>
                              <p:cond delay="3500"/>
                            </p:stCondLst>
                            <p:childTnLst>
                              <p:par>
                                <p:cTn id="29" presetID="42" presetClass="entr" presetSubtype="0" fill="hold" nodeType="afterEffect">
                                  <p:stCondLst>
                                    <p:cond delay="0"/>
                                  </p:stCondLst>
                                  <p:childTnLst>
                                    <p:set>
                                      <p:cBhvr>
                                        <p:cTn id="30" dur="1" fill="hold">
                                          <p:stCondLst>
                                            <p:cond delay="0"/>
                                          </p:stCondLst>
                                        </p:cTn>
                                        <p:tgtEl>
                                          <p:spTgt spid="176"/>
                                        </p:tgtEl>
                                        <p:attrNameLst>
                                          <p:attrName>style.visibility</p:attrName>
                                        </p:attrNameLst>
                                      </p:cBhvr>
                                      <p:to>
                                        <p:strVal val="visible"/>
                                      </p:to>
                                    </p:set>
                                    <p:animEffect transition="in" filter="fade">
                                      <p:cBhvr>
                                        <p:cTn id="31" dur="1000"/>
                                        <p:tgtEl>
                                          <p:spTgt spid="176"/>
                                        </p:tgtEl>
                                      </p:cBhvr>
                                    </p:animEffect>
                                    <p:anim calcmode="lin" valueType="num">
                                      <p:cBhvr>
                                        <p:cTn id="32" dur="1000" fill="hold"/>
                                        <p:tgtEl>
                                          <p:spTgt spid="176"/>
                                        </p:tgtEl>
                                        <p:attrNameLst>
                                          <p:attrName>ppt_x</p:attrName>
                                        </p:attrNameLst>
                                      </p:cBhvr>
                                      <p:tavLst>
                                        <p:tav tm="0">
                                          <p:val>
                                            <p:strVal val="#ppt_x"/>
                                          </p:val>
                                        </p:tav>
                                        <p:tav tm="100000">
                                          <p:val>
                                            <p:strVal val="#ppt_x"/>
                                          </p:val>
                                        </p:tav>
                                      </p:tavLst>
                                    </p:anim>
                                    <p:anim calcmode="lin" valueType="num">
                                      <p:cBhvr>
                                        <p:cTn id="33" dur="1000" fill="hold"/>
                                        <p:tgtEl>
                                          <p:spTgt spid="17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22" presetClass="entr" presetSubtype="8" fill="hold" nodeType="afterEffect">
                                  <p:stCondLst>
                                    <p:cond delay="0"/>
                                  </p:stCondLst>
                                  <p:childTnLst>
                                    <p:set>
                                      <p:cBhvr>
                                        <p:cTn id="36" dur="1" fill="hold">
                                          <p:stCondLst>
                                            <p:cond delay="0"/>
                                          </p:stCondLst>
                                        </p:cTn>
                                        <p:tgtEl>
                                          <p:spTgt spid="179"/>
                                        </p:tgtEl>
                                        <p:attrNameLst>
                                          <p:attrName>style.visibility</p:attrName>
                                        </p:attrNameLst>
                                      </p:cBhvr>
                                      <p:to>
                                        <p:strVal val="visible"/>
                                      </p:to>
                                    </p:set>
                                    <p:animEffect transition="in" filter="wipe(left)">
                                      <p:cBhvr>
                                        <p:cTn id="37" dur="500"/>
                                        <p:tgtEl>
                                          <p:spTgt spid="179"/>
                                        </p:tgtEl>
                                      </p:cBhvr>
                                    </p:animEffect>
                                  </p:childTnLst>
                                </p:cTn>
                              </p:par>
                            </p:childTnLst>
                          </p:cTn>
                        </p:par>
                        <p:par>
                          <p:cTn id="38" fill="hold">
                            <p:stCondLst>
                              <p:cond delay="5000"/>
                            </p:stCondLst>
                            <p:childTnLst>
                              <p:par>
                                <p:cTn id="39" presetID="42" presetClass="entr" presetSubtype="0" fill="hold" nodeType="after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fade">
                                      <p:cBhvr>
                                        <p:cTn id="41" dur="1000"/>
                                        <p:tgtEl>
                                          <p:spTgt spid="180"/>
                                        </p:tgtEl>
                                      </p:cBhvr>
                                    </p:animEffect>
                                    <p:anim calcmode="lin" valueType="num">
                                      <p:cBhvr>
                                        <p:cTn id="42" dur="1000" fill="hold"/>
                                        <p:tgtEl>
                                          <p:spTgt spid="180"/>
                                        </p:tgtEl>
                                        <p:attrNameLst>
                                          <p:attrName>ppt_x</p:attrName>
                                        </p:attrNameLst>
                                      </p:cBhvr>
                                      <p:tavLst>
                                        <p:tav tm="0">
                                          <p:val>
                                            <p:strVal val="#ppt_x"/>
                                          </p:val>
                                        </p:tav>
                                        <p:tav tm="100000">
                                          <p:val>
                                            <p:strVal val="#ppt_x"/>
                                          </p:val>
                                        </p:tav>
                                      </p:tavLst>
                                    </p:anim>
                                    <p:anim calcmode="lin" valueType="num">
                                      <p:cBhvr>
                                        <p:cTn id="43" dur="1000" fill="hold"/>
                                        <p:tgtEl>
                                          <p:spTgt spid="1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Freeform 6"/>
          <p:cNvSpPr>
            <a:spLocks noEditPoints="1"/>
          </p:cNvSpPr>
          <p:nvPr/>
        </p:nvSpPr>
        <p:spPr bwMode="auto">
          <a:xfrm>
            <a:off x="11343185" y="3733800"/>
            <a:ext cx="1904275" cy="7709454"/>
          </a:xfrm>
          <a:custGeom>
            <a:avLst/>
            <a:gdLst>
              <a:gd name="T0" fmla="*/ 10 w 85"/>
              <a:gd name="T1" fmla="*/ 141 h 344"/>
              <a:gd name="T2" fmla="*/ 11 w 85"/>
              <a:gd name="T3" fmla="*/ 158 h 344"/>
              <a:gd name="T4" fmla="*/ 20 w 85"/>
              <a:gd name="T5" fmla="*/ 216 h 344"/>
              <a:gd name="T6" fmla="*/ 25 w 85"/>
              <a:gd name="T7" fmla="*/ 221 h 344"/>
              <a:gd name="T8" fmla="*/ 29 w 85"/>
              <a:gd name="T9" fmla="*/ 254 h 344"/>
              <a:gd name="T10" fmla="*/ 32 w 85"/>
              <a:gd name="T11" fmla="*/ 310 h 344"/>
              <a:gd name="T12" fmla="*/ 35 w 85"/>
              <a:gd name="T13" fmla="*/ 324 h 344"/>
              <a:gd name="T14" fmla="*/ 37 w 85"/>
              <a:gd name="T15" fmla="*/ 328 h 344"/>
              <a:gd name="T16" fmla="*/ 44 w 85"/>
              <a:gd name="T17" fmla="*/ 343 h 344"/>
              <a:gd name="T18" fmla="*/ 52 w 85"/>
              <a:gd name="T19" fmla="*/ 315 h 344"/>
              <a:gd name="T20" fmla="*/ 65 w 85"/>
              <a:gd name="T21" fmla="*/ 251 h 344"/>
              <a:gd name="T22" fmla="*/ 66 w 85"/>
              <a:gd name="T23" fmla="*/ 220 h 344"/>
              <a:gd name="T24" fmla="*/ 74 w 85"/>
              <a:gd name="T25" fmla="*/ 176 h 344"/>
              <a:gd name="T26" fmla="*/ 81 w 85"/>
              <a:gd name="T27" fmla="*/ 155 h 344"/>
              <a:gd name="T28" fmla="*/ 74 w 85"/>
              <a:gd name="T29" fmla="*/ 124 h 344"/>
              <a:gd name="T30" fmla="*/ 84 w 85"/>
              <a:gd name="T31" fmla="*/ 89 h 344"/>
              <a:gd name="T32" fmla="*/ 75 w 85"/>
              <a:gd name="T33" fmla="*/ 58 h 344"/>
              <a:gd name="T34" fmla="*/ 66 w 85"/>
              <a:gd name="T35" fmla="*/ 48 h 344"/>
              <a:gd name="T36" fmla="*/ 60 w 85"/>
              <a:gd name="T37" fmla="*/ 34 h 344"/>
              <a:gd name="T38" fmla="*/ 60 w 85"/>
              <a:gd name="T39" fmla="*/ 24 h 344"/>
              <a:gd name="T40" fmla="*/ 58 w 85"/>
              <a:gd name="T41" fmla="*/ 10 h 344"/>
              <a:gd name="T42" fmla="*/ 44 w 85"/>
              <a:gd name="T43" fmla="*/ 0 h 344"/>
              <a:gd name="T44" fmla="*/ 28 w 85"/>
              <a:gd name="T45" fmla="*/ 13 h 344"/>
              <a:gd name="T46" fmla="*/ 26 w 85"/>
              <a:gd name="T47" fmla="*/ 24 h 344"/>
              <a:gd name="T48" fmla="*/ 20 w 85"/>
              <a:gd name="T49" fmla="*/ 51 h 344"/>
              <a:gd name="T50" fmla="*/ 5 w 85"/>
              <a:gd name="T51" fmla="*/ 65 h 344"/>
              <a:gd name="T52" fmla="*/ 4 w 85"/>
              <a:gd name="T53" fmla="*/ 112 h 344"/>
              <a:gd name="T54" fmla="*/ 58 w 85"/>
              <a:gd name="T55" fmla="*/ 102 h 344"/>
              <a:gd name="T56" fmla="*/ 61 w 85"/>
              <a:gd name="T57" fmla="*/ 110 h 344"/>
              <a:gd name="T58" fmla="*/ 58 w 85"/>
              <a:gd name="T59" fmla="*/ 106 h 344"/>
              <a:gd name="T60" fmla="*/ 44 w 85"/>
              <a:gd name="T61" fmla="*/ 220 h 344"/>
              <a:gd name="T62" fmla="*/ 46 w 85"/>
              <a:gd name="T63" fmla="*/ 232 h 344"/>
              <a:gd name="T64" fmla="*/ 45 w 85"/>
              <a:gd name="T65" fmla="*/ 245 h 344"/>
              <a:gd name="T66" fmla="*/ 44 w 85"/>
              <a:gd name="T67" fmla="*/ 236 h 344"/>
              <a:gd name="T68" fmla="*/ 36 w 85"/>
              <a:gd name="T69" fmla="*/ 73 h 344"/>
              <a:gd name="T70" fmla="*/ 31 w 85"/>
              <a:gd name="T71" fmla="*/ 49 h 344"/>
              <a:gd name="T72" fmla="*/ 38 w 85"/>
              <a:gd name="T73" fmla="*/ 68 h 344"/>
              <a:gd name="T74" fmla="*/ 45 w 85"/>
              <a:gd name="T75" fmla="*/ 58 h 344"/>
              <a:gd name="T76" fmla="*/ 46 w 85"/>
              <a:gd name="T77" fmla="*/ 74 h 344"/>
              <a:gd name="T78" fmla="*/ 36 w 85"/>
              <a:gd name="T79" fmla="*/ 73 h 344"/>
              <a:gd name="T80" fmla="*/ 32 w 85"/>
              <a:gd name="T81" fmla="*/ 120 h 344"/>
              <a:gd name="T82" fmla="*/ 29 w 85"/>
              <a:gd name="T83" fmla="*/ 12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344">
                <a:moveTo>
                  <a:pt x="12" y="119"/>
                </a:moveTo>
                <a:cubicBezTo>
                  <a:pt x="12" y="119"/>
                  <a:pt x="13" y="131"/>
                  <a:pt x="10" y="141"/>
                </a:cubicBezTo>
                <a:cubicBezTo>
                  <a:pt x="6" y="151"/>
                  <a:pt x="4" y="157"/>
                  <a:pt x="7" y="157"/>
                </a:cubicBezTo>
                <a:cubicBezTo>
                  <a:pt x="10" y="158"/>
                  <a:pt x="11" y="158"/>
                  <a:pt x="11" y="158"/>
                </a:cubicBezTo>
                <a:cubicBezTo>
                  <a:pt x="11" y="158"/>
                  <a:pt x="11" y="171"/>
                  <a:pt x="13" y="180"/>
                </a:cubicBezTo>
                <a:cubicBezTo>
                  <a:pt x="15" y="189"/>
                  <a:pt x="20" y="211"/>
                  <a:pt x="20" y="216"/>
                </a:cubicBezTo>
                <a:cubicBezTo>
                  <a:pt x="20" y="222"/>
                  <a:pt x="20" y="221"/>
                  <a:pt x="22" y="221"/>
                </a:cubicBezTo>
                <a:cubicBezTo>
                  <a:pt x="24" y="221"/>
                  <a:pt x="25" y="221"/>
                  <a:pt x="25" y="221"/>
                </a:cubicBezTo>
                <a:cubicBezTo>
                  <a:pt x="25" y="221"/>
                  <a:pt x="25" y="230"/>
                  <a:pt x="26" y="232"/>
                </a:cubicBezTo>
                <a:cubicBezTo>
                  <a:pt x="27" y="234"/>
                  <a:pt x="25" y="244"/>
                  <a:pt x="29" y="254"/>
                </a:cubicBezTo>
                <a:cubicBezTo>
                  <a:pt x="32" y="265"/>
                  <a:pt x="38" y="282"/>
                  <a:pt x="38" y="290"/>
                </a:cubicBezTo>
                <a:cubicBezTo>
                  <a:pt x="38" y="297"/>
                  <a:pt x="35" y="307"/>
                  <a:pt x="32" y="310"/>
                </a:cubicBezTo>
                <a:cubicBezTo>
                  <a:pt x="28" y="314"/>
                  <a:pt x="23" y="322"/>
                  <a:pt x="26" y="323"/>
                </a:cubicBezTo>
                <a:cubicBezTo>
                  <a:pt x="28" y="325"/>
                  <a:pt x="32" y="325"/>
                  <a:pt x="35" y="324"/>
                </a:cubicBezTo>
                <a:cubicBezTo>
                  <a:pt x="37" y="323"/>
                  <a:pt x="39" y="321"/>
                  <a:pt x="39" y="321"/>
                </a:cubicBezTo>
                <a:cubicBezTo>
                  <a:pt x="39" y="321"/>
                  <a:pt x="39" y="325"/>
                  <a:pt x="37" y="328"/>
                </a:cubicBezTo>
                <a:cubicBezTo>
                  <a:pt x="36" y="331"/>
                  <a:pt x="37" y="344"/>
                  <a:pt x="43" y="344"/>
                </a:cubicBezTo>
                <a:cubicBezTo>
                  <a:pt x="43" y="344"/>
                  <a:pt x="44" y="344"/>
                  <a:pt x="44" y="343"/>
                </a:cubicBezTo>
                <a:cubicBezTo>
                  <a:pt x="49" y="342"/>
                  <a:pt x="52" y="337"/>
                  <a:pt x="51" y="330"/>
                </a:cubicBezTo>
                <a:cubicBezTo>
                  <a:pt x="51" y="322"/>
                  <a:pt x="53" y="320"/>
                  <a:pt x="52" y="315"/>
                </a:cubicBezTo>
                <a:cubicBezTo>
                  <a:pt x="50" y="311"/>
                  <a:pt x="52" y="307"/>
                  <a:pt x="54" y="300"/>
                </a:cubicBezTo>
                <a:cubicBezTo>
                  <a:pt x="57" y="292"/>
                  <a:pt x="66" y="260"/>
                  <a:pt x="65" y="251"/>
                </a:cubicBezTo>
                <a:cubicBezTo>
                  <a:pt x="65" y="243"/>
                  <a:pt x="64" y="236"/>
                  <a:pt x="65" y="230"/>
                </a:cubicBezTo>
                <a:cubicBezTo>
                  <a:pt x="66" y="225"/>
                  <a:pt x="66" y="220"/>
                  <a:pt x="66" y="220"/>
                </a:cubicBezTo>
                <a:cubicBezTo>
                  <a:pt x="66" y="220"/>
                  <a:pt x="72" y="223"/>
                  <a:pt x="72" y="214"/>
                </a:cubicBezTo>
                <a:cubicBezTo>
                  <a:pt x="72" y="206"/>
                  <a:pt x="73" y="183"/>
                  <a:pt x="74" y="176"/>
                </a:cubicBezTo>
                <a:cubicBezTo>
                  <a:pt x="74" y="170"/>
                  <a:pt x="73" y="156"/>
                  <a:pt x="73" y="156"/>
                </a:cubicBezTo>
                <a:cubicBezTo>
                  <a:pt x="73" y="156"/>
                  <a:pt x="79" y="155"/>
                  <a:pt x="81" y="155"/>
                </a:cubicBezTo>
                <a:cubicBezTo>
                  <a:pt x="83" y="154"/>
                  <a:pt x="76" y="142"/>
                  <a:pt x="75" y="137"/>
                </a:cubicBezTo>
                <a:cubicBezTo>
                  <a:pt x="73" y="132"/>
                  <a:pt x="74" y="124"/>
                  <a:pt x="74" y="124"/>
                </a:cubicBezTo>
                <a:cubicBezTo>
                  <a:pt x="74" y="124"/>
                  <a:pt x="84" y="123"/>
                  <a:pt x="84" y="115"/>
                </a:cubicBezTo>
                <a:cubicBezTo>
                  <a:pt x="85" y="106"/>
                  <a:pt x="85" y="94"/>
                  <a:pt x="84" y="89"/>
                </a:cubicBezTo>
                <a:cubicBezTo>
                  <a:pt x="83" y="84"/>
                  <a:pt x="83" y="84"/>
                  <a:pt x="82" y="77"/>
                </a:cubicBezTo>
                <a:cubicBezTo>
                  <a:pt x="82" y="71"/>
                  <a:pt x="78" y="59"/>
                  <a:pt x="75" y="58"/>
                </a:cubicBezTo>
                <a:cubicBezTo>
                  <a:pt x="71" y="58"/>
                  <a:pt x="67" y="55"/>
                  <a:pt x="67" y="55"/>
                </a:cubicBezTo>
                <a:cubicBezTo>
                  <a:pt x="67" y="55"/>
                  <a:pt x="70" y="51"/>
                  <a:pt x="66" y="48"/>
                </a:cubicBezTo>
                <a:cubicBezTo>
                  <a:pt x="62" y="44"/>
                  <a:pt x="59" y="43"/>
                  <a:pt x="61" y="38"/>
                </a:cubicBezTo>
                <a:cubicBezTo>
                  <a:pt x="62" y="37"/>
                  <a:pt x="60" y="35"/>
                  <a:pt x="60" y="34"/>
                </a:cubicBezTo>
                <a:cubicBezTo>
                  <a:pt x="60" y="32"/>
                  <a:pt x="62" y="30"/>
                  <a:pt x="61" y="28"/>
                </a:cubicBezTo>
                <a:cubicBezTo>
                  <a:pt x="61" y="27"/>
                  <a:pt x="60" y="26"/>
                  <a:pt x="60" y="24"/>
                </a:cubicBezTo>
                <a:cubicBezTo>
                  <a:pt x="59" y="23"/>
                  <a:pt x="60" y="21"/>
                  <a:pt x="60" y="19"/>
                </a:cubicBezTo>
                <a:cubicBezTo>
                  <a:pt x="59" y="17"/>
                  <a:pt x="59" y="13"/>
                  <a:pt x="58" y="10"/>
                </a:cubicBezTo>
                <a:cubicBezTo>
                  <a:pt x="56" y="4"/>
                  <a:pt x="52" y="0"/>
                  <a:pt x="45" y="0"/>
                </a:cubicBezTo>
                <a:cubicBezTo>
                  <a:pt x="45" y="0"/>
                  <a:pt x="45" y="0"/>
                  <a:pt x="44" y="0"/>
                </a:cubicBezTo>
                <a:cubicBezTo>
                  <a:pt x="41" y="0"/>
                  <a:pt x="36" y="1"/>
                  <a:pt x="33" y="3"/>
                </a:cubicBezTo>
                <a:cubicBezTo>
                  <a:pt x="31" y="6"/>
                  <a:pt x="29" y="9"/>
                  <a:pt x="28" y="13"/>
                </a:cubicBezTo>
                <a:cubicBezTo>
                  <a:pt x="28" y="16"/>
                  <a:pt x="28" y="18"/>
                  <a:pt x="27" y="19"/>
                </a:cubicBezTo>
                <a:cubicBezTo>
                  <a:pt x="27" y="21"/>
                  <a:pt x="26" y="22"/>
                  <a:pt x="26" y="24"/>
                </a:cubicBezTo>
                <a:cubicBezTo>
                  <a:pt x="26" y="27"/>
                  <a:pt x="25" y="31"/>
                  <a:pt x="24" y="37"/>
                </a:cubicBezTo>
                <a:cubicBezTo>
                  <a:pt x="23" y="43"/>
                  <a:pt x="23" y="47"/>
                  <a:pt x="20" y="51"/>
                </a:cubicBezTo>
                <a:cubicBezTo>
                  <a:pt x="17" y="54"/>
                  <a:pt x="18" y="57"/>
                  <a:pt x="18" y="57"/>
                </a:cubicBezTo>
                <a:cubicBezTo>
                  <a:pt x="18" y="57"/>
                  <a:pt x="8" y="58"/>
                  <a:pt x="5" y="65"/>
                </a:cubicBezTo>
                <a:cubicBezTo>
                  <a:pt x="3" y="71"/>
                  <a:pt x="2" y="83"/>
                  <a:pt x="1" y="90"/>
                </a:cubicBezTo>
                <a:cubicBezTo>
                  <a:pt x="0" y="98"/>
                  <a:pt x="1" y="107"/>
                  <a:pt x="4" y="112"/>
                </a:cubicBezTo>
                <a:cubicBezTo>
                  <a:pt x="6" y="118"/>
                  <a:pt x="12" y="119"/>
                  <a:pt x="12" y="119"/>
                </a:cubicBezTo>
                <a:close/>
                <a:moveTo>
                  <a:pt x="58" y="102"/>
                </a:moveTo>
                <a:cubicBezTo>
                  <a:pt x="60" y="103"/>
                  <a:pt x="60" y="103"/>
                  <a:pt x="60" y="103"/>
                </a:cubicBezTo>
                <a:cubicBezTo>
                  <a:pt x="60" y="103"/>
                  <a:pt x="61" y="108"/>
                  <a:pt x="61" y="110"/>
                </a:cubicBezTo>
                <a:cubicBezTo>
                  <a:pt x="60" y="111"/>
                  <a:pt x="58" y="111"/>
                  <a:pt x="58" y="111"/>
                </a:cubicBezTo>
                <a:cubicBezTo>
                  <a:pt x="58" y="111"/>
                  <a:pt x="58" y="109"/>
                  <a:pt x="58" y="106"/>
                </a:cubicBezTo>
                <a:cubicBezTo>
                  <a:pt x="57" y="103"/>
                  <a:pt x="58" y="102"/>
                  <a:pt x="58" y="102"/>
                </a:cubicBezTo>
                <a:close/>
                <a:moveTo>
                  <a:pt x="44" y="220"/>
                </a:moveTo>
                <a:cubicBezTo>
                  <a:pt x="44" y="220"/>
                  <a:pt x="44" y="223"/>
                  <a:pt x="44" y="226"/>
                </a:cubicBezTo>
                <a:cubicBezTo>
                  <a:pt x="45" y="228"/>
                  <a:pt x="45" y="231"/>
                  <a:pt x="46" y="232"/>
                </a:cubicBezTo>
                <a:cubicBezTo>
                  <a:pt x="46" y="235"/>
                  <a:pt x="45" y="238"/>
                  <a:pt x="45" y="240"/>
                </a:cubicBezTo>
                <a:cubicBezTo>
                  <a:pt x="45" y="242"/>
                  <a:pt x="45" y="245"/>
                  <a:pt x="45" y="245"/>
                </a:cubicBezTo>
                <a:cubicBezTo>
                  <a:pt x="45" y="245"/>
                  <a:pt x="45" y="243"/>
                  <a:pt x="44" y="242"/>
                </a:cubicBezTo>
                <a:cubicBezTo>
                  <a:pt x="44" y="239"/>
                  <a:pt x="44" y="237"/>
                  <a:pt x="44" y="236"/>
                </a:cubicBezTo>
                <a:cubicBezTo>
                  <a:pt x="43" y="233"/>
                  <a:pt x="43" y="228"/>
                  <a:pt x="44" y="220"/>
                </a:cubicBezTo>
                <a:close/>
                <a:moveTo>
                  <a:pt x="36" y="73"/>
                </a:moveTo>
                <a:cubicBezTo>
                  <a:pt x="35" y="71"/>
                  <a:pt x="31" y="58"/>
                  <a:pt x="31" y="56"/>
                </a:cubicBezTo>
                <a:cubicBezTo>
                  <a:pt x="31" y="53"/>
                  <a:pt x="31" y="51"/>
                  <a:pt x="31" y="49"/>
                </a:cubicBezTo>
                <a:cubicBezTo>
                  <a:pt x="34" y="55"/>
                  <a:pt x="38" y="57"/>
                  <a:pt x="37" y="59"/>
                </a:cubicBezTo>
                <a:cubicBezTo>
                  <a:pt x="36" y="62"/>
                  <a:pt x="36" y="65"/>
                  <a:pt x="38" y="68"/>
                </a:cubicBezTo>
                <a:cubicBezTo>
                  <a:pt x="40" y="72"/>
                  <a:pt x="41" y="80"/>
                  <a:pt x="42" y="76"/>
                </a:cubicBezTo>
                <a:cubicBezTo>
                  <a:pt x="43" y="73"/>
                  <a:pt x="45" y="61"/>
                  <a:pt x="45" y="58"/>
                </a:cubicBezTo>
                <a:cubicBezTo>
                  <a:pt x="45" y="54"/>
                  <a:pt x="51" y="50"/>
                  <a:pt x="51" y="50"/>
                </a:cubicBezTo>
                <a:cubicBezTo>
                  <a:pt x="51" y="56"/>
                  <a:pt x="48" y="67"/>
                  <a:pt x="46" y="74"/>
                </a:cubicBezTo>
                <a:cubicBezTo>
                  <a:pt x="44" y="81"/>
                  <a:pt x="41" y="88"/>
                  <a:pt x="41" y="86"/>
                </a:cubicBezTo>
                <a:cubicBezTo>
                  <a:pt x="41" y="83"/>
                  <a:pt x="38" y="76"/>
                  <a:pt x="36" y="73"/>
                </a:cubicBezTo>
                <a:close/>
                <a:moveTo>
                  <a:pt x="29" y="120"/>
                </a:moveTo>
                <a:cubicBezTo>
                  <a:pt x="32" y="120"/>
                  <a:pt x="32" y="120"/>
                  <a:pt x="32" y="120"/>
                </a:cubicBezTo>
                <a:cubicBezTo>
                  <a:pt x="32" y="120"/>
                  <a:pt x="33" y="125"/>
                  <a:pt x="33" y="127"/>
                </a:cubicBezTo>
                <a:cubicBezTo>
                  <a:pt x="33" y="128"/>
                  <a:pt x="29" y="127"/>
                  <a:pt x="29" y="127"/>
                </a:cubicBezTo>
                <a:lnTo>
                  <a:pt x="29" y="12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00" name="Freeform 11"/>
          <p:cNvSpPr>
            <a:spLocks noEditPoints="1"/>
          </p:cNvSpPr>
          <p:nvPr/>
        </p:nvSpPr>
        <p:spPr bwMode="auto">
          <a:xfrm flipH="1">
            <a:off x="9037637" y="3823055"/>
            <a:ext cx="2308431" cy="7759345"/>
          </a:xfrm>
          <a:custGeom>
            <a:avLst/>
            <a:gdLst>
              <a:gd name="T0" fmla="*/ 16 w 111"/>
              <a:gd name="T1" fmla="*/ 182 h 351"/>
              <a:gd name="T2" fmla="*/ 14 w 111"/>
              <a:gd name="T3" fmla="*/ 246 h 351"/>
              <a:gd name="T4" fmla="*/ 8 w 111"/>
              <a:gd name="T5" fmla="*/ 308 h 351"/>
              <a:gd name="T6" fmla="*/ 10 w 111"/>
              <a:gd name="T7" fmla="*/ 328 h 351"/>
              <a:gd name="T8" fmla="*/ 24 w 111"/>
              <a:gd name="T9" fmla="*/ 348 h 351"/>
              <a:gd name="T10" fmla="*/ 34 w 111"/>
              <a:gd name="T11" fmla="*/ 323 h 351"/>
              <a:gd name="T12" fmla="*/ 37 w 111"/>
              <a:gd name="T13" fmla="*/ 255 h 351"/>
              <a:gd name="T14" fmla="*/ 56 w 111"/>
              <a:gd name="T15" fmla="*/ 192 h 351"/>
              <a:gd name="T16" fmla="*/ 67 w 111"/>
              <a:gd name="T17" fmla="*/ 261 h 351"/>
              <a:gd name="T18" fmla="*/ 71 w 111"/>
              <a:gd name="T19" fmla="*/ 311 h 351"/>
              <a:gd name="T20" fmla="*/ 70 w 111"/>
              <a:gd name="T21" fmla="*/ 333 h 351"/>
              <a:gd name="T22" fmla="*/ 87 w 111"/>
              <a:gd name="T23" fmla="*/ 342 h 351"/>
              <a:gd name="T24" fmla="*/ 104 w 111"/>
              <a:gd name="T25" fmla="*/ 336 h 351"/>
              <a:gd name="T26" fmla="*/ 89 w 111"/>
              <a:gd name="T27" fmla="*/ 311 h 351"/>
              <a:gd name="T28" fmla="*/ 90 w 111"/>
              <a:gd name="T29" fmla="*/ 268 h 351"/>
              <a:gd name="T30" fmla="*/ 95 w 111"/>
              <a:gd name="T31" fmla="*/ 181 h 351"/>
              <a:gd name="T32" fmla="*/ 85 w 111"/>
              <a:gd name="T33" fmla="*/ 117 h 351"/>
              <a:gd name="T34" fmla="*/ 100 w 111"/>
              <a:gd name="T35" fmla="*/ 98 h 351"/>
              <a:gd name="T36" fmla="*/ 92 w 111"/>
              <a:gd name="T37" fmla="*/ 60 h 351"/>
              <a:gd name="T38" fmla="*/ 62 w 111"/>
              <a:gd name="T39" fmla="*/ 42 h 351"/>
              <a:gd name="T40" fmla="*/ 69 w 111"/>
              <a:gd name="T41" fmla="*/ 27 h 351"/>
              <a:gd name="T42" fmla="*/ 74 w 111"/>
              <a:gd name="T43" fmla="*/ 11 h 351"/>
              <a:gd name="T44" fmla="*/ 53 w 111"/>
              <a:gd name="T45" fmla="*/ 2 h 351"/>
              <a:gd name="T46" fmla="*/ 41 w 111"/>
              <a:gd name="T47" fmla="*/ 18 h 351"/>
              <a:gd name="T48" fmla="*/ 39 w 111"/>
              <a:gd name="T49" fmla="*/ 37 h 351"/>
              <a:gd name="T50" fmla="*/ 61 w 111"/>
              <a:gd name="T51" fmla="*/ 44 h 351"/>
              <a:gd name="T52" fmla="*/ 57 w 111"/>
              <a:gd name="T53" fmla="*/ 53 h 351"/>
              <a:gd name="T54" fmla="*/ 48 w 111"/>
              <a:gd name="T55" fmla="*/ 53 h 351"/>
              <a:gd name="T56" fmla="*/ 53 w 111"/>
              <a:gd name="T57" fmla="*/ 71 h 351"/>
              <a:gd name="T58" fmla="*/ 36 w 111"/>
              <a:gd name="T59" fmla="*/ 43 h 351"/>
              <a:gd name="T60" fmla="*/ 5 w 111"/>
              <a:gd name="T61" fmla="*/ 67 h 351"/>
              <a:gd name="T62" fmla="*/ 16 w 111"/>
              <a:gd name="T63" fmla="*/ 112 h 351"/>
              <a:gd name="T64" fmla="*/ 40 w 111"/>
              <a:gd name="T65" fmla="*/ 95 h 351"/>
              <a:gd name="T66" fmla="*/ 49 w 111"/>
              <a:gd name="T67" fmla="*/ 86 h 351"/>
              <a:gd name="T68" fmla="*/ 40 w 111"/>
              <a:gd name="T69" fmla="*/ 9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351">
                <a:moveTo>
                  <a:pt x="3" y="177"/>
                </a:moveTo>
                <a:cubicBezTo>
                  <a:pt x="5" y="180"/>
                  <a:pt x="16" y="182"/>
                  <a:pt x="16" y="182"/>
                </a:cubicBezTo>
                <a:cubicBezTo>
                  <a:pt x="16" y="182"/>
                  <a:pt x="16" y="224"/>
                  <a:pt x="16" y="225"/>
                </a:cubicBezTo>
                <a:cubicBezTo>
                  <a:pt x="15" y="227"/>
                  <a:pt x="17" y="238"/>
                  <a:pt x="14" y="246"/>
                </a:cubicBezTo>
                <a:cubicBezTo>
                  <a:pt x="11" y="254"/>
                  <a:pt x="7" y="296"/>
                  <a:pt x="7" y="296"/>
                </a:cubicBezTo>
                <a:cubicBezTo>
                  <a:pt x="7" y="296"/>
                  <a:pt x="7" y="306"/>
                  <a:pt x="8" y="308"/>
                </a:cubicBezTo>
                <a:cubicBezTo>
                  <a:pt x="10" y="311"/>
                  <a:pt x="10" y="315"/>
                  <a:pt x="8" y="317"/>
                </a:cubicBezTo>
                <a:cubicBezTo>
                  <a:pt x="5" y="319"/>
                  <a:pt x="10" y="328"/>
                  <a:pt x="10" y="328"/>
                </a:cubicBezTo>
                <a:cubicBezTo>
                  <a:pt x="10" y="328"/>
                  <a:pt x="1" y="346"/>
                  <a:pt x="6" y="348"/>
                </a:cubicBezTo>
                <a:cubicBezTo>
                  <a:pt x="11" y="351"/>
                  <a:pt x="20" y="351"/>
                  <a:pt x="24" y="348"/>
                </a:cubicBezTo>
                <a:cubicBezTo>
                  <a:pt x="26" y="345"/>
                  <a:pt x="25" y="329"/>
                  <a:pt x="25" y="329"/>
                </a:cubicBezTo>
                <a:cubicBezTo>
                  <a:pt x="25" y="329"/>
                  <a:pt x="33" y="326"/>
                  <a:pt x="34" y="323"/>
                </a:cubicBezTo>
                <a:cubicBezTo>
                  <a:pt x="35" y="321"/>
                  <a:pt x="37" y="318"/>
                  <a:pt x="32" y="307"/>
                </a:cubicBezTo>
                <a:cubicBezTo>
                  <a:pt x="28" y="291"/>
                  <a:pt x="37" y="255"/>
                  <a:pt x="37" y="255"/>
                </a:cubicBezTo>
                <a:cubicBezTo>
                  <a:pt x="37" y="255"/>
                  <a:pt x="47" y="217"/>
                  <a:pt x="48" y="217"/>
                </a:cubicBezTo>
                <a:cubicBezTo>
                  <a:pt x="50" y="216"/>
                  <a:pt x="56" y="192"/>
                  <a:pt x="56" y="192"/>
                </a:cubicBezTo>
                <a:cubicBezTo>
                  <a:pt x="56" y="192"/>
                  <a:pt x="57" y="194"/>
                  <a:pt x="63" y="223"/>
                </a:cubicBezTo>
                <a:cubicBezTo>
                  <a:pt x="69" y="252"/>
                  <a:pt x="67" y="261"/>
                  <a:pt x="67" y="261"/>
                </a:cubicBezTo>
                <a:cubicBezTo>
                  <a:pt x="68" y="302"/>
                  <a:pt x="68" y="302"/>
                  <a:pt x="68" y="302"/>
                </a:cubicBezTo>
                <a:cubicBezTo>
                  <a:pt x="68" y="302"/>
                  <a:pt x="69" y="310"/>
                  <a:pt x="71" y="311"/>
                </a:cubicBezTo>
                <a:cubicBezTo>
                  <a:pt x="72" y="312"/>
                  <a:pt x="67" y="319"/>
                  <a:pt x="70" y="322"/>
                </a:cubicBezTo>
                <a:cubicBezTo>
                  <a:pt x="71" y="326"/>
                  <a:pt x="70" y="333"/>
                  <a:pt x="70" y="333"/>
                </a:cubicBezTo>
                <a:cubicBezTo>
                  <a:pt x="70" y="333"/>
                  <a:pt x="78" y="338"/>
                  <a:pt x="80" y="336"/>
                </a:cubicBezTo>
                <a:cubicBezTo>
                  <a:pt x="82" y="335"/>
                  <a:pt x="87" y="342"/>
                  <a:pt x="87" y="342"/>
                </a:cubicBezTo>
                <a:cubicBezTo>
                  <a:pt x="87" y="342"/>
                  <a:pt x="106" y="347"/>
                  <a:pt x="108" y="344"/>
                </a:cubicBezTo>
                <a:cubicBezTo>
                  <a:pt x="111" y="341"/>
                  <a:pt x="104" y="336"/>
                  <a:pt x="104" y="336"/>
                </a:cubicBezTo>
                <a:cubicBezTo>
                  <a:pt x="94" y="324"/>
                  <a:pt x="94" y="324"/>
                  <a:pt x="94" y="324"/>
                </a:cubicBezTo>
                <a:cubicBezTo>
                  <a:pt x="94" y="324"/>
                  <a:pt x="101" y="317"/>
                  <a:pt x="89" y="311"/>
                </a:cubicBezTo>
                <a:cubicBezTo>
                  <a:pt x="91" y="292"/>
                  <a:pt x="91" y="292"/>
                  <a:pt x="91" y="292"/>
                </a:cubicBezTo>
                <a:cubicBezTo>
                  <a:pt x="91" y="292"/>
                  <a:pt x="92" y="278"/>
                  <a:pt x="90" y="268"/>
                </a:cubicBezTo>
                <a:cubicBezTo>
                  <a:pt x="88" y="258"/>
                  <a:pt x="95" y="208"/>
                  <a:pt x="95" y="208"/>
                </a:cubicBezTo>
                <a:cubicBezTo>
                  <a:pt x="95" y="208"/>
                  <a:pt x="98" y="185"/>
                  <a:pt x="95" y="181"/>
                </a:cubicBezTo>
                <a:cubicBezTo>
                  <a:pt x="98" y="179"/>
                  <a:pt x="89" y="125"/>
                  <a:pt x="89" y="125"/>
                </a:cubicBezTo>
                <a:cubicBezTo>
                  <a:pt x="85" y="117"/>
                  <a:pt x="85" y="117"/>
                  <a:pt x="85" y="117"/>
                </a:cubicBezTo>
                <a:cubicBezTo>
                  <a:pt x="85" y="117"/>
                  <a:pt x="96" y="116"/>
                  <a:pt x="97" y="110"/>
                </a:cubicBezTo>
                <a:cubicBezTo>
                  <a:pt x="98" y="104"/>
                  <a:pt x="100" y="103"/>
                  <a:pt x="100" y="98"/>
                </a:cubicBezTo>
                <a:cubicBezTo>
                  <a:pt x="99" y="94"/>
                  <a:pt x="97" y="82"/>
                  <a:pt x="96" y="79"/>
                </a:cubicBezTo>
                <a:cubicBezTo>
                  <a:pt x="95" y="75"/>
                  <a:pt x="92" y="60"/>
                  <a:pt x="92" y="60"/>
                </a:cubicBezTo>
                <a:cubicBezTo>
                  <a:pt x="92" y="60"/>
                  <a:pt x="89" y="55"/>
                  <a:pt x="83" y="55"/>
                </a:cubicBezTo>
                <a:cubicBezTo>
                  <a:pt x="78" y="55"/>
                  <a:pt x="63" y="48"/>
                  <a:pt x="62" y="42"/>
                </a:cubicBezTo>
                <a:cubicBezTo>
                  <a:pt x="62" y="42"/>
                  <a:pt x="65" y="39"/>
                  <a:pt x="67" y="34"/>
                </a:cubicBezTo>
                <a:cubicBezTo>
                  <a:pt x="67" y="32"/>
                  <a:pt x="69" y="29"/>
                  <a:pt x="69" y="27"/>
                </a:cubicBezTo>
                <a:cubicBezTo>
                  <a:pt x="74" y="16"/>
                  <a:pt x="74" y="16"/>
                  <a:pt x="74" y="16"/>
                </a:cubicBezTo>
                <a:cubicBezTo>
                  <a:pt x="74" y="11"/>
                  <a:pt x="74" y="11"/>
                  <a:pt x="74" y="11"/>
                </a:cubicBezTo>
                <a:cubicBezTo>
                  <a:pt x="72" y="5"/>
                  <a:pt x="72" y="5"/>
                  <a:pt x="72" y="5"/>
                </a:cubicBezTo>
                <a:cubicBezTo>
                  <a:pt x="67" y="0"/>
                  <a:pt x="53" y="2"/>
                  <a:pt x="53" y="2"/>
                </a:cubicBezTo>
                <a:cubicBezTo>
                  <a:pt x="53" y="2"/>
                  <a:pt x="53" y="2"/>
                  <a:pt x="53" y="2"/>
                </a:cubicBezTo>
                <a:cubicBezTo>
                  <a:pt x="45" y="2"/>
                  <a:pt x="41" y="12"/>
                  <a:pt x="41" y="18"/>
                </a:cubicBezTo>
                <a:cubicBezTo>
                  <a:pt x="34" y="18"/>
                  <a:pt x="41" y="30"/>
                  <a:pt x="41" y="30"/>
                </a:cubicBezTo>
                <a:cubicBezTo>
                  <a:pt x="41" y="30"/>
                  <a:pt x="40" y="33"/>
                  <a:pt x="39" y="37"/>
                </a:cubicBezTo>
                <a:cubicBezTo>
                  <a:pt x="40" y="38"/>
                  <a:pt x="43" y="45"/>
                  <a:pt x="50" y="47"/>
                </a:cubicBezTo>
                <a:cubicBezTo>
                  <a:pt x="58" y="50"/>
                  <a:pt x="61" y="44"/>
                  <a:pt x="61" y="44"/>
                </a:cubicBezTo>
                <a:cubicBezTo>
                  <a:pt x="61" y="68"/>
                  <a:pt x="61" y="68"/>
                  <a:pt x="61" y="68"/>
                </a:cubicBezTo>
                <a:cubicBezTo>
                  <a:pt x="61" y="68"/>
                  <a:pt x="56" y="56"/>
                  <a:pt x="57" y="53"/>
                </a:cubicBezTo>
                <a:cubicBezTo>
                  <a:pt x="59" y="50"/>
                  <a:pt x="54" y="50"/>
                  <a:pt x="52" y="50"/>
                </a:cubicBezTo>
                <a:cubicBezTo>
                  <a:pt x="50" y="50"/>
                  <a:pt x="48" y="53"/>
                  <a:pt x="48" y="53"/>
                </a:cubicBezTo>
                <a:cubicBezTo>
                  <a:pt x="53" y="57"/>
                  <a:pt x="53" y="57"/>
                  <a:pt x="53" y="57"/>
                </a:cubicBezTo>
                <a:cubicBezTo>
                  <a:pt x="53" y="57"/>
                  <a:pt x="53" y="74"/>
                  <a:pt x="53" y="71"/>
                </a:cubicBezTo>
                <a:cubicBezTo>
                  <a:pt x="53" y="68"/>
                  <a:pt x="40" y="48"/>
                  <a:pt x="37" y="42"/>
                </a:cubicBezTo>
                <a:cubicBezTo>
                  <a:pt x="37" y="43"/>
                  <a:pt x="36" y="43"/>
                  <a:pt x="36" y="43"/>
                </a:cubicBezTo>
                <a:cubicBezTo>
                  <a:pt x="34" y="46"/>
                  <a:pt x="17" y="49"/>
                  <a:pt x="17" y="49"/>
                </a:cubicBezTo>
                <a:cubicBezTo>
                  <a:pt x="17" y="49"/>
                  <a:pt x="0" y="48"/>
                  <a:pt x="5" y="67"/>
                </a:cubicBezTo>
                <a:cubicBezTo>
                  <a:pt x="7" y="82"/>
                  <a:pt x="9" y="95"/>
                  <a:pt x="9" y="95"/>
                </a:cubicBezTo>
                <a:cubicBezTo>
                  <a:pt x="9" y="95"/>
                  <a:pt x="13" y="112"/>
                  <a:pt x="16" y="112"/>
                </a:cubicBezTo>
                <a:cubicBezTo>
                  <a:pt x="20" y="113"/>
                  <a:pt x="3" y="172"/>
                  <a:pt x="3" y="177"/>
                </a:cubicBezTo>
                <a:close/>
                <a:moveTo>
                  <a:pt x="40" y="95"/>
                </a:moveTo>
                <a:cubicBezTo>
                  <a:pt x="40" y="95"/>
                  <a:pt x="45" y="87"/>
                  <a:pt x="44" y="85"/>
                </a:cubicBezTo>
                <a:cubicBezTo>
                  <a:pt x="47" y="86"/>
                  <a:pt x="49" y="86"/>
                  <a:pt x="49" y="86"/>
                </a:cubicBezTo>
                <a:cubicBezTo>
                  <a:pt x="49" y="99"/>
                  <a:pt x="49" y="99"/>
                  <a:pt x="49" y="99"/>
                </a:cubicBezTo>
                <a:lnTo>
                  <a:pt x="40" y="9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01" name="Freeform 9"/>
          <p:cNvSpPr>
            <a:spLocks noEditPoints="1"/>
          </p:cNvSpPr>
          <p:nvPr/>
        </p:nvSpPr>
        <p:spPr bwMode="auto">
          <a:xfrm>
            <a:off x="13059942" y="3875840"/>
            <a:ext cx="3292895" cy="7538084"/>
          </a:xfrm>
          <a:custGeom>
            <a:avLst/>
            <a:gdLst>
              <a:gd name="T0" fmla="*/ 33 w 149"/>
              <a:gd name="T1" fmla="*/ 255 h 341"/>
              <a:gd name="T2" fmla="*/ 38 w 149"/>
              <a:gd name="T3" fmla="*/ 302 h 341"/>
              <a:gd name="T4" fmla="*/ 39 w 149"/>
              <a:gd name="T5" fmla="*/ 319 h 341"/>
              <a:gd name="T6" fmla="*/ 44 w 149"/>
              <a:gd name="T7" fmla="*/ 334 h 341"/>
              <a:gd name="T8" fmla="*/ 67 w 149"/>
              <a:gd name="T9" fmla="*/ 334 h 341"/>
              <a:gd name="T10" fmla="*/ 61 w 149"/>
              <a:gd name="T11" fmla="*/ 324 h 341"/>
              <a:gd name="T12" fmla="*/ 60 w 149"/>
              <a:gd name="T13" fmla="*/ 301 h 341"/>
              <a:gd name="T14" fmla="*/ 57 w 149"/>
              <a:gd name="T15" fmla="*/ 280 h 341"/>
              <a:gd name="T16" fmla="*/ 67 w 149"/>
              <a:gd name="T17" fmla="*/ 257 h 341"/>
              <a:gd name="T18" fmla="*/ 75 w 149"/>
              <a:gd name="T19" fmla="*/ 271 h 341"/>
              <a:gd name="T20" fmla="*/ 83 w 149"/>
              <a:gd name="T21" fmla="*/ 301 h 341"/>
              <a:gd name="T22" fmla="*/ 91 w 149"/>
              <a:gd name="T23" fmla="*/ 324 h 341"/>
              <a:gd name="T24" fmla="*/ 107 w 149"/>
              <a:gd name="T25" fmla="*/ 334 h 341"/>
              <a:gd name="T26" fmla="*/ 127 w 149"/>
              <a:gd name="T27" fmla="*/ 335 h 341"/>
              <a:gd name="T28" fmla="*/ 135 w 149"/>
              <a:gd name="T29" fmla="*/ 326 h 341"/>
              <a:gd name="T30" fmla="*/ 115 w 149"/>
              <a:gd name="T31" fmla="*/ 307 h 341"/>
              <a:gd name="T32" fmla="*/ 105 w 149"/>
              <a:gd name="T33" fmla="*/ 282 h 341"/>
              <a:gd name="T34" fmla="*/ 101 w 149"/>
              <a:gd name="T35" fmla="*/ 246 h 341"/>
              <a:gd name="T36" fmla="*/ 101 w 149"/>
              <a:gd name="T37" fmla="*/ 187 h 341"/>
              <a:gd name="T38" fmla="*/ 102 w 149"/>
              <a:gd name="T39" fmla="*/ 154 h 341"/>
              <a:gd name="T40" fmla="*/ 98 w 149"/>
              <a:gd name="T41" fmla="*/ 122 h 341"/>
              <a:gd name="T42" fmla="*/ 88 w 149"/>
              <a:gd name="T43" fmla="*/ 66 h 341"/>
              <a:gd name="T44" fmla="*/ 72 w 149"/>
              <a:gd name="T45" fmla="*/ 48 h 341"/>
              <a:gd name="T46" fmla="*/ 80 w 149"/>
              <a:gd name="T47" fmla="*/ 30 h 341"/>
              <a:gd name="T48" fmla="*/ 80 w 149"/>
              <a:gd name="T49" fmla="*/ 13 h 341"/>
              <a:gd name="T50" fmla="*/ 58 w 149"/>
              <a:gd name="T51" fmla="*/ 3 h 341"/>
              <a:gd name="T52" fmla="*/ 46 w 149"/>
              <a:gd name="T53" fmla="*/ 23 h 341"/>
              <a:gd name="T54" fmla="*/ 49 w 149"/>
              <a:gd name="T55" fmla="*/ 35 h 341"/>
              <a:gd name="T56" fmla="*/ 50 w 149"/>
              <a:gd name="T57" fmla="*/ 44 h 341"/>
              <a:gd name="T58" fmla="*/ 42 w 149"/>
              <a:gd name="T59" fmla="*/ 54 h 341"/>
              <a:gd name="T60" fmla="*/ 19 w 149"/>
              <a:gd name="T61" fmla="*/ 71 h 341"/>
              <a:gd name="T62" fmla="*/ 16 w 149"/>
              <a:gd name="T63" fmla="*/ 95 h 341"/>
              <a:gd name="T64" fmla="*/ 19 w 149"/>
              <a:gd name="T65" fmla="*/ 124 h 341"/>
              <a:gd name="T66" fmla="*/ 20 w 149"/>
              <a:gd name="T67" fmla="*/ 151 h 341"/>
              <a:gd name="T68" fmla="*/ 26 w 149"/>
              <a:gd name="T69" fmla="*/ 188 h 341"/>
              <a:gd name="T70" fmla="*/ 25 w 149"/>
              <a:gd name="T71" fmla="*/ 197 h 341"/>
              <a:gd name="T72" fmla="*/ 3 w 149"/>
              <a:gd name="T73" fmla="*/ 198 h 341"/>
              <a:gd name="T74" fmla="*/ 1 w 149"/>
              <a:gd name="T75" fmla="*/ 251 h 341"/>
              <a:gd name="T76" fmla="*/ 50 w 149"/>
              <a:gd name="T77" fmla="*/ 54 h 341"/>
              <a:gd name="T78" fmla="*/ 78 w 149"/>
              <a:gd name="T79" fmla="*/ 86 h 341"/>
              <a:gd name="T80" fmla="*/ 92 w 149"/>
              <a:gd name="T81" fmla="*/ 163 h 341"/>
              <a:gd name="T82" fmla="*/ 65 w 149"/>
              <a:gd name="T83" fmla="*/ 73 h 341"/>
              <a:gd name="T84" fmla="*/ 50 w 149"/>
              <a:gd name="T85" fmla="*/ 17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341">
                <a:moveTo>
                  <a:pt x="1" y="251"/>
                </a:moveTo>
                <a:cubicBezTo>
                  <a:pt x="1" y="253"/>
                  <a:pt x="2" y="253"/>
                  <a:pt x="4" y="253"/>
                </a:cubicBezTo>
                <a:cubicBezTo>
                  <a:pt x="5" y="253"/>
                  <a:pt x="33" y="255"/>
                  <a:pt x="33" y="255"/>
                </a:cubicBezTo>
                <a:cubicBezTo>
                  <a:pt x="33" y="255"/>
                  <a:pt x="33" y="262"/>
                  <a:pt x="33" y="265"/>
                </a:cubicBezTo>
                <a:cubicBezTo>
                  <a:pt x="33" y="267"/>
                  <a:pt x="33" y="289"/>
                  <a:pt x="35" y="292"/>
                </a:cubicBezTo>
                <a:cubicBezTo>
                  <a:pt x="37" y="295"/>
                  <a:pt x="35" y="300"/>
                  <a:pt x="38" y="302"/>
                </a:cubicBezTo>
                <a:cubicBezTo>
                  <a:pt x="41" y="303"/>
                  <a:pt x="39" y="307"/>
                  <a:pt x="38" y="307"/>
                </a:cubicBezTo>
                <a:cubicBezTo>
                  <a:pt x="38" y="308"/>
                  <a:pt x="38" y="310"/>
                  <a:pt x="38" y="311"/>
                </a:cubicBezTo>
                <a:cubicBezTo>
                  <a:pt x="37" y="312"/>
                  <a:pt x="39" y="319"/>
                  <a:pt x="39" y="319"/>
                </a:cubicBezTo>
                <a:cubicBezTo>
                  <a:pt x="39" y="327"/>
                  <a:pt x="39" y="327"/>
                  <a:pt x="39" y="327"/>
                </a:cubicBezTo>
                <a:cubicBezTo>
                  <a:pt x="42" y="330"/>
                  <a:pt x="42" y="330"/>
                  <a:pt x="42" y="330"/>
                </a:cubicBezTo>
                <a:cubicBezTo>
                  <a:pt x="42" y="330"/>
                  <a:pt x="44" y="334"/>
                  <a:pt x="44" y="334"/>
                </a:cubicBezTo>
                <a:cubicBezTo>
                  <a:pt x="44" y="335"/>
                  <a:pt x="53" y="341"/>
                  <a:pt x="59" y="340"/>
                </a:cubicBezTo>
                <a:cubicBezTo>
                  <a:pt x="59" y="340"/>
                  <a:pt x="66" y="341"/>
                  <a:pt x="67" y="340"/>
                </a:cubicBezTo>
                <a:cubicBezTo>
                  <a:pt x="68" y="340"/>
                  <a:pt x="68" y="335"/>
                  <a:pt x="67" y="334"/>
                </a:cubicBezTo>
                <a:cubicBezTo>
                  <a:pt x="65" y="334"/>
                  <a:pt x="65" y="333"/>
                  <a:pt x="65" y="333"/>
                </a:cubicBezTo>
                <a:cubicBezTo>
                  <a:pt x="65" y="333"/>
                  <a:pt x="66" y="328"/>
                  <a:pt x="65" y="328"/>
                </a:cubicBezTo>
                <a:cubicBezTo>
                  <a:pt x="64" y="328"/>
                  <a:pt x="62" y="324"/>
                  <a:pt x="61" y="324"/>
                </a:cubicBezTo>
                <a:cubicBezTo>
                  <a:pt x="61" y="323"/>
                  <a:pt x="58" y="319"/>
                  <a:pt x="59" y="319"/>
                </a:cubicBezTo>
                <a:cubicBezTo>
                  <a:pt x="59" y="318"/>
                  <a:pt x="63" y="308"/>
                  <a:pt x="62" y="307"/>
                </a:cubicBezTo>
                <a:cubicBezTo>
                  <a:pt x="62" y="306"/>
                  <a:pt x="61" y="301"/>
                  <a:pt x="60" y="301"/>
                </a:cubicBezTo>
                <a:cubicBezTo>
                  <a:pt x="59" y="301"/>
                  <a:pt x="55" y="292"/>
                  <a:pt x="55" y="292"/>
                </a:cubicBezTo>
                <a:cubicBezTo>
                  <a:pt x="55" y="291"/>
                  <a:pt x="57" y="285"/>
                  <a:pt x="57" y="285"/>
                </a:cubicBezTo>
                <a:cubicBezTo>
                  <a:pt x="57" y="285"/>
                  <a:pt x="58" y="280"/>
                  <a:pt x="57" y="280"/>
                </a:cubicBezTo>
                <a:cubicBezTo>
                  <a:pt x="56" y="280"/>
                  <a:pt x="54" y="276"/>
                  <a:pt x="54" y="275"/>
                </a:cubicBezTo>
                <a:cubicBezTo>
                  <a:pt x="54" y="274"/>
                  <a:pt x="58" y="258"/>
                  <a:pt x="58" y="258"/>
                </a:cubicBezTo>
                <a:cubicBezTo>
                  <a:pt x="58" y="258"/>
                  <a:pt x="66" y="257"/>
                  <a:pt x="67" y="257"/>
                </a:cubicBezTo>
                <a:cubicBezTo>
                  <a:pt x="68" y="257"/>
                  <a:pt x="69" y="255"/>
                  <a:pt x="70" y="255"/>
                </a:cubicBezTo>
                <a:cubicBezTo>
                  <a:pt x="72" y="255"/>
                  <a:pt x="72" y="260"/>
                  <a:pt x="72" y="261"/>
                </a:cubicBezTo>
                <a:cubicBezTo>
                  <a:pt x="72" y="262"/>
                  <a:pt x="74" y="270"/>
                  <a:pt x="75" y="271"/>
                </a:cubicBezTo>
                <a:cubicBezTo>
                  <a:pt x="75" y="271"/>
                  <a:pt x="77" y="281"/>
                  <a:pt x="77" y="282"/>
                </a:cubicBezTo>
                <a:cubicBezTo>
                  <a:pt x="77" y="284"/>
                  <a:pt x="80" y="291"/>
                  <a:pt x="80" y="292"/>
                </a:cubicBezTo>
                <a:cubicBezTo>
                  <a:pt x="80" y="293"/>
                  <a:pt x="82" y="300"/>
                  <a:pt x="83" y="301"/>
                </a:cubicBezTo>
                <a:cubicBezTo>
                  <a:pt x="84" y="302"/>
                  <a:pt x="87" y="307"/>
                  <a:pt x="87" y="309"/>
                </a:cubicBezTo>
                <a:cubicBezTo>
                  <a:pt x="87" y="312"/>
                  <a:pt x="91" y="317"/>
                  <a:pt x="90" y="318"/>
                </a:cubicBezTo>
                <a:cubicBezTo>
                  <a:pt x="90" y="319"/>
                  <a:pt x="91" y="324"/>
                  <a:pt x="91" y="324"/>
                </a:cubicBezTo>
                <a:cubicBezTo>
                  <a:pt x="91" y="325"/>
                  <a:pt x="93" y="325"/>
                  <a:pt x="93" y="325"/>
                </a:cubicBezTo>
                <a:cubicBezTo>
                  <a:pt x="93" y="325"/>
                  <a:pt x="92" y="331"/>
                  <a:pt x="92" y="331"/>
                </a:cubicBezTo>
                <a:cubicBezTo>
                  <a:pt x="92" y="332"/>
                  <a:pt x="98" y="335"/>
                  <a:pt x="107" y="334"/>
                </a:cubicBezTo>
                <a:cubicBezTo>
                  <a:pt x="107" y="332"/>
                  <a:pt x="107" y="332"/>
                  <a:pt x="107" y="332"/>
                </a:cubicBezTo>
                <a:cubicBezTo>
                  <a:pt x="107" y="332"/>
                  <a:pt x="112" y="331"/>
                  <a:pt x="114" y="333"/>
                </a:cubicBezTo>
                <a:cubicBezTo>
                  <a:pt x="115" y="334"/>
                  <a:pt x="124" y="336"/>
                  <a:pt x="127" y="335"/>
                </a:cubicBezTo>
                <a:cubicBezTo>
                  <a:pt x="130" y="335"/>
                  <a:pt x="137" y="337"/>
                  <a:pt x="149" y="330"/>
                </a:cubicBezTo>
                <a:cubicBezTo>
                  <a:pt x="149" y="330"/>
                  <a:pt x="148" y="327"/>
                  <a:pt x="147" y="327"/>
                </a:cubicBezTo>
                <a:cubicBezTo>
                  <a:pt x="146" y="327"/>
                  <a:pt x="137" y="327"/>
                  <a:pt x="135" y="326"/>
                </a:cubicBezTo>
                <a:cubicBezTo>
                  <a:pt x="132" y="326"/>
                  <a:pt x="126" y="321"/>
                  <a:pt x="125" y="321"/>
                </a:cubicBezTo>
                <a:cubicBezTo>
                  <a:pt x="125" y="321"/>
                  <a:pt x="121" y="315"/>
                  <a:pt x="120" y="316"/>
                </a:cubicBezTo>
                <a:cubicBezTo>
                  <a:pt x="119" y="316"/>
                  <a:pt x="116" y="307"/>
                  <a:pt x="115" y="307"/>
                </a:cubicBezTo>
                <a:cubicBezTo>
                  <a:pt x="114" y="307"/>
                  <a:pt x="115" y="301"/>
                  <a:pt x="114" y="301"/>
                </a:cubicBezTo>
                <a:cubicBezTo>
                  <a:pt x="114" y="301"/>
                  <a:pt x="109" y="300"/>
                  <a:pt x="109" y="299"/>
                </a:cubicBezTo>
                <a:cubicBezTo>
                  <a:pt x="108" y="298"/>
                  <a:pt x="105" y="282"/>
                  <a:pt x="105" y="282"/>
                </a:cubicBezTo>
                <a:cubicBezTo>
                  <a:pt x="105" y="282"/>
                  <a:pt x="108" y="278"/>
                  <a:pt x="103" y="274"/>
                </a:cubicBezTo>
                <a:cubicBezTo>
                  <a:pt x="103" y="274"/>
                  <a:pt x="102" y="258"/>
                  <a:pt x="101" y="257"/>
                </a:cubicBezTo>
                <a:cubicBezTo>
                  <a:pt x="101" y="255"/>
                  <a:pt x="101" y="246"/>
                  <a:pt x="101" y="246"/>
                </a:cubicBezTo>
                <a:cubicBezTo>
                  <a:pt x="101" y="246"/>
                  <a:pt x="100" y="220"/>
                  <a:pt x="100" y="220"/>
                </a:cubicBezTo>
                <a:cubicBezTo>
                  <a:pt x="99" y="221"/>
                  <a:pt x="97" y="217"/>
                  <a:pt x="97" y="216"/>
                </a:cubicBezTo>
                <a:cubicBezTo>
                  <a:pt x="97" y="216"/>
                  <a:pt x="102" y="192"/>
                  <a:pt x="101" y="187"/>
                </a:cubicBezTo>
                <a:cubicBezTo>
                  <a:pt x="101" y="187"/>
                  <a:pt x="106" y="178"/>
                  <a:pt x="105" y="177"/>
                </a:cubicBezTo>
                <a:cubicBezTo>
                  <a:pt x="105" y="176"/>
                  <a:pt x="107" y="165"/>
                  <a:pt x="107" y="165"/>
                </a:cubicBezTo>
                <a:cubicBezTo>
                  <a:pt x="107" y="165"/>
                  <a:pt x="104" y="155"/>
                  <a:pt x="102" y="154"/>
                </a:cubicBezTo>
                <a:cubicBezTo>
                  <a:pt x="101" y="153"/>
                  <a:pt x="98" y="146"/>
                  <a:pt x="99" y="144"/>
                </a:cubicBezTo>
                <a:cubicBezTo>
                  <a:pt x="99" y="142"/>
                  <a:pt x="99" y="137"/>
                  <a:pt x="99" y="137"/>
                </a:cubicBezTo>
                <a:cubicBezTo>
                  <a:pt x="98" y="122"/>
                  <a:pt x="98" y="122"/>
                  <a:pt x="98" y="122"/>
                </a:cubicBezTo>
                <a:cubicBezTo>
                  <a:pt x="94" y="106"/>
                  <a:pt x="94" y="106"/>
                  <a:pt x="94" y="106"/>
                </a:cubicBezTo>
                <a:cubicBezTo>
                  <a:pt x="94" y="106"/>
                  <a:pt x="94" y="75"/>
                  <a:pt x="93" y="75"/>
                </a:cubicBezTo>
                <a:cubicBezTo>
                  <a:pt x="92" y="75"/>
                  <a:pt x="90" y="66"/>
                  <a:pt x="88" y="66"/>
                </a:cubicBezTo>
                <a:cubicBezTo>
                  <a:pt x="86" y="66"/>
                  <a:pt x="75" y="57"/>
                  <a:pt x="75" y="57"/>
                </a:cubicBezTo>
                <a:cubicBezTo>
                  <a:pt x="75" y="57"/>
                  <a:pt x="72" y="55"/>
                  <a:pt x="72" y="54"/>
                </a:cubicBezTo>
                <a:cubicBezTo>
                  <a:pt x="72" y="53"/>
                  <a:pt x="72" y="48"/>
                  <a:pt x="72" y="48"/>
                </a:cubicBezTo>
                <a:cubicBezTo>
                  <a:pt x="72" y="48"/>
                  <a:pt x="77" y="42"/>
                  <a:pt x="78" y="39"/>
                </a:cubicBezTo>
                <a:cubicBezTo>
                  <a:pt x="79" y="33"/>
                  <a:pt x="79" y="33"/>
                  <a:pt x="79" y="33"/>
                </a:cubicBezTo>
                <a:cubicBezTo>
                  <a:pt x="80" y="30"/>
                  <a:pt x="80" y="30"/>
                  <a:pt x="80" y="30"/>
                </a:cubicBezTo>
                <a:cubicBezTo>
                  <a:pt x="80" y="26"/>
                  <a:pt x="80" y="26"/>
                  <a:pt x="80" y="26"/>
                </a:cubicBezTo>
                <a:cubicBezTo>
                  <a:pt x="80" y="23"/>
                  <a:pt x="80" y="23"/>
                  <a:pt x="80" y="23"/>
                </a:cubicBezTo>
                <a:cubicBezTo>
                  <a:pt x="80" y="13"/>
                  <a:pt x="80" y="13"/>
                  <a:pt x="80" y="13"/>
                </a:cubicBezTo>
                <a:cubicBezTo>
                  <a:pt x="80" y="13"/>
                  <a:pt x="79" y="9"/>
                  <a:pt x="78" y="8"/>
                </a:cubicBezTo>
                <a:cubicBezTo>
                  <a:pt x="76" y="7"/>
                  <a:pt x="68" y="0"/>
                  <a:pt x="65" y="1"/>
                </a:cubicBezTo>
                <a:cubicBezTo>
                  <a:pt x="63" y="2"/>
                  <a:pt x="58" y="2"/>
                  <a:pt x="58" y="3"/>
                </a:cubicBezTo>
                <a:cubicBezTo>
                  <a:pt x="58" y="4"/>
                  <a:pt x="49" y="6"/>
                  <a:pt x="49" y="8"/>
                </a:cubicBezTo>
                <a:cubicBezTo>
                  <a:pt x="49" y="11"/>
                  <a:pt x="46" y="17"/>
                  <a:pt x="46" y="18"/>
                </a:cubicBezTo>
                <a:cubicBezTo>
                  <a:pt x="46" y="20"/>
                  <a:pt x="46" y="23"/>
                  <a:pt x="46" y="23"/>
                </a:cubicBezTo>
                <a:cubicBezTo>
                  <a:pt x="47" y="24"/>
                  <a:pt x="47" y="24"/>
                  <a:pt x="47" y="24"/>
                </a:cubicBezTo>
                <a:cubicBezTo>
                  <a:pt x="47" y="24"/>
                  <a:pt x="45" y="29"/>
                  <a:pt x="47" y="32"/>
                </a:cubicBezTo>
                <a:cubicBezTo>
                  <a:pt x="49" y="35"/>
                  <a:pt x="49" y="35"/>
                  <a:pt x="49" y="35"/>
                </a:cubicBezTo>
                <a:cubicBezTo>
                  <a:pt x="49" y="39"/>
                  <a:pt x="49" y="39"/>
                  <a:pt x="49" y="39"/>
                </a:cubicBezTo>
                <a:cubicBezTo>
                  <a:pt x="49" y="39"/>
                  <a:pt x="49" y="42"/>
                  <a:pt x="50" y="42"/>
                </a:cubicBezTo>
                <a:cubicBezTo>
                  <a:pt x="50" y="42"/>
                  <a:pt x="50" y="43"/>
                  <a:pt x="50" y="44"/>
                </a:cubicBezTo>
                <a:cubicBezTo>
                  <a:pt x="50" y="45"/>
                  <a:pt x="50" y="46"/>
                  <a:pt x="50" y="47"/>
                </a:cubicBezTo>
                <a:cubicBezTo>
                  <a:pt x="50" y="48"/>
                  <a:pt x="45" y="48"/>
                  <a:pt x="45" y="51"/>
                </a:cubicBezTo>
                <a:cubicBezTo>
                  <a:pt x="45" y="53"/>
                  <a:pt x="42" y="54"/>
                  <a:pt x="42" y="54"/>
                </a:cubicBezTo>
                <a:cubicBezTo>
                  <a:pt x="33" y="59"/>
                  <a:pt x="33" y="59"/>
                  <a:pt x="33" y="59"/>
                </a:cubicBezTo>
                <a:cubicBezTo>
                  <a:pt x="27" y="64"/>
                  <a:pt x="27" y="64"/>
                  <a:pt x="27" y="64"/>
                </a:cubicBezTo>
                <a:cubicBezTo>
                  <a:pt x="27" y="64"/>
                  <a:pt x="19" y="69"/>
                  <a:pt x="19" y="71"/>
                </a:cubicBezTo>
                <a:cubicBezTo>
                  <a:pt x="19" y="73"/>
                  <a:pt x="17" y="80"/>
                  <a:pt x="17" y="81"/>
                </a:cubicBezTo>
                <a:cubicBezTo>
                  <a:pt x="17" y="83"/>
                  <a:pt x="16" y="86"/>
                  <a:pt x="17" y="88"/>
                </a:cubicBezTo>
                <a:cubicBezTo>
                  <a:pt x="17" y="90"/>
                  <a:pt x="16" y="93"/>
                  <a:pt x="16" y="95"/>
                </a:cubicBezTo>
                <a:cubicBezTo>
                  <a:pt x="17" y="96"/>
                  <a:pt x="18" y="102"/>
                  <a:pt x="18" y="102"/>
                </a:cubicBezTo>
                <a:cubicBezTo>
                  <a:pt x="18" y="102"/>
                  <a:pt x="17" y="117"/>
                  <a:pt x="17" y="119"/>
                </a:cubicBezTo>
                <a:cubicBezTo>
                  <a:pt x="18" y="121"/>
                  <a:pt x="20" y="123"/>
                  <a:pt x="19" y="124"/>
                </a:cubicBezTo>
                <a:cubicBezTo>
                  <a:pt x="19" y="125"/>
                  <a:pt x="18" y="130"/>
                  <a:pt x="18" y="130"/>
                </a:cubicBezTo>
                <a:cubicBezTo>
                  <a:pt x="18" y="131"/>
                  <a:pt x="20" y="137"/>
                  <a:pt x="20" y="137"/>
                </a:cubicBezTo>
                <a:cubicBezTo>
                  <a:pt x="20" y="151"/>
                  <a:pt x="20" y="151"/>
                  <a:pt x="20" y="151"/>
                </a:cubicBezTo>
                <a:cubicBezTo>
                  <a:pt x="20" y="151"/>
                  <a:pt x="24" y="168"/>
                  <a:pt x="24" y="172"/>
                </a:cubicBezTo>
                <a:cubicBezTo>
                  <a:pt x="24" y="175"/>
                  <a:pt x="27" y="185"/>
                  <a:pt x="27" y="185"/>
                </a:cubicBezTo>
                <a:cubicBezTo>
                  <a:pt x="27" y="185"/>
                  <a:pt x="26" y="187"/>
                  <a:pt x="26" y="188"/>
                </a:cubicBezTo>
                <a:cubicBezTo>
                  <a:pt x="26" y="188"/>
                  <a:pt x="28" y="189"/>
                  <a:pt x="28" y="189"/>
                </a:cubicBezTo>
                <a:cubicBezTo>
                  <a:pt x="29" y="193"/>
                  <a:pt x="29" y="193"/>
                  <a:pt x="29" y="193"/>
                </a:cubicBezTo>
                <a:cubicBezTo>
                  <a:pt x="29" y="193"/>
                  <a:pt x="25" y="196"/>
                  <a:pt x="25" y="197"/>
                </a:cubicBezTo>
                <a:cubicBezTo>
                  <a:pt x="25" y="197"/>
                  <a:pt x="22" y="198"/>
                  <a:pt x="22" y="198"/>
                </a:cubicBezTo>
                <a:cubicBezTo>
                  <a:pt x="18" y="198"/>
                  <a:pt x="18" y="198"/>
                  <a:pt x="18" y="198"/>
                </a:cubicBezTo>
                <a:cubicBezTo>
                  <a:pt x="3" y="198"/>
                  <a:pt x="3" y="198"/>
                  <a:pt x="3" y="198"/>
                </a:cubicBezTo>
                <a:cubicBezTo>
                  <a:pt x="3" y="198"/>
                  <a:pt x="1" y="221"/>
                  <a:pt x="2" y="224"/>
                </a:cubicBezTo>
                <a:cubicBezTo>
                  <a:pt x="3" y="227"/>
                  <a:pt x="2" y="227"/>
                  <a:pt x="2" y="227"/>
                </a:cubicBezTo>
                <a:cubicBezTo>
                  <a:pt x="2" y="227"/>
                  <a:pt x="0" y="249"/>
                  <a:pt x="1" y="251"/>
                </a:cubicBezTo>
                <a:close/>
                <a:moveTo>
                  <a:pt x="70" y="138"/>
                </a:moveTo>
                <a:cubicBezTo>
                  <a:pt x="70" y="87"/>
                  <a:pt x="54" y="63"/>
                  <a:pt x="54" y="63"/>
                </a:cubicBezTo>
                <a:cubicBezTo>
                  <a:pt x="50" y="54"/>
                  <a:pt x="50" y="54"/>
                  <a:pt x="50" y="54"/>
                </a:cubicBezTo>
                <a:cubicBezTo>
                  <a:pt x="61" y="66"/>
                  <a:pt x="61" y="66"/>
                  <a:pt x="61" y="66"/>
                </a:cubicBezTo>
                <a:cubicBezTo>
                  <a:pt x="64" y="72"/>
                  <a:pt x="69" y="68"/>
                  <a:pt x="69" y="68"/>
                </a:cubicBezTo>
                <a:cubicBezTo>
                  <a:pt x="69" y="68"/>
                  <a:pt x="69" y="68"/>
                  <a:pt x="78" y="86"/>
                </a:cubicBezTo>
                <a:cubicBezTo>
                  <a:pt x="86" y="105"/>
                  <a:pt x="96" y="165"/>
                  <a:pt x="96" y="165"/>
                </a:cubicBezTo>
                <a:cubicBezTo>
                  <a:pt x="92" y="166"/>
                  <a:pt x="92" y="166"/>
                  <a:pt x="92" y="166"/>
                </a:cubicBezTo>
                <a:cubicBezTo>
                  <a:pt x="92" y="166"/>
                  <a:pt x="91" y="173"/>
                  <a:pt x="92" y="163"/>
                </a:cubicBezTo>
                <a:cubicBezTo>
                  <a:pt x="93" y="153"/>
                  <a:pt x="71" y="83"/>
                  <a:pt x="73" y="82"/>
                </a:cubicBezTo>
                <a:cubicBezTo>
                  <a:pt x="75" y="82"/>
                  <a:pt x="71" y="74"/>
                  <a:pt x="71" y="74"/>
                </a:cubicBezTo>
                <a:cubicBezTo>
                  <a:pt x="65" y="73"/>
                  <a:pt x="65" y="73"/>
                  <a:pt x="65" y="73"/>
                </a:cubicBezTo>
                <a:cubicBezTo>
                  <a:pt x="65" y="73"/>
                  <a:pt x="58" y="72"/>
                  <a:pt x="67" y="82"/>
                </a:cubicBezTo>
                <a:cubicBezTo>
                  <a:pt x="76" y="93"/>
                  <a:pt x="78" y="171"/>
                  <a:pt x="78" y="171"/>
                </a:cubicBezTo>
                <a:cubicBezTo>
                  <a:pt x="50" y="171"/>
                  <a:pt x="50" y="171"/>
                  <a:pt x="50" y="171"/>
                </a:cubicBezTo>
                <a:cubicBezTo>
                  <a:pt x="50" y="171"/>
                  <a:pt x="72" y="150"/>
                  <a:pt x="70" y="13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02" name="กลุ่ม 101"/>
          <p:cNvGrpSpPr/>
          <p:nvPr/>
        </p:nvGrpSpPr>
        <p:grpSpPr>
          <a:xfrm>
            <a:off x="2103437" y="2743200"/>
            <a:ext cx="6400800" cy="6362107"/>
            <a:chOff x="2408237" y="3429000"/>
            <a:chExt cx="6400800" cy="6362107"/>
          </a:xfrm>
        </p:grpSpPr>
        <p:sp>
          <p:nvSpPr>
            <p:cNvPr id="103" name="Freeform 7"/>
            <p:cNvSpPr>
              <a:spLocks noEditPoints="1"/>
            </p:cNvSpPr>
            <p:nvPr/>
          </p:nvSpPr>
          <p:spPr bwMode="auto">
            <a:xfrm>
              <a:off x="2408237" y="3429000"/>
              <a:ext cx="6400800" cy="6362107"/>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04" name="TextBox 103"/>
            <p:cNvSpPr txBox="1"/>
            <p:nvPr/>
          </p:nvSpPr>
          <p:spPr bwMode="auto">
            <a:xfrm>
              <a:off x="4210097" y="6295258"/>
              <a:ext cx="2848291" cy="803477"/>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5"/>
                  </a:solidFill>
                  <a:latin typeface="Lato" pitchFamily="34" charset="0"/>
                  <a:ea typeface="Lato" pitchFamily="34" charset="0"/>
                  <a:cs typeface="Lato" pitchFamily="34" charset="0"/>
                </a:rPr>
                <a:t>Data </a:t>
              </a:r>
              <a:r>
                <a:rPr lang="en-US" sz="3200" b="1" dirty="0">
                  <a:solidFill>
                    <a:schemeClr val="accent5"/>
                  </a:solidFill>
                  <a:latin typeface="Lato" pitchFamily="34" charset="0"/>
                  <a:ea typeface="Lato" pitchFamily="34" charset="0"/>
                  <a:cs typeface="Lato" pitchFamily="34" charset="0"/>
                </a:rPr>
                <a:t>Here</a:t>
              </a:r>
              <a:endParaRPr lang="id-ID" sz="3200" b="1" dirty="0">
                <a:solidFill>
                  <a:schemeClr val="accent5"/>
                </a:solidFill>
                <a:latin typeface="Lato" pitchFamily="34" charset="0"/>
                <a:ea typeface="Lato" pitchFamily="34" charset="0"/>
                <a:cs typeface="Lato" pitchFamily="34" charset="0"/>
              </a:endParaRPr>
            </a:p>
          </p:txBody>
        </p:sp>
        <p:sp>
          <p:nvSpPr>
            <p:cNvPr id="105" name="TextBox 104"/>
            <p:cNvSpPr txBox="1"/>
            <p:nvPr/>
          </p:nvSpPr>
          <p:spPr>
            <a:xfrm>
              <a:off x="3782212" y="6923445"/>
              <a:ext cx="3636496" cy="2334262"/>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06" name="กลุ่ม 105"/>
            <p:cNvGrpSpPr/>
            <p:nvPr/>
          </p:nvGrpSpPr>
          <p:grpSpPr>
            <a:xfrm>
              <a:off x="5053147" y="5106450"/>
              <a:ext cx="1012690" cy="1015210"/>
              <a:chOff x="17129509" y="11525195"/>
              <a:chExt cx="638175" cy="639763"/>
            </a:xfrm>
            <a:solidFill>
              <a:schemeClr val="accent5"/>
            </a:solidFill>
          </p:grpSpPr>
          <p:sp>
            <p:nvSpPr>
              <p:cNvPr id="107"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14" name="กลุ่ม 113"/>
          <p:cNvGrpSpPr/>
          <p:nvPr/>
        </p:nvGrpSpPr>
        <p:grpSpPr>
          <a:xfrm>
            <a:off x="15971837" y="2667000"/>
            <a:ext cx="6400800" cy="6362107"/>
            <a:chOff x="15667037" y="3467693"/>
            <a:chExt cx="6400800" cy="6362107"/>
          </a:xfrm>
        </p:grpSpPr>
        <p:sp>
          <p:nvSpPr>
            <p:cNvPr id="115" name="Freeform 7"/>
            <p:cNvSpPr>
              <a:spLocks noEditPoints="1"/>
            </p:cNvSpPr>
            <p:nvPr/>
          </p:nvSpPr>
          <p:spPr bwMode="auto">
            <a:xfrm>
              <a:off x="15667037" y="3467693"/>
              <a:ext cx="6400800" cy="6362107"/>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6" name="TextBox 115"/>
            <p:cNvSpPr txBox="1"/>
            <p:nvPr/>
          </p:nvSpPr>
          <p:spPr bwMode="auto">
            <a:xfrm>
              <a:off x="17856541" y="6333951"/>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6"/>
                  </a:solidFill>
                  <a:latin typeface="Lato" pitchFamily="34" charset="0"/>
                  <a:ea typeface="Lato" pitchFamily="34" charset="0"/>
                  <a:cs typeface="Lato" pitchFamily="34" charset="0"/>
                </a:rPr>
                <a:t>Data </a:t>
              </a:r>
              <a:r>
                <a:rPr lang="en-US" sz="3200" b="1" dirty="0">
                  <a:solidFill>
                    <a:schemeClr val="accent6"/>
                  </a:solidFill>
                  <a:latin typeface="Lato" pitchFamily="34" charset="0"/>
                  <a:ea typeface="Lato" pitchFamily="34" charset="0"/>
                  <a:cs typeface="Lato" pitchFamily="34" charset="0"/>
                </a:rPr>
                <a:t>Here</a:t>
              </a:r>
              <a:endParaRPr lang="id-ID" sz="3200" b="1" dirty="0">
                <a:solidFill>
                  <a:schemeClr val="accent6"/>
                </a:solidFill>
                <a:latin typeface="Lato" pitchFamily="34" charset="0"/>
                <a:ea typeface="Lato" pitchFamily="34" charset="0"/>
                <a:cs typeface="Lato" pitchFamily="34" charset="0"/>
              </a:endParaRPr>
            </a:p>
          </p:txBody>
        </p:sp>
        <p:sp>
          <p:nvSpPr>
            <p:cNvPr id="117" name="TextBox 116"/>
            <p:cNvSpPr txBox="1"/>
            <p:nvPr/>
          </p:nvSpPr>
          <p:spPr>
            <a:xfrm>
              <a:off x="17041012" y="6962138"/>
              <a:ext cx="3636496" cy="2334262"/>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18" name="กลุ่ม 117"/>
            <p:cNvGrpSpPr/>
            <p:nvPr/>
          </p:nvGrpSpPr>
          <p:grpSpPr>
            <a:xfrm>
              <a:off x="18461842" y="5111646"/>
              <a:ext cx="710395" cy="1060554"/>
              <a:chOff x="9260948" y="10553700"/>
              <a:chExt cx="447675" cy="668338"/>
            </a:xfrm>
            <a:solidFill>
              <a:schemeClr val="accent6"/>
            </a:solidFill>
          </p:grpSpPr>
          <p:sp>
            <p:nvSpPr>
              <p:cNvPr id="119"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1"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23" name="Round Same Side Corner Rectangle 58"/>
          <p:cNvSpPr/>
          <p:nvPr/>
        </p:nvSpPr>
        <p:spPr>
          <a:xfrm rot="10800000" flipH="1">
            <a:off x="3413857" y="10410129"/>
            <a:ext cx="192174" cy="1432212"/>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24" name="TextBox 123"/>
          <p:cNvSpPr txBox="1"/>
          <p:nvPr/>
        </p:nvSpPr>
        <p:spPr>
          <a:xfrm>
            <a:off x="3720865" y="10470446"/>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sp>
        <p:nvSpPr>
          <p:cNvPr id="125" name="TextBox 31"/>
          <p:cNvSpPr txBox="1">
            <a:spLocks noChangeArrowheads="1"/>
          </p:cNvSpPr>
          <p:nvPr/>
        </p:nvSpPr>
        <p:spPr bwMode="auto">
          <a:xfrm>
            <a:off x="3829449" y="9448800"/>
            <a:ext cx="3284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7200" b="1" dirty="0">
                <a:solidFill>
                  <a:schemeClr val="accent5"/>
                </a:solidFill>
                <a:latin typeface="Lato Black" pitchFamily="34" charset="0"/>
                <a:ea typeface="Lato Black" pitchFamily="34" charset="0"/>
                <a:cs typeface="Lato Black" pitchFamily="34" charset="0"/>
              </a:rPr>
              <a:t>43</a:t>
            </a:r>
            <a:r>
              <a:rPr lang="id-ID" sz="7200" b="1" dirty="0">
                <a:solidFill>
                  <a:schemeClr val="accent5"/>
                </a:solidFill>
                <a:latin typeface="Lato Black" pitchFamily="34" charset="0"/>
                <a:ea typeface="Lato Black" pitchFamily="34" charset="0"/>
                <a:cs typeface="Lato Black" pitchFamily="34" charset="0"/>
              </a:rPr>
              <a:t>%</a:t>
            </a:r>
          </a:p>
        </p:txBody>
      </p:sp>
      <p:sp>
        <p:nvSpPr>
          <p:cNvPr id="126" name="Round Same Side Corner Rectangle 58"/>
          <p:cNvSpPr/>
          <p:nvPr/>
        </p:nvSpPr>
        <p:spPr>
          <a:xfrm rot="10800000" flipH="1">
            <a:off x="17910586" y="10410129"/>
            <a:ext cx="192174" cy="1432212"/>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27" name="TextBox 126"/>
          <p:cNvSpPr txBox="1"/>
          <p:nvPr/>
        </p:nvSpPr>
        <p:spPr>
          <a:xfrm>
            <a:off x="18217594" y="10470446"/>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sp>
        <p:nvSpPr>
          <p:cNvPr id="128" name="TextBox 31"/>
          <p:cNvSpPr txBox="1">
            <a:spLocks noChangeArrowheads="1"/>
          </p:cNvSpPr>
          <p:nvPr/>
        </p:nvSpPr>
        <p:spPr bwMode="auto">
          <a:xfrm>
            <a:off x="18326178" y="9448800"/>
            <a:ext cx="3284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7200" b="1" dirty="0">
                <a:solidFill>
                  <a:schemeClr val="accent6"/>
                </a:solidFill>
                <a:latin typeface="Lato Black" pitchFamily="34" charset="0"/>
                <a:ea typeface="Lato Black" pitchFamily="34" charset="0"/>
                <a:cs typeface="Lato Black" pitchFamily="34" charset="0"/>
              </a:rPr>
              <a:t>59</a:t>
            </a:r>
            <a:r>
              <a:rPr lang="id-ID" sz="7200" b="1" dirty="0">
                <a:solidFill>
                  <a:schemeClr val="accent6"/>
                </a:solidFill>
                <a:latin typeface="Lato Black" pitchFamily="34" charset="0"/>
                <a:ea typeface="Lato Black" pitchFamily="34" charset="0"/>
                <a:cs typeface="Lato Black" pitchFamily="34" charset="0"/>
              </a:rPr>
              <a:t>%</a:t>
            </a:r>
          </a:p>
        </p:txBody>
      </p:sp>
      <p:grpSp>
        <p:nvGrpSpPr>
          <p:cNvPr id="42" name="Group 41"/>
          <p:cNvGrpSpPr/>
          <p:nvPr/>
        </p:nvGrpSpPr>
        <p:grpSpPr>
          <a:xfrm>
            <a:off x="9342437" y="0"/>
            <a:ext cx="5121981" cy="1859280"/>
            <a:chOff x="9266237" y="-30479"/>
            <a:chExt cx="5121981" cy="1859280"/>
          </a:xfrm>
        </p:grpSpPr>
        <p:sp>
          <p:nvSpPr>
            <p:cNvPr id="4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4" name="TextBox 4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5" name="กลุ่ม 1"/>
            <p:cNvGrpSpPr/>
            <p:nvPr/>
          </p:nvGrpSpPr>
          <p:grpSpPr>
            <a:xfrm>
              <a:off x="10629638" y="960536"/>
              <a:ext cx="2675199" cy="191868"/>
              <a:chOff x="731836" y="7607630"/>
              <a:chExt cx="3043601" cy="240970"/>
            </a:xfrm>
          </p:grpSpPr>
          <p:sp>
            <p:nvSpPr>
              <p:cNvPr id="4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773077127"/>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p:cTn id="7" dur="500" fill="hold"/>
                                        <p:tgtEl>
                                          <p:spTgt spid="99"/>
                                        </p:tgtEl>
                                        <p:attrNameLst>
                                          <p:attrName>ppt_w</p:attrName>
                                        </p:attrNameLst>
                                      </p:cBhvr>
                                      <p:tavLst>
                                        <p:tav tm="0">
                                          <p:val>
                                            <p:fltVal val="0"/>
                                          </p:val>
                                        </p:tav>
                                        <p:tav tm="100000">
                                          <p:val>
                                            <p:strVal val="#ppt_w"/>
                                          </p:val>
                                        </p:tav>
                                      </p:tavLst>
                                    </p:anim>
                                    <p:anim calcmode="lin" valueType="num">
                                      <p:cBhvr>
                                        <p:cTn id="8" dur="500" fill="hold"/>
                                        <p:tgtEl>
                                          <p:spTgt spid="99"/>
                                        </p:tgtEl>
                                        <p:attrNameLst>
                                          <p:attrName>ppt_h</p:attrName>
                                        </p:attrNameLst>
                                      </p:cBhvr>
                                      <p:tavLst>
                                        <p:tav tm="0">
                                          <p:val>
                                            <p:fltVal val="0"/>
                                          </p:val>
                                        </p:tav>
                                        <p:tav tm="100000">
                                          <p:val>
                                            <p:strVal val="#ppt_h"/>
                                          </p:val>
                                        </p:tav>
                                      </p:tavLst>
                                    </p:anim>
                                    <p:animEffect transition="in" filter="fade">
                                      <p:cBhvr>
                                        <p:cTn id="9" dur="500"/>
                                        <p:tgtEl>
                                          <p:spTgt spid="99"/>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00"/>
                                        </p:tgtEl>
                                        <p:attrNameLst>
                                          <p:attrName>style.visibility</p:attrName>
                                        </p:attrNameLst>
                                      </p:cBhvr>
                                      <p:to>
                                        <p:strVal val="visible"/>
                                      </p:to>
                                    </p:set>
                                    <p:anim calcmode="lin" valueType="num">
                                      <p:cBhvr>
                                        <p:cTn id="13" dur="500" fill="hold"/>
                                        <p:tgtEl>
                                          <p:spTgt spid="100"/>
                                        </p:tgtEl>
                                        <p:attrNameLst>
                                          <p:attrName>ppt_w</p:attrName>
                                        </p:attrNameLst>
                                      </p:cBhvr>
                                      <p:tavLst>
                                        <p:tav tm="0">
                                          <p:val>
                                            <p:fltVal val="0"/>
                                          </p:val>
                                        </p:tav>
                                        <p:tav tm="100000">
                                          <p:val>
                                            <p:strVal val="#ppt_w"/>
                                          </p:val>
                                        </p:tav>
                                      </p:tavLst>
                                    </p:anim>
                                    <p:anim calcmode="lin" valueType="num">
                                      <p:cBhvr>
                                        <p:cTn id="14" dur="500" fill="hold"/>
                                        <p:tgtEl>
                                          <p:spTgt spid="100"/>
                                        </p:tgtEl>
                                        <p:attrNameLst>
                                          <p:attrName>ppt_h</p:attrName>
                                        </p:attrNameLst>
                                      </p:cBhvr>
                                      <p:tavLst>
                                        <p:tav tm="0">
                                          <p:val>
                                            <p:fltVal val="0"/>
                                          </p:val>
                                        </p:tav>
                                        <p:tav tm="100000">
                                          <p:val>
                                            <p:strVal val="#ppt_h"/>
                                          </p:val>
                                        </p:tav>
                                      </p:tavLst>
                                    </p:anim>
                                    <p:animEffect transition="in" filter="fade">
                                      <p:cBhvr>
                                        <p:cTn id="15" dur="500"/>
                                        <p:tgtEl>
                                          <p:spTgt spid="100"/>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101"/>
                                        </p:tgtEl>
                                        <p:attrNameLst>
                                          <p:attrName>style.visibility</p:attrName>
                                        </p:attrNameLst>
                                      </p:cBhvr>
                                      <p:to>
                                        <p:strVal val="visible"/>
                                      </p:to>
                                    </p:set>
                                    <p:anim calcmode="lin" valueType="num">
                                      <p:cBhvr>
                                        <p:cTn id="19" dur="500" fill="hold"/>
                                        <p:tgtEl>
                                          <p:spTgt spid="101"/>
                                        </p:tgtEl>
                                        <p:attrNameLst>
                                          <p:attrName>ppt_w</p:attrName>
                                        </p:attrNameLst>
                                      </p:cBhvr>
                                      <p:tavLst>
                                        <p:tav tm="0">
                                          <p:val>
                                            <p:fltVal val="0"/>
                                          </p:val>
                                        </p:tav>
                                        <p:tav tm="100000">
                                          <p:val>
                                            <p:strVal val="#ppt_w"/>
                                          </p:val>
                                        </p:tav>
                                      </p:tavLst>
                                    </p:anim>
                                    <p:anim calcmode="lin" valueType="num">
                                      <p:cBhvr>
                                        <p:cTn id="20" dur="500" fill="hold"/>
                                        <p:tgtEl>
                                          <p:spTgt spid="101"/>
                                        </p:tgtEl>
                                        <p:attrNameLst>
                                          <p:attrName>ppt_h</p:attrName>
                                        </p:attrNameLst>
                                      </p:cBhvr>
                                      <p:tavLst>
                                        <p:tav tm="0">
                                          <p:val>
                                            <p:fltVal val="0"/>
                                          </p:val>
                                        </p:tav>
                                        <p:tav tm="100000">
                                          <p:val>
                                            <p:strVal val="#ppt_h"/>
                                          </p:val>
                                        </p:tav>
                                      </p:tavLst>
                                    </p:anim>
                                    <p:animEffect transition="in" filter="fade">
                                      <p:cBhvr>
                                        <p:cTn id="21" dur="500"/>
                                        <p:tgtEl>
                                          <p:spTgt spid="101"/>
                                        </p:tgtEl>
                                      </p:cBhvr>
                                    </p:animEffect>
                                  </p:childTnLst>
                                </p:cTn>
                              </p:par>
                            </p:childTnLst>
                          </p:cTn>
                        </p:par>
                        <p:par>
                          <p:cTn id="22" fill="hold">
                            <p:stCondLst>
                              <p:cond delay="1500"/>
                            </p:stCondLst>
                            <p:childTnLst>
                              <p:par>
                                <p:cTn id="23" presetID="22" presetClass="entr" presetSubtype="4" fill="hold" nodeType="afterEffect">
                                  <p:stCondLst>
                                    <p:cond delay="0"/>
                                  </p:stCondLst>
                                  <p:childTnLst>
                                    <p:set>
                                      <p:cBhvr>
                                        <p:cTn id="24" dur="1" fill="hold">
                                          <p:stCondLst>
                                            <p:cond delay="0"/>
                                          </p:stCondLst>
                                        </p:cTn>
                                        <p:tgtEl>
                                          <p:spTgt spid="102"/>
                                        </p:tgtEl>
                                        <p:attrNameLst>
                                          <p:attrName>style.visibility</p:attrName>
                                        </p:attrNameLst>
                                      </p:cBhvr>
                                      <p:to>
                                        <p:strVal val="visible"/>
                                      </p:to>
                                    </p:set>
                                    <p:animEffect transition="in" filter="wipe(down)">
                                      <p:cBhvr>
                                        <p:cTn id="25" dur="500"/>
                                        <p:tgtEl>
                                          <p:spTgt spid="102"/>
                                        </p:tgtEl>
                                      </p:cBhvr>
                                    </p:animEffect>
                                  </p:childTnLst>
                                </p:cTn>
                              </p:par>
                            </p:childTnLst>
                          </p:cTn>
                        </p:par>
                        <p:par>
                          <p:cTn id="26" fill="hold">
                            <p:stCondLst>
                              <p:cond delay="2000"/>
                            </p:stCondLst>
                            <p:childTnLst>
                              <p:par>
                                <p:cTn id="27" presetID="22" presetClass="entr" presetSubtype="4" fill="hold" nodeType="afterEffect">
                                  <p:stCondLst>
                                    <p:cond delay="0"/>
                                  </p:stCondLst>
                                  <p:childTnLst>
                                    <p:set>
                                      <p:cBhvr>
                                        <p:cTn id="28" dur="1" fill="hold">
                                          <p:stCondLst>
                                            <p:cond delay="0"/>
                                          </p:stCondLst>
                                        </p:cTn>
                                        <p:tgtEl>
                                          <p:spTgt spid="114"/>
                                        </p:tgtEl>
                                        <p:attrNameLst>
                                          <p:attrName>style.visibility</p:attrName>
                                        </p:attrNameLst>
                                      </p:cBhvr>
                                      <p:to>
                                        <p:strVal val="visible"/>
                                      </p:to>
                                    </p:set>
                                    <p:animEffect transition="in" filter="wipe(down)">
                                      <p:cBhvr>
                                        <p:cTn id="29" dur="500"/>
                                        <p:tgtEl>
                                          <p:spTgt spid="114"/>
                                        </p:tgtEl>
                                      </p:cBhvr>
                                    </p:animEffect>
                                  </p:childTnLst>
                                </p:cTn>
                              </p:par>
                            </p:childTnLst>
                          </p:cTn>
                        </p:par>
                        <p:par>
                          <p:cTn id="30" fill="hold">
                            <p:stCondLst>
                              <p:cond delay="2500"/>
                            </p:stCondLst>
                            <p:childTnLst>
                              <p:par>
                                <p:cTn id="31" presetID="53" presetClass="entr" presetSubtype="16" fill="hold" grpId="0" nodeType="afterEffect">
                                  <p:stCondLst>
                                    <p:cond delay="0"/>
                                  </p:stCondLst>
                                  <p:childTnLst>
                                    <p:set>
                                      <p:cBhvr>
                                        <p:cTn id="32" dur="1" fill="hold">
                                          <p:stCondLst>
                                            <p:cond delay="0"/>
                                          </p:stCondLst>
                                        </p:cTn>
                                        <p:tgtEl>
                                          <p:spTgt spid="123"/>
                                        </p:tgtEl>
                                        <p:attrNameLst>
                                          <p:attrName>style.visibility</p:attrName>
                                        </p:attrNameLst>
                                      </p:cBhvr>
                                      <p:to>
                                        <p:strVal val="visible"/>
                                      </p:to>
                                    </p:set>
                                    <p:anim calcmode="lin" valueType="num">
                                      <p:cBhvr>
                                        <p:cTn id="33" dur="500" fill="hold"/>
                                        <p:tgtEl>
                                          <p:spTgt spid="123"/>
                                        </p:tgtEl>
                                        <p:attrNameLst>
                                          <p:attrName>ppt_w</p:attrName>
                                        </p:attrNameLst>
                                      </p:cBhvr>
                                      <p:tavLst>
                                        <p:tav tm="0">
                                          <p:val>
                                            <p:fltVal val="0"/>
                                          </p:val>
                                        </p:tav>
                                        <p:tav tm="100000">
                                          <p:val>
                                            <p:strVal val="#ppt_w"/>
                                          </p:val>
                                        </p:tav>
                                      </p:tavLst>
                                    </p:anim>
                                    <p:anim calcmode="lin" valueType="num">
                                      <p:cBhvr>
                                        <p:cTn id="34" dur="500" fill="hold"/>
                                        <p:tgtEl>
                                          <p:spTgt spid="123"/>
                                        </p:tgtEl>
                                        <p:attrNameLst>
                                          <p:attrName>ppt_h</p:attrName>
                                        </p:attrNameLst>
                                      </p:cBhvr>
                                      <p:tavLst>
                                        <p:tav tm="0">
                                          <p:val>
                                            <p:fltVal val="0"/>
                                          </p:val>
                                        </p:tav>
                                        <p:tav tm="100000">
                                          <p:val>
                                            <p:strVal val="#ppt_h"/>
                                          </p:val>
                                        </p:tav>
                                      </p:tavLst>
                                    </p:anim>
                                    <p:animEffect transition="in" filter="fade">
                                      <p:cBhvr>
                                        <p:cTn id="35" dur="500"/>
                                        <p:tgtEl>
                                          <p:spTgt spid="123"/>
                                        </p:tgtEl>
                                      </p:cBhvr>
                                    </p:animEffect>
                                  </p:childTnLst>
                                </p:cTn>
                              </p:par>
                            </p:childTnLst>
                          </p:cTn>
                        </p:par>
                        <p:par>
                          <p:cTn id="36" fill="hold">
                            <p:stCondLst>
                              <p:cond delay="3000"/>
                            </p:stCondLst>
                            <p:childTnLst>
                              <p:par>
                                <p:cTn id="37" presetID="22" presetClass="entr" presetSubtype="8" fill="hold" grpId="0" nodeType="afterEffect">
                                  <p:stCondLst>
                                    <p:cond delay="0"/>
                                  </p:stCondLst>
                                  <p:childTnLst>
                                    <p:set>
                                      <p:cBhvr>
                                        <p:cTn id="38" dur="1" fill="hold">
                                          <p:stCondLst>
                                            <p:cond delay="0"/>
                                          </p:stCondLst>
                                        </p:cTn>
                                        <p:tgtEl>
                                          <p:spTgt spid="124"/>
                                        </p:tgtEl>
                                        <p:attrNameLst>
                                          <p:attrName>style.visibility</p:attrName>
                                        </p:attrNameLst>
                                      </p:cBhvr>
                                      <p:to>
                                        <p:strVal val="visible"/>
                                      </p:to>
                                    </p:set>
                                    <p:animEffect transition="in" filter="wipe(left)">
                                      <p:cBhvr>
                                        <p:cTn id="39" dur="500"/>
                                        <p:tgtEl>
                                          <p:spTgt spid="124"/>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125"/>
                                        </p:tgtEl>
                                        <p:attrNameLst>
                                          <p:attrName>style.visibility</p:attrName>
                                        </p:attrNameLst>
                                      </p:cBhvr>
                                      <p:to>
                                        <p:strVal val="visible"/>
                                      </p:to>
                                    </p:set>
                                    <p:animEffect transition="in" filter="wipe(left)">
                                      <p:cBhvr>
                                        <p:cTn id="43" dur="500"/>
                                        <p:tgtEl>
                                          <p:spTgt spid="125"/>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p:cTn id="47" dur="500" fill="hold"/>
                                        <p:tgtEl>
                                          <p:spTgt spid="126"/>
                                        </p:tgtEl>
                                        <p:attrNameLst>
                                          <p:attrName>ppt_w</p:attrName>
                                        </p:attrNameLst>
                                      </p:cBhvr>
                                      <p:tavLst>
                                        <p:tav tm="0">
                                          <p:val>
                                            <p:fltVal val="0"/>
                                          </p:val>
                                        </p:tav>
                                        <p:tav tm="100000">
                                          <p:val>
                                            <p:strVal val="#ppt_w"/>
                                          </p:val>
                                        </p:tav>
                                      </p:tavLst>
                                    </p:anim>
                                    <p:anim calcmode="lin" valueType="num">
                                      <p:cBhvr>
                                        <p:cTn id="48" dur="500" fill="hold"/>
                                        <p:tgtEl>
                                          <p:spTgt spid="126"/>
                                        </p:tgtEl>
                                        <p:attrNameLst>
                                          <p:attrName>ppt_h</p:attrName>
                                        </p:attrNameLst>
                                      </p:cBhvr>
                                      <p:tavLst>
                                        <p:tav tm="0">
                                          <p:val>
                                            <p:fltVal val="0"/>
                                          </p:val>
                                        </p:tav>
                                        <p:tav tm="100000">
                                          <p:val>
                                            <p:strVal val="#ppt_h"/>
                                          </p:val>
                                        </p:tav>
                                      </p:tavLst>
                                    </p:anim>
                                    <p:animEffect transition="in" filter="fade">
                                      <p:cBhvr>
                                        <p:cTn id="49" dur="500"/>
                                        <p:tgtEl>
                                          <p:spTgt spid="126"/>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127"/>
                                        </p:tgtEl>
                                        <p:attrNameLst>
                                          <p:attrName>style.visibility</p:attrName>
                                        </p:attrNameLst>
                                      </p:cBhvr>
                                      <p:to>
                                        <p:strVal val="visible"/>
                                      </p:to>
                                    </p:set>
                                    <p:animEffect transition="in" filter="wipe(left)">
                                      <p:cBhvr>
                                        <p:cTn id="53" dur="500"/>
                                        <p:tgtEl>
                                          <p:spTgt spid="127"/>
                                        </p:tgtEl>
                                      </p:cBhvr>
                                    </p:animEffect>
                                  </p:childTnLst>
                                </p:cTn>
                              </p:par>
                            </p:childTnLst>
                          </p:cTn>
                        </p:par>
                        <p:par>
                          <p:cTn id="54" fill="hold">
                            <p:stCondLst>
                              <p:cond delay="5000"/>
                            </p:stCondLst>
                            <p:childTnLst>
                              <p:par>
                                <p:cTn id="55" presetID="22" presetClass="entr" presetSubtype="8" fill="hold" grpId="0" nodeType="afterEffect">
                                  <p:stCondLst>
                                    <p:cond delay="0"/>
                                  </p:stCondLst>
                                  <p:childTnLst>
                                    <p:set>
                                      <p:cBhvr>
                                        <p:cTn id="56" dur="1" fill="hold">
                                          <p:stCondLst>
                                            <p:cond delay="0"/>
                                          </p:stCondLst>
                                        </p:cTn>
                                        <p:tgtEl>
                                          <p:spTgt spid="128"/>
                                        </p:tgtEl>
                                        <p:attrNameLst>
                                          <p:attrName>style.visibility</p:attrName>
                                        </p:attrNameLst>
                                      </p:cBhvr>
                                      <p:to>
                                        <p:strVal val="visible"/>
                                      </p:to>
                                    </p:set>
                                    <p:animEffect transition="in" filter="wipe(left)">
                                      <p:cBhvr>
                                        <p:cTn id="57"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P spid="100" grpId="0" animBg="1"/>
      <p:bldP spid="101" grpId="0" animBg="1"/>
      <p:bldP spid="123" grpId="0" animBg="1"/>
      <p:bldP spid="124" grpId="0"/>
      <p:bldP spid="125" grpId="0"/>
      <p:bldP spid="126" grpId="0" animBg="1"/>
      <p:bldP spid="127" grpId="0"/>
      <p:bldP spid="12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กลุ่ม 123"/>
          <p:cNvGrpSpPr/>
          <p:nvPr/>
        </p:nvGrpSpPr>
        <p:grpSpPr>
          <a:xfrm>
            <a:off x="7742237" y="9829416"/>
            <a:ext cx="1541964" cy="1541965"/>
            <a:chOff x="7742237" y="9829416"/>
            <a:chExt cx="1541964" cy="1541965"/>
          </a:xfrm>
        </p:grpSpPr>
        <p:sp>
          <p:nvSpPr>
            <p:cNvPr id="125" name="Oval 14"/>
            <p:cNvSpPr>
              <a:spLocks noChangeArrowheads="1"/>
            </p:cNvSpPr>
            <p:nvPr/>
          </p:nvSpPr>
          <p:spPr bwMode="auto">
            <a:xfrm>
              <a:off x="7742237" y="9829416"/>
              <a:ext cx="1541964" cy="154196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26" name="กลุ่ม 125"/>
            <p:cNvGrpSpPr/>
            <p:nvPr/>
          </p:nvGrpSpPr>
          <p:grpSpPr>
            <a:xfrm>
              <a:off x="8050443" y="10134600"/>
              <a:ext cx="885884" cy="888088"/>
              <a:chOff x="17129509" y="11525195"/>
              <a:chExt cx="638175" cy="639763"/>
            </a:xfrm>
            <a:solidFill>
              <a:schemeClr val="bg1"/>
            </a:solidFill>
          </p:grpSpPr>
          <p:sp>
            <p:nvSpPr>
              <p:cNvPr id="127"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34" name="กลุ่ม 133"/>
          <p:cNvGrpSpPr/>
          <p:nvPr/>
        </p:nvGrpSpPr>
        <p:grpSpPr>
          <a:xfrm>
            <a:off x="7513637" y="3276600"/>
            <a:ext cx="2020888" cy="6296935"/>
            <a:chOff x="7513637" y="3276600"/>
            <a:chExt cx="2020888" cy="6296935"/>
          </a:xfrm>
        </p:grpSpPr>
        <p:sp>
          <p:nvSpPr>
            <p:cNvPr id="135" name="Freeform 9"/>
            <p:cNvSpPr>
              <a:spLocks/>
            </p:cNvSpPr>
            <p:nvPr/>
          </p:nvSpPr>
          <p:spPr bwMode="auto">
            <a:xfrm>
              <a:off x="7513637" y="3276600"/>
              <a:ext cx="2020888" cy="6296935"/>
            </a:xfrm>
            <a:custGeom>
              <a:avLst/>
              <a:gdLst>
                <a:gd name="T0" fmla="*/ 636 w 1273"/>
                <a:gd name="T1" fmla="*/ 0 h 4176"/>
                <a:gd name="T2" fmla="*/ 0 w 1273"/>
                <a:gd name="T3" fmla="*/ 787 h 4176"/>
                <a:gd name="T4" fmla="*/ 93 w 1273"/>
                <a:gd name="T5" fmla="*/ 787 h 4176"/>
                <a:gd name="T6" fmla="*/ 93 w 1273"/>
                <a:gd name="T7" fmla="*/ 4176 h 4176"/>
                <a:gd name="T8" fmla="*/ 1180 w 1273"/>
                <a:gd name="T9" fmla="*/ 4176 h 4176"/>
                <a:gd name="T10" fmla="*/ 1180 w 1273"/>
                <a:gd name="T11" fmla="*/ 787 h 4176"/>
                <a:gd name="T12" fmla="*/ 1273 w 1273"/>
                <a:gd name="T13" fmla="*/ 787 h 4176"/>
                <a:gd name="T14" fmla="*/ 636 w 1273"/>
                <a:gd name="T15" fmla="*/ 0 h 4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3" h="4176">
                  <a:moveTo>
                    <a:pt x="636" y="0"/>
                  </a:moveTo>
                  <a:lnTo>
                    <a:pt x="0" y="787"/>
                  </a:lnTo>
                  <a:lnTo>
                    <a:pt x="93" y="787"/>
                  </a:lnTo>
                  <a:lnTo>
                    <a:pt x="93" y="4176"/>
                  </a:lnTo>
                  <a:lnTo>
                    <a:pt x="1180" y="4176"/>
                  </a:lnTo>
                  <a:lnTo>
                    <a:pt x="1180" y="787"/>
                  </a:lnTo>
                  <a:lnTo>
                    <a:pt x="1273" y="787"/>
                  </a:lnTo>
                  <a:lnTo>
                    <a:pt x="636"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36" name="TextBox 135"/>
            <p:cNvSpPr txBox="1"/>
            <p:nvPr/>
          </p:nvSpPr>
          <p:spPr>
            <a:xfrm rot="16200000">
              <a:off x="6400649" y="6367718"/>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140" name="กลุ่ม 139"/>
          <p:cNvGrpSpPr/>
          <p:nvPr/>
        </p:nvGrpSpPr>
        <p:grpSpPr>
          <a:xfrm>
            <a:off x="10064749" y="9829416"/>
            <a:ext cx="1541964" cy="1541965"/>
            <a:chOff x="10064749" y="9829416"/>
            <a:chExt cx="1541964" cy="1541965"/>
          </a:xfrm>
        </p:grpSpPr>
        <p:sp>
          <p:nvSpPr>
            <p:cNvPr id="141" name="Oval 14"/>
            <p:cNvSpPr>
              <a:spLocks noChangeArrowheads="1"/>
            </p:cNvSpPr>
            <p:nvPr/>
          </p:nvSpPr>
          <p:spPr bwMode="auto">
            <a:xfrm>
              <a:off x="10064749" y="9829416"/>
              <a:ext cx="1541964" cy="154196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42" name="Freeform 134"/>
            <p:cNvSpPr>
              <a:spLocks noEditPoints="1"/>
            </p:cNvSpPr>
            <p:nvPr/>
          </p:nvSpPr>
          <p:spPr bwMode="auto">
            <a:xfrm>
              <a:off x="10366479" y="10211184"/>
              <a:ext cx="846217" cy="846217"/>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43" name="กลุ่ม 142"/>
          <p:cNvGrpSpPr/>
          <p:nvPr/>
        </p:nvGrpSpPr>
        <p:grpSpPr>
          <a:xfrm>
            <a:off x="9836149" y="3276600"/>
            <a:ext cx="2020888" cy="6296935"/>
            <a:chOff x="9836149" y="3276600"/>
            <a:chExt cx="2020888" cy="6296935"/>
          </a:xfrm>
        </p:grpSpPr>
        <p:sp>
          <p:nvSpPr>
            <p:cNvPr id="144" name="Freeform 9"/>
            <p:cNvSpPr>
              <a:spLocks/>
            </p:cNvSpPr>
            <p:nvPr/>
          </p:nvSpPr>
          <p:spPr bwMode="auto">
            <a:xfrm>
              <a:off x="9836149" y="3276600"/>
              <a:ext cx="2020888" cy="6296935"/>
            </a:xfrm>
            <a:custGeom>
              <a:avLst/>
              <a:gdLst>
                <a:gd name="T0" fmla="*/ 636 w 1273"/>
                <a:gd name="T1" fmla="*/ 0 h 4176"/>
                <a:gd name="T2" fmla="*/ 0 w 1273"/>
                <a:gd name="T3" fmla="*/ 787 h 4176"/>
                <a:gd name="T4" fmla="*/ 93 w 1273"/>
                <a:gd name="T5" fmla="*/ 787 h 4176"/>
                <a:gd name="T6" fmla="*/ 93 w 1273"/>
                <a:gd name="T7" fmla="*/ 4176 h 4176"/>
                <a:gd name="T8" fmla="*/ 1180 w 1273"/>
                <a:gd name="T9" fmla="*/ 4176 h 4176"/>
                <a:gd name="T10" fmla="*/ 1180 w 1273"/>
                <a:gd name="T11" fmla="*/ 787 h 4176"/>
                <a:gd name="T12" fmla="*/ 1273 w 1273"/>
                <a:gd name="T13" fmla="*/ 787 h 4176"/>
                <a:gd name="T14" fmla="*/ 636 w 1273"/>
                <a:gd name="T15" fmla="*/ 0 h 4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3" h="4176">
                  <a:moveTo>
                    <a:pt x="636" y="0"/>
                  </a:moveTo>
                  <a:lnTo>
                    <a:pt x="0" y="787"/>
                  </a:lnTo>
                  <a:lnTo>
                    <a:pt x="93" y="787"/>
                  </a:lnTo>
                  <a:lnTo>
                    <a:pt x="93" y="4176"/>
                  </a:lnTo>
                  <a:lnTo>
                    <a:pt x="1180" y="4176"/>
                  </a:lnTo>
                  <a:lnTo>
                    <a:pt x="1180" y="787"/>
                  </a:lnTo>
                  <a:lnTo>
                    <a:pt x="1273" y="787"/>
                  </a:lnTo>
                  <a:lnTo>
                    <a:pt x="636"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45" name="TextBox 144"/>
            <p:cNvSpPr txBox="1"/>
            <p:nvPr/>
          </p:nvSpPr>
          <p:spPr>
            <a:xfrm rot="16200000">
              <a:off x="8723161" y="6367718"/>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146" name="กลุ่ม 145"/>
          <p:cNvGrpSpPr/>
          <p:nvPr/>
        </p:nvGrpSpPr>
        <p:grpSpPr>
          <a:xfrm>
            <a:off x="12314237" y="9829416"/>
            <a:ext cx="1541964" cy="1541965"/>
            <a:chOff x="12314237" y="9829416"/>
            <a:chExt cx="1541964" cy="1541965"/>
          </a:xfrm>
        </p:grpSpPr>
        <p:sp>
          <p:nvSpPr>
            <p:cNvPr id="147" name="Oval 14"/>
            <p:cNvSpPr>
              <a:spLocks noChangeArrowheads="1"/>
            </p:cNvSpPr>
            <p:nvPr/>
          </p:nvSpPr>
          <p:spPr bwMode="auto">
            <a:xfrm>
              <a:off x="12314237" y="9829416"/>
              <a:ext cx="1541964" cy="154196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48" name="กลุ่ม 147"/>
            <p:cNvGrpSpPr/>
            <p:nvPr/>
          </p:nvGrpSpPr>
          <p:grpSpPr>
            <a:xfrm>
              <a:off x="12754665" y="10167655"/>
              <a:ext cx="661107" cy="821977"/>
              <a:chOff x="14409738" y="2870200"/>
              <a:chExt cx="476250" cy="592138"/>
            </a:xfrm>
            <a:solidFill>
              <a:schemeClr val="bg1"/>
            </a:solidFill>
          </p:grpSpPr>
          <p:sp>
            <p:nvSpPr>
              <p:cNvPr id="149" name="Freeform 42"/>
              <p:cNvSpPr>
                <a:spLocks/>
              </p:cNvSpPr>
              <p:nvPr/>
            </p:nvSpPr>
            <p:spPr bwMode="auto">
              <a:xfrm>
                <a:off x="14409738" y="2927350"/>
                <a:ext cx="476250" cy="534988"/>
              </a:xfrm>
              <a:custGeom>
                <a:avLst/>
                <a:gdLst>
                  <a:gd name="T0" fmla="*/ 44 w 50"/>
                  <a:gd name="T1" fmla="*/ 0 h 56"/>
                  <a:gd name="T2" fmla="*/ 41 w 50"/>
                  <a:gd name="T3" fmla="*/ 0 h 56"/>
                  <a:gd name="T4" fmla="*/ 39 w 50"/>
                  <a:gd name="T5" fmla="*/ 1 h 56"/>
                  <a:gd name="T6" fmla="*/ 41 w 50"/>
                  <a:gd name="T7" fmla="*/ 3 h 56"/>
                  <a:gd name="T8" fmla="*/ 44 w 50"/>
                  <a:gd name="T9" fmla="*/ 3 h 56"/>
                  <a:gd name="T10" fmla="*/ 47 w 50"/>
                  <a:gd name="T11" fmla="*/ 6 h 56"/>
                  <a:gd name="T12" fmla="*/ 47 w 50"/>
                  <a:gd name="T13" fmla="*/ 50 h 56"/>
                  <a:gd name="T14" fmla="*/ 44 w 50"/>
                  <a:gd name="T15" fmla="*/ 54 h 56"/>
                  <a:gd name="T16" fmla="*/ 6 w 50"/>
                  <a:gd name="T17" fmla="*/ 54 h 56"/>
                  <a:gd name="T18" fmla="*/ 3 w 50"/>
                  <a:gd name="T19" fmla="*/ 50 h 56"/>
                  <a:gd name="T20" fmla="*/ 3 w 50"/>
                  <a:gd name="T21" fmla="*/ 6 h 56"/>
                  <a:gd name="T22" fmla="*/ 6 w 50"/>
                  <a:gd name="T23" fmla="*/ 3 h 56"/>
                  <a:gd name="T24" fmla="*/ 10 w 50"/>
                  <a:gd name="T25" fmla="*/ 3 h 56"/>
                  <a:gd name="T26" fmla="*/ 11 w 50"/>
                  <a:gd name="T27" fmla="*/ 1 h 56"/>
                  <a:gd name="T28" fmla="*/ 10 w 50"/>
                  <a:gd name="T29" fmla="*/ 0 h 56"/>
                  <a:gd name="T30" fmla="*/ 6 w 50"/>
                  <a:gd name="T31" fmla="*/ 0 h 56"/>
                  <a:gd name="T32" fmla="*/ 0 w 50"/>
                  <a:gd name="T33" fmla="*/ 6 h 56"/>
                  <a:gd name="T34" fmla="*/ 0 w 50"/>
                  <a:gd name="T35" fmla="*/ 50 h 56"/>
                  <a:gd name="T36" fmla="*/ 6 w 50"/>
                  <a:gd name="T37" fmla="*/ 56 h 56"/>
                  <a:gd name="T38" fmla="*/ 44 w 50"/>
                  <a:gd name="T39" fmla="*/ 56 h 56"/>
                  <a:gd name="T40" fmla="*/ 50 w 50"/>
                  <a:gd name="T41" fmla="*/ 50 h 56"/>
                  <a:gd name="T42" fmla="*/ 50 w 50"/>
                  <a:gd name="T43" fmla="*/ 6 h 56"/>
                  <a:gd name="T44" fmla="*/ 44 w 50"/>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56">
                    <a:moveTo>
                      <a:pt x="44" y="0"/>
                    </a:moveTo>
                    <a:cubicBezTo>
                      <a:pt x="41" y="0"/>
                      <a:pt x="41" y="0"/>
                      <a:pt x="41" y="0"/>
                    </a:cubicBezTo>
                    <a:cubicBezTo>
                      <a:pt x="40" y="0"/>
                      <a:pt x="39" y="1"/>
                      <a:pt x="39" y="1"/>
                    </a:cubicBezTo>
                    <a:cubicBezTo>
                      <a:pt x="39" y="2"/>
                      <a:pt x="40" y="3"/>
                      <a:pt x="41" y="3"/>
                    </a:cubicBezTo>
                    <a:cubicBezTo>
                      <a:pt x="44" y="3"/>
                      <a:pt x="44" y="3"/>
                      <a:pt x="44" y="3"/>
                    </a:cubicBezTo>
                    <a:cubicBezTo>
                      <a:pt x="46" y="3"/>
                      <a:pt x="47" y="4"/>
                      <a:pt x="47" y="6"/>
                    </a:cubicBezTo>
                    <a:cubicBezTo>
                      <a:pt x="47" y="50"/>
                      <a:pt x="47" y="50"/>
                      <a:pt x="47" y="50"/>
                    </a:cubicBezTo>
                    <a:cubicBezTo>
                      <a:pt x="47" y="52"/>
                      <a:pt x="46" y="54"/>
                      <a:pt x="44" y="54"/>
                    </a:cubicBezTo>
                    <a:cubicBezTo>
                      <a:pt x="6" y="54"/>
                      <a:pt x="6" y="54"/>
                      <a:pt x="6" y="54"/>
                    </a:cubicBezTo>
                    <a:cubicBezTo>
                      <a:pt x="4" y="54"/>
                      <a:pt x="3" y="52"/>
                      <a:pt x="3" y="50"/>
                    </a:cubicBezTo>
                    <a:cubicBezTo>
                      <a:pt x="3" y="6"/>
                      <a:pt x="3" y="6"/>
                      <a:pt x="3" y="6"/>
                    </a:cubicBezTo>
                    <a:cubicBezTo>
                      <a:pt x="3" y="4"/>
                      <a:pt x="4" y="3"/>
                      <a:pt x="6" y="3"/>
                    </a:cubicBezTo>
                    <a:cubicBezTo>
                      <a:pt x="10" y="3"/>
                      <a:pt x="10" y="3"/>
                      <a:pt x="10" y="3"/>
                    </a:cubicBezTo>
                    <a:cubicBezTo>
                      <a:pt x="10" y="3"/>
                      <a:pt x="11" y="2"/>
                      <a:pt x="11" y="1"/>
                    </a:cubicBezTo>
                    <a:cubicBezTo>
                      <a:pt x="11" y="1"/>
                      <a:pt x="10" y="0"/>
                      <a:pt x="10" y="0"/>
                    </a:cubicBezTo>
                    <a:cubicBezTo>
                      <a:pt x="6" y="0"/>
                      <a:pt x="6" y="0"/>
                      <a:pt x="6" y="0"/>
                    </a:cubicBezTo>
                    <a:cubicBezTo>
                      <a:pt x="3" y="0"/>
                      <a:pt x="0" y="3"/>
                      <a:pt x="0" y="6"/>
                    </a:cubicBezTo>
                    <a:cubicBezTo>
                      <a:pt x="0" y="50"/>
                      <a:pt x="0" y="50"/>
                      <a:pt x="0" y="50"/>
                    </a:cubicBezTo>
                    <a:cubicBezTo>
                      <a:pt x="0" y="54"/>
                      <a:pt x="3" y="56"/>
                      <a:pt x="6" y="56"/>
                    </a:cubicBezTo>
                    <a:cubicBezTo>
                      <a:pt x="44" y="56"/>
                      <a:pt x="44" y="56"/>
                      <a:pt x="44" y="56"/>
                    </a:cubicBezTo>
                    <a:cubicBezTo>
                      <a:pt x="47" y="56"/>
                      <a:pt x="50" y="54"/>
                      <a:pt x="50" y="50"/>
                    </a:cubicBezTo>
                    <a:cubicBezTo>
                      <a:pt x="50" y="6"/>
                      <a:pt x="50" y="6"/>
                      <a:pt x="50" y="6"/>
                    </a:cubicBezTo>
                    <a:cubicBezTo>
                      <a:pt x="50" y="3"/>
                      <a:pt x="47"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0" name="Freeform 43"/>
              <p:cNvSpPr>
                <a:spLocks noEditPoints="1"/>
              </p:cNvSpPr>
              <p:nvPr/>
            </p:nvSpPr>
            <p:spPr bwMode="auto">
              <a:xfrm>
                <a:off x="14533563" y="2870200"/>
                <a:ext cx="238125" cy="142875"/>
              </a:xfrm>
              <a:custGeom>
                <a:avLst/>
                <a:gdLst>
                  <a:gd name="T0" fmla="*/ 4 w 25"/>
                  <a:gd name="T1" fmla="*/ 15 h 15"/>
                  <a:gd name="T2" fmla="*/ 21 w 25"/>
                  <a:gd name="T3" fmla="*/ 15 h 15"/>
                  <a:gd name="T4" fmla="*/ 25 w 25"/>
                  <a:gd name="T5" fmla="*/ 11 h 15"/>
                  <a:gd name="T6" fmla="*/ 25 w 25"/>
                  <a:gd name="T7" fmla="*/ 4 h 15"/>
                  <a:gd name="T8" fmla="*/ 21 w 25"/>
                  <a:gd name="T9" fmla="*/ 0 h 15"/>
                  <a:gd name="T10" fmla="*/ 4 w 25"/>
                  <a:gd name="T11" fmla="*/ 0 h 15"/>
                  <a:gd name="T12" fmla="*/ 0 w 25"/>
                  <a:gd name="T13" fmla="*/ 4 h 15"/>
                  <a:gd name="T14" fmla="*/ 0 w 25"/>
                  <a:gd name="T15" fmla="*/ 11 h 15"/>
                  <a:gd name="T16" fmla="*/ 4 w 25"/>
                  <a:gd name="T17" fmla="*/ 15 h 15"/>
                  <a:gd name="T18" fmla="*/ 2 w 25"/>
                  <a:gd name="T19" fmla="*/ 4 h 15"/>
                  <a:gd name="T20" fmla="*/ 4 w 25"/>
                  <a:gd name="T21" fmla="*/ 3 h 15"/>
                  <a:gd name="T22" fmla="*/ 21 w 25"/>
                  <a:gd name="T23" fmla="*/ 3 h 15"/>
                  <a:gd name="T24" fmla="*/ 22 w 25"/>
                  <a:gd name="T25" fmla="*/ 4 h 15"/>
                  <a:gd name="T26" fmla="*/ 22 w 25"/>
                  <a:gd name="T27" fmla="*/ 11 h 15"/>
                  <a:gd name="T28" fmla="*/ 21 w 25"/>
                  <a:gd name="T29" fmla="*/ 12 h 15"/>
                  <a:gd name="T30" fmla="*/ 4 w 25"/>
                  <a:gd name="T31" fmla="*/ 12 h 15"/>
                  <a:gd name="T32" fmla="*/ 2 w 25"/>
                  <a:gd name="T33" fmla="*/ 11 h 15"/>
                  <a:gd name="T34" fmla="*/ 2 w 25"/>
                  <a:gd name="T3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5">
                    <a:moveTo>
                      <a:pt x="4" y="15"/>
                    </a:moveTo>
                    <a:cubicBezTo>
                      <a:pt x="21" y="15"/>
                      <a:pt x="21" y="15"/>
                      <a:pt x="21" y="15"/>
                    </a:cubicBezTo>
                    <a:cubicBezTo>
                      <a:pt x="23" y="15"/>
                      <a:pt x="25" y="13"/>
                      <a:pt x="25" y="11"/>
                    </a:cubicBezTo>
                    <a:cubicBezTo>
                      <a:pt x="25" y="4"/>
                      <a:pt x="25" y="4"/>
                      <a:pt x="25" y="4"/>
                    </a:cubicBezTo>
                    <a:cubicBezTo>
                      <a:pt x="25" y="2"/>
                      <a:pt x="23" y="0"/>
                      <a:pt x="21" y="0"/>
                    </a:cubicBezTo>
                    <a:cubicBezTo>
                      <a:pt x="4" y="0"/>
                      <a:pt x="4" y="0"/>
                      <a:pt x="4" y="0"/>
                    </a:cubicBezTo>
                    <a:cubicBezTo>
                      <a:pt x="1" y="0"/>
                      <a:pt x="0" y="2"/>
                      <a:pt x="0" y="4"/>
                    </a:cubicBezTo>
                    <a:cubicBezTo>
                      <a:pt x="0" y="11"/>
                      <a:pt x="0" y="11"/>
                      <a:pt x="0" y="11"/>
                    </a:cubicBezTo>
                    <a:cubicBezTo>
                      <a:pt x="0" y="13"/>
                      <a:pt x="1" y="15"/>
                      <a:pt x="4" y="15"/>
                    </a:cubicBezTo>
                    <a:close/>
                    <a:moveTo>
                      <a:pt x="2" y="4"/>
                    </a:moveTo>
                    <a:cubicBezTo>
                      <a:pt x="2" y="3"/>
                      <a:pt x="3" y="3"/>
                      <a:pt x="4" y="3"/>
                    </a:cubicBezTo>
                    <a:cubicBezTo>
                      <a:pt x="21" y="3"/>
                      <a:pt x="21" y="3"/>
                      <a:pt x="21" y="3"/>
                    </a:cubicBezTo>
                    <a:cubicBezTo>
                      <a:pt x="21" y="3"/>
                      <a:pt x="22" y="3"/>
                      <a:pt x="22" y="4"/>
                    </a:cubicBezTo>
                    <a:cubicBezTo>
                      <a:pt x="22" y="11"/>
                      <a:pt x="22" y="11"/>
                      <a:pt x="22" y="11"/>
                    </a:cubicBezTo>
                    <a:cubicBezTo>
                      <a:pt x="22" y="12"/>
                      <a:pt x="21" y="12"/>
                      <a:pt x="21" y="12"/>
                    </a:cubicBezTo>
                    <a:cubicBezTo>
                      <a:pt x="4" y="12"/>
                      <a:pt x="4" y="12"/>
                      <a:pt x="4" y="12"/>
                    </a:cubicBezTo>
                    <a:cubicBezTo>
                      <a:pt x="3" y="12"/>
                      <a:pt x="2" y="12"/>
                      <a:pt x="2" y="11"/>
                    </a:cubicBez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Freeform 44"/>
              <p:cNvSpPr>
                <a:spLocks/>
              </p:cNvSpPr>
              <p:nvPr/>
            </p:nvSpPr>
            <p:spPr bwMode="auto">
              <a:xfrm>
                <a:off x="14495463" y="30892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2" name="Freeform 45"/>
              <p:cNvSpPr>
                <a:spLocks/>
              </p:cNvSpPr>
              <p:nvPr/>
            </p:nvSpPr>
            <p:spPr bwMode="auto">
              <a:xfrm>
                <a:off x="14495463" y="315595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3" name="Freeform 46"/>
              <p:cNvSpPr>
                <a:spLocks/>
              </p:cNvSpPr>
              <p:nvPr/>
            </p:nvSpPr>
            <p:spPr bwMode="auto">
              <a:xfrm>
                <a:off x="14495463" y="322262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47"/>
              <p:cNvSpPr>
                <a:spLocks/>
              </p:cNvSpPr>
              <p:nvPr/>
            </p:nvSpPr>
            <p:spPr bwMode="auto">
              <a:xfrm>
                <a:off x="14495463" y="328930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Freeform 48"/>
              <p:cNvSpPr>
                <a:spLocks/>
              </p:cNvSpPr>
              <p:nvPr/>
            </p:nvSpPr>
            <p:spPr bwMode="auto">
              <a:xfrm>
                <a:off x="14495463" y="33559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56" name="กลุ่ม 155"/>
          <p:cNvGrpSpPr/>
          <p:nvPr/>
        </p:nvGrpSpPr>
        <p:grpSpPr>
          <a:xfrm>
            <a:off x="12085637" y="3276600"/>
            <a:ext cx="2020888" cy="6296935"/>
            <a:chOff x="12085637" y="3276600"/>
            <a:chExt cx="2020888" cy="6296935"/>
          </a:xfrm>
        </p:grpSpPr>
        <p:sp>
          <p:nvSpPr>
            <p:cNvPr id="157" name="Freeform 9"/>
            <p:cNvSpPr>
              <a:spLocks/>
            </p:cNvSpPr>
            <p:nvPr/>
          </p:nvSpPr>
          <p:spPr bwMode="auto">
            <a:xfrm>
              <a:off x="12085637" y="3276600"/>
              <a:ext cx="2020888" cy="6296935"/>
            </a:xfrm>
            <a:custGeom>
              <a:avLst/>
              <a:gdLst>
                <a:gd name="T0" fmla="*/ 636 w 1273"/>
                <a:gd name="T1" fmla="*/ 0 h 4176"/>
                <a:gd name="T2" fmla="*/ 0 w 1273"/>
                <a:gd name="T3" fmla="*/ 787 h 4176"/>
                <a:gd name="T4" fmla="*/ 93 w 1273"/>
                <a:gd name="T5" fmla="*/ 787 h 4176"/>
                <a:gd name="T6" fmla="*/ 93 w 1273"/>
                <a:gd name="T7" fmla="*/ 4176 h 4176"/>
                <a:gd name="T8" fmla="*/ 1180 w 1273"/>
                <a:gd name="T9" fmla="*/ 4176 h 4176"/>
                <a:gd name="T10" fmla="*/ 1180 w 1273"/>
                <a:gd name="T11" fmla="*/ 787 h 4176"/>
                <a:gd name="T12" fmla="*/ 1273 w 1273"/>
                <a:gd name="T13" fmla="*/ 787 h 4176"/>
                <a:gd name="T14" fmla="*/ 636 w 1273"/>
                <a:gd name="T15" fmla="*/ 0 h 4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3" h="4176">
                  <a:moveTo>
                    <a:pt x="636" y="0"/>
                  </a:moveTo>
                  <a:lnTo>
                    <a:pt x="0" y="787"/>
                  </a:lnTo>
                  <a:lnTo>
                    <a:pt x="93" y="787"/>
                  </a:lnTo>
                  <a:lnTo>
                    <a:pt x="93" y="4176"/>
                  </a:lnTo>
                  <a:lnTo>
                    <a:pt x="1180" y="4176"/>
                  </a:lnTo>
                  <a:lnTo>
                    <a:pt x="1180" y="787"/>
                  </a:lnTo>
                  <a:lnTo>
                    <a:pt x="1273" y="787"/>
                  </a:lnTo>
                  <a:lnTo>
                    <a:pt x="636"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58" name="TextBox 157"/>
            <p:cNvSpPr txBox="1"/>
            <p:nvPr/>
          </p:nvSpPr>
          <p:spPr>
            <a:xfrm rot="16200000">
              <a:off x="10972649" y="6367718"/>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159" name="กลุ่ม 158"/>
          <p:cNvGrpSpPr/>
          <p:nvPr/>
        </p:nvGrpSpPr>
        <p:grpSpPr>
          <a:xfrm>
            <a:off x="14636749" y="9829416"/>
            <a:ext cx="1541964" cy="1541965"/>
            <a:chOff x="14636749" y="9829416"/>
            <a:chExt cx="1541964" cy="1541965"/>
          </a:xfrm>
        </p:grpSpPr>
        <p:sp>
          <p:nvSpPr>
            <p:cNvPr id="160" name="Oval 14"/>
            <p:cNvSpPr>
              <a:spLocks noChangeArrowheads="1"/>
            </p:cNvSpPr>
            <p:nvPr/>
          </p:nvSpPr>
          <p:spPr bwMode="auto">
            <a:xfrm>
              <a:off x="14636749" y="9829416"/>
              <a:ext cx="1541964" cy="154196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61" name="กลุ่ม 160"/>
            <p:cNvGrpSpPr/>
            <p:nvPr/>
          </p:nvGrpSpPr>
          <p:grpSpPr>
            <a:xfrm>
              <a:off x="15044122" y="10255803"/>
              <a:ext cx="727218" cy="793329"/>
              <a:chOff x="16724313" y="7705725"/>
              <a:chExt cx="523875" cy="571500"/>
            </a:xfrm>
            <a:solidFill>
              <a:schemeClr val="bg1"/>
            </a:solidFill>
          </p:grpSpPr>
          <p:sp>
            <p:nvSpPr>
              <p:cNvPr id="162"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3"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4"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5"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6"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7"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68" name="กลุ่ม 167"/>
          <p:cNvGrpSpPr/>
          <p:nvPr/>
        </p:nvGrpSpPr>
        <p:grpSpPr>
          <a:xfrm>
            <a:off x="14408149" y="3276600"/>
            <a:ext cx="2020888" cy="6296935"/>
            <a:chOff x="14408149" y="3276600"/>
            <a:chExt cx="2020888" cy="6296935"/>
          </a:xfrm>
        </p:grpSpPr>
        <p:sp>
          <p:nvSpPr>
            <p:cNvPr id="169" name="Freeform 9"/>
            <p:cNvSpPr>
              <a:spLocks/>
            </p:cNvSpPr>
            <p:nvPr/>
          </p:nvSpPr>
          <p:spPr bwMode="auto">
            <a:xfrm>
              <a:off x="14408149" y="3276600"/>
              <a:ext cx="2020888" cy="6296935"/>
            </a:xfrm>
            <a:custGeom>
              <a:avLst/>
              <a:gdLst>
                <a:gd name="T0" fmla="*/ 636 w 1273"/>
                <a:gd name="T1" fmla="*/ 0 h 4176"/>
                <a:gd name="T2" fmla="*/ 0 w 1273"/>
                <a:gd name="T3" fmla="*/ 787 h 4176"/>
                <a:gd name="T4" fmla="*/ 93 w 1273"/>
                <a:gd name="T5" fmla="*/ 787 h 4176"/>
                <a:gd name="T6" fmla="*/ 93 w 1273"/>
                <a:gd name="T7" fmla="*/ 4176 h 4176"/>
                <a:gd name="T8" fmla="*/ 1180 w 1273"/>
                <a:gd name="T9" fmla="*/ 4176 h 4176"/>
                <a:gd name="T10" fmla="*/ 1180 w 1273"/>
                <a:gd name="T11" fmla="*/ 787 h 4176"/>
                <a:gd name="T12" fmla="*/ 1273 w 1273"/>
                <a:gd name="T13" fmla="*/ 787 h 4176"/>
                <a:gd name="T14" fmla="*/ 636 w 1273"/>
                <a:gd name="T15" fmla="*/ 0 h 4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3" h="4176">
                  <a:moveTo>
                    <a:pt x="636" y="0"/>
                  </a:moveTo>
                  <a:lnTo>
                    <a:pt x="0" y="787"/>
                  </a:lnTo>
                  <a:lnTo>
                    <a:pt x="93" y="787"/>
                  </a:lnTo>
                  <a:lnTo>
                    <a:pt x="93" y="4176"/>
                  </a:lnTo>
                  <a:lnTo>
                    <a:pt x="1180" y="4176"/>
                  </a:lnTo>
                  <a:lnTo>
                    <a:pt x="1180" y="787"/>
                  </a:lnTo>
                  <a:lnTo>
                    <a:pt x="1273" y="787"/>
                  </a:lnTo>
                  <a:lnTo>
                    <a:pt x="636"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70" name="TextBox 169"/>
            <p:cNvSpPr txBox="1"/>
            <p:nvPr/>
          </p:nvSpPr>
          <p:spPr>
            <a:xfrm rot="16200000">
              <a:off x="13295161" y="6367718"/>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171" name="กลุ่ม 170"/>
          <p:cNvGrpSpPr/>
          <p:nvPr/>
        </p:nvGrpSpPr>
        <p:grpSpPr>
          <a:xfrm>
            <a:off x="2263757" y="4913041"/>
            <a:ext cx="4493359" cy="1698890"/>
            <a:chOff x="1084743" y="20942"/>
            <a:chExt cx="4493359" cy="1698890"/>
          </a:xfrm>
        </p:grpSpPr>
        <p:sp>
          <p:nvSpPr>
            <p:cNvPr id="172" name="TextBox 171"/>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73" name="กลุ่ม 172"/>
            <p:cNvGrpSpPr/>
            <p:nvPr/>
          </p:nvGrpSpPr>
          <p:grpSpPr>
            <a:xfrm>
              <a:off x="1084743" y="222069"/>
              <a:ext cx="927304" cy="927304"/>
              <a:chOff x="1095022" y="-1242008"/>
              <a:chExt cx="1371600" cy="1371600"/>
            </a:xfrm>
          </p:grpSpPr>
          <p:sp>
            <p:nvSpPr>
              <p:cNvPr id="174" name="วงรี 173"/>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75"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76" name="กลุ่ม 175"/>
          <p:cNvGrpSpPr/>
          <p:nvPr/>
        </p:nvGrpSpPr>
        <p:grpSpPr>
          <a:xfrm>
            <a:off x="2258278" y="7315200"/>
            <a:ext cx="4493359" cy="1698890"/>
            <a:chOff x="1084743" y="20942"/>
            <a:chExt cx="4493359" cy="1698890"/>
          </a:xfrm>
        </p:grpSpPr>
        <p:sp>
          <p:nvSpPr>
            <p:cNvPr id="177" name="TextBox 176"/>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78" name="กลุ่ม 177"/>
            <p:cNvGrpSpPr/>
            <p:nvPr/>
          </p:nvGrpSpPr>
          <p:grpSpPr>
            <a:xfrm>
              <a:off x="1084743" y="222069"/>
              <a:ext cx="927304" cy="927304"/>
              <a:chOff x="1095022" y="-1242008"/>
              <a:chExt cx="1371600" cy="1371600"/>
            </a:xfrm>
          </p:grpSpPr>
          <p:sp>
            <p:nvSpPr>
              <p:cNvPr id="179" name="วงรี 178"/>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8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81" name="กลุ่ม 180"/>
          <p:cNvGrpSpPr/>
          <p:nvPr/>
        </p:nvGrpSpPr>
        <p:grpSpPr>
          <a:xfrm>
            <a:off x="17345878" y="4966751"/>
            <a:ext cx="4493359" cy="1698890"/>
            <a:chOff x="1084743" y="20942"/>
            <a:chExt cx="4493359" cy="1698890"/>
          </a:xfrm>
        </p:grpSpPr>
        <p:sp>
          <p:nvSpPr>
            <p:cNvPr id="182" name="TextBox 181"/>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83" name="กลุ่ม 182"/>
            <p:cNvGrpSpPr/>
            <p:nvPr/>
          </p:nvGrpSpPr>
          <p:grpSpPr>
            <a:xfrm>
              <a:off x="1084743" y="222069"/>
              <a:ext cx="927304" cy="927304"/>
              <a:chOff x="1095022" y="-1242008"/>
              <a:chExt cx="1371600" cy="1371600"/>
            </a:xfrm>
          </p:grpSpPr>
          <p:sp>
            <p:nvSpPr>
              <p:cNvPr id="184" name="วงรี 183"/>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85"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86" name="กลุ่ม 185"/>
          <p:cNvGrpSpPr/>
          <p:nvPr/>
        </p:nvGrpSpPr>
        <p:grpSpPr>
          <a:xfrm>
            <a:off x="17340399" y="7368910"/>
            <a:ext cx="4493359" cy="1698890"/>
            <a:chOff x="1084743" y="20942"/>
            <a:chExt cx="4493359" cy="1698890"/>
          </a:xfrm>
        </p:grpSpPr>
        <p:sp>
          <p:nvSpPr>
            <p:cNvPr id="187" name="TextBox 186"/>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88" name="กลุ่ม 187"/>
            <p:cNvGrpSpPr/>
            <p:nvPr/>
          </p:nvGrpSpPr>
          <p:grpSpPr>
            <a:xfrm>
              <a:off x="1084743" y="222069"/>
              <a:ext cx="927304" cy="927304"/>
              <a:chOff x="1095022" y="-1242008"/>
              <a:chExt cx="1371600" cy="1371600"/>
            </a:xfrm>
          </p:grpSpPr>
          <p:sp>
            <p:nvSpPr>
              <p:cNvPr id="189" name="วงรี 188"/>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9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76" name="Group 75"/>
          <p:cNvGrpSpPr/>
          <p:nvPr/>
        </p:nvGrpSpPr>
        <p:grpSpPr>
          <a:xfrm>
            <a:off x="9342437" y="0"/>
            <a:ext cx="5121981" cy="1859280"/>
            <a:chOff x="9266237" y="-30479"/>
            <a:chExt cx="5121981" cy="1859280"/>
          </a:xfrm>
        </p:grpSpPr>
        <p:sp>
          <p:nvSpPr>
            <p:cNvPr id="7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8" name="TextBox 7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9" name="กลุ่ม 1"/>
            <p:cNvGrpSpPr/>
            <p:nvPr/>
          </p:nvGrpSpPr>
          <p:grpSpPr>
            <a:xfrm>
              <a:off x="10629638" y="960536"/>
              <a:ext cx="2675199" cy="191868"/>
              <a:chOff x="731836" y="7607630"/>
              <a:chExt cx="3043601" cy="240970"/>
            </a:xfrm>
          </p:grpSpPr>
          <p:sp>
            <p:nvSpPr>
              <p:cNvPr id="8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2"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3"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782295593"/>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cBhvr>
                                        <p:cTn id="7" dur="500" fill="hold"/>
                                        <p:tgtEl>
                                          <p:spTgt spid="124"/>
                                        </p:tgtEl>
                                        <p:attrNameLst>
                                          <p:attrName>ppt_w</p:attrName>
                                        </p:attrNameLst>
                                      </p:cBhvr>
                                      <p:tavLst>
                                        <p:tav tm="0">
                                          <p:val>
                                            <p:fltVal val="0"/>
                                          </p:val>
                                        </p:tav>
                                        <p:tav tm="100000">
                                          <p:val>
                                            <p:strVal val="#ppt_w"/>
                                          </p:val>
                                        </p:tav>
                                      </p:tavLst>
                                    </p:anim>
                                    <p:anim calcmode="lin" valueType="num">
                                      <p:cBhvr>
                                        <p:cTn id="8" dur="500" fill="hold"/>
                                        <p:tgtEl>
                                          <p:spTgt spid="124"/>
                                        </p:tgtEl>
                                        <p:attrNameLst>
                                          <p:attrName>ppt_h</p:attrName>
                                        </p:attrNameLst>
                                      </p:cBhvr>
                                      <p:tavLst>
                                        <p:tav tm="0">
                                          <p:val>
                                            <p:fltVal val="0"/>
                                          </p:val>
                                        </p:tav>
                                        <p:tav tm="100000">
                                          <p:val>
                                            <p:strVal val="#ppt_h"/>
                                          </p:val>
                                        </p:tav>
                                      </p:tavLst>
                                    </p:anim>
                                    <p:animEffect transition="in" filter="fade">
                                      <p:cBhvr>
                                        <p:cTn id="9" dur="500"/>
                                        <p:tgtEl>
                                          <p:spTgt spid="124"/>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134"/>
                                        </p:tgtEl>
                                        <p:attrNameLst>
                                          <p:attrName>style.visibility</p:attrName>
                                        </p:attrNameLst>
                                      </p:cBhvr>
                                      <p:to>
                                        <p:strVal val="visible"/>
                                      </p:to>
                                    </p:set>
                                    <p:animEffect transition="in" filter="wipe(down)">
                                      <p:cBhvr>
                                        <p:cTn id="13" dur="500"/>
                                        <p:tgtEl>
                                          <p:spTgt spid="134"/>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140"/>
                                        </p:tgtEl>
                                        <p:attrNameLst>
                                          <p:attrName>style.visibility</p:attrName>
                                        </p:attrNameLst>
                                      </p:cBhvr>
                                      <p:to>
                                        <p:strVal val="visible"/>
                                      </p:to>
                                    </p:set>
                                    <p:anim calcmode="lin" valueType="num">
                                      <p:cBhvr>
                                        <p:cTn id="17" dur="500" fill="hold"/>
                                        <p:tgtEl>
                                          <p:spTgt spid="140"/>
                                        </p:tgtEl>
                                        <p:attrNameLst>
                                          <p:attrName>ppt_w</p:attrName>
                                        </p:attrNameLst>
                                      </p:cBhvr>
                                      <p:tavLst>
                                        <p:tav tm="0">
                                          <p:val>
                                            <p:fltVal val="0"/>
                                          </p:val>
                                        </p:tav>
                                        <p:tav tm="100000">
                                          <p:val>
                                            <p:strVal val="#ppt_w"/>
                                          </p:val>
                                        </p:tav>
                                      </p:tavLst>
                                    </p:anim>
                                    <p:anim calcmode="lin" valueType="num">
                                      <p:cBhvr>
                                        <p:cTn id="18" dur="500" fill="hold"/>
                                        <p:tgtEl>
                                          <p:spTgt spid="140"/>
                                        </p:tgtEl>
                                        <p:attrNameLst>
                                          <p:attrName>ppt_h</p:attrName>
                                        </p:attrNameLst>
                                      </p:cBhvr>
                                      <p:tavLst>
                                        <p:tav tm="0">
                                          <p:val>
                                            <p:fltVal val="0"/>
                                          </p:val>
                                        </p:tav>
                                        <p:tav tm="100000">
                                          <p:val>
                                            <p:strVal val="#ppt_h"/>
                                          </p:val>
                                        </p:tav>
                                      </p:tavLst>
                                    </p:anim>
                                    <p:animEffect transition="in" filter="fade">
                                      <p:cBhvr>
                                        <p:cTn id="19" dur="500"/>
                                        <p:tgtEl>
                                          <p:spTgt spid="140"/>
                                        </p:tgtEl>
                                      </p:cBhvr>
                                    </p:animEffect>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143"/>
                                        </p:tgtEl>
                                        <p:attrNameLst>
                                          <p:attrName>style.visibility</p:attrName>
                                        </p:attrNameLst>
                                      </p:cBhvr>
                                      <p:to>
                                        <p:strVal val="visible"/>
                                      </p:to>
                                    </p:set>
                                    <p:animEffect transition="in" filter="wipe(down)">
                                      <p:cBhvr>
                                        <p:cTn id="23" dur="500"/>
                                        <p:tgtEl>
                                          <p:spTgt spid="143"/>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146"/>
                                        </p:tgtEl>
                                        <p:attrNameLst>
                                          <p:attrName>style.visibility</p:attrName>
                                        </p:attrNameLst>
                                      </p:cBhvr>
                                      <p:to>
                                        <p:strVal val="visible"/>
                                      </p:to>
                                    </p:set>
                                    <p:anim calcmode="lin" valueType="num">
                                      <p:cBhvr>
                                        <p:cTn id="27" dur="500" fill="hold"/>
                                        <p:tgtEl>
                                          <p:spTgt spid="146"/>
                                        </p:tgtEl>
                                        <p:attrNameLst>
                                          <p:attrName>ppt_w</p:attrName>
                                        </p:attrNameLst>
                                      </p:cBhvr>
                                      <p:tavLst>
                                        <p:tav tm="0">
                                          <p:val>
                                            <p:fltVal val="0"/>
                                          </p:val>
                                        </p:tav>
                                        <p:tav tm="100000">
                                          <p:val>
                                            <p:strVal val="#ppt_w"/>
                                          </p:val>
                                        </p:tav>
                                      </p:tavLst>
                                    </p:anim>
                                    <p:anim calcmode="lin" valueType="num">
                                      <p:cBhvr>
                                        <p:cTn id="28" dur="500" fill="hold"/>
                                        <p:tgtEl>
                                          <p:spTgt spid="146"/>
                                        </p:tgtEl>
                                        <p:attrNameLst>
                                          <p:attrName>ppt_h</p:attrName>
                                        </p:attrNameLst>
                                      </p:cBhvr>
                                      <p:tavLst>
                                        <p:tav tm="0">
                                          <p:val>
                                            <p:fltVal val="0"/>
                                          </p:val>
                                        </p:tav>
                                        <p:tav tm="100000">
                                          <p:val>
                                            <p:strVal val="#ppt_h"/>
                                          </p:val>
                                        </p:tav>
                                      </p:tavLst>
                                    </p:anim>
                                    <p:animEffect transition="in" filter="fade">
                                      <p:cBhvr>
                                        <p:cTn id="29" dur="500"/>
                                        <p:tgtEl>
                                          <p:spTgt spid="146"/>
                                        </p:tgtEl>
                                      </p:cBhvr>
                                    </p:animEffect>
                                  </p:childTnLst>
                                </p:cTn>
                              </p:par>
                            </p:childTnLst>
                          </p:cTn>
                        </p:par>
                        <p:par>
                          <p:cTn id="30" fill="hold">
                            <p:stCondLst>
                              <p:cond delay="2500"/>
                            </p:stCondLst>
                            <p:childTnLst>
                              <p:par>
                                <p:cTn id="31" presetID="22" presetClass="entr" presetSubtype="4" fill="hold" nodeType="afterEffect">
                                  <p:stCondLst>
                                    <p:cond delay="0"/>
                                  </p:stCondLst>
                                  <p:childTnLst>
                                    <p:set>
                                      <p:cBhvr>
                                        <p:cTn id="32" dur="1" fill="hold">
                                          <p:stCondLst>
                                            <p:cond delay="0"/>
                                          </p:stCondLst>
                                        </p:cTn>
                                        <p:tgtEl>
                                          <p:spTgt spid="156"/>
                                        </p:tgtEl>
                                        <p:attrNameLst>
                                          <p:attrName>style.visibility</p:attrName>
                                        </p:attrNameLst>
                                      </p:cBhvr>
                                      <p:to>
                                        <p:strVal val="visible"/>
                                      </p:to>
                                    </p:set>
                                    <p:animEffect transition="in" filter="wipe(down)">
                                      <p:cBhvr>
                                        <p:cTn id="33" dur="500"/>
                                        <p:tgtEl>
                                          <p:spTgt spid="1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59"/>
                                        </p:tgtEl>
                                        <p:attrNameLst>
                                          <p:attrName>style.visibility</p:attrName>
                                        </p:attrNameLst>
                                      </p:cBhvr>
                                      <p:to>
                                        <p:strVal val="visible"/>
                                      </p:to>
                                    </p:set>
                                    <p:anim calcmode="lin" valueType="num">
                                      <p:cBhvr>
                                        <p:cTn id="37" dur="500" fill="hold"/>
                                        <p:tgtEl>
                                          <p:spTgt spid="159"/>
                                        </p:tgtEl>
                                        <p:attrNameLst>
                                          <p:attrName>ppt_w</p:attrName>
                                        </p:attrNameLst>
                                      </p:cBhvr>
                                      <p:tavLst>
                                        <p:tav tm="0">
                                          <p:val>
                                            <p:fltVal val="0"/>
                                          </p:val>
                                        </p:tav>
                                        <p:tav tm="100000">
                                          <p:val>
                                            <p:strVal val="#ppt_w"/>
                                          </p:val>
                                        </p:tav>
                                      </p:tavLst>
                                    </p:anim>
                                    <p:anim calcmode="lin" valueType="num">
                                      <p:cBhvr>
                                        <p:cTn id="38" dur="500" fill="hold"/>
                                        <p:tgtEl>
                                          <p:spTgt spid="159"/>
                                        </p:tgtEl>
                                        <p:attrNameLst>
                                          <p:attrName>ppt_h</p:attrName>
                                        </p:attrNameLst>
                                      </p:cBhvr>
                                      <p:tavLst>
                                        <p:tav tm="0">
                                          <p:val>
                                            <p:fltVal val="0"/>
                                          </p:val>
                                        </p:tav>
                                        <p:tav tm="100000">
                                          <p:val>
                                            <p:strVal val="#ppt_h"/>
                                          </p:val>
                                        </p:tav>
                                      </p:tavLst>
                                    </p:anim>
                                    <p:animEffect transition="in" filter="fade">
                                      <p:cBhvr>
                                        <p:cTn id="39" dur="500"/>
                                        <p:tgtEl>
                                          <p:spTgt spid="159"/>
                                        </p:tgtEl>
                                      </p:cBhvr>
                                    </p:animEffect>
                                  </p:childTnLst>
                                </p:cTn>
                              </p:par>
                            </p:childTnLst>
                          </p:cTn>
                        </p:par>
                        <p:par>
                          <p:cTn id="40" fill="hold">
                            <p:stCondLst>
                              <p:cond delay="3500"/>
                            </p:stCondLst>
                            <p:childTnLst>
                              <p:par>
                                <p:cTn id="41" presetID="22" presetClass="entr" presetSubtype="4"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Effect transition="in" filter="wipe(down)">
                                      <p:cBhvr>
                                        <p:cTn id="43" dur="500"/>
                                        <p:tgtEl>
                                          <p:spTgt spid="168"/>
                                        </p:tgtEl>
                                      </p:cBhvr>
                                    </p:animEffect>
                                  </p:childTnLst>
                                </p:cTn>
                              </p:par>
                            </p:childTnLst>
                          </p:cTn>
                        </p:par>
                        <p:par>
                          <p:cTn id="44" fill="hold">
                            <p:stCondLst>
                              <p:cond delay="4000"/>
                            </p:stCondLst>
                            <p:childTnLst>
                              <p:par>
                                <p:cTn id="45" presetID="22" presetClass="entr" presetSubtype="8" fill="hold" nodeType="afterEffect">
                                  <p:stCondLst>
                                    <p:cond delay="0"/>
                                  </p:stCondLst>
                                  <p:childTnLst>
                                    <p:set>
                                      <p:cBhvr>
                                        <p:cTn id="46" dur="1" fill="hold">
                                          <p:stCondLst>
                                            <p:cond delay="0"/>
                                          </p:stCondLst>
                                        </p:cTn>
                                        <p:tgtEl>
                                          <p:spTgt spid="171"/>
                                        </p:tgtEl>
                                        <p:attrNameLst>
                                          <p:attrName>style.visibility</p:attrName>
                                        </p:attrNameLst>
                                      </p:cBhvr>
                                      <p:to>
                                        <p:strVal val="visible"/>
                                      </p:to>
                                    </p:set>
                                    <p:animEffect transition="in" filter="wipe(left)">
                                      <p:cBhvr>
                                        <p:cTn id="47" dur="500"/>
                                        <p:tgtEl>
                                          <p:spTgt spid="171"/>
                                        </p:tgtEl>
                                      </p:cBhvr>
                                    </p:animEffect>
                                  </p:childTnLst>
                                </p:cTn>
                              </p:par>
                            </p:childTnLst>
                          </p:cTn>
                        </p:par>
                        <p:par>
                          <p:cTn id="48" fill="hold">
                            <p:stCondLst>
                              <p:cond delay="4500"/>
                            </p:stCondLst>
                            <p:childTnLst>
                              <p:par>
                                <p:cTn id="49" presetID="22" presetClass="entr" presetSubtype="8" fill="hold" nodeType="afterEffect">
                                  <p:stCondLst>
                                    <p:cond delay="0"/>
                                  </p:stCondLst>
                                  <p:childTnLst>
                                    <p:set>
                                      <p:cBhvr>
                                        <p:cTn id="50" dur="1" fill="hold">
                                          <p:stCondLst>
                                            <p:cond delay="0"/>
                                          </p:stCondLst>
                                        </p:cTn>
                                        <p:tgtEl>
                                          <p:spTgt spid="176"/>
                                        </p:tgtEl>
                                        <p:attrNameLst>
                                          <p:attrName>style.visibility</p:attrName>
                                        </p:attrNameLst>
                                      </p:cBhvr>
                                      <p:to>
                                        <p:strVal val="visible"/>
                                      </p:to>
                                    </p:set>
                                    <p:animEffect transition="in" filter="wipe(left)">
                                      <p:cBhvr>
                                        <p:cTn id="51" dur="500"/>
                                        <p:tgtEl>
                                          <p:spTgt spid="176"/>
                                        </p:tgtEl>
                                      </p:cBhvr>
                                    </p:animEffect>
                                  </p:childTnLst>
                                </p:cTn>
                              </p:par>
                            </p:childTnLst>
                          </p:cTn>
                        </p:par>
                        <p:par>
                          <p:cTn id="52" fill="hold">
                            <p:stCondLst>
                              <p:cond delay="5000"/>
                            </p:stCondLst>
                            <p:childTnLst>
                              <p:par>
                                <p:cTn id="53" presetID="22" presetClass="entr" presetSubtype="8" fill="hold" nodeType="afterEffect">
                                  <p:stCondLst>
                                    <p:cond delay="0"/>
                                  </p:stCondLst>
                                  <p:childTnLst>
                                    <p:set>
                                      <p:cBhvr>
                                        <p:cTn id="54" dur="1" fill="hold">
                                          <p:stCondLst>
                                            <p:cond delay="0"/>
                                          </p:stCondLst>
                                        </p:cTn>
                                        <p:tgtEl>
                                          <p:spTgt spid="181"/>
                                        </p:tgtEl>
                                        <p:attrNameLst>
                                          <p:attrName>style.visibility</p:attrName>
                                        </p:attrNameLst>
                                      </p:cBhvr>
                                      <p:to>
                                        <p:strVal val="visible"/>
                                      </p:to>
                                    </p:set>
                                    <p:animEffect transition="in" filter="wipe(left)">
                                      <p:cBhvr>
                                        <p:cTn id="55" dur="500"/>
                                        <p:tgtEl>
                                          <p:spTgt spid="181"/>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186"/>
                                        </p:tgtEl>
                                        <p:attrNameLst>
                                          <p:attrName>style.visibility</p:attrName>
                                        </p:attrNameLst>
                                      </p:cBhvr>
                                      <p:to>
                                        <p:strVal val="visible"/>
                                      </p:to>
                                    </p:set>
                                    <p:animEffect transition="in" filter="wipe(left)">
                                      <p:cBhvr>
                                        <p:cTn id="59" dur="500"/>
                                        <p:tgtEl>
                                          <p:spTgt spid="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2" name="กลุ่ม 211"/>
          <p:cNvGrpSpPr/>
          <p:nvPr/>
        </p:nvGrpSpPr>
        <p:grpSpPr>
          <a:xfrm>
            <a:off x="10333037" y="8154987"/>
            <a:ext cx="3678238" cy="3884613"/>
            <a:chOff x="10333037" y="8154987"/>
            <a:chExt cx="3678238" cy="3884613"/>
          </a:xfrm>
        </p:grpSpPr>
        <p:pic>
          <p:nvPicPr>
            <p:cNvPr id="213" name="Picture 3" descr="G:\ \z\1\2-1.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040945" y="9677400"/>
              <a:ext cx="2440505" cy="2362200"/>
            </a:xfrm>
            <a:prstGeom prst="rect">
              <a:avLst/>
            </a:prstGeom>
            <a:noFill/>
            <a:extLst>
              <a:ext uri="{909E8E84-426E-40DD-AFC4-6F175D3DCCD1}">
                <a14:hiddenFill xmlns:a14="http://schemas.microsoft.com/office/drawing/2010/main">
                  <a:solidFill>
                    <a:srgbClr val="FFFFFF"/>
                  </a:solidFill>
                </a14:hiddenFill>
              </a:ext>
            </a:extLst>
          </p:spPr>
        </p:pic>
        <p:grpSp>
          <p:nvGrpSpPr>
            <p:cNvPr id="214" name="กลุ่ม 213"/>
            <p:cNvGrpSpPr/>
            <p:nvPr/>
          </p:nvGrpSpPr>
          <p:grpSpPr>
            <a:xfrm>
              <a:off x="10333037" y="8154987"/>
              <a:ext cx="3678238" cy="1522413"/>
              <a:chOff x="10333037" y="8154987"/>
              <a:chExt cx="3678238" cy="1522413"/>
            </a:xfrm>
          </p:grpSpPr>
          <p:sp>
            <p:nvSpPr>
              <p:cNvPr id="215" name="Freeform 8"/>
              <p:cNvSpPr>
                <a:spLocks/>
              </p:cNvSpPr>
              <p:nvPr/>
            </p:nvSpPr>
            <p:spPr bwMode="auto">
              <a:xfrm>
                <a:off x="10333037" y="8154987"/>
                <a:ext cx="3678238" cy="1522413"/>
              </a:xfrm>
              <a:custGeom>
                <a:avLst/>
                <a:gdLst>
                  <a:gd name="T0" fmla="*/ 0 w 273"/>
                  <a:gd name="T1" fmla="*/ 0 h 113"/>
                  <a:gd name="T2" fmla="*/ 19 w 273"/>
                  <a:gd name="T3" fmla="*/ 79 h 113"/>
                  <a:gd name="T4" fmla="*/ 53 w 273"/>
                  <a:gd name="T5" fmla="*/ 113 h 113"/>
                  <a:gd name="T6" fmla="*/ 220 w 273"/>
                  <a:gd name="T7" fmla="*/ 113 h 113"/>
                  <a:gd name="T8" fmla="*/ 253 w 273"/>
                  <a:gd name="T9" fmla="*/ 79 h 113"/>
                  <a:gd name="T10" fmla="*/ 273 w 273"/>
                  <a:gd name="T11" fmla="*/ 0 h 113"/>
                  <a:gd name="T12" fmla="*/ 0 w 273"/>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273" h="113">
                    <a:moveTo>
                      <a:pt x="0" y="0"/>
                    </a:moveTo>
                    <a:cubicBezTo>
                      <a:pt x="10" y="20"/>
                      <a:pt x="19" y="47"/>
                      <a:pt x="19" y="79"/>
                    </a:cubicBezTo>
                    <a:cubicBezTo>
                      <a:pt x="19" y="98"/>
                      <a:pt x="34" y="113"/>
                      <a:pt x="53" y="113"/>
                    </a:cubicBezTo>
                    <a:cubicBezTo>
                      <a:pt x="220" y="113"/>
                      <a:pt x="220" y="113"/>
                      <a:pt x="220" y="113"/>
                    </a:cubicBezTo>
                    <a:cubicBezTo>
                      <a:pt x="238" y="113"/>
                      <a:pt x="253" y="98"/>
                      <a:pt x="253" y="79"/>
                    </a:cubicBezTo>
                    <a:cubicBezTo>
                      <a:pt x="253" y="47"/>
                      <a:pt x="262" y="20"/>
                      <a:pt x="273" y="0"/>
                    </a:cubicBez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16" name="TextBox 215"/>
              <p:cNvSpPr txBox="1"/>
              <p:nvPr/>
            </p:nvSpPr>
            <p:spPr>
              <a:xfrm>
                <a:off x="11323637" y="8382000"/>
                <a:ext cx="24951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a:t>
                </a:r>
              </a:p>
            </p:txBody>
          </p:sp>
          <p:sp>
            <p:nvSpPr>
              <p:cNvPr id="217" name="Freeform 101"/>
              <p:cNvSpPr>
                <a:spLocks noEditPoints="1"/>
              </p:cNvSpPr>
              <p:nvPr/>
            </p:nvSpPr>
            <p:spPr bwMode="auto">
              <a:xfrm>
                <a:off x="10807125" y="8468277"/>
                <a:ext cx="516512" cy="599523"/>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th-TH"/>
              </a:p>
            </p:txBody>
          </p:sp>
        </p:grpSp>
      </p:grpSp>
      <p:grpSp>
        <p:nvGrpSpPr>
          <p:cNvPr id="218" name="กลุ่ม 217"/>
          <p:cNvGrpSpPr/>
          <p:nvPr/>
        </p:nvGrpSpPr>
        <p:grpSpPr>
          <a:xfrm>
            <a:off x="9444037" y="6551612"/>
            <a:ext cx="5456238" cy="1603375"/>
            <a:chOff x="9444037" y="6551612"/>
            <a:chExt cx="5456238" cy="1603375"/>
          </a:xfrm>
        </p:grpSpPr>
        <p:sp>
          <p:nvSpPr>
            <p:cNvPr id="219" name="Freeform 9"/>
            <p:cNvSpPr>
              <a:spLocks/>
            </p:cNvSpPr>
            <p:nvPr/>
          </p:nvSpPr>
          <p:spPr bwMode="auto">
            <a:xfrm>
              <a:off x="9444037" y="6551612"/>
              <a:ext cx="5456238" cy="1603375"/>
            </a:xfrm>
            <a:custGeom>
              <a:avLst/>
              <a:gdLst>
                <a:gd name="T0" fmla="*/ 0 w 405"/>
                <a:gd name="T1" fmla="*/ 0 h 119"/>
                <a:gd name="T2" fmla="*/ 38 w 405"/>
                <a:gd name="T3" fmla="*/ 79 h 119"/>
                <a:gd name="T4" fmla="*/ 38 w 405"/>
                <a:gd name="T5" fmla="*/ 79 h 119"/>
                <a:gd name="T6" fmla="*/ 38 w 405"/>
                <a:gd name="T7" fmla="*/ 79 h 119"/>
                <a:gd name="T8" fmla="*/ 48 w 405"/>
                <a:gd name="T9" fmla="*/ 91 h 119"/>
                <a:gd name="T10" fmla="*/ 66 w 405"/>
                <a:gd name="T11" fmla="*/ 119 h 119"/>
                <a:gd name="T12" fmla="*/ 339 w 405"/>
                <a:gd name="T13" fmla="*/ 119 h 119"/>
                <a:gd name="T14" fmla="*/ 356 w 405"/>
                <a:gd name="T15" fmla="*/ 91 h 119"/>
                <a:gd name="T16" fmla="*/ 366 w 405"/>
                <a:gd name="T17" fmla="*/ 79 h 119"/>
                <a:gd name="T18" fmla="*/ 366 w 405"/>
                <a:gd name="T19" fmla="*/ 79 h 119"/>
                <a:gd name="T20" fmla="*/ 366 w 405"/>
                <a:gd name="T21" fmla="*/ 79 h 119"/>
                <a:gd name="T22" fmla="*/ 405 w 405"/>
                <a:gd name="T23" fmla="*/ 0 h 119"/>
                <a:gd name="T24" fmla="*/ 0 w 405"/>
                <a:gd name="T2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5" h="119">
                  <a:moveTo>
                    <a:pt x="0" y="0"/>
                  </a:moveTo>
                  <a:cubicBezTo>
                    <a:pt x="7" y="30"/>
                    <a:pt x="20" y="56"/>
                    <a:pt x="38" y="79"/>
                  </a:cubicBezTo>
                  <a:cubicBezTo>
                    <a:pt x="38" y="79"/>
                    <a:pt x="38" y="79"/>
                    <a:pt x="38" y="79"/>
                  </a:cubicBezTo>
                  <a:cubicBezTo>
                    <a:pt x="38" y="79"/>
                    <a:pt x="38" y="79"/>
                    <a:pt x="38" y="79"/>
                  </a:cubicBezTo>
                  <a:cubicBezTo>
                    <a:pt x="42" y="83"/>
                    <a:pt x="45" y="87"/>
                    <a:pt x="48" y="91"/>
                  </a:cubicBezTo>
                  <a:cubicBezTo>
                    <a:pt x="53" y="97"/>
                    <a:pt x="60" y="107"/>
                    <a:pt x="66" y="119"/>
                  </a:cubicBezTo>
                  <a:cubicBezTo>
                    <a:pt x="339" y="119"/>
                    <a:pt x="339" y="119"/>
                    <a:pt x="339" y="119"/>
                  </a:cubicBezTo>
                  <a:cubicBezTo>
                    <a:pt x="345" y="107"/>
                    <a:pt x="351" y="97"/>
                    <a:pt x="356" y="91"/>
                  </a:cubicBezTo>
                  <a:cubicBezTo>
                    <a:pt x="360" y="87"/>
                    <a:pt x="363" y="83"/>
                    <a:pt x="366" y="79"/>
                  </a:cubicBezTo>
                  <a:cubicBezTo>
                    <a:pt x="366" y="79"/>
                    <a:pt x="366" y="79"/>
                    <a:pt x="366" y="79"/>
                  </a:cubicBezTo>
                  <a:cubicBezTo>
                    <a:pt x="366" y="79"/>
                    <a:pt x="366" y="79"/>
                    <a:pt x="366" y="79"/>
                  </a:cubicBezTo>
                  <a:cubicBezTo>
                    <a:pt x="384" y="56"/>
                    <a:pt x="398" y="30"/>
                    <a:pt x="40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20" name="TextBox 219"/>
            <p:cNvSpPr txBox="1"/>
            <p:nvPr/>
          </p:nvSpPr>
          <p:spPr>
            <a:xfrm>
              <a:off x="11356896" y="6858000"/>
              <a:ext cx="286234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a:t>
              </a:r>
            </a:p>
          </p:txBody>
        </p:sp>
        <p:grpSp>
          <p:nvGrpSpPr>
            <p:cNvPr id="221" name="กลุ่ม 220"/>
            <p:cNvGrpSpPr/>
            <p:nvPr/>
          </p:nvGrpSpPr>
          <p:grpSpPr>
            <a:xfrm>
              <a:off x="10567619" y="7086600"/>
              <a:ext cx="562629" cy="571852"/>
              <a:chOff x="15476538" y="4081463"/>
              <a:chExt cx="581025" cy="590550"/>
            </a:xfrm>
            <a:solidFill>
              <a:schemeClr val="bg2"/>
            </a:solidFill>
          </p:grpSpPr>
          <p:sp>
            <p:nvSpPr>
              <p:cNvPr id="222" name="Freeform 63"/>
              <p:cNvSpPr>
                <a:spLocks noEditPoints="1"/>
              </p:cNvSpPr>
              <p:nvPr/>
            </p:nvSpPr>
            <p:spPr bwMode="auto">
              <a:xfrm>
                <a:off x="15476538" y="4081463"/>
                <a:ext cx="581025" cy="438150"/>
              </a:xfrm>
              <a:custGeom>
                <a:avLst/>
                <a:gdLst>
                  <a:gd name="T0" fmla="*/ 57 w 61"/>
                  <a:gd name="T1" fmla="*/ 0 h 46"/>
                  <a:gd name="T2" fmla="*/ 4 w 61"/>
                  <a:gd name="T3" fmla="*/ 0 h 46"/>
                  <a:gd name="T4" fmla="*/ 0 w 61"/>
                  <a:gd name="T5" fmla="*/ 4 h 46"/>
                  <a:gd name="T6" fmla="*/ 0 w 61"/>
                  <a:gd name="T7" fmla="*/ 43 h 46"/>
                  <a:gd name="T8" fmla="*/ 4 w 61"/>
                  <a:gd name="T9" fmla="*/ 46 h 46"/>
                  <a:gd name="T10" fmla="*/ 57 w 61"/>
                  <a:gd name="T11" fmla="*/ 46 h 46"/>
                  <a:gd name="T12" fmla="*/ 61 w 61"/>
                  <a:gd name="T13" fmla="*/ 43 h 46"/>
                  <a:gd name="T14" fmla="*/ 61 w 61"/>
                  <a:gd name="T15" fmla="*/ 4 h 46"/>
                  <a:gd name="T16" fmla="*/ 57 w 61"/>
                  <a:gd name="T17" fmla="*/ 0 h 46"/>
                  <a:gd name="T18" fmla="*/ 58 w 61"/>
                  <a:gd name="T19" fmla="*/ 43 h 46"/>
                  <a:gd name="T20" fmla="*/ 57 w 61"/>
                  <a:gd name="T21" fmla="*/ 44 h 46"/>
                  <a:gd name="T22" fmla="*/ 4 w 61"/>
                  <a:gd name="T23" fmla="*/ 44 h 46"/>
                  <a:gd name="T24" fmla="*/ 3 w 61"/>
                  <a:gd name="T25" fmla="*/ 43 h 46"/>
                  <a:gd name="T26" fmla="*/ 3 w 61"/>
                  <a:gd name="T27" fmla="*/ 4 h 46"/>
                  <a:gd name="T28" fmla="*/ 4 w 61"/>
                  <a:gd name="T29" fmla="*/ 3 h 46"/>
                  <a:gd name="T30" fmla="*/ 57 w 61"/>
                  <a:gd name="T31" fmla="*/ 3 h 46"/>
                  <a:gd name="T32" fmla="*/ 58 w 61"/>
                  <a:gd name="T33" fmla="*/ 4 h 46"/>
                  <a:gd name="T34" fmla="*/ 58 w 61"/>
                  <a:gd name="T3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46">
                    <a:moveTo>
                      <a:pt x="57" y="0"/>
                    </a:moveTo>
                    <a:cubicBezTo>
                      <a:pt x="4" y="0"/>
                      <a:pt x="4" y="0"/>
                      <a:pt x="4" y="0"/>
                    </a:cubicBezTo>
                    <a:cubicBezTo>
                      <a:pt x="2" y="0"/>
                      <a:pt x="0" y="2"/>
                      <a:pt x="0" y="4"/>
                    </a:cubicBezTo>
                    <a:cubicBezTo>
                      <a:pt x="0" y="43"/>
                      <a:pt x="0" y="43"/>
                      <a:pt x="0" y="43"/>
                    </a:cubicBezTo>
                    <a:cubicBezTo>
                      <a:pt x="0" y="45"/>
                      <a:pt x="2" y="46"/>
                      <a:pt x="4" y="46"/>
                    </a:cubicBezTo>
                    <a:cubicBezTo>
                      <a:pt x="57" y="46"/>
                      <a:pt x="57" y="46"/>
                      <a:pt x="57" y="46"/>
                    </a:cubicBezTo>
                    <a:cubicBezTo>
                      <a:pt x="59" y="46"/>
                      <a:pt x="61" y="45"/>
                      <a:pt x="61" y="43"/>
                    </a:cubicBezTo>
                    <a:cubicBezTo>
                      <a:pt x="61" y="4"/>
                      <a:pt x="61" y="4"/>
                      <a:pt x="61" y="4"/>
                    </a:cubicBezTo>
                    <a:cubicBezTo>
                      <a:pt x="61" y="2"/>
                      <a:pt x="59" y="0"/>
                      <a:pt x="57" y="0"/>
                    </a:cubicBezTo>
                    <a:close/>
                    <a:moveTo>
                      <a:pt x="58" y="43"/>
                    </a:moveTo>
                    <a:cubicBezTo>
                      <a:pt x="58" y="44"/>
                      <a:pt x="58" y="44"/>
                      <a:pt x="57" y="44"/>
                    </a:cubicBezTo>
                    <a:cubicBezTo>
                      <a:pt x="4" y="44"/>
                      <a:pt x="4" y="44"/>
                      <a:pt x="4" y="44"/>
                    </a:cubicBezTo>
                    <a:cubicBezTo>
                      <a:pt x="3" y="44"/>
                      <a:pt x="3" y="44"/>
                      <a:pt x="3" y="43"/>
                    </a:cubicBezTo>
                    <a:cubicBezTo>
                      <a:pt x="3" y="4"/>
                      <a:pt x="3" y="4"/>
                      <a:pt x="3" y="4"/>
                    </a:cubicBezTo>
                    <a:cubicBezTo>
                      <a:pt x="3" y="3"/>
                      <a:pt x="3" y="3"/>
                      <a:pt x="4" y="3"/>
                    </a:cubicBezTo>
                    <a:cubicBezTo>
                      <a:pt x="57" y="3"/>
                      <a:pt x="57" y="3"/>
                      <a:pt x="57" y="3"/>
                    </a:cubicBezTo>
                    <a:cubicBezTo>
                      <a:pt x="58" y="3"/>
                      <a:pt x="58" y="3"/>
                      <a:pt x="58" y="4"/>
                    </a:cubicBezTo>
                    <a:lnTo>
                      <a:pt x="58"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3" name="Freeform 64"/>
              <p:cNvSpPr>
                <a:spLocks/>
              </p:cNvSpPr>
              <p:nvPr/>
            </p:nvSpPr>
            <p:spPr bwMode="auto">
              <a:xfrm>
                <a:off x="15581313" y="4538663"/>
                <a:ext cx="352425" cy="133350"/>
              </a:xfrm>
              <a:custGeom>
                <a:avLst/>
                <a:gdLst>
                  <a:gd name="T0" fmla="*/ 25 w 37"/>
                  <a:gd name="T1" fmla="*/ 2 h 14"/>
                  <a:gd name="T2" fmla="*/ 27 w 37"/>
                  <a:gd name="T3" fmla="*/ 2 h 14"/>
                  <a:gd name="T4" fmla="*/ 28 w 37"/>
                  <a:gd name="T5" fmla="*/ 1 h 14"/>
                  <a:gd name="T6" fmla="*/ 27 w 37"/>
                  <a:gd name="T7" fmla="*/ 0 h 14"/>
                  <a:gd name="T8" fmla="*/ 10 w 37"/>
                  <a:gd name="T9" fmla="*/ 0 h 14"/>
                  <a:gd name="T10" fmla="*/ 9 w 37"/>
                  <a:gd name="T11" fmla="*/ 1 h 14"/>
                  <a:gd name="T12" fmla="*/ 10 w 37"/>
                  <a:gd name="T13" fmla="*/ 2 h 14"/>
                  <a:gd name="T14" fmla="*/ 12 w 37"/>
                  <a:gd name="T15" fmla="*/ 2 h 14"/>
                  <a:gd name="T16" fmla="*/ 1 w 37"/>
                  <a:gd name="T17" fmla="*/ 13 h 14"/>
                  <a:gd name="T18" fmla="*/ 1 w 37"/>
                  <a:gd name="T19" fmla="*/ 14 h 14"/>
                  <a:gd name="T20" fmla="*/ 1 w 37"/>
                  <a:gd name="T21" fmla="*/ 14 h 14"/>
                  <a:gd name="T22" fmla="*/ 2 w 37"/>
                  <a:gd name="T23" fmla="*/ 14 h 14"/>
                  <a:gd name="T24" fmla="*/ 15 w 37"/>
                  <a:gd name="T25" fmla="*/ 2 h 14"/>
                  <a:gd name="T26" fmla="*/ 22 w 37"/>
                  <a:gd name="T27" fmla="*/ 2 h 14"/>
                  <a:gd name="T28" fmla="*/ 35 w 37"/>
                  <a:gd name="T29" fmla="*/ 14 h 14"/>
                  <a:gd name="T30" fmla="*/ 36 w 37"/>
                  <a:gd name="T31" fmla="*/ 14 h 14"/>
                  <a:gd name="T32" fmla="*/ 36 w 37"/>
                  <a:gd name="T33" fmla="*/ 14 h 14"/>
                  <a:gd name="T34" fmla="*/ 36 w 37"/>
                  <a:gd name="T35" fmla="*/ 13 h 14"/>
                  <a:gd name="T36" fmla="*/ 25 w 37"/>
                  <a:gd name="T3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25" y="2"/>
                    </a:moveTo>
                    <a:cubicBezTo>
                      <a:pt x="27" y="2"/>
                      <a:pt x="27" y="2"/>
                      <a:pt x="27" y="2"/>
                    </a:cubicBezTo>
                    <a:cubicBezTo>
                      <a:pt x="27" y="2"/>
                      <a:pt x="28" y="1"/>
                      <a:pt x="28" y="1"/>
                    </a:cubicBezTo>
                    <a:cubicBezTo>
                      <a:pt x="28" y="0"/>
                      <a:pt x="27" y="0"/>
                      <a:pt x="27" y="0"/>
                    </a:cubicBezTo>
                    <a:cubicBezTo>
                      <a:pt x="10" y="0"/>
                      <a:pt x="10" y="0"/>
                      <a:pt x="10" y="0"/>
                    </a:cubicBezTo>
                    <a:cubicBezTo>
                      <a:pt x="10" y="0"/>
                      <a:pt x="9" y="0"/>
                      <a:pt x="9" y="1"/>
                    </a:cubicBezTo>
                    <a:cubicBezTo>
                      <a:pt x="9" y="1"/>
                      <a:pt x="10" y="2"/>
                      <a:pt x="10" y="2"/>
                    </a:cubicBezTo>
                    <a:cubicBezTo>
                      <a:pt x="12" y="2"/>
                      <a:pt x="12" y="2"/>
                      <a:pt x="12" y="2"/>
                    </a:cubicBezTo>
                    <a:cubicBezTo>
                      <a:pt x="1" y="13"/>
                      <a:pt x="1" y="13"/>
                      <a:pt x="1" y="13"/>
                    </a:cubicBezTo>
                    <a:cubicBezTo>
                      <a:pt x="0" y="13"/>
                      <a:pt x="0" y="14"/>
                      <a:pt x="1" y="14"/>
                    </a:cubicBezTo>
                    <a:cubicBezTo>
                      <a:pt x="1" y="14"/>
                      <a:pt x="1" y="14"/>
                      <a:pt x="1" y="14"/>
                    </a:cubicBezTo>
                    <a:cubicBezTo>
                      <a:pt x="2" y="14"/>
                      <a:pt x="2" y="14"/>
                      <a:pt x="2" y="14"/>
                    </a:cubicBezTo>
                    <a:cubicBezTo>
                      <a:pt x="15" y="2"/>
                      <a:pt x="15" y="2"/>
                      <a:pt x="15" y="2"/>
                    </a:cubicBezTo>
                    <a:cubicBezTo>
                      <a:pt x="22" y="2"/>
                      <a:pt x="22" y="2"/>
                      <a:pt x="22" y="2"/>
                    </a:cubicBezTo>
                    <a:cubicBezTo>
                      <a:pt x="35" y="14"/>
                      <a:pt x="35" y="14"/>
                      <a:pt x="35" y="14"/>
                    </a:cubicBezTo>
                    <a:cubicBezTo>
                      <a:pt x="35" y="14"/>
                      <a:pt x="35" y="14"/>
                      <a:pt x="36" y="14"/>
                    </a:cubicBezTo>
                    <a:cubicBezTo>
                      <a:pt x="36" y="14"/>
                      <a:pt x="36" y="14"/>
                      <a:pt x="36" y="14"/>
                    </a:cubicBezTo>
                    <a:cubicBezTo>
                      <a:pt x="37" y="14"/>
                      <a:pt x="37" y="13"/>
                      <a:pt x="36" y="13"/>
                    </a:cubicBezTo>
                    <a:lnTo>
                      <a:pt x="2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4" name="Freeform 65"/>
              <p:cNvSpPr>
                <a:spLocks/>
              </p:cNvSpPr>
              <p:nvPr/>
            </p:nvSpPr>
            <p:spPr bwMode="auto">
              <a:xfrm>
                <a:off x="15562263" y="4186238"/>
                <a:ext cx="409575" cy="28575"/>
              </a:xfrm>
              <a:custGeom>
                <a:avLst/>
                <a:gdLst>
                  <a:gd name="T0" fmla="*/ 42 w 43"/>
                  <a:gd name="T1" fmla="*/ 0 h 3"/>
                  <a:gd name="T2" fmla="*/ 1 w 43"/>
                  <a:gd name="T3" fmla="*/ 0 h 3"/>
                  <a:gd name="T4" fmla="*/ 0 w 43"/>
                  <a:gd name="T5" fmla="*/ 2 h 3"/>
                  <a:gd name="T6" fmla="*/ 1 w 43"/>
                  <a:gd name="T7" fmla="*/ 3 h 3"/>
                  <a:gd name="T8" fmla="*/ 42 w 43"/>
                  <a:gd name="T9" fmla="*/ 3 h 3"/>
                  <a:gd name="T10" fmla="*/ 43 w 43"/>
                  <a:gd name="T11" fmla="*/ 2 h 3"/>
                  <a:gd name="T12" fmla="*/ 42 w 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3" h="3">
                    <a:moveTo>
                      <a:pt x="42" y="0"/>
                    </a:moveTo>
                    <a:cubicBezTo>
                      <a:pt x="1" y="0"/>
                      <a:pt x="1" y="0"/>
                      <a:pt x="1" y="0"/>
                    </a:cubicBezTo>
                    <a:cubicBezTo>
                      <a:pt x="1" y="0"/>
                      <a:pt x="0" y="1"/>
                      <a:pt x="0" y="2"/>
                    </a:cubicBezTo>
                    <a:cubicBezTo>
                      <a:pt x="0" y="2"/>
                      <a:pt x="1" y="3"/>
                      <a:pt x="1" y="3"/>
                    </a:cubicBezTo>
                    <a:cubicBezTo>
                      <a:pt x="42" y="3"/>
                      <a:pt x="42" y="3"/>
                      <a:pt x="42" y="3"/>
                    </a:cubicBezTo>
                    <a:cubicBezTo>
                      <a:pt x="43" y="3"/>
                      <a:pt x="43" y="2"/>
                      <a:pt x="43" y="2"/>
                    </a:cubicBezTo>
                    <a:cubicBezTo>
                      <a:pt x="43" y="1"/>
                      <a:pt x="43" y="0"/>
                      <a:pt x="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5" name="Freeform 66"/>
              <p:cNvSpPr>
                <a:spLocks/>
              </p:cNvSpPr>
              <p:nvPr/>
            </p:nvSpPr>
            <p:spPr bwMode="auto">
              <a:xfrm>
                <a:off x="15562263" y="4252913"/>
                <a:ext cx="409575" cy="28575"/>
              </a:xfrm>
              <a:custGeom>
                <a:avLst/>
                <a:gdLst>
                  <a:gd name="T0" fmla="*/ 42 w 43"/>
                  <a:gd name="T1" fmla="*/ 0 h 3"/>
                  <a:gd name="T2" fmla="*/ 1 w 43"/>
                  <a:gd name="T3" fmla="*/ 0 h 3"/>
                  <a:gd name="T4" fmla="*/ 0 w 43"/>
                  <a:gd name="T5" fmla="*/ 2 h 3"/>
                  <a:gd name="T6" fmla="*/ 1 w 43"/>
                  <a:gd name="T7" fmla="*/ 3 h 3"/>
                  <a:gd name="T8" fmla="*/ 42 w 43"/>
                  <a:gd name="T9" fmla="*/ 3 h 3"/>
                  <a:gd name="T10" fmla="*/ 43 w 43"/>
                  <a:gd name="T11" fmla="*/ 2 h 3"/>
                  <a:gd name="T12" fmla="*/ 42 w 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3" h="3">
                    <a:moveTo>
                      <a:pt x="42" y="0"/>
                    </a:moveTo>
                    <a:cubicBezTo>
                      <a:pt x="1" y="0"/>
                      <a:pt x="1" y="0"/>
                      <a:pt x="1" y="0"/>
                    </a:cubicBezTo>
                    <a:cubicBezTo>
                      <a:pt x="1" y="0"/>
                      <a:pt x="0" y="1"/>
                      <a:pt x="0" y="2"/>
                    </a:cubicBezTo>
                    <a:cubicBezTo>
                      <a:pt x="0" y="2"/>
                      <a:pt x="1" y="3"/>
                      <a:pt x="1" y="3"/>
                    </a:cubicBezTo>
                    <a:cubicBezTo>
                      <a:pt x="42" y="3"/>
                      <a:pt x="42" y="3"/>
                      <a:pt x="42" y="3"/>
                    </a:cubicBezTo>
                    <a:cubicBezTo>
                      <a:pt x="43" y="3"/>
                      <a:pt x="43" y="2"/>
                      <a:pt x="43" y="2"/>
                    </a:cubicBezTo>
                    <a:cubicBezTo>
                      <a:pt x="43" y="1"/>
                      <a:pt x="43" y="0"/>
                      <a:pt x="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6" name="Freeform 67"/>
              <p:cNvSpPr>
                <a:spLocks/>
              </p:cNvSpPr>
              <p:nvPr/>
            </p:nvSpPr>
            <p:spPr bwMode="auto">
              <a:xfrm>
                <a:off x="15562263" y="4329113"/>
                <a:ext cx="409575" cy="19050"/>
              </a:xfrm>
              <a:custGeom>
                <a:avLst/>
                <a:gdLst>
                  <a:gd name="T0" fmla="*/ 42 w 43"/>
                  <a:gd name="T1" fmla="*/ 0 h 2"/>
                  <a:gd name="T2" fmla="*/ 1 w 43"/>
                  <a:gd name="T3" fmla="*/ 0 h 2"/>
                  <a:gd name="T4" fmla="*/ 0 w 43"/>
                  <a:gd name="T5" fmla="*/ 1 h 2"/>
                  <a:gd name="T6" fmla="*/ 1 w 43"/>
                  <a:gd name="T7" fmla="*/ 2 h 2"/>
                  <a:gd name="T8" fmla="*/ 42 w 43"/>
                  <a:gd name="T9" fmla="*/ 2 h 2"/>
                  <a:gd name="T10" fmla="*/ 43 w 43"/>
                  <a:gd name="T11" fmla="*/ 1 h 2"/>
                  <a:gd name="T12" fmla="*/ 42 w 4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3" h="2">
                    <a:moveTo>
                      <a:pt x="42" y="0"/>
                    </a:moveTo>
                    <a:cubicBezTo>
                      <a:pt x="1" y="0"/>
                      <a:pt x="1" y="0"/>
                      <a:pt x="1" y="0"/>
                    </a:cubicBezTo>
                    <a:cubicBezTo>
                      <a:pt x="1" y="0"/>
                      <a:pt x="0" y="0"/>
                      <a:pt x="0" y="1"/>
                    </a:cubicBezTo>
                    <a:cubicBezTo>
                      <a:pt x="0" y="2"/>
                      <a:pt x="1" y="2"/>
                      <a:pt x="1" y="2"/>
                    </a:cubicBezTo>
                    <a:cubicBezTo>
                      <a:pt x="42" y="2"/>
                      <a:pt x="42" y="2"/>
                      <a:pt x="42" y="2"/>
                    </a:cubicBezTo>
                    <a:cubicBezTo>
                      <a:pt x="43" y="2"/>
                      <a:pt x="43" y="2"/>
                      <a:pt x="43" y="1"/>
                    </a:cubicBezTo>
                    <a:cubicBezTo>
                      <a:pt x="43" y="0"/>
                      <a:pt x="43" y="0"/>
                      <a:pt x="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7" name="Freeform 68"/>
              <p:cNvSpPr>
                <a:spLocks/>
              </p:cNvSpPr>
              <p:nvPr/>
            </p:nvSpPr>
            <p:spPr bwMode="auto">
              <a:xfrm>
                <a:off x="15562263" y="4395788"/>
                <a:ext cx="409575" cy="19050"/>
              </a:xfrm>
              <a:custGeom>
                <a:avLst/>
                <a:gdLst>
                  <a:gd name="T0" fmla="*/ 42 w 43"/>
                  <a:gd name="T1" fmla="*/ 0 h 2"/>
                  <a:gd name="T2" fmla="*/ 1 w 43"/>
                  <a:gd name="T3" fmla="*/ 0 h 2"/>
                  <a:gd name="T4" fmla="*/ 0 w 43"/>
                  <a:gd name="T5" fmla="*/ 1 h 2"/>
                  <a:gd name="T6" fmla="*/ 1 w 43"/>
                  <a:gd name="T7" fmla="*/ 2 h 2"/>
                  <a:gd name="T8" fmla="*/ 42 w 43"/>
                  <a:gd name="T9" fmla="*/ 2 h 2"/>
                  <a:gd name="T10" fmla="*/ 43 w 43"/>
                  <a:gd name="T11" fmla="*/ 1 h 2"/>
                  <a:gd name="T12" fmla="*/ 42 w 4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3" h="2">
                    <a:moveTo>
                      <a:pt x="42" y="0"/>
                    </a:moveTo>
                    <a:cubicBezTo>
                      <a:pt x="1" y="0"/>
                      <a:pt x="1" y="0"/>
                      <a:pt x="1" y="0"/>
                    </a:cubicBezTo>
                    <a:cubicBezTo>
                      <a:pt x="1" y="0"/>
                      <a:pt x="0" y="0"/>
                      <a:pt x="0" y="1"/>
                    </a:cubicBezTo>
                    <a:cubicBezTo>
                      <a:pt x="0" y="2"/>
                      <a:pt x="1" y="2"/>
                      <a:pt x="1" y="2"/>
                    </a:cubicBezTo>
                    <a:cubicBezTo>
                      <a:pt x="42" y="2"/>
                      <a:pt x="42" y="2"/>
                      <a:pt x="42" y="2"/>
                    </a:cubicBezTo>
                    <a:cubicBezTo>
                      <a:pt x="43" y="2"/>
                      <a:pt x="43" y="2"/>
                      <a:pt x="43" y="1"/>
                    </a:cubicBezTo>
                    <a:cubicBezTo>
                      <a:pt x="43" y="0"/>
                      <a:pt x="43" y="0"/>
                      <a:pt x="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28" name="กลุ่ม 227"/>
          <p:cNvGrpSpPr/>
          <p:nvPr/>
        </p:nvGrpSpPr>
        <p:grpSpPr>
          <a:xfrm>
            <a:off x="9350374" y="4960937"/>
            <a:ext cx="5707063" cy="1590675"/>
            <a:chOff x="9350374" y="4960937"/>
            <a:chExt cx="5707063" cy="1590675"/>
          </a:xfrm>
        </p:grpSpPr>
        <p:sp>
          <p:nvSpPr>
            <p:cNvPr id="229" name="Freeform 6"/>
            <p:cNvSpPr>
              <a:spLocks/>
            </p:cNvSpPr>
            <p:nvPr/>
          </p:nvSpPr>
          <p:spPr bwMode="auto">
            <a:xfrm>
              <a:off x="9350374" y="4960937"/>
              <a:ext cx="5630863" cy="1590675"/>
            </a:xfrm>
            <a:custGeom>
              <a:avLst/>
              <a:gdLst>
                <a:gd name="T0" fmla="*/ 0 w 418"/>
                <a:gd name="T1" fmla="*/ 68 h 118"/>
                <a:gd name="T2" fmla="*/ 7 w 418"/>
                <a:gd name="T3" fmla="*/ 118 h 118"/>
                <a:gd name="T4" fmla="*/ 412 w 418"/>
                <a:gd name="T5" fmla="*/ 118 h 118"/>
                <a:gd name="T6" fmla="*/ 418 w 418"/>
                <a:gd name="T7" fmla="*/ 68 h 118"/>
                <a:gd name="T8" fmla="*/ 407 w 418"/>
                <a:gd name="T9" fmla="*/ 0 h 118"/>
                <a:gd name="T10" fmla="*/ 11 w 418"/>
                <a:gd name="T11" fmla="*/ 0 h 118"/>
                <a:gd name="T12" fmla="*/ 0 w 418"/>
                <a:gd name="T13" fmla="*/ 68 h 118"/>
              </a:gdLst>
              <a:ahLst/>
              <a:cxnLst>
                <a:cxn ang="0">
                  <a:pos x="T0" y="T1"/>
                </a:cxn>
                <a:cxn ang="0">
                  <a:pos x="T2" y="T3"/>
                </a:cxn>
                <a:cxn ang="0">
                  <a:pos x="T4" y="T5"/>
                </a:cxn>
                <a:cxn ang="0">
                  <a:pos x="T6" y="T7"/>
                </a:cxn>
                <a:cxn ang="0">
                  <a:pos x="T8" y="T9"/>
                </a:cxn>
                <a:cxn ang="0">
                  <a:pos x="T10" y="T11"/>
                </a:cxn>
                <a:cxn ang="0">
                  <a:pos x="T12" y="T13"/>
                </a:cxn>
              </a:cxnLst>
              <a:rect l="0" t="0" r="r" b="b"/>
              <a:pathLst>
                <a:path w="418" h="118">
                  <a:moveTo>
                    <a:pt x="0" y="68"/>
                  </a:moveTo>
                  <a:cubicBezTo>
                    <a:pt x="0" y="85"/>
                    <a:pt x="2" y="102"/>
                    <a:pt x="7" y="118"/>
                  </a:cubicBezTo>
                  <a:cubicBezTo>
                    <a:pt x="412" y="118"/>
                    <a:pt x="412" y="118"/>
                    <a:pt x="412" y="118"/>
                  </a:cubicBezTo>
                  <a:cubicBezTo>
                    <a:pt x="416" y="102"/>
                    <a:pt x="418" y="85"/>
                    <a:pt x="418" y="68"/>
                  </a:cubicBezTo>
                  <a:cubicBezTo>
                    <a:pt x="418" y="44"/>
                    <a:pt x="414" y="21"/>
                    <a:pt x="407" y="0"/>
                  </a:cubicBezTo>
                  <a:cubicBezTo>
                    <a:pt x="11" y="0"/>
                    <a:pt x="11" y="0"/>
                    <a:pt x="11" y="0"/>
                  </a:cubicBezTo>
                  <a:cubicBezTo>
                    <a:pt x="4" y="21"/>
                    <a:pt x="0" y="44"/>
                    <a:pt x="0" y="6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30" name="TextBox 229"/>
            <p:cNvSpPr txBox="1"/>
            <p:nvPr/>
          </p:nvSpPr>
          <p:spPr>
            <a:xfrm>
              <a:off x="11257818" y="5105400"/>
              <a:ext cx="3799619"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231" name="กลุ่ม 230"/>
            <p:cNvGrpSpPr/>
            <p:nvPr/>
          </p:nvGrpSpPr>
          <p:grpSpPr>
            <a:xfrm>
              <a:off x="10485437" y="5541057"/>
              <a:ext cx="673310" cy="554943"/>
              <a:chOff x="18196309" y="11572820"/>
              <a:chExt cx="695325" cy="573088"/>
            </a:xfrm>
            <a:solidFill>
              <a:schemeClr val="bg2"/>
            </a:solidFill>
          </p:grpSpPr>
          <p:sp>
            <p:nvSpPr>
              <p:cNvPr id="232" name="Freeform 195"/>
              <p:cNvSpPr>
                <a:spLocks noEditPoints="1"/>
              </p:cNvSpPr>
              <p:nvPr/>
            </p:nvSpPr>
            <p:spPr bwMode="auto">
              <a:xfrm>
                <a:off x="18196309" y="11572820"/>
                <a:ext cx="695325" cy="573088"/>
              </a:xfrm>
              <a:custGeom>
                <a:avLst/>
                <a:gdLst>
                  <a:gd name="T0" fmla="*/ 67 w 73"/>
                  <a:gd name="T1" fmla="*/ 11 h 60"/>
                  <a:gd name="T2" fmla="*/ 51 w 73"/>
                  <a:gd name="T3" fmla="*/ 11 h 60"/>
                  <a:gd name="T4" fmla="*/ 51 w 73"/>
                  <a:gd name="T5" fmla="*/ 8 h 60"/>
                  <a:gd name="T6" fmla="*/ 43 w 73"/>
                  <a:gd name="T7" fmla="*/ 0 h 60"/>
                  <a:gd name="T8" fmla="*/ 30 w 73"/>
                  <a:gd name="T9" fmla="*/ 0 h 60"/>
                  <a:gd name="T10" fmla="*/ 22 w 73"/>
                  <a:gd name="T11" fmla="*/ 8 h 60"/>
                  <a:gd name="T12" fmla="*/ 22 w 73"/>
                  <a:gd name="T13" fmla="*/ 11 h 60"/>
                  <a:gd name="T14" fmla="*/ 6 w 73"/>
                  <a:gd name="T15" fmla="*/ 11 h 60"/>
                  <a:gd name="T16" fmla="*/ 0 w 73"/>
                  <a:gd name="T17" fmla="*/ 17 h 60"/>
                  <a:gd name="T18" fmla="*/ 0 w 73"/>
                  <a:gd name="T19" fmla="*/ 29 h 60"/>
                  <a:gd name="T20" fmla="*/ 0 w 73"/>
                  <a:gd name="T21" fmla="*/ 54 h 60"/>
                  <a:gd name="T22" fmla="*/ 6 w 73"/>
                  <a:gd name="T23" fmla="*/ 60 h 60"/>
                  <a:gd name="T24" fmla="*/ 67 w 73"/>
                  <a:gd name="T25" fmla="*/ 60 h 60"/>
                  <a:gd name="T26" fmla="*/ 73 w 73"/>
                  <a:gd name="T27" fmla="*/ 54 h 60"/>
                  <a:gd name="T28" fmla="*/ 73 w 73"/>
                  <a:gd name="T29" fmla="*/ 29 h 60"/>
                  <a:gd name="T30" fmla="*/ 73 w 73"/>
                  <a:gd name="T31" fmla="*/ 17 h 60"/>
                  <a:gd name="T32" fmla="*/ 67 w 73"/>
                  <a:gd name="T33" fmla="*/ 11 h 60"/>
                  <a:gd name="T34" fmla="*/ 26 w 73"/>
                  <a:gd name="T35" fmla="*/ 8 h 60"/>
                  <a:gd name="T36" fmla="*/ 30 w 73"/>
                  <a:gd name="T37" fmla="*/ 4 h 60"/>
                  <a:gd name="T38" fmla="*/ 43 w 73"/>
                  <a:gd name="T39" fmla="*/ 4 h 60"/>
                  <a:gd name="T40" fmla="*/ 47 w 73"/>
                  <a:gd name="T41" fmla="*/ 8 h 60"/>
                  <a:gd name="T42" fmla="*/ 47 w 73"/>
                  <a:gd name="T43" fmla="*/ 11 h 60"/>
                  <a:gd name="T44" fmla="*/ 26 w 73"/>
                  <a:gd name="T45" fmla="*/ 11 h 60"/>
                  <a:gd name="T46" fmla="*/ 26 w 73"/>
                  <a:gd name="T47" fmla="*/ 8 h 60"/>
                  <a:gd name="T48" fmla="*/ 70 w 73"/>
                  <a:gd name="T49" fmla="*/ 54 h 60"/>
                  <a:gd name="T50" fmla="*/ 67 w 73"/>
                  <a:gd name="T51" fmla="*/ 56 h 60"/>
                  <a:gd name="T52" fmla="*/ 6 w 73"/>
                  <a:gd name="T53" fmla="*/ 56 h 60"/>
                  <a:gd name="T54" fmla="*/ 3 w 73"/>
                  <a:gd name="T55" fmla="*/ 54 h 60"/>
                  <a:gd name="T56" fmla="*/ 3 w 73"/>
                  <a:gd name="T57" fmla="*/ 31 h 60"/>
                  <a:gd name="T58" fmla="*/ 70 w 73"/>
                  <a:gd name="T59" fmla="*/ 31 h 60"/>
                  <a:gd name="T60" fmla="*/ 70 w 73"/>
                  <a:gd name="T61" fmla="*/ 54 h 60"/>
                  <a:gd name="T62" fmla="*/ 70 w 73"/>
                  <a:gd name="T63" fmla="*/ 27 h 60"/>
                  <a:gd name="T64" fmla="*/ 3 w 73"/>
                  <a:gd name="T65" fmla="*/ 27 h 60"/>
                  <a:gd name="T66" fmla="*/ 3 w 73"/>
                  <a:gd name="T67" fmla="*/ 17 h 60"/>
                  <a:gd name="T68" fmla="*/ 6 w 73"/>
                  <a:gd name="T69" fmla="*/ 14 h 60"/>
                  <a:gd name="T70" fmla="*/ 67 w 73"/>
                  <a:gd name="T71" fmla="*/ 14 h 60"/>
                  <a:gd name="T72" fmla="*/ 70 w 73"/>
                  <a:gd name="T73" fmla="*/ 17 h 60"/>
                  <a:gd name="T74" fmla="*/ 70 w 73"/>
                  <a:gd name="T75"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60">
                    <a:moveTo>
                      <a:pt x="67" y="11"/>
                    </a:moveTo>
                    <a:cubicBezTo>
                      <a:pt x="51" y="11"/>
                      <a:pt x="51" y="11"/>
                      <a:pt x="51" y="11"/>
                    </a:cubicBezTo>
                    <a:cubicBezTo>
                      <a:pt x="51" y="8"/>
                      <a:pt x="51" y="8"/>
                      <a:pt x="51" y="8"/>
                    </a:cubicBezTo>
                    <a:cubicBezTo>
                      <a:pt x="51" y="4"/>
                      <a:pt x="47" y="0"/>
                      <a:pt x="43" y="0"/>
                    </a:cubicBezTo>
                    <a:cubicBezTo>
                      <a:pt x="30" y="0"/>
                      <a:pt x="30" y="0"/>
                      <a:pt x="30" y="0"/>
                    </a:cubicBezTo>
                    <a:cubicBezTo>
                      <a:pt x="26" y="0"/>
                      <a:pt x="22" y="4"/>
                      <a:pt x="22" y="8"/>
                    </a:cubicBezTo>
                    <a:cubicBezTo>
                      <a:pt x="22" y="11"/>
                      <a:pt x="22" y="11"/>
                      <a:pt x="22" y="11"/>
                    </a:cubicBezTo>
                    <a:cubicBezTo>
                      <a:pt x="6" y="11"/>
                      <a:pt x="6" y="11"/>
                      <a:pt x="6" y="11"/>
                    </a:cubicBezTo>
                    <a:cubicBezTo>
                      <a:pt x="3" y="11"/>
                      <a:pt x="0" y="13"/>
                      <a:pt x="0" y="17"/>
                    </a:cubicBezTo>
                    <a:cubicBezTo>
                      <a:pt x="0" y="29"/>
                      <a:pt x="0" y="29"/>
                      <a:pt x="0" y="29"/>
                    </a:cubicBezTo>
                    <a:cubicBezTo>
                      <a:pt x="0" y="54"/>
                      <a:pt x="0" y="54"/>
                      <a:pt x="0" y="54"/>
                    </a:cubicBezTo>
                    <a:cubicBezTo>
                      <a:pt x="0" y="57"/>
                      <a:pt x="3" y="60"/>
                      <a:pt x="6" y="60"/>
                    </a:cubicBezTo>
                    <a:cubicBezTo>
                      <a:pt x="67" y="60"/>
                      <a:pt x="67" y="60"/>
                      <a:pt x="67" y="60"/>
                    </a:cubicBezTo>
                    <a:cubicBezTo>
                      <a:pt x="70" y="60"/>
                      <a:pt x="73" y="57"/>
                      <a:pt x="73" y="54"/>
                    </a:cubicBezTo>
                    <a:cubicBezTo>
                      <a:pt x="73" y="29"/>
                      <a:pt x="73" y="29"/>
                      <a:pt x="73" y="29"/>
                    </a:cubicBezTo>
                    <a:cubicBezTo>
                      <a:pt x="73" y="17"/>
                      <a:pt x="73" y="17"/>
                      <a:pt x="73" y="17"/>
                    </a:cubicBezTo>
                    <a:cubicBezTo>
                      <a:pt x="73" y="13"/>
                      <a:pt x="70" y="11"/>
                      <a:pt x="67" y="11"/>
                    </a:cubicBezTo>
                    <a:close/>
                    <a:moveTo>
                      <a:pt x="26" y="8"/>
                    </a:moveTo>
                    <a:cubicBezTo>
                      <a:pt x="26" y="6"/>
                      <a:pt x="28" y="4"/>
                      <a:pt x="30" y="4"/>
                    </a:cubicBezTo>
                    <a:cubicBezTo>
                      <a:pt x="43" y="4"/>
                      <a:pt x="43" y="4"/>
                      <a:pt x="43" y="4"/>
                    </a:cubicBezTo>
                    <a:cubicBezTo>
                      <a:pt x="45" y="4"/>
                      <a:pt x="47" y="6"/>
                      <a:pt x="47" y="8"/>
                    </a:cubicBezTo>
                    <a:cubicBezTo>
                      <a:pt x="47" y="11"/>
                      <a:pt x="47" y="11"/>
                      <a:pt x="47" y="11"/>
                    </a:cubicBezTo>
                    <a:cubicBezTo>
                      <a:pt x="26" y="11"/>
                      <a:pt x="26" y="11"/>
                      <a:pt x="26" y="11"/>
                    </a:cubicBezTo>
                    <a:lnTo>
                      <a:pt x="26" y="8"/>
                    </a:lnTo>
                    <a:close/>
                    <a:moveTo>
                      <a:pt x="70" y="54"/>
                    </a:moveTo>
                    <a:cubicBezTo>
                      <a:pt x="70" y="55"/>
                      <a:pt x="68" y="56"/>
                      <a:pt x="67" y="56"/>
                    </a:cubicBezTo>
                    <a:cubicBezTo>
                      <a:pt x="6" y="56"/>
                      <a:pt x="6" y="56"/>
                      <a:pt x="6" y="56"/>
                    </a:cubicBezTo>
                    <a:cubicBezTo>
                      <a:pt x="5" y="56"/>
                      <a:pt x="3" y="55"/>
                      <a:pt x="3" y="54"/>
                    </a:cubicBezTo>
                    <a:cubicBezTo>
                      <a:pt x="3" y="31"/>
                      <a:pt x="3" y="31"/>
                      <a:pt x="3" y="31"/>
                    </a:cubicBezTo>
                    <a:cubicBezTo>
                      <a:pt x="70" y="31"/>
                      <a:pt x="70" y="31"/>
                      <a:pt x="70" y="31"/>
                    </a:cubicBezTo>
                    <a:lnTo>
                      <a:pt x="70" y="54"/>
                    </a:lnTo>
                    <a:close/>
                    <a:moveTo>
                      <a:pt x="70" y="27"/>
                    </a:moveTo>
                    <a:cubicBezTo>
                      <a:pt x="3" y="27"/>
                      <a:pt x="3" y="27"/>
                      <a:pt x="3" y="27"/>
                    </a:cubicBezTo>
                    <a:cubicBezTo>
                      <a:pt x="3" y="17"/>
                      <a:pt x="3" y="17"/>
                      <a:pt x="3" y="17"/>
                    </a:cubicBezTo>
                    <a:cubicBezTo>
                      <a:pt x="3" y="15"/>
                      <a:pt x="5" y="14"/>
                      <a:pt x="6" y="14"/>
                    </a:cubicBezTo>
                    <a:cubicBezTo>
                      <a:pt x="67" y="14"/>
                      <a:pt x="67" y="14"/>
                      <a:pt x="67" y="14"/>
                    </a:cubicBezTo>
                    <a:cubicBezTo>
                      <a:pt x="68" y="14"/>
                      <a:pt x="70" y="15"/>
                      <a:pt x="70" y="17"/>
                    </a:cubicBezTo>
                    <a:lnTo>
                      <a:pt x="7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3" name="Oval 196"/>
              <p:cNvSpPr>
                <a:spLocks noChangeArrowheads="1"/>
              </p:cNvSpPr>
              <p:nvPr/>
            </p:nvSpPr>
            <p:spPr bwMode="auto">
              <a:xfrm>
                <a:off x="18339184" y="11945883"/>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4" name="Oval 197"/>
              <p:cNvSpPr>
                <a:spLocks noChangeArrowheads="1"/>
              </p:cNvSpPr>
              <p:nvPr/>
            </p:nvSpPr>
            <p:spPr bwMode="auto">
              <a:xfrm>
                <a:off x="18701134" y="1194588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35" name="กลุ่ม 234"/>
          <p:cNvGrpSpPr/>
          <p:nvPr/>
        </p:nvGrpSpPr>
        <p:grpSpPr>
          <a:xfrm>
            <a:off x="9512299" y="3047999"/>
            <a:ext cx="5321300" cy="1912938"/>
            <a:chOff x="9512299" y="3047999"/>
            <a:chExt cx="5321300" cy="1912938"/>
          </a:xfrm>
        </p:grpSpPr>
        <p:sp>
          <p:nvSpPr>
            <p:cNvPr id="236" name="Freeform 7"/>
            <p:cNvSpPr>
              <a:spLocks/>
            </p:cNvSpPr>
            <p:nvPr/>
          </p:nvSpPr>
          <p:spPr bwMode="auto">
            <a:xfrm>
              <a:off x="9512299" y="3047999"/>
              <a:ext cx="5321300" cy="1912938"/>
            </a:xfrm>
            <a:custGeom>
              <a:avLst/>
              <a:gdLst>
                <a:gd name="T0" fmla="*/ 395 w 395"/>
                <a:gd name="T1" fmla="*/ 142 h 142"/>
                <a:gd name="T2" fmla="*/ 197 w 395"/>
                <a:gd name="T3" fmla="*/ 0 h 142"/>
                <a:gd name="T4" fmla="*/ 0 w 395"/>
                <a:gd name="T5" fmla="*/ 142 h 142"/>
                <a:gd name="T6" fmla="*/ 395 w 395"/>
                <a:gd name="T7" fmla="*/ 142 h 142"/>
              </a:gdLst>
              <a:ahLst/>
              <a:cxnLst>
                <a:cxn ang="0">
                  <a:pos x="T0" y="T1"/>
                </a:cxn>
                <a:cxn ang="0">
                  <a:pos x="T2" y="T3"/>
                </a:cxn>
                <a:cxn ang="0">
                  <a:pos x="T4" y="T5"/>
                </a:cxn>
                <a:cxn ang="0">
                  <a:pos x="T6" y="T7"/>
                </a:cxn>
              </a:cxnLst>
              <a:rect l="0" t="0" r="r" b="b"/>
              <a:pathLst>
                <a:path w="395" h="142">
                  <a:moveTo>
                    <a:pt x="395" y="142"/>
                  </a:moveTo>
                  <a:cubicBezTo>
                    <a:pt x="367" y="60"/>
                    <a:pt x="289" y="0"/>
                    <a:pt x="197" y="0"/>
                  </a:cubicBezTo>
                  <a:cubicBezTo>
                    <a:pt x="106" y="0"/>
                    <a:pt x="28" y="60"/>
                    <a:pt x="0" y="142"/>
                  </a:cubicBezTo>
                  <a:lnTo>
                    <a:pt x="395" y="14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37" name="TextBox 236"/>
            <p:cNvSpPr txBox="1"/>
            <p:nvPr/>
          </p:nvSpPr>
          <p:spPr>
            <a:xfrm>
              <a:off x="11302999" y="3916573"/>
              <a:ext cx="3068638"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a:t>
              </a:r>
            </a:p>
          </p:txBody>
        </p:sp>
        <p:grpSp>
          <p:nvGrpSpPr>
            <p:cNvPr id="238" name="กลุ่ม 237"/>
            <p:cNvGrpSpPr/>
            <p:nvPr/>
          </p:nvGrpSpPr>
          <p:grpSpPr>
            <a:xfrm>
              <a:off x="10657744" y="4133818"/>
              <a:ext cx="424278" cy="525736"/>
              <a:chOff x="14562138" y="8907463"/>
              <a:chExt cx="438150" cy="542925"/>
            </a:xfrm>
            <a:solidFill>
              <a:schemeClr val="bg2"/>
            </a:solidFill>
          </p:grpSpPr>
          <p:sp>
            <p:nvSpPr>
              <p:cNvPr id="239" name="Freeform 142"/>
              <p:cNvSpPr>
                <a:spLocks noEditPoints="1"/>
              </p:cNvSpPr>
              <p:nvPr/>
            </p:nvSpPr>
            <p:spPr bwMode="auto">
              <a:xfrm>
                <a:off x="14562138" y="8907463"/>
                <a:ext cx="438150" cy="542925"/>
              </a:xfrm>
              <a:custGeom>
                <a:avLst/>
                <a:gdLst>
                  <a:gd name="T0" fmla="*/ 46 w 46"/>
                  <a:gd name="T1" fmla="*/ 15 h 57"/>
                  <a:gd name="T2" fmla="*/ 46 w 46"/>
                  <a:gd name="T3" fmla="*/ 15 h 57"/>
                  <a:gd name="T4" fmla="*/ 46 w 46"/>
                  <a:gd name="T5" fmla="*/ 14 h 57"/>
                  <a:gd name="T6" fmla="*/ 46 w 46"/>
                  <a:gd name="T7" fmla="*/ 14 h 57"/>
                  <a:gd name="T8" fmla="*/ 46 w 46"/>
                  <a:gd name="T9" fmla="*/ 14 h 57"/>
                  <a:gd name="T10" fmla="*/ 46 w 46"/>
                  <a:gd name="T11" fmla="*/ 14 h 57"/>
                  <a:gd name="T12" fmla="*/ 45 w 46"/>
                  <a:gd name="T13" fmla="*/ 14 h 57"/>
                  <a:gd name="T14" fmla="*/ 45 w 46"/>
                  <a:gd name="T15" fmla="*/ 14 h 57"/>
                  <a:gd name="T16" fmla="*/ 45 w 46"/>
                  <a:gd name="T17" fmla="*/ 14 h 57"/>
                  <a:gd name="T18" fmla="*/ 45 w 46"/>
                  <a:gd name="T19" fmla="*/ 14 h 57"/>
                  <a:gd name="T20" fmla="*/ 45 w 46"/>
                  <a:gd name="T21" fmla="*/ 14 h 57"/>
                  <a:gd name="T22" fmla="*/ 45 w 46"/>
                  <a:gd name="T23" fmla="*/ 14 h 57"/>
                  <a:gd name="T24" fmla="*/ 32 w 46"/>
                  <a:gd name="T25" fmla="*/ 1 h 57"/>
                  <a:gd name="T26" fmla="*/ 32 w 46"/>
                  <a:gd name="T27" fmla="*/ 1 h 57"/>
                  <a:gd name="T28" fmla="*/ 32 w 46"/>
                  <a:gd name="T29" fmla="*/ 1 h 57"/>
                  <a:gd name="T30" fmla="*/ 32 w 46"/>
                  <a:gd name="T31" fmla="*/ 1 h 57"/>
                  <a:gd name="T32" fmla="*/ 32 w 46"/>
                  <a:gd name="T33" fmla="*/ 1 h 57"/>
                  <a:gd name="T34" fmla="*/ 32 w 46"/>
                  <a:gd name="T35" fmla="*/ 1 h 57"/>
                  <a:gd name="T36" fmla="*/ 32 w 46"/>
                  <a:gd name="T37" fmla="*/ 0 h 57"/>
                  <a:gd name="T38" fmla="*/ 32 w 46"/>
                  <a:gd name="T39" fmla="*/ 0 h 57"/>
                  <a:gd name="T40" fmla="*/ 32 w 46"/>
                  <a:gd name="T41" fmla="*/ 0 h 57"/>
                  <a:gd name="T42" fmla="*/ 32 w 46"/>
                  <a:gd name="T43" fmla="*/ 0 h 57"/>
                  <a:gd name="T44" fmla="*/ 31 w 46"/>
                  <a:gd name="T45" fmla="*/ 0 h 57"/>
                  <a:gd name="T46" fmla="*/ 31 w 46"/>
                  <a:gd name="T47" fmla="*/ 0 h 57"/>
                  <a:gd name="T48" fmla="*/ 31 w 46"/>
                  <a:gd name="T49" fmla="*/ 0 h 57"/>
                  <a:gd name="T50" fmla="*/ 2 w 46"/>
                  <a:gd name="T51" fmla="*/ 0 h 57"/>
                  <a:gd name="T52" fmla="*/ 0 w 46"/>
                  <a:gd name="T53" fmla="*/ 2 h 57"/>
                  <a:gd name="T54" fmla="*/ 0 w 46"/>
                  <a:gd name="T55" fmla="*/ 55 h 57"/>
                  <a:gd name="T56" fmla="*/ 2 w 46"/>
                  <a:gd name="T57" fmla="*/ 57 h 57"/>
                  <a:gd name="T58" fmla="*/ 44 w 46"/>
                  <a:gd name="T59" fmla="*/ 57 h 57"/>
                  <a:gd name="T60" fmla="*/ 46 w 46"/>
                  <a:gd name="T61" fmla="*/ 55 h 57"/>
                  <a:gd name="T62" fmla="*/ 46 w 46"/>
                  <a:gd name="T63" fmla="*/ 15 h 57"/>
                  <a:gd name="T64" fmla="*/ 46 w 46"/>
                  <a:gd name="T65" fmla="*/ 15 h 57"/>
                  <a:gd name="T66" fmla="*/ 33 w 46"/>
                  <a:gd name="T67" fmla="*/ 6 h 57"/>
                  <a:gd name="T68" fmla="*/ 40 w 46"/>
                  <a:gd name="T69" fmla="*/ 13 h 57"/>
                  <a:gd name="T70" fmla="*/ 33 w 46"/>
                  <a:gd name="T71" fmla="*/ 13 h 57"/>
                  <a:gd name="T72" fmla="*/ 33 w 46"/>
                  <a:gd name="T73" fmla="*/ 6 h 57"/>
                  <a:gd name="T74" fmla="*/ 3 w 46"/>
                  <a:gd name="T75" fmla="*/ 54 h 57"/>
                  <a:gd name="T76" fmla="*/ 3 w 46"/>
                  <a:gd name="T77" fmla="*/ 4 h 57"/>
                  <a:gd name="T78" fmla="*/ 30 w 46"/>
                  <a:gd name="T79" fmla="*/ 4 h 57"/>
                  <a:gd name="T80" fmla="*/ 30 w 46"/>
                  <a:gd name="T81" fmla="*/ 15 h 57"/>
                  <a:gd name="T82" fmla="*/ 31 w 46"/>
                  <a:gd name="T83" fmla="*/ 16 h 57"/>
                  <a:gd name="T84" fmla="*/ 42 w 46"/>
                  <a:gd name="T85" fmla="*/ 16 h 57"/>
                  <a:gd name="T86" fmla="*/ 42 w 46"/>
                  <a:gd name="T87" fmla="*/ 54 h 57"/>
                  <a:gd name="T88" fmla="*/ 3 w 46"/>
                  <a:gd name="T89"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57">
                    <a:moveTo>
                      <a:pt x="46" y="15"/>
                    </a:moveTo>
                    <a:cubicBezTo>
                      <a:pt x="46" y="15"/>
                      <a:pt x="46" y="15"/>
                      <a:pt x="46" y="15"/>
                    </a:cubicBezTo>
                    <a:cubicBezTo>
                      <a:pt x="46" y="15"/>
                      <a:pt x="46" y="14"/>
                      <a:pt x="46" y="14"/>
                    </a:cubicBezTo>
                    <a:cubicBezTo>
                      <a:pt x="46" y="14"/>
                      <a:pt x="46" y="14"/>
                      <a:pt x="46" y="14"/>
                    </a:cubicBezTo>
                    <a:cubicBezTo>
                      <a:pt x="46" y="14"/>
                      <a:pt x="46" y="14"/>
                      <a:pt x="46" y="14"/>
                    </a:cubicBezTo>
                    <a:cubicBezTo>
                      <a:pt x="46" y="14"/>
                      <a:pt x="46" y="14"/>
                      <a:pt x="46" y="14"/>
                    </a:cubicBezTo>
                    <a:cubicBezTo>
                      <a:pt x="46"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0"/>
                    </a:cubicBezTo>
                    <a:cubicBezTo>
                      <a:pt x="32" y="0"/>
                      <a:pt x="32" y="0"/>
                      <a:pt x="32" y="0"/>
                    </a:cubicBezTo>
                    <a:cubicBezTo>
                      <a:pt x="32" y="0"/>
                      <a:pt x="32" y="0"/>
                      <a:pt x="32" y="0"/>
                    </a:cubicBezTo>
                    <a:cubicBezTo>
                      <a:pt x="32" y="0"/>
                      <a:pt x="32" y="0"/>
                      <a:pt x="32" y="0"/>
                    </a:cubicBezTo>
                    <a:cubicBezTo>
                      <a:pt x="32" y="0"/>
                      <a:pt x="32" y="0"/>
                      <a:pt x="31" y="0"/>
                    </a:cubicBezTo>
                    <a:cubicBezTo>
                      <a:pt x="31" y="0"/>
                      <a:pt x="31" y="0"/>
                      <a:pt x="31" y="0"/>
                    </a:cubicBezTo>
                    <a:cubicBezTo>
                      <a:pt x="31" y="0"/>
                      <a:pt x="31" y="0"/>
                      <a:pt x="31" y="0"/>
                    </a:cubicBezTo>
                    <a:cubicBezTo>
                      <a:pt x="2" y="0"/>
                      <a:pt x="2" y="0"/>
                      <a:pt x="2" y="0"/>
                    </a:cubicBezTo>
                    <a:cubicBezTo>
                      <a:pt x="1" y="0"/>
                      <a:pt x="0" y="1"/>
                      <a:pt x="0" y="2"/>
                    </a:cubicBezTo>
                    <a:cubicBezTo>
                      <a:pt x="0" y="55"/>
                      <a:pt x="0" y="55"/>
                      <a:pt x="0" y="55"/>
                    </a:cubicBezTo>
                    <a:cubicBezTo>
                      <a:pt x="0" y="56"/>
                      <a:pt x="1" y="57"/>
                      <a:pt x="2" y="57"/>
                    </a:cubicBezTo>
                    <a:cubicBezTo>
                      <a:pt x="44" y="57"/>
                      <a:pt x="44" y="57"/>
                      <a:pt x="44" y="57"/>
                    </a:cubicBezTo>
                    <a:cubicBezTo>
                      <a:pt x="45" y="57"/>
                      <a:pt x="46" y="56"/>
                      <a:pt x="46" y="55"/>
                    </a:cubicBezTo>
                    <a:cubicBezTo>
                      <a:pt x="46" y="15"/>
                      <a:pt x="46" y="15"/>
                      <a:pt x="46" y="15"/>
                    </a:cubicBezTo>
                    <a:cubicBezTo>
                      <a:pt x="46" y="15"/>
                      <a:pt x="46" y="15"/>
                      <a:pt x="46" y="15"/>
                    </a:cubicBezTo>
                    <a:close/>
                    <a:moveTo>
                      <a:pt x="33" y="6"/>
                    </a:moveTo>
                    <a:cubicBezTo>
                      <a:pt x="40" y="13"/>
                      <a:pt x="40" y="13"/>
                      <a:pt x="40" y="13"/>
                    </a:cubicBezTo>
                    <a:cubicBezTo>
                      <a:pt x="33" y="13"/>
                      <a:pt x="33" y="13"/>
                      <a:pt x="33" y="13"/>
                    </a:cubicBezTo>
                    <a:lnTo>
                      <a:pt x="33" y="6"/>
                    </a:lnTo>
                    <a:close/>
                    <a:moveTo>
                      <a:pt x="3" y="54"/>
                    </a:moveTo>
                    <a:cubicBezTo>
                      <a:pt x="3" y="4"/>
                      <a:pt x="3" y="4"/>
                      <a:pt x="3" y="4"/>
                    </a:cubicBezTo>
                    <a:cubicBezTo>
                      <a:pt x="30" y="4"/>
                      <a:pt x="30" y="4"/>
                      <a:pt x="30" y="4"/>
                    </a:cubicBezTo>
                    <a:cubicBezTo>
                      <a:pt x="30" y="15"/>
                      <a:pt x="30" y="15"/>
                      <a:pt x="30" y="15"/>
                    </a:cubicBezTo>
                    <a:cubicBezTo>
                      <a:pt x="30" y="16"/>
                      <a:pt x="30" y="16"/>
                      <a:pt x="31" y="16"/>
                    </a:cubicBezTo>
                    <a:cubicBezTo>
                      <a:pt x="42" y="16"/>
                      <a:pt x="42" y="16"/>
                      <a:pt x="42" y="16"/>
                    </a:cubicBezTo>
                    <a:cubicBezTo>
                      <a:pt x="42" y="54"/>
                      <a:pt x="42" y="54"/>
                      <a:pt x="42" y="54"/>
                    </a:cubicBezTo>
                    <a:lnTo>
                      <a:pt x="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0" name="Freeform 143"/>
              <p:cNvSpPr>
                <a:spLocks/>
              </p:cNvSpPr>
              <p:nvPr/>
            </p:nvSpPr>
            <p:spPr bwMode="auto">
              <a:xfrm>
                <a:off x="14628813" y="91455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1" name="Freeform 144"/>
              <p:cNvSpPr>
                <a:spLocks/>
              </p:cNvSpPr>
              <p:nvPr/>
            </p:nvSpPr>
            <p:spPr bwMode="auto">
              <a:xfrm>
                <a:off x="14628813" y="92217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2" name="Freeform 145"/>
              <p:cNvSpPr>
                <a:spLocks/>
              </p:cNvSpPr>
              <p:nvPr/>
            </p:nvSpPr>
            <p:spPr bwMode="auto">
              <a:xfrm>
                <a:off x="14628813" y="92979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3" name="Freeform 146"/>
              <p:cNvSpPr>
                <a:spLocks/>
              </p:cNvSpPr>
              <p:nvPr/>
            </p:nvSpPr>
            <p:spPr bwMode="auto">
              <a:xfrm>
                <a:off x="14619288" y="9069388"/>
                <a:ext cx="219075" cy="28575"/>
              </a:xfrm>
              <a:custGeom>
                <a:avLst/>
                <a:gdLst>
                  <a:gd name="T0" fmla="*/ 21 w 23"/>
                  <a:gd name="T1" fmla="*/ 0 h 3"/>
                  <a:gd name="T2" fmla="*/ 2 w 23"/>
                  <a:gd name="T3" fmla="*/ 0 h 3"/>
                  <a:gd name="T4" fmla="*/ 0 w 23"/>
                  <a:gd name="T5" fmla="*/ 2 h 3"/>
                  <a:gd name="T6" fmla="*/ 2 w 23"/>
                  <a:gd name="T7" fmla="*/ 3 h 3"/>
                  <a:gd name="T8" fmla="*/ 21 w 23"/>
                  <a:gd name="T9" fmla="*/ 3 h 3"/>
                  <a:gd name="T10" fmla="*/ 23 w 23"/>
                  <a:gd name="T11" fmla="*/ 2 h 3"/>
                  <a:gd name="T12" fmla="*/ 21 w 2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3" h="3">
                    <a:moveTo>
                      <a:pt x="21" y="0"/>
                    </a:moveTo>
                    <a:cubicBezTo>
                      <a:pt x="2" y="0"/>
                      <a:pt x="2" y="0"/>
                      <a:pt x="2" y="0"/>
                    </a:cubicBezTo>
                    <a:cubicBezTo>
                      <a:pt x="1" y="0"/>
                      <a:pt x="0" y="1"/>
                      <a:pt x="0" y="2"/>
                    </a:cubicBezTo>
                    <a:cubicBezTo>
                      <a:pt x="0" y="3"/>
                      <a:pt x="1" y="3"/>
                      <a:pt x="2" y="3"/>
                    </a:cubicBezTo>
                    <a:cubicBezTo>
                      <a:pt x="21" y="3"/>
                      <a:pt x="21" y="3"/>
                      <a:pt x="21" y="3"/>
                    </a:cubicBezTo>
                    <a:cubicBezTo>
                      <a:pt x="22" y="3"/>
                      <a:pt x="23" y="3"/>
                      <a:pt x="23" y="2"/>
                    </a:cubicBezTo>
                    <a:cubicBezTo>
                      <a:pt x="23" y="1"/>
                      <a:pt x="22"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244" name="ตัวเชื่อมต่อตรง 237"/>
          <p:cNvCxnSpPr/>
          <p:nvPr/>
        </p:nvCxnSpPr>
        <p:spPr>
          <a:xfrm>
            <a:off x="6274676" y="4191000"/>
            <a:ext cx="3143961" cy="63442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45" name="TextBox 31"/>
          <p:cNvSpPr txBox="1">
            <a:spLocks noChangeArrowheads="1"/>
          </p:cNvSpPr>
          <p:nvPr/>
        </p:nvSpPr>
        <p:spPr bwMode="auto">
          <a:xfrm>
            <a:off x="3475037" y="40386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6"/>
                </a:solidFill>
                <a:latin typeface="Lato Black" pitchFamily="34" charset="0"/>
                <a:ea typeface="Lato Black" pitchFamily="34" charset="0"/>
                <a:cs typeface="Lato Black" pitchFamily="34" charset="0"/>
              </a:rPr>
              <a:t>35%</a:t>
            </a:r>
            <a:endParaRPr lang="id-ID" sz="5400" b="1" dirty="0">
              <a:solidFill>
                <a:schemeClr val="accent6"/>
              </a:solidFill>
              <a:latin typeface="Lato Black" pitchFamily="34" charset="0"/>
              <a:ea typeface="Lato Black" pitchFamily="34" charset="0"/>
              <a:cs typeface="Lato Black" pitchFamily="34" charset="0"/>
            </a:endParaRPr>
          </a:p>
        </p:txBody>
      </p:sp>
      <p:sp>
        <p:nvSpPr>
          <p:cNvPr id="246" name="TextBox 245"/>
          <p:cNvSpPr txBox="1"/>
          <p:nvPr/>
        </p:nvSpPr>
        <p:spPr>
          <a:xfrm>
            <a:off x="3343461" y="4913041"/>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247" name="ตัวเชื่อมต่อตรง 237"/>
          <p:cNvCxnSpPr/>
          <p:nvPr/>
        </p:nvCxnSpPr>
        <p:spPr>
          <a:xfrm rot="10800000" flipV="1">
            <a:off x="15027339" y="4495800"/>
            <a:ext cx="2773298" cy="1539103"/>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48" name="TextBox 31"/>
          <p:cNvSpPr txBox="1">
            <a:spLocks noChangeArrowheads="1"/>
          </p:cNvSpPr>
          <p:nvPr/>
        </p:nvSpPr>
        <p:spPr bwMode="auto">
          <a:xfrm>
            <a:off x="17861492" y="42672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400" b="1" dirty="0">
                <a:solidFill>
                  <a:schemeClr val="accent5"/>
                </a:solidFill>
                <a:latin typeface="Lato Black" pitchFamily="34" charset="0"/>
                <a:ea typeface="Lato Black" pitchFamily="34" charset="0"/>
                <a:cs typeface="Lato Black" pitchFamily="34" charset="0"/>
              </a:rPr>
              <a:t>49%</a:t>
            </a:r>
            <a:endParaRPr lang="id-ID" sz="5400" b="1" dirty="0">
              <a:solidFill>
                <a:schemeClr val="accent5"/>
              </a:solidFill>
              <a:latin typeface="Lato Black" pitchFamily="34" charset="0"/>
              <a:ea typeface="Lato Black" pitchFamily="34" charset="0"/>
              <a:cs typeface="Lato Black" pitchFamily="34" charset="0"/>
            </a:endParaRPr>
          </a:p>
        </p:txBody>
      </p:sp>
      <p:sp>
        <p:nvSpPr>
          <p:cNvPr id="249" name="TextBox 248"/>
          <p:cNvSpPr txBox="1"/>
          <p:nvPr/>
        </p:nvSpPr>
        <p:spPr>
          <a:xfrm>
            <a:off x="16886237" y="5113971"/>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250" name="ตัวเชื่อมต่อตรง 237"/>
          <p:cNvCxnSpPr/>
          <p:nvPr/>
        </p:nvCxnSpPr>
        <p:spPr>
          <a:xfrm>
            <a:off x="5897831" y="7529324"/>
            <a:ext cx="4130406" cy="42535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51" name="TextBox 31"/>
          <p:cNvSpPr txBox="1">
            <a:spLocks noChangeArrowheads="1"/>
          </p:cNvSpPr>
          <p:nvPr/>
        </p:nvSpPr>
        <p:spPr bwMode="auto">
          <a:xfrm>
            <a:off x="3530413" y="7485069"/>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3"/>
                </a:solidFill>
                <a:latin typeface="Lato Black" pitchFamily="34" charset="0"/>
                <a:ea typeface="Lato Black" pitchFamily="34" charset="0"/>
                <a:cs typeface="Lato Black" pitchFamily="34" charset="0"/>
              </a:rPr>
              <a:t>58%</a:t>
            </a:r>
            <a:endParaRPr lang="id-ID" sz="5400" b="1" dirty="0">
              <a:solidFill>
                <a:schemeClr val="accent3"/>
              </a:solidFill>
              <a:latin typeface="Lato Black" pitchFamily="34" charset="0"/>
              <a:ea typeface="Lato Black" pitchFamily="34" charset="0"/>
              <a:cs typeface="Lato Black" pitchFamily="34" charset="0"/>
            </a:endParaRPr>
          </a:p>
        </p:txBody>
      </p:sp>
      <p:sp>
        <p:nvSpPr>
          <p:cNvPr id="252" name="TextBox 251"/>
          <p:cNvSpPr txBox="1"/>
          <p:nvPr/>
        </p:nvSpPr>
        <p:spPr>
          <a:xfrm>
            <a:off x="3398837" y="835951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253" name="ตัวเชื่อมต่อตรง 237"/>
          <p:cNvCxnSpPr/>
          <p:nvPr/>
        </p:nvCxnSpPr>
        <p:spPr>
          <a:xfrm rot="10800000" flipV="1">
            <a:off x="13818800" y="7924800"/>
            <a:ext cx="3859536" cy="1467616"/>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54" name="TextBox 31"/>
          <p:cNvSpPr txBox="1">
            <a:spLocks noChangeArrowheads="1"/>
          </p:cNvSpPr>
          <p:nvPr/>
        </p:nvSpPr>
        <p:spPr bwMode="auto">
          <a:xfrm>
            <a:off x="17800637" y="76962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400" b="1" dirty="0">
                <a:solidFill>
                  <a:schemeClr val="accent4"/>
                </a:solidFill>
                <a:latin typeface="Lato Black" pitchFamily="34" charset="0"/>
                <a:ea typeface="Lato Black" pitchFamily="34" charset="0"/>
                <a:cs typeface="Lato Black" pitchFamily="34" charset="0"/>
              </a:rPr>
              <a:t>84%</a:t>
            </a:r>
            <a:endParaRPr lang="id-ID" sz="5400" b="1" dirty="0">
              <a:solidFill>
                <a:schemeClr val="accent4"/>
              </a:solidFill>
              <a:latin typeface="Lato Black" pitchFamily="34" charset="0"/>
              <a:ea typeface="Lato Black" pitchFamily="34" charset="0"/>
              <a:cs typeface="Lato Black" pitchFamily="34" charset="0"/>
            </a:endParaRPr>
          </a:p>
        </p:txBody>
      </p:sp>
      <p:sp>
        <p:nvSpPr>
          <p:cNvPr id="255" name="TextBox 254"/>
          <p:cNvSpPr txBox="1"/>
          <p:nvPr/>
        </p:nvSpPr>
        <p:spPr>
          <a:xfrm>
            <a:off x="16825382" y="8542971"/>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56" name="Group 55"/>
          <p:cNvGrpSpPr/>
          <p:nvPr/>
        </p:nvGrpSpPr>
        <p:grpSpPr>
          <a:xfrm>
            <a:off x="9342437" y="0"/>
            <a:ext cx="5121981" cy="1859280"/>
            <a:chOff x="9266237" y="-30479"/>
            <a:chExt cx="5121981" cy="1859280"/>
          </a:xfrm>
        </p:grpSpPr>
        <p:sp>
          <p:nvSpPr>
            <p:cNvPr id="5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8" name="TextBox 5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9" name="กลุ่ม 1"/>
            <p:cNvGrpSpPr/>
            <p:nvPr/>
          </p:nvGrpSpPr>
          <p:grpSpPr>
            <a:xfrm>
              <a:off x="10629638" y="960536"/>
              <a:ext cx="2675199" cy="191868"/>
              <a:chOff x="731836" y="7607630"/>
              <a:chExt cx="3043601" cy="240970"/>
            </a:xfrm>
          </p:grpSpPr>
          <p:sp>
            <p:nvSpPr>
              <p:cNvPr id="6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3"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2695935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wipe(down)">
                                      <p:cBhvr>
                                        <p:cTn id="7" dur="500"/>
                                        <p:tgtEl>
                                          <p:spTgt spid="21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18"/>
                                        </p:tgtEl>
                                        <p:attrNameLst>
                                          <p:attrName>style.visibility</p:attrName>
                                        </p:attrNameLst>
                                      </p:cBhvr>
                                      <p:to>
                                        <p:strVal val="visible"/>
                                      </p:to>
                                    </p:set>
                                    <p:animEffect transition="in" filter="wipe(down)">
                                      <p:cBhvr>
                                        <p:cTn id="11" dur="500"/>
                                        <p:tgtEl>
                                          <p:spTgt spid="218"/>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28"/>
                                        </p:tgtEl>
                                        <p:attrNameLst>
                                          <p:attrName>style.visibility</p:attrName>
                                        </p:attrNameLst>
                                      </p:cBhvr>
                                      <p:to>
                                        <p:strVal val="visible"/>
                                      </p:to>
                                    </p:set>
                                    <p:animEffect transition="in" filter="wipe(down)">
                                      <p:cBhvr>
                                        <p:cTn id="15" dur="500"/>
                                        <p:tgtEl>
                                          <p:spTgt spid="22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wipe(down)">
                                      <p:cBhvr>
                                        <p:cTn id="19" dur="500"/>
                                        <p:tgtEl>
                                          <p:spTgt spid="23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244"/>
                                        </p:tgtEl>
                                        <p:attrNameLst>
                                          <p:attrName>style.visibility</p:attrName>
                                        </p:attrNameLst>
                                      </p:cBhvr>
                                      <p:to>
                                        <p:strVal val="visible"/>
                                      </p:to>
                                    </p:set>
                                    <p:animEffect transition="in" filter="wipe(right)">
                                      <p:cBhvr>
                                        <p:cTn id="23" dur="500"/>
                                        <p:tgtEl>
                                          <p:spTgt spid="244"/>
                                        </p:tgtEl>
                                      </p:cBhvr>
                                    </p:animEffect>
                                  </p:childTnLst>
                                </p:cTn>
                              </p:par>
                            </p:childTnLst>
                          </p:cTn>
                        </p:par>
                        <p:par>
                          <p:cTn id="24" fill="hold">
                            <p:stCondLst>
                              <p:cond delay="2500"/>
                            </p:stCondLst>
                            <p:childTnLst>
                              <p:par>
                                <p:cTn id="25" presetID="16" presetClass="entr" presetSubtype="21" fill="hold" grpId="0" nodeType="afterEffect">
                                  <p:stCondLst>
                                    <p:cond delay="0"/>
                                  </p:stCondLst>
                                  <p:childTnLst>
                                    <p:set>
                                      <p:cBhvr>
                                        <p:cTn id="26" dur="1" fill="hold">
                                          <p:stCondLst>
                                            <p:cond delay="0"/>
                                          </p:stCondLst>
                                        </p:cTn>
                                        <p:tgtEl>
                                          <p:spTgt spid="245"/>
                                        </p:tgtEl>
                                        <p:attrNameLst>
                                          <p:attrName>style.visibility</p:attrName>
                                        </p:attrNameLst>
                                      </p:cBhvr>
                                      <p:to>
                                        <p:strVal val="visible"/>
                                      </p:to>
                                    </p:set>
                                    <p:animEffect transition="in" filter="barn(inVertical)">
                                      <p:cBhvr>
                                        <p:cTn id="27" dur="500"/>
                                        <p:tgtEl>
                                          <p:spTgt spid="245"/>
                                        </p:tgtEl>
                                      </p:cBhvr>
                                    </p:animEffect>
                                  </p:childTnLst>
                                </p:cTn>
                              </p:par>
                            </p:childTnLst>
                          </p:cTn>
                        </p:par>
                        <p:par>
                          <p:cTn id="28" fill="hold">
                            <p:stCondLst>
                              <p:cond delay="3000"/>
                            </p:stCondLst>
                            <p:childTnLst>
                              <p:par>
                                <p:cTn id="29" presetID="16" presetClass="entr" presetSubtype="21" fill="hold" grpId="0" nodeType="afterEffect">
                                  <p:stCondLst>
                                    <p:cond delay="0"/>
                                  </p:stCondLst>
                                  <p:childTnLst>
                                    <p:set>
                                      <p:cBhvr>
                                        <p:cTn id="30" dur="1" fill="hold">
                                          <p:stCondLst>
                                            <p:cond delay="0"/>
                                          </p:stCondLst>
                                        </p:cTn>
                                        <p:tgtEl>
                                          <p:spTgt spid="246"/>
                                        </p:tgtEl>
                                        <p:attrNameLst>
                                          <p:attrName>style.visibility</p:attrName>
                                        </p:attrNameLst>
                                      </p:cBhvr>
                                      <p:to>
                                        <p:strVal val="visible"/>
                                      </p:to>
                                    </p:set>
                                    <p:animEffect transition="in" filter="barn(inVertical)">
                                      <p:cBhvr>
                                        <p:cTn id="31" dur="500"/>
                                        <p:tgtEl>
                                          <p:spTgt spid="246"/>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247"/>
                                        </p:tgtEl>
                                        <p:attrNameLst>
                                          <p:attrName>style.visibility</p:attrName>
                                        </p:attrNameLst>
                                      </p:cBhvr>
                                      <p:to>
                                        <p:strVal val="visible"/>
                                      </p:to>
                                    </p:set>
                                    <p:animEffect transition="in" filter="wipe(left)">
                                      <p:cBhvr>
                                        <p:cTn id="35" dur="500"/>
                                        <p:tgtEl>
                                          <p:spTgt spid="247"/>
                                        </p:tgtEl>
                                      </p:cBhvr>
                                    </p:animEffect>
                                  </p:childTnLst>
                                </p:cTn>
                              </p:par>
                            </p:childTnLst>
                          </p:cTn>
                        </p:par>
                        <p:par>
                          <p:cTn id="36" fill="hold">
                            <p:stCondLst>
                              <p:cond delay="4000"/>
                            </p:stCondLst>
                            <p:childTnLst>
                              <p:par>
                                <p:cTn id="37" presetID="16" presetClass="entr" presetSubtype="21" fill="hold" grpId="0" nodeType="afterEffect">
                                  <p:stCondLst>
                                    <p:cond delay="0"/>
                                  </p:stCondLst>
                                  <p:childTnLst>
                                    <p:set>
                                      <p:cBhvr>
                                        <p:cTn id="38" dur="1" fill="hold">
                                          <p:stCondLst>
                                            <p:cond delay="0"/>
                                          </p:stCondLst>
                                        </p:cTn>
                                        <p:tgtEl>
                                          <p:spTgt spid="248"/>
                                        </p:tgtEl>
                                        <p:attrNameLst>
                                          <p:attrName>style.visibility</p:attrName>
                                        </p:attrNameLst>
                                      </p:cBhvr>
                                      <p:to>
                                        <p:strVal val="visible"/>
                                      </p:to>
                                    </p:set>
                                    <p:animEffect transition="in" filter="barn(inVertical)">
                                      <p:cBhvr>
                                        <p:cTn id="39" dur="500"/>
                                        <p:tgtEl>
                                          <p:spTgt spid="248"/>
                                        </p:tgtEl>
                                      </p:cBhvr>
                                    </p:animEffect>
                                  </p:childTnLst>
                                </p:cTn>
                              </p:par>
                            </p:childTnLst>
                          </p:cTn>
                        </p:par>
                        <p:par>
                          <p:cTn id="40" fill="hold">
                            <p:stCondLst>
                              <p:cond delay="4500"/>
                            </p:stCondLst>
                            <p:childTnLst>
                              <p:par>
                                <p:cTn id="41" presetID="16" presetClass="entr" presetSubtype="21" fill="hold" grpId="0" nodeType="afterEffect">
                                  <p:stCondLst>
                                    <p:cond delay="0"/>
                                  </p:stCondLst>
                                  <p:childTnLst>
                                    <p:set>
                                      <p:cBhvr>
                                        <p:cTn id="42" dur="1" fill="hold">
                                          <p:stCondLst>
                                            <p:cond delay="0"/>
                                          </p:stCondLst>
                                        </p:cTn>
                                        <p:tgtEl>
                                          <p:spTgt spid="249"/>
                                        </p:tgtEl>
                                        <p:attrNameLst>
                                          <p:attrName>style.visibility</p:attrName>
                                        </p:attrNameLst>
                                      </p:cBhvr>
                                      <p:to>
                                        <p:strVal val="visible"/>
                                      </p:to>
                                    </p:set>
                                    <p:animEffect transition="in" filter="barn(inVertical)">
                                      <p:cBhvr>
                                        <p:cTn id="43" dur="500"/>
                                        <p:tgtEl>
                                          <p:spTgt spid="249"/>
                                        </p:tgtEl>
                                      </p:cBhvr>
                                    </p:animEffect>
                                  </p:childTnLst>
                                </p:cTn>
                              </p:par>
                            </p:childTnLst>
                          </p:cTn>
                        </p:par>
                        <p:par>
                          <p:cTn id="44" fill="hold">
                            <p:stCondLst>
                              <p:cond delay="5000"/>
                            </p:stCondLst>
                            <p:childTnLst>
                              <p:par>
                                <p:cTn id="45" presetID="22" presetClass="entr" presetSubtype="2" fill="hold" nodeType="afterEffect">
                                  <p:stCondLst>
                                    <p:cond delay="0"/>
                                  </p:stCondLst>
                                  <p:childTnLst>
                                    <p:set>
                                      <p:cBhvr>
                                        <p:cTn id="46" dur="1" fill="hold">
                                          <p:stCondLst>
                                            <p:cond delay="0"/>
                                          </p:stCondLst>
                                        </p:cTn>
                                        <p:tgtEl>
                                          <p:spTgt spid="250"/>
                                        </p:tgtEl>
                                        <p:attrNameLst>
                                          <p:attrName>style.visibility</p:attrName>
                                        </p:attrNameLst>
                                      </p:cBhvr>
                                      <p:to>
                                        <p:strVal val="visible"/>
                                      </p:to>
                                    </p:set>
                                    <p:animEffect transition="in" filter="wipe(right)">
                                      <p:cBhvr>
                                        <p:cTn id="47" dur="500"/>
                                        <p:tgtEl>
                                          <p:spTgt spid="250"/>
                                        </p:tgtEl>
                                      </p:cBhvr>
                                    </p:animEffect>
                                  </p:childTnLst>
                                </p:cTn>
                              </p:par>
                            </p:childTnLst>
                          </p:cTn>
                        </p:par>
                        <p:par>
                          <p:cTn id="48" fill="hold">
                            <p:stCondLst>
                              <p:cond delay="5500"/>
                            </p:stCondLst>
                            <p:childTnLst>
                              <p:par>
                                <p:cTn id="49" presetID="16" presetClass="entr" presetSubtype="21" fill="hold" grpId="0" nodeType="afterEffect">
                                  <p:stCondLst>
                                    <p:cond delay="0"/>
                                  </p:stCondLst>
                                  <p:childTnLst>
                                    <p:set>
                                      <p:cBhvr>
                                        <p:cTn id="50" dur="1" fill="hold">
                                          <p:stCondLst>
                                            <p:cond delay="0"/>
                                          </p:stCondLst>
                                        </p:cTn>
                                        <p:tgtEl>
                                          <p:spTgt spid="251"/>
                                        </p:tgtEl>
                                        <p:attrNameLst>
                                          <p:attrName>style.visibility</p:attrName>
                                        </p:attrNameLst>
                                      </p:cBhvr>
                                      <p:to>
                                        <p:strVal val="visible"/>
                                      </p:to>
                                    </p:set>
                                    <p:animEffect transition="in" filter="barn(inVertical)">
                                      <p:cBhvr>
                                        <p:cTn id="51" dur="500"/>
                                        <p:tgtEl>
                                          <p:spTgt spid="251"/>
                                        </p:tgtEl>
                                      </p:cBhvr>
                                    </p:animEffect>
                                  </p:childTnLst>
                                </p:cTn>
                              </p:par>
                            </p:childTnLst>
                          </p:cTn>
                        </p:par>
                        <p:par>
                          <p:cTn id="52" fill="hold">
                            <p:stCondLst>
                              <p:cond delay="6000"/>
                            </p:stCondLst>
                            <p:childTnLst>
                              <p:par>
                                <p:cTn id="53" presetID="16" presetClass="entr" presetSubtype="21" fill="hold" grpId="0" nodeType="afterEffect">
                                  <p:stCondLst>
                                    <p:cond delay="0"/>
                                  </p:stCondLst>
                                  <p:childTnLst>
                                    <p:set>
                                      <p:cBhvr>
                                        <p:cTn id="54" dur="1" fill="hold">
                                          <p:stCondLst>
                                            <p:cond delay="0"/>
                                          </p:stCondLst>
                                        </p:cTn>
                                        <p:tgtEl>
                                          <p:spTgt spid="252"/>
                                        </p:tgtEl>
                                        <p:attrNameLst>
                                          <p:attrName>style.visibility</p:attrName>
                                        </p:attrNameLst>
                                      </p:cBhvr>
                                      <p:to>
                                        <p:strVal val="visible"/>
                                      </p:to>
                                    </p:set>
                                    <p:animEffect transition="in" filter="barn(inVertical)">
                                      <p:cBhvr>
                                        <p:cTn id="55" dur="500"/>
                                        <p:tgtEl>
                                          <p:spTgt spid="252"/>
                                        </p:tgtEl>
                                      </p:cBhvr>
                                    </p:animEffect>
                                  </p:childTnLst>
                                </p:cTn>
                              </p:par>
                            </p:childTnLst>
                          </p:cTn>
                        </p:par>
                        <p:par>
                          <p:cTn id="56" fill="hold">
                            <p:stCondLst>
                              <p:cond delay="6500"/>
                            </p:stCondLst>
                            <p:childTnLst>
                              <p:par>
                                <p:cTn id="57" presetID="22" presetClass="entr" presetSubtype="8" fill="hold" nodeType="afterEffect">
                                  <p:stCondLst>
                                    <p:cond delay="0"/>
                                  </p:stCondLst>
                                  <p:childTnLst>
                                    <p:set>
                                      <p:cBhvr>
                                        <p:cTn id="58" dur="1" fill="hold">
                                          <p:stCondLst>
                                            <p:cond delay="0"/>
                                          </p:stCondLst>
                                        </p:cTn>
                                        <p:tgtEl>
                                          <p:spTgt spid="253"/>
                                        </p:tgtEl>
                                        <p:attrNameLst>
                                          <p:attrName>style.visibility</p:attrName>
                                        </p:attrNameLst>
                                      </p:cBhvr>
                                      <p:to>
                                        <p:strVal val="visible"/>
                                      </p:to>
                                    </p:set>
                                    <p:animEffect transition="in" filter="wipe(left)">
                                      <p:cBhvr>
                                        <p:cTn id="59" dur="500"/>
                                        <p:tgtEl>
                                          <p:spTgt spid="253"/>
                                        </p:tgtEl>
                                      </p:cBhvr>
                                    </p:animEffect>
                                  </p:childTnLst>
                                </p:cTn>
                              </p:par>
                            </p:childTnLst>
                          </p:cTn>
                        </p:par>
                        <p:par>
                          <p:cTn id="60" fill="hold">
                            <p:stCondLst>
                              <p:cond delay="7000"/>
                            </p:stCondLst>
                            <p:childTnLst>
                              <p:par>
                                <p:cTn id="61" presetID="16" presetClass="entr" presetSubtype="21" fill="hold" grpId="0" nodeType="afterEffect">
                                  <p:stCondLst>
                                    <p:cond delay="0"/>
                                  </p:stCondLst>
                                  <p:childTnLst>
                                    <p:set>
                                      <p:cBhvr>
                                        <p:cTn id="62" dur="1" fill="hold">
                                          <p:stCondLst>
                                            <p:cond delay="0"/>
                                          </p:stCondLst>
                                        </p:cTn>
                                        <p:tgtEl>
                                          <p:spTgt spid="254"/>
                                        </p:tgtEl>
                                        <p:attrNameLst>
                                          <p:attrName>style.visibility</p:attrName>
                                        </p:attrNameLst>
                                      </p:cBhvr>
                                      <p:to>
                                        <p:strVal val="visible"/>
                                      </p:to>
                                    </p:set>
                                    <p:animEffect transition="in" filter="barn(inVertical)">
                                      <p:cBhvr>
                                        <p:cTn id="63" dur="500"/>
                                        <p:tgtEl>
                                          <p:spTgt spid="254"/>
                                        </p:tgtEl>
                                      </p:cBhvr>
                                    </p:animEffect>
                                  </p:childTnLst>
                                </p:cTn>
                              </p:par>
                            </p:childTnLst>
                          </p:cTn>
                        </p:par>
                        <p:par>
                          <p:cTn id="64" fill="hold">
                            <p:stCondLst>
                              <p:cond delay="7500"/>
                            </p:stCondLst>
                            <p:childTnLst>
                              <p:par>
                                <p:cTn id="65" presetID="16" presetClass="entr" presetSubtype="21" fill="hold" grpId="0" nodeType="afterEffect">
                                  <p:stCondLst>
                                    <p:cond delay="0"/>
                                  </p:stCondLst>
                                  <p:childTnLst>
                                    <p:set>
                                      <p:cBhvr>
                                        <p:cTn id="66" dur="1" fill="hold">
                                          <p:stCondLst>
                                            <p:cond delay="0"/>
                                          </p:stCondLst>
                                        </p:cTn>
                                        <p:tgtEl>
                                          <p:spTgt spid="255"/>
                                        </p:tgtEl>
                                        <p:attrNameLst>
                                          <p:attrName>style.visibility</p:attrName>
                                        </p:attrNameLst>
                                      </p:cBhvr>
                                      <p:to>
                                        <p:strVal val="visible"/>
                                      </p:to>
                                    </p:set>
                                    <p:animEffect transition="in" filter="barn(inVertical)">
                                      <p:cBhvr>
                                        <p:cTn id="67" dur="500"/>
                                        <p:tgtEl>
                                          <p:spTgt spid="2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246" grpId="0"/>
      <p:bldP spid="248" grpId="0"/>
      <p:bldP spid="249" grpId="0"/>
      <p:bldP spid="251" grpId="0"/>
      <p:bldP spid="252" grpId="0"/>
      <p:bldP spid="254" grpId="0"/>
      <p:bldP spid="25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กลุ่ม 115"/>
          <p:cNvGrpSpPr/>
          <p:nvPr/>
        </p:nvGrpSpPr>
        <p:grpSpPr>
          <a:xfrm>
            <a:off x="8656637" y="3581400"/>
            <a:ext cx="3617912" cy="3617913"/>
            <a:chOff x="8656637" y="3581400"/>
            <a:chExt cx="3617912" cy="3617913"/>
          </a:xfrm>
        </p:grpSpPr>
        <p:sp>
          <p:nvSpPr>
            <p:cNvPr id="117" name="Freeform 9"/>
            <p:cNvSpPr>
              <a:spLocks/>
            </p:cNvSpPr>
            <p:nvPr/>
          </p:nvSpPr>
          <p:spPr bwMode="auto">
            <a:xfrm>
              <a:off x="8656637" y="3581400"/>
              <a:ext cx="3617912" cy="3617913"/>
            </a:xfrm>
            <a:custGeom>
              <a:avLst/>
              <a:gdLst>
                <a:gd name="T0" fmla="*/ 233 w 233"/>
                <a:gd name="T1" fmla="*/ 0 h 233"/>
                <a:gd name="T2" fmla="*/ 83 w 233"/>
                <a:gd name="T3" fmla="*/ 56 h 233"/>
                <a:gd name="T4" fmla="*/ 57 w 233"/>
                <a:gd name="T5" fmla="*/ 49 h 233"/>
                <a:gd name="T6" fmla="*/ 64 w 233"/>
                <a:gd name="T7" fmla="*/ 74 h 233"/>
                <a:gd name="T8" fmla="*/ 0 w 233"/>
                <a:gd name="T9" fmla="*/ 233 h 233"/>
                <a:gd name="T10" fmla="*/ 175 w 233"/>
                <a:gd name="T11" fmla="*/ 233 h 233"/>
                <a:gd name="T12" fmla="*/ 233 w 233"/>
                <a:gd name="T13" fmla="*/ 175 h 233"/>
                <a:gd name="T14" fmla="*/ 233 w 233"/>
                <a:gd name="T15" fmla="*/ 0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233">
                  <a:moveTo>
                    <a:pt x="233" y="0"/>
                  </a:moveTo>
                  <a:cubicBezTo>
                    <a:pt x="176" y="1"/>
                    <a:pt x="124" y="21"/>
                    <a:pt x="83" y="56"/>
                  </a:cubicBezTo>
                  <a:cubicBezTo>
                    <a:pt x="57" y="49"/>
                    <a:pt x="57" y="49"/>
                    <a:pt x="57" y="49"/>
                  </a:cubicBezTo>
                  <a:cubicBezTo>
                    <a:pt x="64" y="74"/>
                    <a:pt x="64" y="74"/>
                    <a:pt x="64" y="74"/>
                  </a:cubicBezTo>
                  <a:cubicBezTo>
                    <a:pt x="25" y="116"/>
                    <a:pt x="1" y="172"/>
                    <a:pt x="0" y="233"/>
                  </a:cubicBezTo>
                  <a:cubicBezTo>
                    <a:pt x="175" y="233"/>
                    <a:pt x="175" y="233"/>
                    <a:pt x="175" y="233"/>
                  </a:cubicBezTo>
                  <a:cubicBezTo>
                    <a:pt x="176" y="202"/>
                    <a:pt x="201" y="176"/>
                    <a:pt x="233" y="175"/>
                  </a:cubicBezTo>
                  <a:lnTo>
                    <a:pt x="233"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8" name="Freeform 208"/>
            <p:cNvSpPr>
              <a:spLocks noEditPoints="1"/>
            </p:cNvSpPr>
            <p:nvPr/>
          </p:nvSpPr>
          <p:spPr bwMode="auto">
            <a:xfrm>
              <a:off x="10256837" y="5082650"/>
              <a:ext cx="1171619" cy="1089550"/>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19" name="กลุ่ม 118"/>
          <p:cNvGrpSpPr/>
          <p:nvPr/>
        </p:nvGrpSpPr>
        <p:grpSpPr>
          <a:xfrm>
            <a:off x="12306299" y="3581400"/>
            <a:ext cx="3586162" cy="3508375"/>
            <a:chOff x="12306299" y="3581400"/>
            <a:chExt cx="3586162" cy="3508375"/>
          </a:xfrm>
        </p:grpSpPr>
        <p:sp>
          <p:nvSpPr>
            <p:cNvPr id="120" name="Freeform 8"/>
            <p:cNvSpPr>
              <a:spLocks/>
            </p:cNvSpPr>
            <p:nvPr/>
          </p:nvSpPr>
          <p:spPr bwMode="auto">
            <a:xfrm>
              <a:off x="12306299" y="3581400"/>
              <a:ext cx="3586162" cy="3508375"/>
            </a:xfrm>
            <a:custGeom>
              <a:avLst/>
              <a:gdLst>
                <a:gd name="T0" fmla="*/ 170 w 231"/>
                <a:gd name="T1" fmla="*/ 75 h 226"/>
                <a:gd name="T2" fmla="*/ 179 w 231"/>
                <a:gd name="T3" fmla="*/ 46 h 226"/>
                <a:gd name="T4" fmla="*/ 148 w 231"/>
                <a:gd name="T5" fmla="*/ 54 h 226"/>
                <a:gd name="T6" fmla="*/ 0 w 231"/>
                <a:gd name="T7" fmla="*/ 0 h 226"/>
                <a:gd name="T8" fmla="*/ 0 w 231"/>
                <a:gd name="T9" fmla="*/ 175 h 226"/>
                <a:gd name="T10" fmla="*/ 57 w 231"/>
                <a:gd name="T11" fmla="*/ 226 h 226"/>
                <a:gd name="T12" fmla="*/ 231 w 231"/>
                <a:gd name="T13" fmla="*/ 206 h 226"/>
                <a:gd name="T14" fmla="*/ 170 w 231"/>
                <a:gd name="T15" fmla="*/ 75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226">
                  <a:moveTo>
                    <a:pt x="170" y="75"/>
                  </a:moveTo>
                  <a:cubicBezTo>
                    <a:pt x="179" y="46"/>
                    <a:pt x="179" y="46"/>
                    <a:pt x="179" y="46"/>
                  </a:cubicBezTo>
                  <a:cubicBezTo>
                    <a:pt x="148" y="54"/>
                    <a:pt x="148" y="54"/>
                    <a:pt x="148" y="54"/>
                  </a:cubicBezTo>
                  <a:cubicBezTo>
                    <a:pt x="108" y="21"/>
                    <a:pt x="56" y="1"/>
                    <a:pt x="0" y="0"/>
                  </a:cubicBezTo>
                  <a:cubicBezTo>
                    <a:pt x="0" y="175"/>
                    <a:pt x="0" y="175"/>
                    <a:pt x="0" y="175"/>
                  </a:cubicBezTo>
                  <a:cubicBezTo>
                    <a:pt x="29" y="176"/>
                    <a:pt x="53" y="198"/>
                    <a:pt x="57" y="226"/>
                  </a:cubicBezTo>
                  <a:cubicBezTo>
                    <a:pt x="231" y="206"/>
                    <a:pt x="231" y="206"/>
                    <a:pt x="231" y="206"/>
                  </a:cubicBezTo>
                  <a:cubicBezTo>
                    <a:pt x="225" y="156"/>
                    <a:pt x="203" y="110"/>
                    <a:pt x="170" y="7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1" name="Freeform 134"/>
            <p:cNvSpPr>
              <a:spLocks noEditPoints="1"/>
            </p:cNvSpPr>
            <p:nvPr/>
          </p:nvSpPr>
          <p:spPr bwMode="auto">
            <a:xfrm>
              <a:off x="13315080" y="4999238"/>
              <a:ext cx="1086719" cy="1086719"/>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22" name="กลุ่ม 121"/>
          <p:cNvGrpSpPr/>
          <p:nvPr/>
        </p:nvGrpSpPr>
        <p:grpSpPr>
          <a:xfrm>
            <a:off x="12817474" y="6810375"/>
            <a:ext cx="3168650" cy="3400425"/>
            <a:chOff x="12817474" y="6810375"/>
            <a:chExt cx="3168650" cy="3400425"/>
          </a:xfrm>
        </p:grpSpPr>
        <p:sp>
          <p:nvSpPr>
            <p:cNvPr id="123" name="Freeform 7"/>
            <p:cNvSpPr>
              <a:spLocks/>
            </p:cNvSpPr>
            <p:nvPr/>
          </p:nvSpPr>
          <p:spPr bwMode="auto">
            <a:xfrm>
              <a:off x="12817474" y="6810375"/>
              <a:ext cx="3168650" cy="3400425"/>
            </a:xfrm>
            <a:custGeom>
              <a:avLst/>
              <a:gdLst>
                <a:gd name="T0" fmla="*/ 204 w 204"/>
                <a:gd name="T1" fmla="*/ 129 h 219"/>
                <a:gd name="T2" fmla="*/ 186 w 204"/>
                <a:gd name="T3" fmla="*/ 105 h 219"/>
                <a:gd name="T4" fmla="*/ 200 w 204"/>
                <a:gd name="T5" fmla="*/ 26 h 219"/>
                <a:gd name="T6" fmla="*/ 198 w 204"/>
                <a:gd name="T7" fmla="*/ 0 h 219"/>
                <a:gd name="T8" fmla="*/ 25 w 204"/>
                <a:gd name="T9" fmla="*/ 20 h 219"/>
                <a:gd name="T10" fmla="*/ 25 w 204"/>
                <a:gd name="T11" fmla="*/ 26 h 219"/>
                <a:gd name="T12" fmla="*/ 0 w 204"/>
                <a:gd name="T13" fmla="*/ 74 h 219"/>
                <a:gd name="T14" fmla="*/ 98 w 204"/>
                <a:gd name="T15" fmla="*/ 219 h 219"/>
                <a:gd name="T16" fmla="*/ 175 w 204"/>
                <a:gd name="T17" fmla="*/ 132 h 219"/>
                <a:gd name="T18" fmla="*/ 204 w 204"/>
                <a:gd name="T19" fmla="*/ 12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19">
                  <a:moveTo>
                    <a:pt x="204" y="129"/>
                  </a:moveTo>
                  <a:cubicBezTo>
                    <a:pt x="186" y="105"/>
                    <a:pt x="186" y="105"/>
                    <a:pt x="186" y="105"/>
                  </a:cubicBezTo>
                  <a:cubicBezTo>
                    <a:pt x="195" y="80"/>
                    <a:pt x="200" y="54"/>
                    <a:pt x="200" y="26"/>
                  </a:cubicBezTo>
                  <a:cubicBezTo>
                    <a:pt x="200" y="17"/>
                    <a:pt x="199" y="9"/>
                    <a:pt x="198" y="0"/>
                  </a:cubicBezTo>
                  <a:cubicBezTo>
                    <a:pt x="25" y="20"/>
                    <a:pt x="25" y="20"/>
                    <a:pt x="25" y="20"/>
                  </a:cubicBezTo>
                  <a:cubicBezTo>
                    <a:pt x="25" y="22"/>
                    <a:pt x="25" y="24"/>
                    <a:pt x="25" y="26"/>
                  </a:cubicBezTo>
                  <a:cubicBezTo>
                    <a:pt x="25" y="46"/>
                    <a:pt x="15" y="64"/>
                    <a:pt x="0" y="74"/>
                  </a:cubicBezTo>
                  <a:cubicBezTo>
                    <a:pt x="98" y="219"/>
                    <a:pt x="98" y="219"/>
                    <a:pt x="98" y="219"/>
                  </a:cubicBezTo>
                  <a:cubicBezTo>
                    <a:pt x="131" y="197"/>
                    <a:pt x="157" y="167"/>
                    <a:pt x="175" y="132"/>
                  </a:cubicBezTo>
                  <a:lnTo>
                    <a:pt x="204" y="12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4" name="Freeform 101"/>
            <p:cNvSpPr>
              <a:spLocks noEditPoints="1"/>
            </p:cNvSpPr>
            <p:nvPr/>
          </p:nvSpPr>
          <p:spPr bwMode="auto">
            <a:xfrm>
              <a:off x="13877958" y="7583101"/>
              <a:ext cx="950879" cy="1103699"/>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25" name="กลุ่ม 124"/>
          <p:cNvGrpSpPr/>
          <p:nvPr/>
        </p:nvGrpSpPr>
        <p:grpSpPr>
          <a:xfrm>
            <a:off x="10550524" y="7991475"/>
            <a:ext cx="3757612" cy="3306763"/>
            <a:chOff x="10550524" y="7991475"/>
            <a:chExt cx="3757612" cy="3306763"/>
          </a:xfrm>
        </p:grpSpPr>
        <p:sp>
          <p:nvSpPr>
            <p:cNvPr id="126" name="Freeform 6"/>
            <p:cNvSpPr>
              <a:spLocks/>
            </p:cNvSpPr>
            <p:nvPr/>
          </p:nvSpPr>
          <p:spPr bwMode="auto">
            <a:xfrm>
              <a:off x="10550524" y="7991475"/>
              <a:ext cx="3757612" cy="3306763"/>
            </a:xfrm>
            <a:custGeom>
              <a:avLst/>
              <a:gdLst>
                <a:gd name="T0" fmla="*/ 130 w 242"/>
                <a:gd name="T1" fmla="*/ 183 h 213"/>
                <a:gd name="T2" fmla="*/ 242 w 242"/>
                <a:gd name="T3" fmla="*/ 144 h 213"/>
                <a:gd name="T4" fmla="*/ 144 w 242"/>
                <a:gd name="T5" fmla="*/ 0 h 213"/>
                <a:gd name="T6" fmla="*/ 112 w 242"/>
                <a:gd name="T7" fmla="*/ 9 h 213"/>
                <a:gd name="T8" fmla="*/ 85 w 242"/>
                <a:gd name="T9" fmla="*/ 2 h 213"/>
                <a:gd name="T10" fmla="*/ 0 w 242"/>
                <a:gd name="T11" fmla="*/ 156 h 213"/>
                <a:gd name="T12" fmla="*/ 96 w 242"/>
                <a:gd name="T13" fmla="*/ 184 h 213"/>
                <a:gd name="T14" fmla="*/ 113 w 242"/>
                <a:gd name="T15" fmla="*/ 213 h 213"/>
                <a:gd name="T16" fmla="*/ 130 w 242"/>
                <a:gd name="T17" fmla="*/ 18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 h="213">
                  <a:moveTo>
                    <a:pt x="130" y="183"/>
                  </a:moveTo>
                  <a:cubicBezTo>
                    <a:pt x="171" y="180"/>
                    <a:pt x="210" y="166"/>
                    <a:pt x="242" y="144"/>
                  </a:cubicBezTo>
                  <a:cubicBezTo>
                    <a:pt x="144" y="0"/>
                    <a:pt x="144" y="0"/>
                    <a:pt x="144" y="0"/>
                  </a:cubicBezTo>
                  <a:cubicBezTo>
                    <a:pt x="135" y="6"/>
                    <a:pt x="124" y="9"/>
                    <a:pt x="112" y="9"/>
                  </a:cubicBezTo>
                  <a:cubicBezTo>
                    <a:pt x="102" y="9"/>
                    <a:pt x="93" y="7"/>
                    <a:pt x="85" y="2"/>
                  </a:cubicBezTo>
                  <a:cubicBezTo>
                    <a:pt x="0" y="156"/>
                    <a:pt x="0" y="156"/>
                    <a:pt x="0" y="156"/>
                  </a:cubicBezTo>
                  <a:cubicBezTo>
                    <a:pt x="29" y="171"/>
                    <a:pt x="62" y="181"/>
                    <a:pt x="96" y="184"/>
                  </a:cubicBezTo>
                  <a:cubicBezTo>
                    <a:pt x="113" y="213"/>
                    <a:pt x="113" y="213"/>
                    <a:pt x="113" y="213"/>
                  </a:cubicBezTo>
                  <a:lnTo>
                    <a:pt x="130" y="18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27" name="กลุ่ม 126"/>
            <p:cNvGrpSpPr/>
            <p:nvPr/>
          </p:nvGrpSpPr>
          <p:grpSpPr>
            <a:xfrm>
              <a:off x="11913738" y="8887201"/>
              <a:ext cx="933899" cy="1018799"/>
              <a:chOff x="16724313" y="7705725"/>
              <a:chExt cx="523875" cy="571500"/>
            </a:xfrm>
            <a:solidFill>
              <a:schemeClr val="bg1"/>
            </a:solidFill>
          </p:grpSpPr>
          <p:sp>
            <p:nvSpPr>
              <p:cNvPr id="128"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34" name="กลุ่ม 133"/>
          <p:cNvGrpSpPr/>
          <p:nvPr/>
        </p:nvGrpSpPr>
        <p:grpSpPr>
          <a:xfrm>
            <a:off x="8656637" y="7229475"/>
            <a:ext cx="3182937" cy="3152775"/>
            <a:chOff x="8656637" y="7229475"/>
            <a:chExt cx="3182937" cy="3152775"/>
          </a:xfrm>
        </p:grpSpPr>
        <p:sp>
          <p:nvSpPr>
            <p:cNvPr id="135" name="Freeform 10"/>
            <p:cNvSpPr>
              <a:spLocks/>
            </p:cNvSpPr>
            <p:nvPr/>
          </p:nvSpPr>
          <p:spPr bwMode="auto">
            <a:xfrm>
              <a:off x="8656637" y="7229475"/>
              <a:ext cx="3182937" cy="3152775"/>
            </a:xfrm>
            <a:custGeom>
              <a:avLst/>
              <a:gdLst>
                <a:gd name="T0" fmla="*/ 175 w 205"/>
                <a:gd name="T1" fmla="*/ 0 h 203"/>
                <a:gd name="T2" fmla="*/ 0 w 205"/>
                <a:gd name="T3" fmla="*/ 0 h 203"/>
                <a:gd name="T4" fmla="*/ 28 w 205"/>
                <a:gd name="T5" fmla="*/ 109 h 203"/>
                <a:gd name="T6" fmla="*/ 13 w 205"/>
                <a:gd name="T7" fmla="*/ 134 h 203"/>
                <a:gd name="T8" fmla="*/ 43 w 205"/>
                <a:gd name="T9" fmla="*/ 134 h 203"/>
                <a:gd name="T10" fmla="*/ 120 w 205"/>
                <a:gd name="T11" fmla="*/ 203 h 203"/>
                <a:gd name="T12" fmla="*/ 205 w 205"/>
                <a:gd name="T13" fmla="*/ 50 h 203"/>
                <a:gd name="T14" fmla="*/ 175 w 205"/>
                <a:gd name="T15" fmla="*/ 0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203">
                  <a:moveTo>
                    <a:pt x="175" y="0"/>
                  </a:moveTo>
                  <a:cubicBezTo>
                    <a:pt x="0" y="0"/>
                    <a:pt x="0" y="0"/>
                    <a:pt x="0" y="0"/>
                  </a:cubicBezTo>
                  <a:cubicBezTo>
                    <a:pt x="0" y="40"/>
                    <a:pt x="10" y="77"/>
                    <a:pt x="28" y="109"/>
                  </a:cubicBezTo>
                  <a:cubicBezTo>
                    <a:pt x="13" y="134"/>
                    <a:pt x="13" y="134"/>
                    <a:pt x="13" y="134"/>
                  </a:cubicBezTo>
                  <a:cubicBezTo>
                    <a:pt x="43" y="134"/>
                    <a:pt x="43" y="134"/>
                    <a:pt x="43" y="134"/>
                  </a:cubicBezTo>
                  <a:cubicBezTo>
                    <a:pt x="63" y="163"/>
                    <a:pt x="90" y="186"/>
                    <a:pt x="120" y="203"/>
                  </a:cubicBezTo>
                  <a:cubicBezTo>
                    <a:pt x="205" y="50"/>
                    <a:pt x="205" y="50"/>
                    <a:pt x="205" y="50"/>
                  </a:cubicBezTo>
                  <a:cubicBezTo>
                    <a:pt x="187" y="40"/>
                    <a:pt x="176" y="22"/>
                    <a:pt x="175"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36" name="กลุ่ม 135"/>
            <p:cNvGrpSpPr/>
            <p:nvPr/>
          </p:nvGrpSpPr>
          <p:grpSpPr>
            <a:xfrm>
              <a:off x="9763997" y="7930074"/>
              <a:ext cx="1290479" cy="713159"/>
              <a:chOff x="17619663" y="4157663"/>
              <a:chExt cx="723900" cy="400050"/>
            </a:xfrm>
            <a:solidFill>
              <a:schemeClr val="bg1"/>
            </a:solidFill>
          </p:grpSpPr>
          <p:sp>
            <p:nvSpPr>
              <p:cNvPr id="137"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8"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39" name="ตัวเชื่อมต่อตรง 237"/>
          <p:cNvCxnSpPr/>
          <p:nvPr/>
        </p:nvCxnSpPr>
        <p:spPr>
          <a:xfrm>
            <a:off x="5989637" y="3078164"/>
            <a:ext cx="3505200" cy="1341436"/>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40" name="TextBox 139"/>
          <p:cNvSpPr txBox="1"/>
          <p:nvPr/>
        </p:nvSpPr>
        <p:spPr bwMode="auto">
          <a:xfrm>
            <a:off x="3398837" y="2971800"/>
            <a:ext cx="4038600" cy="769441"/>
          </a:xfrm>
          <a:prstGeom prst="rect">
            <a:avLst/>
          </a:prstGeom>
          <a:noFill/>
        </p:spPr>
        <p:txBody>
          <a:bodyPr wrap="square">
            <a:spAutoFit/>
          </a:bodyPr>
          <a:lstStyle/>
          <a:p>
            <a:pPr defTabSz="1828434" fontAlgn="auto">
              <a:spcBef>
                <a:spcPts val="0"/>
              </a:spcBef>
              <a:spcAft>
                <a:spcPts val="0"/>
              </a:spcAft>
              <a:defRPr/>
            </a:pPr>
            <a:r>
              <a:rPr lang="en-US" sz="4400" b="1" dirty="0">
                <a:solidFill>
                  <a:schemeClr val="accent6"/>
                </a:solidFill>
                <a:latin typeface="Lato" pitchFamily="34" charset="0"/>
                <a:ea typeface="Lato" pitchFamily="34" charset="0"/>
                <a:cs typeface="Lato" pitchFamily="34" charset="0"/>
              </a:rPr>
              <a:t>Success</a:t>
            </a:r>
            <a:endParaRPr lang="id-ID" sz="4400" b="1" dirty="0">
              <a:solidFill>
                <a:schemeClr val="accent6"/>
              </a:solidFill>
              <a:latin typeface="Lato" pitchFamily="34" charset="0"/>
              <a:ea typeface="Lato" pitchFamily="34" charset="0"/>
              <a:cs typeface="Lato" pitchFamily="34" charset="0"/>
            </a:endParaRPr>
          </a:p>
        </p:txBody>
      </p:sp>
      <p:sp>
        <p:nvSpPr>
          <p:cNvPr id="141" name="TextBox 140"/>
          <p:cNvSpPr txBox="1"/>
          <p:nvPr/>
        </p:nvSpPr>
        <p:spPr>
          <a:xfrm>
            <a:off x="3337982" y="3656317"/>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42" name="ตัวเชื่อมต่อตรง 237"/>
          <p:cNvCxnSpPr/>
          <p:nvPr/>
        </p:nvCxnSpPr>
        <p:spPr>
          <a:xfrm rot="10800000" flipV="1">
            <a:off x="14981237" y="2971800"/>
            <a:ext cx="3200400" cy="1280317"/>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43" name="TextBox 142"/>
          <p:cNvSpPr txBox="1"/>
          <p:nvPr/>
        </p:nvSpPr>
        <p:spPr bwMode="auto">
          <a:xfrm>
            <a:off x="16505237" y="3196679"/>
            <a:ext cx="4572000" cy="769441"/>
          </a:xfrm>
          <a:prstGeom prst="rect">
            <a:avLst/>
          </a:prstGeom>
          <a:noFill/>
        </p:spPr>
        <p:txBody>
          <a:bodyPr wrap="square">
            <a:spAutoFit/>
          </a:bodyPr>
          <a:lstStyle/>
          <a:p>
            <a:pPr algn="r" defTabSz="1828434" fontAlgn="auto">
              <a:spcBef>
                <a:spcPts val="0"/>
              </a:spcBef>
              <a:spcAft>
                <a:spcPts val="0"/>
              </a:spcAft>
              <a:defRPr/>
            </a:pPr>
            <a:r>
              <a:rPr lang="en-US" sz="4400" b="1" dirty="0">
                <a:solidFill>
                  <a:schemeClr val="accent5"/>
                </a:solidFill>
                <a:latin typeface="Lato" pitchFamily="34" charset="0"/>
                <a:ea typeface="Lato" pitchFamily="34" charset="0"/>
                <a:cs typeface="Lato" pitchFamily="34" charset="0"/>
              </a:rPr>
              <a:t>Communication</a:t>
            </a:r>
            <a:endParaRPr lang="id-ID" sz="4400" b="1" dirty="0">
              <a:solidFill>
                <a:schemeClr val="accent5"/>
              </a:solidFill>
              <a:latin typeface="Lato" pitchFamily="34" charset="0"/>
              <a:ea typeface="Lato" pitchFamily="34" charset="0"/>
              <a:cs typeface="Lato" pitchFamily="34" charset="0"/>
            </a:endParaRPr>
          </a:p>
        </p:txBody>
      </p:sp>
      <p:sp>
        <p:nvSpPr>
          <p:cNvPr id="144" name="TextBox 143"/>
          <p:cNvSpPr txBox="1"/>
          <p:nvPr/>
        </p:nvSpPr>
        <p:spPr>
          <a:xfrm>
            <a:off x="17800637" y="3881196"/>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45" name="ตัวเชื่อมต่อตรง 237"/>
          <p:cNvCxnSpPr/>
          <p:nvPr/>
        </p:nvCxnSpPr>
        <p:spPr>
          <a:xfrm rot="10800000" flipV="1">
            <a:off x="15971839" y="7229474"/>
            <a:ext cx="2057399" cy="1609725"/>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46" name="TextBox 145"/>
          <p:cNvSpPr txBox="1"/>
          <p:nvPr/>
        </p:nvSpPr>
        <p:spPr bwMode="auto">
          <a:xfrm>
            <a:off x="16352837" y="7598793"/>
            <a:ext cx="4572000" cy="769441"/>
          </a:xfrm>
          <a:prstGeom prst="rect">
            <a:avLst/>
          </a:prstGeom>
          <a:noFill/>
        </p:spPr>
        <p:txBody>
          <a:bodyPr wrap="square">
            <a:spAutoFit/>
          </a:bodyPr>
          <a:lstStyle/>
          <a:p>
            <a:pPr algn="r" defTabSz="1828434" fontAlgn="auto">
              <a:spcBef>
                <a:spcPts val="0"/>
              </a:spcBef>
              <a:spcAft>
                <a:spcPts val="0"/>
              </a:spcAft>
              <a:defRPr/>
            </a:pPr>
            <a:r>
              <a:rPr lang="en-US" sz="4400" b="1" dirty="0">
                <a:solidFill>
                  <a:schemeClr val="accent4"/>
                </a:solidFill>
                <a:latin typeface="Lato" pitchFamily="34" charset="0"/>
                <a:ea typeface="Lato" pitchFamily="34" charset="0"/>
                <a:cs typeface="Lato" pitchFamily="34" charset="0"/>
              </a:rPr>
              <a:t>Business</a:t>
            </a:r>
            <a:endParaRPr lang="id-ID" sz="4400" b="1" dirty="0">
              <a:solidFill>
                <a:schemeClr val="accent4"/>
              </a:solidFill>
              <a:latin typeface="Lato" pitchFamily="34" charset="0"/>
              <a:ea typeface="Lato" pitchFamily="34" charset="0"/>
              <a:cs typeface="Lato" pitchFamily="34" charset="0"/>
            </a:endParaRPr>
          </a:p>
        </p:txBody>
      </p:sp>
      <p:sp>
        <p:nvSpPr>
          <p:cNvPr id="147" name="TextBox 146"/>
          <p:cNvSpPr txBox="1"/>
          <p:nvPr/>
        </p:nvSpPr>
        <p:spPr>
          <a:xfrm>
            <a:off x="17648237" y="8283310"/>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48" name="TextBox 147"/>
          <p:cNvSpPr txBox="1"/>
          <p:nvPr/>
        </p:nvSpPr>
        <p:spPr bwMode="auto">
          <a:xfrm>
            <a:off x="9885300" y="11537856"/>
            <a:ext cx="4775792"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accent2"/>
                </a:solidFill>
                <a:latin typeface="Lato" pitchFamily="34" charset="0"/>
                <a:ea typeface="Lato" pitchFamily="34" charset="0"/>
                <a:cs typeface="Lato" pitchFamily="34" charset="0"/>
              </a:rPr>
              <a:t>Big Data</a:t>
            </a:r>
            <a:endParaRPr lang="id-ID" sz="4400" b="1" dirty="0">
              <a:solidFill>
                <a:schemeClr val="accent2"/>
              </a:solidFill>
              <a:latin typeface="Lato" pitchFamily="34" charset="0"/>
              <a:ea typeface="Lato" pitchFamily="34" charset="0"/>
              <a:cs typeface="Lato" pitchFamily="34" charset="0"/>
            </a:endParaRPr>
          </a:p>
        </p:txBody>
      </p:sp>
      <p:sp>
        <p:nvSpPr>
          <p:cNvPr id="149" name="TextBox 148"/>
          <p:cNvSpPr txBox="1"/>
          <p:nvPr/>
        </p:nvSpPr>
        <p:spPr>
          <a:xfrm>
            <a:off x="8504237" y="12222373"/>
            <a:ext cx="76962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50" name="ตัวเชื่อมต่อตรง 237"/>
          <p:cNvCxnSpPr/>
          <p:nvPr/>
        </p:nvCxnSpPr>
        <p:spPr>
          <a:xfrm>
            <a:off x="6065837" y="7924800"/>
            <a:ext cx="2743200" cy="1341436"/>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51" name="TextBox 150"/>
          <p:cNvSpPr txBox="1"/>
          <p:nvPr/>
        </p:nvSpPr>
        <p:spPr bwMode="auto">
          <a:xfrm>
            <a:off x="3459692" y="7979793"/>
            <a:ext cx="4038600" cy="769441"/>
          </a:xfrm>
          <a:prstGeom prst="rect">
            <a:avLst/>
          </a:prstGeom>
          <a:noFill/>
        </p:spPr>
        <p:txBody>
          <a:bodyPr wrap="square">
            <a:spAutoFit/>
          </a:bodyPr>
          <a:lstStyle/>
          <a:p>
            <a:pPr defTabSz="1828434" fontAlgn="auto">
              <a:spcBef>
                <a:spcPts val="0"/>
              </a:spcBef>
              <a:spcAft>
                <a:spcPts val="0"/>
              </a:spcAft>
              <a:defRPr/>
            </a:pPr>
            <a:r>
              <a:rPr lang="en-US" sz="4400" b="1" dirty="0">
                <a:solidFill>
                  <a:schemeClr val="accent3"/>
                </a:solidFill>
                <a:latin typeface="Lato" pitchFamily="34" charset="0"/>
                <a:ea typeface="Lato" pitchFamily="34" charset="0"/>
                <a:cs typeface="Lato" pitchFamily="34" charset="0"/>
              </a:rPr>
              <a:t>Vision</a:t>
            </a:r>
            <a:endParaRPr lang="id-ID" sz="4400" b="1" dirty="0">
              <a:solidFill>
                <a:schemeClr val="accent3"/>
              </a:solidFill>
              <a:latin typeface="Lato" pitchFamily="34" charset="0"/>
              <a:ea typeface="Lato" pitchFamily="34" charset="0"/>
              <a:cs typeface="Lato" pitchFamily="34" charset="0"/>
            </a:endParaRPr>
          </a:p>
        </p:txBody>
      </p:sp>
      <p:sp>
        <p:nvSpPr>
          <p:cNvPr id="152" name="TextBox 151"/>
          <p:cNvSpPr txBox="1"/>
          <p:nvPr/>
        </p:nvSpPr>
        <p:spPr>
          <a:xfrm>
            <a:off x="3398837" y="866431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49" name="Group 48"/>
          <p:cNvGrpSpPr/>
          <p:nvPr/>
        </p:nvGrpSpPr>
        <p:grpSpPr>
          <a:xfrm>
            <a:off x="9342437" y="0"/>
            <a:ext cx="5121981" cy="1859280"/>
            <a:chOff x="9266237" y="-30479"/>
            <a:chExt cx="5121981" cy="1859280"/>
          </a:xfrm>
        </p:grpSpPr>
        <p:sp>
          <p:nvSpPr>
            <p:cNvPr id="50"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1" name="TextBox 50"/>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2" name="กลุ่ม 1"/>
            <p:cNvGrpSpPr/>
            <p:nvPr/>
          </p:nvGrpSpPr>
          <p:grpSpPr>
            <a:xfrm>
              <a:off x="10629638" y="960536"/>
              <a:ext cx="2675199" cy="191868"/>
              <a:chOff x="731836" y="7607630"/>
              <a:chExt cx="3043601" cy="240970"/>
            </a:xfrm>
          </p:grpSpPr>
          <p:sp>
            <p:nvSpPr>
              <p:cNvPr id="53"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4"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5"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6"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13264209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16"/>
                                        </p:tgtEl>
                                        <p:attrNameLst>
                                          <p:attrName>style.visibility</p:attrName>
                                        </p:attrNameLst>
                                      </p:cBhvr>
                                      <p:to>
                                        <p:strVal val="visible"/>
                                      </p:to>
                                    </p:set>
                                    <p:animEffect transition="in" filter="wipe(down)">
                                      <p:cBhvr>
                                        <p:cTn id="7" dur="500"/>
                                        <p:tgtEl>
                                          <p:spTgt spid="11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19"/>
                                        </p:tgtEl>
                                        <p:attrNameLst>
                                          <p:attrName>style.visibility</p:attrName>
                                        </p:attrNameLst>
                                      </p:cBhvr>
                                      <p:to>
                                        <p:strVal val="visible"/>
                                      </p:to>
                                    </p:set>
                                    <p:animEffect transition="in" filter="wipe(down)">
                                      <p:cBhvr>
                                        <p:cTn id="11" dur="500"/>
                                        <p:tgtEl>
                                          <p:spTgt spid="11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wipe(down)">
                                      <p:cBhvr>
                                        <p:cTn id="15" dur="500"/>
                                        <p:tgtEl>
                                          <p:spTgt spid="122"/>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5"/>
                                        </p:tgtEl>
                                        <p:attrNameLst>
                                          <p:attrName>style.visibility</p:attrName>
                                        </p:attrNameLst>
                                      </p:cBhvr>
                                      <p:to>
                                        <p:strVal val="visible"/>
                                      </p:to>
                                    </p:set>
                                    <p:animEffect transition="in" filter="wipe(down)">
                                      <p:cBhvr>
                                        <p:cTn id="19" dur="500"/>
                                        <p:tgtEl>
                                          <p:spTgt spid="125"/>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34"/>
                                        </p:tgtEl>
                                        <p:attrNameLst>
                                          <p:attrName>style.visibility</p:attrName>
                                        </p:attrNameLst>
                                      </p:cBhvr>
                                      <p:to>
                                        <p:strVal val="visible"/>
                                      </p:to>
                                    </p:set>
                                    <p:animEffect transition="in" filter="wipe(down)">
                                      <p:cBhvr>
                                        <p:cTn id="23" dur="500"/>
                                        <p:tgtEl>
                                          <p:spTgt spid="134"/>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39"/>
                                        </p:tgtEl>
                                        <p:attrNameLst>
                                          <p:attrName>style.visibility</p:attrName>
                                        </p:attrNameLst>
                                      </p:cBhvr>
                                      <p:to>
                                        <p:strVal val="visible"/>
                                      </p:to>
                                    </p:set>
                                    <p:animEffect transition="in" filter="wipe(right)">
                                      <p:cBhvr>
                                        <p:cTn id="27" dur="500"/>
                                        <p:tgtEl>
                                          <p:spTgt spid="139"/>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140"/>
                                        </p:tgtEl>
                                        <p:attrNameLst>
                                          <p:attrName>style.visibility</p:attrName>
                                        </p:attrNameLst>
                                      </p:cBhvr>
                                      <p:to>
                                        <p:strVal val="visible"/>
                                      </p:to>
                                    </p:set>
                                    <p:animEffect transition="in" filter="wipe(up)">
                                      <p:cBhvr>
                                        <p:cTn id="31" dur="500"/>
                                        <p:tgtEl>
                                          <p:spTgt spid="140"/>
                                        </p:tgtEl>
                                      </p:cBhvr>
                                    </p:animEffect>
                                  </p:childTnLst>
                                </p:cTn>
                              </p:par>
                            </p:childTnLst>
                          </p:cTn>
                        </p:par>
                        <p:par>
                          <p:cTn id="32" fill="hold">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141"/>
                                        </p:tgtEl>
                                        <p:attrNameLst>
                                          <p:attrName>style.visibility</p:attrName>
                                        </p:attrNameLst>
                                      </p:cBhvr>
                                      <p:to>
                                        <p:strVal val="visible"/>
                                      </p:to>
                                    </p:set>
                                    <p:animEffect transition="in" filter="wipe(up)">
                                      <p:cBhvr>
                                        <p:cTn id="35" dur="500"/>
                                        <p:tgtEl>
                                          <p:spTgt spid="141"/>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142"/>
                                        </p:tgtEl>
                                        <p:attrNameLst>
                                          <p:attrName>style.visibility</p:attrName>
                                        </p:attrNameLst>
                                      </p:cBhvr>
                                      <p:to>
                                        <p:strVal val="visible"/>
                                      </p:to>
                                    </p:set>
                                    <p:animEffect transition="in" filter="wipe(left)">
                                      <p:cBhvr>
                                        <p:cTn id="39" dur="500"/>
                                        <p:tgtEl>
                                          <p:spTgt spid="142"/>
                                        </p:tgtEl>
                                      </p:cBhvr>
                                    </p:animEffect>
                                  </p:childTnLst>
                                </p:cTn>
                              </p:par>
                            </p:childTnLst>
                          </p:cTn>
                        </p:par>
                        <p:par>
                          <p:cTn id="40" fill="hold">
                            <p:stCondLst>
                              <p:cond delay="4500"/>
                            </p:stCondLst>
                            <p:childTnLst>
                              <p:par>
                                <p:cTn id="41" presetID="22" presetClass="entr" presetSubtype="1" fill="hold" grpId="0" nodeType="afterEffect">
                                  <p:stCondLst>
                                    <p:cond delay="0"/>
                                  </p:stCondLst>
                                  <p:childTnLst>
                                    <p:set>
                                      <p:cBhvr>
                                        <p:cTn id="42" dur="1" fill="hold">
                                          <p:stCondLst>
                                            <p:cond delay="0"/>
                                          </p:stCondLst>
                                        </p:cTn>
                                        <p:tgtEl>
                                          <p:spTgt spid="143"/>
                                        </p:tgtEl>
                                        <p:attrNameLst>
                                          <p:attrName>style.visibility</p:attrName>
                                        </p:attrNameLst>
                                      </p:cBhvr>
                                      <p:to>
                                        <p:strVal val="visible"/>
                                      </p:to>
                                    </p:set>
                                    <p:animEffect transition="in" filter="wipe(up)">
                                      <p:cBhvr>
                                        <p:cTn id="43" dur="500"/>
                                        <p:tgtEl>
                                          <p:spTgt spid="143"/>
                                        </p:tgtEl>
                                      </p:cBhvr>
                                    </p:animEffect>
                                  </p:childTnLst>
                                </p:cTn>
                              </p:par>
                            </p:childTnLst>
                          </p:cTn>
                        </p:par>
                        <p:par>
                          <p:cTn id="44" fill="hold">
                            <p:stCondLst>
                              <p:cond delay="5000"/>
                            </p:stCondLst>
                            <p:childTnLst>
                              <p:par>
                                <p:cTn id="45" presetID="22" presetClass="entr" presetSubtype="1" fill="hold" grpId="0" nodeType="afterEffect">
                                  <p:stCondLst>
                                    <p:cond delay="0"/>
                                  </p:stCondLst>
                                  <p:childTnLst>
                                    <p:set>
                                      <p:cBhvr>
                                        <p:cTn id="46" dur="1" fill="hold">
                                          <p:stCondLst>
                                            <p:cond delay="0"/>
                                          </p:stCondLst>
                                        </p:cTn>
                                        <p:tgtEl>
                                          <p:spTgt spid="144"/>
                                        </p:tgtEl>
                                        <p:attrNameLst>
                                          <p:attrName>style.visibility</p:attrName>
                                        </p:attrNameLst>
                                      </p:cBhvr>
                                      <p:to>
                                        <p:strVal val="visible"/>
                                      </p:to>
                                    </p:set>
                                    <p:animEffect transition="in" filter="wipe(up)">
                                      <p:cBhvr>
                                        <p:cTn id="47" dur="500"/>
                                        <p:tgtEl>
                                          <p:spTgt spid="144"/>
                                        </p:tgtEl>
                                      </p:cBhvr>
                                    </p:animEffect>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145"/>
                                        </p:tgtEl>
                                        <p:attrNameLst>
                                          <p:attrName>style.visibility</p:attrName>
                                        </p:attrNameLst>
                                      </p:cBhvr>
                                      <p:to>
                                        <p:strVal val="visible"/>
                                      </p:to>
                                    </p:set>
                                    <p:animEffect transition="in" filter="wipe(left)">
                                      <p:cBhvr>
                                        <p:cTn id="51" dur="500"/>
                                        <p:tgtEl>
                                          <p:spTgt spid="145"/>
                                        </p:tgtEl>
                                      </p:cBhvr>
                                    </p:animEffect>
                                  </p:childTnLst>
                                </p:cTn>
                              </p:par>
                            </p:childTnLst>
                          </p:cTn>
                        </p:par>
                        <p:par>
                          <p:cTn id="52" fill="hold">
                            <p:stCondLst>
                              <p:cond delay="6000"/>
                            </p:stCondLst>
                            <p:childTnLst>
                              <p:par>
                                <p:cTn id="53" presetID="22" presetClass="entr" presetSubtype="1" fill="hold" grpId="0" nodeType="afterEffect">
                                  <p:stCondLst>
                                    <p:cond delay="0"/>
                                  </p:stCondLst>
                                  <p:childTnLst>
                                    <p:set>
                                      <p:cBhvr>
                                        <p:cTn id="54" dur="1" fill="hold">
                                          <p:stCondLst>
                                            <p:cond delay="0"/>
                                          </p:stCondLst>
                                        </p:cTn>
                                        <p:tgtEl>
                                          <p:spTgt spid="146"/>
                                        </p:tgtEl>
                                        <p:attrNameLst>
                                          <p:attrName>style.visibility</p:attrName>
                                        </p:attrNameLst>
                                      </p:cBhvr>
                                      <p:to>
                                        <p:strVal val="visible"/>
                                      </p:to>
                                    </p:set>
                                    <p:animEffect transition="in" filter="wipe(up)">
                                      <p:cBhvr>
                                        <p:cTn id="55" dur="500"/>
                                        <p:tgtEl>
                                          <p:spTgt spid="146"/>
                                        </p:tgtEl>
                                      </p:cBhvr>
                                    </p:animEffect>
                                  </p:childTnLst>
                                </p:cTn>
                              </p:par>
                            </p:childTnLst>
                          </p:cTn>
                        </p:par>
                        <p:par>
                          <p:cTn id="56" fill="hold">
                            <p:stCondLst>
                              <p:cond delay="6500"/>
                            </p:stCondLst>
                            <p:childTnLst>
                              <p:par>
                                <p:cTn id="57" presetID="22" presetClass="entr" presetSubtype="1" fill="hold" grpId="0" nodeType="afterEffect">
                                  <p:stCondLst>
                                    <p:cond delay="0"/>
                                  </p:stCondLst>
                                  <p:childTnLst>
                                    <p:set>
                                      <p:cBhvr>
                                        <p:cTn id="58" dur="1" fill="hold">
                                          <p:stCondLst>
                                            <p:cond delay="0"/>
                                          </p:stCondLst>
                                        </p:cTn>
                                        <p:tgtEl>
                                          <p:spTgt spid="147"/>
                                        </p:tgtEl>
                                        <p:attrNameLst>
                                          <p:attrName>style.visibility</p:attrName>
                                        </p:attrNameLst>
                                      </p:cBhvr>
                                      <p:to>
                                        <p:strVal val="visible"/>
                                      </p:to>
                                    </p:set>
                                    <p:animEffect transition="in" filter="wipe(up)">
                                      <p:cBhvr>
                                        <p:cTn id="59" dur="500"/>
                                        <p:tgtEl>
                                          <p:spTgt spid="147"/>
                                        </p:tgtEl>
                                      </p:cBhvr>
                                    </p:animEffect>
                                  </p:childTnLst>
                                </p:cTn>
                              </p:par>
                            </p:childTnLst>
                          </p:cTn>
                        </p:par>
                        <p:par>
                          <p:cTn id="60" fill="hold">
                            <p:stCondLst>
                              <p:cond delay="7000"/>
                            </p:stCondLst>
                            <p:childTnLst>
                              <p:par>
                                <p:cTn id="61" presetID="22" presetClass="entr" presetSubtype="1" fill="hold" grpId="0" nodeType="afterEffect">
                                  <p:stCondLst>
                                    <p:cond delay="0"/>
                                  </p:stCondLst>
                                  <p:childTnLst>
                                    <p:set>
                                      <p:cBhvr>
                                        <p:cTn id="62" dur="1" fill="hold">
                                          <p:stCondLst>
                                            <p:cond delay="0"/>
                                          </p:stCondLst>
                                        </p:cTn>
                                        <p:tgtEl>
                                          <p:spTgt spid="148"/>
                                        </p:tgtEl>
                                        <p:attrNameLst>
                                          <p:attrName>style.visibility</p:attrName>
                                        </p:attrNameLst>
                                      </p:cBhvr>
                                      <p:to>
                                        <p:strVal val="visible"/>
                                      </p:to>
                                    </p:set>
                                    <p:animEffect transition="in" filter="wipe(up)">
                                      <p:cBhvr>
                                        <p:cTn id="63" dur="500"/>
                                        <p:tgtEl>
                                          <p:spTgt spid="148"/>
                                        </p:tgtEl>
                                      </p:cBhvr>
                                    </p:animEffect>
                                  </p:childTnLst>
                                </p:cTn>
                              </p:par>
                            </p:childTnLst>
                          </p:cTn>
                        </p:par>
                        <p:par>
                          <p:cTn id="64" fill="hold">
                            <p:stCondLst>
                              <p:cond delay="7500"/>
                            </p:stCondLst>
                            <p:childTnLst>
                              <p:par>
                                <p:cTn id="65" presetID="22" presetClass="entr" presetSubtype="1" fill="hold" grpId="0" nodeType="afterEffect">
                                  <p:stCondLst>
                                    <p:cond delay="0"/>
                                  </p:stCondLst>
                                  <p:childTnLst>
                                    <p:set>
                                      <p:cBhvr>
                                        <p:cTn id="66" dur="1" fill="hold">
                                          <p:stCondLst>
                                            <p:cond delay="0"/>
                                          </p:stCondLst>
                                        </p:cTn>
                                        <p:tgtEl>
                                          <p:spTgt spid="149"/>
                                        </p:tgtEl>
                                        <p:attrNameLst>
                                          <p:attrName>style.visibility</p:attrName>
                                        </p:attrNameLst>
                                      </p:cBhvr>
                                      <p:to>
                                        <p:strVal val="visible"/>
                                      </p:to>
                                    </p:set>
                                    <p:animEffect transition="in" filter="wipe(up)">
                                      <p:cBhvr>
                                        <p:cTn id="67" dur="500"/>
                                        <p:tgtEl>
                                          <p:spTgt spid="149"/>
                                        </p:tgtEl>
                                      </p:cBhvr>
                                    </p:animEffect>
                                  </p:childTnLst>
                                </p:cTn>
                              </p:par>
                            </p:childTnLst>
                          </p:cTn>
                        </p:par>
                        <p:par>
                          <p:cTn id="68" fill="hold">
                            <p:stCondLst>
                              <p:cond delay="8000"/>
                            </p:stCondLst>
                            <p:childTnLst>
                              <p:par>
                                <p:cTn id="69" presetID="22" presetClass="entr" presetSubtype="2" fill="hold" nodeType="afterEffect">
                                  <p:stCondLst>
                                    <p:cond delay="0"/>
                                  </p:stCondLst>
                                  <p:childTnLst>
                                    <p:set>
                                      <p:cBhvr>
                                        <p:cTn id="70" dur="1" fill="hold">
                                          <p:stCondLst>
                                            <p:cond delay="0"/>
                                          </p:stCondLst>
                                        </p:cTn>
                                        <p:tgtEl>
                                          <p:spTgt spid="150"/>
                                        </p:tgtEl>
                                        <p:attrNameLst>
                                          <p:attrName>style.visibility</p:attrName>
                                        </p:attrNameLst>
                                      </p:cBhvr>
                                      <p:to>
                                        <p:strVal val="visible"/>
                                      </p:to>
                                    </p:set>
                                    <p:animEffect transition="in" filter="wipe(right)">
                                      <p:cBhvr>
                                        <p:cTn id="71" dur="500"/>
                                        <p:tgtEl>
                                          <p:spTgt spid="150"/>
                                        </p:tgtEl>
                                      </p:cBhvr>
                                    </p:animEffect>
                                  </p:childTnLst>
                                </p:cTn>
                              </p:par>
                            </p:childTnLst>
                          </p:cTn>
                        </p:par>
                        <p:par>
                          <p:cTn id="72" fill="hold">
                            <p:stCondLst>
                              <p:cond delay="8500"/>
                            </p:stCondLst>
                            <p:childTnLst>
                              <p:par>
                                <p:cTn id="73" presetID="22" presetClass="entr" presetSubtype="1" fill="hold" grpId="0" nodeType="afterEffect">
                                  <p:stCondLst>
                                    <p:cond delay="0"/>
                                  </p:stCondLst>
                                  <p:childTnLst>
                                    <p:set>
                                      <p:cBhvr>
                                        <p:cTn id="74" dur="1" fill="hold">
                                          <p:stCondLst>
                                            <p:cond delay="0"/>
                                          </p:stCondLst>
                                        </p:cTn>
                                        <p:tgtEl>
                                          <p:spTgt spid="151"/>
                                        </p:tgtEl>
                                        <p:attrNameLst>
                                          <p:attrName>style.visibility</p:attrName>
                                        </p:attrNameLst>
                                      </p:cBhvr>
                                      <p:to>
                                        <p:strVal val="visible"/>
                                      </p:to>
                                    </p:set>
                                    <p:animEffect transition="in" filter="wipe(up)">
                                      <p:cBhvr>
                                        <p:cTn id="75" dur="500"/>
                                        <p:tgtEl>
                                          <p:spTgt spid="151"/>
                                        </p:tgtEl>
                                      </p:cBhvr>
                                    </p:animEffect>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52"/>
                                        </p:tgtEl>
                                        <p:attrNameLst>
                                          <p:attrName>style.visibility</p:attrName>
                                        </p:attrNameLst>
                                      </p:cBhvr>
                                      <p:to>
                                        <p:strVal val="visible"/>
                                      </p:to>
                                    </p:set>
                                    <p:animEffect transition="in" filter="wipe(up)">
                                      <p:cBhvr>
                                        <p:cTn id="79"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p:bldP spid="141" grpId="0"/>
      <p:bldP spid="143" grpId="0"/>
      <p:bldP spid="144" grpId="0"/>
      <p:bldP spid="146" grpId="0"/>
      <p:bldP spid="147" grpId="0"/>
      <p:bldP spid="148" grpId="0"/>
      <p:bldP spid="149" grpId="0"/>
      <p:bldP spid="151" grpId="0"/>
      <p:bldP spid="15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4"/>
          <p:cNvSpPr>
            <a:spLocks noChangeAspect="1" noChangeArrowheads="1" noTextEdit="1"/>
          </p:cNvSpPr>
          <p:nvPr/>
        </p:nvSpPr>
        <p:spPr bwMode="auto">
          <a:xfrm>
            <a:off x="6761163" y="4343400"/>
            <a:ext cx="11039475" cy="748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96" name="กลุ่ม 95"/>
          <p:cNvGrpSpPr/>
          <p:nvPr/>
        </p:nvGrpSpPr>
        <p:grpSpPr>
          <a:xfrm>
            <a:off x="6761163" y="4343400"/>
            <a:ext cx="4951413" cy="7486651"/>
            <a:chOff x="6761163" y="4343400"/>
            <a:chExt cx="4951413" cy="7486651"/>
          </a:xfrm>
        </p:grpSpPr>
        <p:grpSp>
          <p:nvGrpSpPr>
            <p:cNvPr id="97" name="กลุ่ม 96"/>
            <p:cNvGrpSpPr/>
            <p:nvPr/>
          </p:nvGrpSpPr>
          <p:grpSpPr>
            <a:xfrm>
              <a:off x="6761163" y="4343400"/>
              <a:ext cx="4951413" cy="7486651"/>
              <a:chOff x="6761163" y="4343400"/>
              <a:chExt cx="4951413" cy="7486651"/>
            </a:xfrm>
          </p:grpSpPr>
          <p:sp>
            <p:nvSpPr>
              <p:cNvPr id="105" name="Rectangle 6"/>
              <p:cNvSpPr>
                <a:spLocks noChangeArrowheads="1"/>
              </p:cNvSpPr>
              <p:nvPr/>
            </p:nvSpPr>
            <p:spPr bwMode="auto">
              <a:xfrm>
                <a:off x="7818438" y="4343400"/>
                <a:ext cx="2835275" cy="5868988"/>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06" name="Freeform 7"/>
              <p:cNvSpPr>
                <a:spLocks/>
              </p:cNvSpPr>
              <p:nvPr/>
            </p:nvSpPr>
            <p:spPr bwMode="auto">
              <a:xfrm>
                <a:off x="6761163" y="6878638"/>
                <a:ext cx="4951413" cy="4951413"/>
              </a:xfrm>
              <a:custGeom>
                <a:avLst/>
                <a:gdLst>
                  <a:gd name="T0" fmla="*/ 235 w 248"/>
                  <a:gd name="T1" fmla="*/ 110 h 248"/>
                  <a:gd name="T2" fmla="*/ 229 w 248"/>
                  <a:gd name="T3" fmla="*/ 110 h 248"/>
                  <a:gd name="T4" fmla="*/ 244 w 248"/>
                  <a:gd name="T5" fmla="*/ 91 h 248"/>
                  <a:gd name="T6" fmla="*/ 228 w 248"/>
                  <a:gd name="T7" fmla="*/ 82 h 248"/>
                  <a:gd name="T8" fmla="*/ 227 w 248"/>
                  <a:gd name="T9" fmla="*/ 79 h 248"/>
                  <a:gd name="T10" fmla="*/ 220 w 248"/>
                  <a:gd name="T11" fmla="*/ 55 h 248"/>
                  <a:gd name="T12" fmla="*/ 208 w 248"/>
                  <a:gd name="T13" fmla="*/ 60 h 248"/>
                  <a:gd name="T14" fmla="*/ 211 w 248"/>
                  <a:gd name="T15" fmla="*/ 36 h 248"/>
                  <a:gd name="T16" fmla="*/ 193 w 248"/>
                  <a:gd name="T17" fmla="*/ 36 h 248"/>
                  <a:gd name="T18" fmla="*/ 191 w 248"/>
                  <a:gd name="T19" fmla="*/ 33 h 248"/>
                  <a:gd name="T20" fmla="*/ 179 w 248"/>
                  <a:gd name="T21" fmla="*/ 15 h 248"/>
                  <a:gd name="T22" fmla="*/ 164 w 248"/>
                  <a:gd name="T23" fmla="*/ 27 h 248"/>
                  <a:gd name="T24" fmla="*/ 155 w 248"/>
                  <a:gd name="T25" fmla="*/ 4 h 248"/>
                  <a:gd name="T26" fmla="*/ 140 w 248"/>
                  <a:gd name="T27" fmla="*/ 13 h 248"/>
                  <a:gd name="T28" fmla="*/ 137 w 248"/>
                  <a:gd name="T29" fmla="*/ 12 h 248"/>
                  <a:gd name="T30" fmla="*/ 123 w 248"/>
                  <a:gd name="T31" fmla="*/ 0 h 248"/>
                  <a:gd name="T32" fmla="*/ 110 w 248"/>
                  <a:gd name="T33" fmla="*/ 20 h 248"/>
                  <a:gd name="T34" fmla="*/ 95 w 248"/>
                  <a:gd name="T35" fmla="*/ 4 h 248"/>
                  <a:gd name="T36" fmla="*/ 82 w 248"/>
                  <a:gd name="T37" fmla="*/ 20 h 248"/>
                  <a:gd name="T38" fmla="*/ 79 w 248"/>
                  <a:gd name="T39" fmla="*/ 21 h 248"/>
                  <a:gd name="T40" fmla="*/ 61 w 248"/>
                  <a:gd name="T41" fmla="*/ 17 h 248"/>
                  <a:gd name="T42" fmla="*/ 60 w 248"/>
                  <a:gd name="T43" fmla="*/ 41 h 248"/>
                  <a:gd name="T44" fmla="*/ 45 w 248"/>
                  <a:gd name="T45" fmla="*/ 33 h 248"/>
                  <a:gd name="T46" fmla="*/ 36 w 248"/>
                  <a:gd name="T47" fmla="*/ 55 h 248"/>
                  <a:gd name="T48" fmla="*/ 34 w 248"/>
                  <a:gd name="T49" fmla="*/ 57 h 248"/>
                  <a:gd name="T50" fmla="*/ 16 w 248"/>
                  <a:gd name="T51" fmla="*/ 63 h 248"/>
                  <a:gd name="T52" fmla="*/ 27 w 248"/>
                  <a:gd name="T53" fmla="*/ 84 h 248"/>
                  <a:gd name="T54" fmla="*/ 17 w 248"/>
                  <a:gd name="T55" fmla="*/ 83 h 248"/>
                  <a:gd name="T56" fmla="*/ 14 w 248"/>
                  <a:gd name="T57" fmla="*/ 108 h 248"/>
                  <a:gd name="T58" fmla="*/ 12 w 248"/>
                  <a:gd name="T59" fmla="*/ 112 h 248"/>
                  <a:gd name="T60" fmla="*/ 13 w 248"/>
                  <a:gd name="T61" fmla="*/ 138 h 248"/>
                  <a:gd name="T62" fmla="*/ 20 w 248"/>
                  <a:gd name="T63" fmla="*/ 138 h 248"/>
                  <a:gd name="T64" fmla="*/ 5 w 248"/>
                  <a:gd name="T65" fmla="*/ 157 h 248"/>
                  <a:gd name="T66" fmla="*/ 21 w 248"/>
                  <a:gd name="T67" fmla="*/ 166 h 248"/>
                  <a:gd name="T68" fmla="*/ 21 w 248"/>
                  <a:gd name="T69" fmla="*/ 169 h 248"/>
                  <a:gd name="T70" fmla="*/ 28 w 248"/>
                  <a:gd name="T71" fmla="*/ 193 h 248"/>
                  <a:gd name="T72" fmla="*/ 41 w 248"/>
                  <a:gd name="T73" fmla="*/ 188 h 248"/>
                  <a:gd name="T74" fmla="*/ 37 w 248"/>
                  <a:gd name="T75" fmla="*/ 212 h 248"/>
                  <a:gd name="T76" fmla="*/ 55 w 248"/>
                  <a:gd name="T77" fmla="*/ 212 h 248"/>
                  <a:gd name="T78" fmla="*/ 58 w 248"/>
                  <a:gd name="T79" fmla="*/ 215 h 248"/>
                  <a:gd name="T80" fmla="*/ 69 w 248"/>
                  <a:gd name="T81" fmla="*/ 233 h 248"/>
                  <a:gd name="T82" fmla="*/ 84 w 248"/>
                  <a:gd name="T83" fmla="*/ 221 h 248"/>
                  <a:gd name="T84" fmla="*/ 93 w 248"/>
                  <a:gd name="T85" fmla="*/ 244 h 248"/>
                  <a:gd name="T86" fmla="*/ 109 w 248"/>
                  <a:gd name="T87" fmla="*/ 235 h 248"/>
                  <a:gd name="T88" fmla="*/ 112 w 248"/>
                  <a:gd name="T89" fmla="*/ 236 h 248"/>
                  <a:gd name="T90" fmla="*/ 125 w 248"/>
                  <a:gd name="T91" fmla="*/ 248 h 248"/>
                  <a:gd name="T92" fmla="*/ 138 w 248"/>
                  <a:gd name="T93" fmla="*/ 228 h 248"/>
                  <a:gd name="T94" fmla="*/ 153 w 248"/>
                  <a:gd name="T95" fmla="*/ 244 h 248"/>
                  <a:gd name="T96" fmla="*/ 166 w 248"/>
                  <a:gd name="T97" fmla="*/ 228 h 248"/>
                  <a:gd name="T98" fmla="*/ 169 w 248"/>
                  <a:gd name="T99" fmla="*/ 227 h 248"/>
                  <a:gd name="T100" fmla="*/ 187 w 248"/>
                  <a:gd name="T101" fmla="*/ 231 h 248"/>
                  <a:gd name="T102" fmla="*/ 189 w 248"/>
                  <a:gd name="T103" fmla="*/ 207 h 248"/>
                  <a:gd name="T104" fmla="*/ 203 w 248"/>
                  <a:gd name="T105" fmla="*/ 215 h 248"/>
                  <a:gd name="T106" fmla="*/ 212 w 248"/>
                  <a:gd name="T107" fmla="*/ 193 h 248"/>
                  <a:gd name="T108" fmla="*/ 215 w 248"/>
                  <a:gd name="T109" fmla="*/ 191 h 248"/>
                  <a:gd name="T110" fmla="*/ 232 w 248"/>
                  <a:gd name="T111" fmla="*/ 185 h 248"/>
                  <a:gd name="T112" fmla="*/ 222 w 248"/>
                  <a:gd name="T113" fmla="*/ 164 h 248"/>
                  <a:gd name="T114" fmla="*/ 232 w 248"/>
                  <a:gd name="T115" fmla="*/ 165 h 248"/>
                  <a:gd name="T116" fmla="*/ 235 w 248"/>
                  <a:gd name="T117" fmla="*/ 140 h 248"/>
                  <a:gd name="T118" fmla="*/ 236 w 248"/>
                  <a:gd name="T119" fmla="*/ 13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248">
                    <a:moveTo>
                      <a:pt x="248" y="123"/>
                    </a:moveTo>
                    <a:cubicBezTo>
                      <a:pt x="248" y="116"/>
                      <a:pt x="242" y="110"/>
                      <a:pt x="235" y="110"/>
                    </a:cubicBezTo>
                    <a:cubicBezTo>
                      <a:pt x="235" y="110"/>
                      <a:pt x="235" y="110"/>
                      <a:pt x="235" y="110"/>
                    </a:cubicBezTo>
                    <a:cubicBezTo>
                      <a:pt x="235" y="110"/>
                      <a:pt x="233" y="110"/>
                      <a:pt x="229" y="110"/>
                    </a:cubicBezTo>
                    <a:cubicBezTo>
                      <a:pt x="233" y="108"/>
                      <a:pt x="235" y="107"/>
                      <a:pt x="236" y="107"/>
                    </a:cubicBezTo>
                    <a:cubicBezTo>
                      <a:pt x="242" y="105"/>
                      <a:pt x="246" y="98"/>
                      <a:pt x="244" y="91"/>
                    </a:cubicBezTo>
                    <a:cubicBezTo>
                      <a:pt x="242" y="85"/>
                      <a:pt x="237" y="82"/>
                      <a:pt x="231" y="82"/>
                    </a:cubicBezTo>
                    <a:cubicBezTo>
                      <a:pt x="230" y="82"/>
                      <a:pt x="229" y="82"/>
                      <a:pt x="228" y="82"/>
                    </a:cubicBezTo>
                    <a:cubicBezTo>
                      <a:pt x="228" y="82"/>
                      <a:pt x="226" y="83"/>
                      <a:pt x="221" y="83"/>
                    </a:cubicBezTo>
                    <a:cubicBezTo>
                      <a:pt x="225" y="80"/>
                      <a:pt x="227" y="79"/>
                      <a:pt x="227" y="79"/>
                    </a:cubicBezTo>
                    <a:cubicBezTo>
                      <a:pt x="233" y="75"/>
                      <a:pt x="235" y="67"/>
                      <a:pt x="231" y="61"/>
                    </a:cubicBezTo>
                    <a:cubicBezTo>
                      <a:pt x="229" y="57"/>
                      <a:pt x="224" y="55"/>
                      <a:pt x="220" y="55"/>
                    </a:cubicBezTo>
                    <a:cubicBezTo>
                      <a:pt x="218" y="55"/>
                      <a:pt x="216" y="56"/>
                      <a:pt x="213" y="57"/>
                    </a:cubicBezTo>
                    <a:cubicBezTo>
                      <a:pt x="213" y="57"/>
                      <a:pt x="211" y="58"/>
                      <a:pt x="208" y="60"/>
                    </a:cubicBezTo>
                    <a:cubicBezTo>
                      <a:pt x="210" y="56"/>
                      <a:pt x="212" y="54"/>
                      <a:pt x="212" y="54"/>
                    </a:cubicBezTo>
                    <a:cubicBezTo>
                      <a:pt x="217" y="48"/>
                      <a:pt x="216" y="40"/>
                      <a:pt x="211" y="36"/>
                    </a:cubicBezTo>
                    <a:cubicBezTo>
                      <a:pt x="209" y="33"/>
                      <a:pt x="205" y="32"/>
                      <a:pt x="202" y="32"/>
                    </a:cubicBezTo>
                    <a:cubicBezTo>
                      <a:pt x="199" y="32"/>
                      <a:pt x="196" y="33"/>
                      <a:pt x="193" y="36"/>
                    </a:cubicBezTo>
                    <a:cubicBezTo>
                      <a:pt x="193" y="36"/>
                      <a:pt x="191" y="38"/>
                      <a:pt x="188" y="40"/>
                    </a:cubicBezTo>
                    <a:cubicBezTo>
                      <a:pt x="190" y="36"/>
                      <a:pt x="191" y="33"/>
                      <a:pt x="191" y="33"/>
                    </a:cubicBezTo>
                    <a:cubicBezTo>
                      <a:pt x="194" y="27"/>
                      <a:pt x="191" y="19"/>
                      <a:pt x="185" y="16"/>
                    </a:cubicBezTo>
                    <a:cubicBezTo>
                      <a:pt x="183" y="15"/>
                      <a:pt x="181" y="15"/>
                      <a:pt x="179" y="15"/>
                    </a:cubicBezTo>
                    <a:cubicBezTo>
                      <a:pt x="175" y="15"/>
                      <a:pt x="170" y="17"/>
                      <a:pt x="168" y="21"/>
                    </a:cubicBezTo>
                    <a:cubicBezTo>
                      <a:pt x="168" y="21"/>
                      <a:pt x="167" y="23"/>
                      <a:pt x="164" y="27"/>
                    </a:cubicBezTo>
                    <a:cubicBezTo>
                      <a:pt x="165" y="22"/>
                      <a:pt x="165" y="19"/>
                      <a:pt x="165" y="19"/>
                    </a:cubicBezTo>
                    <a:cubicBezTo>
                      <a:pt x="166" y="12"/>
                      <a:pt x="162" y="6"/>
                      <a:pt x="155" y="4"/>
                    </a:cubicBezTo>
                    <a:cubicBezTo>
                      <a:pt x="154" y="4"/>
                      <a:pt x="153" y="4"/>
                      <a:pt x="152" y="4"/>
                    </a:cubicBezTo>
                    <a:cubicBezTo>
                      <a:pt x="147" y="4"/>
                      <a:pt x="141" y="8"/>
                      <a:pt x="140" y="13"/>
                    </a:cubicBezTo>
                    <a:cubicBezTo>
                      <a:pt x="140" y="13"/>
                      <a:pt x="139" y="16"/>
                      <a:pt x="138" y="20"/>
                    </a:cubicBezTo>
                    <a:cubicBezTo>
                      <a:pt x="137" y="15"/>
                      <a:pt x="137" y="12"/>
                      <a:pt x="137" y="12"/>
                    </a:cubicBezTo>
                    <a:cubicBezTo>
                      <a:pt x="136" y="5"/>
                      <a:pt x="130" y="0"/>
                      <a:pt x="124" y="0"/>
                    </a:cubicBezTo>
                    <a:cubicBezTo>
                      <a:pt x="124" y="0"/>
                      <a:pt x="123" y="0"/>
                      <a:pt x="123" y="0"/>
                    </a:cubicBezTo>
                    <a:cubicBezTo>
                      <a:pt x="116" y="0"/>
                      <a:pt x="111" y="6"/>
                      <a:pt x="111" y="13"/>
                    </a:cubicBezTo>
                    <a:cubicBezTo>
                      <a:pt x="111" y="13"/>
                      <a:pt x="111" y="16"/>
                      <a:pt x="110" y="20"/>
                    </a:cubicBezTo>
                    <a:cubicBezTo>
                      <a:pt x="108" y="15"/>
                      <a:pt x="107" y="13"/>
                      <a:pt x="107" y="13"/>
                    </a:cubicBezTo>
                    <a:cubicBezTo>
                      <a:pt x="105" y="7"/>
                      <a:pt x="100" y="4"/>
                      <a:pt x="95" y="4"/>
                    </a:cubicBezTo>
                    <a:cubicBezTo>
                      <a:pt x="94" y="4"/>
                      <a:pt x="92" y="4"/>
                      <a:pt x="91" y="5"/>
                    </a:cubicBezTo>
                    <a:cubicBezTo>
                      <a:pt x="84" y="7"/>
                      <a:pt x="81" y="14"/>
                      <a:pt x="82" y="20"/>
                    </a:cubicBezTo>
                    <a:cubicBezTo>
                      <a:pt x="82" y="20"/>
                      <a:pt x="83" y="23"/>
                      <a:pt x="84" y="27"/>
                    </a:cubicBezTo>
                    <a:cubicBezTo>
                      <a:pt x="81" y="23"/>
                      <a:pt x="79" y="21"/>
                      <a:pt x="79" y="21"/>
                    </a:cubicBezTo>
                    <a:cubicBezTo>
                      <a:pt x="77" y="17"/>
                      <a:pt x="72" y="15"/>
                      <a:pt x="68" y="15"/>
                    </a:cubicBezTo>
                    <a:cubicBezTo>
                      <a:pt x="66" y="15"/>
                      <a:pt x="63" y="16"/>
                      <a:pt x="61" y="17"/>
                    </a:cubicBezTo>
                    <a:cubicBezTo>
                      <a:pt x="55" y="21"/>
                      <a:pt x="54" y="29"/>
                      <a:pt x="57" y="35"/>
                    </a:cubicBezTo>
                    <a:cubicBezTo>
                      <a:pt x="57" y="35"/>
                      <a:pt x="58" y="37"/>
                      <a:pt x="60" y="41"/>
                    </a:cubicBezTo>
                    <a:cubicBezTo>
                      <a:pt x="56" y="38"/>
                      <a:pt x="54" y="36"/>
                      <a:pt x="54" y="36"/>
                    </a:cubicBezTo>
                    <a:cubicBezTo>
                      <a:pt x="51" y="34"/>
                      <a:pt x="48" y="33"/>
                      <a:pt x="45" y="33"/>
                    </a:cubicBezTo>
                    <a:cubicBezTo>
                      <a:pt x="42" y="33"/>
                      <a:pt x="38" y="34"/>
                      <a:pt x="36" y="37"/>
                    </a:cubicBezTo>
                    <a:cubicBezTo>
                      <a:pt x="31" y="42"/>
                      <a:pt x="31" y="50"/>
                      <a:pt x="36" y="55"/>
                    </a:cubicBezTo>
                    <a:cubicBezTo>
                      <a:pt x="36" y="55"/>
                      <a:pt x="38" y="57"/>
                      <a:pt x="40" y="60"/>
                    </a:cubicBezTo>
                    <a:cubicBezTo>
                      <a:pt x="36" y="59"/>
                      <a:pt x="34" y="57"/>
                      <a:pt x="34" y="57"/>
                    </a:cubicBezTo>
                    <a:cubicBezTo>
                      <a:pt x="32" y="56"/>
                      <a:pt x="30" y="56"/>
                      <a:pt x="28" y="56"/>
                    </a:cubicBezTo>
                    <a:cubicBezTo>
                      <a:pt x="23" y="56"/>
                      <a:pt x="19" y="59"/>
                      <a:pt x="16" y="63"/>
                    </a:cubicBezTo>
                    <a:cubicBezTo>
                      <a:pt x="13" y="69"/>
                      <a:pt x="15" y="77"/>
                      <a:pt x="21" y="80"/>
                    </a:cubicBezTo>
                    <a:cubicBezTo>
                      <a:pt x="21" y="80"/>
                      <a:pt x="23" y="82"/>
                      <a:pt x="27" y="84"/>
                    </a:cubicBezTo>
                    <a:cubicBezTo>
                      <a:pt x="22" y="84"/>
                      <a:pt x="19" y="83"/>
                      <a:pt x="19" y="83"/>
                    </a:cubicBezTo>
                    <a:cubicBezTo>
                      <a:pt x="19" y="83"/>
                      <a:pt x="18" y="83"/>
                      <a:pt x="17" y="83"/>
                    </a:cubicBezTo>
                    <a:cubicBezTo>
                      <a:pt x="11" y="83"/>
                      <a:pt x="6" y="87"/>
                      <a:pt x="4" y="93"/>
                    </a:cubicBezTo>
                    <a:cubicBezTo>
                      <a:pt x="3" y="100"/>
                      <a:pt x="7" y="107"/>
                      <a:pt x="14" y="108"/>
                    </a:cubicBezTo>
                    <a:cubicBezTo>
                      <a:pt x="14" y="108"/>
                      <a:pt x="16" y="109"/>
                      <a:pt x="20" y="111"/>
                    </a:cubicBezTo>
                    <a:cubicBezTo>
                      <a:pt x="15" y="111"/>
                      <a:pt x="12" y="112"/>
                      <a:pt x="12" y="112"/>
                    </a:cubicBezTo>
                    <a:cubicBezTo>
                      <a:pt x="5" y="112"/>
                      <a:pt x="0" y="118"/>
                      <a:pt x="0" y="125"/>
                    </a:cubicBezTo>
                    <a:cubicBezTo>
                      <a:pt x="1" y="132"/>
                      <a:pt x="6" y="138"/>
                      <a:pt x="13" y="138"/>
                    </a:cubicBezTo>
                    <a:cubicBezTo>
                      <a:pt x="13" y="138"/>
                      <a:pt x="13" y="138"/>
                      <a:pt x="13" y="138"/>
                    </a:cubicBezTo>
                    <a:cubicBezTo>
                      <a:pt x="13" y="138"/>
                      <a:pt x="16" y="138"/>
                      <a:pt x="20" y="138"/>
                    </a:cubicBezTo>
                    <a:cubicBezTo>
                      <a:pt x="16" y="140"/>
                      <a:pt x="13" y="141"/>
                      <a:pt x="13" y="141"/>
                    </a:cubicBezTo>
                    <a:cubicBezTo>
                      <a:pt x="6" y="143"/>
                      <a:pt x="3" y="150"/>
                      <a:pt x="5" y="157"/>
                    </a:cubicBezTo>
                    <a:cubicBezTo>
                      <a:pt x="7" y="163"/>
                      <a:pt x="12" y="166"/>
                      <a:pt x="17" y="166"/>
                    </a:cubicBezTo>
                    <a:cubicBezTo>
                      <a:pt x="18" y="166"/>
                      <a:pt x="20" y="166"/>
                      <a:pt x="21" y="166"/>
                    </a:cubicBezTo>
                    <a:cubicBezTo>
                      <a:pt x="21" y="166"/>
                      <a:pt x="23" y="165"/>
                      <a:pt x="27" y="165"/>
                    </a:cubicBezTo>
                    <a:cubicBezTo>
                      <a:pt x="23" y="168"/>
                      <a:pt x="21" y="169"/>
                      <a:pt x="21" y="169"/>
                    </a:cubicBezTo>
                    <a:cubicBezTo>
                      <a:pt x="15" y="173"/>
                      <a:pt x="14" y="181"/>
                      <a:pt x="17" y="187"/>
                    </a:cubicBezTo>
                    <a:cubicBezTo>
                      <a:pt x="20" y="191"/>
                      <a:pt x="24" y="193"/>
                      <a:pt x="28" y="193"/>
                    </a:cubicBezTo>
                    <a:cubicBezTo>
                      <a:pt x="31" y="193"/>
                      <a:pt x="33" y="192"/>
                      <a:pt x="35" y="191"/>
                    </a:cubicBezTo>
                    <a:cubicBezTo>
                      <a:pt x="35" y="191"/>
                      <a:pt x="37" y="190"/>
                      <a:pt x="41" y="188"/>
                    </a:cubicBezTo>
                    <a:cubicBezTo>
                      <a:pt x="38" y="192"/>
                      <a:pt x="36" y="194"/>
                      <a:pt x="36" y="194"/>
                    </a:cubicBezTo>
                    <a:cubicBezTo>
                      <a:pt x="32" y="200"/>
                      <a:pt x="32" y="208"/>
                      <a:pt x="37" y="212"/>
                    </a:cubicBezTo>
                    <a:cubicBezTo>
                      <a:pt x="40" y="215"/>
                      <a:pt x="43" y="216"/>
                      <a:pt x="46" y="216"/>
                    </a:cubicBezTo>
                    <a:cubicBezTo>
                      <a:pt x="50" y="216"/>
                      <a:pt x="53" y="215"/>
                      <a:pt x="55" y="212"/>
                    </a:cubicBezTo>
                    <a:cubicBezTo>
                      <a:pt x="55" y="212"/>
                      <a:pt x="57" y="210"/>
                      <a:pt x="60" y="208"/>
                    </a:cubicBezTo>
                    <a:cubicBezTo>
                      <a:pt x="59" y="212"/>
                      <a:pt x="58" y="215"/>
                      <a:pt x="58" y="215"/>
                    </a:cubicBezTo>
                    <a:cubicBezTo>
                      <a:pt x="54" y="221"/>
                      <a:pt x="57" y="229"/>
                      <a:pt x="63" y="232"/>
                    </a:cubicBezTo>
                    <a:cubicBezTo>
                      <a:pt x="65" y="233"/>
                      <a:pt x="67" y="233"/>
                      <a:pt x="69" y="233"/>
                    </a:cubicBezTo>
                    <a:cubicBezTo>
                      <a:pt x="74" y="233"/>
                      <a:pt x="78" y="231"/>
                      <a:pt x="81" y="227"/>
                    </a:cubicBezTo>
                    <a:cubicBezTo>
                      <a:pt x="81" y="227"/>
                      <a:pt x="82" y="225"/>
                      <a:pt x="84" y="221"/>
                    </a:cubicBezTo>
                    <a:cubicBezTo>
                      <a:pt x="84" y="226"/>
                      <a:pt x="83" y="229"/>
                      <a:pt x="83" y="229"/>
                    </a:cubicBezTo>
                    <a:cubicBezTo>
                      <a:pt x="82" y="236"/>
                      <a:pt x="86" y="242"/>
                      <a:pt x="93" y="244"/>
                    </a:cubicBezTo>
                    <a:cubicBezTo>
                      <a:pt x="94" y="244"/>
                      <a:pt x="95" y="244"/>
                      <a:pt x="96" y="244"/>
                    </a:cubicBezTo>
                    <a:cubicBezTo>
                      <a:pt x="102" y="244"/>
                      <a:pt x="107" y="240"/>
                      <a:pt x="109" y="235"/>
                    </a:cubicBezTo>
                    <a:cubicBezTo>
                      <a:pt x="109" y="235"/>
                      <a:pt x="109" y="232"/>
                      <a:pt x="111" y="229"/>
                    </a:cubicBezTo>
                    <a:cubicBezTo>
                      <a:pt x="112" y="233"/>
                      <a:pt x="112" y="236"/>
                      <a:pt x="112" y="236"/>
                    </a:cubicBezTo>
                    <a:cubicBezTo>
                      <a:pt x="112" y="243"/>
                      <a:pt x="118" y="248"/>
                      <a:pt x="125" y="248"/>
                    </a:cubicBezTo>
                    <a:cubicBezTo>
                      <a:pt x="125" y="248"/>
                      <a:pt x="125" y="248"/>
                      <a:pt x="125" y="248"/>
                    </a:cubicBezTo>
                    <a:cubicBezTo>
                      <a:pt x="132" y="248"/>
                      <a:pt x="138" y="242"/>
                      <a:pt x="138" y="235"/>
                    </a:cubicBezTo>
                    <a:cubicBezTo>
                      <a:pt x="138" y="235"/>
                      <a:pt x="138" y="233"/>
                      <a:pt x="138" y="228"/>
                    </a:cubicBezTo>
                    <a:cubicBezTo>
                      <a:pt x="140" y="233"/>
                      <a:pt x="141" y="235"/>
                      <a:pt x="141" y="235"/>
                    </a:cubicBezTo>
                    <a:cubicBezTo>
                      <a:pt x="143" y="241"/>
                      <a:pt x="148" y="244"/>
                      <a:pt x="153" y="244"/>
                    </a:cubicBezTo>
                    <a:cubicBezTo>
                      <a:pt x="155" y="244"/>
                      <a:pt x="156" y="244"/>
                      <a:pt x="157" y="243"/>
                    </a:cubicBezTo>
                    <a:cubicBezTo>
                      <a:pt x="164" y="241"/>
                      <a:pt x="168" y="234"/>
                      <a:pt x="166" y="228"/>
                    </a:cubicBezTo>
                    <a:cubicBezTo>
                      <a:pt x="166" y="228"/>
                      <a:pt x="165" y="225"/>
                      <a:pt x="165" y="221"/>
                    </a:cubicBezTo>
                    <a:cubicBezTo>
                      <a:pt x="168" y="225"/>
                      <a:pt x="169" y="227"/>
                      <a:pt x="169" y="227"/>
                    </a:cubicBezTo>
                    <a:cubicBezTo>
                      <a:pt x="172" y="231"/>
                      <a:pt x="176" y="233"/>
                      <a:pt x="180" y="233"/>
                    </a:cubicBezTo>
                    <a:cubicBezTo>
                      <a:pt x="183" y="233"/>
                      <a:pt x="185" y="232"/>
                      <a:pt x="187" y="231"/>
                    </a:cubicBezTo>
                    <a:cubicBezTo>
                      <a:pt x="193" y="227"/>
                      <a:pt x="195" y="219"/>
                      <a:pt x="191" y="213"/>
                    </a:cubicBezTo>
                    <a:cubicBezTo>
                      <a:pt x="191" y="213"/>
                      <a:pt x="190" y="211"/>
                      <a:pt x="189" y="207"/>
                    </a:cubicBezTo>
                    <a:cubicBezTo>
                      <a:pt x="192" y="210"/>
                      <a:pt x="194" y="212"/>
                      <a:pt x="195" y="212"/>
                    </a:cubicBezTo>
                    <a:cubicBezTo>
                      <a:pt x="197" y="214"/>
                      <a:pt x="200" y="215"/>
                      <a:pt x="203" y="215"/>
                    </a:cubicBezTo>
                    <a:cubicBezTo>
                      <a:pt x="207" y="215"/>
                      <a:pt x="210" y="214"/>
                      <a:pt x="213" y="211"/>
                    </a:cubicBezTo>
                    <a:cubicBezTo>
                      <a:pt x="217" y="206"/>
                      <a:pt x="217" y="198"/>
                      <a:pt x="212" y="193"/>
                    </a:cubicBezTo>
                    <a:cubicBezTo>
                      <a:pt x="212" y="193"/>
                      <a:pt x="211" y="191"/>
                      <a:pt x="208" y="188"/>
                    </a:cubicBezTo>
                    <a:cubicBezTo>
                      <a:pt x="212" y="190"/>
                      <a:pt x="215" y="191"/>
                      <a:pt x="215" y="191"/>
                    </a:cubicBezTo>
                    <a:cubicBezTo>
                      <a:pt x="217" y="192"/>
                      <a:pt x="219" y="192"/>
                      <a:pt x="221" y="192"/>
                    </a:cubicBezTo>
                    <a:cubicBezTo>
                      <a:pt x="225" y="192"/>
                      <a:pt x="230" y="189"/>
                      <a:pt x="232" y="185"/>
                    </a:cubicBezTo>
                    <a:cubicBezTo>
                      <a:pt x="235" y="179"/>
                      <a:pt x="233" y="171"/>
                      <a:pt x="227" y="168"/>
                    </a:cubicBezTo>
                    <a:cubicBezTo>
                      <a:pt x="227" y="168"/>
                      <a:pt x="225" y="167"/>
                      <a:pt x="222" y="164"/>
                    </a:cubicBezTo>
                    <a:cubicBezTo>
                      <a:pt x="226" y="164"/>
                      <a:pt x="229" y="165"/>
                      <a:pt x="229" y="165"/>
                    </a:cubicBezTo>
                    <a:cubicBezTo>
                      <a:pt x="230" y="165"/>
                      <a:pt x="231" y="165"/>
                      <a:pt x="232" y="165"/>
                    </a:cubicBezTo>
                    <a:cubicBezTo>
                      <a:pt x="237" y="165"/>
                      <a:pt x="243" y="161"/>
                      <a:pt x="244" y="155"/>
                    </a:cubicBezTo>
                    <a:cubicBezTo>
                      <a:pt x="246" y="148"/>
                      <a:pt x="242" y="141"/>
                      <a:pt x="235" y="140"/>
                    </a:cubicBezTo>
                    <a:cubicBezTo>
                      <a:pt x="235" y="140"/>
                      <a:pt x="233" y="139"/>
                      <a:pt x="229" y="137"/>
                    </a:cubicBezTo>
                    <a:cubicBezTo>
                      <a:pt x="233" y="137"/>
                      <a:pt x="236" y="136"/>
                      <a:pt x="236" y="136"/>
                    </a:cubicBezTo>
                    <a:cubicBezTo>
                      <a:pt x="243" y="136"/>
                      <a:pt x="248" y="130"/>
                      <a:pt x="248" y="12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7" name="Freeform 8"/>
              <p:cNvSpPr>
                <a:spLocks/>
              </p:cNvSpPr>
              <p:nvPr/>
            </p:nvSpPr>
            <p:spPr bwMode="auto">
              <a:xfrm>
                <a:off x="9236076" y="93535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EB62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 name="Oval 9"/>
              <p:cNvSpPr>
                <a:spLocks noChangeArrowheads="1"/>
              </p:cNvSpPr>
              <p:nvPr/>
            </p:nvSpPr>
            <p:spPr bwMode="auto">
              <a:xfrm>
                <a:off x="7419976" y="7497763"/>
                <a:ext cx="3692525" cy="36925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98" name="TextBox 97"/>
            <p:cNvSpPr txBox="1"/>
            <p:nvPr/>
          </p:nvSpPr>
          <p:spPr bwMode="auto">
            <a:xfrm>
              <a:off x="7208837" y="8665593"/>
              <a:ext cx="4038600"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accent6"/>
                  </a:solidFill>
                  <a:latin typeface="Lato" pitchFamily="34" charset="0"/>
                  <a:ea typeface="Lato" pitchFamily="34" charset="0"/>
                  <a:cs typeface="Lato" pitchFamily="34" charset="0"/>
                </a:rPr>
                <a:t>Team</a:t>
              </a:r>
              <a:endParaRPr lang="id-ID" sz="4400" b="1" dirty="0">
                <a:solidFill>
                  <a:schemeClr val="accent6"/>
                </a:solidFill>
                <a:latin typeface="Lato" pitchFamily="34" charset="0"/>
                <a:ea typeface="Lato" pitchFamily="34" charset="0"/>
                <a:cs typeface="Lato" pitchFamily="34" charset="0"/>
              </a:endParaRPr>
            </a:p>
          </p:txBody>
        </p:sp>
        <p:sp>
          <p:nvSpPr>
            <p:cNvPr id="99" name="TextBox 98"/>
            <p:cNvSpPr txBox="1"/>
            <p:nvPr/>
          </p:nvSpPr>
          <p:spPr>
            <a:xfrm>
              <a:off x="7528982" y="935011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00" name="กลุ่ม 99"/>
            <p:cNvGrpSpPr/>
            <p:nvPr/>
          </p:nvGrpSpPr>
          <p:grpSpPr>
            <a:xfrm>
              <a:off x="8885237" y="7862830"/>
              <a:ext cx="676275" cy="666750"/>
              <a:chOff x="18196309" y="10372670"/>
              <a:chExt cx="676275" cy="666750"/>
            </a:xfrm>
            <a:solidFill>
              <a:schemeClr val="accent6"/>
            </a:solidFill>
          </p:grpSpPr>
          <p:sp>
            <p:nvSpPr>
              <p:cNvPr id="101" name="Freeform 174"/>
              <p:cNvSpPr>
                <a:spLocks noEditPoints="1"/>
              </p:cNvSpPr>
              <p:nvPr/>
            </p:nvSpPr>
            <p:spPr bwMode="auto">
              <a:xfrm>
                <a:off x="18196309" y="10372670"/>
                <a:ext cx="676275" cy="666750"/>
              </a:xfrm>
              <a:custGeom>
                <a:avLst/>
                <a:gdLst>
                  <a:gd name="T0" fmla="*/ 36 w 71"/>
                  <a:gd name="T1" fmla="*/ 0 h 70"/>
                  <a:gd name="T2" fmla="*/ 0 w 71"/>
                  <a:gd name="T3" fmla="*/ 35 h 70"/>
                  <a:gd name="T4" fmla="*/ 36 w 71"/>
                  <a:gd name="T5" fmla="*/ 70 h 70"/>
                  <a:gd name="T6" fmla="*/ 71 w 71"/>
                  <a:gd name="T7" fmla="*/ 35 h 70"/>
                  <a:gd name="T8" fmla="*/ 36 w 71"/>
                  <a:gd name="T9" fmla="*/ 0 h 70"/>
                  <a:gd name="T10" fmla="*/ 36 w 71"/>
                  <a:gd name="T11" fmla="*/ 67 h 70"/>
                  <a:gd name="T12" fmla="*/ 4 w 71"/>
                  <a:gd name="T13" fmla="*/ 35 h 70"/>
                  <a:gd name="T14" fmla="*/ 36 w 71"/>
                  <a:gd name="T15" fmla="*/ 3 h 70"/>
                  <a:gd name="T16" fmla="*/ 67 w 71"/>
                  <a:gd name="T17" fmla="*/ 35 h 70"/>
                  <a:gd name="T18" fmla="*/ 36 w 71"/>
                  <a:gd name="T19"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36" y="0"/>
                    </a:moveTo>
                    <a:cubicBezTo>
                      <a:pt x="16" y="0"/>
                      <a:pt x="0" y="16"/>
                      <a:pt x="0" y="35"/>
                    </a:cubicBezTo>
                    <a:cubicBezTo>
                      <a:pt x="0" y="55"/>
                      <a:pt x="16" y="70"/>
                      <a:pt x="36" y="70"/>
                    </a:cubicBezTo>
                    <a:cubicBezTo>
                      <a:pt x="55" y="70"/>
                      <a:pt x="71" y="55"/>
                      <a:pt x="71" y="35"/>
                    </a:cubicBezTo>
                    <a:cubicBezTo>
                      <a:pt x="71" y="16"/>
                      <a:pt x="55" y="0"/>
                      <a:pt x="36" y="0"/>
                    </a:cubicBezTo>
                    <a:close/>
                    <a:moveTo>
                      <a:pt x="36" y="67"/>
                    </a:moveTo>
                    <a:cubicBezTo>
                      <a:pt x="18" y="67"/>
                      <a:pt x="4" y="53"/>
                      <a:pt x="4" y="35"/>
                    </a:cubicBezTo>
                    <a:cubicBezTo>
                      <a:pt x="4" y="18"/>
                      <a:pt x="18" y="3"/>
                      <a:pt x="36" y="3"/>
                    </a:cubicBezTo>
                    <a:cubicBezTo>
                      <a:pt x="53" y="3"/>
                      <a:pt x="67" y="18"/>
                      <a:pt x="67" y="35"/>
                    </a:cubicBezTo>
                    <a:cubicBezTo>
                      <a:pt x="67" y="53"/>
                      <a:pt x="53" y="67"/>
                      <a:pt x="36"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 name="Oval 175"/>
              <p:cNvSpPr>
                <a:spLocks noChangeArrowheads="1"/>
              </p:cNvSpPr>
              <p:nvPr/>
            </p:nvSpPr>
            <p:spPr bwMode="auto">
              <a:xfrm>
                <a:off x="18605884" y="10572695"/>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 name="Oval 176"/>
              <p:cNvSpPr>
                <a:spLocks noChangeArrowheads="1"/>
              </p:cNvSpPr>
              <p:nvPr/>
            </p:nvSpPr>
            <p:spPr bwMode="auto">
              <a:xfrm>
                <a:off x="18405859" y="10572695"/>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 name="Freeform 177"/>
              <p:cNvSpPr>
                <a:spLocks/>
              </p:cNvSpPr>
              <p:nvPr/>
            </p:nvSpPr>
            <p:spPr bwMode="auto">
              <a:xfrm>
                <a:off x="18377284" y="10753670"/>
                <a:ext cx="314325" cy="142875"/>
              </a:xfrm>
              <a:custGeom>
                <a:avLst/>
                <a:gdLst>
                  <a:gd name="T0" fmla="*/ 32 w 33"/>
                  <a:gd name="T1" fmla="*/ 0 h 15"/>
                  <a:gd name="T2" fmla="*/ 30 w 33"/>
                  <a:gd name="T3" fmla="*/ 2 h 15"/>
                  <a:gd name="T4" fmla="*/ 17 w 33"/>
                  <a:gd name="T5" fmla="*/ 12 h 15"/>
                  <a:gd name="T6" fmla="*/ 4 w 33"/>
                  <a:gd name="T7" fmla="*/ 2 h 15"/>
                  <a:gd name="T8" fmla="*/ 2 w 33"/>
                  <a:gd name="T9" fmla="*/ 0 h 15"/>
                  <a:gd name="T10" fmla="*/ 0 w 33"/>
                  <a:gd name="T11" fmla="*/ 2 h 15"/>
                  <a:gd name="T12" fmla="*/ 17 w 33"/>
                  <a:gd name="T13" fmla="*/ 15 h 15"/>
                  <a:gd name="T14" fmla="*/ 33 w 33"/>
                  <a:gd name="T15" fmla="*/ 2 h 15"/>
                  <a:gd name="T16" fmla="*/ 32 w 3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5">
                    <a:moveTo>
                      <a:pt x="32" y="0"/>
                    </a:moveTo>
                    <a:cubicBezTo>
                      <a:pt x="31" y="0"/>
                      <a:pt x="30" y="1"/>
                      <a:pt x="30" y="2"/>
                    </a:cubicBezTo>
                    <a:cubicBezTo>
                      <a:pt x="28" y="8"/>
                      <a:pt x="23" y="12"/>
                      <a:pt x="17" y="12"/>
                    </a:cubicBezTo>
                    <a:cubicBezTo>
                      <a:pt x="11" y="12"/>
                      <a:pt x="5" y="8"/>
                      <a:pt x="4" y="2"/>
                    </a:cubicBezTo>
                    <a:cubicBezTo>
                      <a:pt x="3" y="1"/>
                      <a:pt x="2" y="0"/>
                      <a:pt x="2" y="0"/>
                    </a:cubicBezTo>
                    <a:cubicBezTo>
                      <a:pt x="1" y="1"/>
                      <a:pt x="0" y="2"/>
                      <a:pt x="0" y="2"/>
                    </a:cubicBezTo>
                    <a:cubicBezTo>
                      <a:pt x="2" y="10"/>
                      <a:pt x="9" y="15"/>
                      <a:pt x="17" y="15"/>
                    </a:cubicBezTo>
                    <a:cubicBezTo>
                      <a:pt x="24" y="15"/>
                      <a:pt x="31" y="10"/>
                      <a:pt x="33" y="2"/>
                    </a:cubicBezTo>
                    <a:cubicBezTo>
                      <a:pt x="33" y="2"/>
                      <a:pt x="33" y="1"/>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09" name="TextBox 31"/>
          <p:cNvSpPr txBox="1">
            <a:spLocks noChangeArrowheads="1"/>
          </p:cNvSpPr>
          <p:nvPr/>
        </p:nvSpPr>
        <p:spPr bwMode="auto">
          <a:xfrm>
            <a:off x="7666037" y="3124200"/>
            <a:ext cx="3284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7200" b="1" dirty="0">
                <a:solidFill>
                  <a:schemeClr val="accent6"/>
                </a:solidFill>
                <a:latin typeface="Lato Black" pitchFamily="34" charset="0"/>
                <a:ea typeface="Lato Black" pitchFamily="34" charset="0"/>
                <a:cs typeface="Lato Black" pitchFamily="34" charset="0"/>
              </a:rPr>
              <a:t>65</a:t>
            </a:r>
            <a:r>
              <a:rPr lang="id-ID" sz="7200" b="1" dirty="0">
                <a:solidFill>
                  <a:schemeClr val="accent6"/>
                </a:solidFill>
                <a:latin typeface="Lato Black" pitchFamily="34" charset="0"/>
                <a:ea typeface="Lato Black" pitchFamily="34" charset="0"/>
                <a:cs typeface="Lato Black" pitchFamily="34" charset="0"/>
              </a:rPr>
              <a:t>%</a:t>
            </a:r>
          </a:p>
        </p:txBody>
      </p:sp>
      <p:grpSp>
        <p:nvGrpSpPr>
          <p:cNvPr id="110" name="กลุ่ม 109"/>
          <p:cNvGrpSpPr/>
          <p:nvPr/>
        </p:nvGrpSpPr>
        <p:grpSpPr>
          <a:xfrm>
            <a:off x="12849226" y="4343400"/>
            <a:ext cx="4951413" cy="7486651"/>
            <a:chOff x="12849226" y="4343400"/>
            <a:chExt cx="4951413" cy="7486651"/>
          </a:xfrm>
        </p:grpSpPr>
        <p:grpSp>
          <p:nvGrpSpPr>
            <p:cNvPr id="111" name="กลุ่ม 110"/>
            <p:cNvGrpSpPr/>
            <p:nvPr/>
          </p:nvGrpSpPr>
          <p:grpSpPr>
            <a:xfrm>
              <a:off x="12849226" y="4343400"/>
              <a:ext cx="4951413" cy="7486651"/>
              <a:chOff x="12849226" y="4343400"/>
              <a:chExt cx="4951413" cy="7486651"/>
            </a:xfrm>
          </p:grpSpPr>
          <p:sp>
            <p:nvSpPr>
              <p:cNvPr id="115" name="Rectangle 10"/>
              <p:cNvSpPr>
                <a:spLocks noChangeArrowheads="1"/>
              </p:cNvSpPr>
              <p:nvPr/>
            </p:nvSpPr>
            <p:spPr bwMode="auto">
              <a:xfrm>
                <a:off x="13908088" y="4343400"/>
                <a:ext cx="2835275" cy="5868988"/>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53" name="Freeform 11"/>
              <p:cNvSpPr>
                <a:spLocks/>
              </p:cNvSpPr>
              <p:nvPr/>
            </p:nvSpPr>
            <p:spPr bwMode="auto">
              <a:xfrm>
                <a:off x="12849226" y="6878638"/>
                <a:ext cx="4951413" cy="4951413"/>
              </a:xfrm>
              <a:custGeom>
                <a:avLst/>
                <a:gdLst>
                  <a:gd name="T0" fmla="*/ 235 w 248"/>
                  <a:gd name="T1" fmla="*/ 110 h 248"/>
                  <a:gd name="T2" fmla="*/ 229 w 248"/>
                  <a:gd name="T3" fmla="*/ 110 h 248"/>
                  <a:gd name="T4" fmla="*/ 244 w 248"/>
                  <a:gd name="T5" fmla="*/ 91 h 248"/>
                  <a:gd name="T6" fmla="*/ 228 w 248"/>
                  <a:gd name="T7" fmla="*/ 82 h 248"/>
                  <a:gd name="T8" fmla="*/ 227 w 248"/>
                  <a:gd name="T9" fmla="*/ 79 h 248"/>
                  <a:gd name="T10" fmla="*/ 220 w 248"/>
                  <a:gd name="T11" fmla="*/ 55 h 248"/>
                  <a:gd name="T12" fmla="*/ 208 w 248"/>
                  <a:gd name="T13" fmla="*/ 60 h 248"/>
                  <a:gd name="T14" fmla="*/ 211 w 248"/>
                  <a:gd name="T15" fmla="*/ 36 h 248"/>
                  <a:gd name="T16" fmla="*/ 193 w 248"/>
                  <a:gd name="T17" fmla="*/ 36 h 248"/>
                  <a:gd name="T18" fmla="*/ 191 w 248"/>
                  <a:gd name="T19" fmla="*/ 33 h 248"/>
                  <a:gd name="T20" fmla="*/ 179 w 248"/>
                  <a:gd name="T21" fmla="*/ 15 h 248"/>
                  <a:gd name="T22" fmla="*/ 164 w 248"/>
                  <a:gd name="T23" fmla="*/ 27 h 248"/>
                  <a:gd name="T24" fmla="*/ 155 w 248"/>
                  <a:gd name="T25" fmla="*/ 4 h 248"/>
                  <a:gd name="T26" fmla="*/ 140 w 248"/>
                  <a:gd name="T27" fmla="*/ 13 h 248"/>
                  <a:gd name="T28" fmla="*/ 137 w 248"/>
                  <a:gd name="T29" fmla="*/ 12 h 248"/>
                  <a:gd name="T30" fmla="*/ 123 w 248"/>
                  <a:gd name="T31" fmla="*/ 0 h 248"/>
                  <a:gd name="T32" fmla="*/ 110 w 248"/>
                  <a:gd name="T33" fmla="*/ 20 h 248"/>
                  <a:gd name="T34" fmla="*/ 95 w 248"/>
                  <a:gd name="T35" fmla="*/ 4 h 248"/>
                  <a:gd name="T36" fmla="*/ 82 w 248"/>
                  <a:gd name="T37" fmla="*/ 20 h 248"/>
                  <a:gd name="T38" fmla="*/ 79 w 248"/>
                  <a:gd name="T39" fmla="*/ 21 h 248"/>
                  <a:gd name="T40" fmla="*/ 61 w 248"/>
                  <a:gd name="T41" fmla="*/ 17 h 248"/>
                  <a:gd name="T42" fmla="*/ 60 w 248"/>
                  <a:gd name="T43" fmla="*/ 41 h 248"/>
                  <a:gd name="T44" fmla="*/ 45 w 248"/>
                  <a:gd name="T45" fmla="*/ 33 h 248"/>
                  <a:gd name="T46" fmla="*/ 36 w 248"/>
                  <a:gd name="T47" fmla="*/ 55 h 248"/>
                  <a:gd name="T48" fmla="*/ 34 w 248"/>
                  <a:gd name="T49" fmla="*/ 57 h 248"/>
                  <a:gd name="T50" fmla="*/ 16 w 248"/>
                  <a:gd name="T51" fmla="*/ 63 h 248"/>
                  <a:gd name="T52" fmla="*/ 27 w 248"/>
                  <a:gd name="T53" fmla="*/ 84 h 248"/>
                  <a:gd name="T54" fmla="*/ 17 w 248"/>
                  <a:gd name="T55" fmla="*/ 83 h 248"/>
                  <a:gd name="T56" fmla="*/ 14 w 248"/>
                  <a:gd name="T57" fmla="*/ 108 h 248"/>
                  <a:gd name="T58" fmla="*/ 12 w 248"/>
                  <a:gd name="T59" fmla="*/ 112 h 248"/>
                  <a:gd name="T60" fmla="*/ 13 w 248"/>
                  <a:gd name="T61" fmla="*/ 138 h 248"/>
                  <a:gd name="T62" fmla="*/ 20 w 248"/>
                  <a:gd name="T63" fmla="*/ 138 h 248"/>
                  <a:gd name="T64" fmla="*/ 5 w 248"/>
                  <a:gd name="T65" fmla="*/ 157 h 248"/>
                  <a:gd name="T66" fmla="*/ 21 w 248"/>
                  <a:gd name="T67" fmla="*/ 166 h 248"/>
                  <a:gd name="T68" fmla="*/ 21 w 248"/>
                  <a:gd name="T69" fmla="*/ 169 h 248"/>
                  <a:gd name="T70" fmla="*/ 28 w 248"/>
                  <a:gd name="T71" fmla="*/ 193 h 248"/>
                  <a:gd name="T72" fmla="*/ 41 w 248"/>
                  <a:gd name="T73" fmla="*/ 188 h 248"/>
                  <a:gd name="T74" fmla="*/ 37 w 248"/>
                  <a:gd name="T75" fmla="*/ 212 h 248"/>
                  <a:gd name="T76" fmla="*/ 55 w 248"/>
                  <a:gd name="T77" fmla="*/ 212 h 248"/>
                  <a:gd name="T78" fmla="*/ 58 w 248"/>
                  <a:gd name="T79" fmla="*/ 215 h 248"/>
                  <a:gd name="T80" fmla="*/ 69 w 248"/>
                  <a:gd name="T81" fmla="*/ 233 h 248"/>
                  <a:gd name="T82" fmla="*/ 84 w 248"/>
                  <a:gd name="T83" fmla="*/ 221 h 248"/>
                  <a:gd name="T84" fmla="*/ 93 w 248"/>
                  <a:gd name="T85" fmla="*/ 244 h 248"/>
                  <a:gd name="T86" fmla="*/ 109 w 248"/>
                  <a:gd name="T87" fmla="*/ 235 h 248"/>
                  <a:gd name="T88" fmla="*/ 112 w 248"/>
                  <a:gd name="T89" fmla="*/ 236 h 248"/>
                  <a:gd name="T90" fmla="*/ 125 w 248"/>
                  <a:gd name="T91" fmla="*/ 248 h 248"/>
                  <a:gd name="T92" fmla="*/ 138 w 248"/>
                  <a:gd name="T93" fmla="*/ 228 h 248"/>
                  <a:gd name="T94" fmla="*/ 153 w 248"/>
                  <a:gd name="T95" fmla="*/ 244 h 248"/>
                  <a:gd name="T96" fmla="*/ 166 w 248"/>
                  <a:gd name="T97" fmla="*/ 228 h 248"/>
                  <a:gd name="T98" fmla="*/ 169 w 248"/>
                  <a:gd name="T99" fmla="*/ 227 h 248"/>
                  <a:gd name="T100" fmla="*/ 187 w 248"/>
                  <a:gd name="T101" fmla="*/ 231 h 248"/>
                  <a:gd name="T102" fmla="*/ 189 w 248"/>
                  <a:gd name="T103" fmla="*/ 207 h 248"/>
                  <a:gd name="T104" fmla="*/ 203 w 248"/>
                  <a:gd name="T105" fmla="*/ 215 h 248"/>
                  <a:gd name="T106" fmla="*/ 212 w 248"/>
                  <a:gd name="T107" fmla="*/ 193 h 248"/>
                  <a:gd name="T108" fmla="*/ 215 w 248"/>
                  <a:gd name="T109" fmla="*/ 191 h 248"/>
                  <a:gd name="T110" fmla="*/ 232 w 248"/>
                  <a:gd name="T111" fmla="*/ 185 h 248"/>
                  <a:gd name="T112" fmla="*/ 222 w 248"/>
                  <a:gd name="T113" fmla="*/ 164 h 248"/>
                  <a:gd name="T114" fmla="*/ 232 w 248"/>
                  <a:gd name="T115" fmla="*/ 165 h 248"/>
                  <a:gd name="T116" fmla="*/ 235 w 248"/>
                  <a:gd name="T117" fmla="*/ 140 h 248"/>
                  <a:gd name="T118" fmla="*/ 236 w 248"/>
                  <a:gd name="T119" fmla="*/ 13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248">
                    <a:moveTo>
                      <a:pt x="248" y="123"/>
                    </a:moveTo>
                    <a:cubicBezTo>
                      <a:pt x="248" y="116"/>
                      <a:pt x="242" y="110"/>
                      <a:pt x="235" y="110"/>
                    </a:cubicBezTo>
                    <a:cubicBezTo>
                      <a:pt x="235" y="110"/>
                      <a:pt x="235" y="110"/>
                      <a:pt x="235" y="110"/>
                    </a:cubicBezTo>
                    <a:cubicBezTo>
                      <a:pt x="235" y="110"/>
                      <a:pt x="233" y="110"/>
                      <a:pt x="229" y="110"/>
                    </a:cubicBezTo>
                    <a:cubicBezTo>
                      <a:pt x="233" y="108"/>
                      <a:pt x="235" y="107"/>
                      <a:pt x="236" y="107"/>
                    </a:cubicBezTo>
                    <a:cubicBezTo>
                      <a:pt x="242" y="105"/>
                      <a:pt x="246" y="98"/>
                      <a:pt x="244" y="91"/>
                    </a:cubicBezTo>
                    <a:cubicBezTo>
                      <a:pt x="242" y="85"/>
                      <a:pt x="237" y="82"/>
                      <a:pt x="231" y="82"/>
                    </a:cubicBezTo>
                    <a:cubicBezTo>
                      <a:pt x="230" y="82"/>
                      <a:pt x="229" y="82"/>
                      <a:pt x="228" y="82"/>
                    </a:cubicBezTo>
                    <a:cubicBezTo>
                      <a:pt x="228" y="82"/>
                      <a:pt x="226" y="83"/>
                      <a:pt x="221" y="83"/>
                    </a:cubicBezTo>
                    <a:cubicBezTo>
                      <a:pt x="225" y="80"/>
                      <a:pt x="227" y="79"/>
                      <a:pt x="227" y="79"/>
                    </a:cubicBezTo>
                    <a:cubicBezTo>
                      <a:pt x="233" y="75"/>
                      <a:pt x="235" y="67"/>
                      <a:pt x="231" y="61"/>
                    </a:cubicBezTo>
                    <a:cubicBezTo>
                      <a:pt x="229" y="57"/>
                      <a:pt x="224" y="55"/>
                      <a:pt x="220" y="55"/>
                    </a:cubicBezTo>
                    <a:cubicBezTo>
                      <a:pt x="218" y="55"/>
                      <a:pt x="216" y="56"/>
                      <a:pt x="213" y="57"/>
                    </a:cubicBezTo>
                    <a:cubicBezTo>
                      <a:pt x="213" y="57"/>
                      <a:pt x="211" y="58"/>
                      <a:pt x="208" y="60"/>
                    </a:cubicBezTo>
                    <a:cubicBezTo>
                      <a:pt x="210" y="56"/>
                      <a:pt x="212" y="54"/>
                      <a:pt x="212" y="54"/>
                    </a:cubicBezTo>
                    <a:cubicBezTo>
                      <a:pt x="217" y="48"/>
                      <a:pt x="216" y="40"/>
                      <a:pt x="211" y="36"/>
                    </a:cubicBezTo>
                    <a:cubicBezTo>
                      <a:pt x="209" y="33"/>
                      <a:pt x="205" y="32"/>
                      <a:pt x="202" y="32"/>
                    </a:cubicBezTo>
                    <a:cubicBezTo>
                      <a:pt x="199" y="32"/>
                      <a:pt x="196" y="33"/>
                      <a:pt x="193" y="36"/>
                    </a:cubicBezTo>
                    <a:cubicBezTo>
                      <a:pt x="193" y="36"/>
                      <a:pt x="191" y="38"/>
                      <a:pt x="188" y="40"/>
                    </a:cubicBezTo>
                    <a:cubicBezTo>
                      <a:pt x="190" y="36"/>
                      <a:pt x="191" y="33"/>
                      <a:pt x="191" y="33"/>
                    </a:cubicBezTo>
                    <a:cubicBezTo>
                      <a:pt x="194" y="27"/>
                      <a:pt x="191" y="19"/>
                      <a:pt x="185" y="16"/>
                    </a:cubicBezTo>
                    <a:cubicBezTo>
                      <a:pt x="183" y="15"/>
                      <a:pt x="181" y="15"/>
                      <a:pt x="179" y="15"/>
                    </a:cubicBezTo>
                    <a:cubicBezTo>
                      <a:pt x="175" y="15"/>
                      <a:pt x="170" y="17"/>
                      <a:pt x="168" y="21"/>
                    </a:cubicBezTo>
                    <a:cubicBezTo>
                      <a:pt x="168" y="21"/>
                      <a:pt x="167" y="23"/>
                      <a:pt x="164" y="27"/>
                    </a:cubicBezTo>
                    <a:cubicBezTo>
                      <a:pt x="165" y="22"/>
                      <a:pt x="165" y="19"/>
                      <a:pt x="165" y="19"/>
                    </a:cubicBezTo>
                    <a:cubicBezTo>
                      <a:pt x="166" y="12"/>
                      <a:pt x="162" y="6"/>
                      <a:pt x="155" y="4"/>
                    </a:cubicBezTo>
                    <a:cubicBezTo>
                      <a:pt x="154" y="4"/>
                      <a:pt x="153" y="4"/>
                      <a:pt x="152" y="4"/>
                    </a:cubicBezTo>
                    <a:cubicBezTo>
                      <a:pt x="147" y="4"/>
                      <a:pt x="141" y="8"/>
                      <a:pt x="140" y="13"/>
                    </a:cubicBezTo>
                    <a:cubicBezTo>
                      <a:pt x="140" y="13"/>
                      <a:pt x="139" y="16"/>
                      <a:pt x="138" y="20"/>
                    </a:cubicBezTo>
                    <a:cubicBezTo>
                      <a:pt x="137" y="15"/>
                      <a:pt x="137" y="12"/>
                      <a:pt x="137" y="12"/>
                    </a:cubicBezTo>
                    <a:cubicBezTo>
                      <a:pt x="136" y="5"/>
                      <a:pt x="130" y="0"/>
                      <a:pt x="124" y="0"/>
                    </a:cubicBezTo>
                    <a:cubicBezTo>
                      <a:pt x="124" y="0"/>
                      <a:pt x="123" y="0"/>
                      <a:pt x="123" y="0"/>
                    </a:cubicBezTo>
                    <a:cubicBezTo>
                      <a:pt x="116" y="0"/>
                      <a:pt x="111" y="6"/>
                      <a:pt x="111" y="13"/>
                    </a:cubicBezTo>
                    <a:cubicBezTo>
                      <a:pt x="111" y="13"/>
                      <a:pt x="111" y="16"/>
                      <a:pt x="110" y="20"/>
                    </a:cubicBezTo>
                    <a:cubicBezTo>
                      <a:pt x="108" y="15"/>
                      <a:pt x="107" y="13"/>
                      <a:pt x="107" y="13"/>
                    </a:cubicBezTo>
                    <a:cubicBezTo>
                      <a:pt x="105" y="7"/>
                      <a:pt x="100" y="4"/>
                      <a:pt x="95" y="4"/>
                    </a:cubicBezTo>
                    <a:cubicBezTo>
                      <a:pt x="94" y="4"/>
                      <a:pt x="92" y="4"/>
                      <a:pt x="91" y="5"/>
                    </a:cubicBezTo>
                    <a:cubicBezTo>
                      <a:pt x="84" y="7"/>
                      <a:pt x="81" y="14"/>
                      <a:pt x="82" y="20"/>
                    </a:cubicBezTo>
                    <a:cubicBezTo>
                      <a:pt x="82" y="20"/>
                      <a:pt x="83" y="23"/>
                      <a:pt x="84" y="27"/>
                    </a:cubicBezTo>
                    <a:cubicBezTo>
                      <a:pt x="81" y="23"/>
                      <a:pt x="79" y="21"/>
                      <a:pt x="79" y="21"/>
                    </a:cubicBezTo>
                    <a:cubicBezTo>
                      <a:pt x="77" y="17"/>
                      <a:pt x="72" y="15"/>
                      <a:pt x="68" y="15"/>
                    </a:cubicBezTo>
                    <a:cubicBezTo>
                      <a:pt x="66" y="15"/>
                      <a:pt x="63" y="16"/>
                      <a:pt x="61" y="17"/>
                    </a:cubicBezTo>
                    <a:cubicBezTo>
                      <a:pt x="55" y="21"/>
                      <a:pt x="54" y="29"/>
                      <a:pt x="57" y="35"/>
                    </a:cubicBezTo>
                    <a:cubicBezTo>
                      <a:pt x="57" y="35"/>
                      <a:pt x="58" y="37"/>
                      <a:pt x="60" y="41"/>
                    </a:cubicBezTo>
                    <a:cubicBezTo>
                      <a:pt x="56" y="38"/>
                      <a:pt x="54" y="36"/>
                      <a:pt x="54" y="36"/>
                    </a:cubicBezTo>
                    <a:cubicBezTo>
                      <a:pt x="51" y="34"/>
                      <a:pt x="48" y="33"/>
                      <a:pt x="45" y="33"/>
                    </a:cubicBezTo>
                    <a:cubicBezTo>
                      <a:pt x="42" y="33"/>
                      <a:pt x="38" y="34"/>
                      <a:pt x="36" y="37"/>
                    </a:cubicBezTo>
                    <a:cubicBezTo>
                      <a:pt x="31" y="42"/>
                      <a:pt x="31" y="50"/>
                      <a:pt x="36" y="55"/>
                    </a:cubicBezTo>
                    <a:cubicBezTo>
                      <a:pt x="36" y="55"/>
                      <a:pt x="38" y="57"/>
                      <a:pt x="40" y="60"/>
                    </a:cubicBezTo>
                    <a:cubicBezTo>
                      <a:pt x="36" y="59"/>
                      <a:pt x="34" y="57"/>
                      <a:pt x="34" y="57"/>
                    </a:cubicBezTo>
                    <a:cubicBezTo>
                      <a:pt x="32" y="56"/>
                      <a:pt x="30" y="56"/>
                      <a:pt x="28" y="56"/>
                    </a:cubicBezTo>
                    <a:cubicBezTo>
                      <a:pt x="23" y="56"/>
                      <a:pt x="19" y="59"/>
                      <a:pt x="16" y="63"/>
                    </a:cubicBezTo>
                    <a:cubicBezTo>
                      <a:pt x="13" y="69"/>
                      <a:pt x="15" y="77"/>
                      <a:pt x="21" y="80"/>
                    </a:cubicBezTo>
                    <a:cubicBezTo>
                      <a:pt x="21" y="80"/>
                      <a:pt x="23" y="82"/>
                      <a:pt x="27" y="84"/>
                    </a:cubicBezTo>
                    <a:cubicBezTo>
                      <a:pt x="22" y="84"/>
                      <a:pt x="19" y="83"/>
                      <a:pt x="19" y="83"/>
                    </a:cubicBezTo>
                    <a:cubicBezTo>
                      <a:pt x="19" y="83"/>
                      <a:pt x="18" y="83"/>
                      <a:pt x="17" y="83"/>
                    </a:cubicBezTo>
                    <a:cubicBezTo>
                      <a:pt x="11" y="83"/>
                      <a:pt x="6" y="87"/>
                      <a:pt x="4" y="93"/>
                    </a:cubicBezTo>
                    <a:cubicBezTo>
                      <a:pt x="3" y="100"/>
                      <a:pt x="7" y="107"/>
                      <a:pt x="14" y="108"/>
                    </a:cubicBezTo>
                    <a:cubicBezTo>
                      <a:pt x="14" y="108"/>
                      <a:pt x="16" y="109"/>
                      <a:pt x="20" y="111"/>
                    </a:cubicBezTo>
                    <a:cubicBezTo>
                      <a:pt x="15" y="111"/>
                      <a:pt x="12" y="112"/>
                      <a:pt x="12" y="112"/>
                    </a:cubicBezTo>
                    <a:cubicBezTo>
                      <a:pt x="5" y="112"/>
                      <a:pt x="0" y="118"/>
                      <a:pt x="0" y="125"/>
                    </a:cubicBezTo>
                    <a:cubicBezTo>
                      <a:pt x="1" y="132"/>
                      <a:pt x="6" y="138"/>
                      <a:pt x="13" y="138"/>
                    </a:cubicBezTo>
                    <a:cubicBezTo>
                      <a:pt x="13" y="138"/>
                      <a:pt x="13" y="138"/>
                      <a:pt x="13" y="138"/>
                    </a:cubicBezTo>
                    <a:cubicBezTo>
                      <a:pt x="13" y="138"/>
                      <a:pt x="16" y="138"/>
                      <a:pt x="20" y="138"/>
                    </a:cubicBezTo>
                    <a:cubicBezTo>
                      <a:pt x="16" y="140"/>
                      <a:pt x="13" y="141"/>
                      <a:pt x="13" y="141"/>
                    </a:cubicBezTo>
                    <a:cubicBezTo>
                      <a:pt x="6" y="143"/>
                      <a:pt x="3" y="150"/>
                      <a:pt x="5" y="157"/>
                    </a:cubicBezTo>
                    <a:cubicBezTo>
                      <a:pt x="7" y="163"/>
                      <a:pt x="12" y="166"/>
                      <a:pt x="17" y="166"/>
                    </a:cubicBezTo>
                    <a:cubicBezTo>
                      <a:pt x="18" y="166"/>
                      <a:pt x="19" y="166"/>
                      <a:pt x="21" y="166"/>
                    </a:cubicBezTo>
                    <a:cubicBezTo>
                      <a:pt x="21" y="166"/>
                      <a:pt x="23" y="165"/>
                      <a:pt x="27" y="165"/>
                    </a:cubicBezTo>
                    <a:cubicBezTo>
                      <a:pt x="23" y="168"/>
                      <a:pt x="21" y="169"/>
                      <a:pt x="21" y="169"/>
                    </a:cubicBezTo>
                    <a:cubicBezTo>
                      <a:pt x="15" y="173"/>
                      <a:pt x="14" y="181"/>
                      <a:pt x="17" y="187"/>
                    </a:cubicBezTo>
                    <a:cubicBezTo>
                      <a:pt x="20" y="191"/>
                      <a:pt x="24" y="193"/>
                      <a:pt x="28" y="193"/>
                    </a:cubicBezTo>
                    <a:cubicBezTo>
                      <a:pt x="31" y="193"/>
                      <a:pt x="33" y="192"/>
                      <a:pt x="35" y="191"/>
                    </a:cubicBezTo>
                    <a:cubicBezTo>
                      <a:pt x="35" y="191"/>
                      <a:pt x="37" y="190"/>
                      <a:pt x="41" y="188"/>
                    </a:cubicBezTo>
                    <a:cubicBezTo>
                      <a:pt x="38" y="192"/>
                      <a:pt x="36" y="194"/>
                      <a:pt x="36" y="194"/>
                    </a:cubicBezTo>
                    <a:cubicBezTo>
                      <a:pt x="32" y="200"/>
                      <a:pt x="32" y="208"/>
                      <a:pt x="37" y="212"/>
                    </a:cubicBezTo>
                    <a:cubicBezTo>
                      <a:pt x="40" y="215"/>
                      <a:pt x="43" y="216"/>
                      <a:pt x="46" y="216"/>
                    </a:cubicBezTo>
                    <a:cubicBezTo>
                      <a:pt x="50" y="216"/>
                      <a:pt x="53" y="215"/>
                      <a:pt x="55" y="212"/>
                    </a:cubicBezTo>
                    <a:cubicBezTo>
                      <a:pt x="55" y="212"/>
                      <a:pt x="57" y="210"/>
                      <a:pt x="60" y="208"/>
                    </a:cubicBezTo>
                    <a:cubicBezTo>
                      <a:pt x="59" y="212"/>
                      <a:pt x="58" y="215"/>
                      <a:pt x="58" y="215"/>
                    </a:cubicBezTo>
                    <a:cubicBezTo>
                      <a:pt x="54" y="221"/>
                      <a:pt x="57" y="229"/>
                      <a:pt x="63" y="232"/>
                    </a:cubicBezTo>
                    <a:cubicBezTo>
                      <a:pt x="65" y="233"/>
                      <a:pt x="67" y="233"/>
                      <a:pt x="69" y="233"/>
                    </a:cubicBezTo>
                    <a:cubicBezTo>
                      <a:pt x="74" y="233"/>
                      <a:pt x="78" y="231"/>
                      <a:pt x="81" y="227"/>
                    </a:cubicBezTo>
                    <a:cubicBezTo>
                      <a:pt x="81" y="227"/>
                      <a:pt x="82" y="225"/>
                      <a:pt x="84" y="221"/>
                    </a:cubicBezTo>
                    <a:cubicBezTo>
                      <a:pt x="84" y="226"/>
                      <a:pt x="83" y="229"/>
                      <a:pt x="83" y="229"/>
                    </a:cubicBezTo>
                    <a:cubicBezTo>
                      <a:pt x="82" y="236"/>
                      <a:pt x="86" y="242"/>
                      <a:pt x="93" y="244"/>
                    </a:cubicBezTo>
                    <a:cubicBezTo>
                      <a:pt x="94" y="244"/>
                      <a:pt x="95" y="244"/>
                      <a:pt x="96" y="244"/>
                    </a:cubicBezTo>
                    <a:cubicBezTo>
                      <a:pt x="102" y="244"/>
                      <a:pt x="107" y="240"/>
                      <a:pt x="109" y="235"/>
                    </a:cubicBezTo>
                    <a:cubicBezTo>
                      <a:pt x="109" y="235"/>
                      <a:pt x="109" y="232"/>
                      <a:pt x="111" y="229"/>
                    </a:cubicBezTo>
                    <a:cubicBezTo>
                      <a:pt x="112" y="233"/>
                      <a:pt x="112" y="236"/>
                      <a:pt x="112" y="236"/>
                    </a:cubicBezTo>
                    <a:cubicBezTo>
                      <a:pt x="112" y="243"/>
                      <a:pt x="118" y="248"/>
                      <a:pt x="125" y="248"/>
                    </a:cubicBezTo>
                    <a:cubicBezTo>
                      <a:pt x="125" y="248"/>
                      <a:pt x="125" y="248"/>
                      <a:pt x="125" y="248"/>
                    </a:cubicBezTo>
                    <a:cubicBezTo>
                      <a:pt x="132" y="248"/>
                      <a:pt x="138" y="242"/>
                      <a:pt x="138" y="235"/>
                    </a:cubicBezTo>
                    <a:cubicBezTo>
                      <a:pt x="138" y="235"/>
                      <a:pt x="138" y="233"/>
                      <a:pt x="138" y="228"/>
                    </a:cubicBezTo>
                    <a:cubicBezTo>
                      <a:pt x="140" y="233"/>
                      <a:pt x="141" y="235"/>
                      <a:pt x="141" y="235"/>
                    </a:cubicBezTo>
                    <a:cubicBezTo>
                      <a:pt x="143" y="241"/>
                      <a:pt x="148" y="244"/>
                      <a:pt x="153" y="244"/>
                    </a:cubicBezTo>
                    <a:cubicBezTo>
                      <a:pt x="155" y="244"/>
                      <a:pt x="156" y="244"/>
                      <a:pt x="157" y="243"/>
                    </a:cubicBezTo>
                    <a:cubicBezTo>
                      <a:pt x="164" y="241"/>
                      <a:pt x="168" y="234"/>
                      <a:pt x="166" y="228"/>
                    </a:cubicBezTo>
                    <a:cubicBezTo>
                      <a:pt x="166" y="228"/>
                      <a:pt x="165" y="225"/>
                      <a:pt x="165" y="221"/>
                    </a:cubicBezTo>
                    <a:cubicBezTo>
                      <a:pt x="168" y="225"/>
                      <a:pt x="169" y="227"/>
                      <a:pt x="169" y="227"/>
                    </a:cubicBezTo>
                    <a:cubicBezTo>
                      <a:pt x="172" y="231"/>
                      <a:pt x="176" y="233"/>
                      <a:pt x="180" y="233"/>
                    </a:cubicBezTo>
                    <a:cubicBezTo>
                      <a:pt x="183" y="233"/>
                      <a:pt x="185" y="232"/>
                      <a:pt x="187" y="231"/>
                    </a:cubicBezTo>
                    <a:cubicBezTo>
                      <a:pt x="193" y="227"/>
                      <a:pt x="195" y="219"/>
                      <a:pt x="191" y="213"/>
                    </a:cubicBezTo>
                    <a:cubicBezTo>
                      <a:pt x="191" y="213"/>
                      <a:pt x="190" y="211"/>
                      <a:pt x="189" y="207"/>
                    </a:cubicBezTo>
                    <a:cubicBezTo>
                      <a:pt x="192" y="210"/>
                      <a:pt x="194" y="212"/>
                      <a:pt x="195" y="212"/>
                    </a:cubicBezTo>
                    <a:cubicBezTo>
                      <a:pt x="197" y="214"/>
                      <a:pt x="200" y="215"/>
                      <a:pt x="203" y="215"/>
                    </a:cubicBezTo>
                    <a:cubicBezTo>
                      <a:pt x="207" y="215"/>
                      <a:pt x="210" y="214"/>
                      <a:pt x="213" y="211"/>
                    </a:cubicBezTo>
                    <a:cubicBezTo>
                      <a:pt x="217" y="206"/>
                      <a:pt x="217" y="198"/>
                      <a:pt x="212" y="193"/>
                    </a:cubicBezTo>
                    <a:cubicBezTo>
                      <a:pt x="212" y="193"/>
                      <a:pt x="211" y="191"/>
                      <a:pt x="208" y="188"/>
                    </a:cubicBezTo>
                    <a:cubicBezTo>
                      <a:pt x="212" y="190"/>
                      <a:pt x="215" y="191"/>
                      <a:pt x="215" y="191"/>
                    </a:cubicBezTo>
                    <a:cubicBezTo>
                      <a:pt x="217" y="192"/>
                      <a:pt x="219" y="192"/>
                      <a:pt x="221" y="192"/>
                    </a:cubicBezTo>
                    <a:cubicBezTo>
                      <a:pt x="225" y="192"/>
                      <a:pt x="230" y="189"/>
                      <a:pt x="232" y="185"/>
                    </a:cubicBezTo>
                    <a:cubicBezTo>
                      <a:pt x="235" y="179"/>
                      <a:pt x="233" y="171"/>
                      <a:pt x="227" y="168"/>
                    </a:cubicBezTo>
                    <a:cubicBezTo>
                      <a:pt x="227" y="168"/>
                      <a:pt x="225" y="167"/>
                      <a:pt x="222" y="164"/>
                    </a:cubicBezTo>
                    <a:cubicBezTo>
                      <a:pt x="226" y="164"/>
                      <a:pt x="229" y="165"/>
                      <a:pt x="229" y="165"/>
                    </a:cubicBezTo>
                    <a:cubicBezTo>
                      <a:pt x="230" y="165"/>
                      <a:pt x="231" y="165"/>
                      <a:pt x="232" y="165"/>
                    </a:cubicBezTo>
                    <a:cubicBezTo>
                      <a:pt x="237" y="165"/>
                      <a:pt x="243" y="161"/>
                      <a:pt x="244" y="155"/>
                    </a:cubicBezTo>
                    <a:cubicBezTo>
                      <a:pt x="246" y="148"/>
                      <a:pt x="242" y="141"/>
                      <a:pt x="235" y="140"/>
                    </a:cubicBezTo>
                    <a:cubicBezTo>
                      <a:pt x="235" y="140"/>
                      <a:pt x="233" y="139"/>
                      <a:pt x="229" y="137"/>
                    </a:cubicBezTo>
                    <a:cubicBezTo>
                      <a:pt x="233" y="137"/>
                      <a:pt x="236" y="136"/>
                      <a:pt x="236" y="136"/>
                    </a:cubicBezTo>
                    <a:cubicBezTo>
                      <a:pt x="243" y="136"/>
                      <a:pt x="248" y="130"/>
                      <a:pt x="248" y="12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54" name="Freeform 12"/>
              <p:cNvSpPr>
                <a:spLocks/>
              </p:cNvSpPr>
              <p:nvPr/>
            </p:nvSpPr>
            <p:spPr bwMode="auto">
              <a:xfrm>
                <a:off x="15325726" y="93535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AA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Oval 13"/>
              <p:cNvSpPr>
                <a:spLocks noChangeArrowheads="1"/>
              </p:cNvSpPr>
              <p:nvPr/>
            </p:nvSpPr>
            <p:spPr bwMode="auto">
              <a:xfrm>
                <a:off x="13508038" y="7497763"/>
                <a:ext cx="3694113" cy="36925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12" name="TextBox 111"/>
            <p:cNvSpPr txBox="1"/>
            <p:nvPr/>
          </p:nvSpPr>
          <p:spPr bwMode="auto">
            <a:xfrm>
              <a:off x="13304837" y="8665593"/>
              <a:ext cx="4038600"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accent5"/>
                  </a:solidFill>
                  <a:latin typeface="Lato" pitchFamily="34" charset="0"/>
                  <a:ea typeface="Lato" pitchFamily="34" charset="0"/>
                  <a:cs typeface="Lato" pitchFamily="34" charset="0"/>
                </a:rPr>
                <a:t>Success</a:t>
              </a:r>
              <a:endParaRPr lang="id-ID" sz="4400" b="1" dirty="0">
                <a:solidFill>
                  <a:schemeClr val="accent5"/>
                </a:solidFill>
                <a:latin typeface="Lato" pitchFamily="34" charset="0"/>
                <a:ea typeface="Lato" pitchFamily="34" charset="0"/>
                <a:cs typeface="Lato" pitchFamily="34" charset="0"/>
              </a:endParaRPr>
            </a:p>
          </p:txBody>
        </p:sp>
        <p:sp>
          <p:nvSpPr>
            <p:cNvPr id="113" name="TextBox 112"/>
            <p:cNvSpPr txBox="1"/>
            <p:nvPr/>
          </p:nvSpPr>
          <p:spPr>
            <a:xfrm>
              <a:off x="13624982" y="935011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14" name="Freeform 208"/>
            <p:cNvSpPr>
              <a:spLocks noEditPoints="1"/>
            </p:cNvSpPr>
            <p:nvPr/>
          </p:nvSpPr>
          <p:spPr bwMode="auto">
            <a:xfrm>
              <a:off x="14905037" y="7924800"/>
              <a:ext cx="657225" cy="611188"/>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56" name="TextBox 31"/>
          <p:cNvSpPr txBox="1">
            <a:spLocks noChangeArrowheads="1"/>
          </p:cNvSpPr>
          <p:nvPr/>
        </p:nvSpPr>
        <p:spPr bwMode="auto">
          <a:xfrm>
            <a:off x="13609637" y="3143071"/>
            <a:ext cx="3284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7200" b="1" dirty="0">
                <a:solidFill>
                  <a:schemeClr val="accent5"/>
                </a:solidFill>
                <a:latin typeface="Lato Black" pitchFamily="34" charset="0"/>
                <a:ea typeface="Lato Black" pitchFamily="34" charset="0"/>
                <a:cs typeface="Lato Black" pitchFamily="34" charset="0"/>
              </a:rPr>
              <a:t>43</a:t>
            </a:r>
            <a:r>
              <a:rPr lang="id-ID" sz="7200" b="1" dirty="0">
                <a:solidFill>
                  <a:schemeClr val="accent5"/>
                </a:solidFill>
                <a:latin typeface="Lato Black" pitchFamily="34" charset="0"/>
                <a:ea typeface="Lato Black" pitchFamily="34" charset="0"/>
                <a:cs typeface="Lato Black" pitchFamily="34" charset="0"/>
              </a:rPr>
              <a:t>%</a:t>
            </a:r>
          </a:p>
        </p:txBody>
      </p:sp>
      <p:sp>
        <p:nvSpPr>
          <p:cNvPr id="157" name="Freeform 9"/>
          <p:cNvSpPr>
            <a:spLocks noEditPoints="1"/>
          </p:cNvSpPr>
          <p:nvPr/>
        </p:nvSpPr>
        <p:spPr bwMode="auto">
          <a:xfrm flipH="1">
            <a:off x="3745666" y="5118124"/>
            <a:ext cx="2853571" cy="6248400"/>
          </a:xfrm>
          <a:custGeom>
            <a:avLst/>
            <a:gdLst>
              <a:gd name="T0" fmla="*/ 33 w 149"/>
              <a:gd name="T1" fmla="*/ 255 h 341"/>
              <a:gd name="T2" fmla="*/ 38 w 149"/>
              <a:gd name="T3" fmla="*/ 302 h 341"/>
              <a:gd name="T4" fmla="*/ 39 w 149"/>
              <a:gd name="T5" fmla="*/ 319 h 341"/>
              <a:gd name="T6" fmla="*/ 44 w 149"/>
              <a:gd name="T7" fmla="*/ 334 h 341"/>
              <a:gd name="T8" fmla="*/ 67 w 149"/>
              <a:gd name="T9" fmla="*/ 334 h 341"/>
              <a:gd name="T10" fmla="*/ 61 w 149"/>
              <a:gd name="T11" fmla="*/ 324 h 341"/>
              <a:gd name="T12" fmla="*/ 60 w 149"/>
              <a:gd name="T13" fmla="*/ 301 h 341"/>
              <a:gd name="T14" fmla="*/ 57 w 149"/>
              <a:gd name="T15" fmla="*/ 280 h 341"/>
              <a:gd name="T16" fmla="*/ 67 w 149"/>
              <a:gd name="T17" fmla="*/ 257 h 341"/>
              <a:gd name="T18" fmla="*/ 75 w 149"/>
              <a:gd name="T19" fmla="*/ 271 h 341"/>
              <a:gd name="T20" fmla="*/ 83 w 149"/>
              <a:gd name="T21" fmla="*/ 301 h 341"/>
              <a:gd name="T22" fmla="*/ 91 w 149"/>
              <a:gd name="T23" fmla="*/ 324 h 341"/>
              <a:gd name="T24" fmla="*/ 107 w 149"/>
              <a:gd name="T25" fmla="*/ 334 h 341"/>
              <a:gd name="T26" fmla="*/ 127 w 149"/>
              <a:gd name="T27" fmla="*/ 335 h 341"/>
              <a:gd name="T28" fmla="*/ 135 w 149"/>
              <a:gd name="T29" fmla="*/ 326 h 341"/>
              <a:gd name="T30" fmla="*/ 115 w 149"/>
              <a:gd name="T31" fmla="*/ 307 h 341"/>
              <a:gd name="T32" fmla="*/ 105 w 149"/>
              <a:gd name="T33" fmla="*/ 282 h 341"/>
              <a:gd name="T34" fmla="*/ 101 w 149"/>
              <a:gd name="T35" fmla="*/ 246 h 341"/>
              <a:gd name="T36" fmla="*/ 101 w 149"/>
              <a:gd name="T37" fmla="*/ 187 h 341"/>
              <a:gd name="T38" fmla="*/ 102 w 149"/>
              <a:gd name="T39" fmla="*/ 154 h 341"/>
              <a:gd name="T40" fmla="*/ 98 w 149"/>
              <a:gd name="T41" fmla="*/ 122 h 341"/>
              <a:gd name="T42" fmla="*/ 88 w 149"/>
              <a:gd name="T43" fmla="*/ 66 h 341"/>
              <a:gd name="T44" fmla="*/ 72 w 149"/>
              <a:gd name="T45" fmla="*/ 48 h 341"/>
              <a:gd name="T46" fmla="*/ 80 w 149"/>
              <a:gd name="T47" fmla="*/ 30 h 341"/>
              <a:gd name="T48" fmla="*/ 80 w 149"/>
              <a:gd name="T49" fmla="*/ 13 h 341"/>
              <a:gd name="T50" fmla="*/ 58 w 149"/>
              <a:gd name="T51" fmla="*/ 3 h 341"/>
              <a:gd name="T52" fmla="*/ 46 w 149"/>
              <a:gd name="T53" fmla="*/ 23 h 341"/>
              <a:gd name="T54" fmla="*/ 49 w 149"/>
              <a:gd name="T55" fmla="*/ 35 h 341"/>
              <a:gd name="T56" fmla="*/ 50 w 149"/>
              <a:gd name="T57" fmla="*/ 44 h 341"/>
              <a:gd name="T58" fmla="*/ 42 w 149"/>
              <a:gd name="T59" fmla="*/ 54 h 341"/>
              <a:gd name="T60" fmla="*/ 19 w 149"/>
              <a:gd name="T61" fmla="*/ 71 h 341"/>
              <a:gd name="T62" fmla="*/ 16 w 149"/>
              <a:gd name="T63" fmla="*/ 95 h 341"/>
              <a:gd name="T64" fmla="*/ 19 w 149"/>
              <a:gd name="T65" fmla="*/ 124 h 341"/>
              <a:gd name="T66" fmla="*/ 20 w 149"/>
              <a:gd name="T67" fmla="*/ 151 h 341"/>
              <a:gd name="T68" fmla="*/ 26 w 149"/>
              <a:gd name="T69" fmla="*/ 188 h 341"/>
              <a:gd name="T70" fmla="*/ 25 w 149"/>
              <a:gd name="T71" fmla="*/ 197 h 341"/>
              <a:gd name="T72" fmla="*/ 3 w 149"/>
              <a:gd name="T73" fmla="*/ 198 h 341"/>
              <a:gd name="T74" fmla="*/ 1 w 149"/>
              <a:gd name="T75" fmla="*/ 251 h 341"/>
              <a:gd name="T76" fmla="*/ 50 w 149"/>
              <a:gd name="T77" fmla="*/ 54 h 341"/>
              <a:gd name="T78" fmla="*/ 78 w 149"/>
              <a:gd name="T79" fmla="*/ 86 h 341"/>
              <a:gd name="T80" fmla="*/ 92 w 149"/>
              <a:gd name="T81" fmla="*/ 163 h 341"/>
              <a:gd name="T82" fmla="*/ 65 w 149"/>
              <a:gd name="T83" fmla="*/ 73 h 341"/>
              <a:gd name="T84" fmla="*/ 50 w 149"/>
              <a:gd name="T85" fmla="*/ 17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341">
                <a:moveTo>
                  <a:pt x="1" y="251"/>
                </a:moveTo>
                <a:cubicBezTo>
                  <a:pt x="1" y="253"/>
                  <a:pt x="2" y="253"/>
                  <a:pt x="4" y="253"/>
                </a:cubicBezTo>
                <a:cubicBezTo>
                  <a:pt x="5" y="253"/>
                  <a:pt x="33" y="255"/>
                  <a:pt x="33" y="255"/>
                </a:cubicBezTo>
                <a:cubicBezTo>
                  <a:pt x="33" y="255"/>
                  <a:pt x="33" y="262"/>
                  <a:pt x="33" y="265"/>
                </a:cubicBezTo>
                <a:cubicBezTo>
                  <a:pt x="33" y="267"/>
                  <a:pt x="33" y="289"/>
                  <a:pt x="35" y="292"/>
                </a:cubicBezTo>
                <a:cubicBezTo>
                  <a:pt x="37" y="295"/>
                  <a:pt x="35" y="300"/>
                  <a:pt x="38" y="302"/>
                </a:cubicBezTo>
                <a:cubicBezTo>
                  <a:pt x="41" y="303"/>
                  <a:pt x="39" y="307"/>
                  <a:pt x="38" y="307"/>
                </a:cubicBezTo>
                <a:cubicBezTo>
                  <a:pt x="38" y="308"/>
                  <a:pt x="38" y="310"/>
                  <a:pt x="38" y="311"/>
                </a:cubicBezTo>
                <a:cubicBezTo>
                  <a:pt x="37" y="312"/>
                  <a:pt x="39" y="319"/>
                  <a:pt x="39" y="319"/>
                </a:cubicBezTo>
                <a:cubicBezTo>
                  <a:pt x="39" y="327"/>
                  <a:pt x="39" y="327"/>
                  <a:pt x="39" y="327"/>
                </a:cubicBezTo>
                <a:cubicBezTo>
                  <a:pt x="42" y="330"/>
                  <a:pt x="42" y="330"/>
                  <a:pt x="42" y="330"/>
                </a:cubicBezTo>
                <a:cubicBezTo>
                  <a:pt x="42" y="330"/>
                  <a:pt x="44" y="334"/>
                  <a:pt x="44" y="334"/>
                </a:cubicBezTo>
                <a:cubicBezTo>
                  <a:pt x="44" y="335"/>
                  <a:pt x="53" y="341"/>
                  <a:pt x="59" y="340"/>
                </a:cubicBezTo>
                <a:cubicBezTo>
                  <a:pt x="59" y="340"/>
                  <a:pt x="66" y="341"/>
                  <a:pt x="67" y="340"/>
                </a:cubicBezTo>
                <a:cubicBezTo>
                  <a:pt x="68" y="340"/>
                  <a:pt x="68" y="335"/>
                  <a:pt x="67" y="334"/>
                </a:cubicBezTo>
                <a:cubicBezTo>
                  <a:pt x="65" y="334"/>
                  <a:pt x="65" y="333"/>
                  <a:pt x="65" y="333"/>
                </a:cubicBezTo>
                <a:cubicBezTo>
                  <a:pt x="65" y="333"/>
                  <a:pt x="66" y="328"/>
                  <a:pt x="65" y="328"/>
                </a:cubicBezTo>
                <a:cubicBezTo>
                  <a:pt x="64" y="328"/>
                  <a:pt x="62" y="324"/>
                  <a:pt x="61" y="324"/>
                </a:cubicBezTo>
                <a:cubicBezTo>
                  <a:pt x="61" y="323"/>
                  <a:pt x="58" y="319"/>
                  <a:pt x="59" y="319"/>
                </a:cubicBezTo>
                <a:cubicBezTo>
                  <a:pt x="59" y="318"/>
                  <a:pt x="63" y="308"/>
                  <a:pt x="62" y="307"/>
                </a:cubicBezTo>
                <a:cubicBezTo>
                  <a:pt x="62" y="306"/>
                  <a:pt x="61" y="301"/>
                  <a:pt x="60" y="301"/>
                </a:cubicBezTo>
                <a:cubicBezTo>
                  <a:pt x="59" y="301"/>
                  <a:pt x="55" y="292"/>
                  <a:pt x="55" y="292"/>
                </a:cubicBezTo>
                <a:cubicBezTo>
                  <a:pt x="55" y="291"/>
                  <a:pt x="57" y="285"/>
                  <a:pt x="57" y="285"/>
                </a:cubicBezTo>
                <a:cubicBezTo>
                  <a:pt x="57" y="285"/>
                  <a:pt x="58" y="280"/>
                  <a:pt x="57" y="280"/>
                </a:cubicBezTo>
                <a:cubicBezTo>
                  <a:pt x="56" y="280"/>
                  <a:pt x="54" y="276"/>
                  <a:pt x="54" y="275"/>
                </a:cubicBezTo>
                <a:cubicBezTo>
                  <a:pt x="54" y="274"/>
                  <a:pt x="58" y="258"/>
                  <a:pt x="58" y="258"/>
                </a:cubicBezTo>
                <a:cubicBezTo>
                  <a:pt x="58" y="258"/>
                  <a:pt x="66" y="257"/>
                  <a:pt x="67" y="257"/>
                </a:cubicBezTo>
                <a:cubicBezTo>
                  <a:pt x="68" y="257"/>
                  <a:pt x="69" y="255"/>
                  <a:pt x="70" y="255"/>
                </a:cubicBezTo>
                <a:cubicBezTo>
                  <a:pt x="72" y="255"/>
                  <a:pt x="72" y="260"/>
                  <a:pt x="72" y="261"/>
                </a:cubicBezTo>
                <a:cubicBezTo>
                  <a:pt x="72" y="262"/>
                  <a:pt x="74" y="270"/>
                  <a:pt x="75" y="271"/>
                </a:cubicBezTo>
                <a:cubicBezTo>
                  <a:pt x="75" y="271"/>
                  <a:pt x="77" y="281"/>
                  <a:pt x="77" y="282"/>
                </a:cubicBezTo>
                <a:cubicBezTo>
                  <a:pt x="77" y="284"/>
                  <a:pt x="80" y="291"/>
                  <a:pt x="80" y="292"/>
                </a:cubicBezTo>
                <a:cubicBezTo>
                  <a:pt x="80" y="293"/>
                  <a:pt x="82" y="300"/>
                  <a:pt x="83" y="301"/>
                </a:cubicBezTo>
                <a:cubicBezTo>
                  <a:pt x="84" y="302"/>
                  <a:pt x="87" y="307"/>
                  <a:pt x="87" y="309"/>
                </a:cubicBezTo>
                <a:cubicBezTo>
                  <a:pt x="87" y="312"/>
                  <a:pt x="91" y="317"/>
                  <a:pt x="90" y="318"/>
                </a:cubicBezTo>
                <a:cubicBezTo>
                  <a:pt x="90" y="319"/>
                  <a:pt x="91" y="324"/>
                  <a:pt x="91" y="324"/>
                </a:cubicBezTo>
                <a:cubicBezTo>
                  <a:pt x="91" y="325"/>
                  <a:pt x="93" y="325"/>
                  <a:pt x="93" y="325"/>
                </a:cubicBezTo>
                <a:cubicBezTo>
                  <a:pt x="93" y="325"/>
                  <a:pt x="92" y="331"/>
                  <a:pt x="92" y="331"/>
                </a:cubicBezTo>
                <a:cubicBezTo>
                  <a:pt x="92" y="332"/>
                  <a:pt x="98" y="335"/>
                  <a:pt x="107" y="334"/>
                </a:cubicBezTo>
                <a:cubicBezTo>
                  <a:pt x="107" y="332"/>
                  <a:pt x="107" y="332"/>
                  <a:pt x="107" y="332"/>
                </a:cubicBezTo>
                <a:cubicBezTo>
                  <a:pt x="107" y="332"/>
                  <a:pt x="112" y="331"/>
                  <a:pt x="114" y="333"/>
                </a:cubicBezTo>
                <a:cubicBezTo>
                  <a:pt x="115" y="334"/>
                  <a:pt x="124" y="336"/>
                  <a:pt x="127" y="335"/>
                </a:cubicBezTo>
                <a:cubicBezTo>
                  <a:pt x="130" y="335"/>
                  <a:pt x="137" y="337"/>
                  <a:pt x="149" y="330"/>
                </a:cubicBezTo>
                <a:cubicBezTo>
                  <a:pt x="149" y="330"/>
                  <a:pt x="148" y="327"/>
                  <a:pt x="147" y="327"/>
                </a:cubicBezTo>
                <a:cubicBezTo>
                  <a:pt x="146" y="327"/>
                  <a:pt x="137" y="327"/>
                  <a:pt x="135" y="326"/>
                </a:cubicBezTo>
                <a:cubicBezTo>
                  <a:pt x="132" y="326"/>
                  <a:pt x="126" y="321"/>
                  <a:pt x="125" y="321"/>
                </a:cubicBezTo>
                <a:cubicBezTo>
                  <a:pt x="125" y="321"/>
                  <a:pt x="121" y="315"/>
                  <a:pt x="120" y="316"/>
                </a:cubicBezTo>
                <a:cubicBezTo>
                  <a:pt x="119" y="316"/>
                  <a:pt x="116" y="307"/>
                  <a:pt x="115" y="307"/>
                </a:cubicBezTo>
                <a:cubicBezTo>
                  <a:pt x="114" y="307"/>
                  <a:pt x="115" y="301"/>
                  <a:pt x="114" y="301"/>
                </a:cubicBezTo>
                <a:cubicBezTo>
                  <a:pt x="114" y="301"/>
                  <a:pt x="109" y="300"/>
                  <a:pt x="109" y="299"/>
                </a:cubicBezTo>
                <a:cubicBezTo>
                  <a:pt x="108" y="298"/>
                  <a:pt x="105" y="282"/>
                  <a:pt x="105" y="282"/>
                </a:cubicBezTo>
                <a:cubicBezTo>
                  <a:pt x="105" y="282"/>
                  <a:pt x="108" y="278"/>
                  <a:pt x="103" y="274"/>
                </a:cubicBezTo>
                <a:cubicBezTo>
                  <a:pt x="103" y="274"/>
                  <a:pt x="102" y="258"/>
                  <a:pt x="101" y="257"/>
                </a:cubicBezTo>
                <a:cubicBezTo>
                  <a:pt x="101" y="255"/>
                  <a:pt x="101" y="246"/>
                  <a:pt x="101" y="246"/>
                </a:cubicBezTo>
                <a:cubicBezTo>
                  <a:pt x="101" y="246"/>
                  <a:pt x="100" y="220"/>
                  <a:pt x="100" y="220"/>
                </a:cubicBezTo>
                <a:cubicBezTo>
                  <a:pt x="99" y="221"/>
                  <a:pt x="97" y="217"/>
                  <a:pt x="97" y="216"/>
                </a:cubicBezTo>
                <a:cubicBezTo>
                  <a:pt x="97" y="216"/>
                  <a:pt x="102" y="192"/>
                  <a:pt x="101" y="187"/>
                </a:cubicBezTo>
                <a:cubicBezTo>
                  <a:pt x="101" y="187"/>
                  <a:pt x="106" y="178"/>
                  <a:pt x="105" y="177"/>
                </a:cubicBezTo>
                <a:cubicBezTo>
                  <a:pt x="105" y="176"/>
                  <a:pt x="107" y="165"/>
                  <a:pt x="107" y="165"/>
                </a:cubicBezTo>
                <a:cubicBezTo>
                  <a:pt x="107" y="165"/>
                  <a:pt x="104" y="155"/>
                  <a:pt x="102" y="154"/>
                </a:cubicBezTo>
                <a:cubicBezTo>
                  <a:pt x="101" y="153"/>
                  <a:pt x="98" y="146"/>
                  <a:pt x="99" y="144"/>
                </a:cubicBezTo>
                <a:cubicBezTo>
                  <a:pt x="99" y="142"/>
                  <a:pt x="99" y="137"/>
                  <a:pt x="99" y="137"/>
                </a:cubicBezTo>
                <a:cubicBezTo>
                  <a:pt x="98" y="122"/>
                  <a:pt x="98" y="122"/>
                  <a:pt x="98" y="122"/>
                </a:cubicBezTo>
                <a:cubicBezTo>
                  <a:pt x="94" y="106"/>
                  <a:pt x="94" y="106"/>
                  <a:pt x="94" y="106"/>
                </a:cubicBezTo>
                <a:cubicBezTo>
                  <a:pt x="94" y="106"/>
                  <a:pt x="94" y="75"/>
                  <a:pt x="93" y="75"/>
                </a:cubicBezTo>
                <a:cubicBezTo>
                  <a:pt x="92" y="75"/>
                  <a:pt x="90" y="66"/>
                  <a:pt x="88" y="66"/>
                </a:cubicBezTo>
                <a:cubicBezTo>
                  <a:pt x="86" y="66"/>
                  <a:pt x="75" y="57"/>
                  <a:pt x="75" y="57"/>
                </a:cubicBezTo>
                <a:cubicBezTo>
                  <a:pt x="75" y="57"/>
                  <a:pt x="72" y="55"/>
                  <a:pt x="72" y="54"/>
                </a:cubicBezTo>
                <a:cubicBezTo>
                  <a:pt x="72" y="53"/>
                  <a:pt x="72" y="48"/>
                  <a:pt x="72" y="48"/>
                </a:cubicBezTo>
                <a:cubicBezTo>
                  <a:pt x="72" y="48"/>
                  <a:pt x="77" y="42"/>
                  <a:pt x="78" y="39"/>
                </a:cubicBezTo>
                <a:cubicBezTo>
                  <a:pt x="79" y="33"/>
                  <a:pt x="79" y="33"/>
                  <a:pt x="79" y="33"/>
                </a:cubicBezTo>
                <a:cubicBezTo>
                  <a:pt x="80" y="30"/>
                  <a:pt x="80" y="30"/>
                  <a:pt x="80" y="30"/>
                </a:cubicBezTo>
                <a:cubicBezTo>
                  <a:pt x="80" y="26"/>
                  <a:pt x="80" y="26"/>
                  <a:pt x="80" y="26"/>
                </a:cubicBezTo>
                <a:cubicBezTo>
                  <a:pt x="80" y="23"/>
                  <a:pt x="80" y="23"/>
                  <a:pt x="80" y="23"/>
                </a:cubicBezTo>
                <a:cubicBezTo>
                  <a:pt x="80" y="13"/>
                  <a:pt x="80" y="13"/>
                  <a:pt x="80" y="13"/>
                </a:cubicBezTo>
                <a:cubicBezTo>
                  <a:pt x="80" y="13"/>
                  <a:pt x="79" y="9"/>
                  <a:pt x="78" y="8"/>
                </a:cubicBezTo>
                <a:cubicBezTo>
                  <a:pt x="76" y="7"/>
                  <a:pt x="68" y="0"/>
                  <a:pt x="65" y="1"/>
                </a:cubicBezTo>
                <a:cubicBezTo>
                  <a:pt x="63" y="2"/>
                  <a:pt x="58" y="2"/>
                  <a:pt x="58" y="3"/>
                </a:cubicBezTo>
                <a:cubicBezTo>
                  <a:pt x="58" y="4"/>
                  <a:pt x="49" y="6"/>
                  <a:pt x="49" y="8"/>
                </a:cubicBezTo>
                <a:cubicBezTo>
                  <a:pt x="49" y="11"/>
                  <a:pt x="46" y="17"/>
                  <a:pt x="46" y="18"/>
                </a:cubicBezTo>
                <a:cubicBezTo>
                  <a:pt x="46" y="20"/>
                  <a:pt x="46" y="23"/>
                  <a:pt x="46" y="23"/>
                </a:cubicBezTo>
                <a:cubicBezTo>
                  <a:pt x="47" y="24"/>
                  <a:pt x="47" y="24"/>
                  <a:pt x="47" y="24"/>
                </a:cubicBezTo>
                <a:cubicBezTo>
                  <a:pt x="47" y="24"/>
                  <a:pt x="45" y="29"/>
                  <a:pt x="47" y="32"/>
                </a:cubicBezTo>
                <a:cubicBezTo>
                  <a:pt x="49" y="35"/>
                  <a:pt x="49" y="35"/>
                  <a:pt x="49" y="35"/>
                </a:cubicBezTo>
                <a:cubicBezTo>
                  <a:pt x="49" y="39"/>
                  <a:pt x="49" y="39"/>
                  <a:pt x="49" y="39"/>
                </a:cubicBezTo>
                <a:cubicBezTo>
                  <a:pt x="49" y="39"/>
                  <a:pt x="49" y="42"/>
                  <a:pt x="50" y="42"/>
                </a:cubicBezTo>
                <a:cubicBezTo>
                  <a:pt x="50" y="42"/>
                  <a:pt x="50" y="43"/>
                  <a:pt x="50" y="44"/>
                </a:cubicBezTo>
                <a:cubicBezTo>
                  <a:pt x="50" y="45"/>
                  <a:pt x="50" y="46"/>
                  <a:pt x="50" y="47"/>
                </a:cubicBezTo>
                <a:cubicBezTo>
                  <a:pt x="50" y="48"/>
                  <a:pt x="45" y="48"/>
                  <a:pt x="45" y="51"/>
                </a:cubicBezTo>
                <a:cubicBezTo>
                  <a:pt x="45" y="53"/>
                  <a:pt x="42" y="54"/>
                  <a:pt x="42" y="54"/>
                </a:cubicBezTo>
                <a:cubicBezTo>
                  <a:pt x="33" y="59"/>
                  <a:pt x="33" y="59"/>
                  <a:pt x="33" y="59"/>
                </a:cubicBezTo>
                <a:cubicBezTo>
                  <a:pt x="27" y="64"/>
                  <a:pt x="27" y="64"/>
                  <a:pt x="27" y="64"/>
                </a:cubicBezTo>
                <a:cubicBezTo>
                  <a:pt x="27" y="64"/>
                  <a:pt x="19" y="69"/>
                  <a:pt x="19" y="71"/>
                </a:cubicBezTo>
                <a:cubicBezTo>
                  <a:pt x="19" y="73"/>
                  <a:pt x="17" y="80"/>
                  <a:pt x="17" y="81"/>
                </a:cubicBezTo>
                <a:cubicBezTo>
                  <a:pt x="17" y="83"/>
                  <a:pt x="16" y="86"/>
                  <a:pt x="17" y="88"/>
                </a:cubicBezTo>
                <a:cubicBezTo>
                  <a:pt x="17" y="90"/>
                  <a:pt x="16" y="93"/>
                  <a:pt x="16" y="95"/>
                </a:cubicBezTo>
                <a:cubicBezTo>
                  <a:pt x="17" y="96"/>
                  <a:pt x="18" y="102"/>
                  <a:pt x="18" y="102"/>
                </a:cubicBezTo>
                <a:cubicBezTo>
                  <a:pt x="18" y="102"/>
                  <a:pt x="17" y="117"/>
                  <a:pt x="17" y="119"/>
                </a:cubicBezTo>
                <a:cubicBezTo>
                  <a:pt x="18" y="121"/>
                  <a:pt x="20" y="123"/>
                  <a:pt x="19" y="124"/>
                </a:cubicBezTo>
                <a:cubicBezTo>
                  <a:pt x="19" y="125"/>
                  <a:pt x="18" y="130"/>
                  <a:pt x="18" y="130"/>
                </a:cubicBezTo>
                <a:cubicBezTo>
                  <a:pt x="18" y="131"/>
                  <a:pt x="20" y="137"/>
                  <a:pt x="20" y="137"/>
                </a:cubicBezTo>
                <a:cubicBezTo>
                  <a:pt x="20" y="151"/>
                  <a:pt x="20" y="151"/>
                  <a:pt x="20" y="151"/>
                </a:cubicBezTo>
                <a:cubicBezTo>
                  <a:pt x="20" y="151"/>
                  <a:pt x="24" y="168"/>
                  <a:pt x="24" y="172"/>
                </a:cubicBezTo>
                <a:cubicBezTo>
                  <a:pt x="24" y="175"/>
                  <a:pt x="27" y="185"/>
                  <a:pt x="27" y="185"/>
                </a:cubicBezTo>
                <a:cubicBezTo>
                  <a:pt x="27" y="185"/>
                  <a:pt x="26" y="187"/>
                  <a:pt x="26" y="188"/>
                </a:cubicBezTo>
                <a:cubicBezTo>
                  <a:pt x="26" y="188"/>
                  <a:pt x="28" y="189"/>
                  <a:pt x="28" y="189"/>
                </a:cubicBezTo>
                <a:cubicBezTo>
                  <a:pt x="29" y="193"/>
                  <a:pt x="29" y="193"/>
                  <a:pt x="29" y="193"/>
                </a:cubicBezTo>
                <a:cubicBezTo>
                  <a:pt x="29" y="193"/>
                  <a:pt x="25" y="196"/>
                  <a:pt x="25" y="197"/>
                </a:cubicBezTo>
                <a:cubicBezTo>
                  <a:pt x="25" y="197"/>
                  <a:pt x="22" y="198"/>
                  <a:pt x="22" y="198"/>
                </a:cubicBezTo>
                <a:cubicBezTo>
                  <a:pt x="18" y="198"/>
                  <a:pt x="18" y="198"/>
                  <a:pt x="18" y="198"/>
                </a:cubicBezTo>
                <a:cubicBezTo>
                  <a:pt x="3" y="198"/>
                  <a:pt x="3" y="198"/>
                  <a:pt x="3" y="198"/>
                </a:cubicBezTo>
                <a:cubicBezTo>
                  <a:pt x="3" y="198"/>
                  <a:pt x="1" y="221"/>
                  <a:pt x="2" y="224"/>
                </a:cubicBezTo>
                <a:cubicBezTo>
                  <a:pt x="3" y="227"/>
                  <a:pt x="2" y="227"/>
                  <a:pt x="2" y="227"/>
                </a:cubicBezTo>
                <a:cubicBezTo>
                  <a:pt x="2" y="227"/>
                  <a:pt x="0" y="249"/>
                  <a:pt x="1" y="251"/>
                </a:cubicBezTo>
                <a:close/>
                <a:moveTo>
                  <a:pt x="70" y="138"/>
                </a:moveTo>
                <a:cubicBezTo>
                  <a:pt x="70" y="87"/>
                  <a:pt x="54" y="63"/>
                  <a:pt x="54" y="63"/>
                </a:cubicBezTo>
                <a:cubicBezTo>
                  <a:pt x="50" y="54"/>
                  <a:pt x="50" y="54"/>
                  <a:pt x="50" y="54"/>
                </a:cubicBezTo>
                <a:cubicBezTo>
                  <a:pt x="61" y="66"/>
                  <a:pt x="61" y="66"/>
                  <a:pt x="61" y="66"/>
                </a:cubicBezTo>
                <a:cubicBezTo>
                  <a:pt x="64" y="72"/>
                  <a:pt x="69" y="68"/>
                  <a:pt x="69" y="68"/>
                </a:cubicBezTo>
                <a:cubicBezTo>
                  <a:pt x="69" y="68"/>
                  <a:pt x="69" y="68"/>
                  <a:pt x="78" y="86"/>
                </a:cubicBezTo>
                <a:cubicBezTo>
                  <a:pt x="86" y="105"/>
                  <a:pt x="96" y="165"/>
                  <a:pt x="96" y="165"/>
                </a:cubicBezTo>
                <a:cubicBezTo>
                  <a:pt x="92" y="166"/>
                  <a:pt x="92" y="166"/>
                  <a:pt x="92" y="166"/>
                </a:cubicBezTo>
                <a:cubicBezTo>
                  <a:pt x="92" y="166"/>
                  <a:pt x="91" y="173"/>
                  <a:pt x="92" y="163"/>
                </a:cubicBezTo>
                <a:cubicBezTo>
                  <a:pt x="93" y="153"/>
                  <a:pt x="71" y="83"/>
                  <a:pt x="73" y="82"/>
                </a:cubicBezTo>
                <a:cubicBezTo>
                  <a:pt x="75" y="82"/>
                  <a:pt x="71" y="74"/>
                  <a:pt x="71" y="74"/>
                </a:cubicBezTo>
                <a:cubicBezTo>
                  <a:pt x="65" y="73"/>
                  <a:pt x="65" y="73"/>
                  <a:pt x="65" y="73"/>
                </a:cubicBezTo>
                <a:cubicBezTo>
                  <a:pt x="65" y="73"/>
                  <a:pt x="58" y="72"/>
                  <a:pt x="67" y="82"/>
                </a:cubicBezTo>
                <a:cubicBezTo>
                  <a:pt x="76" y="93"/>
                  <a:pt x="78" y="171"/>
                  <a:pt x="78" y="171"/>
                </a:cubicBezTo>
                <a:cubicBezTo>
                  <a:pt x="50" y="171"/>
                  <a:pt x="50" y="171"/>
                  <a:pt x="50" y="171"/>
                </a:cubicBezTo>
                <a:cubicBezTo>
                  <a:pt x="50" y="171"/>
                  <a:pt x="72" y="150"/>
                  <a:pt x="70" y="13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58" name="Freeform 12"/>
          <p:cNvSpPr>
            <a:spLocks noEditPoints="1"/>
          </p:cNvSpPr>
          <p:nvPr/>
        </p:nvSpPr>
        <p:spPr bwMode="auto">
          <a:xfrm>
            <a:off x="17887169" y="5499124"/>
            <a:ext cx="1894668" cy="6388076"/>
          </a:xfrm>
          <a:custGeom>
            <a:avLst/>
            <a:gdLst>
              <a:gd name="T0" fmla="*/ 25 w 94"/>
              <a:gd name="T1" fmla="*/ 124 h 317"/>
              <a:gd name="T2" fmla="*/ 26 w 94"/>
              <a:gd name="T3" fmla="*/ 124 h 317"/>
              <a:gd name="T4" fmla="*/ 28 w 94"/>
              <a:gd name="T5" fmla="*/ 150 h 317"/>
              <a:gd name="T6" fmla="*/ 47 w 94"/>
              <a:gd name="T7" fmla="*/ 193 h 317"/>
              <a:gd name="T8" fmla="*/ 41 w 94"/>
              <a:gd name="T9" fmla="*/ 264 h 317"/>
              <a:gd name="T10" fmla="*/ 32 w 94"/>
              <a:gd name="T11" fmla="*/ 284 h 317"/>
              <a:gd name="T12" fmla="*/ 31 w 94"/>
              <a:gd name="T13" fmla="*/ 285 h 317"/>
              <a:gd name="T14" fmla="*/ 42 w 94"/>
              <a:gd name="T15" fmla="*/ 300 h 317"/>
              <a:gd name="T16" fmla="*/ 43 w 94"/>
              <a:gd name="T17" fmla="*/ 302 h 317"/>
              <a:gd name="T18" fmla="*/ 43 w 94"/>
              <a:gd name="T19" fmla="*/ 304 h 317"/>
              <a:gd name="T20" fmla="*/ 43 w 94"/>
              <a:gd name="T21" fmla="*/ 307 h 317"/>
              <a:gd name="T22" fmla="*/ 42 w 94"/>
              <a:gd name="T23" fmla="*/ 309 h 317"/>
              <a:gd name="T24" fmla="*/ 43 w 94"/>
              <a:gd name="T25" fmla="*/ 314 h 317"/>
              <a:gd name="T26" fmla="*/ 64 w 94"/>
              <a:gd name="T27" fmla="*/ 315 h 317"/>
              <a:gd name="T28" fmla="*/ 70 w 94"/>
              <a:gd name="T29" fmla="*/ 315 h 317"/>
              <a:gd name="T30" fmla="*/ 88 w 94"/>
              <a:gd name="T31" fmla="*/ 309 h 317"/>
              <a:gd name="T32" fmla="*/ 89 w 94"/>
              <a:gd name="T33" fmla="*/ 307 h 317"/>
              <a:gd name="T34" fmla="*/ 89 w 94"/>
              <a:gd name="T35" fmla="*/ 307 h 317"/>
              <a:gd name="T36" fmla="*/ 89 w 94"/>
              <a:gd name="T37" fmla="*/ 306 h 317"/>
              <a:gd name="T38" fmla="*/ 89 w 94"/>
              <a:gd name="T39" fmla="*/ 306 h 317"/>
              <a:gd name="T40" fmla="*/ 88 w 94"/>
              <a:gd name="T41" fmla="*/ 305 h 317"/>
              <a:gd name="T42" fmla="*/ 88 w 94"/>
              <a:gd name="T43" fmla="*/ 305 h 317"/>
              <a:gd name="T44" fmla="*/ 87 w 94"/>
              <a:gd name="T45" fmla="*/ 305 h 317"/>
              <a:gd name="T46" fmla="*/ 87 w 94"/>
              <a:gd name="T47" fmla="*/ 305 h 317"/>
              <a:gd name="T48" fmla="*/ 86 w 94"/>
              <a:gd name="T49" fmla="*/ 304 h 317"/>
              <a:gd name="T50" fmla="*/ 85 w 94"/>
              <a:gd name="T51" fmla="*/ 304 h 317"/>
              <a:gd name="T52" fmla="*/ 84 w 94"/>
              <a:gd name="T53" fmla="*/ 304 h 317"/>
              <a:gd name="T54" fmla="*/ 83 w 94"/>
              <a:gd name="T55" fmla="*/ 304 h 317"/>
              <a:gd name="T56" fmla="*/ 82 w 94"/>
              <a:gd name="T57" fmla="*/ 304 h 317"/>
              <a:gd name="T58" fmla="*/ 81 w 94"/>
              <a:gd name="T59" fmla="*/ 303 h 317"/>
              <a:gd name="T60" fmla="*/ 79 w 94"/>
              <a:gd name="T61" fmla="*/ 303 h 317"/>
              <a:gd name="T62" fmla="*/ 78 w 94"/>
              <a:gd name="T63" fmla="*/ 303 h 317"/>
              <a:gd name="T64" fmla="*/ 77 w 94"/>
              <a:gd name="T65" fmla="*/ 303 h 317"/>
              <a:gd name="T66" fmla="*/ 63 w 94"/>
              <a:gd name="T67" fmla="*/ 294 h 317"/>
              <a:gd name="T68" fmla="*/ 60 w 94"/>
              <a:gd name="T69" fmla="*/ 269 h 317"/>
              <a:gd name="T70" fmla="*/ 89 w 94"/>
              <a:gd name="T71" fmla="*/ 229 h 317"/>
              <a:gd name="T72" fmla="*/ 79 w 94"/>
              <a:gd name="T73" fmla="*/ 179 h 317"/>
              <a:gd name="T74" fmla="*/ 82 w 94"/>
              <a:gd name="T75" fmla="*/ 136 h 317"/>
              <a:gd name="T76" fmla="*/ 81 w 94"/>
              <a:gd name="T77" fmla="*/ 85 h 317"/>
              <a:gd name="T78" fmla="*/ 71 w 94"/>
              <a:gd name="T79" fmla="*/ 62 h 317"/>
              <a:gd name="T80" fmla="*/ 71 w 94"/>
              <a:gd name="T81" fmla="*/ 62 h 317"/>
              <a:gd name="T82" fmla="*/ 76 w 94"/>
              <a:gd name="T83" fmla="*/ 19 h 317"/>
              <a:gd name="T84" fmla="*/ 35 w 94"/>
              <a:gd name="T85" fmla="*/ 28 h 317"/>
              <a:gd name="T86" fmla="*/ 30 w 94"/>
              <a:gd name="T87" fmla="*/ 56 h 317"/>
              <a:gd name="T88" fmla="*/ 18 w 94"/>
              <a:gd name="T89" fmla="*/ 78 h 317"/>
              <a:gd name="T90" fmla="*/ 11 w 94"/>
              <a:gd name="T91" fmla="*/ 95 h 317"/>
              <a:gd name="T92" fmla="*/ 16 w 94"/>
              <a:gd name="T93" fmla="*/ 122 h 317"/>
              <a:gd name="T94" fmla="*/ 28 w 94"/>
              <a:gd name="T95" fmla="*/ 98 h 317"/>
              <a:gd name="T96" fmla="*/ 27 w 94"/>
              <a:gd name="T97" fmla="*/ 10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 h="317">
                <a:moveTo>
                  <a:pt x="16" y="122"/>
                </a:moveTo>
                <a:cubicBezTo>
                  <a:pt x="18" y="122"/>
                  <a:pt x="22" y="123"/>
                  <a:pt x="25" y="124"/>
                </a:cubicBezTo>
                <a:cubicBezTo>
                  <a:pt x="25" y="124"/>
                  <a:pt x="25" y="124"/>
                  <a:pt x="26" y="124"/>
                </a:cubicBezTo>
                <a:cubicBezTo>
                  <a:pt x="26" y="124"/>
                  <a:pt x="26" y="124"/>
                  <a:pt x="26" y="124"/>
                </a:cubicBezTo>
                <a:cubicBezTo>
                  <a:pt x="26" y="125"/>
                  <a:pt x="26" y="127"/>
                  <a:pt x="27" y="135"/>
                </a:cubicBezTo>
                <a:cubicBezTo>
                  <a:pt x="27" y="140"/>
                  <a:pt x="27" y="145"/>
                  <a:pt x="28" y="150"/>
                </a:cubicBezTo>
                <a:cubicBezTo>
                  <a:pt x="28" y="151"/>
                  <a:pt x="28" y="152"/>
                  <a:pt x="29" y="154"/>
                </a:cubicBezTo>
                <a:cubicBezTo>
                  <a:pt x="31" y="178"/>
                  <a:pt x="38" y="187"/>
                  <a:pt x="47" y="193"/>
                </a:cubicBezTo>
                <a:cubicBezTo>
                  <a:pt x="48" y="205"/>
                  <a:pt x="48" y="223"/>
                  <a:pt x="47" y="230"/>
                </a:cubicBezTo>
                <a:cubicBezTo>
                  <a:pt x="46" y="235"/>
                  <a:pt x="43" y="250"/>
                  <a:pt x="41" y="264"/>
                </a:cubicBezTo>
                <a:cubicBezTo>
                  <a:pt x="38" y="267"/>
                  <a:pt x="41" y="273"/>
                  <a:pt x="38" y="274"/>
                </a:cubicBezTo>
                <a:cubicBezTo>
                  <a:pt x="36" y="275"/>
                  <a:pt x="34" y="281"/>
                  <a:pt x="32" y="284"/>
                </a:cubicBezTo>
                <a:cubicBezTo>
                  <a:pt x="32" y="284"/>
                  <a:pt x="32" y="284"/>
                  <a:pt x="32" y="284"/>
                </a:cubicBezTo>
                <a:cubicBezTo>
                  <a:pt x="32" y="285"/>
                  <a:pt x="31" y="285"/>
                  <a:pt x="31" y="285"/>
                </a:cubicBezTo>
                <a:cubicBezTo>
                  <a:pt x="26" y="289"/>
                  <a:pt x="31" y="293"/>
                  <a:pt x="38" y="297"/>
                </a:cubicBezTo>
                <a:cubicBezTo>
                  <a:pt x="39" y="298"/>
                  <a:pt x="41" y="299"/>
                  <a:pt x="42" y="300"/>
                </a:cubicBezTo>
                <a:cubicBezTo>
                  <a:pt x="43" y="301"/>
                  <a:pt x="43" y="301"/>
                  <a:pt x="44" y="301"/>
                </a:cubicBezTo>
                <a:cubicBezTo>
                  <a:pt x="44" y="302"/>
                  <a:pt x="43" y="302"/>
                  <a:pt x="43" y="302"/>
                </a:cubicBezTo>
                <a:cubicBezTo>
                  <a:pt x="43" y="303"/>
                  <a:pt x="43" y="303"/>
                  <a:pt x="43" y="303"/>
                </a:cubicBezTo>
                <a:cubicBezTo>
                  <a:pt x="43" y="303"/>
                  <a:pt x="43" y="304"/>
                  <a:pt x="43" y="304"/>
                </a:cubicBezTo>
                <a:cubicBezTo>
                  <a:pt x="43" y="305"/>
                  <a:pt x="43" y="306"/>
                  <a:pt x="43" y="306"/>
                </a:cubicBezTo>
                <a:cubicBezTo>
                  <a:pt x="43" y="306"/>
                  <a:pt x="43" y="306"/>
                  <a:pt x="43" y="307"/>
                </a:cubicBezTo>
                <a:cubicBezTo>
                  <a:pt x="43" y="307"/>
                  <a:pt x="43" y="308"/>
                  <a:pt x="42" y="309"/>
                </a:cubicBezTo>
                <a:cubicBezTo>
                  <a:pt x="42" y="309"/>
                  <a:pt x="42" y="309"/>
                  <a:pt x="42" y="309"/>
                </a:cubicBezTo>
                <a:cubicBezTo>
                  <a:pt x="42" y="310"/>
                  <a:pt x="42" y="310"/>
                  <a:pt x="42" y="311"/>
                </a:cubicBezTo>
                <a:cubicBezTo>
                  <a:pt x="42" y="312"/>
                  <a:pt x="42" y="313"/>
                  <a:pt x="43" y="314"/>
                </a:cubicBezTo>
                <a:cubicBezTo>
                  <a:pt x="44" y="317"/>
                  <a:pt x="51" y="315"/>
                  <a:pt x="59" y="314"/>
                </a:cubicBezTo>
                <a:cubicBezTo>
                  <a:pt x="61" y="314"/>
                  <a:pt x="63" y="315"/>
                  <a:pt x="64" y="315"/>
                </a:cubicBezTo>
                <a:cubicBezTo>
                  <a:pt x="65" y="315"/>
                  <a:pt x="66" y="315"/>
                  <a:pt x="67" y="315"/>
                </a:cubicBezTo>
                <a:cubicBezTo>
                  <a:pt x="68" y="315"/>
                  <a:pt x="69" y="315"/>
                  <a:pt x="70" y="315"/>
                </a:cubicBezTo>
                <a:cubicBezTo>
                  <a:pt x="72" y="314"/>
                  <a:pt x="73" y="314"/>
                  <a:pt x="73" y="313"/>
                </a:cubicBezTo>
                <a:cubicBezTo>
                  <a:pt x="80" y="313"/>
                  <a:pt x="86" y="311"/>
                  <a:pt x="88" y="309"/>
                </a:cubicBezTo>
                <a:cubicBezTo>
                  <a:pt x="89" y="308"/>
                  <a:pt x="89" y="308"/>
                  <a:pt x="89" y="308"/>
                </a:cubicBezTo>
                <a:cubicBezTo>
                  <a:pt x="89" y="307"/>
                  <a:pt x="89" y="307"/>
                  <a:pt x="89" y="307"/>
                </a:cubicBezTo>
                <a:cubicBezTo>
                  <a:pt x="89" y="307"/>
                  <a:pt x="89" y="307"/>
                  <a:pt x="89" y="307"/>
                </a:cubicBezTo>
                <a:cubicBezTo>
                  <a:pt x="89" y="307"/>
                  <a:pt x="89" y="307"/>
                  <a:pt x="89" y="307"/>
                </a:cubicBezTo>
                <a:cubicBezTo>
                  <a:pt x="89" y="307"/>
                  <a:pt x="89" y="307"/>
                  <a:pt x="89" y="306"/>
                </a:cubicBezTo>
                <a:cubicBezTo>
                  <a:pt x="89" y="306"/>
                  <a:pt x="89" y="306"/>
                  <a:pt x="89" y="306"/>
                </a:cubicBezTo>
                <a:cubicBezTo>
                  <a:pt x="89" y="306"/>
                  <a:pt x="89" y="306"/>
                  <a:pt x="89" y="306"/>
                </a:cubicBezTo>
                <a:cubicBezTo>
                  <a:pt x="89" y="306"/>
                  <a:pt x="89" y="306"/>
                  <a:pt x="89" y="306"/>
                </a:cubicBezTo>
                <a:cubicBezTo>
                  <a:pt x="89" y="306"/>
                  <a:pt x="89" y="306"/>
                  <a:pt x="89" y="306"/>
                </a:cubicBezTo>
                <a:cubicBezTo>
                  <a:pt x="89" y="306"/>
                  <a:pt x="89" y="305"/>
                  <a:pt x="88" y="305"/>
                </a:cubicBezTo>
                <a:cubicBezTo>
                  <a:pt x="88" y="305"/>
                  <a:pt x="88" y="305"/>
                  <a:pt x="88" y="305"/>
                </a:cubicBezTo>
                <a:cubicBezTo>
                  <a:pt x="88" y="305"/>
                  <a:pt x="88" y="305"/>
                  <a:pt x="88" y="305"/>
                </a:cubicBezTo>
                <a:cubicBezTo>
                  <a:pt x="88" y="305"/>
                  <a:pt x="88" y="305"/>
                  <a:pt x="88" y="305"/>
                </a:cubicBezTo>
                <a:cubicBezTo>
                  <a:pt x="88" y="305"/>
                  <a:pt x="88" y="305"/>
                  <a:pt x="87" y="305"/>
                </a:cubicBezTo>
                <a:cubicBezTo>
                  <a:pt x="87" y="305"/>
                  <a:pt x="87" y="305"/>
                  <a:pt x="87" y="305"/>
                </a:cubicBezTo>
                <a:cubicBezTo>
                  <a:pt x="87" y="305"/>
                  <a:pt x="87" y="305"/>
                  <a:pt x="87" y="305"/>
                </a:cubicBezTo>
                <a:cubicBezTo>
                  <a:pt x="87" y="305"/>
                  <a:pt x="86" y="304"/>
                  <a:pt x="86" y="304"/>
                </a:cubicBezTo>
                <a:cubicBezTo>
                  <a:pt x="86" y="304"/>
                  <a:pt x="86" y="304"/>
                  <a:pt x="86" y="304"/>
                </a:cubicBezTo>
                <a:cubicBezTo>
                  <a:pt x="86" y="304"/>
                  <a:pt x="86" y="304"/>
                  <a:pt x="86" y="304"/>
                </a:cubicBezTo>
                <a:cubicBezTo>
                  <a:pt x="85" y="304"/>
                  <a:pt x="85" y="304"/>
                  <a:pt x="85" y="304"/>
                </a:cubicBezTo>
                <a:cubicBezTo>
                  <a:pt x="85" y="304"/>
                  <a:pt x="85" y="304"/>
                  <a:pt x="85" y="304"/>
                </a:cubicBezTo>
                <a:cubicBezTo>
                  <a:pt x="84" y="304"/>
                  <a:pt x="84" y="304"/>
                  <a:pt x="84" y="304"/>
                </a:cubicBezTo>
                <a:cubicBezTo>
                  <a:pt x="84" y="304"/>
                  <a:pt x="84" y="304"/>
                  <a:pt x="83" y="304"/>
                </a:cubicBezTo>
                <a:cubicBezTo>
                  <a:pt x="83" y="304"/>
                  <a:pt x="83" y="304"/>
                  <a:pt x="83" y="304"/>
                </a:cubicBezTo>
                <a:cubicBezTo>
                  <a:pt x="83" y="304"/>
                  <a:pt x="83" y="304"/>
                  <a:pt x="82" y="304"/>
                </a:cubicBezTo>
                <a:cubicBezTo>
                  <a:pt x="82" y="304"/>
                  <a:pt x="82" y="304"/>
                  <a:pt x="82" y="304"/>
                </a:cubicBezTo>
                <a:cubicBezTo>
                  <a:pt x="82" y="303"/>
                  <a:pt x="81" y="303"/>
                  <a:pt x="81" y="303"/>
                </a:cubicBezTo>
                <a:cubicBezTo>
                  <a:pt x="81" y="303"/>
                  <a:pt x="81" y="303"/>
                  <a:pt x="81" y="303"/>
                </a:cubicBezTo>
                <a:cubicBezTo>
                  <a:pt x="80" y="303"/>
                  <a:pt x="80" y="303"/>
                  <a:pt x="80" y="303"/>
                </a:cubicBezTo>
                <a:cubicBezTo>
                  <a:pt x="80" y="303"/>
                  <a:pt x="79" y="303"/>
                  <a:pt x="79" y="303"/>
                </a:cubicBezTo>
                <a:cubicBezTo>
                  <a:pt x="79" y="303"/>
                  <a:pt x="79" y="303"/>
                  <a:pt x="78" y="303"/>
                </a:cubicBezTo>
                <a:cubicBezTo>
                  <a:pt x="78" y="303"/>
                  <a:pt x="78" y="303"/>
                  <a:pt x="78" y="303"/>
                </a:cubicBezTo>
                <a:cubicBezTo>
                  <a:pt x="78" y="303"/>
                  <a:pt x="78" y="303"/>
                  <a:pt x="78" y="303"/>
                </a:cubicBezTo>
                <a:cubicBezTo>
                  <a:pt x="78" y="303"/>
                  <a:pt x="78" y="303"/>
                  <a:pt x="77" y="303"/>
                </a:cubicBezTo>
                <a:cubicBezTo>
                  <a:pt x="70" y="302"/>
                  <a:pt x="66" y="300"/>
                  <a:pt x="64" y="297"/>
                </a:cubicBezTo>
                <a:cubicBezTo>
                  <a:pt x="65" y="297"/>
                  <a:pt x="65" y="297"/>
                  <a:pt x="63" y="294"/>
                </a:cubicBezTo>
                <a:cubicBezTo>
                  <a:pt x="60" y="289"/>
                  <a:pt x="63" y="288"/>
                  <a:pt x="61" y="283"/>
                </a:cubicBezTo>
                <a:cubicBezTo>
                  <a:pt x="60" y="280"/>
                  <a:pt x="59" y="275"/>
                  <a:pt x="60" y="269"/>
                </a:cubicBezTo>
                <a:cubicBezTo>
                  <a:pt x="63" y="263"/>
                  <a:pt x="69" y="254"/>
                  <a:pt x="73" y="249"/>
                </a:cubicBezTo>
                <a:cubicBezTo>
                  <a:pt x="78" y="242"/>
                  <a:pt x="85" y="234"/>
                  <a:pt x="89" y="229"/>
                </a:cubicBezTo>
                <a:cubicBezTo>
                  <a:pt x="93" y="224"/>
                  <a:pt x="94" y="216"/>
                  <a:pt x="92" y="211"/>
                </a:cubicBezTo>
                <a:cubicBezTo>
                  <a:pt x="91" y="206"/>
                  <a:pt x="84" y="189"/>
                  <a:pt x="79" y="179"/>
                </a:cubicBezTo>
                <a:cubicBezTo>
                  <a:pt x="79" y="179"/>
                  <a:pt x="80" y="179"/>
                  <a:pt x="80" y="179"/>
                </a:cubicBezTo>
                <a:cubicBezTo>
                  <a:pt x="83" y="172"/>
                  <a:pt x="83" y="152"/>
                  <a:pt x="82" y="136"/>
                </a:cubicBezTo>
                <a:cubicBezTo>
                  <a:pt x="82" y="135"/>
                  <a:pt x="83" y="134"/>
                  <a:pt x="83" y="133"/>
                </a:cubicBezTo>
                <a:cubicBezTo>
                  <a:pt x="88" y="116"/>
                  <a:pt x="83" y="93"/>
                  <a:pt x="81" y="85"/>
                </a:cubicBezTo>
                <a:cubicBezTo>
                  <a:pt x="80" y="77"/>
                  <a:pt x="73" y="70"/>
                  <a:pt x="71" y="63"/>
                </a:cubicBezTo>
                <a:cubicBezTo>
                  <a:pt x="71" y="63"/>
                  <a:pt x="71" y="62"/>
                  <a:pt x="71" y="62"/>
                </a:cubicBezTo>
                <a:cubicBezTo>
                  <a:pt x="71" y="62"/>
                  <a:pt x="71" y="62"/>
                  <a:pt x="71" y="62"/>
                </a:cubicBezTo>
                <a:cubicBezTo>
                  <a:pt x="71" y="62"/>
                  <a:pt x="71" y="62"/>
                  <a:pt x="71" y="62"/>
                </a:cubicBezTo>
                <a:cubicBezTo>
                  <a:pt x="71" y="59"/>
                  <a:pt x="72" y="57"/>
                  <a:pt x="72" y="55"/>
                </a:cubicBezTo>
                <a:cubicBezTo>
                  <a:pt x="73" y="47"/>
                  <a:pt x="77" y="30"/>
                  <a:pt x="76" y="19"/>
                </a:cubicBezTo>
                <a:cubicBezTo>
                  <a:pt x="75" y="9"/>
                  <a:pt x="60" y="0"/>
                  <a:pt x="53" y="1"/>
                </a:cubicBezTo>
                <a:cubicBezTo>
                  <a:pt x="39" y="1"/>
                  <a:pt x="35" y="22"/>
                  <a:pt x="35" y="28"/>
                </a:cubicBezTo>
                <a:cubicBezTo>
                  <a:pt x="35" y="34"/>
                  <a:pt x="33" y="48"/>
                  <a:pt x="31" y="54"/>
                </a:cubicBezTo>
                <a:cubicBezTo>
                  <a:pt x="30" y="55"/>
                  <a:pt x="30" y="55"/>
                  <a:pt x="30" y="56"/>
                </a:cubicBezTo>
                <a:cubicBezTo>
                  <a:pt x="26" y="59"/>
                  <a:pt x="22" y="62"/>
                  <a:pt x="21" y="63"/>
                </a:cubicBezTo>
                <a:cubicBezTo>
                  <a:pt x="19" y="65"/>
                  <a:pt x="21" y="70"/>
                  <a:pt x="18" y="78"/>
                </a:cubicBezTo>
                <a:cubicBezTo>
                  <a:pt x="17" y="82"/>
                  <a:pt x="14" y="88"/>
                  <a:pt x="11" y="95"/>
                </a:cubicBezTo>
                <a:cubicBezTo>
                  <a:pt x="11" y="95"/>
                  <a:pt x="11" y="95"/>
                  <a:pt x="11" y="95"/>
                </a:cubicBezTo>
                <a:cubicBezTo>
                  <a:pt x="7" y="102"/>
                  <a:pt x="4" y="109"/>
                  <a:pt x="3" y="113"/>
                </a:cubicBezTo>
                <a:cubicBezTo>
                  <a:pt x="0" y="119"/>
                  <a:pt x="13" y="122"/>
                  <a:pt x="16" y="122"/>
                </a:cubicBezTo>
                <a:close/>
                <a:moveTo>
                  <a:pt x="22" y="108"/>
                </a:moveTo>
                <a:cubicBezTo>
                  <a:pt x="24" y="105"/>
                  <a:pt x="28" y="95"/>
                  <a:pt x="28" y="98"/>
                </a:cubicBezTo>
                <a:cubicBezTo>
                  <a:pt x="28" y="98"/>
                  <a:pt x="28" y="98"/>
                  <a:pt x="28" y="99"/>
                </a:cubicBezTo>
                <a:cubicBezTo>
                  <a:pt x="28" y="101"/>
                  <a:pt x="29" y="108"/>
                  <a:pt x="27" y="108"/>
                </a:cubicBezTo>
                <a:cubicBezTo>
                  <a:pt x="26" y="108"/>
                  <a:pt x="21" y="110"/>
                  <a:pt x="22" y="10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59" name="TextBox 158"/>
          <p:cNvSpPr txBox="1"/>
          <p:nvPr/>
        </p:nvSpPr>
        <p:spPr bwMode="auto">
          <a:xfrm>
            <a:off x="20012912" y="3254649"/>
            <a:ext cx="2544286" cy="707886"/>
          </a:xfrm>
          <a:prstGeom prst="rect">
            <a:avLst/>
          </a:prstGeom>
          <a:noFill/>
        </p:spPr>
        <p:txBody>
          <a:bodyPr wrap="none">
            <a:spAutoFit/>
          </a:bodyPr>
          <a:lstStyle/>
          <a:p>
            <a:pPr algn="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t>
            </a:r>
            <a:r>
              <a:rPr lang="en-US" sz="4000" b="1" dirty="0">
                <a:solidFill>
                  <a:schemeClr val="accent5"/>
                </a:solidFill>
                <a:latin typeface="Lato" pitchFamily="34" charset="0"/>
                <a:ea typeface="Lato" pitchFamily="34" charset="0"/>
                <a:cs typeface="Lato" pitchFamily="34" charset="0"/>
              </a:rPr>
              <a:t>Here</a:t>
            </a:r>
            <a:endParaRPr lang="id-ID" sz="4000" b="1" dirty="0">
              <a:solidFill>
                <a:schemeClr val="accent5"/>
              </a:solidFill>
              <a:latin typeface="Lato" pitchFamily="34" charset="0"/>
              <a:ea typeface="Lato" pitchFamily="34" charset="0"/>
              <a:cs typeface="Lato" pitchFamily="34" charset="0"/>
            </a:endParaRPr>
          </a:p>
        </p:txBody>
      </p:sp>
      <p:sp>
        <p:nvSpPr>
          <p:cNvPr id="160" name="TextBox 159"/>
          <p:cNvSpPr txBox="1"/>
          <p:nvPr/>
        </p:nvSpPr>
        <p:spPr>
          <a:xfrm>
            <a:off x="17451798" y="3841759"/>
            <a:ext cx="5378039"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161" name="TextBox 160"/>
          <p:cNvSpPr txBox="1"/>
          <p:nvPr/>
        </p:nvSpPr>
        <p:spPr bwMode="auto">
          <a:xfrm>
            <a:off x="1223401" y="3254649"/>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t>
            </a:r>
            <a:r>
              <a:rPr lang="en-US" sz="4000" b="1" dirty="0">
                <a:solidFill>
                  <a:schemeClr val="accent6"/>
                </a:solidFill>
                <a:latin typeface="Lato" pitchFamily="34" charset="0"/>
                <a:ea typeface="Lato" pitchFamily="34" charset="0"/>
                <a:cs typeface="Lato" pitchFamily="34" charset="0"/>
              </a:rPr>
              <a:t>Here</a:t>
            </a:r>
            <a:endParaRPr lang="id-ID" sz="4000" b="1" dirty="0">
              <a:solidFill>
                <a:schemeClr val="accent6"/>
              </a:solidFill>
              <a:latin typeface="Lato" pitchFamily="34" charset="0"/>
              <a:ea typeface="Lato" pitchFamily="34" charset="0"/>
              <a:cs typeface="Lato" pitchFamily="34" charset="0"/>
            </a:endParaRPr>
          </a:p>
        </p:txBody>
      </p:sp>
      <p:sp>
        <p:nvSpPr>
          <p:cNvPr id="162" name="TextBox 161"/>
          <p:cNvSpPr txBox="1"/>
          <p:nvPr/>
        </p:nvSpPr>
        <p:spPr>
          <a:xfrm>
            <a:off x="1068798" y="3863710"/>
            <a:ext cx="5378039"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43" name="Group 42"/>
          <p:cNvGrpSpPr/>
          <p:nvPr/>
        </p:nvGrpSpPr>
        <p:grpSpPr>
          <a:xfrm>
            <a:off x="9342437" y="0"/>
            <a:ext cx="5121981" cy="1859280"/>
            <a:chOff x="9266237" y="-30479"/>
            <a:chExt cx="5121981" cy="1859280"/>
          </a:xfrm>
        </p:grpSpPr>
        <p:sp>
          <p:nvSpPr>
            <p:cNvPr id="44"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5" name="TextBox 44"/>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6" name="กลุ่ม 1"/>
            <p:cNvGrpSpPr/>
            <p:nvPr/>
          </p:nvGrpSpPr>
          <p:grpSpPr>
            <a:xfrm>
              <a:off x="10629638" y="960536"/>
              <a:ext cx="2675199" cy="191868"/>
              <a:chOff x="731836" y="7607630"/>
              <a:chExt cx="3043601" cy="240970"/>
            </a:xfrm>
          </p:grpSpPr>
          <p:sp>
            <p:nvSpPr>
              <p:cNvPr id="47"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670483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up)">
                                      <p:cBhvr>
                                        <p:cTn id="7" dur="500"/>
                                        <p:tgtEl>
                                          <p:spTgt spid="9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09"/>
                                        </p:tgtEl>
                                        <p:attrNameLst>
                                          <p:attrName>style.visibility</p:attrName>
                                        </p:attrNameLst>
                                      </p:cBhvr>
                                      <p:to>
                                        <p:strVal val="visible"/>
                                      </p:to>
                                    </p:set>
                                    <p:animEffect transition="in" filter="wipe(up)">
                                      <p:cBhvr>
                                        <p:cTn id="11" dur="500"/>
                                        <p:tgtEl>
                                          <p:spTgt spid="109"/>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wipe(up)">
                                      <p:cBhvr>
                                        <p:cTn id="15" dur="500"/>
                                        <p:tgtEl>
                                          <p:spTgt spid="1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56"/>
                                        </p:tgtEl>
                                        <p:attrNameLst>
                                          <p:attrName>style.visibility</p:attrName>
                                        </p:attrNameLst>
                                      </p:cBhvr>
                                      <p:to>
                                        <p:strVal val="visible"/>
                                      </p:to>
                                    </p:set>
                                    <p:animEffect transition="in" filter="wipe(up)">
                                      <p:cBhvr>
                                        <p:cTn id="19" dur="500"/>
                                        <p:tgtEl>
                                          <p:spTgt spid="15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57"/>
                                        </p:tgtEl>
                                        <p:attrNameLst>
                                          <p:attrName>style.visibility</p:attrName>
                                        </p:attrNameLst>
                                      </p:cBhvr>
                                      <p:to>
                                        <p:strVal val="visible"/>
                                      </p:to>
                                    </p:set>
                                    <p:animEffect transition="in" filter="wipe(down)">
                                      <p:cBhvr>
                                        <p:cTn id="23" dur="500"/>
                                        <p:tgtEl>
                                          <p:spTgt spid="157"/>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58"/>
                                        </p:tgtEl>
                                        <p:attrNameLst>
                                          <p:attrName>style.visibility</p:attrName>
                                        </p:attrNameLst>
                                      </p:cBhvr>
                                      <p:to>
                                        <p:strVal val="visible"/>
                                      </p:to>
                                    </p:set>
                                    <p:animEffect transition="in" filter="wipe(down)">
                                      <p:cBhvr>
                                        <p:cTn id="27" dur="500"/>
                                        <p:tgtEl>
                                          <p:spTgt spid="158"/>
                                        </p:tgtEl>
                                      </p:cBhvr>
                                    </p:animEffect>
                                  </p:childTnLst>
                                </p:cTn>
                              </p:par>
                            </p:childTnLst>
                          </p:cTn>
                        </p:par>
                        <p:par>
                          <p:cTn id="28" fill="hold">
                            <p:stCondLst>
                              <p:cond delay="3000"/>
                            </p:stCondLst>
                            <p:childTnLst>
                              <p:par>
                                <p:cTn id="29" presetID="22" presetClass="entr" presetSubtype="2" fill="hold" grpId="0" nodeType="afterEffect">
                                  <p:stCondLst>
                                    <p:cond delay="0"/>
                                  </p:stCondLst>
                                  <p:childTnLst>
                                    <p:set>
                                      <p:cBhvr>
                                        <p:cTn id="30" dur="1" fill="hold">
                                          <p:stCondLst>
                                            <p:cond delay="0"/>
                                          </p:stCondLst>
                                        </p:cTn>
                                        <p:tgtEl>
                                          <p:spTgt spid="159"/>
                                        </p:tgtEl>
                                        <p:attrNameLst>
                                          <p:attrName>style.visibility</p:attrName>
                                        </p:attrNameLst>
                                      </p:cBhvr>
                                      <p:to>
                                        <p:strVal val="visible"/>
                                      </p:to>
                                    </p:set>
                                    <p:animEffect transition="in" filter="wipe(right)">
                                      <p:cBhvr>
                                        <p:cTn id="31" dur="500"/>
                                        <p:tgtEl>
                                          <p:spTgt spid="159"/>
                                        </p:tgtEl>
                                      </p:cBhvr>
                                    </p:animEffect>
                                  </p:childTnLst>
                                </p:cTn>
                              </p:par>
                            </p:childTnLst>
                          </p:cTn>
                        </p:par>
                        <p:par>
                          <p:cTn id="32" fill="hold">
                            <p:stCondLst>
                              <p:cond delay="3500"/>
                            </p:stCondLst>
                            <p:childTnLst>
                              <p:par>
                                <p:cTn id="33" presetID="22" presetClass="entr" presetSubtype="2" fill="hold" grpId="0" nodeType="afterEffect">
                                  <p:stCondLst>
                                    <p:cond delay="0"/>
                                  </p:stCondLst>
                                  <p:childTnLst>
                                    <p:set>
                                      <p:cBhvr>
                                        <p:cTn id="34" dur="1" fill="hold">
                                          <p:stCondLst>
                                            <p:cond delay="0"/>
                                          </p:stCondLst>
                                        </p:cTn>
                                        <p:tgtEl>
                                          <p:spTgt spid="160"/>
                                        </p:tgtEl>
                                        <p:attrNameLst>
                                          <p:attrName>style.visibility</p:attrName>
                                        </p:attrNameLst>
                                      </p:cBhvr>
                                      <p:to>
                                        <p:strVal val="visible"/>
                                      </p:to>
                                    </p:set>
                                    <p:animEffect transition="in" filter="wipe(right)">
                                      <p:cBhvr>
                                        <p:cTn id="35" dur="500"/>
                                        <p:tgtEl>
                                          <p:spTgt spid="160"/>
                                        </p:tgtEl>
                                      </p:cBhvr>
                                    </p:animEffect>
                                  </p:childTnLst>
                                </p:cTn>
                              </p:par>
                            </p:childTnLst>
                          </p:cTn>
                        </p:par>
                        <p:par>
                          <p:cTn id="36" fill="hold">
                            <p:stCondLst>
                              <p:cond delay="4000"/>
                            </p:stCondLst>
                            <p:childTnLst>
                              <p:par>
                                <p:cTn id="37" presetID="22" presetClass="entr" presetSubtype="2" fill="hold" grpId="0" nodeType="afterEffect">
                                  <p:stCondLst>
                                    <p:cond delay="0"/>
                                  </p:stCondLst>
                                  <p:childTnLst>
                                    <p:set>
                                      <p:cBhvr>
                                        <p:cTn id="38" dur="1" fill="hold">
                                          <p:stCondLst>
                                            <p:cond delay="0"/>
                                          </p:stCondLst>
                                        </p:cTn>
                                        <p:tgtEl>
                                          <p:spTgt spid="161"/>
                                        </p:tgtEl>
                                        <p:attrNameLst>
                                          <p:attrName>style.visibility</p:attrName>
                                        </p:attrNameLst>
                                      </p:cBhvr>
                                      <p:to>
                                        <p:strVal val="visible"/>
                                      </p:to>
                                    </p:set>
                                    <p:animEffect transition="in" filter="wipe(right)">
                                      <p:cBhvr>
                                        <p:cTn id="39" dur="500"/>
                                        <p:tgtEl>
                                          <p:spTgt spid="161"/>
                                        </p:tgtEl>
                                      </p:cBhvr>
                                    </p:animEffect>
                                  </p:childTnLst>
                                </p:cTn>
                              </p:par>
                            </p:childTnLst>
                          </p:cTn>
                        </p:par>
                        <p:par>
                          <p:cTn id="40" fill="hold">
                            <p:stCondLst>
                              <p:cond delay="4500"/>
                            </p:stCondLst>
                            <p:childTnLst>
                              <p:par>
                                <p:cTn id="41" presetID="22" presetClass="entr" presetSubtype="2"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wipe(right)">
                                      <p:cBhvr>
                                        <p:cTn id="43" dur="5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56" grpId="0"/>
      <p:bldP spid="157" grpId="0" animBg="1"/>
      <p:bldP spid="158" grpId="0" animBg="1"/>
      <p:bldP spid="159" grpId="0"/>
      <p:bldP spid="160" grpId="0"/>
      <p:bldP spid="161" grpId="0"/>
      <p:bldP spid="16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กลุ่ม 89"/>
          <p:cNvGrpSpPr/>
          <p:nvPr/>
        </p:nvGrpSpPr>
        <p:grpSpPr>
          <a:xfrm>
            <a:off x="7648776" y="3352800"/>
            <a:ext cx="4951413" cy="7486651"/>
            <a:chOff x="6761163" y="4343400"/>
            <a:chExt cx="4951413" cy="7486651"/>
          </a:xfrm>
        </p:grpSpPr>
        <p:sp>
          <p:nvSpPr>
            <p:cNvPr id="91" name="Rectangle 6"/>
            <p:cNvSpPr>
              <a:spLocks noChangeArrowheads="1"/>
            </p:cNvSpPr>
            <p:nvPr/>
          </p:nvSpPr>
          <p:spPr bwMode="auto">
            <a:xfrm rot="10800000">
              <a:off x="7820026" y="5961063"/>
              <a:ext cx="2835275" cy="5868988"/>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92" name="Freeform 7"/>
            <p:cNvSpPr>
              <a:spLocks/>
            </p:cNvSpPr>
            <p:nvPr/>
          </p:nvSpPr>
          <p:spPr bwMode="auto">
            <a:xfrm rot="10800000">
              <a:off x="6761163" y="4343400"/>
              <a:ext cx="4951413" cy="4951413"/>
            </a:xfrm>
            <a:custGeom>
              <a:avLst/>
              <a:gdLst>
                <a:gd name="T0" fmla="*/ 235 w 248"/>
                <a:gd name="T1" fmla="*/ 110 h 248"/>
                <a:gd name="T2" fmla="*/ 229 w 248"/>
                <a:gd name="T3" fmla="*/ 110 h 248"/>
                <a:gd name="T4" fmla="*/ 244 w 248"/>
                <a:gd name="T5" fmla="*/ 91 h 248"/>
                <a:gd name="T6" fmla="*/ 228 w 248"/>
                <a:gd name="T7" fmla="*/ 82 h 248"/>
                <a:gd name="T8" fmla="*/ 227 w 248"/>
                <a:gd name="T9" fmla="*/ 79 h 248"/>
                <a:gd name="T10" fmla="*/ 220 w 248"/>
                <a:gd name="T11" fmla="*/ 55 h 248"/>
                <a:gd name="T12" fmla="*/ 208 w 248"/>
                <a:gd name="T13" fmla="*/ 60 h 248"/>
                <a:gd name="T14" fmla="*/ 211 w 248"/>
                <a:gd name="T15" fmla="*/ 36 h 248"/>
                <a:gd name="T16" fmla="*/ 193 w 248"/>
                <a:gd name="T17" fmla="*/ 36 h 248"/>
                <a:gd name="T18" fmla="*/ 191 w 248"/>
                <a:gd name="T19" fmla="*/ 33 h 248"/>
                <a:gd name="T20" fmla="*/ 179 w 248"/>
                <a:gd name="T21" fmla="*/ 15 h 248"/>
                <a:gd name="T22" fmla="*/ 164 w 248"/>
                <a:gd name="T23" fmla="*/ 27 h 248"/>
                <a:gd name="T24" fmla="*/ 155 w 248"/>
                <a:gd name="T25" fmla="*/ 4 h 248"/>
                <a:gd name="T26" fmla="*/ 140 w 248"/>
                <a:gd name="T27" fmla="*/ 13 h 248"/>
                <a:gd name="T28" fmla="*/ 137 w 248"/>
                <a:gd name="T29" fmla="*/ 12 h 248"/>
                <a:gd name="T30" fmla="*/ 123 w 248"/>
                <a:gd name="T31" fmla="*/ 0 h 248"/>
                <a:gd name="T32" fmla="*/ 110 w 248"/>
                <a:gd name="T33" fmla="*/ 20 h 248"/>
                <a:gd name="T34" fmla="*/ 95 w 248"/>
                <a:gd name="T35" fmla="*/ 4 h 248"/>
                <a:gd name="T36" fmla="*/ 82 w 248"/>
                <a:gd name="T37" fmla="*/ 20 h 248"/>
                <a:gd name="T38" fmla="*/ 79 w 248"/>
                <a:gd name="T39" fmla="*/ 21 h 248"/>
                <a:gd name="T40" fmla="*/ 61 w 248"/>
                <a:gd name="T41" fmla="*/ 17 h 248"/>
                <a:gd name="T42" fmla="*/ 60 w 248"/>
                <a:gd name="T43" fmla="*/ 41 h 248"/>
                <a:gd name="T44" fmla="*/ 45 w 248"/>
                <a:gd name="T45" fmla="*/ 33 h 248"/>
                <a:gd name="T46" fmla="*/ 36 w 248"/>
                <a:gd name="T47" fmla="*/ 55 h 248"/>
                <a:gd name="T48" fmla="*/ 34 w 248"/>
                <a:gd name="T49" fmla="*/ 57 h 248"/>
                <a:gd name="T50" fmla="*/ 16 w 248"/>
                <a:gd name="T51" fmla="*/ 63 h 248"/>
                <a:gd name="T52" fmla="*/ 27 w 248"/>
                <a:gd name="T53" fmla="*/ 84 h 248"/>
                <a:gd name="T54" fmla="*/ 17 w 248"/>
                <a:gd name="T55" fmla="*/ 83 h 248"/>
                <a:gd name="T56" fmla="*/ 14 w 248"/>
                <a:gd name="T57" fmla="*/ 108 h 248"/>
                <a:gd name="T58" fmla="*/ 12 w 248"/>
                <a:gd name="T59" fmla="*/ 112 h 248"/>
                <a:gd name="T60" fmla="*/ 13 w 248"/>
                <a:gd name="T61" fmla="*/ 138 h 248"/>
                <a:gd name="T62" fmla="*/ 20 w 248"/>
                <a:gd name="T63" fmla="*/ 138 h 248"/>
                <a:gd name="T64" fmla="*/ 5 w 248"/>
                <a:gd name="T65" fmla="*/ 157 h 248"/>
                <a:gd name="T66" fmla="*/ 21 w 248"/>
                <a:gd name="T67" fmla="*/ 166 h 248"/>
                <a:gd name="T68" fmla="*/ 21 w 248"/>
                <a:gd name="T69" fmla="*/ 169 h 248"/>
                <a:gd name="T70" fmla="*/ 28 w 248"/>
                <a:gd name="T71" fmla="*/ 193 h 248"/>
                <a:gd name="T72" fmla="*/ 41 w 248"/>
                <a:gd name="T73" fmla="*/ 188 h 248"/>
                <a:gd name="T74" fmla="*/ 37 w 248"/>
                <a:gd name="T75" fmla="*/ 212 h 248"/>
                <a:gd name="T76" fmla="*/ 55 w 248"/>
                <a:gd name="T77" fmla="*/ 212 h 248"/>
                <a:gd name="T78" fmla="*/ 58 w 248"/>
                <a:gd name="T79" fmla="*/ 215 h 248"/>
                <a:gd name="T80" fmla="*/ 69 w 248"/>
                <a:gd name="T81" fmla="*/ 233 h 248"/>
                <a:gd name="T82" fmla="*/ 84 w 248"/>
                <a:gd name="T83" fmla="*/ 221 h 248"/>
                <a:gd name="T84" fmla="*/ 93 w 248"/>
                <a:gd name="T85" fmla="*/ 244 h 248"/>
                <a:gd name="T86" fmla="*/ 109 w 248"/>
                <a:gd name="T87" fmla="*/ 235 h 248"/>
                <a:gd name="T88" fmla="*/ 112 w 248"/>
                <a:gd name="T89" fmla="*/ 236 h 248"/>
                <a:gd name="T90" fmla="*/ 125 w 248"/>
                <a:gd name="T91" fmla="*/ 248 h 248"/>
                <a:gd name="T92" fmla="*/ 138 w 248"/>
                <a:gd name="T93" fmla="*/ 228 h 248"/>
                <a:gd name="T94" fmla="*/ 153 w 248"/>
                <a:gd name="T95" fmla="*/ 244 h 248"/>
                <a:gd name="T96" fmla="*/ 166 w 248"/>
                <a:gd name="T97" fmla="*/ 228 h 248"/>
                <a:gd name="T98" fmla="*/ 169 w 248"/>
                <a:gd name="T99" fmla="*/ 227 h 248"/>
                <a:gd name="T100" fmla="*/ 187 w 248"/>
                <a:gd name="T101" fmla="*/ 231 h 248"/>
                <a:gd name="T102" fmla="*/ 189 w 248"/>
                <a:gd name="T103" fmla="*/ 207 h 248"/>
                <a:gd name="T104" fmla="*/ 203 w 248"/>
                <a:gd name="T105" fmla="*/ 215 h 248"/>
                <a:gd name="T106" fmla="*/ 212 w 248"/>
                <a:gd name="T107" fmla="*/ 193 h 248"/>
                <a:gd name="T108" fmla="*/ 215 w 248"/>
                <a:gd name="T109" fmla="*/ 191 h 248"/>
                <a:gd name="T110" fmla="*/ 232 w 248"/>
                <a:gd name="T111" fmla="*/ 185 h 248"/>
                <a:gd name="T112" fmla="*/ 222 w 248"/>
                <a:gd name="T113" fmla="*/ 164 h 248"/>
                <a:gd name="T114" fmla="*/ 232 w 248"/>
                <a:gd name="T115" fmla="*/ 165 h 248"/>
                <a:gd name="T116" fmla="*/ 235 w 248"/>
                <a:gd name="T117" fmla="*/ 140 h 248"/>
                <a:gd name="T118" fmla="*/ 236 w 248"/>
                <a:gd name="T119" fmla="*/ 13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248">
                  <a:moveTo>
                    <a:pt x="248" y="123"/>
                  </a:moveTo>
                  <a:cubicBezTo>
                    <a:pt x="248" y="116"/>
                    <a:pt x="242" y="110"/>
                    <a:pt x="235" y="110"/>
                  </a:cubicBezTo>
                  <a:cubicBezTo>
                    <a:pt x="235" y="110"/>
                    <a:pt x="235" y="110"/>
                    <a:pt x="235" y="110"/>
                  </a:cubicBezTo>
                  <a:cubicBezTo>
                    <a:pt x="235" y="110"/>
                    <a:pt x="233" y="110"/>
                    <a:pt x="229" y="110"/>
                  </a:cubicBezTo>
                  <a:cubicBezTo>
                    <a:pt x="233" y="108"/>
                    <a:pt x="235" y="107"/>
                    <a:pt x="236" y="107"/>
                  </a:cubicBezTo>
                  <a:cubicBezTo>
                    <a:pt x="242" y="105"/>
                    <a:pt x="246" y="98"/>
                    <a:pt x="244" y="91"/>
                  </a:cubicBezTo>
                  <a:cubicBezTo>
                    <a:pt x="242" y="85"/>
                    <a:pt x="237" y="82"/>
                    <a:pt x="231" y="82"/>
                  </a:cubicBezTo>
                  <a:cubicBezTo>
                    <a:pt x="230" y="82"/>
                    <a:pt x="229" y="82"/>
                    <a:pt x="228" y="82"/>
                  </a:cubicBezTo>
                  <a:cubicBezTo>
                    <a:pt x="228" y="82"/>
                    <a:pt x="226" y="83"/>
                    <a:pt x="221" y="83"/>
                  </a:cubicBezTo>
                  <a:cubicBezTo>
                    <a:pt x="225" y="80"/>
                    <a:pt x="227" y="79"/>
                    <a:pt x="227" y="79"/>
                  </a:cubicBezTo>
                  <a:cubicBezTo>
                    <a:pt x="233" y="75"/>
                    <a:pt x="235" y="67"/>
                    <a:pt x="231" y="61"/>
                  </a:cubicBezTo>
                  <a:cubicBezTo>
                    <a:pt x="229" y="57"/>
                    <a:pt x="224" y="55"/>
                    <a:pt x="220" y="55"/>
                  </a:cubicBezTo>
                  <a:cubicBezTo>
                    <a:pt x="218" y="55"/>
                    <a:pt x="216" y="56"/>
                    <a:pt x="213" y="57"/>
                  </a:cubicBezTo>
                  <a:cubicBezTo>
                    <a:pt x="213" y="57"/>
                    <a:pt x="211" y="58"/>
                    <a:pt x="208" y="60"/>
                  </a:cubicBezTo>
                  <a:cubicBezTo>
                    <a:pt x="210" y="56"/>
                    <a:pt x="212" y="54"/>
                    <a:pt x="212" y="54"/>
                  </a:cubicBezTo>
                  <a:cubicBezTo>
                    <a:pt x="217" y="48"/>
                    <a:pt x="216" y="40"/>
                    <a:pt x="211" y="36"/>
                  </a:cubicBezTo>
                  <a:cubicBezTo>
                    <a:pt x="209" y="33"/>
                    <a:pt x="205" y="32"/>
                    <a:pt x="202" y="32"/>
                  </a:cubicBezTo>
                  <a:cubicBezTo>
                    <a:pt x="199" y="32"/>
                    <a:pt x="196" y="33"/>
                    <a:pt x="193" y="36"/>
                  </a:cubicBezTo>
                  <a:cubicBezTo>
                    <a:pt x="193" y="36"/>
                    <a:pt x="191" y="38"/>
                    <a:pt x="188" y="40"/>
                  </a:cubicBezTo>
                  <a:cubicBezTo>
                    <a:pt x="190" y="36"/>
                    <a:pt x="191" y="33"/>
                    <a:pt x="191" y="33"/>
                  </a:cubicBezTo>
                  <a:cubicBezTo>
                    <a:pt x="194" y="27"/>
                    <a:pt x="191" y="19"/>
                    <a:pt x="185" y="16"/>
                  </a:cubicBezTo>
                  <a:cubicBezTo>
                    <a:pt x="183" y="15"/>
                    <a:pt x="181" y="15"/>
                    <a:pt x="179" y="15"/>
                  </a:cubicBezTo>
                  <a:cubicBezTo>
                    <a:pt x="175" y="15"/>
                    <a:pt x="170" y="17"/>
                    <a:pt x="168" y="21"/>
                  </a:cubicBezTo>
                  <a:cubicBezTo>
                    <a:pt x="168" y="21"/>
                    <a:pt x="167" y="23"/>
                    <a:pt x="164" y="27"/>
                  </a:cubicBezTo>
                  <a:cubicBezTo>
                    <a:pt x="165" y="22"/>
                    <a:pt x="165" y="19"/>
                    <a:pt x="165" y="19"/>
                  </a:cubicBezTo>
                  <a:cubicBezTo>
                    <a:pt x="166" y="12"/>
                    <a:pt x="162" y="6"/>
                    <a:pt x="155" y="4"/>
                  </a:cubicBezTo>
                  <a:cubicBezTo>
                    <a:pt x="154" y="4"/>
                    <a:pt x="153" y="4"/>
                    <a:pt x="152" y="4"/>
                  </a:cubicBezTo>
                  <a:cubicBezTo>
                    <a:pt x="147" y="4"/>
                    <a:pt x="141" y="8"/>
                    <a:pt x="140" y="13"/>
                  </a:cubicBezTo>
                  <a:cubicBezTo>
                    <a:pt x="140" y="13"/>
                    <a:pt x="139" y="16"/>
                    <a:pt x="138" y="20"/>
                  </a:cubicBezTo>
                  <a:cubicBezTo>
                    <a:pt x="137" y="15"/>
                    <a:pt x="137" y="12"/>
                    <a:pt x="137" y="12"/>
                  </a:cubicBezTo>
                  <a:cubicBezTo>
                    <a:pt x="136" y="5"/>
                    <a:pt x="130" y="0"/>
                    <a:pt x="124" y="0"/>
                  </a:cubicBezTo>
                  <a:cubicBezTo>
                    <a:pt x="124" y="0"/>
                    <a:pt x="123" y="0"/>
                    <a:pt x="123" y="0"/>
                  </a:cubicBezTo>
                  <a:cubicBezTo>
                    <a:pt x="116" y="0"/>
                    <a:pt x="111" y="6"/>
                    <a:pt x="111" y="13"/>
                  </a:cubicBezTo>
                  <a:cubicBezTo>
                    <a:pt x="111" y="13"/>
                    <a:pt x="111" y="16"/>
                    <a:pt x="110" y="20"/>
                  </a:cubicBezTo>
                  <a:cubicBezTo>
                    <a:pt x="108" y="15"/>
                    <a:pt x="107" y="13"/>
                    <a:pt x="107" y="13"/>
                  </a:cubicBezTo>
                  <a:cubicBezTo>
                    <a:pt x="105" y="7"/>
                    <a:pt x="100" y="4"/>
                    <a:pt x="95" y="4"/>
                  </a:cubicBezTo>
                  <a:cubicBezTo>
                    <a:pt x="94" y="4"/>
                    <a:pt x="92" y="4"/>
                    <a:pt x="91" y="5"/>
                  </a:cubicBezTo>
                  <a:cubicBezTo>
                    <a:pt x="84" y="7"/>
                    <a:pt x="81" y="14"/>
                    <a:pt x="82" y="20"/>
                  </a:cubicBezTo>
                  <a:cubicBezTo>
                    <a:pt x="82" y="20"/>
                    <a:pt x="83" y="23"/>
                    <a:pt x="84" y="27"/>
                  </a:cubicBezTo>
                  <a:cubicBezTo>
                    <a:pt x="81" y="23"/>
                    <a:pt x="79" y="21"/>
                    <a:pt x="79" y="21"/>
                  </a:cubicBezTo>
                  <a:cubicBezTo>
                    <a:pt x="77" y="17"/>
                    <a:pt x="72" y="15"/>
                    <a:pt x="68" y="15"/>
                  </a:cubicBezTo>
                  <a:cubicBezTo>
                    <a:pt x="66" y="15"/>
                    <a:pt x="63" y="16"/>
                    <a:pt x="61" y="17"/>
                  </a:cubicBezTo>
                  <a:cubicBezTo>
                    <a:pt x="55" y="21"/>
                    <a:pt x="54" y="29"/>
                    <a:pt x="57" y="35"/>
                  </a:cubicBezTo>
                  <a:cubicBezTo>
                    <a:pt x="57" y="35"/>
                    <a:pt x="58" y="37"/>
                    <a:pt x="60" y="41"/>
                  </a:cubicBezTo>
                  <a:cubicBezTo>
                    <a:pt x="56" y="38"/>
                    <a:pt x="54" y="36"/>
                    <a:pt x="54" y="36"/>
                  </a:cubicBezTo>
                  <a:cubicBezTo>
                    <a:pt x="51" y="34"/>
                    <a:pt x="48" y="33"/>
                    <a:pt x="45" y="33"/>
                  </a:cubicBezTo>
                  <a:cubicBezTo>
                    <a:pt x="42" y="33"/>
                    <a:pt x="38" y="34"/>
                    <a:pt x="36" y="37"/>
                  </a:cubicBezTo>
                  <a:cubicBezTo>
                    <a:pt x="31" y="42"/>
                    <a:pt x="31" y="50"/>
                    <a:pt x="36" y="55"/>
                  </a:cubicBezTo>
                  <a:cubicBezTo>
                    <a:pt x="36" y="55"/>
                    <a:pt x="38" y="57"/>
                    <a:pt x="40" y="60"/>
                  </a:cubicBezTo>
                  <a:cubicBezTo>
                    <a:pt x="36" y="59"/>
                    <a:pt x="34" y="57"/>
                    <a:pt x="34" y="57"/>
                  </a:cubicBezTo>
                  <a:cubicBezTo>
                    <a:pt x="32" y="56"/>
                    <a:pt x="30" y="56"/>
                    <a:pt x="28" y="56"/>
                  </a:cubicBezTo>
                  <a:cubicBezTo>
                    <a:pt x="23" y="56"/>
                    <a:pt x="19" y="59"/>
                    <a:pt x="16" y="63"/>
                  </a:cubicBezTo>
                  <a:cubicBezTo>
                    <a:pt x="13" y="69"/>
                    <a:pt x="15" y="77"/>
                    <a:pt x="21" y="80"/>
                  </a:cubicBezTo>
                  <a:cubicBezTo>
                    <a:pt x="21" y="80"/>
                    <a:pt x="23" y="82"/>
                    <a:pt x="27" y="84"/>
                  </a:cubicBezTo>
                  <a:cubicBezTo>
                    <a:pt x="22" y="84"/>
                    <a:pt x="19" y="83"/>
                    <a:pt x="19" y="83"/>
                  </a:cubicBezTo>
                  <a:cubicBezTo>
                    <a:pt x="19" y="83"/>
                    <a:pt x="18" y="83"/>
                    <a:pt x="17" y="83"/>
                  </a:cubicBezTo>
                  <a:cubicBezTo>
                    <a:pt x="11" y="83"/>
                    <a:pt x="6" y="87"/>
                    <a:pt x="4" y="93"/>
                  </a:cubicBezTo>
                  <a:cubicBezTo>
                    <a:pt x="3" y="100"/>
                    <a:pt x="7" y="107"/>
                    <a:pt x="14" y="108"/>
                  </a:cubicBezTo>
                  <a:cubicBezTo>
                    <a:pt x="14" y="108"/>
                    <a:pt x="16" y="109"/>
                    <a:pt x="20" y="111"/>
                  </a:cubicBezTo>
                  <a:cubicBezTo>
                    <a:pt x="15" y="111"/>
                    <a:pt x="12" y="112"/>
                    <a:pt x="12" y="112"/>
                  </a:cubicBezTo>
                  <a:cubicBezTo>
                    <a:pt x="5" y="112"/>
                    <a:pt x="0" y="118"/>
                    <a:pt x="0" y="125"/>
                  </a:cubicBezTo>
                  <a:cubicBezTo>
                    <a:pt x="1" y="132"/>
                    <a:pt x="6" y="138"/>
                    <a:pt x="13" y="138"/>
                  </a:cubicBezTo>
                  <a:cubicBezTo>
                    <a:pt x="13" y="138"/>
                    <a:pt x="13" y="138"/>
                    <a:pt x="13" y="138"/>
                  </a:cubicBezTo>
                  <a:cubicBezTo>
                    <a:pt x="13" y="138"/>
                    <a:pt x="16" y="138"/>
                    <a:pt x="20" y="138"/>
                  </a:cubicBezTo>
                  <a:cubicBezTo>
                    <a:pt x="16" y="140"/>
                    <a:pt x="13" y="141"/>
                    <a:pt x="13" y="141"/>
                  </a:cubicBezTo>
                  <a:cubicBezTo>
                    <a:pt x="6" y="143"/>
                    <a:pt x="3" y="150"/>
                    <a:pt x="5" y="157"/>
                  </a:cubicBezTo>
                  <a:cubicBezTo>
                    <a:pt x="7" y="163"/>
                    <a:pt x="12" y="166"/>
                    <a:pt x="17" y="166"/>
                  </a:cubicBezTo>
                  <a:cubicBezTo>
                    <a:pt x="18" y="166"/>
                    <a:pt x="20" y="166"/>
                    <a:pt x="21" y="166"/>
                  </a:cubicBezTo>
                  <a:cubicBezTo>
                    <a:pt x="21" y="166"/>
                    <a:pt x="23" y="165"/>
                    <a:pt x="27" y="165"/>
                  </a:cubicBezTo>
                  <a:cubicBezTo>
                    <a:pt x="23" y="168"/>
                    <a:pt x="21" y="169"/>
                    <a:pt x="21" y="169"/>
                  </a:cubicBezTo>
                  <a:cubicBezTo>
                    <a:pt x="15" y="173"/>
                    <a:pt x="14" y="181"/>
                    <a:pt x="17" y="187"/>
                  </a:cubicBezTo>
                  <a:cubicBezTo>
                    <a:pt x="20" y="191"/>
                    <a:pt x="24" y="193"/>
                    <a:pt x="28" y="193"/>
                  </a:cubicBezTo>
                  <a:cubicBezTo>
                    <a:pt x="31" y="193"/>
                    <a:pt x="33" y="192"/>
                    <a:pt x="35" y="191"/>
                  </a:cubicBezTo>
                  <a:cubicBezTo>
                    <a:pt x="35" y="191"/>
                    <a:pt x="37" y="190"/>
                    <a:pt x="41" y="188"/>
                  </a:cubicBezTo>
                  <a:cubicBezTo>
                    <a:pt x="38" y="192"/>
                    <a:pt x="36" y="194"/>
                    <a:pt x="36" y="194"/>
                  </a:cubicBezTo>
                  <a:cubicBezTo>
                    <a:pt x="32" y="200"/>
                    <a:pt x="32" y="208"/>
                    <a:pt x="37" y="212"/>
                  </a:cubicBezTo>
                  <a:cubicBezTo>
                    <a:pt x="40" y="215"/>
                    <a:pt x="43" y="216"/>
                    <a:pt x="46" y="216"/>
                  </a:cubicBezTo>
                  <a:cubicBezTo>
                    <a:pt x="50" y="216"/>
                    <a:pt x="53" y="215"/>
                    <a:pt x="55" y="212"/>
                  </a:cubicBezTo>
                  <a:cubicBezTo>
                    <a:pt x="55" y="212"/>
                    <a:pt x="57" y="210"/>
                    <a:pt x="60" y="208"/>
                  </a:cubicBezTo>
                  <a:cubicBezTo>
                    <a:pt x="59" y="212"/>
                    <a:pt x="58" y="215"/>
                    <a:pt x="58" y="215"/>
                  </a:cubicBezTo>
                  <a:cubicBezTo>
                    <a:pt x="54" y="221"/>
                    <a:pt x="57" y="229"/>
                    <a:pt x="63" y="232"/>
                  </a:cubicBezTo>
                  <a:cubicBezTo>
                    <a:pt x="65" y="233"/>
                    <a:pt x="67" y="233"/>
                    <a:pt x="69" y="233"/>
                  </a:cubicBezTo>
                  <a:cubicBezTo>
                    <a:pt x="74" y="233"/>
                    <a:pt x="78" y="231"/>
                    <a:pt x="81" y="227"/>
                  </a:cubicBezTo>
                  <a:cubicBezTo>
                    <a:pt x="81" y="227"/>
                    <a:pt x="82" y="225"/>
                    <a:pt x="84" y="221"/>
                  </a:cubicBezTo>
                  <a:cubicBezTo>
                    <a:pt x="84" y="226"/>
                    <a:pt x="83" y="229"/>
                    <a:pt x="83" y="229"/>
                  </a:cubicBezTo>
                  <a:cubicBezTo>
                    <a:pt x="82" y="236"/>
                    <a:pt x="86" y="242"/>
                    <a:pt x="93" y="244"/>
                  </a:cubicBezTo>
                  <a:cubicBezTo>
                    <a:pt x="94" y="244"/>
                    <a:pt x="95" y="244"/>
                    <a:pt x="96" y="244"/>
                  </a:cubicBezTo>
                  <a:cubicBezTo>
                    <a:pt x="102" y="244"/>
                    <a:pt x="107" y="240"/>
                    <a:pt x="109" y="235"/>
                  </a:cubicBezTo>
                  <a:cubicBezTo>
                    <a:pt x="109" y="235"/>
                    <a:pt x="109" y="232"/>
                    <a:pt x="111" y="229"/>
                  </a:cubicBezTo>
                  <a:cubicBezTo>
                    <a:pt x="112" y="233"/>
                    <a:pt x="112" y="236"/>
                    <a:pt x="112" y="236"/>
                  </a:cubicBezTo>
                  <a:cubicBezTo>
                    <a:pt x="112" y="243"/>
                    <a:pt x="118" y="248"/>
                    <a:pt x="125" y="248"/>
                  </a:cubicBezTo>
                  <a:cubicBezTo>
                    <a:pt x="125" y="248"/>
                    <a:pt x="125" y="248"/>
                    <a:pt x="125" y="248"/>
                  </a:cubicBezTo>
                  <a:cubicBezTo>
                    <a:pt x="132" y="248"/>
                    <a:pt x="138" y="242"/>
                    <a:pt x="138" y="235"/>
                  </a:cubicBezTo>
                  <a:cubicBezTo>
                    <a:pt x="138" y="235"/>
                    <a:pt x="138" y="233"/>
                    <a:pt x="138" y="228"/>
                  </a:cubicBezTo>
                  <a:cubicBezTo>
                    <a:pt x="140" y="233"/>
                    <a:pt x="141" y="235"/>
                    <a:pt x="141" y="235"/>
                  </a:cubicBezTo>
                  <a:cubicBezTo>
                    <a:pt x="143" y="241"/>
                    <a:pt x="148" y="244"/>
                    <a:pt x="153" y="244"/>
                  </a:cubicBezTo>
                  <a:cubicBezTo>
                    <a:pt x="155" y="244"/>
                    <a:pt x="156" y="244"/>
                    <a:pt x="157" y="243"/>
                  </a:cubicBezTo>
                  <a:cubicBezTo>
                    <a:pt x="164" y="241"/>
                    <a:pt x="168" y="234"/>
                    <a:pt x="166" y="228"/>
                  </a:cubicBezTo>
                  <a:cubicBezTo>
                    <a:pt x="166" y="228"/>
                    <a:pt x="165" y="225"/>
                    <a:pt x="165" y="221"/>
                  </a:cubicBezTo>
                  <a:cubicBezTo>
                    <a:pt x="168" y="225"/>
                    <a:pt x="169" y="227"/>
                    <a:pt x="169" y="227"/>
                  </a:cubicBezTo>
                  <a:cubicBezTo>
                    <a:pt x="172" y="231"/>
                    <a:pt x="176" y="233"/>
                    <a:pt x="180" y="233"/>
                  </a:cubicBezTo>
                  <a:cubicBezTo>
                    <a:pt x="183" y="233"/>
                    <a:pt x="185" y="232"/>
                    <a:pt x="187" y="231"/>
                  </a:cubicBezTo>
                  <a:cubicBezTo>
                    <a:pt x="193" y="227"/>
                    <a:pt x="195" y="219"/>
                    <a:pt x="191" y="213"/>
                  </a:cubicBezTo>
                  <a:cubicBezTo>
                    <a:pt x="191" y="213"/>
                    <a:pt x="190" y="211"/>
                    <a:pt x="189" y="207"/>
                  </a:cubicBezTo>
                  <a:cubicBezTo>
                    <a:pt x="192" y="210"/>
                    <a:pt x="194" y="212"/>
                    <a:pt x="195" y="212"/>
                  </a:cubicBezTo>
                  <a:cubicBezTo>
                    <a:pt x="197" y="214"/>
                    <a:pt x="200" y="215"/>
                    <a:pt x="203" y="215"/>
                  </a:cubicBezTo>
                  <a:cubicBezTo>
                    <a:pt x="207" y="215"/>
                    <a:pt x="210" y="214"/>
                    <a:pt x="213" y="211"/>
                  </a:cubicBezTo>
                  <a:cubicBezTo>
                    <a:pt x="217" y="206"/>
                    <a:pt x="217" y="198"/>
                    <a:pt x="212" y="193"/>
                  </a:cubicBezTo>
                  <a:cubicBezTo>
                    <a:pt x="212" y="193"/>
                    <a:pt x="211" y="191"/>
                    <a:pt x="208" y="188"/>
                  </a:cubicBezTo>
                  <a:cubicBezTo>
                    <a:pt x="212" y="190"/>
                    <a:pt x="215" y="191"/>
                    <a:pt x="215" y="191"/>
                  </a:cubicBezTo>
                  <a:cubicBezTo>
                    <a:pt x="217" y="192"/>
                    <a:pt x="219" y="192"/>
                    <a:pt x="221" y="192"/>
                  </a:cubicBezTo>
                  <a:cubicBezTo>
                    <a:pt x="225" y="192"/>
                    <a:pt x="230" y="189"/>
                    <a:pt x="232" y="185"/>
                  </a:cubicBezTo>
                  <a:cubicBezTo>
                    <a:pt x="235" y="179"/>
                    <a:pt x="233" y="171"/>
                    <a:pt x="227" y="168"/>
                  </a:cubicBezTo>
                  <a:cubicBezTo>
                    <a:pt x="227" y="168"/>
                    <a:pt x="225" y="167"/>
                    <a:pt x="222" y="164"/>
                  </a:cubicBezTo>
                  <a:cubicBezTo>
                    <a:pt x="226" y="164"/>
                    <a:pt x="229" y="165"/>
                    <a:pt x="229" y="165"/>
                  </a:cubicBezTo>
                  <a:cubicBezTo>
                    <a:pt x="230" y="165"/>
                    <a:pt x="231" y="165"/>
                    <a:pt x="232" y="165"/>
                  </a:cubicBezTo>
                  <a:cubicBezTo>
                    <a:pt x="237" y="165"/>
                    <a:pt x="243" y="161"/>
                    <a:pt x="244" y="155"/>
                  </a:cubicBezTo>
                  <a:cubicBezTo>
                    <a:pt x="246" y="148"/>
                    <a:pt x="242" y="141"/>
                    <a:pt x="235" y="140"/>
                  </a:cubicBezTo>
                  <a:cubicBezTo>
                    <a:pt x="235" y="140"/>
                    <a:pt x="233" y="139"/>
                    <a:pt x="229" y="137"/>
                  </a:cubicBezTo>
                  <a:cubicBezTo>
                    <a:pt x="233" y="137"/>
                    <a:pt x="236" y="136"/>
                    <a:pt x="236" y="136"/>
                  </a:cubicBezTo>
                  <a:cubicBezTo>
                    <a:pt x="243" y="136"/>
                    <a:pt x="248" y="130"/>
                    <a:pt x="248" y="12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93" name="Freeform 8"/>
            <p:cNvSpPr>
              <a:spLocks/>
            </p:cNvSpPr>
            <p:nvPr/>
          </p:nvSpPr>
          <p:spPr bwMode="auto">
            <a:xfrm rot="10800000">
              <a:off x="9237663" y="68199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EB62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 name="Oval 9"/>
            <p:cNvSpPr>
              <a:spLocks noChangeArrowheads="1"/>
            </p:cNvSpPr>
            <p:nvPr/>
          </p:nvSpPr>
          <p:spPr bwMode="auto">
            <a:xfrm rot="10800000">
              <a:off x="7361238" y="4983163"/>
              <a:ext cx="3692525" cy="36925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 name="TextBox 94"/>
            <p:cNvSpPr txBox="1"/>
            <p:nvPr/>
          </p:nvSpPr>
          <p:spPr bwMode="auto">
            <a:xfrm>
              <a:off x="7188200" y="6096000"/>
              <a:ext cx="4038600"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accent3"/>
                  </a:solidFill>
                  <a:latin typeface="Lato" pitchFamily="34" charset="0"/>
                  <a:ea typeface="Lato" pitchFamily="34" charset="0"/>
                  <a:cs typeface="Lato" pitchFamily="34" charset="0"/>
                </a:rPr>
                <a:t>Plan</a:t>
              </a:r>
              <a:endParaRPr lang="id-ID" sz="4400" b="1" dirty="0">
                <a:solidFill>
                  <a:schemeClr val="accent3"/>
                </a:solidFill>
                <a:latin typeface="Lato" pitchFamily="34" charset="0"/>
                <a:ea typeface="Lato" pitchFamily="34" charset="0"/>
                <a:cs typeface="Lato" pitchFamily="34" charset="0"/>
              </a:endParaRPr>
            </a:p>
          </p:txBody>
        </p:sp>
        <p:sp>
          <p:nvSpPr>
            <p:cNvPr id="116" name="TextBox 115"/>
            <p:cNvSpPr txBox="1"/>
            <p:nvPr/>
          </p:nvSpPr>
          <p:spPr>
            <a:xfrm>
              <a:off x="7508345" y="6780517"/>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sp>
          <p:nvSpPr>
            <p:cNvPr id="117" name="Freeform 102"/>
            <p:cNvSpPr>
              <a:spLocks noEditPoints="1"/>
            </p:cNvSpPr>
            <p:nvPr/>
          </p:nvSpPr>
          <p:spPr bwMode="auto">
            <a:xfrm>
              <a:off x="8774112" y="5293910"/>
              <a:ext cx="866775" cy="802090"/>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18" name="TextBox 31"/>
          <p:cNvSpPr txBox="1">
            <a:spLocks noChangeArrowheads="1"/>
          </p:cNvSpPr>
          <p:nvPr/>
        </p:nvSpPr>
        <p:spPr bwMode="auto">
          <a:xfrm>
            <a:off x="8477530" y="10820400"/>
            <a:ext cx="3284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7200" b="1" dirty="0">
                <a:solidFill>
                  <a:schemeClr val="accent3"/>
                </a:solidFill>
                <a:latin typeface="Lato Black" pitchFamily="34" charset="0"/>
                <a:ea typeface="Lato Black" pitchFamily="34" charset="0"/>
                <a:cs typeface="Lato Black" pitchFamily="34" charset="0"/>
              </a:rPr>
              <a:t>59</a:t>
            </a:r>
            <a:r>
              <a:rPr lang="id-ID" sz="7200" b="1" dirty="0">
                <a:solidFill>
                  <a:schemeClr val="accent3"/>
                </a:solidFill>
                <a:latin typeface="Lato Black" pitchFamily="34" charset="0"/>
                <a:ea typeface="Lato Black" pitchFamily="34" charset="0"/>
                <a:cs typeface="Lato Black" pitchFamily="34" charset="0"/>
              </a:rPr>
              <a:t>%</a:t>
            </a:r>
          </a:p>
        </p:txBody>
      </p:sp>
      <p:grpSp>
        <p:nvGrpSpPr>
          <p:cNvPr id="119" name="กลุ่ม 118"/>
          <p:cNvGrpSpPr/>
          <p:nvPr/>
        </p:nvGrpSpPr>
        <p:grpSpPr>
          <a:xfrm>
            <a:off x="12373178" y="4172129"/>
            <a:ext cx="4951413" cy="7486651"/>
            <a:chOff x="12849226" y="4343400"/>
            <a:chExt cx="4951413" cy="7486651"/>
          </a:xfrm>
        </p:grpSpPr>
        <p:sp>
          <p:nvSpPr>
            <p:cNvPr id="120" name="Rectangle 10"/>
            <p:cNvSpPr>
              <a:spLocks noChangeArrowheads="1"/>
            </p:cNvSpPr>
            <p:nvPr/>
          </p:nvSpPr>
          <p:spPr bwMode="auto">
            <a:xfrm>
              <a:off x="13908088" y="4343400"/>
              <a:ext cx="2835275" cy="5868988"/>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21" name="Freeform 11"/>
            <p:cNvSpPr>
              <a:spLocks/>
            </p:cNvSpPr>
            <p:nvPr/>
          </p:nvSpPr>
          <p:spPr bwMode="auto">
            <a:xfrm>
              <a:off x="12849226" y="6878638"/>
              <a:ext cx="4951413" cy="4951413"/>
            </a:xfrm>
            <a:custGeom>
              <a:avLst/>
              <a:gdLst>
                <a:gd name="T0" fmla="*/ 235 w 248"/>
                <a:gd name="T1" fmla="*/ 110 h 248"/>
                <a:gd name="T2" fmla="*/ 229 w 248"/>
                <a:gd name="T3" fmla="*/ 110 h 248"/>
                <a:gd name="T4" fmla="*/ 244 w 248"/>
                <a:gd name="T5" fmla="*/ 91 h 248"/>
                <a:gd name="T6" fmla="*/ 228 w 248"/>
                <a:gd name="T7" fmla="*/ 82 h 248"/>
                <a:gd name="T8" fmla="*/ 227 w 248"/>
                <a:gd name="T9" fmla="*/ 79 h 248"/>
                <a:gd name="T10" fmla="*/ 220 w 248"/>
                <a:gd name="T11" fmla="*/ 55 h 248"/>
                <a:gd name="T12" fmla="*/ 208 w 248"/>
                <a:gd name="T13" fmla="*/ 60 h 248"/>
                <a:gd name="T14" fmla="*/ 211 w 248"/>
                <a:gd name="T15" fmla="*/ 36 h 248"/>
                <a:gd name="T16" fmla="*/ 193 w 248"/>
                <a:gd name="T17" fmla="*/ 36 h 248"/>
                <a:gd name="T18" fmla="*/ 191 w 248"/>
                <a:gd name="T19" fmla="*/ 33 h 248"/>
                <a:gd name="T20" fmla="*/ 179 w 248"/>
                <a:gd name="T21" fmla="*/ 15 h 248"/>
                <a:gd name="T22" fmla="*/ 164 w 248"/>
                <a:gd name="T23" fmla="*/ 27 h 248"/>
                <a:gd name="T24" fmla="*/ 155 w 248"/>
                <a:gd name="T25" fmla="*/ 4 h 248"/>
                <a:gd name="T26" fmla="*/ 140 w 248"/>
                <a:gd name="T27" fmla="*/ 13 h 248"/>
                <a:gd name="T28" fmla="*/ 137 w 248"/>
                <a:gd name="T29" fmla="*/ 12 h 248"/>
                <a:gd name="T30" fmla="*/ 123 w 248"/>
                <a:gd name="T31" fmla="*/ 0 h 248"/>
                <a:gd name="T32" fmla="*/ 110 w 248"/>
                <a:gd name="T33" fmla="*/ 20 h 248"/>
                <a:gd name="T34" fmla="*/ 95 w 248"/>
                <a:gd name="T35" fmla="*/ 4 h 248"/>
                <a:gd name="T36" fmla="*/ 82 w 248"/>
                <a:gd name="T37" fmla="*/ 20 h 248"/>
                <a:gd name="T38" fmla="*/ 79 w 248"/>
                <a:gd name="T39" fmla="*/ 21 h 248"/>
                <a:gd name="T40" fmla="*/ 61 w 248"/>
                <a:gd name="T41" fmla="*/ 17 h 248"/>
                <a:gd name="T42" fmla="*/ 60 w 248"/>
                <a:gd name="T43" fmla="*/ 41 h 248"/>
                <a:gd name="T44" fmla="*/ 45 w 248"/>
                <a:gd name="T45" fmla="*/ 33 h 248"/>
                <a:gd name="T46" fmla="*/ 36 w 248"/>
                <a:gd name="T47" fmla="*/ 55 h 248"/>
                <a:gd name="T48" fmla="*/ 34 w 248"/>
                <a:gd name="T49" fmla="*/ 57 h 248"/>
                <a:gd name="T50" fmla="*/ 16 w 248"/>
                <a:gd name="T51" fmla="*/ 63 h 248"/>
                <a:gd name="T52" fmla="*/ 27 w 248"/>
                <a:gd name="T53" fmla="*/ 84 h 248"/>
                <a:gd name="T54" fmla="*/ 17 w 248"/>
                <a:gd name="T55" fmla="*/ 83 h 248"/>
                <a:gd name="T56" fmla="*/ 14 w 248"/>
                <a:gd name="T57" fmla="*/ 108 h 248"/>
                <a:gd name="T58" fmla="*/ 12 w 248"/>
                <a:gd name="T59" fmla="*/ 112 h 248"/>
                <a:gd name="T60" fmla="*/ 13 w 248"/>
                <a:gd name="T61" fmla="*/ 138 h 248"/>
                <a:gd name="T62" fmla="*/ 20 w 248"/>
                <a:gd name="T63" fmla="*/ 138 h 248"/>
                <a:gd name="T64" fmla="*/ 5 w 248"/>
                <a:gd name="T65" fmla="*/ 157 h 248"/>
                <a:gd name="T66" fmla="*/ 21 w 248"/>
                <a:gd name="T67" fmla="*/ 166 h 248"/>
                <a:gd name="T68" fmla="*/ 21 w 248"/>
                <a:gd name="T69" fmla="*/ 169 h 248"/>
                <a:gd name="T70" fmla="*/ 28 w 248"/>
                <a:gd name="T71" fmla="*/ 193 h 248"/>
                <a:gd name="T72" fmla="*/ 41 w 248"/>
                <a:gd name="T73" fmla="*/ 188 h 248"/>
                <a:gd name="T74" fmla="*/ 37 w 248"/>
                <a:gd name="T75" fmla="*/ 212 h 248"/>
                <a:gd name="T76" fmla="*/ 55 w 248"/>
                <a:gd name="T77" fmla="*/ 212 h 248"/>
                <a:gd name="T78" fmla="*/ 58 w 248"/>
                <a:gd name="T79" fmla="*/ 215 h 248"/>
                <a:gd name="T80" fmla="*/ 69 w 248"/>
                <a:gd name="T81" fmla="*/ 233 h 248"/>
                <a:gd name="T82" fmla="*/ 84 w 248"/>
                <a:gd name="T83" fmla="*/ 221 h 248"/>
                <a:gd name="T84" fmla="*/ 93 w 248"/>
                <a:gd name="T85" fmla="*/ 244 h 248"/>
                <a:gd name="T86" fmla="*/ 109 w 248"/>
                <a:gd name="T87" fmla="*/ 235 h 248"/>
                <a:gd name="T88" fmla="*/ 112 w 248"/>
                <a:gd name="T89" fmla="*/ 236 h 248"/>
                <a:gd name="T90" fmla="*/ 125 w 248"/>
                <a:gd name="T91" fmla="*/ 248 h 248"/>
                <a:gd name="T92" fmla="*/ 138 w 248"/>
                <a:gd name="T93" fmla="*/ 228 h 248"/>
                <a:gd name="T94" fmla="*/ 153 w 248"/>
                <a:gd name="T95" fmla="*/ 244 h 248"/>
                <a:gd name="T96" fmla="*/ 166 w 248"/>
                <a:gd name="T97" fmla="*/ 228 h 248"/>
                <a:gd name="T98" fmla="*/ 169 w 248"/>
                <a:gd name="T99" fmla="*/ 227 h 248"/>
                <a:gd name="T100" fmla="*/ 187 w 248"/>
                <a:gd name="T101" fmla="*/ 231 h 248"/>
                <a:gd name="T102" fmla="*/ 189 w 248"/>
                <a:gd name="T103" fmla="*/ 207 h 248"/>
                <a:gd name="T104" fmla="*/ 203 w 248"/>
                <a:gd name="T105" fmla="*/ 215 h 248"/>
                <a:gd name="T106" fmla="*/ 212 w 248"/>
                <a:gd name="T107" fmla="*/ 193 h 248"/>
                <a:gd name="T108" fmla="*/ 215 w 248"/>
                <a:gd name="T109" fmla="*/ 191 h 248"/>
                <a:gd name="T110" fmla="*/ 232 w 248"/>
                <a:gd name="T111" fmla="*/ 185 h 248"/>
                <a:gd name="T112" fmla="*/ 222 w 248"/>
                <a:gd name="T113" fmla="*/ 164 h 248"/>
                <a:gd name="T114" fmla="*/ 232 w 248"/>
                <a:gd name="T115" fmla="*/ 165 h 248"/>
                <a:gd name="T116" fmla="*/ 235 w 248"/>
                <a:gd name="T117" fmla="*/ 140 h 248"/>
                <a:gd name="T118" fmla="*/ 236 w 248"/>
                <a:gd name="T119" fmla="*/ 13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248">
                  <a:moveTo>
                    <a:pt x="248" y="123"/>
                  </a:moveTo>
                  <a:cubicBezTo>
                    <a:pt x="248" y="116"/>
                    <a:pt x="242" y="110"/>
                    <a:pt x="235" y="110"/>
                  </a:cubicBezTo>
                  <a:cubicBezTo>
                    <a:pt x="235" y="110"/>
                    <a:pt x="235" y="110"/>
                    <a:pt x="235" y="110"/>
                  </a:cubicBezTo>
                  <a:cubicBezTo>
                    <a:pt x="235" y="110"/>
                    <a:pt x="233" y="110"/>
                    <a:pt x="229" y="110"/>
                  </a:cubicBezTo>
                  <a:cubicBezTo>
                    <a:pt x="233" y="108"/>
                    <a:pt x="235" y="107"/>
                    <a:pt x="236" y="107"/>
                  </a:cubicBezTo>
                  <a:cubicBezTo>
                    <a:pt x="242" y="105"/>
                    <a:pt x="246" y="98"/>
                    <a:pt x="244" y="91"/>
                  </a:cubicBezTo>
                  <a:cubicBezTo>
                    <a:pt x="242" y="85"/>
                    <a:pt x="237" y="82"/>
                    <a:pt x="231" y="82"/>
                  </a:cubicBezTo>
                  <a:cubicBezTo>
                    <a:pt x="230" y="82"/>
                    <a:pt x="229" y="82"/>
                    <a:pt x="228" y="82"/>
                  </a:cubicBezTo>
                  <a:cubicBezTo>
                    <a:pt x="228" y="82"/>
                    <a:pt x="226" y="83"/>
                    <a:pt x="221" y="83"/>
                  </a:cubicBezTo>
                  <a:cubicBezTo>
                    <a:pt x="225" y="80"/>
                    <a:pt x="227" y="79"/>
                    <a:pt x="227" y="79"/>
                  </a:cubicBezTo>
                  <a:cubicBezTo>
                    <a:pt x="233" y="75"/>
                    <a:pt x="235" y="67"/>
                    <a:pt x="231" y="61"/>
                  </a:cubicBezTo>
                  <a:cubicBezTo>
                    <a:pt x="229" y="57"/>
                    <a:pt x="224" y="55"/>
                    <a:pt x="220" y="55"/>
                  </a:cubicBezTo>
                  <a:cubicBezTo>
                    <a:pt x="218" y="55"/>
                    <a:pt x="216" y="56"/>
                    <a:pt x="213" y="57"/>
                  </a:cubicBezTo>
                  <a:cubicBezTo>
                    <a:pt x="213" y="57"/>
                    <a:pt x="211" y="58"/>
                    <a:pt x="208" y="60"/>
                  </a:cubicBezTo>
                  <a:cubicBezTo>
                    <a:pt x="210" y="56"/>
                    <a:pt x="212" y="54"/>
                    <a:pt x="212" y="54"/>
                  </a:cubicBezTo>
                  <a:cubicBezTo>
                    <a:pt x="217" y="48"/>
                    <a:pt x="216" y="40"/>
                    <a:pt x="211" y="36"/>
                  </a:cubicBezTo>
                  <a:cubicBezTo>
                    <a:pt x="209" y="33"/>
                    <a:pt x="205" y="32"/>
                    <a:pt x="202" y="32"/>
                  </a:cubicBezTo>
                  <a:cubicBezTo>
                    <a:pt x="199" y="32"/>
                    <a:pt x="196" y="33"/>
                    <a:pt x="193" y="36"/>
                  </a:cubicBezTo>
                  <a:cubicBezTo>
                    <a:pt x="193" y="36"/>
                    <a:pt x="191" y="38"/>
                    <a:pt x="188" y="40"/>
                  </a:cubicBezTo>
                  <a:cubicBezTo>
                    <a:pt x="190" y="36"/>
                    <a:pt x="191" y="33"/>
                    <a:pt x="191" y="33"/>
                  </a:cubicBezTo>
                  <a:cubicBezTo>
                    <a:pt x="194" y="27"/>
                    <a:pt x="191" y="19"/>
                    <a:pt x="185" y="16"/>
                  </a:cubicBezTo>
                  <a:cubicBezTo>
                    <a:pt x="183" y="15"/>
                    <a:pt x="181" y="15"/>
                    <a:pt x="179" y="15"/>
                  </a:cubicBezTo>
                  <a:cubicBezTo>
                    <a:pt x="175" y="15"/>
                    <a:pt x="170" y="17"/>
                    <a:pt x="168" y="21"/>
                  </a:cubicBezTo>
                  <a:cubicBezTo>
                    <a:pt x="168" y="21"/>
                    <a:pt x="167" y="23"/>
                    <a:pt x="164" y="27"/>
                  </a:cubicBezTo>
                  <a:cubicBezTo>
                    <a:pt x="165" y="22"/>
                    <a:pt x="165" y="19"/>
                    <a:pt x="165" y="19"/>
                  </a:cubicBezTo>
                  <a:cubicBezTo>
                    <a:pt x="166" y="12"/>
                    <a:pt x="162" y="6"/>
                    <a:pt x="155" y="4"/>
                  </a:cubicBezTo>
                  <a:cubicBezTo>
                    <a:pt x="154" y="4"/>
                    <a:pt x="153" y="4"/>
                    <a:pt x="152" y="4"/>
                  </a:cubicBezTo>
                  <a:cubicBezTo>
                    <a:pt x="147" y="4"/>
                    <a:pt x="141" y="8"/>
                    <a:pt x="140" y="13"/>
                  </a:cubicBezTo>
                  <a:cubicBezTo>
                    <a:pt x="140" y="13"/>
                    <a:pt x="139" y="16"/>
                    <a:pt x="138" y="20"/>
                  </a:cubicBezTo>
                  <a:cubicBezTo>
                    <a:pt x="137" y="15"/>
                    <a:pt x="137" y="12"/>
                    <a:pt x="137" y="12"/>
                  </a:cubicBezTo>
                  <a:cubicBezTo>
                    <a:pt x="136" y="5"/>
                    <a:pt x="130" y="0"/>
                    <a:pt x="124" y="0"/>
                  </a:cubicBezTo>
                  <a:cubicBezTo>
                    <a:pt x="124" y="0"/>
                    <a:pt x="123" y="0"/>
                    <a:pt x="123" y="0"/>
                  </a:cubicBezTo>
                  <a:cubicBezTo>
                    <a:pt x="116" y="0"/>
                    <a:pt x="111" y="6"/>
                    <a:pt x="111" y="13"/>
                  </a:cubicBezTo>
                  <a:cubicBezTo>
                    <a:pt x="111" y="13"/>
                    <a:pt x="111" y="16"/>
                    <a:pt x="110" y="20"/>
                  </a:cubicBezTo>
                  <a:cubicBezTo>
                    <a:pt x="108" y="15"/>
                    <a:pt x="107" y="13"/>
                    <a:pt x="107" y="13"/>
                  </a:cubicBezTo>
                  <a:cubicBezTo>
                    <a:pt x="105" y="7"/>
                    <a:pt x="100" y="4"/>
                    <a:pt x="95" y="4"/>
                  </a:cubicBezTo>
                  <a:cubicBezTo>
                    <a:pt x="94" y="4"/>
                    <a:pt x="92" y="4"/>
                    <a:pt x="91" y="5"/>
                  </a:cubicBezTo>
                  <a:cubicBezTo>
                    <a:pt x="84" y="7"/>
                    <a:pt x="81" y="14"/>
                    <a:pt x="82" y="20"/>
                  </a:cubicBezTo>
                  <a:cubicBezTo>
                    <a:pt x="82" y="20"/>
                    <a:pt x="83" y="23"/>
                    <a:pt x="84" y="27"/>
                  </a:cubicBezTo>
                  <a:cubicBezTo>
                    <a:pt x="81" y="23"/>
                    <a:pt x="79" y="21"/>
                    <a:pt x="79" y="21"/>
                  </a:cubicBezTo>
                  <a:cubicBezTo>
                    <a:pt x="77" y="17"/>
                    <a:pt x="72" y="15"/>
                    <a:pt x="68" y="15"/>
                  </a:cubicBezTo>
                  <a:cubicBezTo>
                    <a:pt x="66" y="15"/>
                    <a:pt x="63" y="16"/>
                    <a:pt x="61" y="17"/>
                  </a:cubicBezTo>
                  <a:cubicBezTo>
                    <a:pt x="55" y="21"/>
                    <a:pt x="54" y="29"/>
                    <a:pt x="57" y="35"/>
                  </a:cubicBezTo>
                  <a:cubicBezTo>
                    <a:pt x="57" y="35"/>
                    <a:pt x="58" y="37"/>
                    <a:pt x="60" y="41"/>
                  </a:cubicBezTo>
                  <a:cubicBezTo>
                    <a:pt x="56" y="38"/>
                    <a:pt x="54" y="36"/>
                    <a:pt x="54" y="36"/>
                  </a:cubicBezTo>
                  <a:cubicBezTo>
                    <a:pt x="51" y="34"/>
                    <a:pt x="48" y="33"/>
                    <a:pt x="45" y="33"/>
                  </a:cubicBezTo>
                  <a:cubicBezTo>
                    <a:pt x="42" y="33"/>
                    <a:pt x="38" y="34"/>
                    <a:pt x="36" y="37"/>
                  </a:cubicBezTo>
                  <a:cubicBezTo>
                    <a:pt x="31" y="42"/>
                    <a:pt x="31" y="50"/>
                    <a:pt x="36" y="55"/>
                  </a:cubicBezTo>
                  <a:cubicBezTo>
                    <a:pt x="36" y="55"/>
                    <a:pt x="38" y="57"/>
                    <a:pt x="40" y="60"/>
                  </a:cubicBezTo>
                  <a:cubicBezTo>
                    <a:pt x="36" y="59"/>
                    <a:pt x="34" y="57"/>
                    <a:pt x="34" y="57"/>
                  </a:cubicBezTo>
                  <a:cubicBezTo>
                    <a:pt x="32" y="56"/>
                    <a:pt x="30" y="56"/>
                    <a:pt x="28" y="56"/>
                  </a:cubicBezTo>
                  <a:cubicBezTo>
                    <a:pt x="23" y="56"/>
                    <a:pt x="19" y="59"/>
                    <a:pt x="16" y="63"/>
                  </a:cubicBezTo>
                  <a:cubicBezTo>
                    <a:pt x="13" y="69"/>
                    <a:pt x="15" y="77"/>
                    <a:pt x="21" y="80"/>
                  </a:cubicBezTo>
                  <a:cubicBezTo>
                    <a:pt x="21" y="80"/>
                    <a:pt x="23" y="82"/>
                    <a:pt x="27" y="84"/>
                  </a:cubicBezTo>
                  <a:cubicBezTo>
                    <a:pt x="22" y="84"/>
                    <a:pt x="19" y="83"/>
                    <a:pt x="19" y="83"/>
                  </a:cubicBezTo>
                  <a:cubicBezTo>
                    <a:pt x="19" y="83"/>
                    <a:pt x="18" y="83"/>
                    <a:pt x="17" y="83"/>
                  </a:cubicBezTo>
                  <a:cubicBezTo>
                    <a:pt x="11" y="83"/>
                    <a:pt x="6" y="87"/>
                    <a:pt x="4" y="93"/>
                  </a:cubicBezTo>
                  <a:cubicBezTo>
                    <a:pt x="3" y="100"/>
                    <a:pt x="7" y="107"/>
                    <a:pt x="14" y="108"/>
                  </a:cubicBezTo>
                  <a:cubicBezTo>
                    <a:pt x="14" y="108"/>
                    <a:pt x="16" y="109"/>
                    <a:pt x="20" y="111"/>
                  </a:cubicBezTo>
                  <a:cubicBezTo>
                    <a:pt x="15" y="111"/>
                    <a:pt x="12" y="112"/>
                    <a:pt x="12" y="112"/>
                  </a:cubicBezTo>
                  <a:cubicBezTo>
                    <a:pt x="5" y="112"/>
                    <a:pt x="0" y="118"/>
                    <a:pt x="0" y="125"/>
                  </a:cubicBezTo>
                  <a:cubicBezTo>
                    <a:pt x="1" y="132"/>
                    <a:pt x="6" y="138"/>
                    <a:pt x="13" y="138"/>
                  </a:cubicBezTo>
                  <a:cubicBezTo>
                    <a:pt x="13" y="138"/>
                    <a:pt x="13" y="138"/>
                    <a:pt x="13" y="138"/>
                  </a:cubicBezTo>
                  <a:cubicBezTo>
                    <a:pt x="13" y="138"/>
                    <a:pt x="16" y="138"/>
                    <a:pt x="20" y="138"/>
                  </a:cubicBezTo>
                  <a:cubicBezTo>
                    <a:pt x="16" y="140"/>
                    <a:pt x="13" y="141"/>
                    <a:pt x="13" y="141"/>
                  </a:cubicBezTo>
                  <a:cubicBezTo>
                    <a:pt x="6" y="143"/>
                    <a:pt x="3" y="150"/>
                    <a:pt x="5" y="157"/>
                  </a:cubicBezTo>
                  <a:cubicBezTo>
                    <a:pt x="7" y="163"/>
                    <a:pt x="12" y="166"/>
                    <a:pt x="17" y="166"/>
                  </a:cubicBezTo>
                  <a:cubicBezTo>
                    <a:pt x="18" y="166"/>
                    <a:pt x="19" y="166"/>
                    <a:pt x="21" y="166"/>
                  </a:cubicBezTo>
                  <a:cubicBezTo>
                    <a:pt x="21" y="166"/>
                    <a:pt x="23" y="165"/>
                    <a:pt x="27" y="165"/>
                  </a:cubicBezTo>
                  <a:cubicBezTo>
                    <a:pt x="23" y="168"/>
                    <a:pt x="21" y="169"/>
                    <a:pt x="21" y="169"/>
                  </a:cubicBezTo>
                  <a:cubicBezTo>
                    <a:pt x="15" y="173"/>
                    <a:pt x="14" y="181"/>
                    <a:pt x="17" y="187"/>
                  </a:cubicBezTo>
                  <a:cubicBezTo>
                    <a:pt x="20" y="191"/>
                    <a:pt x="24" y="193"/>
                    <a:pt x="28" y="193"/>
                  </a:cubicBezTo>
                  <a:cubicBezTo>
                    <a:pt x="31" y="193"/>
                    <a:pt x="33" y="192"/>
                    <a:pt x="35" y="191"/>
                  </a:cubicBezTo>
                  <a:cubicBezTo>
                    <a:pt x="35" y="191"/>
                    <a:pt x="37" y="190"/>
                    <a:pt x="41" y="188"/>
                  </a:cubicBezTo>
                  <a:cubicBezTo>
                    <a:pt x="38" y="192"/>
                    <a:pt x="36" y="194"/>
                    <a:pt x="36" y="194"/>
                  </a:cubicBezTo>
                  <a:cubicBezTo>
                    <a:pt x="32" y="200"/>
                    <a:pt x="32" y="208"/>
                    <a:pt x="37" y="212"/>
                  </a:cubicBezTo>
                  <a:cubicBezTo>
                    <a:pt x="40" y="215"/>
                    <a:pt x="43" y="216"/>
                    <a:pt x="46" y="216"/>
                  </a:cubicBezTo>
                  <a:cubicBezTo>
                    <a:pt x="50" y="216"/>
                    <a:pt x="53" y="215"/>
                    <a:pt x="55" y="212"/>
                  </a:cubicBezTo>
                  <a:cubicBezTo>
                    <a:pt x="55" y="212"/>
                    <a:pt x="57" y="210"/>
                    <a:pt x="60" y="208"/>
                  </a:cubicBezTo>
                  <a:cubicBezTo>
                    <a:pt x="59" y="212"/>
                    <a:pt x="58" y="215"/>
                    <a:pt x="58" y="215"/>
                  </a:cubicBezTo>
                  <a:cubicBezTo>
                    <a:pt x="54" y="221"/>
                    <a:pt x="57" y="229"/>
                    <a:pt x="63" y="232"/>
                  </a:cubicBezTo>
                  <a:cubicBezTo>
                    <a:pt x="65" y="233"/>
                    <a:pt x="67" y="233"/>
                    <a:pt x="69" y="233"/>
                  </a:cubicBezTo>
                  <a:cubicBezTo>
                    <a:pt x="74" y="233"/>
                    <a:pt x="78" y="231"/>
                    <a:pt x="81" y="227"/>
                  </a:cubicBezTo>
                  <a:cubicBezTo>
                    <a:pt x="81" y="227"/>
                    <a:pt x="82" y="225"/>
                    <a:pt x="84" y="221"/>
                  </a:cubicBezTo>
                  <a:cubicBezTo>
                    <a:pt x="84" y="226"/>
                    <a:pt x="83" y="229"/>
                    <a:pt x="83" y="229"/>
                  </a:cubicBezTo>
                  <a:cubicBezTo>
                    <a:pt x="82" y="236"/>
                    <a:pt x="86" y="242"/>
                    <a:pt x="93" y="244"/>
                  </a:cubicBezTo>
                  <a:cubicBezTo>
                    <a:pt x="94" y="244"/>
                    <a:pt x="95" y="244"/>
                    <a:pt x="96" y="244"/>
                  </a:cubicBezTo>
                  <a:cubicBezTo>
                    <a:pt x="102" y="244"/>
                    <a:pt x="107" y="240"/>
                    <a:pt x="109" y="235"/>
                  </a:cubicBezTo>
                  <a:cubicBezTo>
                    <a:pt x="109" y="235"/>
                    <a:pt x="109" y="232"/>
                    <a:pt x="111" y="229"/>
                  </a:cubicBezTo>
                  <a:cubicBezTo>
                    <a:pt x="112" y="233"/>
                    <a:pt x="112" y="236"/>
                    <a:pt x="112" y="236"/>
                  </a:cubicBezTo>
                  <a:cubicBezTo>
                    <a:pt x="112" y="243"/>
                    <a:pt x="118" y="248"/>
                    <a:pt x="125" y="248"/>
                  </a:cubicBezTo>
                  <a:cubicBezTo>
                    <a:pt x="125" y="248"/>
                    <a:pt x="125" y="248"/>
                    <a:pt x="125" y="248"/>
                  </a:cubicBezTo>
                  <a:cubicBezTo>
                    <a:pt x="132" y="248"/>
                    <a:pt x="138" y="242"/>
                    <a:pt x="138" y="235"/>
                  </a:cubicBezTo>
                  <a:cubicBezTo>
                    <a:pt x="138" y="235"/>
                    <a:pt x="138" y="233"/>
                    <a:pt x="138" y="228"/>
                  </a:cubicBezTo>
                  <a:cubicBezTo>
                    <a:pt x="140" y="233"/>
                    <a:pt x="141" y="235"/>
                    <a:pt x="141" y="235"/>
                  </a:cubicBezTo>
                  <a:cubicBezTo>
                    <a:pt x="143" y="241"/>
                    <a:pt x="148" y="244"/>
                    <a:pt x="153" y="244"/>
                  </a:cubicBezTo>
                  <a:cubicBezTo>
                    <a:pt x="155" y="244"/>
                    <a:pt x="156" y="244"/>
                    <a:pt x="157" y="243"/>
                  </a:cubicBezTo>
                  <a:cubicBezTo>
                    <a:pt x="164" y="241"/>
                    <a:pt x="168" y="234"/>
                    <a:pt x="166" y="228"/>
                  </a:cubicBezTo>
                  <a:cubicBezTo>
                    <a:pt x="166" y="228"/>
                    <a:pt x="165" y="225"/>
                    <a:pt x="165" y="221"/>
                  </a:cubicBezTo>
                  <a:cubicBezTo>
                    <a:pt x="168" y="225"/>
                    <a:pt x="169" y="227"/>
                    <a:pt x="169" y="227"/>
                  </a:cubicBezTo>
                  <a:cubicBezTo>
                    <a:pt x="172" y="231"/>
                    <a:pt x="176" y="233"/>
                    <a:pt x="180" y="233"/>
                  </a:cubicBezTo>
                  <a:cubicBezTo>
                    <a:pt x="183" y="233"/>
                    <a:pt x="185" y="232"/>
                    <a:pt x="187" y="231"/>
                  </a:cubicBezTo>
                  <a:cubicBezTo>
                    <a:pt x="193" y="227"/>
                    <a:pt x="195" y="219"/>
                    <a:pt x="191" y="213"/>
                  </a:cubicBezTo>
                  <a:cubicBezTo>
                    <a:pt x="191" y="213"/>
                    <a:pt x="190" y="211"/>
                    <a:pt x="189" y="207"/>
                  </a:cubicBezTo>
                  <a:cubicBezTo>
                    <a:pt x="192" y="210"/>
                    <a:pt x="194" y="212"/>
                    <a:pt x="195" y="212"/>
                  </a:cubicBezTo>
                  <a:cubicBezTo>
                    <a:pt x="197" y="214"/>
                    <a:pt x="200" y="215"/>
                    <a:pt x="203" y="215"/>
                  </a:cubicBezTo>
                  <a:cubicBezTo>
                    <a:pt x="207" y="215"/>
                    <a:pt x="210" y="214"/>
                    <a:pt x="213" y="211"/>
                  </a:cubicBezTo>
                  <a:cubicBezTo>
                    <a:pt x="217" y="206"/>
                    <a:pt x="217" y="198"/>
                    <a:pt x="212" y="193"/>
                  </a:cubicBezTo>
                  <a:cubicBezTo>
                    <a:pt x="212" y="193"/>
                    <a:pt x="211" y="191"/>
                    <a:pt x="208" y="188"/>
                  </a:cubicBezTo>
                  <a:cubicBezTo>
                    <a:pt x="212" y="190"/>
                    <a:pt x="215" y="191"/>
                    <a:pt x="215" y="191"/>
                  </a:cubicBezTo>
                  <a:cubicBezTo>
                    <a:pt x="217" y="192"/>
                    <a:pt x="219" y="192"/>
                    <a:pt x="221" y="192"/>
                  </a:cubicBezTo>
                  <a:cubicBezTo>
                    <a:pt x="225" y="192"/>
                    <a:pt x="230" y="189"/>
                    <a:pt x="232" y="185"/>
                  </a:cubicBezTo>
                  <a:cubicBezTo>
                    <a:pt x="235" y="179"/>
                    <a:pt x="233" y="171"/>
                    <a:pt x="227" y="168"/>
                  </a:cubicBezTo>
                  <a:cubicBezTo>
                    <a:pt x="227" y="168"/>
                    <a:pt x="225" y="167"/>
                    <a:pt x="222" y="164"/>
                  </a:cubicBezTo>
                  <a:cubicBezTo>
                    <a:pt x="226" y="164"/>
                    <a:pt x="229" y="165"/>
                    <a:pt x="229" y="165"/>
                  </a:cubicBezTo>
                  <a:cubicBezTo>
                    <a:pt x="230" y="165"/>
                    <a:pt x="231" y="165"/>
                    <a:pt x="232" y="165"/>
                  </a:cubicBezTo>
                  <a:cubicBezTo>
                    <a:pt x="237" y="165"/>
                    <a:pt x="243" y="161"/>
                    <a:pt x="244" y="155"/>
                  </a:cubicBezTo>
                  <a:cubicBezTo>
                    <a:pt x="246" y="148"/>
                    <a:pt x="242" y="141"/>
                    <a:pt x="235" y="140"/>
                  </a:cubicBezTo>
                  <a:cubicBezTo>
                    <a:pt x="235" y="140"/>
                    <a:pt x="233" y="139"/>
                    <a:pt x="229" y="137"/>
                  </a:cubicBezTo>
                  <a:cubicBezTo>
                    <a:pt x="233" y="137"/>
                    <a:pt x="236" y="136"/>
                    <a:pt x="236" y="136"/>
                  </a:cubicBezTo>
                  <a:cubicBezTo>
                    <a:pt x="243" y="136"/>
                    <a:pt x="248" y="130"/>
                    <a:pt x="248" y="12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2" name="Freeform 12"/>
            <p:cNvSpPr>
              <a:spLocks/>
            </p:cNvSpPr>
            <p:nvPr/>
          </p:nvSpPr>
          <p:spPr bwMode="auto">
            <a:xfrm>
              <a:off x="15325726" y="93535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FAA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 name="Oval 13"/>
            <p:cNvSpPr>
              <a:spLocks noChangeArrowheads="1"/>
            </p:cNvSpPr>
            <p:nvPr/>
          </p:nvSpPr>
          <p:spPr bwMode="auto">
            <a:xfrm>
              <a:off x="13508038" y="7497763"/>
              <a:ext cx="3694113" cy="36925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 name="TextBox 123"/>
            <p:cNvSpPr txBox="1"/>
            <p:nvPr/>
          </p:nvSpPr>
          <p:spPr bwMode="auto">
            <a:xfrm>
              <a:off x="13304837" y="8665593"/>
              <a:ext cx="4038600" cy="769441"/>
            </a:xfrm>
            <a:prstGeom prst="rect">
              <a:avLst/>
            </a:prstGeom>
            <a:noFill/>
          </p:spPr>
          <p:txBody>
            <a:bodyPr wrap="square">
              <a:spAutoFit/>
            </a:bodyPr>
            <a:lstStyle/>
            <a:p>
              <a:pPr algn="ctr" defTabSz="1828434" fontAlgn="auto">
                <a:spcBef>
                  <a:spcPts val="0"/>
                </a:spcBef>
                <a:spcAft>
                  <a:spcPts val="0"/>
                </a:spcAft>
                <a:defRPr/>
              </a:pPr>
              <a:r>
                <a:rPr lang="en-US" sz="4400" b="1" dirty="0">
                  <a:solidFill>
                    <a:schemeClr val="accent4"/>
                  </a:solidFill>
                  <a:latin typeface="Lato" pitchFamily="34" charset="0"/>
                  <a:ea typeface="Lato" pitchFamily="34" charset="0"/>
                  <a:cs typeface="Lato" pitchFamily="34" charset="0"/>
                </a:rPr>
                <a:t>Project</a:t>
              </a:r>
              <a:endParaRPr lang="id-ID" sz="4400" b="1" dirty="0">
                <a:solidFill>
                  <a:schemeClr val="accent4"/>
                </a:solidFill>
                <a:latin typeface="Lato" pitchFamily="34" charset="0"/>
                <a:ea typeface="Lato" pitchFamily="34" charset="0"/>
                <a:cs typeface="Lato" pitchFamily="34" charset="0"/>
              </a:endParaRPr>
            </a:p>
          </p:txBody>
        </p:sp>
        <p:sp>
          <p:nvSpPr>
            <p:cNvPr id="125" name="TextBox 124"/>
            <p:cNvSpPr txBox="1"/>
            <p:nvPr/>
          </p:nvSpPr>
          <p:spPr>
            <a:xfrm>
              <a:off x="13624982" y="9350110"/>
              <a:ext cx="3413655"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26" name="กลุ่ม 125"/>
            <p:cNvGrpSpPr/>
            <p:nvPr/>
          </p:nvGrpSpPr>
          <p:grpSpPr>
            <a:xfrm>
              <a:off x="14924295" y="7924800"/>
              <a:ext cx="815027" cy="646847"/>
              <a:chOff x="19010313" y="6589713"/>
              <a:chExt cx="600075" cy="476250"/>
            </a:xfrm>
            <a:solidFill>
              <a:schemeClr val="accent4"/>
            </a:solidFill>
          </p:grpSpPr>
          <p:sp>
            <p:nvSpPr>
              <p:cNvPr id="127" name="Freeform 135"/>
              <p:cNvSpPr>
                <a:spLocks noEditPoints="1"/>
              </p:cNvSpPr>
              <p:nvPr/>
            </p:nvSpPr>
            <p:spPr bwMode="auto">
              <a:xfrm>
                <a:off x="19010313" y="6589713"/>
                <a:ext cx="600075" cy="476250"/>
              </a:xfrm>
              <a:custGeom>
                <a:avLst/>
                <a:gdLst>
                  <a:gd name="T0" fmla="*/ 61 w 63"/>
                  <a:gd name="T1" fmla="*/ 0 h 50"/>
                  <a:gd name="T2" fmla="*/ 1 w 63"/>
                  <a:gd name="T3" fmla="*/ 0 h 50"/>
                  <a:gd name="T4" fmla="*/ 0 w 63"/>
                  <a:gd name="T5" fmla="*/ 2 h 50"/>
                  <a:gd name="T6" fmla="*/ 0 w 63"/>
                  <a:gd name="T7" fmla="*/ 48 h 50"/>
                  <a:gd name="T8" fmla="*/ 1 w 63"/>
                  <a:gd name="T9" fmla="*/ 50 h 50"/>
                  <a:gd name="T10" fmla="*/ 61 w 63"/>
                  <a:gd name="T11" fmla="*/ 50 h 50"/>
                  <a:gd name="T12" fmla="*/ 63 w 63"/>
                  <a:gd name="T13" fmla="*/ 48 h 50"/>
                  <a:gd name="T14" fmla="*/ 63 w 63"/>
                  <a:gd name="T15" fmla="*/ 2 h 50"/>
                  <a:gd name="T16" fmla="*/ 61 w 63"/>
                  <a:gd name="T17" fmla="*/ 0 h 50"/>
                  <a:gd name="T18" fmla="*/ 50 w 63"/>
                  <a:gd name="T19" fmla="*/ 3 h 50"/>
                  <a:gd name="T20" fmla="*/ 54 w 63"/>
                  <a:gd name="T21" fmla="*/ 3 h 50"/>
                  <a:gd name="T22" fmla="*/ 54 w 63"/>
                  <a:gd name="T23" fmla="*/ 7 h 50"/>
                  <a:gd name="T24" fmla="*/ 50 w 63"/>
                  <a:gd name="T25" fmla="*/ 7 h 50"/>
                  <a:gd name="T26" fmla="*/ 50 w 63"/>
                  <a:gd name="T27" fmla="*/ 3 h 50"/>
                  <a:gd name="T28" fmla="*/ 3 w 63"/>
                  <a:gd name="T29" fmla="*/ 3 h 50"/>
                  <a:gd name="T30" fmla="*/ 47 w 63"/>
                  <a:gd name="T31" fmla="*/ 3 h 50"/>
                  <a:gd name="T32" fmla="*/ 47 w 63"/>
                  <a:gd name="T33" fmla="*/ 7 h 50"/>
                  <a:gd name="T34" fmla="*/ 3 w 63"/>
                  <a:gd name="T35" fmla="*/ 7 h 50"/>
                  <a:gd name="T36" fmla="*/ 3 w 63"/>
                  <a:gd name="T37" fmla="*/ 3 h 50"/>
                  <a:gd name="T38" fmla="*/ 60 w 63"/>
                  <a:gd name="T39" fmla="*/ 46 h 50"/>
                  <a:gd name="T40" fmla="*/ 3 w 63"/>
                  <a:gd name="T41" fmla="*/ 46 h 50"/>
                  <a:gd name="T42" fmla="*/ 3 w 63"/>
                  <a:gd name="T43" fmla="*/ 10 h 50"/>
                  <a:gd name="T44" fmla="*/ 60 w 63"/>
                  <a:gd name="T45" fmla="*/ 10 h 50"/>
                  <a:gd name="T46" fmla="*/ 60 w 63"/>
                  <a:gd name="T47" fmla="*/ 46 h 50"/>
                  <a:gd name="T48" fmla="*/ 60 w 63"/>
                  <a:gd name="T49" fmla="*/ 7 h 50"/>
                  <a:gd name="T50" fmla="*/ 57 w 63"/>
                  <a:gd name="T51" fmla="*/ 7 h 50"/>
                  <a:gd name="T52" fmla="*/ 57 w 63"/>
                  <a:gd name="T53" fmla="*/ 3 h 50"/>
                  <a:gd name="T54" fmla="*/ 60 w 63"/>
                  <a:gd name="T55" fmla="*/ 3 h 50"/>
                  <a:gd name="T56" fmla="*/ 60 w 63"/>
                  <a:gd name="T5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 h="50">
                    <a:moveTo>
                      <a:pt x="61" y="0"/>
                    </a:moveTo>
                    <a:cubicBezTo>
                      <a:pt x="1" y="0"/>
                      <a:pt x="1" y="0"/>
                      <a:pt x="1" y="0"/>
                    </a:cubicBezTo>
                    <a:cubicBezTo>
                      <a:pt x="0" y="0"/>
                      <a:pt x="0" y="1"/>
                      <a:pt x="0" y="2"/>
                    </a:cubicBezTo>
                    <a:cubicBezTo>
                      <a:pt x="0" y="48"/>
                      <a:pt x="0" y="48"/>
                      <a:pt x="0" y="48"/>
                    </a:cubicBezTo>
                    <a:cubicBezTo>
                      <a:pt x="0" y="49"/>
                      <a:pt x="0" y="50"/>
                      <a:pt x="1" y="50"/>
                    </a:cubicBezTo>
                    <a:cubicBezTo>
                      <a:pt x="61" y="50"/>
                      <a:pt x="61" y="50"/>
                      <a:pt x="61" y="50"/>
                    </a:cubicBezTo>
                    <a:cubicBezTo>
                      <a:pt x="62" y="50"/>
                      <a:pt x="63" y="49"/>
                      <a:pt x="63" y="48"/>
                    </a:cubicBezTo>
                    <a:cubicBezTo>
                      <a:pt x="63" y="2"/>
                      <a:pt x="63" y="2"/>
                      <a:pt x="63" y="2"/>
                    </a:cubicBezTo>
                    <a:cubicBezTo>
                      <a:pt x="63" y="1"/>
                      <a:pt x="62" y="0"/>
                      <a:pt x="61" y="0"/>
                    </a:cubicBezTo>
                    <a:close/>
                    <a:moveTo>
                      <a:pt x="50" y="3"/>
                    </a:moveTo>
                    <a:cubicBezTo>
                      <a:pt x="54" y="3"/>
                      <a:pt x="54" y="3"/>
                      <a:pt x="54" y="3"/>
                    </a:cubicBezTo>
                    <a:cubicBezTo>
                      <a:pt x="54" y="7"/>
                      <a:pt x="54" y="7"/>
                      <a:pt x="54" y="7"/>
                    </a:cubicBezTo>
                    <a:cubicBezTo>
                      <a:pt x="50" y="7"/>
                      <a:pt x="50" y="7"/>
                      <a:pt x="50" y="7"/>
                    </a:cubicBezTo>
                    <a:lnTo>
                      <a:pt x="50" y="3"/>
                    </a:lnTo>
                    <a:close/>
                    <a:moveTo>
                      <a:pt x="3" y="3"/>
                    </a:moveTo>
                    <a:cubicBezTo>
                      <a:pt x="47" y="3"/>
                      <a:pt x="47" y="3"/>
                      <a:pt x="47" y="3"/>
                    </a:cubicBezTo>
                    <a:cubicBezTo>
                      <a:pt x="47" y="7"/>
                      <a:pt x="47" y="7"/>
                      <a:pt x="47" y="7"/>
                    </a:cubicBezTo>
                    <a:cubicBezTo>
                      <a:pt x="3" y="7"/>
                      <a:pt x="3" y="7"/>
                      <a:pt x="3" y="7"/>
                    </a:cubicBezTo>
                    <a:lnTo>
                      <a:pt x="3" y="3"/>
                    </a:lnTo>
                    <a:close/>
                    <a:moveTo>
                      <a:pt x="60" y="46"/>
                    </a:moveTo>
                    <a:cubicBezTo>
                      <a:pt x="3" y="46"/>
                      <a:pt x="3" y="46"/>
                      <a:pt x="3" y="46"/>
                    </a:cubicBezTo>
                    <a:cubicBezTo>
                      <a:pt x="3" y="10"/>
                      <a:pt x="3" y="10"/>
                      <a:pt x="3" y="10"/>
                    </a:cubicBezTo>
                    <a:cubicBezTo>
                      <a:pt x="60" y="10"/>
                      <a:pt x="60" y="10"/>
                      <a:pt x="60" y="10"/>
                    </a:cubicBezTo>
                    <a:lnTo>
                      <a:pt x="60" y="46"/>
                    </a:lnTo>
                    <a:close/>
                    <a:moveTo>
                      <a:pt x="60" y="7"/>
                    </a:moveTo>
                    <a:cubicBezTo>
                      <a:pt x="57" y="7"/>
                      <a:pt x="57" y="7"/>
                      <a:pt x="57" y="7"/>
                    </a:cubicBezTo>
                    <a:cubicBezTo>
                      <a:pt x="57" y="3"/>
                      <a:pt x="57" y="3"/>
                      <a:pt x="57" y="3"/>
                    </a:cubicBezTo>
                    <a:cubicBezTo>
                      <a:pt x="60" y="3"/>
                      <a:pt x="60" y="3"/>
                      <a:pt x="60" y="3"/>
                    </a:cubicBezTo>
                    <a:lnTo>
                      <a:pt x="6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 name="Freeform 136"/>
              <p:cNvSpPr>
                <a:spLocks/>
              </p:cNvSpPr>
              <p:nvPr/>
            </p:nvSpPr>
            <p:spPr bwMode="auto">
              <a:xfrm>
                <a:off x="19219863" y="6761163"/>
                <a:ext cx="295275" cy="19050"/>
              </a:xfrm>
              <a:custGeom>
                <a:avLst/>
                <a:gdLst>
                  <a:gd name="T0" fmla="*/ 1 w 31"/>
                  <a:gd name="T1" fmla="*/ 2 h 2"/>
                  <a:gd name="T2" fmla="*/ 30 w 31"/>
                  <a:gd name="T3" fmla="*/ 2 h 2"/>
                  <a:gd name="T4" fmla="*/ 31 w 31"/>
                  <a:gd name="T5" fmla="*/ 1 h 2"/>
                  <a:gd name="T6" fmla="*/ 30 w 31"/>
                  <a:gd name="T7" fmla="*/ 0 h 2"/>
                  <a:gd name="T8" fmla="*/ 1 w 31"/>
                  <a:gd name="T9" fmla="*/ 0 h 2"/>
                  <a:gd name="T10" fmla="*/ 0 w 31"/>
                  <a:gd name="T11" fmla="*/ 1 h 2"/>
                  <a:gd name="T12" fmla="*/ 1 w 3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1" y="2"/>
                    </a:moveTo>
                    <a:cubicBezTo>
                      <a:pt x="30" y="2"/>
                      <a:pt x="30" y="2"/>
                      <a:pt x="30" y="2"/>
                    </a:cubicBezTo>
                    <a:cubicBezTo>
                      <a:pt x="31" y="2"/>
                      <a:pt x="31" y="2"/>
                      <a:pt x="31" y="1"/>
                    </a:cubicBezTo>
                    <a:cubicBezTo>
                      <a:pt x="31" y="0"/>
                      <a:pt x="31" y="0"/>
                      <a:pt x="30"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 name="Freeform 137"/>
              <p:cNvSpPr>
                <a:spLocks/>
              </p:cNvSpPr>
              <p:nvPr/>
            </p:nvSpPr>
            <p:spPr bwMode="auto">
              <a:xfrm>
                <a:off x="19219863" y="6818313"/>
                <a:ext cx="295275" cy="28575"/>
              </a:xfrm>
              <a:custGeom>
                <a:avLst/>
                <a:gdLst>
                  <a:gd name="T0" fmla="*/ 30 w 31"/>
                  <a:gd name="T1" fmla="*/ 0 h 3"/>
                  <a:gd name="T2" fmla="*/ 1 w 31"/>
                  <a:gd name="T3" fmla="*/ 0 h 3"/>
                  <a:gd name="T4" fmla="*/ 0 w 31"/>
                  <a:gd name="T5" fmla="*/ 2 h 3"/>
                  <a:gd name="T6" fmla="*/ 1 w 31"/>
                  <a:gd name="T7" fmla="*/ 3 h 3"/>
                  <a:gd name="T8" fmla="*/ 30 w 31"/>
                  <a:gd name="T9" fmla="*/ 3 h 3"/>
                  <a:gd name="T10" fmla="*/ 31 w 31"/>
                  <a:gd name="T11" fmla="*/ 2 h 3"/>
                  <a:gd name="T12" fmla="*/ 30 w 3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1" h="3">
                    <a:moveTo>
                      <a:pt x="30" y="0"/>
                    </a:moveTo>
                    <a:cubicBezTo>
                      <a:pt x="1" y="0"/>
                      <a:pt x="1" y="0"/>
                      <a:pt x="1" y="0"/>
                    </a:cubicBezTo>
                    <a:cubicBezTo>
                      <a:pt x="0" y="0"/>
                      <a:pt x="0" y="1"/>
                      <a:pt x="0" y="2"/>
                    </a:cubicBezTo>
                    <a:cubicBezTo>
                      <a:pt x="0" y="2"/>
                      <a:pt x="0" y="3"/>
                      <a:pt x="1" y="3"/>
                    </a:cubicBezTo>
                    <a:cubicBezTo>
                      <a:pt x="30" y="3"/>
                      <a:pt x="30" y="3"/>
                      <a:pt x="30" y="3"/>
                    </a:cubicBezTo>
                    <a:cubicBezTo>
                      <a:pt x="31" y="3"/>
                      <a:pt x="31" y="2"/>
                      <a:pt x="31" y="2"/>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Freeform 138"/>
              <p:cNvSpPr>
                <a:spLocks/>
              </p:cNvSpPr>
              <p:nvPr/>
            </p:nvSpPr>
            <p:spPr bwMode="auto">
              <a:xfrm>
                <a:off x="19219863" y="6884988"/>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1"/>
                      <a:pt x="0" y="1"/>
                    </a:cubicBezTo>
                    <a:cubicBezTo>
                      <a:pt x="0" y="2"/>
                      <a:pt x="0" y="2"/>
                      <a:pt x="1" y="2"/>
                    </a:cubicBezTo>
                    <a:cubicBezTo>
                      <a:pt x="30" y="2"/>
                      <a:pt x="30" y="2"/>
                      <a:pt x="30" y="2"/>
                    </a:cubicBezTo>
                    <a:cubicBezTo>
                      <a:pt x="31" y="2"/>
                      <a:pt x="31" y="2"/>
                      <a:pt x="31" y="1"/>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 name="Freeform 139"/>
              <p:cNvSpPr>
                <a:spLocks/>
              </p:cNvSpPr>
              <p:nvPr/>
            </p:nvSpPr>
            <p:spPr bwMode="auto">
              <a:xfrm>
                <a:off x="19219863" y="6951663"/>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0"/>
                      <a:pt x="0" y="1"/>
                    </a:cubicBezTo>
                    <a:cubicBezTo>
                      <a:pt x="0" y="1"/>
                      <a:pt x="0" y="2"/>
                      <a:pt x="1" y="2"/>
                    </a:cubicBezTo>
                    <a:cubicBezTo>
                      <a:pt x="30" y="2"/>
                      <a:pt x="30" y="2"/>
                      <a:pt x="30" y="2"/>
                    </a:cubicBezTo>
                    <a:cubicBezTo>
                      <a:pt x="31" y="2"/>
                      <a:pt x="31" y="1"/>
                      <a:pt x="31" y="1"/>
                    </a:cubicBezTo>
                    <a:cubicBezTo>
                      <a:pt x="31" y="0"/>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 name="Freeform 140"/>
              <p:cNvSpPr>
                <a:spLocks noEditPoints="1"/>
              </p:cNvSpPr>
              <p:nvPr/>
            </p:nvSpPr>
            <p:spPr bwMode="auto">
              <a:xfrm>
                <a:off x="19096038" y="6884988"/>
                <a:ext cx="85725" cy="85725"/>
              </a:xfrm>
              <a:custGeom>
                <a:avLst/>
                <a:gdLst>
                  <a:gd name="T0" fmla="*/ 8 w 9"/>
                  <a:gd name="T1" fmla="*/ 0 h 9"/>
                  <a:gd name="T2" fmla="*/ 1 w 9"/>
                  <a:gd name="T3" fmla="*/ 0 h 9"/>
                  <a:gd name="T4" fmla="*/ 0 w 9"/>
                  <a:gd name="T5" fmla="*/ 1 h 9"/>
                  <a:gd name="T6" fmla="*/ 0 w 9"/>
                  <a:gd name="T7" fmla="*/ 8 h 9"/>
                  <a:gd name="T8" fmla="*/ 1 w 9"/>
                  <a:gd name="T9" fmla="*/ 9 h 9"/>
                  <a:gd name="T10" fmla="*/ 8 w 9"/>
                  <a:gd name="T11" fmla="*/ 9 h 9"/>
                  <a:gd name="T12" fmla="*/ 9 w 9"/>
                  <a:gd name="T13" fmla="*/ 8 h 9"/>
                  <a:gd name="T14" fmla="*/ 9 w 9"/>
                  <a:gd name="T15" fmla="*/ 1 h 9"/>
                  <a:gd name="T16" fmla="*/ 8 w 9"/>
                  <a:gd name="T17" fmla="*/ 0 h 9"/>
                  <a:gd name="T18" fmla="*/ 7 w 9"/>
                  <a:gd name="T19" fmla="*/ 7 h 9"/>
                  <a:gd name="T20" fmla="*/ 2 w 9"/>
                  <a:gd name="T21" fmla="*/ 7 h 9"/>
                  <a:gd name="T22" fmla="*/ 2 w 9"/>
                  <a:gd name="T23" fmla="*/ 2 h 9"/>
                  <a:gd name="T24" fmla="*/ 7 w 9"/>
                  <a:gd name="T25" fmla="*/ 2 h 9"/>
                  <a:gd name="T26" fmla="*/ 7 w 9"/>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1"/>
                      <a:pt x="0" y="1"/>
                    </a:cubicBezTo>
                    <a:cubicBezTo>
                      <a:pt x="0" y="8"/>
                      <a:pt x="0" y="8"/>
                      <a:pt x="0" y="8"/>
                    </a:cubicBezTo>
                    <a:cubicBezTo>
                      <a:pt x="0" y="8"/>
                      <a:pt x="1" y="9"/>
                      <a:pt x="1" y="9"/>
                    </a:cubicBezTo>
                    <a:cubicBezTo>
                      <a:pt x="8" y="9"/>
                      <a:pt x="8" y="9"/>
                      <a:pt x="8" y="9"/>
                    </a:cubicBezTo>
                    <a:cubicBezTo>
                      <a:pt x="8" y="9"/>
                      <a:pt x="9" y="8"/>
                      <a:pt x="9" y="8"/>
                    </a:cubicBezTo>
                    <a:cubicBezTo>
                      <a:pt x="9" y="1"/>
                      <a:pt x="9" y="1"/>
                      <a:pt x="9" y="1"/>
                    </a:cubicBezTo>
                    <a:cubicBezTo>
                      <a:pt x="9" y="1"/>
                      <a:pt x="8" y="0"/>
                      <a:pt x="8" y="0"/>
                    </a:cubicBezTo>
                    <a:close/>
                    <a:moveTo>
                      <a:pt x="7" y="7"/>
                    </a:moveTo>
                    <a:cubicBezTo>
                      <a:pt x="2" y="7"/>
                      <a:pt x="2" y="7"/>
                      <a:pt x="2" y="7"/>
                    </a:cubicBezTo>
                    <a:cubicBezTo>
                      <a:pt x="2" y="2"/>
                      <a:pt x="2" y="2"/>
                      <a:pt x="2" y="2"/>
                    </a:cubicBezTo>
                    <a:cubicBezTo>
                      <a:pt x="7" y="2"/>
                      <a:pt x="7" y="2"/>
                      <a:pt x="7" y="2"/>
                    </a:cubicBez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 name="Freeform 141"/>
              <p:cNvSpPr>
                <a:spLocks noEditPoints="1"/>
              </p:cNvSpPr>
              <p:nvPr/>
            </p:nvSpPr>
            <p:spPr bwMode="auto">
              <a:xfrm>
                <a:off x="19096038" y="6761163"/>
                <a:ext cx="85725" cy="85725"/>
              </a:xfrm>
              <a:custGeom>
                <a:avLst/>
                <a:gdLst>
                  <a:gd name="T0" fmla="*/ 8 w 9"/>
                  <a:gd name="T1" fmla="*/ 0 h 9"/>
                  <a:gd name="T2" fmla="*/ 1 w 9"/>
                  <a:gd name="T3" fmla="*/ 0 h 9"/>
                  <a:gd name="T4" fmla="*/ 0 w 9"/>
                  <a:gd name="T5" fmla="*/ 1 h 9"/>
                  <a:gd name="T6" fmla="*/ 0 w 9"/>
                  <a:gd name="T7" fmla="*/ 7 h 9"/>
                  <a:gd name="T8" fmla="*/ 1 w 9"/>
                  <a:gd name="T9" fmla="*/ 9 h 9"/>
                  <a:gd name="T10" fmla="*/ 8 w 9"/>
                  <a:gd name="T11" fmla="*/ 9 h 9"/>
                  <a:gd name="T12" fmla="*/ 9 w 9"/>
                  <a:gd name="T13" fmla="*/ 7 h 9"/>
                  <a:gd name="T14" fmla="*/ 9 w 9"/>
                  <a:gd name="T15" fmla="*/ 1 h 9"/>
                  <a:gd name="T16" fmla="*/ 8 w 9"/>
                  <a:gd name="T17" fmla="*/ 0 h 9"/>
                  <a:gd name="T18" fmla="*/ 7 w 9"/>
                  <a:gd name="T19" fmla="*/ 6 h 9"/>
                  <a:gd name="T20" fmla="*/ 2 w 9"/>
                  <a:gd name="T21" fmla="*/ 6 h 9"/>
                  <a:gd name="T22" fmla="*/ 2 w 9"/>
                  <a:gd name="T23" fmla="*/ 2 h 9"/>
                  <a:gd name="T24" fmla="*/ 7 w 9"/>
                  <a:gd name="T25" fmla="*/ 2 h 9"/>
                  <a:gd name="T26" fmla="*/ 7 w 9"/>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0"/>
                      <a:pt x="0" y="1"/>
                    </a:cubicBezTo>
                    <a:cubicBezTo>
                      <a:pt x="0" y="7"/>
                      <a:pt x="0" y="7"/>
                      <a:pt x="0" y="7"/>
                    </a:cubicBezTo>
                    <a:cubicBezTo>
                      <a:pt x="0" y="8"/>
                      <a:pt x="1" y="9"/>
                      <a:pt x="1" y="9"/>
                    </a:cubicBezTo>
                    <a:cubicBezTo>
                      <a:pt x="8" y="9"/>
                      <a:pt x="8" y="9"/>
                      <a:pt x="8" y="9"/>
                    </a:cubicBezTo>
                    <a:cubicBezTo>
                      <a:pt x="8" y="9"/>
                      <a:pt x="9" y="8"/>
                      <a:pt x="9" y="7"/>
                    </a:cubicBezTo>
                    <a:cubicBezTo>
                      <a:pt x="9" y="1"/>
                      <a:pt x="9" y="1"/>
                      <a:pt x="9" y="1"/>
                    </a:cubicBezTo>
                    <a:cubicBezTo>
                      <a:pt x="9" y="0"/>
                      <a:pt x="8" y="0"/>
                      <a:pt x="8" y="0"/>
                    </a:cubicBezTo>
                    <a:close/>
                    <a:moveTo>
                      <a:pt x="7" y="6"/>
                    </a:moveTo>
                    <a:cubicBezTo>
                      <a:pt x="2" y="6"/>
                      <a:pt x="2" y="6"/>
                      <a:pt x="2" y="6"/>
                    </a:cubicBezTo>
                    <a:cubicBezTo>
                      <a:pt x="2" y="2"/>
                      <a:pt x="2" y="2"/>
                      <a:pt x="2" y="2"/>
                    </a:cubicBezTo>
                    <a:cubicBezTo>
                      <a:pt x="7" y="2"/>
                      <a:pt x="7" y="2"/>
                      <a:pt x="7" y="2"/>
                    </a:cubicBez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34" name="TextBox 31"/>
          <p:cNvSpPr txBox="1">
            <a:spLocks noChangeArrowheads="1"/>
          </p:cNvSpPr>
          <p:nvPr/>
        </p:nvSpPr>
        <p:spPr bwMode="auto">
          <a:xfrm>
            <a:off x="13133589" y="2971800"/>
            <a:ext cx="328445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7200" b="1" dirty="0">
                <a:solidFill>
                  <a:schemeClr val="accent4"/>
                </a:solidFill>
                <a:latin typeface="Lato Black" pitchFamily="34" charset="0"/>
                <a:ea typeface="Lato Black" pitchFamily="34" charset="0"/>
                <a:cs typeface="Lato Black" pitchFamily="34" charset="0"/>
              </a:rPr>
              <a:t>49</a:t>
            </a:r>
            <a:r>
              <a:rPr lang="id-ID" sz="7200" b="1" dirty="0">
                <a:solidFill>
                  <a:schemeClr val="accent4"/>
                </a:solidFill>
                <a:latin typeface="Lato Black" pitchFamily="34" charset="0"/>
                <a:ea typeface="Lato Black" pitchFamily="34" charset="0"/>
                <a:cs typeface="Lato Black" pitchFamily="34" charset="0"/>
              </a:rPr>
              <a:t>%</a:t>
            </a:r>
          </a:p>
        </p:txBody>
      </p:sp>
      <p:grpSp>
        <p:nvGrpSpPr>
          <p:cNvPr id="135" name="กลุ่ม 134"/>
          <p:cNvGrpSpPr/>
          <p:nvPr/>
        </p:nvGrpSpPr>
        <p:grpSpPr>
          <a:xfrm>
            <a:off x="5269955" y="3841316"/>
            <a:ext cx="2072434" cy="7138151"/>
            <a:chOff x="6510338" y="4775200"/>
            <a:chExt cx="1568450" cy="5402263"/>
          </a:xfrm>
          <a:solidFill>
            <a:schemeClr val="accent4"/>
          </a:solidFill>
        </p:grpSpPr>
        <p:sp>
          <p:nvSpPr>
            <p:cNvPr id="136" name="Freeform 7"/>
            <p:cNvSpPr>
              <a:spLocks noEditPoints="1"/>
            </p:cNvSpPr>
            <p:nvPr/>
          </p:nvSpPr>
          <p:spPr bwMode="auto">
            <a:xfrm>
              <a:off x="6510338" y="5535613"/>
              <a:ext cx="1568450" cy="4641850"/>
            </a:xfrm>
            <a:custGeom>
              <a:avLst/>
              <a:gdLst>
                <a:gd name="T0" fmla="*/ 94 w 97"/>
                <a:gd name="T1" fmla="*/ 14 h 287"/>
                <a:gd name="T2" fmla="*/ 71 w 97"/>
                <a:gd name="T3" fmla="*/ 0 h 287"/>
                <a:gd name="T4" fmla="*/ 70 w 97"/>
                <a:gd name="T5" fmla="*/ 0 h 287"/>
                <a:gd name="T6" fmla="*/ 56 w 97"/>
                <a:gd name="T7" fmla="*/ 11 h 287"/>
                <a:gd name="T8" fmla="*/ 47 w 97"/>
                <a:gd name="T9" fmla="*/ 16 h 287"/>
                <a:gd name="T10" fmla="*/ 46 w 97"/>
                <a:gd name="T11" fmla="*/ 8 h 287"/>
                <a:gd name="T12" fmla="*/ 31 w 97"/>
                <a:gd name="T13" fmla="*/ 15 h 287"/>
                <a:gd name="T14" fmla="*/ 10 w 97"/>
                <a:gd name="T15" fmla="*/ 41 h 287"/>
                <a:gd name="T16" fmla="*/ 18 w 97"/>
                <a:gd name="T17" fmla="*/ 69 h 287"/>
                <a:gd name="T18" fmla="*/ 21 w 97"/>
                <a:gd name="T19" fmla="*/ 97 h 287"/>
                <a:gd name="T20" fmla="*/ 23 w 97"/>
                <a:gd name="T21" fmla="*/ 131 h 287"/>
                <a:gd name="T22" fmla="*/ 33 w 97"/>
                <a:gd name="T23" fmla="*/ 209 h 287"/>
                <a:gd name="T24" fmla="*/ 23 w 97"/>
                <a:gd name="T25" fmla="*/ 249 h 287"/>
                <a:gd name="T26" fmla="*/ 11 w 97"/>
                <a:gd name="T27" fmla="*/ 257 h 287"/>
                <a:gd name="T28" fmla="*/ 40 w 97"/>
                <a:gd name="T29" fmla="*/ 252 h 287"/>
                <a:gd name="T30" fmla="*/ 53 w 97"/>
                <a:gd name="T31" fmla="*/ 251 h 287"/>
                <a:gd name="T32" fmla="*/ 53 w 97"/>
                <a:gd name="T33" fmla="*/ 224 h 287"/>
                <a:gd name="T34" fmla="*/ 55 w 97"/>
                <a:gd name="T35" fmla="*/ 185 h 287"/>
                <a:gd name="T36" fmla="*/ 54 w 97"/>
                <a:gd name="T37" fmla="*/ 158 h 287"/>
                <a:gd name="T38" fmla="*/ 63 w 97"/>
                <a:gd name="T39" fmla="*/ 225 h 287"/>
                <a:gd name="T40" fmla="*/ 71 w 97"/>
                <a:gd name="T41" fmla="*/ 257 h 287"/>
                <a:gd name="T42" fmla="*/ 70 w 97"/>
                <a:gd name="T43" fmla="*/ 287 h 287"/>
                <a:gd name="T44" fmla="*/ 87 w 97"/>
                <a:gd name="T45" fmla="*/ 259 h 287"/>
                <a:gd name="T46" fmla="*/ 89 w 97"/>
                <a:gd name="T47" fmla="*/ 227 h 287"/>
                <a:gd name="T48" fmla="*/ 82 w 97"/>
                <a:gd name="T49" fmla="*/ 154 h 287"/>
                <a:gd name="T50" fmla="*/ 92 w 97"/>
                <a:gd name="T51" fmla="*/ 129 h 287"/>
                <a:gd name="T52" fmla="*/ 83 w 97"/>
                <a:gd name="T53" fmla="*/ 78 h 287"/>
                <a:gd name="T54" fmla="*/ 93 w 97"/>
                <a:gd name="T55" fmla="*/ 38 h 287"/>
                <a:gd name="T56" fmla="*/ 37 w 97"/>
                <a:gd name="T57" fmla="*/ 80 h 287"/>
                <a:gd name="T58" fmla="*/ 39 w 97"/>
                <a:gd name="T59" fmla="*/ 93 h 287"/>
                <a:gd name="T60" fmla="*/ 40 w 97"/>
                <a:gd name="T61" fmla="*/ 54 h 287"/>
                <a:gd name="T62" fmla="*/ 35 w 97"/>
                <a:gd name="T63" fmla="*/ 61 h 287"/>
                <a:gd name="T64" fmla="*/ 39 w 97"/>
                <a:gd name="T65" fmla="*/ 47 h 287"/>
                <a:gd name="T66" fmla="*/ 40 w 97"/>
                <a:gd name="T67" fmla="*/ 5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7" h="287">
                  <a:moveTo>
                    <a:pt x="93" y="38"/>
                  </a:moveTo>
                  <a:cubicBezTo>
                    <a:pt x="95" y="26"/>
                    <a:pt x="97" y="17"/>
                    <a:pt x="94" y="14"/>
                  </a:cubicBezTo>
                  <a:cubicBezTo>
                    <a:pt x="90" y="11"/>
                    <a:pt x="84" y="13"/>
                    <a:pt x="79" y="9"/>
                  </a:cubicBezTo>
                  <a:cubicBezTo>
                    <a:pt x="74" y="5"/>
                    <a:pt x="73" y="0"/>
                    <a:pt x="71" y="0"/>
                  </a:cubicBezTo>
                  <a:cubicBezTo>
                    <a:pt x="71" y="0"/>
                    <a:pt x="70" y="0"/>
                    <a:pt x="70" y="0"/>
                  </a:cubicBezTo>
                  <a:cubicBezTo>
                    <a:pt x="70" y="0"/>
                    <a:pt x="70" y="0"/>
                    <a:pt x="70" y="0"/>
                  </a:cubicBezTo>
                  <a:cubicBezTo>
                    <a:pt x="67" y="3"/>
                    <a:pt x="57" y="14"/>
                    <a:pt x="57" y="14"/>
                  </a:cubicBezTo>
                  <a:cubicBezTo>
                    <a:pt x="57" y="14"/>
                    <a:pt x="57" y="13"/>
                    <a:pt x="56" y="11"/>
                  </a:cubicBezTo>
                  <a:cubicBezTo>
                    <a:pt x="56" y="9"/>
                    <a:pt x="55" y="7"/>
                    <a:pt x="52" y="8"/>
                  </a:cubicBezTo>
                  <a:cubicBezTo>
                    <a:pt x="49" y="8"/>
                    <a:pt x="51" y="13"/>
                    <a:pt x="47" y="16"/>
                  </a:cubicBezTo>
                  <a:cubicBezTo>
                    <a:pt x="47" y="13"/>
                    <a:pt x="47" y="10"/>
                    <a:pt x="46" y="8"/>
                  </a:cubicBezTo>
                  <a:cubicBezTo>
                    <a:pt x="46" y="8"/>
                    <a:pt x="46" y="8"/>
                    <a:pt x="46" y="8"/>
                  </a:cubicBezTo>
                  <a:cubicBezTo>
                    <a:pt x="46" y="8"/>
                    <a:pt x="45" y="8"/>
                    <a:pt x="45" y="9"/>
                  </a:cubicBezTo>
                  <a:cubicBezTo>
                    <a:pt x="43" y="11"/>
                    <a:pt x="35" y="13"/>
                    <a:pt x="31" y="15"/>
                  </a:cubicBezTo>
                  <a:cubicBezTo>
                    <a:pt x="26" y="16"/>
                    <a:pt x="23" y="19"/>
                    <a:pt x="21" y="24"/>
                  </a:cubicBezTo>
                  <a:cubicBezTo>
                    <a:pt x="18" y="30"/>
                    <a:pt x="15" y="37"/>
                    <a:pt x="10" y="41"/>
                  </a:cubicBezTo>
                  <a:cubicBezTo>
                    <a:pt x="6" y="46"/>
                    <a:pt x="0" y="53"/>
                    <a:pt x="2" y="60"/>
                  </a:cubicBezTo>
                  <a:cubicBezTo>
                    <a:pt x="3" y="67"/>
                    <a:pt x="13" y="72"/>
                    <a:pt x="18" y="69"/>
                  </a:cubicBezTo>
                  <a:cubicBezTo>
                    <a:pt x="24" y="66"/>
                    <a:pt x="26" y="66"/>
                    <a:pt x="26" y="66"/>
                  </a:cubicBezTo>
                  <a:cubicBezTo>
                    <a:pt x="26" y="66"/>
                    <a:pt x="22" y="81"/>
                    <a:pt x="21" y="97"/>
                  </a:cubicBezTo>
                  <a:cubicBezTo>
                    <a:pt x="19" y="112"/>
                    <a:pt x="15" y="127"/>
                    <a:pt x="17" y="128"/>
                  </a:cubicBezTo>
                  <a:cubicBezTo>
                    <a:pt x="20" y="129"/>
                    <a:pt x="23" y="131"/>
                    <a:pt x="23" y="131"/>
                  </a:cubicBezTo>
                  <a:cubicBezTo>
                    <a:pt x="23" y="131"/>
                    <a:pt x="24" y="152"/>
                    <a:pt x="28" y="171"/>
                  </a:cubicBezTo>
                  <a:cubicBezTo>
                    <a:pt x="31" y="190"/>
                    <a:pt x="33" y="198"/>
                    <a:pt x="33" y="209"/>
                  </a:cubicBezTo>
                  <a:cubicBezTo>
                    <a:pt x="34" y="220"/>
                    <a:pt x="35" y="229"/>
                    <a:pt x="34" y="233"/>
                  </a:cubicBezTo>
                  <a:cubicBezTo>
                    <a:pt x="33" y="238"/>
                    <a:pt x="27" y="247"/>
                    <a:pt x="23" y="249"/>
                  </a:cubicBezTo>
                  <a:cubicBezTo>
                    <a:pt x="19" y="251"/>
                    <a:pt x="13" y="251"/>
                    <a:pt x="10" y="252"/>
                  </a:cubicBezTo>
                  <a:cubicBezTo>
                    <a:pt x="7" y="253"/>
                    <a:pt x="5" y="256"/>
                    <a:pt x="11" y="257"/>
                  </a:cubicBezTo>
                  <a:cubicBezTo>
                    <a:pt x="17" y="258"/>
                    <a:pt x="29" y="257"/>
                    <a:pt x="32" y="256"/>
                  </a:cubicBezTo>
                  <a:cubicBezTo>
                    <a:pt x="35" y="255"/>
                    <a:pt x="40" y="252"/>
                    <a:pt x="40" y="252"/>
                  </a:cubicBezTo>
                  <a:cubicBezTo>
                    <a:pt x="40" y="252"/>
                    <a:pt x="38" y="256"/>
                    <a:pt x="45" y="256"/>
                  </a:cubicBezTo>
                  <a:cubicBezTo>
                    <a:pt x="52" y="256"/>
                    <a:pt x="53" y="256"/>
                    <a:pt x="53" y="251"/>
                  </a:cubicBezTo>
                  <a:cubicBezTo>
                    <a:pt x="53" y="247"/>
                    <a:pt x="53" y="242"/>
                    <a:pt x="54" y="239"/>
                  </a:cubicBezTo>
                  <a:cubicBezTo>
                    <a:pt x="55" y="236"/>
                    <a:pt x="50" y="228"/>
                    <a:pt x="53" y="224"/>
                  </a:cubicBezTo>
                  <a:cubicBezTo>
                    <a:pt x="55" y="220"/>
                    <a:pt x="57" y="209"/>
                    <a:pt x="55" y="202"/>
                  </a:cubicBezTo>
                  <a:cubicBezTo>
                    <a:pt x="53" y="196"/>
                    <a:pt x="56" y="190"/>
                    <a:pt x="55" y="185"/>
                  </a:cubicBezTo>
                  <a:cubicBezTo>
                    <a:pt x="54" y="181"/>
                    <a:pt x="54" y="175"/>
                    <a:pt x="54" y="169"/>
                  </a:cubicBezTo>
                  <a:cubicBezTo>
                    <a:pt x="54" y="163"/>
                    <a:pt x="54" y="158"/>
                    <a:pt x="54" y="158"/>
                  </a:cubicBezTo>
                  <a:cubicBezTo>
                    <a:pt x="54" y="158"/>
                    <a:pt x="58" y="182"/>
                    <a:pt x="60" y="189"/>
                  </a:cubicBezTo>
                  <a:cubicBezTo>
                    <a:pt x="61" y="195"/>
                    <a:pt x="63" y="218"/>
                    <a:pt x="63" y="225"/>
                  </a:cubicBezTo>
                  <a:cubicBezTo>
                    <a:pt x="63" y="232"/>
                    <a:pt x="68" y="241"/>
                    <a:pt x="68" y="247"/>
                  </a:cubicBezTo>
                  <a:cubicBezTo>
                    <a:pt x="69" y="253"/>
                    <a:pt x="69" y="257"/>
                    <a:pt x="71" y="257"/>
                  </a:cubicBezTo>
                  <a:cubicBezTo>
                    <a:pt x="72" y="257"/>
                    <a:pt x="69" y="264"/>
                    <a:pt x="68" y="270"/>
                  </a:cubicBezTo>
                  <a:cubicBezTo>
                    <a:pt x="66" y="275"/>
                    <a:pt x="63" y="287"/>
                    <a:pt x="70" y="287"/>
                  </a:cubicBezTo>
                  <a:cubicBezTo>
                    <a:pt x="77" y="287"/>
                    <a:pt x="85" y="284"/>
                    <a:pt x="85" y="276"/>
                  </a:cubicBezTo>
                  <a:cubicBezTo>
                    <a:pt x="86" y="269"/>
                    <a:pt x="85" y="262"/>
                    <a:pt x="87" y="259"/>
                  </a:cubicBezTo>
                  <a:cubicBezTo>
                    <a:pt x="89" y="256"/>
                    <a:pt x="89" y="250"/>
                    <a:pt x="89" y="246"/>
                  </a:cubicBezTo>
                  <a:cubicBezTo>
                    <a:pt x="88" y="242"/>
                    <a:pt x="90" y="235"/>
                    <a:pt x="89" y="227"/>
                  </a:cubicBezTo>
                  <a:cubicBezTo>
                    <a:pt x="88" y="218"/>
                    <a:pt x="88" y="204"/>
                    <a:pt x="86" y="194"/>
                  </a:cubicBezTo>
                  <a:cubicBezTo>
                    <a:pt x="84" y="183"/>
                    <a:pt x="83" y="167"/>
                    <a:pt x="82" y="154"/>
                  </a:cubicBezTo>
                  <a:cubicBezTo>
                    <a:pt x="81" y="141"/>
                    <a:pt x="80" y="135"/>
                    <a:pt x="82" y="133"/>
                  </a:cubicBezTo>
                  <a:cubicBezTo>
                    <a:pt x="83" y="131"/>
                    <a:pt x="90" y="129"/>
                    <a:pt x="92" y="129"/>
                  </a:cubicBezTo>
                  <a:cubicBezTo>
                    <a:pt x="94" y="128"/>
                    <a:pt x="90" y="115"/>
                    <a:pt x="88" y="104"/>
                  </a:cubicBezTo>
                  <a:cubicBezTo>
                    <a:pt x="87" y="93"/>
                    <a:pt x="84" y="86"/>
                    <a:pt x="83" y="78"/>
                  </a:cubicBezTo>
                  <a:cubicBezTo>
                    <a:pt x="81" y="70"/>
                    <a:pt x="81" y="66"/>
                    <a:pt x="84" y="61"/>
                  </a:cubicBezTo>
                  <a:cubicBezTo>
                    <a:pt x="88" y="55"/>
                    <a:pt x="92" y="51"/>
                    <a:pt x="93" y="38"/>
                  </a:cubicBezTo>
                  <a:close/>
                  <a:moveTo>
                    <a:pt x="34" y="92"/>
                  </a:moveTo>
                  <a:cubicBezTo>
                    <a:pt x="34" y="92"/>
                    <a:pt x="35" y="86"/>
                    <a:pt x="37" y="80"/>
                  </a:cubicBezTo>
                  <a:cubicBezTo>
                    <a:pt x="37" y="80"/>
                    <a:pt x="38" y="87"/>
                    <a:pt x="39" y="90"/>
                  </a:cubicBezTo>
                  <a:cubicBezTo>
                    <a:pt x="39" y="92"/>
                    <a:pt x="39" y="93"/>
                    <a:pt x="39" y="93"/>
                  </a:cubicBezTo>
                  <a:lnTo>
                    <a:pt x="34" y="92"/>
                  </a:lnTo>
                  <a:close/>
                  <a:moveTo>
                    <a:pt x="40" y="54"/>
                  </a:moveTo>
                  <a:cubicBezTo>
                    <a:pt x="40" y="58"/>
                    <a:pt x="40" y="60"/>
                    <a:pt x="40" y="60"/>
                  </a:cubicBezTo>
                  <a:cubicBezTo>
                    <a:pt x="35" y="61"/>
                    <a:pt x="35" y="61"/>
                    <a:pt x="35" y="61"/>
                  </a:cubicBezTo>
                  <a:cubicBezTo>
                    <a:pt x="35" y="61"/>
                    <a:pt x="34" y="57"/>
                    <a:pt x="35" y="53"/>
                  </a:cubicBezTo>
                  <a:cubicBezTo>
                    <a:pt x="37" y="49"/>
                    <a:pt x="38" y="48"/>
                    <a:pt x="39" y="47"/>
                  </a:cubicBezTo>
                  <a:cubicBezTo>
                    <a:pt x="45" y="47"/>
                    <a:pt x="45" y="47"/>
                    <a:pt x="45" y="47"/>
                  </a:cubicBezTo>
                  <a:cubicBezTo>
                    <a:pt x="45" y="47"/>
                    <a:pt x="40" y="50"/>
                    <a:pt x="4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7" name="Freeform 8"/>
            <p:cNvSpPr>
              <a:spLocks/>
            </p:cNvSpPr>
            <p:nvPr/>
          </p:nvSpPr>
          <p:spPr bwMode="auto">
            <a:xfrm>
              <a:off x="7140576" y="4775200"/>
              <a:ext cx="566738" cy="873125"/>
            </a:xfrm>
            <a:custGeom>
              <a:avLst/>
              <a:gdLst>
                <a:gd name="T0" fmla="*/ 1 w 35"/>
                <a:gd name="T1" fmla="*/ 14 h 54"/>
                <a:gd name="T2" fmla="*/ 2 w 35"/>
                <a:gd name="T3" fmla="*/ 19 h 54"/>
                <a:gd name="T4" fmla="*/ 2 w 35"/>
                <a:gd name="T5" fmla="*/ 37 h 54"/>
                <a:gd name="T6" fmla="*/ 6 w 35"/>
                <a:gd name="T7" fmla="*/ 45 h 54"/>
                <a:gd name="T8" fmla="*/ 9 w 35"/>
                <a:gd name="T9" fmla="*/ 50 h 54"/>
                <a:gd name="T10" fmla="*/ 8 w 35"/>
                <a:gd name="T11" fmla="*/ 52 h 54"/>
                <a:gd name="T12" fmla="*/ 13 w 35"/>
                <a:gd name="T13" fmla="*/ 54 h 54"/>
                <a:gd name="T14" fmla="*/ 29 w 35"/>
                <a:gd name="T15" fmla="*/ 44 h 54"/>
                <a:gd name="T16" fmla="*/ 29 w 35"/>
                <a:gd name="T17" fmla="*/ 44 h 54"/>
                <a:gd name="T18" fmla="*/ 29 w 35"/>
                <a:gd name="T19" fmla="*/ 43 h 54"/>
                <a:gd name="T20" fmla="*/ 30 w 35"/>
                <a:gd name="T21" fmla="*/ 38 h 54"/>
                <a:gd name="T22" fmla="*/ 34 w 35"/>
                <a:gd name="T23" fmla="*/ 32 h 54"/>
                <a:gd name="T24" fmla="*/ 35 w 35"/>
                <a:gd name="T25" fmla="*/ 14 h 54"/>
                <a:gd name="T26" fmla="*/ 18 w 35"/>
                <a:gd name="T27" fmla="*/ 1 h 54"/>
                <a:gd name="T28" fmla="*/ 6 w 35"/>
                <a:gd name="T29" fmla="*/ 3 h 54"/>
                <a:gd name="T30" fmla="*/ 1 w 35"/>
                <a:gd name="T31" fmla="*/ 7 h 54"/>
                <a:gd name="T32" fmla="*/ 1 w 35"/>
                <a:gd name="T33"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4">
                  <a:moveTo>
                    <a:pt x="1" y="14"/>
                  </a:moveTo>
                  <a:cubicBezTo>
                    <a:pt x="1" y="16"/>
                    <a:pt x="1" y="18"/>
                    <a:pt x="2" y="19"/>
                  </a:cubicBezTo>
                  <a:cubicBezTo>
                    <a:pt x="2" y="23"/>
                    <a:pt x="2" y="35"/>
                    <a:pt x="2" y="37"/>
                  </a:cubicBezTo>
                  <a:cubicBezTo>
                    <a:pt x="3" y="40"/>
                    <a:pt x="4" y="44"/>
                    <a:pt x="6" y="45"/>
                  </a:cubicBezTo>
                  <a:cubicBezTo>
                    <a:pt x="9" y="47"/>
                    <a:pt x="9" y="48"/>
                    <a:pt x="9" y="50"/>
                  </a:cubicBezTo>
                  <a:cubicBezTo>
                    <a:pt x="9" y="51"/>
                    <a:pt x="9" y="52"/>
                    <a:pt x="8" y="52"/>
                  </a:cubicBezTo>
                  <a:cubicBezTo>
                    <a:pt x="10" y="53"/>
                    <a:pt x="12" y="54"/>
                    <a:pt x="13" y="54"/>
                  </a:cubicBezTo>
                  <a:cubicBezTo>
                    <a:pt x="17" y="54"/>
                    <a:pt x="26" y="47"/>
                    <a:pt x="29" y="44"/>
                  </a:cubicBezTo>
                  <a:cubicBezTo>
                    <a:pt x="29" y="44"/>
                    <a:pt x="29" y="44"/>
                    <a:pt x="29" y="44"/>
                  </a:cubicBezTo>
                  <a:cubicBezTo>
                    <a:pt x="29" y="44"/>
                    <a:pt x="29" y="43"/>
                    <a:pt x="29" y="43"/>
                  </a:cubicBezTo>
                  <a:cubicBezTo>
                    <a:pt x="29" y="40"/>
                    <a:pt x="30" y="38"/>
                    <a:pt x="30" y="38"/>
                  </a:cubicBezTo>
                  <a:cubicBezTo>
                    <a:pt x="30" y="38"/>
                    <a:pt x="33" y="35"/>
                    <a:pt x="34" y="32"/>
                  </a:cubicBezTo>
                  <a:cubicBezTo>
                    <a:pt x="35" y="28"/>
                    <a:pt x="35" y="20"/>
                    <a:pt x="35" y="14"/>
                  </a:cubicBezTo>
                  <a:cubicBezTo>
                    <a:pt x="34" y="8"/>
                    <a:pt x="28" y="1"/>
                    <a:pt x="18" y="1"/>
                  </a:cubicBezTo>
                  <a:cubicBezTo>
                    <a:pt x="14" y="0"/>
                    <a:pt x="10" y="1"/>
                    <a:pt x="6" y="3"/>
                  </a:cubicBezTo>
                  <a:cubicBezTo>
                    <a:pt x="5" y="4"/>
                    <a:pt x="2" y="6"/>
                    <a:pt x="1" y="7"/>
                  </a:cubicBezTo>
                  <a:cubicBezTo>
                    <a:pt x="0" y="9"/>
                    <a:pt x="0" y="12"/>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38" name="Freeform 11"/>
          <p:cNvSpPr>
            <a:spLocks noEditPoints="1"/>
          </p:cNvSpPr>
          <p:nvPr/>
        </p:nvSpPr>
        <p:spPr bwMode="auto">
          <a:xfrm>
            <a:off x="17324589" y="3791129"/>
            <a:ext cx="2225186" cy="7037566"/>
          </a:xfrm>
          <a:custGeom>
            <a:avLst/>
            <a:gdLst>
              <a:gd name="T0" fmla="*/ 16 w 111"/>
              <a:gd name="T1" fmla="*/ 182 h 351"/>
              <a:gd name="T2" fmla="*/ 14 w 111"/>
              <a:gd name="T3" fmla="*/ 246 h 351"/>
              <a:gd name="T4" fmla="*/ 8 w 111"/>
              <a:gd name="T5" fmla="*/ 308 h 351"/>
              <a:gd name="T6" fmla="*/ 10 w 111"/>
              <a:gd name="T7" fmla="*/ 328 h 351"/>
              <a:gd name="T8" fmla="*/ 24 w 111"/>
              <a:gd name="T9" fmla="*/ 348 h 351"/>
              <a:gd name="T10" fmla="*/ 34 w 111"/>
              <a:gd name="T11" fmla="*/ 323 h 351"/>
              <a:gd name="T12" fmla="*/ 37 w 111"/>
              <a:gd name="T13" fmla="*/ 255 h 351"/>
              <a:gd name="T14" fmla="*/ 56 w 111"/>
              <a:gd name="T15" fmla="*/ 192 h 351"/>
              <a:gd name="T16" fmla="*/ 67 w 111"/>
              <a:gd name="T17" fmla="*/ 261 h 351"/>
              <a:gd name="T18" fmla="*/ 71 w 111"/>
              <a:gd name="T19" fmla="*/ 311 h 351"/>
              <a:gd name="T20" fmla="*/ 70 w 111"/>
              <a:gd name="T21" fmla="*/ 333 h 351"/>
              <a:gd name="T22" fmla="*/ 87 w 111"/>
              <a:gd name="T23" fmla="*/ 342 h 351"/>
              <a:gd name="T24" fmla="*/ 104 w 111"/>
              <a:gd name="T25" fmla="*/ 336 h 351"/>
              <a:gd name="T26" fmla="*/ 89 w 111"/>
              <a:gd name="T27" fmla="*/ 311 h 351"/>
              <a:gd name="T28" fmla="*/ 90 w 111"/>
              <a:gd name="T29" fmla="*/ 268 h 351"/>
              <a:gd name="T30" fmla="*/ 95 w 111"/>
              <a:gd name="T31" fmla="*/ 181 h 351"/>
              <a:gd name="T32" fmla="*/ 85 w 111"/>
              <a:gd name="T33" fmla="*/ 117 h 351"/>
              <a:gd name="T34" fmla="*/ 100 w 111"/>
              <a:gd name="T35" fmla="*/ 98 h 351"/>
              <a:gd name="T36" fmla="*/ 92 w 111"/>
              <a:gd name="T37" fmla="*/ 60 h 351"/>
              <a:gd name="T38" fmla="*/ 62 w 111"/>
              <a:gd name="T39" fmla="*/ 42 h 351"/>
              <a:gd name="T40" fmla="*/ 69 w 111"/>
              <a:gd name="T41" fmla="*/ 27 h 351"/>
              <a:gd name="T42" fmla="*/ 74 w 111"/>
              <a:gd name="T43" fmla="*/ 11 h 351"/>
              <a:gd name="T44" fmla="*/ 53 w 111"/>
              <a:gd name="T45" fmla="*/ 2 h 351"/>
              <a:gd name="T46" fmla="*/ 41 w 111"/>
              <a:gd name="T47" fmla="*/ 18 h 351"/>
              <a:gd name="T48" fmla="*/ 39 w 111"/>
              <a:gd name="T49" fmla="*/ 37 h 351"/>
              <a:gd name="T50" fmla="*/ 61 w 111"/>
              <a:gd name="T51" fmla="*/ 44 h 351"/>
              <a:gd name="T52" fmla="*/ 57 w 111"/>
              <a:gd name="T53" fmla="*/ 53 h 351"/>
              <a:gd name="T54" fmla="*/ 48 w 111"/>
              <a:gd name="T55" fmla="*/ 53 h 351"/>
              <a:gd name="T56" fmla="*/ 53 w 111"/>
              <a:gd name="T57" fmla="*/ 71 h 351"/>
              <a:gd name="T58" fmla="*/ 36 w 111"/>
              <a:gd name="T59" fmla="*/ 43 h 351"/>
              <a:gd name="T60" fmla="*/ 5 w 111"/>
              <a:gd name="T61" fmla="*/ 67 h 351"/>
              <a:gd name="T62" fmla="*/ 16 w 111"/>
              <a:gd name="T63" fmla="*/ 112 h 351"/>
              <a:gd name="T64" fmla="*/ 40 w 111"/>
              <a:gd name="T65" fmla="*/ 95 h 351"/>
              <a:gd name="T66" fmla="*/ 49 w 111"/>
              <a:gd name="T67" fmla="*/ 86 h 351"/>
              <a:gd name="T68" fmla="*/ 40 w 111"/>
              <a:gd name="T69" fmla="*/ 9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351">
                <a:moveTo>
                  <a:pt x="3" y="177"/>
                </a:moveTo>
                <a:cubicBezTo>
                  <a:pt x="5" y="180"/>
                  <a:pt x="16" y="182"/>
                  <a:pt x="16" y="182"/>
                </a:cubicBezTo>
                <a:cubicBezTo>
                  <a:pt x="16" y="182"/>
                  <a:pt x="16" y="224"/>
                  <a:pt x="16" y="225"/>
                </a:cubicBezTo>
                <a:cubicBezTo>
                  <a:pt x="15" y="227"/>
                  <a:pt x="17" y="238"/>
                  <a:pt x="14" y="246"/>
                </a:cubicBezTo>
                <a:cubicBezTo>
                  <a:pt x="11" y="254"/>
                  <a:pt x="7" y="296"/>
                  <a:pt x="7" y="296"/>
                </a:cubicBezTo>
                <a:cubicBezTo>
                  <a:pt x="7" y="296"/>
                  <a:pt x="7" y="306"/>
                  <a:pt x="8" y="308"/>
                </a:cubicBezTo>
                <a:cubicBezTo>
                  <a:pt x="10" y="311"/>
                  <a:pt x="10" y="315"/>
                  <a:pt x="8" y="317"/>
                </a:cubicBezTo>
                <a:cubicBezTo>
                  <a:pt x="5" y="319"/>
                  <a:pt x="10" y="328"/>
                  <a:pt x="10" y="328"/>
                </a:cubicBezTo>
                <a:cubicBezTo>
                  <a:pt x="10" y="328"/>
                  <a:pt x="1" y="346"/>
                  <a:pt x="6" y="348"/>
                </a:cubicBezTo>
                <a:cubicBezTo>
                  <a:pt x="11" y="351"/>
                  <a:pt x="20" y="351"/>
                  <a:pt x="24" y="348"/>
                </a:cubicBezTo>
                <a:cubicBezTo>
                  <a:pt x="26" y="345"/>
                  <a:pt x="25" y="329"/>
                  <a:pt x="25" y="329"/>
                </a:cubicBezTo>
                <a:cubicBezTo>
                  <a:pt x="25" y="329"/>
                  <a:pt x="33" y="326"/>
                  <a:pt x="34" y="323"/>
                </a:cubicBezTo>
                <a:cubicBezTo>
                  <a:pt x="35" y="321"/>
                  <a:pt x="37" y="318"/>
                  <a:pt x="32" y="307"/>
                </a:cubicBezTo>
                <a:cubicBezTo>
                  <a:pt x="28" y="291"/>
                  <a:pt x="37" y="255"/>
                  <a:pt x="37" y="255"/>
                </a:cubicBezTo>
                <a:cubicBezTo>
                  <a:pt x="37" y="255"/>
                  <a:pt x="47" y="217"/>
                  <a:pt x="48" y="217"/>
                </a:cubicBezTo>
                <a:cubicBezTo>
                  <a:pt x="50" y="216"/>
                  <a:pt x="56" y="192"/>
                  <a:pt x="56" y="192"/>
                </a:cubicBezTo>
                <a:cubicBezTo>
                  <a:pt x="56" y="192"/>
                  <a:pt x="57" y="194"/>
                  <a:pt x="63" y="223"/>
                </a:cubicBezTo>
                <a:cubicBezTo>
                  <a:pt x="69" y="252"/>
                  <a:pt x="67" y="261"/>
                  <a:pt x="67" y="261"/>
                </a:cubicBezTo>
                <a:cubicBezTo>
                  <a:pt x="68" y="302"/>
                  <a:pt x="68" y="302"/>
                  <a:pt x="68" y="302"/>
                </a:cubicBezTo>
                <a:cubicBezTo>
                  <a:pt x="68" y="302"/>
                  <a:pt x="69" y="310"/>
                  <a:pt x="71" y="311"/>
                </a:cubicBezTo>
                <a:cubicBezTo>
                  <a:pt x="72" y="312"/>
                  <a:pt x="67" y="319"/>
                  <a:pt x="70" y="322"/>
                </a:cubicBezTo>
                <a:cubicBezTo>
                  <a:pt x="71" y="326"/>
                  <a:pt x="70" y="333"/>
                  <a:pt x="70" y="333"/>
                </a:cubicBezTo>
                <a:cubicBezTo>
                  <a:pt x="70" y="333"/>
                  <a:pt x="78" y="338"/>
                  <a:pt x="80" y="336"/>
                </a:cubicBezTo>
                <a:cubicBezTo>
                  <a:pt x="82" y="335"/>
                  <a:pt x="87" y="342"/>
                  <a:pt x="87" y="342"/>
                </a:cubicBezTo>
                <a:cubicBezTo>
                  <a:pt x="87" y="342"/>
                  <a:pt x="106" y="347"/>
                  <a:pt x="108" y="344"/>
                </a:cubicBezTo>
                <a:cubicBezTo>
                  <a:pt x="111" y="341"/>
                  <a:pt x="104" y="336"/>
                  <a:pt x="104" y="336"/>
                </a:cubicBezTo>
                <a:cubicBezTo>
                  <a:pt x="94" y="324"/>
                  <a:pt x="94" y="324"/>
                  <a:pt x="94" y="324"/>
                </a:cubicBezTo>
                <a:cubicBezTo>
                  <a:pt x="94" y="324"/>
                  <a:pt x="101" y="317"/>
                  <a:pt x="89" y="311"/>
                </a:cubicBezTo>
                <a:cubicBezTo>
                  <a:pt x="91" y="292"/>
                  <a:pt x="91" y="292"/>
                  <a:pt x="91" y="292"/>
                </a:cubicBezTo>
                <a:cubicBezTo>
                  <a:pt x="91" y="292"/>
                  <a:pt x="92" y="278"/>
                  <a:pt x="90" y="268"/>
                </a:cubicBezTo>
                <a:cubicBezTo>
                  <a:pt x="88" y="258"/>
                  <a:pt x="95" y="208"/>
                  <a:pt x="95" y="208"/>
                </a:cubicBezTo>
                <a:cubicBezTo>
                  <a:pt x="95" y="208"/>
                  <a:pt x="98" y="185"/>
                  <a:pt x="95" y="181"/>
                </a:cubicBezTo>
                <a:cubicBezTo>
                  <a:pt x="98" y="179"/>
                  <a:pt x="89" y="125"/>
                  <a:pt x="89" y="125"/>
                </a:cubicBezTo>
                <a:cubicBezTo>
                  <a:pt x="85" y="117"/>
                  <a:pt x="85" y="117"/>
                  <a:pt x="85" y="117"/>
                </a:cubicBezTo>
                <a:cubicBezTo>
                  <a:pt x="85" y="117"/>
                  <a:pt x="96" y="116"/>
                  <a:pt x="97" y="110"/>
                </a:cubicBezTo>
                <a:cubicBezTo>
                  <a:pt x="98" y="104"/>
                  <a:pt x="100" y="103"/>
                  <a:pt x="100" y="98"/>
                </a:cubicBezTo>
                <a:cubicBezTo>
                  <a:pt x="99" y="94"/>
                  <a:pt x="97" y="82"/>
                  <a:pt x="96" y="79"/>
                </a:cubicBezTo>
                <a:cubicBezTo>
                  <a:pt x="95" y="75"/>
                  <a:pt x="92" y="60"/>
                  <a:pt x="92" y="60"/>
                </a:cubicBezTo>
                <a:cubicBezTo>
                  <a:pt x="92" y="60"/>
                  <a:pt x="89" y="55"/>
                  <a:pt x="83" y="55"/>
                </a:cubicBezTo>
                <a:cubicBezTo>
                  <a:pt x="78" y="55"/>
                  <a:pt x="63" y="48"/>
                  <a:pt x="62" y="42"/>
                </a:cubicBezTo>
                <a:cubicBezTo>
                  <a:pt x="62" y="42"/>
                  <a:pt x="65" y="39"/>
                  <a:pt x="67" y="34"/>
                </a:cubicBezTo>
                <a:cubicBezTo>
                  <a:pt x="67" y="32"/>
                  <a:pt x="69" y="29"/>
                  <a:pt x="69" y="27"/>
                </a:cubicBezTo>
                <a:cubicBezTo>
                  <a:pt x="74" y="16"/>
                  <a:pt x="74" y="16"/>
                  <a:pt x="74" y="16"/>
                </a:cubicBezTo>
                <a:cubicBezTo>
                  <a:pt x="74" y="11"/>
                  <a:pt x="74" y="11"/>
                  <a:pt x="74" y="11"/>
                </a:cubicBezTo>
                <a:cubicBezTo>
                  <a:pt x="72" y="5"/>
                  <a:pt x="72" y="5"/>
                  <a:pt x="72" y="5"/>
                </a:cubicBezTo>
                <a:cubicBezTo>
                  <a:pt x="67" y="0"/>
                  <a:pt x="53" y="2"/>
                  <a:pt x="53" y="2"/>
                </a:cubicBezTo>
                <a:cubicBezTo>
                  <a:pt x="53" y="2"/>
                  <a:pt x="53" y="2"/>
                  <a:pt x="53" y="2"/>
                </a:cubicBezTo>
                <a:cubicBezTo>
                  <a:pt x="45" y="2"/>
                  <a:pt x="41" y="12"/>
                  <a:pt x="41" y="18"/>
                </a:cubicBezTo>
                <a:cubicBezTo>
                  <a:pt x="34" y="18"/>
                  <a:pt x="41" y="30"/>
                  <a:pt x="41" y="30"/>
                </a:cubicBezTo>
                <a:cubicBezTo>
                  <a:pt x="41" y="30"/>
                  <a:pt x="40" y="33"/>
                  <a:pt x="39" y="37"/>
                </a:cubicBezTo>
                <a:cubicBezTo>
                  <a:pt x="40" y="38"/>
                  <a:pt x="43" y="45"/>
                  <a:pt x="50" y="47"/>
                </a:cubicBezTo>
                <a:cubicBezTo>
                  <a:pt x="58" y="50"/>
                  <a:pt x="61" y="44"/>
                  <a:pt x="61" y="44"/>
                </a:cubicBezTo>
                <a:cubicBezTo>
                  <a:pt x="61" y="68"/>
                  <a:pt x="61" y="68"/>
                  <a:pt x="61" y="68"/>
                </a:cubicBezTo>
                <a:cubicBezTo>
                  <a:pt x="61" y="68"/>
                  <a:pt x="56" y="56"/>
                  <a:pt x="57" y="53"/>
                </a:cubicBezTo>
                <a:cubicBezTo>
                  <a:pt x="59" y="50"/>
                  <a:pt x="54" y="50"/>
                  <a:pt x="52" y="50"/>
                </a:cubicBezTo>
                <a:cubicBezTo>
                  <a:pt x="50" y="50"/>
                  <a:pt x="48" y="53"/>
                  <a:pt x="48" y="53"/>
                </a:cubicBezTo>
                <a:cubicBezTo>
                  <a:pt x="53" y="57"/>
                  <a:pt x="53" y="57"/>
                  <a:pt x="53" y="57"/>
                </a:cubicBezTo>
                <a:cubicBezTo>
                  <a:pt x="53" y="57"/>
                  <a:pt x="53" y="74"/>
                  <a:pt x="53" y="71"/>
                </a:cubicBezTo>
                <a:cubicBezTo>
                  <a:pt x="53" y="68"/>
                  <a:pt x="40" y="48"/>
                  <a:pt x="37" y="42"/>
                </a:cubicBezTo>
                <a:cubicBezTo>
                  <a:pt x="37" y="43"/>
                  <a:pt x="36" y="43"/>
                  <a:pt x="36" y="43"/>
                </a:cubicBezTo>
                <a:cubicBezTo>
                  <a:pt x="34" y="46"/>
                  <a:pt x="17" y="49"/>
                  <a:pt x="17" y="49"/>
                </a:cubicBezTo>
                <a:cubicBezTo>
                  <a:pt x="17" y="49"/>
                  <a:pt x="0" y="48"/>
                  <a:pt x="5" y="67"/>
                </a:cubicBezTo>
                <a:cubicBezTo>
                  <a:pt x="7" y="82"/>
                  <a:pt x="9" y="95"/>
                  <a:pt x="9" y="95"/>
                </a:cubicBezTo>
                <a:cubicBezTo>
                  <a:pt x="9" y="95"/>
                  <a:pt x="13" y="112"/>
                  <a:pt x="16" y="112"/>
                </a:cubicBezTo>
                <a:cubicBezTo>
                  <a:pt x="20" y="113"/>
                  <a:pt x="3" y="172"/>
                  <a:pt x="3" y="177"/>
                </a:cubicBezTo>
                <a:close/>
                <a:moveTo>
                  <a:pt x="40" y="95"/>
                </a:moveTo>
                <a:cubicBezTo>
                  <a:pt x="40" y="95"/>
                  <a:pt x="45" y="87"/>
                  <a:pt x="44" y="85"/>
                </a:cubicBezTo>
                <a:cubicBezTo>
                  <a:pt x="47" y="86"/>
                  <a:pt x="49" y="86"/>
                  <a:pt x="49" y="86"/>
                </a:cubicBezTo>
                <a:cubicBezTo>
                  <a:pt x="49" y="99"/>
                  <a:pt x="49" y="99"/>
                  <a:pt x="49" y="99"/>
                </a:cubicBezTo>
                <a:lnTo>
                  <a:pt x="40" y="9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39" name="TextBox 138"/>
          <p:cNvSpPr txBox="1"/>
          <p:nvPr/>
        </p:nvSpPr>
        <p:spPr bwMode="auto">
          <a:xfrm>
            <a:off x="1932189" y="6638619"/>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t>
            </a:r>
            <a:r>
              <a:rPr lang="en-US" sz="4000" b="1" dirty="0">
                <a:solidFill>
                  <a:schemeClr val="accent3"/>
                </a:solidFill>
                <a:latin typeface="Lato" pitchFamily="34" charset="0"/>
                <a:ea typeface="Lato" pitchFamily="34" charset="0"/>
                <a:cs typeface="Lato" pitchFamily="34" charset="0"/>
              </a:rPr>
              <a:t>Here</a:t>
            </a:r>
            <a:endParaRPr lang="id-ID" sz="4000" b="1" dirty="0">
              <a:solidFill>
                <a:schemeClr val="accent3"/>
              </a:solidFill>
              <a:latin typeface="Lato" pitchFamily="34" charset="0"/>
              <a:ea typeface="Lato" pitchFamily="34" charset="0"/>
              <a:cs typeface="Lato" pitchFamily="34" charset="0"/>
            </a:endParaRPr>
          </a:p>
        </p:txBody>
      </p:sp>
      <p:sp>
        <p:nvSpPr>
          <p:cNvPr id="140" name="TextBox 139"/>
          <p:cNvSpPr txBox="1"/>
          <p:nvPr/>
        </p:nvSpPr>
        <p:spPr>
          <a:xfrm>
            <a:off x="1798637" y="7285507"/>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145" name="TextBox 144"/>
          <p:cNvSpPr txBox="1"/>
          <p:nvPr/>
        </p:nvSpPr>
        <p:spPr bwMode="auto">
          <a:xfrm>
            <a:off x="20239037" y="6915329"/>
            <a:ext cx="2544286" cy="707886"/>
          </a:xfrm>
          <a:prstGeom prst="rect">
            <a:avLst/>
          </a:prstGeom>
          <a:noFill/>
        </p:spPr>
        <p:txBody>
          <a:bodyPr wrap="none">
            <a:spAutoFit/>
          </a:bodyPr>
          <a:lstStyle/>
          <a:p>
            <a:pPr algn="r" defTabSz="1828434" fontAlgn="auto">
              <a:spcBef>
                <a:spcPts val="0"/>
              </a:spcBef>
              <a:spcAft>
                <a:spcPts val="0"/>
              </a:spcAft>
              <a:defRPr/>
            </a:pPr>
            <a:r>
              <a:rPr lang="id-ID" sz="4000" b="1" dirty="0">
                <a:solidFill>
                  <a:schemeClr val="accent4"/>
                </a:solidFill>
                <a:latin typeface="Lato" pitchFamily="34" charset="0"/>
                <a:ea typeface="Lato" pitchFamily="34" charset="0"/>
                <a:cs typeface="Lato" pitchFamily="34" charset="0"/>
              </a:rPr>
              <a:t>Data </a:t>
            </a:r>
            <a:r>
              <a:rPr lang="en-US" sz="4000" b="1" dirty="0">
                <a:solidFill>
                  <a:schemeClr val="accent4"/>
                </a:solidFill>
                <a:latin typeface="Lato" pitchFamily="34" charset="0"/>
                <a:ea typeface="Lato" pitchFamily="34" charset="0"/>
                <a:cs typeface="Lato" pitchFamily="34" charset="0"/>
              </a:rPr>
              <a:t>Here</a:t>
            </a:r>
            <a:endParaRPr lang="id-ID" sz="4000" b="1" dirty="0">
              <a:solidFill>
                <a:schemeClr val="accent4"/>
              </a:solidFill>
              <a:latin typeface="Lato" pitchFamily="34" charset="0"/>
              <a:ea typeface="Lato" pitchFamily="34" charset="0"/>
              <a:cs typeface="Lato" pitchFamily="34" charset="0"/>
            </a:endParaRPr>
          </a:p>
        </p:txBody>
      </p:sp>
      <p:sp>
        <p:nvSpPr>
          <p:cNvPr id="146" name="TextBox 145"/>
          <p:cNvSpPr txBox="1"/>
          <p:nvPr/>
        </p:nvSpPr>
        <p:spPr>
          <a:xfrm>
            <a:off x="19324637" y="7562217"/>
            <a:ext cx="3638752" cy="2068222"/>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45" name="Group 44"/>
          <p:cNvGrpSpPr/>
          <p:nvPr/>
        </p:nvGrpSpPr>
        <p:grpSpPr>
          <a:xfrm>
            <a:off x="9342437" y="0"/>
            <a:ext cx="5121981" cy="1859280"/>
            <a:chOff x="9266237" y="-30479"/>
            <a:chExt cx="5121981" cy="1859280"/>
          </a:xfrm>
        </p:grpSpPr>
        <p:sp>
          <p:nvSpPr>
            <p:cNvPr id="4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7" name="TextBox 4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8" name="กลุ่ม 1"/>
            <p:cNvGrpSpPr/>
            <p:nvPr/>
          </p:nvGrpSpPr>
          <p:grpSpPr>
            <a:xfrm>
              <a:off x="10629638" y="960536"/>
              <a:ext cx="2675199" cy="191868"/>
              <a:chOff x="731836" y="7607630"/>
              <a:chExt cx="3043601" cy="240970"/>
            </a:xfrm>
          </p:grpSpPr>
          <p:sp>
            <p:nvSpPr>
              <p:cNvPr id="4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972684065"/>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down)">
                                      <p:cBhvr>
                                        <p:cTn id="7" dur="500"/>
                                        <p:tgtEl>
                                          <p:spTgt spid="9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8"/>
                                        </p:tgtEl>
                                        <p:attrNameLst>
                                          <p:attrName>style.visibility</p:attrName>
                                        </p:attrNameLst>
                                      </p:cBhvr>
                                      <p:to>
                                        <p:strVal val="visible"/>
                                      </p:to>
                                    </p:set>
                                    <p:animEffect transition="in" filter="wipe(up)">
                                      <p:cBhvr>
                                        <p:cTn id="11" dur="500"/>
                                        <p:tgtEl>
                                          <p:spTgt spid="118"/>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19"/>
                                        </p:tgtEl>
                                        <p:attrNameLst>
                                          <p:attrName>style.visibility</p:attrName>
                                        </p:attrNameLst>
                                      </p:cBhvr>
                                      <p:to>
                                        <p:strVal val="visible"/>
                                      </p:to>
                                    </p:set>
                                    <p:animEffect transition="in" filter="wipe(up)">
                                      <p:cBhvr>
                                        <p:cTn id="15" dur="500"/>
                                        <p:tgtEl>
                                          <p:spTgt spid="119"/>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34"/>
                                        </p:tgtEl>
                                        <p:attrNameLst>
                                          <p:attrName>style.visibility</p:attrName>
                                        </p:attrNameLst>
                                      </p:cBhvr>
                                      <p:to>
                                        <p:strVal val="visible"/>
                                      </p:to>
                                    </p:set>
                                    <p:animEffect transition="in" filter="wipe(up)">
                                      <p:cBhvr>
                                        <p:cTn id="19" dur="500"/>
                                        <p:tgtEl>
                                          <p:spTgt spid="134"/>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135"/>
                                        </p:tgtEl>
                                        <p:attrNameLst>
                                          <p:attrName>style.visibility</p:attrName>
                                        </p:attrNameLst>
                                      </p:cBhvr>
                                      <p:to>
                                        <p:strVal val="visible"/>
                                      </p:to>
                                    </p:set>
                                    <p:anim calcmode="lin" valueType="num">
                                      <p:cBhvr>
                                        <p:cTn id="23" dur="500" fill="hold"/>
                                        <p:tgtEl>
                                          <p:spTgt spid="135"/>
                                        </p:tgtEl>
                                        <p:attrNameLst>
                                          <p:attrName>ppt_w</p:attrName>
                                        </p:attrNameLst>
                                      </p:cBhvr>
                                      <p:tavLst>
                                        <p:tav tm="0">
                                          <p:val>
                                            <p:fltVal val="0"/>
                                          </p:val>
                                        </p:tav>
                                        <p:tav tm="100000">
                                          <p:val>
                                            <p:strVal val="#ppt_w"/>
                                          </p:val>
                                        </p:tav>
                                      </p:tavLst>
                                    </p:anim>
                                    <p:anim calcmode="lin" valueType="num">
                                      <p:cBhvr>
                                        <p:cTn id="24" dur="500" fill="hold"/>
                                        <p:tgtEl>
                                          <p:spTgt spid="135"/>
                                        </p:tgtEl>
                                        <p:attrNameLst>
                                          <p:attrName>ppt_h</p:attrName>
                                        </p:attrNameLst>
                                      </p:cBhvr>
                                      <p:tavLst>
                                        <p:tav tm="0">
                                          <p:val>
                                            <p:fltVal val="0"/>
                                          </p:val>
                                        </p:tav>
                                        <p:tav tm="100000">
                                          <p:val>
                                            <p:strVal val="#ppt_h"/>
                                          </p:val>
                                        </p:tav>
                                      </p:tavLst>
                                    </p:anim>
                                    <p:animEffect transition="in" filter="fade">
                                      <p:cBhvr>
                                        <p:cTn id="25" dur="500"/>
                                        <p:tgtEl>
                                          <p:spTgt spid="135"/>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138"/>
                                        </p:tgtEl>
                                        <p:attrNameLst>
                                          <p:attrName>style.visibility</p:attrName>
                                        </p:attrNameLst>
                                      </p:cBhvr>
                                      <p:to>
                                        <p:strVal val="visible"/>
                                      </p:to>
                                    </p:set>
                                    <p:anim calcmode="lin" valueType="num">
                                      <p:cBhvr>
                                        <p:cTn id="29" dur="500" fill="hold"/>
                                        <p:tgtEl>
                                          <p:spTgt spid="138"/>
                                        </p:tgtEl>
                                        <p:attrNameLst>
                                          <p:attrName>ppt_w</p:attrName>
                                        </p:attrNameLst>
                                      </p:cBhvr>
                                      <p:tavLst>
                                        <p:tav tm="0">
                                          <p:val>
                                            <p:fltVal val="0"/>
                                          </p:val>
                                        </p:tav>
                                        <p:tav tm="100000">
                                          <p:val>
                                            <p:strVal val="#ppt_w"/>
                                          </p:val>
                                        </p:tav>
                                      </p:tavLst>
                                    </p:anim>
                                    <p:anim calcmode="lin" valueType="num">
                                      <p:cBhvr>
                                        <p:cTn id="30" dur="500" fill="hold"/>
                                        <p:tgtEl>
                                          <p:spTgt spid="138"/>
                                        </p:tgtEl>
                                        <p:attrNameLst>
                                          <p:attrName>ppt_h</p:attrName>
                                        </p:attrNameLst>
                                      </p:cBhvr>
                                      <p:tavLst>
                                        <p:tav tm="0">
                                          <p:val>
                                            <p:fltVal val="0"/>
                                          </p:val>
                                        </p:tav>
                                        <p:tav tm="100000">
                                          <p:val>
                                            <p:strVal val="#ppt_h"/>
                                          </p:val>
                                        </p:tav>
                                      </p:tavLst>
                                    </p:anim>
                                    <p:animEffect transition="in" filter="fade">
                                      <p:cBhvr>
                                        <p:cTn id="31" dur="500"/>
                                        <p:tgtEl>
                                          <p:spTgt spid="138"/>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39"/>
                                        </p:tgtEl>
                                        <p:attrNameLst>
                                          <p:attrName>style.visibility</p:attrName>
                                        </p:attrNameLst>
                                      </p:cBhvr>
                                      <p:to>
                                        <p:strVal val="visible"/>
                                      </p:to>
                                    </p:set>
                                    <p:animEffect transition="in" filter="wipe(right)">
                                      <p:cBhvr>
                                        <p:cTn id="35" dur="500"/>
                                        <p:tgtEl>
                                          <p:spTgt spid="139"/>
                                        </p:tgtEl>
                                      </p:cBhvr>
                                    </p:animEffect>
                                  </p:childTnLst>
                                </p:cTn>
                              </p:par>
                            </p:childTnLst>
                          </p:cTn>
                        </p:par>
                        <p:par>
                          <p:cTn id="36" fill="hold">
                            <p:stCondLst>
                              <p:cond delay="3500"/>
                            </p:stCondLst>
                            <p:childTnLst>
                              <p:par>
                                <p:cTn id="37" presetID="22" presetClass="entr" presetSubtype="8" fill="hold" grpId="0" nodeType="afterEffect">
                                  <p:stCondLst>
                                    <p:cond delay="0"/>
                                  </p:stCondLst>
                                  <p:childTnLst>
                                    <p:set>
                                      <p:cBhvr>
                                        <p:cTn id="38" dur="1" fill="hold">
                                          <p:stCondLst>
                                            <p:cond delay="0"/>
                                          </p:stCondLst>
                                        </p:cTn>
                                        <p:tgtEl>
                                          <p:spTgt spid="140"/>
                                        </p:tgtEl>
                                        <p:attrNameLst>
                                          <p:attrName>style.visibility</p:attrName>
                                        </p:attrNameLst>
                                      </p:cBhvr>
                                      <p:to>
                                        <p:strVal val="visible"/>
                                      </p:to>
                                    </p:set>
                                    <p:animEffect transition="in" filter="wipe(left)">
                                      <p:cBhvr>
                                        <p:cTn id="39" dur="500"/>
                                        <p:tgtEl>
                                          <p:spTgt spid="140"/>
                                        </p:tgtEl>
                                      </p:cBhvr>
                                    </p:animEffect>
                                  </p:childTnLst>
                                </p:cTn>
                              </p:par>
                            </p:childTnLst>
                          </p:cTn>
                        </p:par>
                        <p:par>
                          <p:cTn id="40" fill="hold">
                            <p:stCondLst>
                              <p:cond delay="4000"/>
                            </p:stCondLst>
                            <p:childTnLst>
                              <p:par>
                                <p:cTn id="41" presetID="22" presetClass="entr" presetSubtype="2" fill="hold" grpId="0" nodeType="afterEffect">
                                  <p:stCondLst>
                                    <p:cond delay="0"/>
                                  </p:stCondLst>
                                  <p:childTnLst>
                                    <p:set>
                                      <p:cBhvr>
                                        <p:cTn id="42" dur="1" fill="hold">
                                          <p:stCondLst>
                                            <p:cond delay="0"/>
                                          </p:stCondLst>
                                        </p:cTn>
                                        <p:tgtEl>
                                          <p:spTgt spid="145"/>
                                        </p:tgtEl>
                                        <p:attrNameLst>
                                          <p:attrName>style.visibility</p:attrName>
                                        </p:attrNameLst>
                                      </p:cBhvr>
                                      <p:to>
                                        <p:strVal val="visible"/>
                                      </p:to>
                                    </p:set>
                                    <p:animEffect transition="in" filter="wipe(right)">
                                      <p:cBhvr>
                                        <p:cTn id="43" dur="500"/>
                                        <p:tgtEl>
                                          <p:spTgt spid="145"/>
                                        </p:tgtEl>
                                      </p:cBhvr>
                                    </p:animEffect>
                                  </p:childTnLst>
                                </p:cTn>
                              </p:par>
                            </p:childTnLst>
                          </p:cTn>
                        </p:par>
                        <p:par>
                          <p:cTn id="44" fill="hold">
                            <p:stCondLst>
                              <p:cond delay="4500"/>
                            </p:stCondLst>
                            <p:childTnLst>
                              <p:par>
                                <p:cTn id="45" presetID="22" presetClass="entr" presetSubtype="8" fill="hold" grpId="0" nodeType="afterEffect">
                                  <p:stCondLst>
                                    <p:cond delay="0"/>
                                  </p:stCondLst>
                                  <p:childTnLst>
                                    <p:set>
                                      <p:cBhvr>
                                        <p:cTn id="46" dur="1" fill="hold">
                                          <p:stCondLst>
                                            <p:cond delay="0"/>
                                          </p:stCondLst>
                                        </p:cTn>
                                        <p:tgtEl>
                                          <p:spTgt spid="146"/>
                                        </p:tgtEl>
                                        <p:attrNameLst>
                                          <p:attrName>style.visibility</p:attrName>
                                        </p:attrNameLst>
                                      </p:cBhvr>
                                      <p:to>
                                        <p:strVal val="visible"/>
                                      </p:to>
                                    </p:set>
                                    <p:animEffect transition="in" filter="wipe(left)">
                                      <p:cBhvr>
                                        <p:cTn id="47" dur="500"/>
                                        <p:tgtEl>
                                          <p:spTgt spid="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p:bldP spid="134" grpId="0"/>
      <p:bldP spid="138" grpId="0" animBg="1"/>
      <p:bldP spid="139" grpId="0"/>
      <p:bldP spid="140" grpId="0"/>
      <p:bldP spid="145" grpId="0"/>
      <p:bldP spid="14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9342437" y="0"/>
            <a:ext cx="5121981" cy="1859280"/>
            <a:chOff x="9266237" y="-30479"/>
            <a:chExt cx="5121981" cy="1859280"/>
          </a:xfrm>
        </p:grpSpPr>
        <p:sp>
          <p:nvSpPr>
            <p:cNvPr id="10"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1" name="TextBox 10"/>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12" name="กลุ่ม 1"/>
            <p:cNvGrpSpPr/>
            <p:nvPr/>
          </p:nvGrpSpPr>
          <p:grpSpPr>
            <a:xfrm>
              <a:off x="10629638" y="960536"/>
              <a:ext cx="2675199" cy="191868"/>
              <a:chOff x="731836" y="7607630"/>
              <a:chExt cx="3043601" cy="240970"/>
            </a:xfrm>
          </p:grpSpPr>
          <p:sp>
            <p:nvSpPr>
              <p:cNvPr id="13"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4"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5"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6"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7"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18" name="Group 17"/>
          <p:cNvGrpSpPr/>
          <p:nvPr/>
        </p:nvGrpSpPr>
        <p:grpSpPr>
          <a:xfrm>
            <a:off x="1618359" y="1905000"/>
            <a:ext cx="21059078" cy="1752600"/>
            <a:chOff x="15576914" y="1396829"/>
            <a:chExt cx="8794157" cy="3405515"/>
          </a:xfrm>
        </p:grpSpPr>
        <p:sp>
          <p:nvSpPr>
            <p:cNvPr id="19" name="TextBox 18"/>
            <p:cNvSpPr txBox="1"/>
            <p:nvPr/>
          </p:nvSpPr>
          <p:spPr>
            <a:xfrm>
              <a:off x="15576914" y="2734122"/>
              <a:ext cx="8794157" cy="2068222"/>
            </a:xfrm>
            <a:prstGeom prst="rect">
              <a:avLst/>
            </a:prstGeom>
            <a:noFill/>
          </p:spPr>
          <p:txBody>
            <a:bodyPr wrap="square" lIns="219419" tIns="109710" rIns="219419" bIns="109710" rtlCol="0">
              <a:spAutoFit/>
            </a:bodyPr>
            <a:lstStyle/>
            <a:p>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dolor sit </a:t>
              </a:r>
              <a:r>
                <a:rPr lang="en-US" sz="2400" dirty="0" err="1">
                  <a:solidFill>
                    <a:schemeClr val="bg1">
                      <a:lumMod val="65000"/>
                    </a:schemeClr>
                  </a:solidFill>
                  <a:latin typeface="Lato" pitchFamily="34" charset="0"/>
                  <a:ea typeface="Lato" pitchFamily="34" charset="0"/>
                  <a:cs typeface="Lato" pitchFamily="34" charset="0"/>
                </a:rPr>
                <a:t>amet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consectetur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adipiscing</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elit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Ut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efficitur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tortor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r>
                <a:rPr lang="en-US" sz="2400" dirty="0">
                  <a:solidFill>
                    <a:schemeClr val="bg1">
                      <a:lumMod val="65000"/>
                    </a:schemeClr>
                  </a:solidFill>
                  <a:latin typeface="Lato" pitchFamily="34" charset="0"/>
                  <a:ea typeface="Lato" pitchFamily="34" charset="0"/>
                  <a:cs typeface="Lato" pitchFamily="34" charset="0"/>
                </a:rPr>
                <a:t>, a </a:t>
              </a:r>
              <a:r>
                <a:rPr lang="en-US" sz="2400" dirty="0" err="1">
                  <a:solidFill>
                    <a:schemeClr val="bg1">
                      <a:lumMod val="65000"/>
                    </a:schemeClr>
                  </a:solidFill>
                  <a:latin typeface="Lato" pitchFamily="34" charset="0"/>
                  <a:ea typeface="Lato" pitchFamily="34" charset="0"/>
                  <a:cs typeface="Lato" pitchFamily="34" charset="0"/>
                </a:rPr>
                <a:t>pulvinar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lacinia</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Donec</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arcu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justo</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Fusce</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eget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consequat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risus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Proin</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est</a:t>
              </a:r>
              <a:r>
                <a:rPr lang="en-US" sz="2400" dirty="0">
                  <a:solidFill>
                    <a:schemeClr val="bg1">
                      <a:lumMod val="65000"/>
                    </a:schemeClr>
                  </a:solidFill>
                  <a:latin typeface="Lato" pitchFamily="34" charset="0"/>
                  <a:ea typeface="Lato" pitchFamily="34" charset="0"/>
                  <a:cs typeface="Lato" pitchFamily="34" charset="0"/>
                </a:rPr>
                <a:t> lacus, </a:t>
              </a:r>
              <a:r>
                <a:rPr lang="en-US" sz="2400" dirty="0" err="1">
                  <a:solidFill>
                    <a:schemeClr val="bg1">
                      <a:lumMod val="65000"/>
                    </a:schemeClr>
                  </a:solidFill>
                  <a:latin typeface="Lato" pitchFamily="34" charset="0"/>
                  <a:ea typeface="Lato" pitchFamily="34" charset="0"/>
                  <a:cs typeface="Lato" pitchFamily="34" charset="0"/>
                </a:rPr>
                <a:t>interdum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feugiat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quis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faucibus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vel</a:t>
              </a:r>
              <a:r>
                <a:rPr lang="en-US" sz="2400" dirty="0">
                  <a:solidFill>
                    <a:schemeClr val="bg1">
                      <a:lumMod val="65000"/>
                    </a:schemeClr>
                  </a:solidFill>
                  <a:latin typeface="Lato" pitchFamily="34" charset="0"/>
                  <a:ea typeface="Lato" pitchFamily="34" charset="0"/>
                  <a:cs typeface="Lato" pitchFamily="34" charset="0"/>
                </a:rPr>
                <a:t> mi.  </a:t>
              </a:r>
              <a:r>
                <a:rPr lang="en-US" sz="2400" dirty="0" err="1">
                  <a:solidFill>
                    <a:schemeClr val="bg1">
                      <a:lumMod val="65000"/>
                    </a:schemeClr>
                  </a:solidFill>
                  <a:latin typeface="Lato" pitchFamily="34" charset="0"/>
                  <a:ea typeface="Lato" pitchFamily="34" charset="0"/>
                  <a:cs typeface="Lato" pitchFamily="34" charset="0"/>
                </a:rPr>
                <a:t>Vivamus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endParaRPr lang="en-US" sz="2400" dirty="0">
                <a:solidFill>
                  <a:schemeClr val="bg1">
                    <a:lumMod val="65000"/>
                  </a:schemeClr>
                </a:solidFill>
                <a:latin typeface="Lato" pitchFamily="34" charset="0"/>
                <a:ea typeface="Lato" pitchFamily="34" charset="0"/>
                <a:cs typeface="Lato" pitchFamily="34" charset="0"/>
              </a:endParaRPr>
            </a:p>
          </p:txBody>
        </p:sp>
        <p:sp>
          <p:nvSpPr>
            <p:cNvPr id="20" name="TextBox 19"/>
            <p:cNvSpPr txBox="1"/>
            <p:nvPr/>
          </p:nvSpPr>
          <p:spPr>
            <a:xfrm>
              <a:off x="15576914" y="1396829"/>
              <a:ext cx="4195296" cy="738627"/>
            </a:xfrm>
            <a:prstGeom prst="rect">
              <a:avLst/>
            </a:prstGeom>
            <a:noFill/>
          </p:spPr>
          <p:txBody>
            <a:bodyPr wrap="square" lIns="182843" tIns="91422" rIns="182843" bIns="91422" rtlCol="0">
              <a:spAutoFit/>
            </a:bodyPr>
            <a:lstStyle/>
            <a:p>
              <a:r>
                <a:rPr lang="en-US" sz="3600" b="1" dirty="0">
                  <a:solidFill>
                    <a:schemeClr val="accent2"/>
                  </a:solidFill>
                  <a:latin typeface="Lato" pitchFamily="34" charset="0"/>
                  <a:ea typeface="Lato" pitchFamily="34" charset="0"/>
                  <a:cs typeface="Lato" pitchFamily="34" charset="0"/>
                </a:rPr>
                <a:t>DESCRIPTION HERE</a:t>
              </a:r>
              <a:endParaRPr lang="id-ID" sz="3600" b="1" dirty="0">
                <a:solidFill>
                  <a:schemeClr val="accent2"/>
                </a:solidFill>
                <a:latin typeface="Lato" pitchFamily="34" charset="0"/>
                <a:ea typeface="Lato" pitchFamily="34" charset="0"/>
                <a:cs typeface="Lato" pitchFamily="34" charset="0"/>
              </a:endParaRPr>
            </a:p>
          </p:txBody>
        </p:sp>
      </p:grpSp>
      <p:grpSp>
        <p:nvGrpSpPr>
          <p:cNvPr id="35" name="Group 34"/>
          <p:cNvGrpSpPr/>
          <p:nvPr/>
        </p:nvGrpSpPr>
        <p:grpSpPr>
          <a:xfrm>
            <a:off x="4874515" y="7239000"/>
            <a:ext cx="8902509" cy="3209614"/>
            <a:chOff x="1223719" y="4037259"/>
            <a:chExt cx="8902509" cy="3209614"/>
          </a:xfrm>
        </p:grpSpPr>
        <p:sp>
          <p:nvSpPr>
            <p:cNvPr id="30" name="Freeform 29"/>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34" name="Picture 3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36" name="Group 35"/>
          <p:cNvGrpSpPr/>
          <p:nvPr/>
        </p:nvGrpSpPr>
        <p:grpSpPr>
          <a:xfrm>
            <a:off x="1493837" y="4343400"/>
            <a:ext cx="8902509" cy="3209614"/>
            <a:chOff x="1223719" y="4037259"/>
            <a:chExt cx="8902509" cy="3209614"/>
          </a:xfrm>
        </p:grpSpPr>
        <p:sp>
          <p:nvSpPr>
            <p:cNvPr id="37" name="Freeform 36"/>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38" name="Picture 3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39" name="Group 38"/>
          <p:cNvGrpSpPr/>
          <p:nvPr/>
        </p:nvGrpSpPr>
        <p:grpSpPr>
          <a:xfrm>
            <a:off x="2283715" y="9991414"/>
            <a:ext cx="8902509" cy="3209614"/>
            <a:chOff x="1223719" y="4037259"/>
            <a:chExt cx="8902509" cy="3209614"/>
          </a:xfrm>
        </p:grpSpPr>
        <p:sp>
          <p:nvSpPr>
            <p:cNvPr id="40" name="Freeform 39"/>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41" name="Picture 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sp>
        <p:nvSpPr>
          <p:cNvPr id="42" name="Freeform 41"/>
          <p:cNvSpPr/>
          <p:nvPr/>
        </p:nvSpPr>
        <p:spPr>
          <a:xfrm>
            <a:off x="-90243" y="3993404"/>
            <a:ext cx="6786718" cy="8960596"/>
          </a:xfrm>
          <a:custGeom>
            <a:avLst/>
            <a:gdLst>
              <a:gd name="connsiteX0" fmla="*/ 954744 w 9083674"/>
              <a:gd name="connsiteY0" fmla="*/ 0 h 11993298"/>
              <a:gd name="connsiteX1" fmla="*/ 2865437 w 9083674"/>
              <a:gd name="connsiteY1" fmla="*/ 1911192 h 11993298"/>
              <a:gd name="connsiteX2" fmla="*/ 2826619 w 9083674"/>
              <a:gd name="connsiteY2" fmla="*/ 2296363 h 11993298"/>
              <a:gd name="connsiteX3" fmla="*/ 2785505 w 9083674"/>
              <a:gd name="connsiteY3" fmla="*/ 2456301 h 11993298"/>
              <a:gd name="connsiteX4" fmla="*/ 3084289 w 9083674"/>
              <a:gd name="connsiteY4" fmla="*/ 2489007 h 11993298"/>
              <a:gd name="connsiteX5" fmla="*/ 6691815 w 9083674"/>
              <a:gd name="connsiteY5" fmla="*/ 5144628 h 11993298"/>
              <a:gd name="connsiteX6" fmla="*/ 6783706 w 9083674"/>
              <a:gd name="connsiteY6" fmla="*/ 5347941 h 11993298"/>
              <a:gd name="connsiteX7" fmla="*/ 6929629 w 9083674"/>
              <a:gd name="connsiteY7" fmla="*/ 5320013 h 11993298"/>
              <a:gd name="connsiteX8" fmla="*/ 7172981 w 9083674"/>
              <a:gd name="connsiteY8" fmla="*/ 5304658 h 11993298"/>
              <a:gd name="connsiteX9" fmla="*/ 9083674 w 9083674"/>
              <a:gd name="connsiteY9" fmla="*/ 7215850 h 11993298"/>
              <a:gd name="connsiteX10" fmla="*/ 7172981 w 9083674"/>
              <a:gd name="connsiteY10" fmla="*/ 9127040 h 11993298"/>
              <a:gd name="connsiteX11" fmla="*/ 6929629 w 9083674"/>
              <a:gd name="connsiteY11" fmla="*/ 9111685 h 11993298"/>
              <a:gd name="connsiteX12" fmla="*/ 6783707 w 9083674"/>
              <a:gd name="connsiteY12" fmla="*/ 9083758 h 11993298"/>
              <a:gd name="connsiteX13" fmla="*/ 6691815 w 9083674"/>
              <a:gd name="connsiteY13" fmla="*/ 9287071 h 11993298"/>
              <a:gd name="connsiteX14" fmla="*/ 2386596 w 9083674"/>
              <a:gd name="connsiteY14" fmla="*/ 11993298 h 11993298"/>
              <a:gd name="connsiteX15" fmla="*/ 109974 w 9083674"/>
              <a:gd name="connsiteY15" fmla="*/ 11416686 h 11993298"/>
              <a:gd name="connsiteX16" fmla="*/ 0 w 9083674"/>
              <a:gd name="connsiteY16" fmla="*/ 11349858 h 11993298"/>
              <a:gd name="connsiteX17" fmla="*/ 0 w 9083674"/>
              <a:gd name="connsiteY17" fmla="*/ 3564977 h 11993298"/>
              <a:gd name="connsiteX18" fmla="*/ 0 w 9083674"/>
              <a:gd name="connsiteY18" fmla="*/ 3564977 h 11993298"/>
              <a:gd name="connsiteX19" fmla="*/ 0 w 9083674"/>
              <a:gd name="connsiteY19" fmla="*/ 257405 h 11993298"/>
              <a:gd name="connsiteX20" fmla="*/ 43994 w 9083674"/>
              <a:gd name="connsiteY20" fmla="*/ 230671 h 11993298"/>
              <a:gd name="connsiteX21" fmla="*/ 954744 w 9083674"/>
              <a:gd name="connsiteY21" fmla="*/ 0 h 11993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83674" h="11993298">
                <a:moveTo>
                  <a:pt x="954744" y="0"/>
                </a:moveTo>
                <a:cubicBezTo>
                  <a:pt x="2009991" y="0"/>
                  <a:pt x="2865437" y="855670"/>
                  <a:pt x="2865437" y="1911192"/>
                </a:cubicBezTo>
                <a:cubicBezTo>
                  <a:pt x="2865437" y="2043132"/>
                  <a:pt x="2852071" y="2171949"/>
                  <a:pt x="2826619" y="2296363"/>
                </a:cubicBezTo>
                <a:lnTo>
                  <a:pt x="2785505" y="2456301"/>
                </a:lnTo>
                <a:lnTo>
                  <a:pt x="3084289" y="2489007"/>
                </a:lnTo>
                <a:cubicBezTo>
                  <a:pt x="4678473" y="2722399"/>
                  <a:pt x="6016875" y="3743535"/>
                  <a:pt x="6691815" y="5144628"/>
                </a:cubicBezTo>
                <a:lnTo>
                  <a:pt x="6783706" y="5347941"/>
                </a:lnTo>
                <a:lnTo>
                  <a:pt x="6929629" y="5320013"/>
                </a:lnTo>
                <a:cubicBezTo>
                  <a:pt x="7009319" y="5309881"/>
                  <a:pt x="7090540" y="5304658"/>
                  <a:pt x="7172981" y="5304658"/>
                </a:cubicBezTo>
                <a:cubicBezTo>
                  <a:pt x="8228228" y="5304658"/>
                  <a:pt x="9083674" y="6160328"/>
                  <a:pt x="9083674" y="7215850"/>
                </a:cubicBezTo>
                <a:cubicBezTo>
                  <a:pt x="9083674" y="8271370"/>
                  <a:pt x="8228228" y="9127040"/>
                  <a:pt x="7172981" y="9127040"/>
                </a:cubicBezTo>
                <a:cubicBezTo>
                  <a:pt x="7090540" y="9127040"/>
                  <a:pt x="7009319" y="9121817"/>
                  <a:pt x="6929629" y="9111685"/>
                </a:cubicBezTo>
                <a:lnTo>
                  <a:pt x="6783707" y="9083758"/>
                </a:lnTo>
                <a:lnTo>
                  <a:pt x="6691815" y="9287071"/>
                </a:lnTo>
                <a:cubicBezTo>
                  <a:pt x="5920455" y="10888320"/>
                  <a:pt x="4282532" y="11993298"/>
                  <a:pt x="2386596" y="11993298"/>
                </a:cubicBezTo>
                <a:cubicBezTo>
                  <a:pt x="1562276" y="11993298"/>
                  <a:pt x="786730" y="11784417"/>
                  <a:pt x="109974" y="11416686"/>
                </a:cubicBezTo>
                <a:lnTo>
                  <a:pt x="0" y="11349858"/>
                </a:lnTo>
                <a:lnTo>
                  <a:pt x="0" y="3564977"/>
                </a:lnTo>
                <a:lnTo>
                  <a:pt x="0" y="3564977"/>
                </a:lnTo>
                <a:lnTo>
                  <a:pt x="0" y="257405"/>
                </a:lnTo>
                <a:lnTo>
                  <a:pt x="43994" y="230671"/>
                </a:lnTo>
                <a:cubicBezTo>
                  <a:pt x="314727" y="83562"/>
                  <a:pt x="624979" y="0"/>
                  <a:pt x="95474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Content Placeholder 2"/>
          <p:cNvSpPr txBox="1">
            <a:spLocks/>
          </p:cNvSpPr>
          <p:nvPr/>
        </p:nvSpPr>
        <p:spPr>
          <a:xfrm>
            <a:off x="-30163" y="6172200"/>
            <a:ext cx="4805619" cy="5233802"/>
          </a:xfrm>
          <a:prstGeom prst="rect">
            <a:avLst/>
          </a:prstGeom>
        </p:spPr>
        <p:txBody>
          <a:bodyPr vert="horz" lIns="243785" tIns="121892" rIns="243785" bIns="121892"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000" b="1" dirty="0">
                <a:solidFill>
                  <a:schemeClr val="bg1"/>
                </a:solidFill>
                <a:latin typeface="Lato" pitchFamily="34" charset="0"/>
                <a:ea typeface="Lato" pitchFamily="34" charset="0"/>
                <a:cs typeface="Lato" pitchFamily="34" charset="0"/>
              </a:rPr>
              <a:t>“</a:t>
            </a:r>
            <a:r>
              <a:rPr lang="en-US" sz="2600" dirty="0" err="1">
                <a:solidFill>
                  <a:schemeClr val="bg1"/>
                </a:solidFill>
                <a:latin typeface="Lato" pitchFamily="34" charset="0"/>
                <a:ea typeface="Lato" pitchFamily="34" charset="0"/>
                <a:cs typeface="Lato" pitchFamily="34" charset="0"/>
              </a:rPr>
              <a:t>Lorem</a:t>
            </a:r>
            <a:r>
              <a:rPr lang="en-US" sz="2600" dirty="0">
                <a:solidFill>
                  <a:schemeClr val="bg1"/>
                </a:solidFill>
                <a:latin typeface="Lato" pitchFamily="34" charset="0"/>
                <a:ea typeface="Lato" pitchFamily="34" charset="0"/>
                <a:cs typeface="Lato" pitchFamily="34" charset="0"/>
              </a:rPr>
              <a:t> ipsum dolor sit amet, consectetur adipiscing elit. Ut efficitur ipsum vitae tortor accumsan, a pulvinar lorem lacinia. Donec eu arcu justo. Fusce eget consequat risus Proin est lacus, </a:t>
            </a:r>
            <a:r>
              <a:rPr lang="en-US" sz="2600" dirty="0" err="1">
                <a:solidFill>
                  <a:schemeClr val="bg1"/>
                </a:solidFill>
                <a:latin typeface="Lato" pitchFamily="34" charset="0"/>
                <a:ea typeface="Lato" pitchFamily="34" charset="0"/>
                <a:cs typeface="Lato" pitchFamily="34" charset="0"/>
              </a:rPr>
              <a:t>risus</a:t>
            </a:r>
            <a:r>
              <a:rPr lang="en-US" sz="2600" dirty="0">
                <a:solidFill>
                  <a:schemeClr val="bg1"/>
                </a:solidFill>
                <a:latin typeface="Lato" pitchFamily="34" charset="0"/>
                <a:ea typeface="Lato" pitchFamily="34" charset="0"/>
                <a:cs typeface="Lato" pitchFamily="34" charset="0"/>
              </a:rPr>
              <a:t>. Lorem ipsum dolor sit amet, </a:t>
            </a:r>
            <a:r>
              <a:rPr lang="en-US" sz="2600" dirty="0" err="1">
                <a:solidFill>
                  <a:schemeClr val="bg1"/>
                </a:solidFill>
                <a:latin typeface="Lato" pitchFamily="34" charset="0"/>
                <a:ea typeface="Lato" pitchFamily="34" charset="0"/>
                <a:cs typeface="Lato" pitchFamily="34" charset="0"/>
              </a:rPr>
              <a:t>consectetur</a:t>
            </a:r>
            <a:r>
              <a:rPr lang="en-US" sz="2600" dirty="0">
                <a:solidFill>
                  <a:schemeClr val="bg1"/>
                </a:solidFill>
                <a:latin typeface="Lato" pitchFamily="34" charset="0"/>
                <a:ea typeface="Lato" pitchFamily="34" charset="0"/>
                <a:cs typeface="Lato" pitchFamily="34" charset="0"/>
              </a:rPr>
              <a:t> </a:t>
            </a:r>
            <a:r>
              <a:rPr lang="en-US" sz="2600" dirty="0" err="1">
                <a:solidFill>
                  <a:schemeClr val="bg1"/>
                </a:solidFill>
                <a:latin typeface="Lato" pitchFamily="34" charset="0"/>
                <a:ea typeface="Lato" pitchFamily="34" charset="0"/>
                <a:cs typeface="Lato" pitchFamily="34" charset="0"/>
              </a:rPr>
              <a:t>adipiscing</a:t>
            </a:r>
            <a:r>
              <a:rPr lang="en-US" sz="2600" dirty="0">
                <a:solidFill>
                  <a:schemeClr val="bg1"/>
                </a:solidFill>
                <a:latin typeface="Lato" pitchFamily="34" charset="0"/>
                <a:ea typeface="Lato" pitchFamily="34" charset="0"/>
                <a:cs typeface="Lato" pitchFamily="34" charset="0"/>
              </a:rPr>
              <a:t>.</a:t>
            </a:r>
          </a:p>
          <a:p>
            <a:pPr marL="0" indent="0" algn="ctr">
              <a:buNone/>
            </a:pPr>
            <a:r>
              <a:rPr lang="en-US" sz="10000" b="1" dirty="0">
                <a:solidFill>
                  <a:schemeClr val="bg1"/>
                </a:solidFill>
                <a:latin typeface="Lato" pitchFamily="34" charset="0"/>
                <a:ea typeface="Lato" pitchFamily="34" charset="0"/>
                <a:cs typeface="Lato" pitchFamily="34" charset="0"/>
              </a:rPr>
              <a:t>”</a:t>
            </a:r>
          </a:p>
        </p:txBody>
      </p:sp>
      <p:grpSp>
        <p:nvGrpSpPr>
          <p:cNvPr id="44" name="Group 43"/>
          <p:cNvGrpSpPr/>
          <p:nvPr/>
        </p:nvGrpSpPr>
        <p:grpSpPr>
          <a:xfrm>
            <a:off x="4593354" y="5324694"/>
            <a:ext cx="4525401" cy="1304706"/>
            <a:chOff x="12883235" y="4684721"/>
            <a:chExt cx="4525401" cy="1304706"/>
          </a:xfrm>
        </p:grpSpPr>
        <p:sp>
          <p:nvSpPr>
            <p:cNvPr id="45" name="TextBox 44"/>
            <p:cNvSpPr txBox="1"/>
            <p:nvPr/>
          </p:nvSpPr>
          <p:spPr>
            <a:xfrm>
              <a:off x="12883235" y="5029200"/>
              <a:ext cx="452540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a:t>
              </a:r>
            </a:p>
          </p:txBody>
        </p:sp>
        <p:sp>
          <p:nvSpPr>
            <p:cNvPr id="46" name="TextBox 45"/>
            <p:cNvSpPr txBox="1"/>
            <p:nvPr/>
          </p:nvSpPr>
          <p:spPr>
            <a:xfrm>
              <a:off x="12923837" y="4684721"/>
              <a:ext cx="3660813" cy="571099"/>
            </a:xfrm>
            <a:prstGeom prst="rect">
              <a:avLst/>
            </a:prstGeom>
            <a:noFill/>
          </p:spPr>
          <p:txBody>
            <a:bodyPr wrap="square" lIns="182843" tIns="91422" rIns="182843" bIns="91422" rtlCol="0">
              <a:spAutoFit/>
            </a:bodyPr>
            <a:lstStyle/>
            <a:p>
              <a:r>
                <a:rPr lang="en-US" sz="2500" b="1" dirty="0">
                  <a:solidFill>
                    <a:schemeClr val="bg1"/>
                  </a:solidFill>
                  <a:latin typeface="Lato" pitchFamily="34" charset="0"/>
                  <a:ea typeface="Lato" pitchFamily="34" charset="0"/>
                  <a:cs typeface="Lato" pitchFamily="34" charset="0"/>
                </a:rPr>
                <a:t>CONTENT HERE</a:t>
              </a:r>
              <a:endParaRPr lang="id-ID" sz="2500" b="1" dirty="0">
                <a:solidFill>
                  <a:schemeClr val="bg1"/>
                </a:solidFill>
                <a:latin typeface="Lato" pitchFamily="34" charset="0"/>
                <a:ea typeface="Lato" pitchFamily="34" charset="0"/>
                <a:cs typeface="Lato" pitchFamily="34" charset="0"/>
              </a:endParaRPr>
            </a:p>
          </p:txBody>
        </p:sp>
      </p:grpSp>
      <p:grpSp>
        <p:nvGrpSpPr>
          <p:cNvPr id="47" name="Group 46"/>
          <p:cNvGrpSpPr/>
          <p:nvPr/>
        </p:nvGrpSpPr>
        <p:grpSpPr>
          <a:xfrm>
            <a:off x="7524191" y="8119860"/>
            <a:ext cx="4525401" cy="1304706"/>
            <a:chOff x="12883235" y="4684721"/>
            <a:chExt cx="4525401" cy="1304706"/>
          </a:xfrm>
        </p:grpSpPr>
        <p:sp>
          <p:nvSpPr>
            <p:cNvPr id="48" name="TextBox 47"/>
            <p:cNvSpPr txBox="1"/>
            <p:nvPr/>
          </p:nvSpPr>
          <p:spPr>
            <a:xfrm>
              <a:off x="12883235" y="5029200"/>
              <a:ext cx="452540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a:t>
              </a:r>
            </a:p>
          </p:txBody>
        </p:sp>
        <p:sp>
          <p:nvSpPr>
            <p:cNvPr id="49" name="TextBox 48"/>
            <p:cNvSpPr txBox="1"/>
            <p:nvPr/>
          </p:nvSpPr>
          <p:spPr>
            <a:xfrm>
              <a:off x="12923837" y="4684721"/>
              <a:ext cx="3660813" cy="571099"/>
            </a:xfrm>
            <a:prstGeom prst="rect">
              <a:avLst/>
            </a:prstGeom>
            <a:noFill/>
          </p:spPr>
          <p:txBody>
            <a:bodyPr wrap="square" lIns="182843" tIns="91422" rIns="182843" bIns="91422" rtlCol="0">
              <a:spAutoFit/>
            </a:bodyPr>
            <a:lstStyle/>
            <a:p>
              <a:r>
                <a:rPr lang="en-US" sz="2500" b="1" dirty="0">
                  <a:solidFill>
                    <a:schemeClr val="bg1"/>
                  </a:solidFill>
                  <a:latin typeface="Lato" pitchFamily="34" charset="0"/>
                  <a:ea typeface="Lato" pitchFamily="34" charset="0"/>
                  <a:cs typeface="Lato" pitchFamily="34" charset="0"/>
                </a:rPr>
                <a:t>CONTENT HERE</a:t>
              </a:r>
              <a:endParaRPr lang="id-ID" sz="2500" b="1" dirty="0">
                <a:solidFill>
                  <a:schemeClr val="bg1"/>
                </a:solidFill>
                <a:latin typeface="Lato" pitchFamily="34" charset="0"/>
                <a:ea typeface="Lato" pitchFamily="34" charset="0"/>
                <a:cs typeface="Lato" pitchFamily="34" charset="0"/>
              </a:endParaRPr>
            </a:p>
          </p:txBody>
        </p:sp>
      </p:grpSp>
      <p:grpSp>
        <p:nvGrpSpPr>
          <p:cNvPr id="50" name="Group 49"/>
          <p:cNvGrpSpPr/>
          <p:nvPr/>
        </p:nvGrpSpPr>
        <p:grpSpPr>
          <a:xfrm>
            <a:off x="5693524" y="10853152"/>
            <a:ext cx="4525401" cy="1304706"/>
            <a:chOff x="12883235" y="4684721"/>
            <a:chExt cx="4525401" cy="1304706"/>
          </a:xfrm>
        </p:grpSpPr>
        <p:sp>
          <p:nvSpPr>
            <p:cNvPr id="51" name="TextBox 50"/>
            <p:cNvSpPr txBox="1"/>
            <p:nvPr/>
          </p:nvSpPr>
          <p:spPr>
            <a:xfrm>
              <a:off x="12883235" y="5029200"/>
              <a:ext cx="4525401"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a:t>
              </a:r>
            </a:p>
          </p:txBody>
        </p:sp>
        <p:sp>
          <p:nvSpPr>
            <p:cNvPr id="52" name="TextBox 51"/>
            <p:cNvSpPr txBox="1"/>
            <p:nvPr/>
          </p:nvSpPr>
          <p:spPr>
            <a:xfrm>
              <a:off x="12923837" y="4684721"/>
              <a:ext cx="3660813" cy="571099"/>
            </a:xfrm>
            <a:prstGeom prst="rect">
              <a:avLst/>
            </a:prstGeom>
            <a:noFill/>
          </p:spPr>
          <p:txBody>
            <a:bodyPr wrap="square" lIns="182843" tIns="91422" rIns="182843" bIns="91422" rtlCol="0">
              <a:spAutoFit/>
            </a:bodyPr>
            <a:lstStyle/>
            <a:p>
              <a:r>
                <a:rPr lang="en-US" sz="2500" b="1" dirty="0">
                  <a:solidFill>
                    <a:schemeClr val="bg1"/>
                  </a:solidFill>
                  <a:latin typeface="Lato" pitchFamily="34" charset="0"/>
                  <a:ea typeface="Lato" pitchFamily="34" charset="0"/>
                  <a:cs typeface="Lato" pitchFamily="34" charset="0"/>
                </a:rPr>
                <a:t>CONTENT HERE</a:t>
              </a:r>
              <a:endParaRPr lang="id-ID" sz="2500" b="1" dirty="0">
                <a:solidFill>
                  <a:schemeClr val="bg1"/>
                </a:solidFill>
                <a:latin typeface="Lato" pitchFamily="34" charset="0"/>
                <a:ea typeface="Lato" pitchFamily="34" charset="0"/>
                <a:cs typeface="Lato" pitchFamily="34" charset="0"/>
              </a:endParaRPr>
            </a:p>
          </p:txBody>
        </p:sp>
      </p:grpSp>
      <p:grpSp>
        <p:nvGrpSpPr>
          <p:cNvPr id="53" name="Group 52"/>
          <p:cNvGrpSpPr/>
          <p:nvPr/>
        </p:nvGrpSpPr>
        <p:grpSpPr>
          <a:xfrm>
            <a:off x="14394955" y="7725231"/>
            <a:ext cx="1651866" cy="1651865"/>
            <a:chOff x="16581437" y="2791961"/>
            <a:chExt cx="1651866" cy="1651865"/>
          </a:xfrm>
        </p:grpSpPr>
        <p:sp>
          <p:nvSpPr>
            <p:cNvPr id="54" name="วงรี 77"/>
            <p:cNvSpPr/>
            <p:nvPr/>
          </p:nvSpPr>
          <p:spPr>
            <a:xfrm>
              <a:off x="16581437" y="2791961"/>
              <a:ext cx="1651866" cy="1651865"/>
            </a:xfrm>
            <a:prstGeom prst="ellipse">
              <a:avLst/>
            </a:prstGeom>
            <a:solidFill>
              <a:schemeClr val="accent5"/>
            </a:solidFill>
            <a:ln w="1270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grpSp>
          <p:nvGrpSpPr>
            <p:cNvPr id="55" name="กลุ่ม 78"/>
            <p:cNvGrpSpPr/>
            <p:nvPr/>
          </p:nvGrpSpPr>
          <p:grpSpPr>
            <a:xfrm>
              <a:off x="17114837" y="3217613"/>
              <a:ext cx="543037" cy="737248"/>
              <a:chOff x="15514638" y="2851150"/>
              <a:chExt cx="457200" cy="620713"/>
            </a:xfrm>
            <a:solidFill>
              <a:schemeClr val="bg1"/>
            </a:solidFill>
          </p:grpSpPr>
          <p:sp>
            <p:nvSpPr>
              <p:cNvPr id="56"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61" name="Group 60"/>
          <p:cNvGrpSpPr/>
          <p:nvPr/>
        </p:nvGrpSpPr>
        <p:grpSpPr>
          <a:xfrm>
            <a:off x="14394955" y="5032023"/>
            <a:ext cx="1651866" cy="1651865"/>
            <a:chOff x="16581437" y="922555"/>
            <a:chExt cx="1651866" cy="1651865"/>
          </a:xfrm>
        </p:grpSpPr>
        <p:sp>
          <p:nvSpPr>
            <p:cNvPr id="62" name="วงรี 85"/>
            <p:cNvSpPr/>
            <p:nvPr/>
          </p:nvSpPr>
          <p:spPr>
            <a:xfrm>
              <a:off x="16581437" y="922555"/>
              <a:ext cx="1651866" cy="1651865"/>
            </a:xfrm>
            <a:prstGeom prst="ellipse">
              <a:avLst/>
            </a:prstGeom>
            <a:solidFill>
              <a:schemeClr val="accent6"/>
            </a:solidFill>
            <a:ln w="1270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grpSp>
          <p:nvGrpSpPr>
            <p:cNvPr id="63" name="กลุ่ม 86"/>
            <p:cNvGrpSpPr/>
            <p:nvPr/>
          </p:nvGrpSpPr>
          <p:grpSpPr>
            <a:xfrm>
              <a:off x="16982429" y="1338181"/>
              <a:ext cx="803242" cy="805127"/>
              <a:chOff x="21201063" y="3320886"/>
              <a:chExt cx="676275" cy="677863"/>
            </a:xfrm>
            <a:solidFill>
              <a:schemeClr val="bg1"/>
            </a:solidFill>
          </p:grpSpPr>
          <p:sp>
            <p:nvSpPr>
              <p:cNvPr id="64"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 name="Freeform 82"/>
              <p:cNvSpPr>
                <a:spLocks noEditPoints="1"/>
              </p:cNvSpPr>
              <p:nvPr/>
            </p:nvSpPr>
            <p:spPr bwMode="auto">
              <a:xfrm>
                <a:off x="21324890" y="3444711"/>
                <a:ext cx="428625" cy="430212"/>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66" name="Group 65"/>
          <p:cNvGrpSpPr/>
          <p:nvPr/>
        </p:nvGrpSpPr>
        <p:grpSpPr>
          <a:xfrm>
            <a:off x="14371637" y="10420528"/>
            <a:ext cx="1651866" cy="1651865"/>
            <a:chOff x="16558119" y="4649058"/>
            <a:chExt cx="1651866" cy="1651865"/>
          </a:xfrm>
        </p:grpSpPr>
        <p:sp>
          <p:nvSpPr>
            <p:cNvPr id="67" name="วงรี 165"/>
            <p:cNvSpPr/>
            <p:nvPr/>
          </p:nvSpPr>
          <p:spPr>
            <a:xfrm>
              <a:off x="16558119" y="4649058"/>
              <a:ext cx="1651866" cy="1651865"/>
            </a:xfrm>
            <a:prstGeom prst="ellipse">
              <a:avLst/>
            </a:prstGeom>
            <a:solidFill>
              <a:schemeClr val="accent1"/>
            </a:solidFill>
            <a:ln w="1270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grpSp>
          <p:nvGrpSpPr>
            <p:cNvPr id="68" name="กลุ่ม 166"/>
            <p:cNvGrpSpPr/>
            <p:nvPr/>
          </p:nvGrpSpPr>
          <p:grpSpPr>
            <a:xfrm>
              <a:off x="17020578" y="5032736"/>
              <a:ext cx="711459" cy="900214"/>
              <a:chOff x="14438313" y="4005263"/>
              <a:chExt cx="466725" cy="590550"/>
            </a:xfrm>
            <a:solidFill>
              <a:schemeClr val="bg1"/>
            </a:solidFill>
          </p:grpSpPr>
          <p:sp>
            <p:nvSpPr>
              <p:cNvPr id="69" name="Freeform 69"/>
              <p:cNvSpPr>
                <a:spLocks noEditPoints="1"/>
              </p:cNvSpPr>
              <p:nvPr/>
            </p:nvSpPr>
            <p:spPr bwMode="auto">
              <a:xfrm>
                <a:off x="14438313" y="4262438"/>
                <a:ext cx="114300" cy="171450"/>
              </a:xfrm>
              <a:custGeom>
                <a:avLst/>
                <a:gdLst>
                  <a:gd name="T0" fmla="*/ 9 w 12"/>
                  <a:gd name="T1" fmla="*/ 0 h 18"/>
                  <a:gd name="T2" fmla="*/ 3 w 12"/>
                  <a:gd name="T3" fmla="*/ 0 h 18"/>
                  <a:gd name="T4" fmla="*/ 0 w 12"/>
                  <a:gd name="T5" fmla="*/ 3 h 18"/>
                  <a:gd name="T6" fmla="*/ 0 w 12"/>
                  <a:gd name="T7" fmla="*/ 15 h 18"/>
                  <a:gd name="T8" fmla="*/ 3 w 12"/>
                  <a:gd name="T9" fmla="*/ 18 h 18"/>
                  <a:gd name="T10" fmla="*/ 9 w 12"/>
                  <a:gd name="T11" fmla="*/ 18 h 18"/>
                  <a:gd name="T12" fmla="*/ 12 w 12"/>
                  <a:gd name="T13" fmla="*/ 15 h 18"/>
                  <a:gd name="T14" fmla="*/ 12 w 12"/>
                  <a:gd name="T15" fmla="*/ 3 h 18"/>
                  <a:gd name="T16" fmla="*/ 9 w 12"/>
                  <a:gd name="T17" fmla="*/ 0 h 18"/>
                  <a:gd name="T18" fmla="*/ 9 w 12"/>
                  <a:gd name="T19" fmla="*/ 15 h 18"/>
                  <a:gd name="T20" fmla="*/ 9 w 12"/>
                  <a:gd name="T21" fmla="*/ 15 h 18"/>
                  <a:gd name="T22" fmla="*/ 3 w 12"/>
                  <a:gd name="T23" fmla="*/ 15 h 18"/>
                  <a:gd name="T24" fmla="*/ 3 w 12"/>
                  <a:gd name="T25" fmla="*/ 15 h 18"/>
                  <a:gd name="T26" fmla="*/ 3 w 12"/>
                  <a:gd name="T27" fmla="*/ 3 h 18"/>
                  <a:gd name="T28" fmla="*/ 3 w 12"/>
                  <a:gd name="T29" fmla="*/ 2 h 18"/>
                  <a:gd name="T30" fmla="*/ 9 w 12"/>
                  <a:gd name="T31" fmla="*/ 2 h 18"/>
                  <a:gd name="T32" fmla="*/ 9 w 12"/>
                  <a:gd name="T33" fmla="*/ 3 h 18"/>
                  <a:gd name="T34" fmla="*/ 9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3" y="0"/>
                      <a:pt x="3" y="0"/>
                      <a:pt x="3" y="0"/>
                    </a:cubicBezTo>
                    <a:cubicBezTo>
                      <a:pt x="1" y="0"/>
                      <a:pt x="0" y="1"/>
                      <a:pt x="0" y="3"/>
                    </a:cubicBezTo>
                    <a:cubicBezTo>
                      <a:pt x="0" y="15"/>
                      <a:pt x="0" y="15"/>
                      <a:pt x="0" y="15"/>
                    </a:cubicBezTo>
                    <a:cubicBezTo>
                      <a:pt x="0" y="17"/>
                      <a:pt x="1" y="18"/>
                      <a:pt x="3" y="18"/>
                    </a:cubicBezTo>
                    <a:cubicBezTo>
                      <a:pt x="9" y="18"/>
                      <a:pt x="9" y="18"/>
                      <a:pt x="9" y="18"/>
                    </a:cubicBezTo>
                    <a:cubicBezTo>
                      <a:pt x="10" y="18"/>
                      <a:pt x="12" y="17"/>
                      <a:pt x="12" y="15"/>
                    </a:cubicBezTo>
                    <a:cubicBezTo>
                      <a:pt x="12" y="3"/>
                      <a:pt x="12" y="3"/>
                      <a:pt x="12" y="3"/>
                    </a:cubicBezTo>
                    <a:cubicBezTo>
                      <a:pt x="12" y="1"/>
                      <a:pt x="10" y="0"/>
                      <a:pt x="9" y="0"/>
                    </a:cubicBezTo>
                    <a:close/>
                    <a:moveTo>
                      <a:pt x="9" y="15"/>
                    </a:moveTo>
                    <a:cubicBezTo>
                      <a:pt x="9" y="15"/>
                      <a:pt x="9" y="15"/>
                      <a:pt x="9" y="15"/>
                    </a:cubicBezTo>
                    <a:cubicBezTo>
                      <a:pt x="3" y="15"/>
                      <a:pt x="3" y="15"/>
                      <a:pt x="3" y="15"/>
                    </a:cubicBezTo>
                    <a:cubicBezTo>
                      <a:pt x="3" y="15"/>
                      <a:pt x="3" y="15"/>
                      <a:pt x="3" y="15"/>
                    </a:cubicBezTo>
                    <a:cubicBezTo>
                      <a:pt x="3" y="3"/>
                      <a:pt x="3" y="3"/>
                      <a:pt x="3" y="3"/>
                    </a:cubicBezTo>
                    <a:cubicBezTo>
                      <a:pt x="3" y="2"/>
                      <a:pt x="3" y="2"/>
                      <a:pt x="3" y="2"/>
                    </a:cubicBezTo>
                    <a:cubicBezTo>
                      <a:pt x="9" y="2"/>
                      <a:pt x="9" y="2"/>
                      <a:pt x="9" y="2"/>
                    </a:cubicBezTo>
                    <a:cubicBezTo>
                      <a:pt x="9" y="2"/>
                      <a:pt x="9" y="2"/>
                      <a:pt x="9" y="3"/>
                    </a:cubicBezTo>
                    <a:lnTo>
                      <a:pt x="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 name="Freeform 70"/>
              <p:cNvSpPr>
                <a:spLocks noEditPoints="1"/>
              </p:cNvSpPr>
              <p:nvPr/>
            </p:nvSpPr>
            <p:spPr bwMode="auto">
              <a:xfrm>
                <a:off x="14628813" y="4157663"/>
                <a:ext cx="104775" cy="180975"/>
              </a:xfrm>
              <a:custGeom>
                <a:avLst/>
                <a:gdLst>
                  <a:gd name="T0" fmla="*/ 8 w 11"/>
                  <a:gd name="T1" fmla="*/ 0 h 19"/>
                  <a:gd name="T2" fmla="*/ 3 w 11"/>
                  <a:gd name="T3" fmla="*/ 0 h 19"/>
                  <a:gd name="T4" fmla="*/ 0 w 11"/>
                  <a:gd name="T5" fmla="*/ 4 h 19"/>
                  <a:gd name="T6" fmla="*/ 0 w 11"/>
                  <a:gd name="T7" fmla="*/ 16 h 19"/>
                  <a:gd name="T8" fmla="*/ 3 w 11"/>
                  <a:gd name="T9" fmla="*/ 19 h 19"/>
                  <a:gd name="T10" fmla="*/ 8 w 11"/>
                  <a:gd name="T11" fmla="*/ 19 h 19"/>
                  <a:gd name="T12" fmla="*/ 11 w 11"/>
                  <a:gd name="T13" fmla="*/ 16 h 19"/>
                  <a:gd name="T14" fmla="*/ 11 w 11"/>
                  <a:gd name="T15" fmla="*/ 4 h 19"/>
                  <a:gd name="T16" fmla="*/ 8 w 11"/>
                  <a:gd name="T17" fmla="*/ 0 h 19"/>
                  <a:gd name="T18" fmla="*/ 9 w 11"/>
                  <a:gd name="T19" fmla="*/ 16 h 19"/>
                  <a:gd name="T20" fmla="*/ 8 w 11"/>
                  <a:gd name="T21" fmla="*/ 16 h 19"/>
                  <a:gd name="T22" fmla="*/ 3 w 11"/>
                  <a:gd name="T23" fmla="*/ 16 h 19"/>
                  <a:gd name="T24" fmla="*/ 2 w 11"/>
                  <a:gd name="T25" fmla="*/ 16 h 19"/>
                  <a:gd name="T26" fmla="*/ 2 w 11"/>
                  <a:gd name="T27" fmla="*/ 4 h 19"/>
                  <a:gd name="T28" fmla="*/ 3 w 11"/>
                  <a:gd name="T29" fmla="*/ 3 h 19"/>
                  <a:gd name="T30" fmla="*/ 8 w 11"/>
                  <a:gd name="T31" fmla="*/ 3 h 19"/>
                  <a:gd name="T32" fmla="*/ 9 w 11"/>
                  <a:gd name="T33" fmla="*/ 4 h 19"/>
                  <a:gd name="T34" fmla="*/ 9 w 11"/>
                  <a:gd name="T3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9">
                    <a:moveTo>
                      <a:pt x="8" y="0"/>
                    </a:moveTo>
                    <a:cubicBezTo>
                      <a:pt x="3" y="0"/>
                      <a:pt x="3" y="0"/>
                      <a:pt x="3" y="0"/>
                    </a:cubicBezTo>
                    <a:cubicBezTo>
                      <a:pt x="1" y="0"/>
                      <a:pt x="0" y="2"/>
                      <a:pt x="0" y="4"/>
                    </a:cubicBezTo>
                    <a:cubicBezTo>
                      <a:pt x="0" y="16"/>
                      <a:pt x="0" y="16"/>
                      <a:pt x="0" y="16"/>
                    </a:cubicBezTo>
                    <a:cubicBezTo>
                      <a:pt x="0" y="18"/>
                      <a:pt x="1" y="19"/>
                      <a:pt x="3" y="19"/>
                    </a:cubicBezTo>
                    <a:cubicBezTo>
                      <a:pt x="8" y="19"/>
                      <a:pt x="8" y="19"/>
                      <a:pt x="8" y="19"/>
                    </a:cubicBezTo>
                    <a:cubicBezTo>
                      <a:pt x="10" y="19"/>
                      <a:pt x="11" y="18"/>
                      <a:pt x="11" y="16"/>
                    </a:cubicBezTo>
                    <a:cubicBezTo>
                      <a:pt x="11" y="4"/>
                      <a:pt x="11" y="4"/>
                      <a:pt x="11" y="4"/>
                    </a:cubicBezTo>
                    <a:cubicBezTo>
                      <a:pt x="11" y="2"/>
                      <a:pt x="10" y="0"/>
                      <a:pt x="8" y="0"/>
                    </a:cubicBezTo>
                    <a:close/>
                    <a:moveTo>
                      <a:pt x="9" y="16"/>
                    </a:moveTo>
                    <a:cubicBezTo>
                      <a:pt x="9" y="16"/>
                      <a:pt x="9" y="16"/>
                      <a:pt x="8" y="16"/>
                    </a:cubicBezTo>
                    <a:cubicBezTo>
                      <a:pt x="3" y="16"/>
                      <a:pt x="3" y="16"/>
                      <a:pt x="3" y="16"/>
                    </a:cubicBezTo>
                    <a:cubicBezTo>
                      <a:pt x="3" y="16"/>
                      <a:pt x="2" y="16"/>
                      <a:pt x="2" y="16"/>
                    </a:cubicBezTo>
                    <a:cubicBezTo>
                      <a:pt x="2" y="4"/>
                      <a:pt x="2" y="4"/>
                      <a:pt x="2" y="4"/>
                    </a:cubicBezTo>
                    <a:cubicBezTo>
                      <a:pt x="2" y="3"/>
                      <a:pt x="3" y="3"/>
                      <a:pt x="3" y="3"/>
                    </a:cubicBezTo>
                    <a:cubicBezTo>
                      <a:pt x="8" y="3"/>
                      <a:pt x="8" y="3"/>
                      <a:pt x="8" y="3"/>
                    </a:cubicBezTo>
                    <a:cubicBezTo>
                      <a:pt x="9" y="3"/>
                      <a:pt x="9" y="3"/>
                      <a:pt x="9" y="4"/>
                    </a:cubicBezTo>
                    <a:lnTo>
                      <a:pt x="9"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 name="Freeform 71"/>
              <p:cNvSpPr>
                <a:spLocks noEditPoints="1"/>
              </p:cNvSpPr>
              <p:nvPr/>
            </p:nvSpPr>
            <p:spPr bwMode="auto">
              <a:xfrm>
                <a:off x="14790738" y="4262438"/>
                <a:ext cx="114300" cy="171450"/>
              </a:xfrm>
              <a:custGeom>
                <a:avLst/>
                <a:gdLst>
                  <a:gd name="T0" fmla="*/ 9 w 12"/>
                  <a:gd name="T1" fmla="*/ 0 h 18"/>
                  <a:gd name="T2" fmla="*/ 4 w 12"/>
                  <a:gd name="T3" fmla="*/ 0 h 18"/>
                  <a:gd name="T4" fmla="*/ 0 w 12"/>
                  <a:gd name="T5" fmla="*/ 3 h 18"/>
                  <a:gd name="T6" fmla="*/ 0 w 12"/>
                  <a:gd name="T7" fmla="*/ 15 h 18"/>
                  <a:gd name="T8" fmla="*/ 4 w 12"/>
                  <a:gd name="T9" fmla="*/ 18 h 18"/>
                  <a:gd name="T10" fmla="*/ 9 w 12"/>
                  <a:gd name="T11" fmla="*/ 18 h 18"/>
                  <a:gd name="T12" fmla="*/ 12 w 12"/>
                  <a:gd name="T13" fmla="*/ 15 h 18"/>
                  <a:gd name="T14" fmla="*/ 12 w 12"/>
                  <a:gd name="T15" fmla="*/ 3 h 18"/>
                  <a:gd name="T16" fmla="*/ 9 w 12"/>
                  <a:gd name="T17" fmla="*/ 0 h 18"/>
                  <a:gd name="T18" fmla="*/ 10 w 12"/>
                  <a:gd name="T19" fmla="*/ 15 h 18"/>
                  <a:gd name="T20" fmla="*/ 9 w 12"/>
                  <a:gd name="T21" fmla="*/ 15 h 18"/>
                  <a:gd name="T22" fmla="*/ 4 w 12"/>
                  <a:gd name="T23" fmla="*/ 15 h 18"/>
                  <a:gd name="T24" fmla="*/ 3 w 12"/>
                  <a:gd name="T25" fmla="*/ 15 h 18"/>
                  <a:gd name="T26" fmla="*/ 3 w 12"/>
                  <a:gd name="T27" fmla="*/ 3 h 18"/>
                  <a:gd name="T28" fmla="*/ 4 w 12"/>
                  <a:gd name="T29" fmla="*/ 2 h 18"/>
                  <a:gd name="T30" fmla="*/ 9 w 12"/>
                  <a:gd name="T31" fmla="*/ 2 h 18"/>
                  <a:gd name="T32" fmla="*/ 10 w 12"/>
                  <a:gd name="T33" fmla="*/ 3 h 18"/>
                  <a:gd name="T34" fmla="*/ 10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4" y="0"/>
                      <a:pt x="4" y="0"/>
                      <a:pt x="4" y="0"/>
                    </a:cubicBezTo>
                    <a:cubicBezTo>
                      <a:pt x="2" y="0"/>
                      <a:pt x="0" y="1"/>
                      <a:pt x="0" y="3"/>
                    </a:cubicBezTo>
                    <a:cubicBezTo>
                      <a:pt x="0" y="15"/>
                      <a:pt x="0" y="15"/>
                      <a:pt x="0" y="15"/>
                    </a:cubicBezTo>
                    <a:cubicBezTo>
                      <a:pt x="0" y="17"/>
                      <a:pt x="2" y="18"/>
                      <a:pt x="4" y="18"/>
                    </a:cubicBezTo>
                    <a:cubicBezTo>
                      <a:pt x="9" y="18"/>
                      <a:pt x="9" y="18"/>
                      <a:pt x="9" y="18"/>
                    </a:cubicBezTo>
                    <a:cubicBezTo>
                      <a:pt x="11" y="18"/>
                      <a:pt x="12" y="17"/>
                      <a:pt x="12" y="15"/>
                    </a:cubicBezTo>
                    <a:cubicBezTo>
                      <a:pt x="12" y="3"/>
                      <a:pt x="12" y="3"/>
                      <a:pt x="12" y="3"/>
                    </a:cubicBezTo>
                    <a:cubicBezTo>
                      <a:pt x="12" y="1"/>
                      <a:pt x="11" y="0"/>
                      <a:pt x="9" y="0"/>
                    </a:cubicBezTo>
                    <a:close/>
                    <a:moveTo>
                      <a:pt x="10" y="15"/>
                    </a:moveTo>
                    <a:cubicBezTo>
                      <a:pt x="10" y="15"/>
                      <a:pt x="9" y="15"/>
                      <a:pt x="9" y="15"/>
                    </a:cubicBezTo>
                    <a:cubicBezTo>
                      <a:pt x="4" y="15"/>
                      <a:pt x="4" y="15"/>
                      <a:pt x="4" y="15"/>
                    </a:cubicBezTo>
                    <a:cubicBezTo>
                      <a:pt x="3" y="15"/>
                      <a:pt x="3" y="15"/>
                      <a:pt x="3" y="15"/>
                    </a:cubicBezTo>
                    <a:cubicBezTo>
                      <a:pt x="3" y="3"/>
                      <a:pt x="3" y="3"/>
                      <a:pt x="3" y="3"/>
                    </a:cubicBezTo>
                    <a:cubicBezTo>
                      <a:pt x="3" y="2"/>
                      <a:pt x="3" y="2"/>
                      <a:pt x="4" y="2"/>
                    </a:cubicBezTo>
                    <a:cubicBezTo>
                      <a:pt x="9" y="2"/>
                      <a:pt x="9" y="2"/>
                      <a:pt x="9" y="2"/>
                    </a:cubicBezTo>
                    <a:cubicBezTo>
                      <a:pt x="9" y="2"/>
                      <a:pt x="10" y="2"/>
                      <a:pt x="10" y="3"/>
                    </a:cubicBezTo>
                    <a:lnTo>
                      <a:pt x="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 name="Freeform 72"/>
              <p:cNvSpPr>
                <a:spLocks/>
              </p:cNvSpPr>
              <p:nvPr/>
            </p:nvSpPr>
            <p:spPr bwMode="auto">
              <a:xfrm>
                <a:off x="14838363" y="4100513"/>
                <a:ext cx="28575" cy="133350"/>
              </a:xfrm>
              <a:custGeom>
                <a:avLst/>
                <a:gdLst>
                  <a:gd name="T0" fmla="*/ 1 w 3"/>
                  <a:gd name="T1" fmla="*/ 14 h 14"/>
                  <a:gd name="T2" fmla="*/ 3 w 3"/>
                  <a:gd name="T3" fmla="*/ 12 h 14"/>
                  <a:gd name="T4" fmla="*/ 3 w 3"/>
                  <a:gd name="T5" fmla="*/ 1 h 14"/>
                  <a:gd name="T6" fmla="*/ 1 w 3"/>
                  <a:gd name="T7" fmla="*/ 0 h 14"/>
                  <a:gd name="T8" fmla="*/ 0 w 3"/>
                  <a:gd name="T9" fmla="*/ 1 h 14"/>
                  <a:gd name="T10" fmla="*/ 0 w 3"/>
                  <a:gd name="T11" fmla="*/ 12 h 14"/>
                  <a:gd name="T12" fmla="*/ 1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14"/>
                    </a:moveTo>
                    <a:cubicBezTo>
                      <a:pt x="2" y="14"/>
                      <a:pt x="3" y="13"/>
                      <a:pt x="3" y="12"/>
                    </a:cubicBezTo>
                    <a:cubicBezTo>
                      <a:pt x="3" y="1"/>
                      <a:pt x="3" y="1"/>
                      <a:pt x="3" y="1"/>
                    </a:cubicBezTo>
                    <a:cubicBezTo>
                      <a:pt x="3" y="1"/>
                      <a:pt x="2" y="0"/>
                      <a:pt x="1" y="0"/>
                    </a:cubicBezTo>
                    <a:cubicBezTo>
                      <a:pt x="1" y="0"/>
                      <a:pt x="0" y="1"/>
                      <a:pt x="0" y="1"/>
                    </a:cubicBezTo>
                    <a:cubicBezTo>
                      <a:pt x="0" y="12"/>
                      <a:pt x="0" y="12"/>
                      <a:pt x="0" y="12"/>
                    </a:cubicBezTo>
                    <a:cubicBezTo>
                      <a:pt x="0"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 name="Freeform 73"/>
              <p:cNvSpPr>
                <a:spLocks/>
              </p:cNvSpPr>
              <p:nvPr/>
            </p:nvSpPr>
            <p:spPr bwMode="auto">
              <a:xfrm>
                <a:off x="14838363" y="4462463"/>
                <a:ext cx="28575" cy="133350"/>
              </a:xfrm>
              <a:custGeom>
                <a:avLst/>
                <a:gdLst>
                  <a:gd name="T0" fmla="*/ 1 w 3"/>
                  <a:gd name="T1" fmla="*/ 0 h 14"/>
                  <a:gd name="T2" fmla="*/ 0 w 3"/>
                  <a:gd name="T3" fmla="*/ 1 h 14"/>
                  <a:gd name="T4" fmla="*/ 0 w 3"/>
                  <a:gd name="T5" fmla="*/ 12 h 14"/>
                  <a:gd name="T6" fmla="*/ 1 w 3"/>
                  <a:gd name="T7" fmla="*/ 14 h 14"/>
                  <a:gd name="T8" fmla="*/ 3 w 3"/>
                  <a:gd name="T9" fmla="*/ 12 h 14"/>
                  <a:gd name="T10" fmla="*/ 3 w 3"/>
                  <a:gd name="T11" fmla="*/ 1 h 14"/>
                  <a:gd name="T12" fmla="*/ 1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0"/>
                    </a:moveTo>
                    <a:cubicBezTo>
                      <a:pt x="1" y="0"/>
                      <a:pt x="0" y="0"/>
                      <a:pt x="0" y="1"/>
                    </a:cubicBezTo>
                    <a:cubicBezTo>
                      <a:pt x="0" y="12"/>
                      <a:pt x="0" y="12"/>
                      <a:pt x="0" y="12"/>
                    </a:cubicBezTo>
                    <a:cubicBezTo>
                      <a:pt x="0" y="13"/>
                      <a:pt x="1" y="14"/>
                      <a:pt x="1" y="14"/>
                    </a:cubicBezTo>
                    <a:cubicBezTo>
                      <a:pt x="2" y="14"/>
                      <a:pt x="3" y="13"/>
                      <a:pt x="3" y="12"/>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 name="Freeform 74"/>
              <p:cNvSpPr>
                <a:spLocks/>
              </p:cNvSpPr>
              <p:nvPr/>
            </p:nvSpPr>
            <p:spPr bwMode="auto">
              <a:xfrm>
                <a:off x="14666913" y="4005263"/>
                <a:ext cx="28575" cy="133350"/>
              </a:xfrm>
              <a:custGeom>
                <a:avLst/>
                <a:gdLst>
                  <a:gd name="T0" fmla="*/ 2 w 3"/>
                  <a:gd name="T1" fmla="*/ 14 h 14"/>
                  <a:gd name="T2" fmla="*/ 3 w 3"/>
                  <a:gd name="T3" fmla="*/ 12 h 14"/>
                  <a:gd name="T4" fmla="*/ 3 w 3"/>
                  <a:gd name="T5" fmla="*/ 1 h 14"/>
                  <a:gd name="T6" fmla="*/ 2 w 3"/>
                  <a:gd name="T7" fmla="*/ 0 h 14"/>
                  <a:gd name="T8" fmla="*/ 0 w 3"/>
                  <a:gd name="T9" fmla="*/ 1 h 14"/>
                  <a:gd name="T10" fmla="*/ 0 w 3"/>
                  <a:gd name="T11" fmla="*/ 12 h 14"/>
                  <a:gd name="T12" fmla="*/ 2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14"/>
                    </a:moveTo>
                    <a:cubicBezTo>
                      <a:pt x="2" y="14"/>
                      <a:pt x="3" y="13"/>
                      <a:pt x="3" y="12"/>
                    </a:cubicBezTo>
                    <a:cubicBezTo>
                      <a:pt x="3" y="1"/>
                      <a:pt x="3" y="1"/>
                      <a:pt x="3" y="1"/>
                    </a:cubicBezTo>
                    <a:cubicBezTo>
                      <a:pt x="3" y="0"/>
                      <a:pt x="2" y="0"/>
                      <a:pt x="2" y="0"/>
                    </a:cubicBezTo>
                    <a:cubicBezTo>
                      <a:pt x="1" y="0"/>
                      <a:pt x="0" y="0"/>
                      <a:pt x="0" y="1"/>
                    </a:cubicBezTo>
                    <a:cubicBezTo>
                      <a:pt x="0" y="12"/>
                      <a:pt x="0" y="12"/>
                      <a:pt x="0" y="12"/>
                    </a:cubicBezTo>
                    <a:cubicBezTo>
                      <a:pt x="0" y="13"/>
                      <a:pt x="1"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 name="Freeform 75"/>
              <p:cNvSpPr>
                <a:spLocks/>
              </p:cNvSpPr>
              <p:nvPr/>
            </p:nvSpPr>
            <p:spPr bwMode="auto">
              <a:xfrm>
                <a:off x="14666913" y="4367213"/>
                <a:ext cx="28575" cy="133350"/>
              </a:xfrm>
              <a:custGeom>
                <a:avLst/>
                <a:gdLst>
                  <a:gd name="T0" fmla="*/ 2 w 3"/>
                  <a:gd name="T1" fmla="*/ 0 h 14"/>
                  <a:gd name="T2" fmla="*/ 0 w 3"/>
                  <a:gd name="T3" fmla="*/ 1 h 14"/>
                  <a:gd name="T4" fmla="*/ 0 w 3"/>
                  <a:gd name="T5" fmla="*/ 12 h 14"/>
                  <a:gd name="T6" fmla="*/ 2 w 3"/>
                  <a:gd name="T7" fmla="*/ 14 h 14"/>
                  <a:gd name="T8" fmla="*/ 3 w 3"/>
                  <a:gd name="T9" fmla="*/ 12 h 14"/>
                  <a:gd name="T10" fmla="*/ 3 w 3"/>
                  <a:gd name="T11" fmla="*/ 1 h 14"/>
                  <a:gd name="T12" fmla="*/ 2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0"/>
                    </a:moveTo>
                    <a:cubicBezTo>
                      <a:pt x="1" y="0"/>
                      <a:pt x="0" y="0"/>
                      <a:pt x="0" y="1"/>
                    </a:cubicBezTo>
                    <a:cubicBezTo>
                      <a:pt x="0" y="12"/>
                      <a:pt x="0" y="12"/>
                      <a:pt x="0" y="12"/>
                    </a:cubicBezTo>
                    <a:cubicBezTo>
                      <a:pt x="0" y="13"/>
                      <a:pt x="1" y="14"/>
                      <a:pt x="2" y="14"/>
                    </a:cubicBezTo>
                    <a:cubicBezTo>
                      <a:pt x="2" y="14"/>
                      <a:pt x="3" y="13"/>
                      <a:pt x="3" y="12"/>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 name="Freeform 76"/>
              <p:cNvSpPr>
                <a:spLocks/>
              </p:cNvSpPr>
              <p:nvPr/>
            </p:nvSpPr>
            <p:spPr bwMode="auto">
              <a:xfrm>
                <a:off x="14485938" y="4100513"/>
                <a:ext cx="19050" cy="133350"/>
              </a:xfrm>
              <a:custGeom>
                <a:avLst/>
                <a:gdLst>
                  <a:gd name="T0" fmla="*/ 1 w 2"/>
                  <a:gd name="T1" fmla="*/ 14 h 14"/>
                  <a:gd name="T2" fmla="*/ 2 w 2"/>
                  <a:gd name="T3" fmla="*/ 13 h 14"/>
                  <a:gd name="T4" fmla="*/ 2 w 2"/>
                  <a:gd name="T5" fmla="*/ 2 h 14"/>
                  <a:gd name="T6" fmla="*/ 1 w 2"/>
                  <a:gd name="T7" fmla="*/ 0 h 14"/>
                  <a:gd name="T8" fmla="*/ 0 w 2"/>
                  <a:gd name="T9" fmla="*/ 2 h 14"/>
                  <a:gd name="T10" fmla="*/ 0 w 2"/>
                  <a:gd name="T11" fmla="*/ 13 h 14"/>
                  <a:gd name="T12" fmla="*/ 1 w 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14"/>
                    </a:moveTo>
                    <a:cubicBezTo>
                      <a:pt x="2" y="14"/>
                      <a:pt x="2" y="13"/>
                      <a:pt x="2" y="13"/>
                    </a:cubicBezTo>
                    <a:cubicBezTo>
                      <a:pt x="2" y="2"/>
                      <a:pt x="2" y="2"/>
                      <a:pt x="2" y="2"/>
                    </a:cubicBezTo>
                    <a:cubicBezTo>
                      <a:pt x="2" y="1"/>
                      <a:pt x="2" y="0"/>
                      <a:pt x="1" y="0"/>
                    </a:cubicBezTo>
                    <a:cubicBezTo>
                      <a:pt x="0" y="0"/>
                      <a:pt x="0" y="1"/>
                      <a:pt x="0" y="2"/>
                    </a:cubicBezTo>
                    <a:cubicBezTo>
                      <a:pt x="0" y="13"/>
                      <a:pt x="0" y="13"/>
                      <a:pt x="0" y="13"/>
                    </a:cubicBezTo>
                    <a:cubicBezTo>
                      <a:pt x="0" y="13"/>
                      <a:pt x="0"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 name="Freeform 77"/>
              <p:cNvSpPr>
                <a:spLocks/>
              </p:cNvSpPr>
              <p:nvPr/>
            </p:nvSpPr>
            <p:spPr bwMode="auto">
              <a:xfrm>
                <a:off x="14485938" y="4462463"/>
                <a:ext cx="19050" cy="133350"/>
              </a:xfrm>
              <a:custGeom>
                <a:avLst/>
                <a:gdLst>
                  <a:gd name="T0" fmla="*/ 1 w 2"/>
                  <a:gd name="T1" fmla="*/ 0 h 14"/>
                  <a:gd name="T2" fmla="*/ 0 w 2"/>
                  <a:gd name="T3" fmla="*/ 1 h 14"/>
                  <a:gd name="T4" fmla="*/ 0 w 2"/>
                  <a:gd name="T5" fmla="*/ 13 h 14"/>
                  <a:gd name="T6" fmla="*/ 1 w 2"/>
                  <a:gd name="T7" fmla="*/ 14 h 14"/>
                  <a:gd name="T8" fmla="*/ 2 w 2"/>
                  <a:gd name="T9" fmla="*/ 13 h 14"/>
                  <a:gd name="T10" fmla="*/ 2 w 2"/>
                  <a:gd name="T11" fmla="*/ 1 h 14"/>
                  <a:gd name="T12" fmla="*/ 1 w 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0"/>
                    </a:moveTo>
                    <a:cubicBezTo>
                      <a:pt x="0" y="0"/>
                      <a:pt x="0" y="1"/>
                      <a:pt x="0" y="1"/>
                    </a:cubicBezTo>
                    <a:cubicBezTo>
                      <a:pt x="0" y="13"/>
                      <a:pt x="0" y="13"/>
                      <a:pt x="0" y="13"/>
                    </a:cubicBezTo>
                    <a:cubicBezTo>
                      <a:pt x="0" y="13"/>
                      <a:pt x="0" y="14"/>
                      <a:pt x="1" y="14"/>
                    </a:cubicBezTo>
                    <a:cubicBezTo>
                      <a:pt x="2" y="14"/>
                      <a:pt x="2" y="13"/>
                      <a:pt x="2" y="13"/>
                    </a:cubicBezTo>
                    <a:cubicBezTo>
                      <a:pt x="2" y="1"/>
                      <a:pt x="2"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78" name="Group 77"/>
          <p:cNvGrpSpPr/>
          <p:nvPr/>
        </p:nvGrpSpPr>
        <p:grpSpPr>
          <a:xfrm>
            <a:off x="16438432" y="4876800"/>
            <a:ext cx="6643323" cy="1915375"/>
            <a:chOff x="15576914" y="1852173"/>
            <a:chExt cx="6643323" cy="1915375"/>
          </a:xfrm>
        </p:grpSpPr>
        <p:sp>
          <p:nvSpPr>
            <p:cNvPr id="79" name="TextBox 78"/>
            <p:cNvSpPr txBox="1"/>
            <p:nvPr/>
          </p:nvSpPr>
          <p:spPr>
            <a:xfrm>
              <a:off x="15576914" y="2437990"/>
              <a:ext cx="6643323" cy="1329558"/>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80" name="TextBox 79"/>
            <p:cNvSpPr txBox="1"/>
            <p:nvPr/>
          </p:nvSpPr>
          <p:spPr>
            <a:xfrm>
              <a:off x="15576914" y="1852173"/>
              <a:ext cx="4195296" cy="738627"/>
            </a:xfrm>
            <a:prstGeom prst="rect">
              <a:avLst/>
            </a:prstGeom>
            <a:noFill/>
          </p:spPr>
          <p:txBody>
            <a:bodyPr wrap="square" lIns="182843" tIns="91422" rIns="182843" bIns="91422" rtlCol="0">
              <a:spAutoFit/>
            </a:bodyPr>
            <a:lstStyle/>
            <a:p>
              <a:r>
                <a:rPr lang="en-US" sz="3600" b="1" dirty="0">
                  <a:solidFill>
                    <a:schemeClr val="accent6"/>
                  </a:solidFill>
                  <a:latin typeface="Lato" pitchFamily="34" charset="0"/>
                  <a:ea typeface="Lato" pitchFamily="34" charset="0"/>
                  <a:cs typeface="Lato" pitchFamily="34" charset="0"/>
                </a:rPr>
                <a:t>Data Here</a:t>
              </a:r>
              <a:endParaRPr lang="id-ID" sz="3600" b="1" dirty="0">
                <a:solidFill>
                  <a:schemeClr val="accent6"/>
                </a:solidFill>
                <a:latin typeface="Lato" pitchFamily="34" charset="0"/>
                <a:ea typeface="Lato" pitchFamily="34" charset="0"/>
                <a:cs typeface="Lato" pitchFamily="34" charset="0"/>
              </a:endParaRPr>
            </a:p>
          </p:txBody>
        </p:sp>
      </p:grpSp>
      <p:grpSp>
        <p:nvGrpSpPr>
          <p:cNvPr id="81" name="Group 80"/>
          <p:cNvGrpSpPr/>
          <p:nvPr/>
        </p:nvGrpSpPr>
        <p:grpSpPr>
          <a:xfrm>
            <a:off x="16452355" y="7555359"/>
            <a:ext cx="6643323" cy="1915375"/>
            <a:chOff x="15576914" y="1852173"/>
            <a:chExt cx="6643323" cy="1915375"/>
          </a:xfrm>
        </p:grpSpPr>
        <p:sp>
          <p:nvSpPr>
            <p:cNvPr id="82" name="TextBox 81"/>
            <p:cNvSpPr txBox="1"/>
            <p:nvPr/>
          </p:nvSpPr>
          <p:spPr>
            <a:xfrm>
              <a:off x="15576914" y="2437990"/>
              <a:ext cx="6643323" cy="1329558"/>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83" name="TextBox 82"/>
            <p:cNvSpPr txBox="1"/>
            <p:nvPr/>
          </p:nvSpPr>
          <p:spPr>
            <a:xfrm>
              <a:off x="15576914" y="1852173"/>
              <a:ext cx="4195296" cy="738627"/>
            </a:xfrm>
            <a:prstGeom prst="rect">
              <a:avLst/>
            </a:prstGeom>
            <a:noFill/>
          </p:spPr>
          <p:txBody>
            <a:bodyPr wrap="square" lIns="182843" tIns="91422" rIns="182843" bIns="91422" rtlCol="0">
              <a:spAutoFit/>
            </a:bodyPr>
            <a:lstStyle/>
            <a:p>
              <a:r>
                <a:rPr lang="en-US" sz="3600" b="1" dirty="0">
                  <a:solidFill>
                    <a:schemeClr val="accent5"/>
                  </a:solidFill>
                  <a:latin typeface="Lato" pitchFamily="34" charset="0"/>
                  <a:ea typeface="Lato" pitchFamily="34" charset="0"/>
                  <a:cs typeface="Lato" pitchFamily="34" charset="0"/>
                </a:rPr>
                <a:t>Data Here</a:t>
              </a:r>
              <a:endParaRPr lang="id-ID" sz="3600" b="1" dirty="0">
                <a:solidFill>
                  <a:schemeClr val="accent5"/>
                </a:solidFill>
                <a:latin typeface="Lato" pitchFamily="34" charset="0"/>
                <a:ea typeface="Lato" pitchFamily="34" charset="0"/>
                <a:cs typeface="Lato" pitchFamily="34" charset="0"/>
              </a:endParaRPr>
            </a:p>
          </p:txBody>
        </p:sp>
      </p:grpSp>
      <p:grpSp>
        <p:nvGrpSpPr>
          <p:cNvPr id="84" name="Group 83"/>
          <p:cNvGrpSpPr/>
          <p:nvPr/>
        </p:nvGrpSpPr>
        <p:grpSpPr>
          <a:xfrm>
            <a:off x="16452355" y="10408507"/>
            <a:ext cx="6643323" cy="1915375"/>
            <a:chOff x="15576914" y="1852173"/>
            <a:chExt cx="6643323" cy="1915375"/>
          </a:xfrm>
        </p:grpSpPr>
        <p:sp>
          <p:nvSpPr>
            <p:cNvPr id="85" name="TextBox 84"/>
            <p:cNvSpPr txBox="1"/>
            <p:nvPr/>
          </p:nvSpPr>
          <p:spPr>
            <a:xfrm>
              <a:off x="15576914" y="2437990"/>
              <a:ext cx="6643323" cy="1329558"/>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86" name="TextBox 85"/>
            <p:cNvSpPr txBox="1"/>
            <p:nvPr/>
          </p:nvSpPr>
          <p:spPr>
            <a:xfrm>
              <a:off x="15576914" y="1852173"/>
              <a:ext cx="4195296" cy="738627"/>
            </a:xfrm>
            <a:prstGeom prst="rect">
              <a:avLst/>
            </a:prstGeom>
            <a:noFill/>
          </p:spPr>
          <p:txBody>
            <a:bodyPr wrap="square" lIns="182843" tIns="91422" rIns="182843" bIns="91422" rtlCol="0">
              <a:spAutoFit/>
            </a:bodyPr>
            <a:lstStyle/>
            <a:p>
              <a:r>
                <a:rPr lang="en-US" sz="3600" b="1" dirty="0">
                  <a:solidFill>
                    <a:schemeClr val="accent1"/>
                  </a:solidFill>
                  <a:latin typeface="Lato" pitchFamily="34" charset="0"/>
                  <a:ea typeface="Lato" pitchFamily="34" charset="0"/>
                  <a:cs typeface="Lato" pitchFamily="34" charset="0"/>
                </a:rPr>
                <a:t>Data Here</a:t>
              </a:r>
              <a:endParaRPr lang="id-ID" sz="3600" b="1" dirty="0">
                <a:solidFill>
                  <a:schemeClr val="accent1"/>
                </a:solidFill>
                <a:latin typeface="Lato" pitchFamily="34" charset="0"/>
                <a:ea typeface="Lato" pitchFamily="34" charset="0"/>
                <a:cs typeface="Lato" pitchFamily="34" charset="0"/>
              </a:endParaRPr>
            </a:p>
          </p:txBody>
        </p:sp>
      </p:grpSp>
      <p:sp>
        <p:nvSpPr>
          <p:cNvPr id="87" name="Rectangle 139"/>
          <p:cNvSpPr/>
          <p:nvPr/>
        </p:nvSpPr>
        <p:spPr>
          <a:xfrm>
            <a:off x="2577096" y="4007594"/>
            <a:ext cx="505967" cy="50609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88" name="Rectangle 139"/>
          <p:cNvSpPr/>
          <p:nvPr/>
        </p:nvSpPr>
        <p:spPr>
          <a:xfrm>
            <a:off x="579437" y="2609989"/>
            <a:ext cx="726020" cy="7262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89" name="Rectangle 139"/>
          <p:cNvSpPr/>
          <p:nvPr/>
        </p:nvSpPr>
        <p:spPr>
          <a:xfrm>
            <a:off x="1305457" y="1322701"/>
            <a:ext cx="505967" cy="50609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Tree>
    <p:extLst>
      <p:ext uri="{BB962C8B-B14F-4D97-AF65-F5344CB8AC3E}">
        <p14:creationId xmlns:p14="http://schemas.microsoft.com/office/powerpoint/2010/main" val="372178220"/>
      </p:ext>
    </p:extLst>
  </p:cSld>
  <p:clrMapOvr>
    <a:masterClrMapping/>
  </p:clrMapOvr>
  <p:transition spd="slow">
    <p:push/>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 name="กลุ่ม 95"/>
          <p:cNvGrpSpPr/>
          <p:nvPr/>
        </p:nvGrpSpPr>
        <p:grpSpPr>
          <a:xfrm>
            <a:off x="2255837" y="2590800"/>
            <a:ext cx="4775457" cy="4024043"/>
            <a:chOff x="2992707" y="3008312"/>
            <a:chExt cx="4775457" cy="4024043"/>
          </a:xfrm>
        </p:grpSpPr>
        <p:sp>
          <p:nvSpPr>
            <p:cNvPr id="97" name="Freeform 7"/>
            <p:cNvSpPr>
              <a:spLocks/>
            </p:cNvSpPr>
            <p:nvPr/>
          </p:nvSpPr>
          <p:spPr bwMode="auto">
            <a:xfrm>
              <a:off x="2992707" y="3008312"/>
              <a:ext cx="4775457" cy="4024043"/>
            </a:xfrm>
            <a:custGeom>
              <a:avLst/>
              <a:gdLst>
                <a:gd name="T0" fmla="*/ 9 w 216"/>
                <a:gd name="T1" fmla="*/ 0 h 182"/>
                <a:gd name="T2" fmla="*/ 0 w 216"/>
                <a:gd name="T3" fmla="*/ 9 h 182"/>
                <a:gd name="T4" fmla="*/ 0 w 216"/>
                <a:gd name="T5" fmla="*/ 172 h 182"/>
                <a:gd name="T6" fmla="*/ 9 w 216"/>
                <a:gd name="T7" fmla="*/ 182 h 182"/>
                <a:gd name="T8" fmla="*/ 172 w 216"/>
                <a:gd name="T9" fmla="*/ 182 h 182"/>
                <a:gd name="T10" fmla="*/ 182 w 216"/>
                <a:gd name="T11" fmla="*/ 172 h 182"/>
                <a:gd name="T12" fmla="*/ 182 w 216"/>
                <a:gd name="T13" fmla="*/ 34 h 182"/>
                <a:gd name="T14" fmla="*/ 216 w 216"/>
                <a:gd name="T15" fmla="*/ 0 h 182"/>
                <a:gd name="T16" fmla="*/ 9 w 216"/>
                <a:gd name="T1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182">
                  <a:moveTo>
                    <a:pt x="9" y="0"/>
                  </a:moveTo>
                  <a:cubicBezTo>
                    <a:pt x="4" y="0"/>
                    <a:pt x="0" y="4"/>
                    <a:pt x="0" y="9"/>
                  </a:cubicBezTo>
                  <a:cubicBezTo>
                    <a:pt x="0" y="172"/>
                    <a:pt x="0" y="172"/>
                    <a:pt x="0" y="172"/>
                  </a:cubicBezTo>
                  <a:cubicBezTo>
                    <a:pt x="0" y="178"/>
                    <a:pt x="4" y="182"/>
                    <a:pt x="9" y="182"/>
                  </a:cubicBezTo>
                  <a:cubicBezTo>
                    <a:pt x="172" y="182"/>
                    <a:pt x="172" y="182"/>
                    <a:pt x="172" y="182"/>
                  </a:cubicBezTo>
                  <a:cubicBezTo>
                    <a:pt x="178" y="182"/>
                    <a:pt x="182" y="178"/>
                    <a:pt x="182" y="172"/>
                  </a:cubicBezTo>
                  <a:cubicBezTo>
                    <a:pt x="182" y="34"/>
                    <a:pt x="182" y="34"/>
                    <a:pt x="182" y="34"/>
                  </a:cubicBezTo>
                  <a:cubicBezTo>
                    <a:pt x="216" y="0"/>
                    <a:pt x="216" y="0"/>
                    <a:pt x="216" y="0"/>
                  </a:cubicBezTo>
                  <a:lnTo>
                    <a:pt x="9"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98" name="TextBox 97"/>
            <p:cNvSpPr txBox="1"/>
            <p:nvPr/>
          </p:nvSpPr>
          <p:spPr bwMode="auto">
            <a:xfrm>
              <a:off x="3959191" y="4419600"/>
              <a:ext cx="2073003" cy="584775"/>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sp>
          <p:nvSpPr>
            <p:cNvPr id="99" name="TextBox 98"/>
            <p:cNvSpPr txBox="1"/>
            <p:nvPr/>
          </p:nvSpPr>
          <p:spPr>
            <a:xfrm>
              <a:off x="3647774" y="4876800"/>
              <a:ext cx="2646663"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00" name="Freeform 220"/>
            <p:cNvSpPr>
              <a:spLocks noEditPoints="1"/>
            </p:cNvSpPr>
            <p:nvPr/>
          </p:nvSpPr>
          <p:spPr bwMode="auto">
            <a:xfrm>
              <a:off x="4694237" y="3429000"/>
              <a:ext cx="641764" cy="958095"/>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01" name="Freeform 6"/>
          <p:cNvSpPr>
            <a:spLocks noEditPoints="1"/>
          </p:cNvSpPr>
          <p:nvPr/>
        </p:nvSpPr>
        <p:spPr bwMode="auto">
          <a:xfrm>
            <a:off x="7761492" y="2590800"/>
            <a:ext cx="1393210" cy="4002827"/>
          </a:xfrm>
          <a:custGeom>
            <a:avLst/>
            <a:gdLst>
              <a:gd name="T0" fmla="*/ 32 w 63"/>
              <a:gd name="T1" fmla="*/ 27 h 181"/>
              <a:gd name="T2" fmla="*/ 46 w 63"/>
              <a:gd name="T3" fmla="*/ 13 h 181"/>
              <a:gd name="T4" fmla="*/ 32 w 63"/>
              <a:gd name="T5" fmla="*/ 0 h 181"/>
              <a:gd name="T6" fmla="*/ 18 w 63"/>
              <a:gd name="T7" fmla="*/ 13 h 181"/>
              <a:gd name="T8" fmla="*/ 32 w 63"/>
              <a:gd name="T9" fmla="*/ 27 h 181"/>
              <a:gd name="T10" fmla="*/ 63 w 63"/>
              <a:gd name="T11" fmla="*/ 45 h 181"/>
              <a:gd name="T12" fmla="*/ 51 w 63"/>
              <a:gd name="T13" fmla="*/ 32 h 181"/>
              <a:gd name="T14" fmla="*/ 12 w 63"/>
              <a:gd name="T15" fmla="*/ 32 h 181"/>
              <a:gd name="T16" fmla="*/ 0 w 63"/>
              <a:gd name="T17" fmla="*/ 45 h 181"/>
              <a:gd name="T18" fmla="*/ 0 w 63"/>
              <a:gd name="T19" fmla="*/ 95 h 181"/>
              <a:gd name="T20" fmla="*/ 5 w 63"/>
              <a:gd name="T21" fmla="*/ 101 h 181"/>
              <a:gd name="T22" fmla="*/ 10 w 63"/>
              <a:gd name="T23" fmla="*/ 95 h 181"/>
              <a:gd name="T24" fmla="*/ 10 w 63"/>
              <a:gd name="T25" fmla="*/ 49 h 181"/>
              <a:gd name="T26" fmla="*/ 13 w 63"/>
              <a:gd name="T27" fmla="*/ 49 h 181"/>
              <a:gd name="T28" fmla="*/ 13 w 63"/>
              <a:gd name="T29" fmla="*/ 173 h 181"/>
              <a:gd name="T30" fmla="*/ 21 w 63"/>
              <a:gd name="T31" fmla="*/ 181 h 181"/>
              <a:gd name="T32" fmla="*/ 29 w 63"/>
              <a:gd name="T33" fmla="*/ 173 h 181"/>
              <a:gd name="T34" fmla="*/ 29 w 63"/>
              <a:gd name="T35" fmla="*/ 105 h 181"/>
              <a:gd name="T36" fmla="*/ 34 w 63"/>
              <a:gd name="T37" fmla="*/ 105 h 181"/>
              <a:gd name="T38" fmla="*/ 34 w 63"/>
              <a:gd name="T39" fmla="*/ 173 h 181"/>
              <a:gd name="T40" fmla="*/ 42 w 63"/>
              <a:gd name="T41" fmla="*/ 181 h 181"/>
              <a:gd name="T42" fmla="*/ 50 w 63"/>
              <a:gd name="T43" fmla="*/ 173 h 181"/>
              <a:gd name="T44" fmla="*/ 50 w 63"/>
              <a:gd name="T45" fmla="*/ 49 h 181"/>
              <a:gd name="T46" fmla="*/ 52 w 63"/>
              <a:gd name="T47" fmla="*/ 49 h 181"/>
              <a:gd name="T48" fmla="*/ 52 w 63"/>
              <a:gd name="T49" fmla="*/ 95 h 181"/>
              <a:gd name="T50" fmla="*/ 58 w 63"/>
              <a:gd name="T51" fmla="*/ 101 h 181"/>
              <a:gd name="T52" fmla="*/ 63 w 63"/>
              <a:gd name="T53" fmla="*/ 95 h 181"/>
              <a:gd name="T54" fmla="*/ 63 w 63"/>
              <a:gd name="T55" fmla="*/ 4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181">
                <a:moveTo>
                  <a:pt x="32" y="27"/>
                </a:moveTo>
                <a:cubicBezTo>
                  <a:pt x="39" y="27"/>
                  <a:pt x="46" y="21"/>
                  <a:pt x="46" y="13"/>
                </a:cubicBezTo>
                <a:cubicBezTo>
                  <a:pt x="46" y="6"/>
                  <a:pt x="39" y="0"/>
                  <a:pt x="32" y="0"/>
                </a:cubicBezTo>
                <a:cubicBezTo>
                  <a:pt x="24" y="0"/>
                  <a:pt x="18" y="6"/>
                  <a:pt x="18" y="13"/>
                </a:cubicBezTo>
                <a:cubicBezTo>
                  <a:pt x="18" y="21"/>
                  <a:pt x="24" y="27"/>
                  <a:pt x="32" y="27"/>
                </a:cubicBezTo>
                <a:close/>
                <a:moveTo>
                  <a:pt x="63" y="45"/>
                </a:moveTo>
                <a:cubicBezTo>
                  <a:pt x="63" y="38"/>
                  <a:pt x="58" y="32"/>
                  <a:pt x="51" y="32"/>
                </a:cubicBezTo>
                <a:cubicBezTo>
                  <a:pt x="12" y="32"/>
                  <a:pt x="12" y="32"/>
                  <a:pt x="12" y="32"/>
                </a:cubicBezTo>
                <a:cubicBezTo>
                  <a:pt x="5" y="32"/>
                  <a:pt x="0" y="38"/>
                  <a:pt x="0" y="45"/>
                </a:cubicBezTo>
                <a:cubicBezTo>
                  <a:pt x="0" y="95"/>
                  <a:pt x="0" y="95"/>
                  <a:pt x="0" y="95"/>
                </a:cubicBezTo>
                <a:cubicBezTo>
                  <a:pt x="0" y="99"/>
                  <a:pt x="2" y="101"/>
                  <a:pt x="5" y="101"/>
                </a:cubicBezTo>
                <a:cubicBezTo>
                  <a:pt x="8" y="101"/>
                  <a:pt x="10" y="99"/>
                  <a:pt x="10" y="95"/>
                </a:cubicBezTo>
                <a:cubicBezTo>
                  <a:pt x="10" y="49"/>
                  <a:pt x="10" y="49"/>
                  <a:pt x="10" y="49"/>
                </a:cubicBezTo>
                <a:cubicBezTo>
                  <a:pt x="13" y="49"/>
                  <a:pt x="13" y="49"/>
                  <a:pt x="13" y="49"/>
                </a:cubicBezTo>
                <a:cubicBezTo>
                  <a:pt x="13" y="173"/>
                  <a:pt x="13" y="173"/>
                  <a:pt x="13" y="173"/>
                </a:cubicBezTo>
                <a:cubicBezTo>
                  <a:pt x="13" y="178"/>
                  <a:pt x="16" y="181"/>
                  <a:pt x="21" y="181"/>
                </a:cubicBezTo>
                <a:cubicBezTo>
                  <a:pt x="26" y="181"/>
                  <a:pt x="29" y="178"/>
                  <a:pt x="29" y="173"/>
                </a:cubicBezTo>
                <a:cubicBezTo>
                  <a:pt x="29" y="105"/>
                  <a:pt x="29" y="105"/>
                  <a:pt x="29" y="105"/>
                </a:cubicBezTo>
                <a:cubicBezTo>
                  <a:pt x="34" y="105"/>
                  <a:pt x="34" y="105"/>
                  <a:pt x="34" y="105"/>
                </a:cubicBezTo>
                <a:cubicBezTo>
                  <a:pt x="34" y="173"/>
                  <a:pt x="34" y="173"/>
                  <a:pt x="34" y="173"/>
                </a:cubicBezTo>
                <a:cubicBezTo>
                  <a:pt x="34" y="178"/>
                  <a:pt x="37" y="181"/>
                  <a:pt x="42" y="181"/>
                </a:cubicBezTo>
                <a:cubicBezTo>
                  <a:pt x="46" y="181"/>
                  <a:pt x="50" y="178"/>
                  <a:pt x="50" y="173"/>
                </a:cubicBezTo>
                <a:cubicBezTo>
                  <a:pt x="50" y="49"/>
                  <a:pt x="50" y="49"/>
                  <a:pt x="50" y="49"/>
                </a:cubicBezTo>
                <a:cubicBezTo>
                  <a:pt x="52" y="49"/>
                  <a:pt x="52" y="49"/>
                  <a:pt x="52" y="49"/>
                </a:cubicBezTo>
                <a:cubicBezTo>
                  <a:pt x="52" y="95"/>
                  <a:pt x="52" y="95"/>
                  <a:pt x="52" y="95"/>
                </a:cubicBezTo>
                <a:cubicBezTo>
                  <a:pt x="52" y="98"/>
                  <a:pt x="55" y="101"/>
                  <a:pt x="58" y="101"/>
                </a:cubicBezTo>
                <a:cubicBezTo>
                  <a:pt x="61" y="101"/>
                  <a:pt x="63" y="98"/>
                  <a:pt x="63" y="95"/>
                </a:cubicBezTo>
                <a:lnTo>
                  <a:pt x="63" y="4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02" name="กลุ่ม 101"/>
          <p:cNvGrpSpPr/>
          <p:nvPr/>
        </p:nvGrpSpPr>
        <p:grpSpPr>
          <a:xfrm>
            <a:off x="2255837" y="7521845"/>
            <a:ext cx="4775457" cy="4024043"/>
            <a:chOff x="2992707" y="7939357"/>
            <a:chExt cx="4775457" cy="4024043"/>
          </a:xfrm>
          <a:solidFill>
            <a:schemeClr val="accent1"/>
          </a:solidFill>
        </p:grpSpPr>
        <p:sp>
          <p:nvSpPr>
            <p:cNvPr id="103" name="Freeform 11"/>
            <p:cNvSpPr>
              <a:spLocks/>
            </p:cNvSpPr>
            <p:nvPr/>
          </p:nvSpPr>
          <p:spPr bwMode="auto">
            <a:xfrm>
              <a:off x="2992707" y="7939357"/>
              <a:ext cx="4775457" cy="4024043"/>
            </a:xfrm>
            <a:custGeom>
              <a:avLst/>
              <a:gdLst>
                <a:gd name="T0" fmla="*/ 9 w 216"/>
                <a:gd name="T1" fmla="*/ 0 h 182"/>
                <a:gd name="T2" fmla="*/ 0 w 216"/>
                <a:gd name="T3" fmla="*/ 10 h 182"/>
                <a:gd name="T4" fmla="*/ 0 w 216"/>
                <a:gd name="T5" fmla="*/ 173 h 182"/>
                <a:gd name="T6" fmla="*/ 9 w 216"/>
                <a:gd name="T7" fmla="*/ 182 h 182"/>
                <a:gd name="T8" fmla="*/ 172 w 216"/>
                <a:gd name="T9" fmla="*/ 182 h 182"/>
                <a:gd name="T10" fmla="*/ 182 w 216"/>
                <a:gd name="T11" fmla="*/ 173 h 182"/>
                <a:gd name="T12" fmla="*/ 182 w 216"/>
                <a:gd name="T13" fmla="*/ 35 h 182"/>
                <a:gd name="T14" fmla="*/ 216 w 216"/>
                <a:gd name="T15" fmla="*/ 0 h 182"/>
                <a:gd name="T16" fmla="*/ 9 w 216"/>
                <a:gd name="T1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182">
                  <a:moveTo>
                    <a:pt x="9" y="0"/>
                  </a:moveTo>
                  <a:cubicBezTo>
                    <a:pt x="4" y="0"/>
                    <a:pt x="0" y="4"/>
                    <a:pt x="0" y="10"/>
                  </a:cubicBezTo>
                  <a:cubicBezTo>
                    <a:pt x="0" y="173"/>
                    <a:pt x="0" y="173"/>
                    <a:pt x="0" y="173"/>
                  </a:cubicBezTo>
                  <a:cubicBezTo>
                    <a:pt x="0" y="178"/>
                    <a:pt x="4" y="182"/>
                    <a:pt x="9" y="182"/>
                  </a:cubicBezTo>
                  <a:cubicBezTo>
                    <a:pt x="172" y="182"/>
                    <a:pt x="172" y="182"/>
                    <a:pt x="172" y="182"/>
                  </a:cubicBezTo>
                  <a:cubicBezTo>
                    <a:pt x="178" y="182"/>
                    <a:pt x="182" y="178"/>
                    <a:pt x="182" y="173"/>
                  </a:cubicBezTo>
                  <a:cubicBezTo>
                    <a:pt x="182" y="35"/>
                    <a:pt x="182" y="35"/>
                    <a:pt x="182" y="35"/>
                  </a:cubicBezTo>
                  <a:cubicBezTo>
                    <a:pt x="216" y="0"/>
                    <a:pt x="216" y="0"/>
                    <a:pt x="216" y="0"/>
                  </a:cubicBezTo>
                  <a:lnTo>
                    <a:pt x="9" y="0"/>
                  </a:lnTo>
                  <a:close/>
                </a:path>
              </a:pathLst>
            </a:custGeom>
            <a:grpFill/>
            <a:ln>
              <a:noFill/>
            </a:ln>
          </p:spPr>
          <p:txBody>
            <a:bodyPr vert="horz" wrap="square" lIns="91440" tIns="45720" rIns="91440" bIns="45720" numCol="1" anchor="t" anchorCtr="0" compatLnSpc="1">
              <a:prstTxWarp prst="textNoShape">
                <a:avLst/>
              </a:prstTxWarp>
            </a:bodyPr>
            <a:lstStyle/>
            <a:p>
              <a:endParaRPr lang="th-TH"/>
            </a:p>
          </p:txBody>
        </p:sp>
        <p:sp>
          <p:nvSpPr>
            <p:cNvPr id="104" name="TextBox 103"/>
            <p:cNvSpPr txBox="1"/>
            <p:nvPr/>
          </p:nvSpPr>
          <p:spPr bwMode="auto">
            <a:xfrm>
              <a:off x="3938854" y="9426310"/>
              <a:ext cx="2073003" cy="584775"/>
            </a:xfrm>
            <a:prstGeom prst="rect">
              <a:avLst/>
            </a:prstGeom>
            <a:grpFill/>
          </p:spPr>
          <p:txBody>
            <a:bodyPr wrap="none">
              <a:spAutoFit/>
            </a:bodyPr>
            <a:lstStyle/>
            <a:p>
              <a:pPr algn="ctr" defTabSz="1828434" fontAlgn="auto">
                <a:spcBef>
                  <a:spcPts val="0"/>
                </a:spcBef>
                <a:spcAft>
                  <a:spcPts val="0"/>
                </a:spcAft>
                <a:defRPr/>
              </a:pPr>
              <a:r>
                <a:rPr lang="id-ID" sz="3200" b="1" dirty="0">
                  <a:solidFill>
                    <a:schemeClr val="bg1"/>
                  </a:solidFill>
                  <a:latin typeface="Lato" pitchFamily="34" charset="0"/>
                  <a:ea typeface="Lato" pitchFamily="34" charset="0"/>
                  <a:cs typeface="Lato" pitchFamily="34" charset="0"/>
                </a:rPr>
                <a:t>Data </a:t>
              </a:r>
              <a:r>
                <a:rPr lang="en-US" sz="3200" b="1" dirty="0">
                  <a:solidFill>
                    <a:schemeClr val="bg1"/>
                  </a:solidFill>
                  <a:latin typeface="Lato" pitchFamily="34" charset="0"/>
                  <a:ea typeface="Lato" pitchFamily="34" charset="0"/>
                  <a:cs typeface="Lato" pitchFamily="34" charset="0"/>
                </a:rPr>
                <a:t>Here</a:t>
              </a:r>
              <a:endParaRPr lang="id-ID" sz="3200" b="1" dirty="0">
                <a:solidFill>
                  <a:schemeClr val="bg1"/>
                </a:solidFill>
                <a:latin typeface="Lato" pitchFamily="34" charset="0"/>
                <a:ea typeface="Lato" pitchFamily="34" charset="0"/>
                <a:cs typeface="Lato" pitchFamily="34" charset="0"/>
              </a:endParaRPr>
            </a:p>
          </p:txBody>
        </p:sp>
        <p:sp>
          <p:nvSpPr>
            <p:cNvPr id="105" name="TextBox 104"/>
            <p:cNvSpPr txBox="1"/>
            <p:nvPr/>
          </p:nvSpPr>
          <p:spPr>
            <a:xfrm>
              <a:off x="3627437" y="9883510"/>
              <a:ext cx="2646663" cy="1698890"/>
            </a:xfrm>
            <a:prstGeom prst="rect">
              <a:avLst/>
            </a:prstGeom>
            <a:grp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06" name="Freeform 158"/>
            <p:cNvSpPr>
              <a:spLocks noEditPoints="1"/>
            </p:cNvSpPr>
            <p:nvPr/>
          </p:nvSpPr>
          <p:spPr bwMode="auto">
            <a:xfrm>
              <a:off x="4485809" y="8686800"/>
              <a:ext cx="873891" cy="614455"/>
            </a:xfrm>
            <a:custGeom>
              <a:avLst/>
              <a:gdLst>
                <a:gd name="T0" fmla="*/ 64 w 64"/>
                <a:gd name="T1" fmla="*/ 13 h 45"/>
                <a:gd name="T2" fmla="*/ 64 w 64"/>
                <a:gd name="T3" fmla="*/ 8 h 45"/>
                <a:gd name="T4" fmla="*/ 57 w 64"/>
                <a:gd name="T5" fmla="*/ 0 h 45"/>
                <a:gd name="T6" fmla="*/ 7 w 64"/>
                <a:gd name="T7" fmla="*/ 0 h 45"/>
                <a:gd name="T8" fmla="*/ 0 w 64"/>
                <a:gd name="T9" fmla="*/ 8 h 45"/>
                <a:gd name="T10" fmla="*/ 0 w 64"/>
                <a:gd name="T11" fmla="*/ 38 h 45"/>
                <a:gd name="T12" fmla="*/ 7 w 64"/>
                <a:gd name="T13" fmla="*/ 45 h 45"/>
                <a:gd name="T14" fmla="*/ 57 w 64"/>
                <a:gd name="T15" fmla="*/ 45 h 45"/>
                <a:gd name="T16" fmla="*/ 64 w 64"/>
                <a:gd name="T17" fmla="*/ 38 h 45"/>
                <a:gd name="T18" fmla="*/ 64 w 64"/>
                <a:gd name="T19" fmla="*/ 25 h 45"/>
                <a:gd name="T20" fmla="*/ 64 w 64"/>
                <a:gd name="T21" fmla="*/ 25 h 45"/>
                <a:gd name="T22" fmla="*/ 64 w 64"/>
                <a:gd name="T23" fmla="*/ 13 h 45"/>
                <a:gd name="T24" fmla="*/ 64 w 64"/>
                <a:gd name="T25" fmla="*/ 13 h 45"/>
                <a:gd name="T26" fmla="*/ 3 w 64"/>
                <a:gd name="T27" fmla="*/ 23 h 45"/>
                <a:gd name="T28" fmla="*/ 3 w 64"/>
                <a:gd name="T29" fmla="*/ 14 h 45"/>
                <a:gd name="T30" fmla="*/ 61 w 64"/>
                <a:gd name="T31" fmla="*/ 14 h 45"/>
                <a:gd name="T32" fmla="*/ 61 w 64"/>
                <a:gd name="T33" fmla="*/ 23 h 45"/>
                <a:gd name="T34" fmla="*/ 3 w 64"/>
                <a:gd name="T35" fmla="*/ 23 h 45"/>
                <a:gd name="T36" fmla="*/ 7 w 64"/>
                <a:gd name="T37" fmla="*/ 3 h 45"/>
                <a:gd name="T38" fmla="*/ 57 w 64"/>
                <a:gd name="T39" fmla="*/ 3 h 45"/>
                <a:gd name="T40" fmla="*/ 61 w 64"/>
                <a:gd name="T41" fmla="*/ 8 h 45"/>
                <a:gd name="T42" fmla="*/ 61 w 64"/>
                <a:gd name="T43" fmla="*/ 11 h 45"/>
                <a:gd name="T44" fmla="*/ 3 w 64"/>
                <a:gd name="T45" fmla="*/ 11 h 45"/>
                <a:gd name="T46" fmla="*/ 3 w 64"/>
                <a:gd name="T47" fmla="*/ 8 h 45"/>
                <a:gd name="T48" fmla="*/ 7 w 64"/>
                <a:gd name="T49" fmla="*/ 3 h 45"/>
                <a:gd name="T50" fmla="*/ 57 w 64"/>
                <a:gd name="T51" fmla="*/ 42 h 45"/>
                <a:gd name="T52" fmla="*/ 7 w 64"/>
                <a:gd name="T53" fmla="*/ 42 h 45"/>
                <a:gd name="T54" fmla="*/ 3 w 64"/>
                <a:gd name="T55" fmla="*/ 38 h 45"/>
                <a:gd name="T56" fmla="*/ 3 w 64"/>
                <a:gd name="T57" fmla="*/ 26 h 45"/>
                <a:gd name="T58" fmla="*/ 61 w 64"/>
                <a:gd name="T59" fmla="*/ 26 h 45"/>
                <a:gd name="T60" fmla="*/ 61 w 64"/>
                <a:gd name="T61" fmla="*/ 38 h 45"/>
                <a:gd name="T62" fmla="*/ 57 w 64"/>
                <a:gd name="T6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5">
                  <a:moveTo>
                    <a:pt x="64" y="13"/>
                  </a:moveTo>
                  <a:cubicBezTo>
                    <a:pt x="64" y="8"/>
                    <a:pt x="64" y="8"/>
                    <a:pt x="64" y="8"/>
                  </a:cubicBezTo>
                  <a:cubicBezTo>
                    <a:pt x="64" y="3"/>
                    <a:pt x="61" y="0"/>
                    <a:pt x="57" y="0"/>
                  </a:cubicBezTo>
                  <a:cubicBezTo>
                    <a:pt x="7" y="0"/>
                    <a:pt x="7" y="0"/>
                    <a:pt x="7" y="0"/>
                  </a:cubicBezTo>
                  <a:cubicBezTo>
                    <a:pt x="3" y="0"/>
                    <a:pt x="0" y="3"/>
                    <a:pt x="0" y="8"/>
                  </a:cubicBezTo>
                  <a:cubicBezTo>
                    <a:pt x="0" y="38"/>
                    <a:pt x="0" y="38"/>
                    <a:pt x="0" y="38"/>
                  </a:cubicBezTo>
                  <a:cubicBezTo>
                    <a:pt x="0" y="42"/>
                    <a:pt x="3" y="45"/>
                    <a:pt x="7" y="45"/>
                  </a:cubicBezTo>
                  <a:cubicBezTo>
                    <a:pt x="57" y="45"/>
                    <a:pt x="57" y="45"/>
                    <a:pt x="57" y="45"/>
                  </a:cubicBezTo>
                  <a:cubicBezTo>
                    <a:pt x="61" y="45"/>
                    <a:pt x="64" y="42"/>
                    <a:pt x="64" y="38"/>
                  </a:cubicBezTo>
                  <a:cubicBezTo>
                    <a:pt x="64" y="25"/>
                    <a:pt x="64" y="25"/>
                    <a:pt x="64" y="25"/>
                  </a:cubicBezTo>
                  <a:cubicBezTo>
                    <a:pt x="64" y="25"/>
                    <a:pt x="64" y="25"/>
                    <a:pt x="64" y="25"/>
                  </a:cubicBezTo>
                  <a:cubicBezTo>
                    <a:pt x="64" y="13"/>
                    <a:pt x="64" y="13"/>
                    <a:pt x="64" y="13"/>
                  </a:cubicBezTo>
                  <a:cubicBezTo>
                    <a:pt x="64" y="13"/>
                    <a:pt x="64" y="13"/>
                    <a:pt x="64" y="13"/>
                  </a:cubicBezTo>
                  <a:close/>
                  <a:moveTo>
                    <a:pt x="3" y="23"/>
                  </a:moveTo>
                  <a:cubicBezTo>
                    <a:pt x="3" y="14"/>
                    <a:pt x="3" y="14"/>
                    <a:pt x="3" y="14"/>
                  </a:cubicBezTo>
                  <a:cubicBezTo>
                    <a:pt x="61" y="14"/>
                    <a:pt x="61" y="14"/>
                    <a:pt x="61" y="14"/>
                  </a:cubicBezTo>
                  <a:cubicBezTo>
                    <a:pt x="61" y="23"/>
                    <a:pt x="61" y="23"/>
                    <a:pt x="61" y="23"/>
                  </a:cubicBezTo>
                  <a:lnTo>
                    <a:pt x="3" y="23"/>
                  </a:lnTo>
                  <a:close/>
                  <a:moveTo>
                    <a:pt x="7" y="3"/>
                  </a:moveTo>
                  <a:cubicBezTo>
                    <a:pt x="57" y="3"/>
                    <a:pt x="57" y="3"/>
                    <a:pt x="57" y="3"/>
                  </a:cubicBezTo>
                  <a:cubicBezTo>
                    <a:pt x="59" y="3"/>
                    <a:pt x="61" y="5"/>
                    <a:pt x="61" y="8"/>
                  </a:cubicBezTo>
                  <a:cubicBezTo>
                    <a:pt x="61" y="11"/>
                    <a:pt x="61" y="11"/>
                    <a:pt x="61" y="11"/>
                  </a:cubicBezTo>
                  <a:cubicBezTo>
                    <a:pt x="3" y="11"/>
                    <a:pt x="3" y="11"/>
                    <a:pt x="3" y="11"/>
                  </a:cubicBezTo>
                  <a:cubicBezTo>
                    <a:pt x="3" y="8"/>
                    <a:pt x="3" y="8"/>
                    <a:pt x="3" y="8"/>
                  </a:cubicBezTo>
                  <a:cubicBezTo>
                    <a:pt x="3" y="5"/>
                    <a:pt x="5" y="3"/>
                    <a:pt x="7" y="3"/>
                  </a:cubicBezTo>
                  <a:close/>
                  <a:moveTo>
                    <a:pt x="57" y="42"/>
                  </a:moveTo>
                  <a:cubicBezTo>
                    <a:pt x="7" y="42"/>
                    <a:pt x="7" y="42"/>
                    <a:pt x="7" y="42"/>
                  </a:cubicBezTo>
                  <a:cubicBezTo>
                    <a:pt x="5" y="42"/>
                    <a:pt x="3" y="40"/>
                    <a:pt x="3" y="38"/>
                  </a:cubicBezTo>
                  <a:cubicBezTo>
                    <a:pt x="3" y="26"/>
                    <a:pt x="3" y="26"/>
                    <a:pt x="3" y="26"/>
                  </a:cubicBezTo>
                  <a:cubicBezTo>
                    <a:pt x="61" y="26"/>
                    <a:pt x="61" y="26"/>
                    <a:pt x="61" y="26"/>
                  </a:cubicBezTo>
                  <a:cubicBezTo>
                    <a:pt x="61" y="38"/>
                    <a:pt x="61" y="38"/>
                    <a:pt x="61" y="38"/>
                  </a:cubicBezTo>
                  <a:cubicBezTo>
                    <a:pt x="61" y="40"/>
                    <a:pt x="59" y="42"/>
                    <a:pt x="5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07" name="กลุ่ม 106"/>
          <p:cNvGrpSpPr/>
          <p:nvPr/>
        </p:nvGrpSpPr>
        <p:grpSpPr>
          <a:xfrm>
            <a:off x="7605905" y="7521845"/>
            <a:ext cx="1681399" cy="4024043"/>
            <a:chOff x="9234488" y="7932738"/>
            <a:chExt cx="1509712" cy="3613150"/>
          </a:xfrm>
          <a:solidFill>
            <a:schemeClr val="accent1"/>
          </a:solidFill>
        </p:grpSpPr>
        <p:sp>
          <p:nvSpPr>
            <p:cNvPr id="108" name="Freeform 9"/>
            <p:cNvSpPr>
              <a:spLocks/>
            </p:cNvSpPr>
            <p:nvPr/>
          </p:nvSpPr>
          <p:spPr bwMode="auto">
            <a:xfrm>
              <a:off x="9234488" y="8588375"/>
              <a:ext cx="1509712" cy="2957513"/>
            </a:xfrm>
            <a:custGeom>
              <a:avLst/>
              <a:gdLst>
                <a:gd name="T0" fmla="*/ 65 w 76"/>
                <a:gd name="T1" fmla="*/ 63 h 149"/>
                <a:gd name="T2" fmla="*/ 71 w 76"/>
                <a:gd name="T3" fmla="*/ 68 h 149"/>
                <a:gd name="T4" fmla="*/ 76 w 76"/>
                <a:gd name="T5" fmla="*/ 63 h 149"/>
                <a:gd name="T6" fmla="*/ 67 w 76"/>
                <a:gd name="T7" fmla="*/ 12 h 149"/>
                <a:gd name="T8" fmla="*/ 54 w 76"/>
                <a:gd name="T9" fmla="*/ 0 h 149"/>
                <a:gd name="T10" fmla="*/ 23 w 76"/>
                <a:gd name="T11" fmla="*/ 0 h 149"/>
                <a:gd name="T12" fmla="*/ 10 w 76"/>
                <a:gd name="T13" fmla="*/ 12 h 149"/>
                <a:gd name="T14" fmla="*/ 0 w 76"/>
                <a:gd name="T15" fmla="*/ 63 h 149"/>
                <a:gd name="T16" fmla="*/ 6 w 76"/>
                <a:gd name="T17" fmla="*/ 68 h 149"/>
                <a:gd name="T18" fmla="*/ 11 w 76"/>
                <a:gd name="T19" fmla="*/ 63 h 149"/>
                <a:gd name="T20" fmla="*/ 21 w 76"/>
                <a:gd name="T21" fmla="*/ 17 h 149"/>
                <a:gd name="T22" fmla="*/ 23 w 76"/>
                <a:gd name="T23" fmla="*/ 17 h 149"/>
                <a:gd name="T24" fmla="*/ 10 w 76"/>
                <a:gd name="T25" fmla="*/ 92 h 149"/>
                <a:gd name="T26" fmla="*/ 23 w 76"/>
                <a:gd name="T27" fmla="*/ 92 h 149"/>
                <a:gd name="T28" fmla="*/ 23 w 76"/>
                <a:gd name="T29" fmla="*/ 141 h 149"/>
                <a:gd name="T30" fmla="*/ 30 w 76"/>
                <a:gd name="T31" fmla="*/ 149 h 149"/>
                <a:gd name="T32" fmla="*/ 36 w 76"/>
                <a:gd name="T33" fmla="*/ 141 h 149"/>
                <a:gd name="T34" fmla="*/ 36 w 76"/>
                <a:gd name="T35" fmla="*/ 92 h 149"/>
                <a:gd name="T36" fmla="*/ 41 w 76"/>
                <a:gd name="T37" fmla="*/ 92 h 149"/>
                <a:gd name="T38" fmla="*/ 41 w 76"/>
                <a:gd name="T39" fmla="*/ 141 h 149"/>
                <a:gd name="T40" fmla="*/ 47 w 76"/>
                <a:gd name="T41" fmla="*/ 149 h 149"/>
                <a:gd name="T42" fmla="*/ 53 w 76"/>
                <a:gd name="T43" fmla="*/ 141 h 149"/>
                <a:gd name="T44" fmla="*/ 53 w 76"/>
                <a:gd name="T45" fmla="*/ 92 h 149"/>
                <a:gd name="T46" fmla="*/ 68 w 76"/>
                <a:gd name="T47" fmla="*/ 92 h 149"/>
                <a:gd name="T48" fmla="*/ 53 w 76"/>
                <a:gd name="T49" fmla="*/ 17 h 149"/>
                <a:gd name="T50" fmla="*/ 56 w 76"/>
                <a:gd name="T51" fmla="*/ 17 h 149"/>
                <a:gd name="T52" fmla="*/ 65 w 76"/>
                <a:gd name="T53" fmla="*/ 6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49">
                  <a:moveTo>
                    <a:pt x="65" y="63"/>
                  </a:moveTo>
                  <a:cubicBezTo>
                    <a:pt x="66" y="66"/>
                    <a:pt x="68" y="68"/>
                    <a:pt x="71" y="68"/>
                  </a:cubicBezTo>
                  <a:cubicBezTo>
                    <a:pt x="74" y="68"/>
                    <a:pt x="76" y="66"/>
                    <a:pt x="76" y="63"/>
                  </a:cubicBezTo>
                  <a:cubicBezTo>
                    <a:pt x="67" y="12"/>
                    <a:pt x="67" y="12"/>
                    <a:pt x="67" y="12"/>
                  </a:cubicBezTo>
                  <a:cubicBezTo>
                    <a:pt x="64" y="5"/>
                    <a:pt x="61" y="0"/>
                    <a:pt x="54" y="0"/>
                  </a:cubicBezTo>
                  <a:cubicBezTo>
                    <a:pt x="23" y="0"/>
                    <a:pt x="23" y="0"/>
                    <a:pt x="23" y="0"/>
                  </a:cubicBezTo>
                  <a:cubicBezTo>
                    <a:pt x="16" y="0"/>
                    <a:pt x="12" y="6"/>
                    <a:pt x="10" y="12"/>
                  </a:cubicBezTo>
                  <a:cubicBezTo>
                    <a:pt x="0" y="63"/>
                    <a:pt x="0" y="63"/>
                    <a:pt x="0" y="63"/>
                  </a:cubicBezTo>
                  <a:cubicBezTo>
                    <a:pt x="0" y="66"/>
                    <a:pt x="3" y="68"/>
                    <a:pt x="6" y="68"/>
                  </a:cubicBezTo>
                  <a:cubicBezTo>
                    <a:pt x="9" y="68"/>
                    <a:pt x="10" y="66"/>
                    <a:pt x="11" y="63"/>
                  </a:cubicBezTo>
                  <a:cubicBezTo>
                    <a:pt x="21" y="17"/>
                    <a:pt x="21" y="17"/>
                    <a:pt x="21" y="17"/>
                  </a:cubicBezTo>
                  <a:cubicBezTo>
                    <a:pt x="23" y="17"/>
                    <a:pt x="23" y="17"/>
                    <a:pt x="23" y="17"/>
                  </a:cubicBezTo>
                  <a:cubicBezTo>
                    <a:pt x="10" y="92"/>
                    <a:pt x="10" y="92"/>
                    <a:pt x="10" y="92"/>
                  </a:cubicBezTo>
                  <a:cubicBezTo>
                    <a:pt x="23" y="92"/>
                    <a:pt x="23" y="92"/>
                    <a:pt x="23" y="92"/>
                  </a:cubicBezTo>
                  <a:cubicBezTo>
                    <a:pt x="23" y="141"/>
                    <a:pt x="23" y="141"/>
                    <a:pt x="23" y="141"/>
                  </a:cubicBezTo>
                  <a:cubicBezTo>
                    <a:pt x="23" y="145"/>
                    <a:pt x="25" y="149"/>
                    <a:pt x="30" y="149"/>
                  </a:cubicBezTo>
                  <a:cubicBezTo>
                    <a:pt x="34" y="149"/>
                    <a:pt x="36" y="145"/>
                    <a:pt x="36" y="141"/>
                  </a:cubicBezTo>
                  <a:cubicBezTo>
                    <a:pt x="36" y="92"/>
                    <a:pt x="36" y="92"/>
                    <a:pt x="36" y="92"/>
                  </a:cubicBezTo>
                  <a:cubicBezTo>
                    <a:pt x="41" y="92"/>
                    <a:pt x="41" y="92"/>
                    <a:pt x="41" y="92"/>
                  </a:cubicBezTo>
                  <a:cubicBezTo>
                    <a:pt x="41" y="141"/>
                    <a:pt x="41" y="141"/>
                    <a:pt x="41" y="141"/>
                  </a:cubicBezTo>
                  <a:cubicBezTo>
                    <a:pt x="41" y="145"/>
                    <a:pt x="43" y="149"/>
                    <a:pt x="47" y="149"/>
                  </a:cubicBezTo>
                  <a:cubicBezTo>
                    <a:pt x="52" y="149"/>
                    <a:pt x="53" y="145"/>
                    <a:pt x="53" y="141"/>
                  </a:cubicBezTo>
                  <a:cubicBezTo>
                    <a:pt x="53" y="92"/>
                    <a:pt x="53" y="92"/>
                    <a:pt x="53" y="92"/>
                  </a:cubicBezTo>
                  <a:cubicBezTo>
                    <a:pt x="68" y="92"/>
                    <a:pt x="68" y="92"/>
                    <a:pt x="68" y="92"/>
                  </a:cubicBezTo>
                  <a:cubicBezTo>
                    <a:pt x="53" y="17"/>
                    <a:pt x="53" y="17"/>
                    <a:pt x="53" y="17"/>
                  </a:cubicBezTo>
                  <a:cubicBezTo>
                    <a:pt x="56" y="17"/>
                    <a:pt x="56" y="17"/>
                    <a:pt x="56" y="17"/>
                  </a:cubicBezTo>
                  <a:lnTo>
                    <a:pt x="65"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Oval 10"/>
            <p:cNvSpPr>
              <a:spLocks noChangeArrowheads="1"/>
            </p:cNvSpPr>
            <p:nvPr/>
          </p:nvSpPr>
          <p:spPr bwMode="auto">
            <a:xfrm>
              <a:off x="9731375" y="7932738"/>
              <a:ext cx="555625" cy="555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10" name="กลุ่ม 109"/>
          <p:cNvGrpSpPr/>
          <p:nvPr/>
        </p:nvGrpSpPr>
        <p:grpSpPr>
          <a:xfrm>
            <a:off x="10038718" y="4823826"/>
            <a:ext cx="5196249" cy="1525813"/>
            <a:chOff x="10775588" y="5241338"/>
            <a:chExt cx="5196249" cy="1525813"/>
          </a:xfrm>
        </p:grpSpPr>
        <p:sp>
          <p:nvSpPr>
            <p:cNvPr id="111" name="Rectangle 8"/>
            <p:cNvSpPr>
              <a:spLocks noChangeArrowheads="1"/>
            </p:cNvSpPr>
            <p:nvPr/>
          </p:nvSpPr>
          <p:spPr bwMode="auto">
            <a:xfrm>
              <a:off x="10775588" y="5241338"/>
              <a:ext cx="5196249" cy="152581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2" name="TextBox 111"/>
            <p:cNvSpPr txBox="1"/>
            <p:nvPr/>
          </p:nvSpPr>
          <p:spPr>
            <a:xfrm>
              <a:off x="11226799" y="5486400"/>
              <a:ext cx="4287838"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a:t>
              </a:r>
            </a:p>
          </p:txBody>
        </p:sp>
      </p:grpSp>
      <p:grpSp>
        <p:nvGrpSpPr>
          <p:cNvPr id="113" name="กลุ่ม 112"/>
          <p:cNvGrpSpPr/>
          <p:nvPr/>
        </p:nvGrpSpPr>
        <p:grpSpPr>
          <a:xfrm>
            <a:off x="10038718" y="9754870"/>
            <a:ext cx="5196249" cy="1525813"/>
            <a:chOff x="10775588" y="10172382"/>
            <a:chExt cx="5196249" cy="1525813"/>
          </a:xfrm>
          <a:solidFill>
            <a:schemeClr val="accent1"/>
          </a:solidFill>
        </p:grpSpPr>
        <p:sp>
          <p:nvSpPr>
            <p:cNvPr id="114" name="Rectangle 12"/>
            <p:cNvSpPr>
              <a:spLocks noChangeArrowheads="1"/>
            </p:cNvSpPr>
            <p:nvPr/>
          </p:nvSpPr>
          <p:spPr bwMode="auto">
            <a:xfrm>
              <a:off x="10775588" y="10172382"/>
              <a:ext cx="5196249" cy="1525813"/>
            </a:xfrm>
            <a:prstGeom prst="rect">
              <a:avLst/>
            </a:prstGeom>
            <a:grpFill/>
            <a:ln>
              <a:noFill/>
            </a:ln>
          </p:spPr>
          <p:txBody>
            <a:bodyPr vert="horz" wrap="square" lIns="91440" tIns="45720" rIns="91440" bIns="45720" numCol="1" anchor="t" anchorCtr="0" compatLnSpc="1">
              <a:prstTxWarp prst="textNoShape">
                <a:avLst/>
              </a:prstTxWarp>
            </a:bodyPr>
            <a:lstStyle/>
            <a:p>
              <a:endParaRPr lang="th-TH"/>
            </a:p>
          </p:txBody>
        </p:sp>
        <p:sp>
          <p:nvSpPr>
            <p:cNvPr id="115" name="TextBox 114"/>
            <p:cNvSpPr txBox="1"/>
            <p:nvPr/>
          </p:nvSpPr>
          <p:spPr>
            <a:xfrm>
              <a:off x="11302999" y="10439400"/>
              <a:ext cx="4287838" cy="960227"/>
            </a:xfrm>
            <a:prstGeom prst="rect">
              <a:avLst/>
            </a:prstGeom>
            <a:grp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a:t>
              </a:r>
            </a:p>
          </p:txBody>
        </p:sp>
      </p:grpSp>
      <p:sp>
        <p:nvSpPr>
          <p:cNvPr id="158" name="TextBox 31"/>
          <p:cNvSpPr txBox="1">
            <a:spLocks noChangeArrowheads="1"/>
          </p:cNvSpPr>
          <p:nvPr/>
        </p:nvSpPr>
        <p:spPr bwMode="auto">
          <a:xfrm>
            <a:off x="15410654" y="4546475"/>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3"/>
                </a:solidFill>
                <a:latin typeface="Lato Black" pitchFamily="34" charset="0"/>
                <a:ea typeface="Lato Black" pitchFamily="34" charset="0"/>
                <a:cs typeface="Lato Black" pitchFamily="34" charset="0"/>
              </a:rPr>
              <a:t>74</a:t>
            </a:r>
            <a:r>
              <a:rPr lang="id-ID" sz="11200" b="1" dirty="0">
                <a:solidFill>
                  <a:schemeClr val="accent3"/>
                </a:solidFill>
                <a:latin typeface="Lato Black" pitchFamily="34" charset="0"/>
                <a:ea typeface="Lato Black" pitchFamily="34" charset="0"/>
                <a:cs typeface="Lato Black" pitchFamily="34" charset="0"/>
              </a:rPr>
              <a:t>%</a:t>
            </a:r>
          </a:p>
        </p:txBody>
      </p:sp>
      <p:sp>
        <p:nvSpPr>
          <p:cNvPr id="159" name="Freeform 191"/>
          <p:cNvSpPr>
            <a:spLocks noEditPoints="1"/>
          </p:cNvSpPr>
          <p:nvPr/>
        </p:nvSpPr>
        <p:spPr bwMode="auto">
          <a:xfrm>
            <a:off x="16437146" y="3240088"/>
            <a:ext cx="1162528" cy="1264504"/>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60" name="Round Same Side Corner Rectangle 58"/>
          <p:cNvSpPr/>
          <p:nvPr/>
        </p:nvSpPr>
        <p:spPr>
          <a:xfrm rot="10800000" flipH="1">
            <a:off x="18622240" y="4622222"/>
            <a:ext cx="192174" cy="1600487"/>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61" name="TextBox 160"/>
          <p:cNvSpPr txBox="1"/>
          <p:nvPr/>
        </p:nvSpPr>
        <p:spPr>
          <a:xfrm>
            <a:off x="19115325" y="445928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162" name="TextBox 31"/>
          <p:cNvSpPr txBox="1">
            <a:spLocks noChangeArrowheads="1"/>
          </p:cNvSpPr>
          <p:nvPr/>
        </p:nvSpPr>
        <p:spPr bwMode="auto">
          <a:xfrm>
            <a:off x="15376181" y="9641341"/>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1"/>
                </a:solidFill>
                <a:latin typeface="Lato Black" pitchFamily="34" charset="0"/>
                <a:ea typeface="Lato Black" pitchFamily="34" charset="0"/>
                <a:cs typeface="Lato Black" pitchFamily="34" charset="0"/>
              </a:rPr>
              <a:t>48</a:t>
            </a:r>
            <a:r>
              <a:rPr lang="id-ID" sz="11200" b="1" dirty="0">
                <a:solidFill>
                  <a:schemeClr val="accent1"/>
                </a:solidFill>
                <a:latin typeface="Lato Black" pitchFamily="34" charset="0"/>
                <a:ea typeface="Lato Black" pitchFamily="34" charset="0"/>
                <a:cs typeface="Lato Black" pitchFamily="34" charset="0"/>
              </a:rPr>
              <a:t>%</a:t>
            </a:r>
          </a:p>
        </p:txBody>
      </p:sp>
      <p:grpSp>
        <p:nvGrpSpPr>
          <p:cNvPr id="163" name="กลุ่ม 162"/>
          <p:cNvGrpSpPr/>
          <p:nvPr/>
        </p:nvGrpSpPr>
        <p:grpSpPr>
          <a:xfrm>
            <a:off x="16442886" y="8280563"/>
            <a:ext cx="1366480" cy="1369881"/>
            <a:chOff x="17129509" y="11525195"/>
            <a:chExt cx="638175" cy="639763"/>
          </a:xfrm>
          <a:solidFill>
            <a:schemeClr val="accent1"/>
          </a:solidFill>
        </p:grpSpPr>
        <p:sp>
          <p:nvSpPr>
            <p:cNvPr id="164"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solidFill>
                  <a:schemeClr val="accent1"/>
                </a:solidFill>
              </a:endParaRPr>
            </a:p>
          </p:txBody>
        </p:sp>
        <p:sp>
          <p:nvSpPr>
            <p:cNvPr id="165"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solidFill>
                  <a:schemeClr val="accent1"/>
                </a:solidFill>
              </a:endParaRPr>
            </a:p>
          </p:txBody>
        </p:sp>
        <p:sp>
          <p:nvSpPr>
            <p:cNvPr id="166"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solidFill>
                  <a:schemeClr val="accent1"/>
                </a:solidFill>
              </a:endParaRPr>
            </a:p>
          </p:txBody>
        </p:sp>
        <p:sp>
          <p:nvSpPr>
            <p:cNvPr id="167"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solidFill>
                  <a:schemeClr val="accent1"/>
                </a:solidFill>
              </a:endParaRPr>
            </a:p>
          </p:txBody>
        </p:sp>
        <p:sp>
          <p:nvSpPr>
            <p:cNvPr id="168"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solidFill>
                  <a:schemeClr val="accent1"/>
                </a:solidFill>
              </a:endParaRPr>
            </a:p>
          </p:txBody>
        </p:sp>
        <p:sp>
          <p:nvSpPr>
            <p:cNvPr id="169"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solidFill>
                  <a:schemeClr val="accent1"/>
                </a:solidFill>
              </a:endParaRPr>
            </a:p>
          </p:txBody>
        </p:sp>
        <p:sp>
          <p:nvSpPr>
            <p:cNvPr id="170"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solidFill>
                  <a:schemeClr val="accent1"/>
                </a:solidFill>
              </a:endParaRPr>
            </a:p>
          </p:txBody>
        </p:sp>
      </p:grpSp>
      <p:sp>
        <p:nvSpPr>
          <p:cNvPr id="171" name="Round Same Side Corner Rectangle 58"/>
          <p:cNvSpPr/>
          <p:nvPr/>
        </p:nvSpPr>
        <p:spPr>
          <a:xfrm rot="10800000" flipH="1">
            <a:off x="18587767" y="9717088"/>
            <a:ext cx="192174" cy="1600487"/>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solidFill>
                <a:schemeClr val="accent1"/>
              </a:solidFill>
              <a:latin typeface="Lato Light"/>
            </a:endParaRPr>
          </a:p>
        </p:txBody>
      </p:sp>
      <p:sp>
        <p:nvSpPr>
          <p:cNvPr id="172" name="TextBox 171"/>
          <p:cNvSpPr txBox="1"/>
          <p:nvPr/>
        </p:nvSpPr>
        <p:spPr>
          <a:xfrm>
            <a:off x="19080852" y="9554154"/>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47" name="Group 46"/>
          <p:cNvGrpSpPr/>
          <p:nvPr/>
        </p:nvGrpSpPr>
        <p:grpSpPr>
          <a:xfrm>
            <a:off x="9342437" y="0"/>
            <a:ext cx="5121981" cy="1859280"/>
            <a:chOff x="9266237" y="-30479"/>
            <a:chExt cx="5121981" cy="1859280"/>
          </a:xfrm>
        </p:grpSpPr>
        <p:sp>
          <p:nvSpPr>
            <p:cNvPr id="48"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9" name="TextBox 48"/>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0" name="กลุ่ม 1"/>
            <p:cNvGrpSpPr/>
            <p:nvPr/>
          </p:nvGrpSpPr>
          <p:grpSpPr>
            <a:xfrm>
              <a:off x="10629638" y="960536"/>
              <a:ext cx="2675199" cy="191868"/>
              <a:chOff x="731836" y="7607630"/>
              <a:chExt cx="3043601" cy="240970"/>
            </a:xfrm>
          </p:grpSpPr>
          <p:sp>
            <p:nvSpPr>
              <p:cNvPr id="51"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4"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5"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57618017"/>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p:cTn id="7" dur="500" fill="hold"/>
                                        <p:tgtEl>
                                          <p:spTgt spid="96"/>
                                        </p:tgtEl>
                                        <p:attrNameLst>
                                          <p:attrName>ppt_w</p:attrName>
                                        </p:attrNameLst>
                                      </p:cBhvr>
                                      <p:tavLst>
                                        <p:tav tm="0">
                                          <p:val>
                                            <p:fltVal val="0"/>
                                          </p:val>
                                        </p:tav>
                                        <p:tav tm="100000">
                                          <p:val>
                                            <p:strVal val="#ppt_w"/>
                                          </p:val>
                                        </p:tav>
                                      </p:tavLst>
                                    </p:anim>
                                    <p:anim calcmode="lin" valueType="num">
                                      <p:cBhvr>
                                        <p:cTn id="8" dur="500" fill="hold"/>
                                        <p:tgtEl>
                                          <p:spTgt spid="96"/>
                                        </p:tgtEl>
                                        <p:attrNameLst>
                                          <p:attrName>ppt_h</p:attrName>
                                        </p:attrNameLst>
                                      </p:cBhvr>
                                      <p:tavLst>
                                        <p:tav tm="0">
                                          <p:val>
                                            <p:fltVal val="0"/>
                                          </p:val>
                                        </p:tav>
                                        <p:tav tm="100000">
                                          <p:val>
                                            <p:strVal val="#ppt_h"/>
                                          </p:val>
                                        </p:tav>
                                      </p:tavLst>
                                    </p:anim>
                                    <p:animEffect transition="in" filter="fade">
                                      <p:cBhvr>
                                        <p:cTn id="9" dur="500"/>
                                        <p:tgtEl>
                                          <p:spTgt spid="96"/>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101"/>
                                        </p:tgtEl>
                                        <p:attrNameLst>
                                          <p:attrName>style.visibility</p:attrName>
                                        </p:attrNameLst>
                                      </p:cBhvr>
                                      <p:to>
                                        <p:strVal val="visible"/>
                                      </p:to>
                                    </p:set>
                                    <p:animEffect transition="in" filter="wipe(down)">
                                      <p:cBhvr>
                                        <p:cTn id="13" dur="500"/>
                                        <p:tgtEl>
                                          <p:spTgt spid="101"/>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102"/>
                                        </p:tgtEl>
                                        <p:attrNameLst>
                                          <p:attrName>style.visibility</p:attrName>
                                        </p:attrNameLst>
                                      </p:cBhvr>
                                      <p:to>
                                        <p:strVal val="visible"/>
                                      </p:to>
                                    </p:set>
                                    <p:anim calcmode="lin" valueType="num">
                                      <p:cBhvr>
                                        <p:cTn id="17" dur="500" fill="hold"/>
                                        <p:tgtEl>
                                          <p:spTgt spid="102"/>
                                        </p:tgtEl>
                                        <p:attrNameLst>
                                          <p:attrName>ppt_w</p:attrName>
                                        </p:attrNameLst>
                                      </p:cBhvr>
                                      <p:tavLst>
                                        <p:tav tm="0">
                                          <p:val>
                                            <p:fltVal val="0"/>
                                          </p:val>
                                        </p:tav>
                                        <p:tav tm="100000">
                                          <p:val>
                                            <p:strVal val="#ppt_w"/>
                                          </p:val>
                                        </p:tav>
                                      </p:tavLst>
                                    </p:anim>
                                    <p:anim calcmode="lin" valueType="num">
                                      <p:cBhvr>
                                        <p:cTn id="18" dur="500" fill="hold"/>
                                        <p:tgtEl>
                                          <p:spTgt spid="102"/>
                                        </p:tgtEl>
                                        <p:attrNameLst>
                                          <p:attrName>ppt_h</p:attrName>
                                        </p:attrNameLst>
                                      </p:cBhvr>
                                      <p:tavLst>
                                        <p:tav tm="0">
                                          <p:val>
                                            <p:fltVal val="0"/>
                                          </p:val>
                                        </p:tav>
                                        <p:tav tm="100000">
                                          <p:val>
                                            <p:strVal val="#ppt_h"/>
                                          </p:val>
                                        </p:tav>
                                      </p:tavLst>
                                    </p:anim>
                                    <p:animEffect transition="in" filter="fade">
                                      <p:cBhvr>
                                        <p:cTn id="19" dur="500"/>
                                        <p:tgtEl>
                                          <p:spTgt spid="102"/>
                                        </p:tgtEl>
                                      </p:cBhvr>
                                    </p:animEffect>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107"/>
                                        </p:tgtEl>
                                        <p:attrNameLst>
                                          <p:attrName>style.visibility</p:attrName>
                                        </p:attrNameLst>
                                      </p:cBhvr>
                                      <p:to>
                                        <p:strVal val="visible"/>
                                      </p:to>
                                    </p:set>
                                    <p:animEffect transition="in" filter="wipe(down)">
                                      <p:cBhvr>
                                        <p:cTn id="23" dur="500"/>
                                        <p:tgtEl>
                                          <p:spTgt spid="107"/>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110"/>
                                        </p:tgtEl>
                                        <p:attrNameLst>
                                          <p:attrName>style.visibility</p:attrName>
                                        </p:attrNameLst>
                                      </p:cBhvr>
                                      <p:to>
                                        <p:strVal val="visible"/>
                                      </p:to>
                                    </p:set>
                                    <p:animEffect transition="in" filter="wipe(left)">
                                      <p:cBhvr>
                                        <p:cTn id="27" dur="500"/>
                                        <p:tgtEl>
                                          <p:spTgt spid="110"/>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113"/>
                                        </p:tgtEl>
                                        <p:attrNameLst>
                                          <p:attrName>style.visibility</p:attrName>
                                        </p:attrNameLst>
                                      </p:cBhvr>
                                      <p:to>
                                        <p:strVal val="visible"/>
                                      </p:to>
                                    </p:set>
                                    <p:animEffect transition="in" filter="wipe(left)">
                                      <p:cBhvr>
                                        <p:cTn id="31" dur="500"/>
                                        <p:tgtEl>
                                          <p:spTgt spid="113"/>
                                        </p:tgtEl>
                                      </p:cBhvr>
                                    </p:animEffect>
                                  </p:childTnLst>
                                </p:cTn>
                              </p:par>
                            </p:childTnLst>
                          </p:cTn>
                        </p:par>
                        <p:par>
                          <p:cTn id="32" fill="hold">
                            <p:stCondLst>
                              <p:cond delay="3000"/>
                            </p:stCondLst>
                            <p:childTnLst>
                              <p:par>
                                <p:cTn id="33" presetID="53" presetClass="entr" presetSubtype="16"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 calcmode="lin" valueType="num">
                                      <p:cBhvr>
                                        <p:cTn id="35" dur="500" fill="hold"/>
                                        <p:tgtEl>
                                          <p:spTgt spid="158"/>
                                        </p:tgtEl>
                                        <p:attrNameLst>
                                          <p:attrName>ppt_w</p:attrName>
                                        </p:attrNameLst>
                                      </p:cBhvr>
                                      <p:tavLst>
                                        <p:tav tm="0">
                                          <p:val>
                                            <p:fltVal val="0"/>
                                          </p:val>
                                        </p:tav>
                                        <p:tav tm="100000">
                                          <p:val>
                                            <p:strVal val="#ppt_w"/>
                                          </p:val>
                                        </p:tav>
                                      </p:tavLst>
                                    </p:anim>
                                    <p:anim calcmode="lin" valueType="num">
                                      <p:cBhvr>
                                        <p:cTn id="36" dur="500" fill="hold"/>
                                        <p:tgtEl>
                                          <p:spTgt spid="158"/>
                                        </p:tgtEl>
                                        <p:attrNameLst>
                                          <p:attrName>ppt_h</p:attrName>
                                        </p:attrNameLst>
                                      </p:cBhvr>
                                      <p:tavLst>
                                        <p:tav tm="0">
                                          <p:val>
                                            <p:fltVal val="0"/>
                                          </p:val>
                                        </p:tav>
                                        <p:tav tm="100000">
                                          <p:val>
                                            <p:strVal val="#ppt_h"/>
                                          </p:val>
                                        </p:tav>
                                      </p:tavLst>
                                    </p:anim>
                                    <p:animEffect transition="in" filter="fade">
                                      <p:cBhvr>
                                        <p:cTn id="37" dur="500"/>
                                        <p:tgtEl>
                                          <p:spTgt spid="158"/>
                                        </p:tgtEl>
                                      </p:cBhvr>
                                    </p:animEffect>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159"/>
                                        </p:tgtEl>
                                        <p:attrNameLst>
                                          <p:attrName>style.visibility</p:attrName>
                                        </p:attrNameLst>
                                      </p:cBhvr>
                                      <p:to>
                                        <p:strVal val="visible"/>
                                      </p:to>
                                    </p:set>
                                    <p:animEffect transition="in" filter="wipe(down)">
                                      <p:cBhvr>
                                        <p:cTn id="41" dur="500"/>
                                        <p:tgtEl>
                                          <p:spTgt spid="159"/>
                                        </p:tgtEl>
                                      </p:cBhvr>
                                    </p:animEffect>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160"/>
                                        </p:tgtEl>
                                        <p:attrNameLst>
                                          <p:attrName>style.visibility</p:attrName>
                                        </p:attrNameLst>
                                      </p:cBhvr>
                                      <p:to>
                                        <p:strVal val="visible"/>
                                      </p:to>
                                    </p:set>
                                    <p:anim calcmode="lin" valueType="num">
                                      <p:cBhvr>
                                        <p:cTn id="45" dur="500" fill="hold"/>
                                        <p:tgtEl>
                                          <p:spTgt spid="160"/>
                                        </p:tgtEl>
                                        <p:attrNameLst>
                                          <p:attrName>ppt_w</p:attrName>
                                        </p:attrNameLst>
                                      </p:cBhvr>
                                      <p:tavLst>
                                        <p:tav tm="0">
                                          <p:val>
                                            <p:fltVal val="0"/>
                                          </p:val>
                                        </p:tav>
                                        <p:tav tm="100000">
                                          <p:val>
                                            <p:strVal val="#ppt_w"/>
                                          </p:val>
                                        </p:tav>
                                      </p:tavLst>
                                    </p:anim>
                                    <p:anim calcmode="lin" valueType="num">
                                      <p:cBhvr>
                                        <p:cTn id="46" dur="500" fill="hold"/>
                                        <p:tgtEl>
                                          <p:spTgt spid="160"/>
                                        </p:tgtEl>
                                        <p:attrNameLst>
                                          <p:attrName>ppt_h</p:attrName>
                                        </p:attrNameLst>
                                      </p:cBhvr>
                                      <p:tavLst>
                                        <p:tav tm="0">
                                          <p:val>
                                            <p:fltVal val="0"/>
                                          </p:val>
                                        </p:tav>
                                        <p:tav tm="100000">
                                          <p:val>
                                            <p:strVal val="#ppt_h"/>
                                          </p:val>
                                        </p:tav>
                                      </p:tavLst>
                                    </p:anim>
                                    <p:animEffect transition="in" filter="fade">
                                      <p:cBhvr>
                                        <p:cTn id="47" dur="500"/>
                                        <p:tgtEl>
                                          <p:spTgt spid="160"/>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161"/>
                                        </p:tgtEl>
                                        <p:attrNameLst>
                                          <p:attrName>style.visibility</p:attrName>
                                        </p:attrNameLst>
                                      </p:cBhvr>
                                      <p:to>
                                        <p:strVal val="visible"/>
                                      </p:to>
                                    </p:set>
                                    <p:animEffect transition="in" filter="wipe(left)">
                                      <p:cBhvr>
                                        <p:cTn id="51" dur="500"/>
                                        <p:tgtEl>
                                          <p:spTgt spid="161"/>
                                        </p:tgtEl>
                                      </p:cBhvr>
                                    </p:animEffect>
                                  </p:childTnLst>
                                </p:cTn>
                              </p:par>
                            </p:childTnLst>
                          </p:cTn>
                        </p:par>
                        <p:par>
                          <p:cTn id="52" fill="hold">
                            <p:stCondLst>
                              <p:cond delay="5000"/>
                            </p:stCondLst>
                            <p:childTnLst>
                              <p:par>
                                <p:cTn id="53" presetID="53" presetClass="entr" presetSubtype="16" fill="hold" grpId="0" nodeType="afterEffect">
                                  <p:stCondLst>
                                    <p:cond delay="0"/>
                                  </p:stCondLst>
                                  <p:childTnLst>
                                    <p:set>
                                      <p:cBhvr>
                                        <p:cTn id="54" dur="1" fill="hold">
                                          <p:stCondLst>
                                            <p:cond delay="0"/>
                                          </p:stCondLst>
                                        </p:cTn>
                                        <p:tgtEl>
                                          <p:spTgt spid="162"/>
                                        </p:tgtEl>
                                        <p:attrNameLst>
                                          <p:attrName>style.visibility</p:attrName>
                                        </p:attrNameLst>
                                      </p:cBhvr>
                                      <p:to>
                                        <p:strVal val="visible"/>
                                      </p:to>
                                    </p:set>
                                    <p:anim calcmode="lin" valueType="num">
                                      <p:cBhvr>
                                        <p:cTn id="55" dur="500" fill="hold"/>
                                        <p:tgtEl>
                                          <p:spTgt spid="162"/>
                                        </p:tgtEl>
                                        <p:attrNameLst>
                                          <p:attrName>ppt_w</p:attrName>
                                        </p:attrNameLst>
                                      </p:cBhvr>
                                      <p:tavLst>
                                        <p:tav tm="0">
                                          <p:val>
                                            <p:fltVal val="0"/>
                                          </p:val>
                                        </p:tav>
                                        <p:tav tm="100000">
                                          <p:val>
                                            <p:strVal val="#ppt_w"/>
                                          </p:val>
                                        </p:tav>
                                      </p:tavLst>
                                    </p:anim>
                                    <p:anim calcmode="lin" valueType="num">
                                      <p:cBhvr>
                                        <p:cTn id="56" dur="500" fill="hold"/>
                                        <p:tgtEl>
                                          <p:spTgt spid="162"/>
                                        </p:tgtEl>
                                        <p:attrNameLst>
                                          <p:attrName>ppt_h</p:attrName>
                                        </p:attrNameLst>
                                      </p:cBhvr>
                                      <p:tavLst>
                                        <p:tav tm="0">
                                          <p:val>
                                            <p:fltVal val="0"/>
                                          </p:val>
                                        </p:tav>
                                        <p:tav tm="100000">
                                          <p:val>
                                            <p:strVal val="#ppt_h"/>
                                          </p:val>
                                        </p:tav>
                                      </p:tavLst>
                                    </p:anim>
                                    <p:animEffect transition="in" filter="fade">
                                      <p:cBhvr>
                                        <p:cTn id="57" dur="500"/>
                                        <p:tgtEl>
                                          <p:spTgt spid="162"/>
                                        </p:tgtEl>
                                      </p:cBhvr>
                                    </p:animEffect>
                                  </p:childTnLst>
                                </p:cTn>
                              </p:par>
                            </p:childTnLst>
                          </p:cTn>
                        </p:par>
                        <p:par>
                          <p:cTn id="58" fill="hold">
                            <p:stCondLst>
                              <p:cond delay="5500"/>
                            </p:stCondLst>
                            <p:childTnLst>
                              <p:par>
                                <p:cTn id="59" presetID="22" presetClass="entr" presetSubtype="4" fill="hold" nodeType="afterEffect">
                                  <p:stCondLst>
                                    <p:cond delay="0"/>
                                  </p:stCondLst>
                                  <p:childTnLst>
                                    <p:set>
                                      <p:cBhvr>
                                        <p:cTn id="60" dur="1" fill="hold">
                                          <p:stCondLst>
                                            <p:cond delay="0"/>
                                          </p:stCondLst>
                                        </p:cTn>
                                        <p:tgtEl>
                                          <p:spTgt spid="163"/>
                                        </p:tgtEl>
                                        <p:attrNameLst>
                                          <p:attrName>style.visibility</p:attrName>
                                        </p:attrNameLst>
                                      </p:cBhvr>
                                      <p:to>
                                        <p:strVal val="visible"/>
                                      </p:to>
                                    </p:set>
                                    <p:animEffect transition="in" filter="wipe(down)">
                                      <p:cBhvr>
                                        <p:cTn id="61" dur="500"/>
                                        <p:tgtEl>
                                          <p:spTgt spid="163"/>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171"/>
                                        </p:tgtEl>
                                        <p:attrNameLst>
                                          <p:attrName>style.visibility</p:attrName>
                                        </p:attrNameLst>
                                      </p:cBhvr>
                                      <p:to>
                                        <p:strVal val="visible"/>
                                      </p:to>
                                    </p:set>
                                    <p:anim calcmode="lin" valueType="num">
                                      <p:cBhvr>
                                        <p:cTn id="65" dur="500" fill="hold"/>
                                        <p:tgtEl>
                                          <p:spTgt spid="171"/>
                                        </p:tgtEl>
                                        <p:attrNameLst>
                                          <p:attrName>ppt_w</p:attrName>
                                        </p:attrNameLst>
                                      </p:cBhvr>
                                      <p:tavLst>
                                        <p:tav tm="0">
                                          <p:val>
                                            <p:fltVal val="0"/>
                                          </p:val>
                                        </p:tav>
                                        <p:tav tm="100000">
                                          <p:val>
                                            <p:strVal val="#ppt_w"/>
                                          </p:val>
                                        </p:tav>
                                      </p:tavLst>
                                    </p:anim>
                                    <p:anim calcmode="lin" valueType="num">
                                      <p:cBhvr>
                                        <p:cTn id="66" dur="500" fill="hold"/>
                                        <p:tgtEl>
                                          <p:spTgt spid="171"/>
                                        </p:tgtEl>
                                        <p:attrNameLst>
                                          <p:attrName>ppt_h</p:attrName>
                                        </p:attrNameLst>
                                      </p:cBhvr>
                                      <p:tavLst>
                                        <p:tav tm="0">
                                          <p:val>
                                            <p:fltVal val="0"/>
                                          </p:val>
                                        </p:tav>
                                        <p:tav tm="100000">
                                          <p:val>
                                            <p:strVal val="#ppt_h"/>
                                          </p:val>
                                        </p:tav>
                                      </p:tavLst>
                                    </p:anim>
                                    <p:animEffect transition="in" filter="fade">
                                      <p:cBhvr>
                                        <p:cTn id="67" dur="500"/>
                                        <p:tgtEl>
                                          <p:spTgt spid="171"/>
                                        </p:tgtEl>
                                      </p:cBhvr>
                                    </p:animEffect>
                                  </p:childTnLst>
                                </p:cTn>
                              </p:par>
                            </p:childTnLst>
                          </p:cTn>
                        </p:par>
                        <p:par>
                          <p:cTn id="68" fill="hold">
                            <p:stCondLst>
                              <p:cond delay="6500"/>
                            </p:stCondLst>
                            <p:childTnLst>
                              <p:par>
                                <p:cTn id="69" presetID="22" presetClass="entr" presetSubtype="8" fill="hold" grpId="0" nodeType="afterEffect">
                                  <p:stCondLst>
                                    <p:cond delay="0"/>
                                  </p:stCondLst>
                                  <p:childTnLst>
                                    <p:set>
                                      <p:cBhvr>
                                        <p:cTn id="70" dur="1" fill="hold">
                                          <p:stCondLst>
                                            <p:cond delay="0"/>
                                          </p:stCondLst>
                                        </p:cTn>
                                        <p:tgtEl>
                                          <p:spTgt spid="172"/>
                                        </p:tgtEl>
                                        <p:attrNameLst>
                                          <p:attrName>style.visibility</p:attrName>
                                        </p:attrNameLst>
                                      </p:cBhvr>
                                      <p:to>
                                        <p:strVal val="visible"/>
                                      </p:to>
                                    </p:set>
                                    <p:animEffect transition="in" filter="wipe(left)">
                                      <p:cBhvr>
                                        <p:cTn id="7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58" grpId="0"/>
      <p:bldP spid="159" grpId="0" animBg="1"/>
      <p:bldP spid="160" grpId="0" animBg="1"/>
      <p:bldP spid="161" grpId="0"/>
      <p:bldP spid="162" grpId="0"/>
      <p:bldP spid="171" grpId="0" animBg="1"/>
      <p:bldP spid="17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 name="กลุ่ม 144"/>
          <p:cNvGrpSpPr/>
          <p:nvPr/>
        </p:nvGrpSpPr>
        <p:grpSpPr>
          <a:xfrm>
            <a:off x="13188995" y="5137960"/>
            <a:ext cx="5426725" cy="5393920"/>
            <a:chOff x="12792650" y="4886834"/>
            <a:chExt cx="5426725" cy="5393920"/>
          </a:xfrm>
        </p:grpSpPr>
        <p:sp>
          <p:nvSpPr>
            <p:cNvPr id="146" name="Freeform 7"/>
            <p:cNvSpPr>
              <a:spLocks noEditPoints="1"/>
            </p:cNvSpPr>
            <p:nvPr/>
          </p:nvSpPr>
          <p:spPr bwMode="auto">
            <a:xfrm>
              <a:off x="12792650" y="4886834"/>
              <a:ext cx="5426725" cy="5393920"/>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47" name="TextBox 146"/>
            <p:cNvSpPr txBox="1"/>
            <p:nvPr/>
          </p:nvSpPr>
          <p:spPr bwMode="auto">
            <a:xfrm>
              <a:off x="14506724" y="7010400"/>
              <a:ext cx="2112300" cy="595860"/>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5"/>
                  </a:solidFill>
                  <a:latin typeface="Lato" pitchFamily="34" charset="0"/>
                  <a:ea typeface="Lato" pitchFamily="34" charset="0"/>
                  <a:cs typeface="Lato" pitchFamily="34" charset="0"/>
                </a:rPr>
                <a:t>Data </a:t>
              </a:r>
              <a:r>
                <a:rPr lang="en-US" sz="3200" b="1" dirty="0">
                  <a:solidFill>
                    <a:schemeClr val="accent5"/>
                  </a:solidFill>
                  <a:latin typeface="Lato" pitchFamily="34" charset="0"/>
                  <a:ea typeface="Lato" pitchFamily="34" charset="0"/>
                  <a:cs typeface="Lato" pitchFamily="34" charset="0"/>
                </a:rPr>
                <a:t>Here</a:t>
              </a:r>
              <a:endParaRPr lang="id-ID" sz="3200" b="1" dirty="0">
                <a:solidFill>
                  <a:schemeClr val="accent5"/>
                </a:solidFill>
                <a:latin typeface="Lato" pitchFamily="34" charset="0"/>
                <a:ea typeface="Lato" pitchFamily="34" charset="0"/>
                <a:cs typeface="Lato" pitchFamily="34" charset="0"/>
              </a:endParaRPr>
            </a:p>
          </p:txBody>
        </p:sp>
        <p:sp>
          <p:nvSpPr>
            <p:cNvPr id="148" name="TextBox 147"/>
            <p:cNvSpPr txBox="1"/>
            <p:nvPr/>
          </p:nvSpPr>
          <p:spPr>
            <a:xfrm>
              <a:off x="14189403" y="7476265"/>
              <a:ext cx="2696834" cy="1731094"/>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49" name="กลุ่ม 148"/>
            <p:cNvGrpSpPr/>
            <p:nvPr/>
          </p:nvGrpSpPr>
          <p:grpSpPr>
            <a:xfrm>
              <a:off x="14946701" y="6248400"/>
              <a:ext cx="1232346" cy="710411"/>
              <a:chOff x="15638463" y="11396663"/>
              <a:chExt cx="809625" cy="466725"/>
            </a:xfrm>
            <a:solidFill>
              <a:schemeClr val="accent5"/>
            </a:solidFill>
          </p:grpSpPr>
          <p:sp>
            <p:nvSpPr>
              <p:cNvPr id="150" name="Freeform 189"/>
              <p:cNvSpPr>
                <a:spLocks/>
              </p:cNvSpPr>
              <p:nvPr/>
            </p:nvSpPr>
            <p:spPr bwMode="auto">
              <a:xfrm>
                <a:off x="16019463" y="11396663"/>
                <a:ext cx="428625" cy="314325"/>
              </a:xfrm>
              <a:custGeom>
                <a:avLst/>
                <a:gdLst>
                  <a:gd name="T0" fmla="*/ 36 w 45"/>
                  <a:gd name="T1" fmla="*/ 12 h 33"/>
                  <a:gd name="T2" fmla="*/ 28 w 45"/>
                  <a:gd name="T3" fmla="*/ 6 h 33"/>
                  <a:gd name="T4" fmla="*/ 26 w 45"/>
                  <a:gd name="T5" fmla="*/ 6 h 33"/>
                  <a:gd name="T6" fmla="*/ 16 w 45"/>
                  <a:gd name="T7" fmla="*/ 0 h 33"/>
                  <a:gd name="T8" fmla="*/ 5 w 45"/>
                  <a:gd name="T9" fmla="*/ 9 h 33"/>
                  <a:gd name="T10" fmla="*/ 0 w 45"/>
                  <a:gd name="T11" fmla="*/ 11 h 33"/>
                  <a:gd name="T12" fmla="*/ 1 w 45"/>
                  <a:gd name="T13" fmla="*/ 13 h 33"/>
                  <a:gd name="T14" fmla="*/ 3 w 45"/>
                  <a:gd name="T15" fmla="*/ 12 h 33"/>
                  <a:gd name="T16" fmla="*/ 3 w 45"/>
                  <a:gd name="T17" fmla="*/ 12 h 33"/>
                  <a:gd name="T18" fmla="*/ 6 w 45"/>
                  <a:gd name="T19" fmla="*/ 12 h 33"/>
                  <a:gd name="T20" fmla="*/ 7 w 45"/>
                  <a:gd name="T21" fmla="*/ 11 h 33"/>
                  <a:gd name="T22" fmla="*/ 16 w 45"/>
                  <a:gd name="T23" fmla="*/ 3 h 33"/>
                  <a:gd name="T24" fmla="*/ 24 w 45"/>
                  <a:gd name="T25" fmla="*/ 8 h 33"/>
                  <a:gd name="T26" fmla="*/ 26 w 45"/>
                  <a:gd name="T27" fmla="*/ 9 h 33"/>
                  <a:gd name="T28" fmla="*/ 28 w 45"/>
                  <a:gd name="T29" fmla="*/ 9 h 33"/>
                  <a:gd name="T30" fmla="*/ 34 w 45"/>
                  <a:gd name="T31" fmla="*/ 14 h 33"/>
                  <a:gd name="T32" fmla="*/ 35 w 45"/>
                  <a:gd name="T33" fmla="*/ 14 h 33"/>
                  <a:gd name="T34" fmla="*/ 35 w 45"/>
                  <a:gd name="T35" fmla="*/ 14 h 33"/>
                  <a:gd name="T36" fmla="*/ 43 w 45"/>
                  <a:gd name="T37" fmla="*/ 22 h 33"/>
                  <a:gd name="T38" fmla="*/ 34 w 45"/>
                  <a:gd name="T39" fmla="*/ 31 h 33"/>
                  <a:gd name="T40" fmla="*/ 27 w 45"/>
                  <a:gd name="T41" fmla="*/ 31 h 33"/>
                  <a:gd name="T42" fmla="*/ 27 w 45"/>
                  <a:gd name="T43" fmla="*/ 33 h 33"/>
                  <a:gd name="T44" fmla="*/ 34 w 45"/>
                  <a:gd name="T45" fmla="*/ 33 h 33"/>
                  <a:gd name="T46" fmla="*/ 45 w 45"/>
                  <a:gd name="T47" fmla="*/ 22 h 33"/>
                  <a:gd name="T48" fmla="*/ 36 w 45"/>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33">
                    <a:moveTo>
                      <a:pt x="36" y="12"/>
                    </a:moveTo>
                    <a:cubicBezTo>
                      <a:pt x="35" y="9"/>
                      <a:pt x="32" y="6"/>
                      <a:pt x="28" y="6"/>
                    </a:cubicBezTo>
                    <a:cubicBezTo>
                      <a:pt x="27" y="6"/>
                      <a:pt x="27" y="6"/>
                      <a:pt x="26" y="6"/>
                    </a:cubicBezTo>
                    <a:cubicBezTo>
                      <a:pt x="24" y="3"/>
                      <a:pt x="20" y="0"/>
                      <a:pt x="16" y="0"/>
                    </a:cubicBezTo>
                    <a:cubicBezTo>
                      <a:pt x="11" y="0"/>
                      <a:pt x="6" y="4"/>
                      <a:pt x="5" y="9"/>
                    </a:cubicBezTo>
                    <a:cubicBezTo>
                      <a:pt x="3" y="10"/>
                      <a:pt x="2" y="10"/>
                      <a:pt x="0" y="11"/>
                    </a:cubicBezTo>
                    <a:cubicBezTo>
                      <a:pt x="1" y="12"/>
                      <a:pt x="1" y="12"/>
                      <a:pt x="1" y="13"/>
                    </a:cubicBezTo>
                    <a:cubicBezTo>
                      <a:pt x="2" y="12"/>
                      <a:pt x="2" y="12"/>
                      <a:pt x="3" y="12"/>
                    </a:cubicBezTo>
                    <a:cubicBezTo>
                      <a:pt x="3" y="12"/>
                      <a:pt x="3" y="12"/>
                      <a:pt x="3" y="12"/>
                    </a:cubicBezTo>
                    <a:cubicBezTo>
                      <a:pt x="4" y="12"/>
                      <a:pt x="5" y="12"/>
                      <a:pt x="6" y="12"/>
                    </a:cubicBezTo>
                    <a:cubicBezTo>
                      <a:pt x="6" y="12"/>
                      <a:pt x="7" y="11"/>
                      <a:pt x="7" y="11"/>
                    </a:cubicBezTo>
                    <a:cubicBezTo>
                      <a:pt x="8" y="6"/>
                      <a:pt x="11" y="3"/>
                      <a:pt x="16" y="3"/>
                    </a:cubicBezTo>
                    <a:cubicBezTo>
                      <a:pt x="20" y="3"/>
                      <a:pt x="23" y="5"/>
                      <a:pt x="24" y="8"/>
                    </a:cubicBezTo>
                    <a:cubicBezTo>
                      <a:pt x="25" y="9"/>
                      <a:pt x="25" y="9"/>
                      <a:pt x="26" y="9"/>
                    </a:cubicBezTo>
                    <a:cubicBezTo>
                      <a:pt x="27" y="9"/>
                      <a:pt x="27" y="9"/>
                      <a:pt x="28" y="9"/>
                    </a:cubicBezTo>
                    <a:cubicBezTo>
                      <a:pt x="31" y="9"/>
                      <a:pt x="33" y="11"/>
                      <a:pt x="34" y="14"/>
                    </a:cubicBezTo>
                    <a:cubicBezTo>
                      <a:pt x="34" y="14"/>
                      <a:pt x="35" y="14"/>
                      <a:pt x="35" y="14"/>
                    </a:cubicBezTo>
                    <a:cubicBezTo>
                      <a:pt x="35" y="14"/>
                      <a:pt x="35" y="14"/>
                      <a:pt x="35" y="14"/>
                    </a:cubicBezTo>
                    <a:cubicBezTo>
                      <a:pt x="40" y="14"/>
                      <a:pt x="43" y="18"/>
                      <a:pt x="43" y="22"/>
                    </a:cubicBezTo>
                    <a:cubicBezTo>
                      <a:pt x="43" y="26"/>
                      <a:pt x="39" y="31"/>
                      <a:pt x="34" y="31"/>
                    </a:cubicBezTo>
                    <a:cubicBezTo>
                      <a:pt x="27" y="31"/>
                      <a:pt x="27" y="31"/>
                      <a:pt x="27" y="31"/>
                    </a:cubicBezTo>
                    <a:cubicBezTo>
                      <a:pt x="27" y="31"/>
                      <a:pt x="27" y="32"/>
                      <a:pt x="27" y="33"/>
                    </a:cubicBezTo>
                    <a:cubicBezTo>
                      <a:pt x="34" y="33"/>
                      <a:pt x="34" y="33"/>
                      <a:pt x="34" y="33"/>
                    </a:cubicBezTo>
                    <a:cubicBezTo>
                      <a:pt x="40" y="33"/>
                      <a:pt x="45" y="28"/>
                      <a:pt x="45" y="22"/>
                    </a:cubicBezTo>
                    <a:cubicBezTo>
                      <a:pt x="45" y="17"/>
                      <a:pt x="41" y="12"/>
                      <a:pt x="3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Freeform 190"/>
              <p:cNvSpPr>
                <a:spLocks noEditPoints="1"/>
              </p:cNvSpPr>
              <p:nvPr/>
            </p:nvSpPr>
            <p:spPr bwMode="auto">
              <a:xfrm>
                <a:off x="15638463" y="11453813"/>
                <a:ext cx="628650" cy="409575"/>
              </a:xfrm>
              <a:custGeom>
                <a:avLst/>
                <a:gdLst>
                  <a:gd name="T0" fmla="*/ 54 w 66"/>
                  <a:gd name="T1" fmla="*/ 16 h 43"/>
                  <a:gd name="T2" fmla="*/ 43 w 66"/>
                  <a:gd name="T3" fmla="*/ 8 h 43"/>
                  <a:gd name="T4" fmla="*/ 41 w 66"/>
                  <a:gd name="T5" fmla="*/ 8 h 43"/>
                  <a:gd name="T6" fmla="*/ 27 w 66"/>
                  <a:gd name="T7" fmla="*/ 0 h 43"/>
                  <a:gd name="T8" fmla="*/ 12 w 66"/>
                  <a:gd name="T9" fmla="*/ 12 h 43"/>
                  <a:gd name="T10" fmla="*/ 0 w 66"/>
                  <a:gd name="T11" fmla="*/ 27 h 43"/>
                  <a:gd name="T12" fmla="*/ 14 w 66"/>
                  <a:gd name="T13" fmla="*/ 43 h 43"/>
                  <a:gd name="T14" fmla="*/ 52 w 66"/>
                  <a:gd name="T15" fmla="*/ 43 h 43"/>
                  <a:gd name="T16" fmla="*/ 66 w 66"/>
                  <a:gd name="T17" fmla="*/ 29 h 43"/>
                  <a:gd name="T18" fmla="*/ 54 w 66"/>
                  <a:gd name="T19" fmla="*/ 16 h 43"/>
                  <a:gd name="T20" fmla="*/ 52 w 66"/>
                  <a:gd name="T21" fmla="*/ 40 h 43"/>
                  <a:gd name="T22" fmla="*/ 14 w 66"/>
                  <a:gd name="T23" fmla="*/ 40 h 43"/>
                  <a:gd name="T24" fmla="*/ 3 w 66"/>
                  <a:gd name="T25" fmla="*/ 27 h 43"/>
                  <a:gd name="T26" fmla="*/ 14 w 66"/>
                  <a:gd name="T27" fmla="*/ 15 h 43"/>
                  <a:gd name="T28" fmla="*/ 15 w 66"/>
                  <a:gd name="T29" fmla="*/ 13 h 43"/>
                  <a:gd name="T30" fmla="*/ 27 w 66"/>
                  <a:gd name="T31" fmla="*/ 3 h 43"/>
                  <a:gd name="T32" fmla="*/ 38 w 66"/>
                  <a:gd name="T33" fmla="*/ 10 h 43"/>
                  <a:gd name="T34" fmla="*/ 40 w 66"/>
                  <a:gd name="T35" fmla="*/ 11 h 43"/>
                  <a:gd name="T36" fmla="*/ 43 w 66"/>
                  <a:gd name="T37" fmla="*/ 11 h 43"/>
                  <a:gd name="T38" fmla="*/ 51 w 66"/>
                  <a:gd name="T39" fmla="*/ 17 h 43"/>
                  <a:gd name="T40" fmla="*/ 53 w 66"/>
                  <a:gd name="T41" fmla="*/ 19 h 43"/>
                  <a:gd name="T42" fmla="*/ 53 w 66"/>
                  <a:gd name="T43" fmla="*/ 19 h 43"/>
                  <a:gd name="T44" fmla="*/ 63 w 66"/>
                  <a:gd name="T45" fmla="*/ 29 h 43"/>
                  <a:gd name="T46" fmla="*/ 52 w 66"/>
                  <a:gd name="T47"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 h="43">
                    <a:moveTo>
                      <a:pt x="54" y="16"/>
                    </a:moveTo>
                    <a:cubicBezTo>
                      <a:pt x="52" y="11"/>
                      <a:pt x="48" y="8"/>
                      <a:pt x="43" y="8"/>
                    </a:cubicBezTo>
                    <a:cubicBezTo>
                      <a:pt x="42" y="8"/>
                      <a:pt x="41" y="8"/>
                      <a:pt x="41" y="8"/>
                    </a:cubicBezTo>
                    <a:cubicBezTo>
                      <a:pt x="38" y="3"/>
                      <a:pt x="33" y="0"/>
                      <a:pt x="27" y="0"/>
                    </a:cubicBezTo>
                    <a:cubicBezTo>
                      <a:pt x="20" y="0"/>
                      <a:pt x="14" y="5"/>
                      <a:pt x="12" y="12"/>
                    </a:cubicBezTo>
                    <a:cubicBezTo>
                      <a:pt x="5" y="13"/>
                      <a:pt x="0" y="20"/>
                      <a:pt x="0" y="27"/>
                    </a:cubicBezTo>
                    <a:cubicBezTo>
                      <a:pt x="0" y="35"/>
                      <a:pt x="6" y="43"/>
                      <a:pt x="14" y="43"/>
                    </a:cubicBezTo>
                    <a:cubicBezTo>
                      <a:pt x="52" y="43"/>
                      <a:pt x="52" y="43"/>
                      <a:pt x="52" y="43"/>
                    </a:cubicBezTo>
                    <a:cubicBezTo>
                      <a:pt x="59" y="43"/>
                      <a:pt x="66" y="36"/>
                      <a:pt x="66" y="29"/>
                    </a:cubicBezTo>
                    <a:cubicBezTo>
                      <a:pt x="66" y="22"/>
                      <a:pt x="61" y="16"/>
                      <a:pt x="54" y="16"/>
                    </a:cubicBezTo>
                    <a:close/>
                    <a:moveTo>
                      <a:pt x="52" y="40"/>
                    </a:moveTo>
                    <a:cubicBezTo>
                      <a:pt x="14" y="40"/>
                      <a:pt x="14" y="40"/>
                      <a:pt x="14" y="40"/>
                    </a:cubicBezTo>
                    <a:cubicBezTo>
                      <a:pt x="7" y="40"/>
                      <a:pt x="3" y="34"/>
                      <a:pt x="3" y="27"/>
                    </a:cubicBezTo>
                    <a:cubicBezTo>
                      <a:pt x="3" y="21"/>
                      <a:pt x="8" y="16"/>
                      <a:pt x="14" y="15"/>
                    </a:cubicBezTo>
                    <a:cubicBezTo>
                      <a:pt x="15" y="15"/>
                      <a:pt x="15" y="14"/>
                      <a:pt x="15" y="13"/>
                    </a:cubicBezTo>
                    <a:cubicBezTo>
                      <a:pt x="16" y="7"/>
                      <a:pt x="21" y="3"/>
                      <a:pt x="27" y="3"/>
                    </a:cubicBezTo>
                    <a:cubicBezTo>
                      <a:pt x="32" y="3"/>
                      <a:pt x="37" y="6"/>
                      <a:pt x="38" y="10"/>
                    </a:cubicBezTo>
                    <a:cubicBezTo>
                      <a:pt x="39" y="11"/>
                      <a:pt x="40" y="11"/>
                      <a:pt x="40" y="11"/>
                    </a:cubicBezTo>
                    <a:cubicBezTo>
                      <a:pt x="41" y="11"/>
                      <a:pt x="42" y="11"/>
                      <a:pt x="43" y="11"/>
                    </a:cubicBezTo>
                    <a:cubicBezTo>
                      <a:pt x="47" y="11"/>
                      <a:pt x="50" y="14"/>
                      <a:pt x="51" y="17"/>
                    </a:cubicBezTo>
                    <a:cubicBezTo>
                      <a:pt x="51" y="18"/>
                      <a:pt x="52" y="19"/>
                      <a:pt x="53" y="19"/>
                    </a:cubicBezTo>
                    <a:cubicBezTo>
                      <a:pt x="53" y="19"/>
                      <a:pt x="53" y="19"/>
                      <a:pt x="53" y="19"/>
                    </a:cubicBezTo>
                    <a:cubicBezTo>
                      <a:pt x="58" y="19"/>
                      <a:pt x="63" y="23"/>
                      <a:pt x="63" y="29"/>
                    </a:cubicBezTo>
                    <a:cubicBezTo>
                      <a:pt x="63" y="35"/>
                      <a:pt x="57" y="40"/>
                      <a:pt x="5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52" name="กลุ่ม 151"/>
          <p:cNvGrpSpPr/>
          <p:nvPr/>
        </p:nvGrpSpPr>
        <p:grpSpPr>
          <a:xfrm>
            <a:off x="7245801" y="3292880"/>
            <a:ext cx="6379181" cy="6340618"/>
            <a:chOff x="6849456" y="3184382"/>
            <a:chExt cx="6379181" cy="6340618"/>
          </a:xfrm>
        </p:grpSpPr>
        <p:sp>
          <p:nvSpPr>
            <p:cNvPr id="153" name="Freeform 7"/>
            <p:cNvSpPr>
              <a:spLocks noEditPoints="1"/>
            </p:cNvSpPr>
            <p:nvPr/>
          </p:nvSpPr>
          <p:spPr bwMode="auto">
            <a:xfrm>
              <a:off x="6849456" y="3184382"/>
              <a:ext cx="6379181" cy="6340618"/>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54" name="TextBox 153"/>
            <p:cNvSpPr txBox="1"/>
            <p:nvPr/>
          </p:nvSpPr>
          <p:spPr bwMode="auto">
            <a:xfrm>
              <a:off x="9020324" y="5943600"/>
              <a:ext cx="2112300" cy="595860"/>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6"/>
                  </a:solidFill>
                  <a:latin typeface="Lato" pitchFamily="34" charset="0"/>
                  <a:ea typeface="Lato" pitchFamily="34" charset="0"/>
                  <a:cs typeface="Lato" pitchFamily="34" charset="0"/>
                </a:rPr>
                <a:t>Data </a:t>
              </a:r>
              <a:r>
                <a:rPr lang="en-US" sz="3200" b="1" dirty="0">
                  <a:solidFill>
                    <a:schemeClr val="accent6"/>
                  </a:solidFill>
                  <a:latin typeface="Lato" pitchFamily="34" charset="0"/>
                  <a:ea typeface="Lato" pitchFamily="34" charset="0"/>
                  <a:cs typeface="Lato" pitchFamily="34" charset="0"/>
                </a:rPr>
                <a:t>Here</a:t>
              </a:r>
              <a:endParaRPr lang="id-ID" sz="3200" b="1" dirty="0">
                <a:solidFill>
                  <a:schemeClr val="accent6"/>
                </a:solidFill>
                <a:latin typeface="Lato" pitchFamily="34" charset="0"/>
                <a:ea typeface="Lato" pitchFamily="34" charset="0"/>
                <a:cs typeface="Lato" pitchFamily="34" charset="0"/>
              </a:endParaRPr>
            </a:p>
          </p:txBody>
        </p:sp>
        <p:sp>
          <p:nvSpPr>
            <p:cNvPr id="155" name="TextBox 154"/>
            <p:cNvSpPr txBox="1"/>
            <p:nvPr/>
          </p:nvSpPr>
          <p:spPr>
            <a:xfrm>
              <a:off x="8703003" y="6409465"/>
              <a:ext cx="2696834" cy="1731094"/>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56" name="Freeform 200"/>
            <p:cNvSpPr>
              <a:spLocks noEditPoints="1"/>
            </p:cNvSpPr>
            <p:nvPr/>
          </p:nvSpPr>
          <p:spPr bwMode="auto">
            <a:xfrm>
              <a:off x="9531609" y="5014993"/>
              <a:ext cx="1014873" cy="724909"/>
            </a:xfrm>
            <a:custGeom>
              <a:avLst/>
              <a:gdLst>
                <a:gd name="T0" fmla="*/ 70 w 70"/>
                <a:gd name="T1" fmla="*/ 13 h 50"/>
                <a:gd name="T2" fmla="*/ 68 w 70"/>
                <a:gd name="T3" fmla="*/ 13 h 50"/>
                <a:gd name="T4" fmla="*/ 63 w 70"/>
                <a:gd name="T5" fmla="*/ 13 h 50"/>
                <a:gd name="T6" fmla="*/ 63 w 70"/>
                <a:gd name="T7" fmla="*/ 2 h 50"/>
                <a:gd name="T8" fmla="*/ 62 w 70"/>
                <a:gd name="T9" fmla="*/ 0 h 50"/>
                <a:gd name="T10" fmla="*/ 8 w 70"/>
                <a:gd name="T11" fmla="*/ 0 h 50"/>
                <a:gd name="T12" fmla="*/ 6 w 70"/>
                <a:gd name="T13" fmla="*/ 2 h 50"/>
                <a:gd name="T14" fmla="*/ 6 w 70"/>
                <a:gd name="T15" fmla="*/ 7 h 50"/>
                <a:gd name="T16" fmla="*/ 1 w 70"/>
                <a:gd name="T17" fmla="*/ 7 h 50"/>
                <a:gd name="T18" fmla="*/ 0 w 70"/>
                <a:gd name="T19" fmla="*/ 7 h 50"/>
                <a:gd name="T20" fmla="*/ 0 w 70"/>
                <a:gd name="T21" fmla="*/ 9 h 50"/>
                <a:gd name="T22" fmla="*/ 6 w 70"/>
                <a:gd name="T23" fmla="*/ 49 h 50"/>
                <a:gd name="T24" fmla="*/ 8 w 70"/>
                <a:gd name="T25" fmla="*/ 50 h 50"/>
                <a:gd name="T26" fmla="*/ 62 w 70"/>
                <a:gd name="T27" fmla="*/ 50 h 50"/>
                <a:gd name="T28" fmla="*/ 63 w 70"/>
                <a:gd name="T29" fmla="*/ 49 h 50"/>
                <a:gd name="T30" fmla="*/ 70 w 70"/>
                <a:gd name="T31" fmla="*/ 15 h 50"/>
                <a:gd name="T32" fmla="*/ 70 w 70"/>
                <a:gd name="T33" fmla="*/ 13 h 50"/>
                <a:gd name="T34" fmla="*/ 10 w 70"/>
                <a:gd name="T35" fmla="*/ 4 h 50"/>
                <a:gd name="T36" fmla="*/ 60 w 70"/>
                <a:gd name="T37" fmla="*/ 4 h 50"/>
                <a:gd name="T38" fmla="*/ 60 w 70"/>
                <a:gd name="T39" fmla="*/ 13 h 50"/>
                <a:gd name="T40" fmla="*/ 27 w 70"/>
                <a:gd name="T41" fmla="*/ 13 h 50"/>
                <a:gd name="T42" fmla="*/ 19 w 70"/>
                <a:gd name="T43" fmla="*/ 7 h 50"/>
                <a:gd name="T44" fmla="*/ 18 w 70"/>
                <a:gd name="T45" fmla="*/ 7 h 50"/>
                <a:gd name="T46" fmla="*/ 10 w 70"/>
                <a:gd name="T47" fmla="*/ 7 h 50"/>
                <a:gd name="T48" fmla="*/ 10 w 70"/>
                <a:gd name="T49" fmla="*/ 4 h 50"/>
                <a:gd name="T50" fmla="*/ 60 w 70"/>
                <a:gd name="T51" fmla="*/ 47 h 50"/>
                <a:gd name="T52" fmla="*/ 9 w 70"/>
                <a:gd name="T53" fmla="*/ 47 h 50"/>
                <a:gd name="T54" fmla="*/ 3 w 70"/>
                <a:gd name="T55" fmla="*/ 10 h 50"/>
                <a:gd name="T56" fmla="*/ 18 w 70"/>
                <a:gd name="T57" fmla="*/ 10 h 50"/>
                <a:gd name="T58" fmla="*/ 25 w 70"/>
                <a:gd name="T59" fmla="*/ 16 h 50"/>
                <a:gd name="T60" fmla="*/ 26 w 70"/>
                <a:gd name="T61" fmla="*/ 16 h 50"/>
                <a:gd name="T62" fmla="*/ 66 w 70"/>
                <a:gd name="T63" fmla="*/ 16 h 50"/>
                <a:gd name="T64" fmla="*/ 60 w 70"/>
                <a:gd name="T65"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50">
                  <a:moveTo>
                    <a:pt x="70" y="13"/>
                  </a:moveTo>
                  <a:cubicBezTo>
                    <a:pt x="69" y="13"/>
                    <a:pt x="69" y="13"/>
                    <a:pt x="68" y="13"/>
                  </a:cubicBezTo>
                  <a:cubicBezTo>
                    <a:pt x="63" y="13"/>
                    <a:pt x="63" y="13"/>
                    <a:pt x="63" y="13"/>
                  </a:cubicBezTo>
                  <a:cubicBezTo>
                    <a:pt x="63" y="2"/>
                    <a:pt x="63" y="2"/>
                    <a:pt x="63" y="2"/>
                  </a:cubicBezTo>
                  <a:cubicBezTo>
                    <a:pt x="63" y="1"/>
                    <a:pt x="63" y="0"/>
                    <a:pt x="62" y="0"/>
                  </a:cubicBezTo>
                  <a:cubicBezTo>
                    <a:pt x="8" y="0"/>
                    <a:pt x="8" y="0"/>
                    <a:pt x="8" y="0"/>
                  </a:cubicBezTo>
                  <a:cubicBezTo>
                    <a:pt x="7" y="0"/>
                    <a:pt x="6" y="1"/>
                    <a:pt x="6" y="2"/>
                  </a:cubicBezTo>
                  <a:cubicBezTo>
                    <a:pt x="6" y="7"/>
                    <a:pt x="6" y="7"/>
                    <a:pt x="6" y="7"/>
                  </a:cubicBezTo>
                  <a:cubicBezTo>
                    <a:pt x="1" y="7"/>
                    <a:pt x="1" y="7"/>
                    <a:pt x="1" y="7"/>
                  </a:cubicBezTo>
                  <a:cubicBezTo>
                    <a:pt x="1" y="7"/>
                    <a:pt x="0" y="7"/>
                    <a:pt x="0" y="7"/>
                  </a:cubicBezTo>
                  <a:cubicBezTo>
                    <a:pt x="0" y="8"/>
                    <a:pt x="0" y="8"/>
                    <a:pt x="0" y="9"/>
                  </a:cubicBezTo>
                  <a:cubicBezTo>
                    <a:pt x="6" y="49"/>
                    <a:pt x="6" y="49"/>
                    <a:pt x="6" y="49"/>
                  </a:cubicBezTo>
                  <a:cubicBezTo>
                    <a:pt x="6" y="49"/>
                    <a:pt x="7" y="50"/>
                    <a:pt x="8" y="50"/>
                  </a:cubicBezTo>
                  <a:cubicBezTo>
                    <a:pt x="62" y="50"/>
                    <a:pt x="62" y="50"/>
                    <a:pt x="62" y="50"/>
                  </a:cubicBezTo>
                  <a:cubicBezTo>
                    <a:pt x="62" y="50"/>
                    <a:pt x="63" y="49"/>
                    <a:pt x="63" y="49"/>
                  </a:cubicBezTo>
                  <a:cubicBezTo>
                    <a:pt x="70" y="15"/>
                    <a:pt x="70" y="15"/>
                    <a:pt x="70" y="15"/>
                  </a:cubicBezTo>
                  <a:cubicBezTo>
                    <a:pt x="70" y="14"/>
                    <a:pt x="70" y="14"/>
                    <a:pt x="70" y="13"/>
                  </a:cubicBezTo>
                  <a:close/>
                  <a:moveTo>
                    <a:pt x="10" y="4"/>
                  </a:moveTo>
                  <a:cubicBezTo>
                    <a:pt x="60" y="4"/>
                    <a:pt x="60" y="4"/>
                    <a:pt x="60" y="4"/>
                  </a:cubicBezTo>
                  <a:cubicBezTo>
                    <a:pt x="60" y="13"/>
                    <a:pt x="60" y="13"/>
                    <a:pt x="60" y="13"/>
                  </a:cubicBezTo>
                  <a:cubicBezTo>
                    <a:pt x="27" y="13"/>
                    <a:pt x="27" y="13"/>
                    <a:pt x="27" y="13"/>
                  </a:cubicBezTo>
                  <a:cubicBezTo>
                    <a:pt x="19" y="7"/>
                    <a:pt x="19" y="7"/>
                    <a:pt x="19" y="7"/>
                  </a:cubicBezTo>
                  <a:cubicBezTo>
                    <a:pt x="19" y="7"/>
                    <a:pt x="18" y="7"/>
                    <a:pt x="18" y="7"/>
                  </a:cubicBezTo>
                  <a:cubicBezTo>
                    <a:pt x="10" y="7"/>
                    <a:pt x="10" y="7"/>
                    <a:pt x="10" y="7"/>
                  </a:cubicBezTo>
                  <a:lnTo>
                    <a:pt x="10" y="4"/>
                  </a:lnTo>
                  <a:close/>
                  <a:moveTo>
                    <a:pt x="60" y="47"/>
                  </a:moveTo>
                  <a:cubicBezTo>
                    <a:pt x="9" y="47"/>
                    <a:pt x="9" y="47"/>
                    <a:pt x="9" y="47"/>
                  </a:cubicBezTo>
                  <a:cubicBezTo>
                    <a:pt x="3" y="10"/>
                    <a:pt x="3" y="10"/>
                    <a:pt x="3" y="10"/>
                  </a:cubicBezTo>
                  <a:cubicBezTo>
                    <a:pt x="18" y="10"/>
                    <a:pt x="18" y="10"/>
                    <a:pt x="18" y="10"/>
                  </a:cubicBezTo>
                  <a:cubicBezTo>
                    <a:pt x="25" y="16"/>
                    <a:pt x="25" y="16"/>
                    <a:pt x="25" y="16"/>
                  </a:cubicBezTo>
                  <a:cubicBezTo>
                    <a:pt x="26" y="16"/>
                    <a:pt x="26" y="16"/>
                    <a:pt x="26" y="16"/>
                  </a:cubicBezTo>
                  <a:cubicBezTo>
                    <a:pt x="66" y="16"/>
                    <a:pt x="66" y="16"/>
                    <a:pt x="66" y="16"/>
                  </a:cubicBezTo>
                  <a:lnTo>
                    <a:pt x="60" y="4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57" name="กลุ่ม 156"/>
          <p:cNvGrpSpPr/>
          <p:nvPr/>
        </p:nvGrpSpPr>
        <p:grpSpPr>
          <a:xfrm>
            <a:off x="3566582" y="7560080"/>
            <a:ext cx="5426725" cy="5393920"/>
            <a:chOff x="3306112" y="7560080"/>
            <a:chExt cx="5426725" cy="5393920"/>
          </a:xfrm>
        </p:grpSpPr>
        <p:sp>
          <p:nvSpPr>
            <p:cNvPr id="173" name="Freeform 7"/>
            <p:cNvSpPr>
              <a:spLocks noEditPoints="1"/>
            </p:cNvSpPr>
            <p:nvPr/>
          </p:nvSpPr>
          <p:spPr bwMode="auto">
            <a:xfrm>
              <a:off x="3306112" y="7560080"/>
              <a:ext cx="5426725" cy="5393920"/>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74" name="TextBox 173"/>
            <p:cNvSpPr txBox="1"/>
            <p:nvPr/>
          </p:nvSpPr>
          <p:spPr bwMode="auto">
            <a:xfrm>
              <a:off x="5039524" y="10015577"/>
              <a:ext cx="2112300" cy="595860"/>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3"/>
                  </a:solidFill>
                  <a:latin typeface="Lato" pitchFamily="34" charset="0"/>
                  <a:ea typeface="Lato" pitchFamily="34" charset="0"/>
                  <a:cs typeface="Lato" pitchFamily="34" charset="0"/>
                </a:rPr>
                <a:t>Data </a:t>
              </a:r>
              <a:r>
                <a:rPr lang="en-US" sz="3200" b="1" dirty="0">
                  <a:solidFill>
                    <a:schemeClr val="accent3"/>
                  </a:solidFill>
                  <a:latin typeface="Lato" pitchFamily="34" charset="0"/>
                  <a:ea typeface="Lato" pitchFamily="34" charset="0"/>
                  <a:cs typeface="Lato" pitchFamily="34" charset="0"/>
                </a:rPr>
                <a:t>Here</a:t>
              </a:r>
              <a:endParaRPr lang="id-ID" sz="3200" b="1" dirty="0">
                <a:solidFill>
                  <a:schemeClr val="accent3"/>
                </a:solidFill>
                <a:latin typeface="Lato" pitchFamily="34" charset="0"/>
                <a:ea typeface="Lato" pitchFamily="34" charset="0"/>
                <a:cs typeface="Lato" pitchFamily="34" charset="0"/>
              </a:endParaRPr>
            </a:p>
          </p:txBody>
        </p:sp>
        <p:sp>
          <p:nvSpPr>
            <p:cNvPr id="175" name="TextBox 174"/>
            <p:cNvSpPr txBox="1"/>
            <p:nvPr/>
          </p:nvSpPr>
          <p:spPr>
            <a:xfrm>
              <a:off x="4560237" y="10481442"/>
              <a:ext cx="3029600"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nvGrpSpPr>
            <p:cNvPr id="176" name="กลุ่ม 175"/>
            <p:cNvGrpSpPr/>
            <p:nvPr/>
          </p:nvGrpSpPr>
          <p:grpSpPr>
            <a:xfrm>
              <a:off x="5551659" y="8991600"/>
              <a:ext cx="971378" cy="973795"/>
              <a:chOff x="17129509" y="11525195"/>
              <a:chExt cx="638175" cy="639763"/>
            </a:xfrm>
            <a:solidFill>
              <a:schemeClr val="accent3"/>
            </a:solidFill>
          </p:grpSpPr>
          <p:sp>
            <p:nvSpPr>
              <p:cNvPr id="177"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8"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9"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0"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1"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2"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3"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96" name="กลุ่ม 195"/>
          <p:cNvGrpSpPr/>
          <p:nvPr/>
        </p:nvGrpSpPr>
        <p:grpSpPr>
          <a:xfrm>
            <a:off x="18256657" y="4139529"/>
            <a:ext cx="4131325" cy="4106351"/>
            <a:chOff x="17707912" y="3894649"/>
            <a:chExt cx="4131325" cy="4106351"/>
          </a:xfrm>
        </p:grpSpPr>
        <p:sp>
          <p:nvSpPr>
            <p:cNvPr id="197" name="Freeform 7"/>
            <p:cNvSpPr>
              <a:spLocks noEditPoints="1"/>
            </p:cNvSpPr>
            <p:nvPr/>
          </p:nvSpPr>
          <p:spPr bwMode="auto">
            <a:xfrm>
              <a:off x="17707912" y="3894649"/>
              <a:ext cx="4131325" cy="4106351"/>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98" name="TextBox 197"/>
            <p:cNvSpPr txBox="1"/>
            <p:nvPr/>
          </p:nvSpPr>
          <p:spPr bwMode="auto">
            <a:xfrm>
              <a:off x="18717424" y="5660508"/>
              <a:ext cx="2112300" cy="595860"/>
            </a:xfrm>
            <a:prstGeom prst="rect">
              <a:avLst/>
            </a:prstGeom>
            <a:noFill/>
          </p:spPr>
          <p:txBody>
            <a:bodyPr wrap="none">
              <a:spAutoFit/>
            </a:bodyPr>
            <a:lstStyle/>
            <a:p>
              <a:pPr algn="ctr" defTabSz="1828434" fontAlgn="auto">
                <a:spcBef>
                  <a:spcPts val="0"/>
                </a:spcBef>
                <a:spcAft>
                  <a:spcPts val="0"/>
                </a:spcAft>
                <a:defRPr/>
              </a:pPr>
              <a:r>
                <a:rPr lang="id-ID" sz="3200" b="1" dirty="0">
                  <a:solidFill>
                    <a:schemeClr val="accent4"/>
                  </a:solidFill>
                  <a:latin typeface="Lato" pitchFamily="34" charset="0"/>
                  <a:ea typeface="Lato" pitchFamily="34" charset="0"/>
                  <a:cs typeface="Lato" pitchFamily="34" charset="0"/>
                </a:rPr>
                <a:t>Data </a:t>
              </a:r>
              <a:r>
                <a:rPr lang="en-US" sz="3200" b="1" dirty="0">
                  <a:solidFill>
                    <a:schemeClr val="accent4"/>
                  </a:solidFill>
                  <a:latin typeface="Lato" pitchFamily="34" charset="0"/>
                  <a:ea typeface="Lato" pitchFamily="34" charset="0"/>
                  <a:cs typeface="Lato" pitchFamily="34" charset="0"/>
                </a:rPr>
                <a:t>Here</a:t>
              </a:r>
              <a:endParaRPr lang="id-ID" sz="3200" b="1" dirty="0">
                <a:solidFill>
                  <a:schemeClr val="accent4"/>
                </a:solidFill>
                <a:latin typeface="Lato" pitchFamily="34" charset="0"/>
                <a:ea typeface="Lato" pitchFamily="34" charset="0"/>
                <a:cs typeface="Lato" pitchFamily="34" charset="0"/>
              </a:endParaRPr>
            </a:p>
          </p:txBody>
        </p:sp>
        <p:sp>
          <p:nvSpPr>
            <p:cNvPr id="199" name="TextBox 198"/>
            <p:cNvSpPr txBox="1"/>
            <p:nvPr/>
          </p:nvSpPr>
          <p:spPr>
            <a:xfrm>
              <a:off x="18561850" y="6126373"/>
              <a:ext cx="2591587"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a:t>
              </a:r>
            </a:p>
          </p:txBody>
        </p:sp>
        <p:sp>
          <p:nvSpPr>
            <p:cNvPr id="200" name="Freeform 103"/>
            <p:cNvSpPr>
              <a:spLocks noEditPoints="1"/>
            </p:cNvSpPr>
            <p:nvPr/>
          </p:nvSpPr>
          <p:spPr bwMode="auto">
            <a:xfrm>
              <a:off x="19469924" y="4913891"/>
              <a:ext cx="616713" cy="724909"/>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cxnSp>
        <p:nvCxnSpPr>
          <p:cNvPr id="223" name="ตัวเชื่อมต่อตรง 237"/>
          <p:cNvCxnSpPr/>
          <p:nvPr/>
        </p:nvCxnSpPr>
        <p:spPr>
          <a:xfrm rot="16200000" flipH="1">
            <a:off x="1460529" y="8498962"/>
            <a:ext cx="2072668" cy="1975363"/>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24" name="TextBox 31"/>
          <p:cNvSpPr txBox="1">
            <a:spLocks noChangeArrowheads="1"/>
          </p:cNvSpPr>
          <p:nvPr/>
        </p:nvSpPr>
        <p:spPr bwMode="auto">
          <a:xfrm>
            <a:off x="1074595" y="580748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3"/>
                </a:solidFill>
                <a:latin typeface="Lato Black" pitchFamily="34" charset="0"/>
                <a:ea typeface="Lato Black" pitchFamily="34" charset="0"/>
                <a:cs typeface="Lato Black" pitchFamily="34" charset="0"/>
              </a:rPr>
              <a:t>25%</a:t>
            </a:r>
            <a:endParaRPr lang="id-ID" sz="5400" b="1" dirty="0">
              <a:solidFill>
                <a:schemeClr val="accent3"/>
              </a:solidFill>
              <a:latin typeface="Lato Black" pitchFamily="34" charset="0"/>
              <a:ea typeface="Lato Black" pitchFamily="34" charset="0"/>
              <a:cs typeface="Lato Black" pitchFamily="34" charset="0"/>
            </a:endParaRPr>
          </a:p>
        </p:txBody>
      </p:sp>
      <p:sp>
        <p:nvSpPr>
          <p:cNvPr id="225" name="TextBox 224"/>
          <p:cNvSpPr txBox="1"/>
          <p:nvPr/>
        </p:nvSpPr>
        <p:spPr>
          <a:xfrm>
            <a:off x="943019" y="6681921"/>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226" name="ตัวเชื่อมต่อตรง 237"/>
          <p:cNvCxnSpPr/>
          <p:nvPr/>
        </p:nvCxnSpPr>
        <p:spPr>
          <a:xfrm>
            <a:off x="4822535" y="2805063"/>
            <a:ext cx="3163647" cy="1478417"/>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27" name="TextBox 31"/>
          <p:cNvSpPr txBox="1">
            <a:spLocks noChangeArrowheads="1"/>
          </p:cNvSpPr>
          <p:nvPr/>
        </p:nvSpPr>
        <p:spPr bwMode="auto">
          <a:xfrm>
            <a:off x="2255289" y="2205973"/>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6"/>
                </a:solidFill>
                <a:latin typeface="Lato Black" pitchFamily="34" charset="0"/>
                <a:ea typeface="Lato Black" pitchFamily="34" charset="0"/>
                <a:cs typeface="Lato Black" pitchFamily="34" charset="0"/>
              </a:rPr>
              <a:t>35%</a:t>
            </a:r>
            <a:endParaRPr lang="id-ID" sz="5400" b="1" dirty="0">
              <a:solidFill>
                <a:schemeClr val="accent6"/>
              </a:solidFill>
              <a:latin typeface="Lato Black" pitchFamily="34" charset="0"/>
              <a:ea typeface="Lato Black" pitchFamily="34" charset="0"/>
              <a:cs typeface="Lato Black" pitchFamily="34" charset="0"/>
            </a:endParaRPr>
          </a:p>
        </p:txBody>
      </p:sp>
      <p:sp>
        <p:nvSpPr>
          <p:cNvPr id="228" name="TextBox 227"/>
          <p:cNvSpPr txBox="1"/>
          <p:nvPr/>
        </p:nvSpPr>
        <p:spPr>
          <a:xfrm>
            <a:off x="2123713" y="3080414"/>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229" name="ตัวเชื่อมต่อตรง 237"/>
          <p:cNvCxnSpPr/>
          <p:nvPr/>
        </p:nvCxnSpPr>
        <p:spPr>
          <a:xfrm rot="5400000">
            <a:off x="13441099" y="3845350"/>
            <a:ext cx="2771633" cy="1032263"/>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30" name="TextBox 31"/>
          <p:cNvSpPr txBox="1">
            <a:spLocks noChangeArrowheads="1"/>
          </p:cNvSpPr>
          <p:nvPr/>
        </p:nvSpPr>
        <p:spPr bwMode="auto">
          <a:xfrm>
            <a:off x="15813958" y="2344322"/>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5"/>
                </a:solidFill>
                <a:latin typeface="Lato Black" pitchFamily="34" charset="0"/>
                <a:ea typeface="Lato Black" pitchFamily="34" charset="0"/>
                <a:cs typeface="Lato Black" pitchFamily="34" charset="0"/>
              </a:rPr>
              <a:t>39%</a:t>
            </a:r>
            <a:endParaRPr lang="id-ID" sz="5400" b="1" dirty="0">
              <a:solidFill>
                <a:schemeClr val="accent5"/>
              </a:solidFill>
              <a:latin typeface="Lato Black" pitchFamily="34" charset="0"/>
              <a:ea typeface="Lato Black" pitchFamily="34" charset="0"/>
              <a:cs typeface="Lato Black" pitchFamily="34" charset="0"/>
            </a:endParaRPr>
          </a:p>
        </p:txBody>
      </p:sp>
      <p:sp>
        <p:nvSpPr>
          <p:cNvPr id="231" name="TextBox 230"/>
          <p:cNvSpPr txBox="1"/>
          <p:nvPr/>
        </p:nvSpPr>
        <p:spPr>
          <a:xfrm>
            <a:off x="15682382" y="3182522"/>
            <a:ext cx="3413655"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a:t>
            </a:r>
          </a:p>
        </p:txBody>
      </p:sp>
      <p:cxnSp>
        <p:nvCxnSpPr>
          <p:cNvPr id="232" name="ตัวเชื่อมต่อตรง 237"/>
          <p:cNvCxnSpPr/>
          <p:nvPr/>
        </p:nvCxnSpPr>
        <p:spPr>
          <a:xfrm rot="5400000" flipH="1" flipV="1">
            <a:off x="18196392" y="8931485"/>
            <a:ext cx="2819399" cy="1295793"/>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33" name="TextBox 31"/>
          <p:cNvSpPr txBox="1">
            <a:spLocks noChangeArrowheads="1"/>
          </p:cNvSpPr>
          <p:nvPr/>
        </p:nvSpPr>
        <p:spPr bwMode="auto">
          <a:xfrm>
            <a:off x="19471558" y="984608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4"/>
                </a:solidFill>
                <a:latin typeface="Lato Black" pitchFamily="34" charset="0"/>
                <a:ea typeface="Lato Black" pitchFamily="34" charset="0"/>
                <a:cs typeface="Lato Black" pitchFamily="34" charset="0"/>
              </a:rPr>
              <a:t>49%</a:t>
            </a:r>
            <a:endParaRPr lang="id-ID" sz="5400" b="1" dirty="0">
              <a:solidFill>
                <a:schemeClr val="accent4"/>
              </a:solidFill>
              <a:latin typeface="Lato Black" pitchFamily="34" charset="0"/>
              <a:ea typeface="Lato Black" pitchFamily="34" charset="0"/>
              <a:cs typeface="Lato Black" pitchFamily="34" charset="0"/>
            </a:endParaRPr>
          </a:p>
        </p:txBody>
      </p:sp>
      <p:sp>
        <p:nvSpPr>
          <p:cNvPr id="234" name="TextBox 233"/>
          <p:cNvSpPr txBox="1"/>
          <p:nvPr/>
        </p:nvSpPr>
        <p:spPr>
          <a:xfrm>
            <a:off x="19339982" y="10720521"/>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53" name="Group 52"/>
          <p:cNvGrpSpPr/>
          <p:nvPr/>
        </p:nvGrpSpPr>
        <p:grpSpPr>
          <a:xfrm>
            <a:off x="9342437" y="0"/>
            <a:ext cx="5121981" cy="1859280"/>
            <a:chOff x="9266237" y="-30479"/>
            <a:chExt cx="5121981" cy="1859280"/>
          </a:xfrm>
        </p:grpSpPr>
        <p:sp>
          <p:nvSpPr>
            <p:cNvPr id="54"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5" name="TextBox 54"/>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6" name="กลุ่ม 1"/>
            <p:cNvGrpSpPr/>
            <p:nvPr/>
          </p:nvGrpSpPr>
          <p:grpSpPr>
            <a:xfrm>
              <a:off x="10629638" y="960536"/>
              <a:ext cx="2675199" cy="191868"/>
              <a:chOff x="731836" y="7607630"/>
              <a:chExt cx="3043601" cy="240970"/>
            </a:xfrm>
          </p:grpSpPr>
          <p:sp>
            <p:nvSpPr>
              <p:cNvPr id="57"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93491917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p:cTn id="7" dur="500" fill="hold"/>
                                        <p:tgtEl>
                                          <p:spTgt spid="157"/>
                                        </p:tgtEl>
                                        <p:attrNameLst>
                                          <p:attrName>ppt_w</p:attrName>
                                        </p:attrNameLst>
                                      </p:cBhvr>
                                      <p:tavLst>
                                        <p:tav tm="0">
                                          <p:val>
                                            <p:fltVal val="0"/>
                                          </p:val>
                                        </p:tav>
                                        <p:tav tm="100000">
                                          <p:val>
                                            <p:strVal val="#ppt_w"/>
                                          </p:val>
                                        </p:tav>
                                      </p:tavLst>
                                    </p:anim>
                                    <p:anim calcmode="lin" valueType="num">
                                      <p:cBhvr>
                                        <p:cTn id="8" dur="500" fill="hold"/>
                                        <p:tgtEl>
                                          <p:spTgt spid="157"/>
                                        </p:tgtEl>
                                        <p:attrNameLst>
                                          <p:attrName>ppt_h</p:attrName>
                                        </p:attrNameLst>
                                      </p:cBhvr>
                                      <p:tavLst>
                                        <p:tav tm="0">
                                          <p:val>
                                            <p:fltVal val="0"/>
                                          </p:val>
                                        </p:tav>
                                        <p:tav tm="100000">
                                          <p:val>
                                            <p:strVal val="#ppt_h"/>
                                          </p:val>
                                        </p:tav>
                                      </p:tavLst>
                                    </p:anim>
                                    <p:animEffect transition="in" filter="fade">
                                      <p:cBhvr>
                                        <p:cTn id="9" dur="500"/>
                                        <p:tgtEl>
                                          <p:spTgt spid="157"/>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52"/>
                                        </p:tgtEl>
                                        <p:attrNameLst>
                                          <p:attrName>style.visibility</p:attrName>
                                        </p:attrNameLst>
                                      </p:cBhvr>
                                      <p:to>
                                        <p:strVal val="visible"/>
                                      </p:to>
                                    </p:set>
                                    <p:anim calcmode="lin" valueType="num">
                                      <p:cBhvr>
                                        <p:cTn id="13" dur="500" fill="hold"/>
                                        <p:tgtEl>
                                          <p:spTgt spid="152"/>
                                        </p:tgtEl>
                                        <p:attrNameLst>
                                          <p:attrName>ppt_w</p:attrName>
                                        </p:attrNameLst>
                                      </p:cBhvr>
                                      <p:tavLst>
                                        <p:tav tm="0">
                                          <p:val>
                                            <p:fltVal val="0"/>
                                          </p:val>
                                        </p:tav>
                                        <p:tav tm="100000">
                                          <p:val>
                                            <p:strVal val="#ppt_w"/>
                                          </p:val>
                                        </p:tav>
                                      </p:tavLst>
                                    </p:anim>
                                    <p:anim calcmode="lin" valueType="num">
                                      <p:cBhvr>
                                        <p:cTn id="14" dur="500" fill="hold"/>
                                        <p:tgtEl>
                                          <p:spTgt spid="152"/>
                                        </p:tgtEl>
                                        <p:attrNameLst>
                                          <p:attrName>ppt_h</p:attrName>
                                        </p:attrNameLst>
                                      </p:cBhvr>
                                      <p:tavLst>
                                        <p:tav tm="0">
                                          <p:val>
                                            <p:fltVal val="0"/>
                                          </p:val>
                                        </p:tav>
                                        <p:tav tm="100000">
                                          <p:val>
                                            <p:strVal val="#ppt_h"/>
                                          </p:val>
                                        </p:tav>
                                      </p:tavLst>
                                    </p:anim>
                                    <p:animEffect transition="in" filter="fade">
                                      <p:cBhvr>
                                        <p:cTn id="15" dur="500"/>
                                        <p:tgtEl>
                                          <p:spTgt spid="152"/>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45"/>
                                        </p:tgtEl>
                                        <p:attrNameLst>
                                          <p:attrName>style.visibility</p:attrName>
                                        </p:attrNameLst>
                                      </p:cBhvr>
                                      <p:to>
                                        <p:strVal val="visible"/>
                                      </p:to>
                                    </p:set>
                                    <p:anim calcmode="lin" valueType="num">
                                      <p:cBhvr>
                                        <p:cTn id="19" dur="500" fill="hold"/>
                                        <p:tgtEl>
                                          <p:spTgt spid="145"/>
                                        </p:tgtEl>
                                        <p:attrNameLst>
                                          <p:attrName>ppt_w</p:attrName>
                                        </p:attrNameLst>
                                      </p:cBhvr>
                                      <p:tavLst>
                                        <p:tav tm="0">
                                          <p:val>
                                            <p:fltVal val="0"/>
                                          </p:val>
                                        </p:tav>
                                        <p:tav tm="100000">
                                          <p:val>
                                            <p:strVal val="#ppt_w"/>
                                          </p:val>
                                        </p:tav>
                                      </p:tavLst>
                                    </p:anim>
                                    <p:anim calcmode="lin" valueType="num">
                                      <p:cBhvr>
                                        <p:cTn id="20" dur="500" fill="hold"/>
                                        <p:tgtEl>
                                          <p:spTgt spid="145"/>
                                        </p:tgtEl>
                                        <p:attrNameLst>
                                          <p:attrName>ppt_h</p:attrName>
                                        </p:attrNameLst>
                                      </p:cBhvr>
                                      <p:tavLst>
                                        <p:tav tm="0">
                                          <p:val>
                                            <p:fltVal val="0"/>
                                          </p:val>
                                        </p:tav>
                                        <p:tav tm="100000">
                                          <p:val>
                                            <p:strVal val="#ppt_h"/>
                                          </p:val>
                                        </p:tav>
                                      </p:tavLst>
                                    </p:anim>
                                    <p:animEffect transition="in" filter="fade">
                                      <p:cBhvr>
                                        <p:cTn id="21" dur="500"/>
                                        <p:tgtEl>
                                          <p:spTgt spid="14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96"/>
                                        </p:tgtEl>
                                        <p:attrNameLst>
                                          <p:attrName>style.visibility</p:attrName>
                                        </p:attrNameLst>
                                      </p:cBhvr>
                                      <p:to>
                                        <p:strVal val="visible"/>
                                      </p:to>
                                    </p:set>
                                    <p:anim calcmode="lin" valueType="num">
                                      <p:cBhvr>
                                        <p:cTn id="25" dur="500" fill="hold"/>
                                        <p:tgtEl>
                                          <p:spTgt spid="196"/>
                                        </p:tgtEl>
                                        <p:attrNameLst>
                                          <p:attrName>ppt_w</p:attrName>
                                        </p:attrNameLst>
                                      </p:cBhvr>
                                      <p:tavLst>
                                        <p:tav tm="0">
                                          <p:val>
                                            <p:fltVal val="0"/>
                                          </p:val>
                                        </p:tav>
                                        <p:tav tm="100000">
                                          <p:val>
                                            <p:strVal val="#ppt_w"/>
                                          </p:val>
                                        </p:tav>
                                      </p:tavLst>
                                    </p:anim>
                                    <p:anim calcmode="lin" valueType="num">
                                      <p:cBhvr>
                                        <p:cTn id="26" dur="500" fill="hold"/>
                                        <p:tgtEl>
                                          <p:spTgt spid="196"/>
                                        </p:tgtEl>
                                        <p:attrNameLst>
                                          <p:attrName>ppt_h</p:attrName>
                                        </p:attrNameLst>
                                      </p:cBhvr>
                                      <p:tavLst>
                                        <p:tav tm="0">
                                          <p:val>
                                            <p:fltVal val="0"/>
                                          </p:val>
                                        </p:tav>
                                        <p:tav tm="100000">
                                          <p:val>
                                            <p:strVal val="#ppt_h"/>
                                          </p:val>
                                        </p:tav>
                                      </p:tavLst>
                                    </p:anim>
                                    <p:animEffect transition="in" filter="fade">
                                      <p:cBhvr>
                                        <p:cTn id="27" dur="500"/>
                                        <p:tgtEl>
                                          <p:spTgt spid="196"/>
                                        </p:tgtEl>
                                      </p:cBhvr>
                                    </p:animEffect>
                                  </p:childTnLst>
                                </p:cTn>
                              </p:par>
                            </p:childTnLst>
                          </p:cTn>
                        </p:par>
                        <p:par>
                          <p:cTn id="28" fill="hold">
                            <p:stCondLst>
                              <p:cond delay="2000"/>
                            </p:stCondLst>
                            <p:childTnLst>
                              <p:par>
                                <p:cTn id="29" presetID="22" presetClass="entr" presetSubtype="2" fill="hold" nodeType="after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wipe(right)">
                                      <p:cBhvr>
                                        <p:cTn id="31" dur="500"/>
                                        <p:tgtEl>
                                          <p:spTgt spid="223"/>
                                        </p:tgtEl>
                                      </p:cBhvr>
                                    </p:animEffect>
                                  </p:childTnLst>
                                </p:cTn>
                              </p:par>
                            </p:childTnLst>
                          </p:cTn>
                        </p:par>
                        <p:par>
                          <p:cTn id="32" fill="hold">
                            <p:stCondLst>
                              <p:cond delay="2500"/>
                            </p:stCondLst>
                            <p:childTnLst>
                              <p:par>
                                <p:cTn id="33" presetID="16" presetClass="entr" presetSubtype="21" fill="hold" grpId="0" nodeType="afterEffect">
                                  <p:stCondLst>
                                    <p:cond delay="0"/>
                                  </p:stCondLst>
                                  <p:childTnLst>
                                    <p:set>
                                      <p:cBhvr>
                                        <p:cTn id="34" dur="1" fill="hold">
                                          <p:stCondLst>
                                            <p:cond delay="0"/>
                                          </p:stCondLst>
                                        </p:cTn>
                                        <p:tgtEl>
                                          <p:spTgt spid="224"/>
                                        </p:tgtEl>
                                        <p:attrNameLst>
                                          <p:attrName>style.visibility</p:attrName>
                                        </p:attrNameLst>
                                      </p:cBhvr>
                                      <p:to>
                                        <p:strVal val="visible"/>
                                      </p:to>
                                    </p:set>
                                    <p:animEffect transition="in" filter="barn(inVertical)">
                                      <p:cBhvr>
                                        <p:cTn id="35" dur="500"/>
                                        <p:tgtEl>
                                          <p:spTgt spid="224"/>
                                        </p:tgtEl>
                                      </p:cBhvr>
                                    </p:animEffect>
                                  </p:childTnLst>
                                </p:cTn>
                              </p:par>
                            </p:childTnLst>
                          </p:cTn>
                        </p:par>
                        <p:par>
                          <p:cTn id="36" fill="hold">
                            <p:stCondLst>
                              <p:cond delay="3000"/>
                            </p:stCondLst>
                            <p:childTnLst>
                              <p:par>
                                <p:cTn id="37" presetID="16" presetClass="entr" presetSubtype="21" fill="hold" grpId="0" nodeType="afterEffect">
                                  <p:stCondLst>
                                    <p:cond delay="0"/>
                                  </p:stCondLst>
                                  <p:childTnLst>
                                    <p:set>
                                      <p:cBhvr>
                                        <p:cTn id="38" dur="1" fill="hold">
                                          <p:stCondLst>
                                            <p:cond delay="0"/>
                                          </p:stCondLst>
                                        </p:cTn>
                                        <p:tgtEl>
                                          <p:spTgt spid="225"/>
                                        </p:tgtEl>
                                        <p:attrNameLst>
                                          <p:attrName>style.visibility</p:attrName>
                                        </p:attrNameLst>
                                      </p:cBhvr>
                                      <p:to>
                                        <p:strVal val="visible"/>
                                      </p:to>
                                    </p:set>
                                    <p:animEffect transition="in" filter="barn(inVertical)">
                                      <p:cBhvr>
                                        <p:cTn id="39" dur="500"/>
                                        <p:tgtEl>
                                          <p:spTgt spid="225"/>
                                        </p:tgtEl>
                                      </p:cBhvr>
                                    </p:animEffect>
                                  </p:childTnLst>
                                </p:cTn>
                              </p:par>
                            </p:childTnLst>
                          </p:cTn>
                        </p:par>
                        <p:par>
                          <p:cTn id="40" fill="hold">
                            <p:stCondLst>
                              <p:cond delay="3500"/>
                            </p:stCondLst>
                            <p:childTnLst>
                              <p:par>
                                <p:cTn id="41" presetID="22" presetClass="entr" presetSubtype="2" fill="hold" nodeType="after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right)">
                                      <p:cBhvr>
                                        <p:cTn id="43" dur="500"/>
                                        <p:tgtEl>
                                          <p:spTgt spid="226"/>
                                        </p:tgtEl>
                                      </p:cBhvr>
                                    </p:animEffect>
                                  </p:childTnLst>
                                </p:cTn>
                              </p:par>
                            </p:childTnLst>
                          </p:cTn>
                        </p:par>
                        <p:par>
                          <p:cTn id="44" fill="hold">
                            <p:stCondLst>
                              <p:cond delay="4000"/>
                            </p:stCondLst>
                            <p:childTnLst>
                              <p:par>
                                <p:cTn id="45" presetID="16" presetClass="entr" presetSubtype="21" fill="hold" grpId="0" nodeType="afterEffect">
                                  <p:stCondLst>
                                    <p:cond delay="0"/>
                                  </p:stCondLst>
                                  <p:childTnLst>
                                    <p:set>
                                      <p:cBhvr>
                                        <p:cTn id="46" dur="1" fill="hold">
                                          <p:stCondLst>
                                            <p:cond delay="0"/>
                                          </p:stCondLst>
                                        </p:cTn>
                                        <p:tgtEl>
                                          <p:spTgt spid="227"/>
                                        </p:tgtEl>
                                        <p:attrNameLst>
                                          <p:attrName>style.visibility</p:attrName>
                                        </p:attrNameLst>
                                      </p:cBhvr>
                                      <p:to>
                                        <p:strVal val="visible"/>
                                      </p:to>
                                    </p:set>
                                    <p:animEffect transition="in" filter="barn(inVertical)">
                                      <p:cBhvr>
                                        <p:cTn id="47" dur="500"/>
                                        <p:tgtEl>
                                          <p:spTgt spid="227"/>
                                        </p:tgtEl>
                                      </p:cBhvr>
                                    </p:animEffect>
                                  </p:childTnLst>
                                </p:cTn>
                              </p:par>
                            </p:childTnLst>
                          </p:cTn>
                        </p:par>
                        <p:par>
                          <p:cTn id="48" fill="hold">
                            <p:stCondLst>
                              <p:cond delay="4500"/>
                            </p:stCondLst>
                            <p:childTnLst>
                              <p:par>
                                <p:cTn id="49" presetID="16" presetClass="entr" presetSubtype="21" fill="hold" grpId="0" nodeType="afterEffect">
                                  <p:stCondLst>
                                    <p:cond delay="0"/>
                                  </p:stCondLst>
                                  <p:childTnLst>
                                    <p:set>
                                      <p:cBhvr>
                                        <p:cTn id="50" dur="1" fill="hold">
                                          <p:stCondLst>
                                            <p:cond delay="0"/>
                                          </p:stCondLst>
                                        </p:cTn>
                                        <p:tgtEl>
                                          <p:spTgt spid="228"/>
                                        </p:tgtEl>
                                        <p:attrNameLst>
                                          <p:attrName>style.visibility</p:attrName>
                                        </p:attrNameLst>
                                      </p:cBhvr>
                                      <p:to>
                                        <p:strVal val="visible"/>
                                      </p:to>
                                    </p:set>
                                    <p:animEffect transition="in" filter="barn(inVertical)">
                                      <p:cBhvr>
                                        <p:cTn id="51" dur="500"/>
                                        <p:tgtEl>
                                          <p:spTgt spid="228"/>
                                        </p:tgtEl>
                                      </p:cBhvr>
                                    </p:animEffect>
                                  </p:childTnLst>
                                </p:cTn>
                              </p:par>
                            </p:childTnLst>
                          </p:cTn>
                        </p:par>
                        <p:par>
                          <p:cTn id="52" fill="hold">
                            <p:stCondLst>
                              <p:cond delay="5000"/>
                            </p:stCondLst>
                            <p:childTnLst>
                              <p:par>
                                <p:cTn id="53" presetID="22" presetClass="entr" presetSubtype="4" fill="hold" nodeType="afterEffect">
                                  <p:stCondLst>
                                    <p:cond delay="0"/>
                                  </p:stCondLst>
                                  <p:childTnLst>
                                    <p:set>
                                      <p:cBhvr>
                                        <p:cTn id="54" dur="1" fill="hold">
                                          <p:stCondLst>
                                            <p:cond delay="0"/>
                                          </p:stCondLst>
                                        </p:cTn>
                                        <p:tgtEl>
                                          <p:spTgt spid="229"/>
                                        </p:tgtEl>
                                        <p:attrNameLst>
                                          <p:attrName>style.visibility</p:attrName>
                                        </p:attrNameLst>
                                      </p:cBhvr>
                                      <p:to>
                                        <p:strVal val="visible"/>
                                      </p:to>
                                    </p:set>
                                    <p:animEffect transition="in" filter="wipe(down)">
                                      <p:cBhvr>
                                        <p:cTn id="55" dur="500"/>
                                        <p:tgtEl>
                                          <p:spTgt spid="229"/>
                                        </p:tgtEl>
                                      </p:cBhvr>
                                    </p:animEffect>
                                  </p:childTnLst>
                                </p:cTn>
                              </p:par>
                            </p:childTnLst>
                          </p:cTn>
                        </p:par>
                        <p:par>
                          <p:cTn id="56" fill="hold">
                            <p:stCondLst>
                              <p:cond delay="5500"/>
                            </p:stCondLst>
                            <p:childTnLst>
                              <p:par>
                                <p:cTn id="57" presetID="16" presetClass="entr" presetSubtype="21" fill="hold" grpId="0" nodeType="afterEffect">
                                  <p:stCondLst>
                                    <p:cond delay="0"/>
                                  </p:stCondLst>
                                  <p:childTnLst>
                                    <p:set>
                                      <p:cBhvr>
                                        <p:cTn id="58" dur="1" fill="hold">
                                          <p:stCondLst>
                                            <p:cond delay="0"/>
                                          </p:stCondLst>
                                        </p:cTn>
                                        <p:tgtEl>
                                          <p:spTgt spid="230"/>
                                        </p:tgtEl>
                                        <p:attrNameLst>
                                          <p:attrName>style.visibility</p:attrName>
                                        </p:attrNameLst>
                                      </p:cBhvr>
                                      <p:to>
                                        <p:strVal val="visible"/>
                                      </p:to>
                                    </p:set>
                                    <p:animEffect transition="in" filter="barn(inVertical)">
                                      <p:cBhvr>
                                        <p:cTn id="59" dur="500"/>
                                        <p:tgtEl>
                                          <p:spTgt spid="230"/>
                                        </p:tgtEl>
                                      </p:cBhvr>
                                    </p:animEffect>
                                  </p:childTnLst>
                                </p:cTn>
                              </p:par>
                            </p:childTnLst>
                          </p:cTn>
                        </p:par>
                        <p:par>
                          <p:cTn id="60" fill="hold">
                            <p:stCondLst>
                              <p:cond delay="6000"/>
                            </p:stCondLst>
                            <p:childTnLst>
                              <p:par>
                                <p:cTn id="61" presetID="16" presetClass="entr" presetSubtype="21" fill="hold" grpId="0" nodeType="afterEffect">
                                  <p:stCondLst>
                                    <p:cond delay="0"/>
                                  </p:stCondLst>
                                  <p:childTnLst>
                                    <p:set>
                                      <p:cBhvr>
                                        <p:cTn id="62" dur="1" fill="hold">
                                          <p:stCondLst>
                                            <p:cond delay="0"/>
                                          </p:stCondLst>
                                        </p:cTn>
                                        <p:tgtEl>
                                          <p:spTgt spid="231"/>
                                        </p:tgtEl>
                                        <p:attrNameLst>
                                          <p:attrName>style.visibility</p:attrName>
                                        </p:attrNameLst>
                                      </p:cBhvr>
                                      <p:to>
                                        <p:strVal val="visible"/>
                                      </p:to>
                                    </p:set>
                                    <p:animEffect transition="in" filter="barn(inVertical)">
                                      <p:cBhvr>
                                        <p:cTn id="63" dur="500"/>
                                        <p:tgtEl>
                                          <p:spTgt spid="231"/>
                                        </p:tgtEl>
                                      </p:cBhvr>
                                    </p:animEffect>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232"/>
                                        </p:tgtEl>
                                        <p:attrNameLst>
                                          <p:attrName>style.visibility</p:attrName>
                                        </p:attrNameLst>
                                      </p:cBhvr>
                                      <p:to>
                                        <p:strVal val="visible"/>
                                      </p:to>
                                    </p:set>
                                    <p:animEffect transition="in" filter="wipe(up)">
                                      <p:cBhvr>
                                        <p:cTn id="67" dur="500"/>
                                        <p:tgtEl>
                                          <p:spTgt spid="232"/>
                                        </p:tgtEl>
                                      </p:cBhvr>
                                    </p:animEffect>
                                  </p:childTnLst>
                                </p:cTn>
                              </p:par>
                            </p:childTnLst>
                          </p:cTn>
                        </p:par>
                        <p:par>
                          <p:cTn id="68" fill="hold">
                            <p:stCondLst>
                              <p:cond delay="7000"/>
                            </p:stCondLst>
                            <p:childTnLst>
                              <p:par>
                                <p:cTn id="69" presetID="16" presetClass="entr" presetSubtype="21" fill="hold" grpId="0" nodeType="afterEffect">
                                  <p:stCondLst>
                                    <p:cond delay="0"/>
                                  </p:stCondLst>
                                  <p:childTnLst>
                                    <p:set>
                                      <p:cBhvr>
                                        <p:cTn id="70" dur="1" fill="hold">
                                          <p:stCondLst>
                                            <p:cond delay="0"/>
                                          </p:stCondLst>
                                        </p:cTn>
                                        <p:tgtEl>
                                          <p:spTgt spid="233"/>
                                        </p:tgtEl>
                                        <p:attrNameLst>
                                          <p:attrName>style.visibility</p:attrName>
                                        </p:attrNameLst>
                                      </p:cBhvr>
                                      <p:to>
                                        <p:strVal val="visible"/>
                                      </p:to>
                                    </p:set>
                                    <p:animEffect transition="in" filter="barn(inVertical)">
                                      <p:cBhvr>
                                        <p:cTn id="71" dur="500"/>
                                        <p:tgtEl>
                                          <p:spTgt spid="233"/>
                                        </p:tgtEl>
                                      </p:cBhvr>
                                    </p:animEffect>
                                  </p:childTnLst>
                                </p:cTn>
                              </p:par>
                            </p:childTnLst>
                          </p:cTn>
                        </p:par>
                        <p:par>
                          <p:cTn id="72" fill="hold">
                            <p:stCondLst>
                              <p:cond delay="7500"/>
                            </p:stCondLst>
                            <p:childTnLst>
                              <p:par>
                                <p:cTn id="73" presetID="16" presetClass="entr" presetSubtype="21" fill="hold" grpId="0" nodeType="afterEffect">
                                  <p:stCondLst>
                                    <p:cond delay="0"/>
                                  </p:stCondLst>
                                  <p:childTnLst>
                                    <p:set>
                                      <p:cBhvr>
                                        <p:cTn id="74" dur="1" fill="hold">
                                          <p:stCondLst>
                                            <p:cond delay="0"/>
                                          </p:stCondLst>
                                        </p:cTn>
                                        <p:tgtEl>
                                          <p:spTgt spid="234"/>
                                        </p:tgtEl>
                                        <p:attrNameLst>
                                          <p:attrName>style.visibility</p:attrName>
                                        </p:attrNameLst>
                                      </p:cBhvr>
                                      <p:to>
                                        <p:strVal val="visible"/>
                                      </p:to>
                                    </p:set>
                                    <p:animEffect transition="in" filter="barn(inVertical)">
                                      <p:cBhvr>
                                        <p:cTn id="75" dur="500"/>
                                        <p:tgtEl>
                                          <p:spTgt spid="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p:bldP spid="225" grpId="0"/>
      <p:bldP spid="227" grpId="0"/>
      <p:bldP spid="228" grpId="0"/>
      <p:bldP spid="230" grpId="0"/>
      <p:bldP spid="231" grpId="0"/>
      <p:bldP spid="233" grpId="0"/>
      <p:bldP spid="23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Freeform 11"/>
          <p:cNvSpPr>
            <a:spLocks noEditPoints="1"/>
          </p:cNvSpPr>
          <p:nvPr/>
        </p:nvSpPr>
        <p:spPr bwMode="auto">
          <a:xfrm>
            <a:off x="3004518" y="3352800"/>
            <a:ext cx="2624921" cy="8301804"/>
          </a:xfrm>
          <a:custGeom>
            <a:avLst/>
            <a:gdLst>
              <a:gd name="T0" fmla="*/ 16 w 111"/>
              <a:gd name="T1" fmla="*/ 182 h 351"/>
              <a:gd name="T2" fmla="*/ 14 w 111"/>
              <a:gd name="T3" fmla="*/ 246 h 351"/>
              <a:gd name="T4" fmla="*/ 8 w 111"/>
              <a:gd name="T5" fmla="*/ 308 h 351"/>
              <a:gd name="T6" fmla="*/ 10 w 111"/>
              <a:gd name="T7" fmla="*/ 328 h 351"/>
              <a:gd name="T8" fmla="*/ 24 w 111"/>
              <a:gd name="T9" fmla="*/ 348 h 351"/>
              <a:gd name="T10" fmla="*/ 34 w 111"/>
              <a:gd name="T11" fmla="*/ 323 h 351"/>
              <a:gd name="T12" fmla="*/ 37 w 111"/>
              <a:gd name="T13" fmla="*/ 255 h 351"/>
              <a:gd name="T14" fmla="*/ 56 w 111"/>
              <a:gd name="T15" fmla="*/ 192 h 351"/>
              <a:gd name="T16" fmla="*/ 67 w 111"/>
              <a:gd name="T17" fmla="*/ 261 h 351"/>
              <a:gd name="T18" fmla="*/ 71 w 111"/>
              <a:gd name="T19" fmla="*/ 311 h 351"/>
              <a:gd name="T20" fmla="*/ 70 w 111"/>
              <a:gd name="T21" fmla="*/ 333 h 351"/>
              <a:gd name="T22" fmla="*/ 87 w 111"/>
              <a:gd name="T23" fmla="*/ 342 h 351"/>
              <a:gd name="T24" fmla="*/ 104 w 111"/>
              <a:gd name="T25" fmla="*/ 336 h 351"/>
              <a:gd name="T26" fmla="*/ 89 w 111"/>
              <a:gd name="T27" fmla="*/ 311 h 351"/>
              <a:gd name="T28" fmla="*/ 90 w 111"/>
              <a:gd name="T29" fmla="*/ 268 h 351"/>
              <a:gd name="T30" fmla="*/ 95 w 111"/>
              <a:gd name="T31" fmla="*/ 181 h 351"/>
              <a:gd name="T32" fmla="*/ 85 w 111"/>
              <a:gd name="T33" fmla="*/ 117 h 351"/>
              <a:gd name="T34" fmla="*/ 100 w 111"/>
              <a:gd name="T35" fmla="*/ 98 h 351"/>
              <a:gd name="T36" fmla="*/ 92 w 111"/>
              <a:gd name="T37" fmla="*/ 60 h 351"/>
              <a:gd name="T38" fmla="*/ 62 w 111"/>
              <a:gd name="T39" fmla="*/ 42 h 351"/>
              <a:gd name="T40" fmla="*/ 69 w 111"/>
              <a:gd name="T41" fmla="*/ 27 h 351"/>
              <a:gd name="T42" fmla="*/ 74 w 111"/>
              <a:gd name="T43" fmla="*/ 11 h 351"/>
              <a:gd name="T44" fmla="*/ 53 w 111"/>
              <a:gd name="T45" fmla="*/ 2 h 351"/>
              <a:gd name="T46" fmla="*/ 41 w 111"/>
              <a:gd name="T47" fmla="*/ 18 h 351"/>
              <a:gd name="T48" fmla="*/ 39 w 111"/>
              <a:gd name="T49" fmla="*/ 37 h 351"/>
              <a:gd name="T50" fmla="*/ 61 w 111"/>
              <a:gd name="T51" fmla="*/ 44 h 351"/>
              <a:gd name="T52" fmla="*/ 57 w 111"/>
              <a:gd name="T53" fmla="*/ 53 h 351"/>
              <a:gd name="T54" fmla="*/ 48 w 111"/>
              <a:gd name="T55" fmla="*/ 53 h 351"/>
              <a:gd name="T56" fmla="*/ 53 w 111"/>
              <a:gd name="T57" fmla="*/ 71 h 351"/>
              <a:gd name="T58" fmla="*/ 36 w 111"/>
              <a:gd name="T59" fmla="*/ 43 h 351"/>
              <a:gd name="T60" fmla="*/ 5 w 111"/>
              <a:gd name="T61" fmla="*/ 67 h 351"/>
              <a:gd name="T62" fmla="*/ 16 w 111"/>
              <a:gd name="T63" fmla="*/ 112 h 351"/>
              <a:gd name="T64" fmla="*/ 40 w 111"/>
              <a:gd name="T65" fmla="*/ 95 h 351"/>
              <a:gd name="T66" fmla="*/ 49 w 111"/>
              <a:gd name="T67" fmla="*/ 86 h 351"/>
              <a:gd name="T68" fmla="*/ 40 w 111"/>
              <a:gd name="T69" fmla="*/ 9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351">
                <a:moveTo>
                  <a:pt x="3" y="177"/>
                </a:moveTo>
                <a:cubicBezTo>
                  <a:pt x="5" y="180"/>
                  <a:pt x="16" y="182"/>
                  <a:pt x="16" y="182"/>
                </a:cubicBezTo>
                <a:cubicBezTo>
                  <a:pt x="16" y="182"/>
                  <a:pt x="16" y="224"/>
                  <a:pt x="16" y="225"/>
                </a:cubicBezTo>
                <a:cubicBezTo>
                  <a:pt x="15" y="227"/>
                  <a:pt x="17" y="238"/>
                  <a:pt x="14" y="246"/>
                </a:cubicBezTo>
                <a:cubicBezTo>
                  <a:pt x="11" y="254"/>
                  <a:pt x="7" y="296"/>
                  <a:pt x="7" y="296"/>
                </a:cubicBezTo>
                <a:cubicBezTo>
                  <a:pt x="7" y="296"/>
                  <a:pt x="7" y="306"/>
                  <a:pt x="8" y="308"/>
                </a:cubicBezTo>
                <a:cubicBezTo>
                  <a:pt x="10" y="311"/>
                  <a:pt x="10" y="315"/>
                  <a:pt x="8" y="317"/>
                </a:cubicBezTo>
                <a:cubicBezTo>
                  <a:pt x="5" y="319"/>
                  <a:pt x="10" y="328"/>
                  <a:pt x="10" y="328"/>
                </a:cubicBezTo>
                <a:cubicBezTo>
                  <a:pt x="10" y="328"/>
                  <a:pt x="1" y="346"/>
                  <a:pt x="6" y="348"/>
                </a:cubicBezTo>
                <a:cubicBezTo>
                  <a:pt x="11" y="351"/>
                  <a:pt x="20" y="351"/>
                  <a:pt x="24" y="348"/>
                </a:cubicBezTo>
                <a:cubicBezTo>
                  <a:pt x="26" y="345"/>
                  <a:pt x="25" y="329"/>
                  <a:pt x="25" y="329"/>
                </a:cubicBezTo>
                <a:cubicBezTo>
                  <a:pt x="25" y="329"/>
                  <a:pt x="33" y="326"/>
                  <a:pt x="34" y="323"/>
                </a:cubicBezTo>
                <a:cubicBezTo>
                  <a:pt x="35" y="321"/>
                  <a:pt x="37" y="318"/>
                  <a:pt x="32" y="307"/>
                </a:cubicBezTo>
                <a:cubicBezTo>
                  <a:pt x="28" y="291"/>
                  <a:pt x="37" y="255"/>
                  <a:pt x="37" y="255"/>
                </a:cubicBezTo>
                <a:cubicBezTo>
                  <a:pt x="37" y="255"/>
                  <a:pt x="47" y="217"/>
                  <a:pt x="48" y="217"/>
                </a:cubicBezTo>
                <a:cubicBezTo>
                  <a:pt x="50" y="216"/>
                  <a:pt x="56" y="192"/>
                  <a:pt x="56" y="192"/>
                </a:cubicBezTo>
                <a:cubicBezTo>
                  <a:pt x="56" y="192"/>
                  <a:pt x="57" y="194"/>
                  <a:pt x="63" y="223"/>
                </a:cubicBezTo>
                <a:cubicBezTo>
                  <a:pt x="69" y="252"/>
                  <a:pt x="67" y="261"/>
                  <a:pt x="67" y="261"/>
                </a:cubicBezTo>
                <a:cubicBezTo>
                  <a:pt x="68" y="302"/>
                  <a:pt x="68" y="302"/>
                  <a:pt x="68" y="302"/>
                </a:cubicBezTo>
                <a:cubicBezTo>
                  <a:pt x="68" y="302"/>
                  <a:pt x="69" y="310"/>
                  <a:pt x="71" y="311"/>
                </a:cubicBezTo>
                <a:cubicBezTo>
                  <a:pt x="72" y="312"/>
                  <a:pt x="67" y="319"/>
                  <a:pt x="70" y="322"/>
                </a:cubicBezTo>
                <a:cubicBezTo>
                  <a:pt x="71" y="326"/>
                  <a:pt x="70" y="333"/>
                  <a:pt x="70" y="333"/>
                </a:cubicBezTo>
                <a:cubicBezTo>
                  <a:pt x="70" y="333"/>
                  <a:pt x="78" y="338"/>
                  <a:pt x="80" y="336"/>
                </a:cubicBezTo>
                <a:cubicBezTo>
                  <a:pt x="82" y="335"/>
                  <a:pt x="87" y="342"/>
                  <a:pt x="87" y="342"/>
                </a:cubicBezTo>
                <a:cubicBezTo>
                  <a:pt x="87" y="342"/>
                  <a:pt x="106" y="347"/>
                  <a:pt x="108" y="344"/>
                </a:cubicBezTo>
                <a:cubicBezTo>
                  <a:pt x="111" y="341"/>
                  <a:pt x="104" y="336"/>
                  <a:pt x="104" y="336"/>
                </a:cubicBezTo>
                <a:cubicBezTo>
                  <a:pt x="94" y="324"/>
                  <a:pt x="94" y="324"/>
                  <a:pt x="94" y="324"/>
                </a:cubicBezTo>
                <a:cubicBezTo>
                  <a:pt x="94" y="324"/>
                  <a:pt x="101" y="317"/>
                  <a:pt x="89" y="311"/>
                </a:cubicBezTo>
                <a:cubicBezTo>
                  <a:pt x="91" y="292"/>
                  <a:pt x="91" y="292"/>
                  <a:pt x="91" y="292"/>
                </a:cubicBezTo>
                <a:cubicBezTo>
                  <a:pt x="91" y="292"/>
                  <a:pt x="92" y="278"/>
                  <a:pt x="90" y="268"/>
                </a:cubicBezTo>
                <a:cubicBezTo>
                  <a:pt x="88" y="258"/>
                  <a:pt x="95" y="208"/>
                  <a:pt x="95" y="208"/>
                </a:cubicBezTo>
                <a:cubicBezTo>
                  <a:pt x="95" y="208"/>
                  <a:pt x="98" y="185"/>
                  <a:pt x="95" y="181"/>
                </a:cubicBezTo>
                <a:cubicBezTo>
                  <a:pt x="98" y="179"/>
                  <a:pt x="89" y="125"/>
                  <a:pt x="89" y="125"/>
                </a:cubicBezTo>
                <a:cubicBezTo>
                  <a:pt x="85" y="117"/>
                  <a:pt x="85" y="117"/>
                  <a:pt x="85" y="117"/>
                </a:cubicBezTo>
                <a:cubicBezTo>
                  <a:pt x="85" y="117"/>
                  <a:pt x="96" y="116"/>
                  <a:pt x="97" y="110"/>
                </a:cubicBezTo>
                <a:cubicBezTo>
                  <a:pt x="98" y="104"/>
                  <a:pt x="100" y="103"/>
                  <a:pt x="100" y="98"/>
                </a:cubicBezTo>
                <a:cubicBezTo>
                  <a:pt x="99" y="94"/>
                  <a:pt x="97" y="82"/>
                  <a:pt x="96" y="79"/>
                </a:cubicBezTo>
                <a:cubicBezTo>
                  <a:pt x="95" y="75"/>
                  <a:pt x="92" y="60"/>
                  <a:pt x="92" y="60"/>
                </a:cubicBezTo>
                <a:cubicBezTo>
                  <a:pt x="92" y="60"/>
                  <a:pt x="89" y="55"/>
                  <a:pt x="83" y="55"/>
                </a:cubicBezTo>
                <a:cubicBezTo>
                  <a:pt x="78" y="55"/>
                  <a:pt x="63" y="48"/>
                  <a:pt x="62" y="42"/>
                </a:cubicBezTo>
                <a:cubicBezTo>
                  <a:pt x="62" y="42"/>
                  <a:pt x="65" y="39"/>
                  <a:pt x="67" y="34"/>
                </a:cubicBezTo>
                <a:cubicBezTo>
                  <a:pt x="67" y="32"/>
                  <a:pt x="69" y="29"/>
                  <a:pt x="69" y="27"/>
                </a:cubicBezTo>
                <a:cubicBezTo>
                  <a:pt x="74" y="16"/>
                  <a:pt x="74" y="16"/>
                  <a:pt x="74" y="16"/>
                </a:cubicBezTo>
                <a:cubicBezTo>
                  <a:pt x="74" y="11"/>
                  <a:pt x="74" y="11"/>
                  <a:pt x="74" y="11"/>
                </a:cubicBezTo>
                <a:cubicBezTo>
                  <a:pt x="72" y="5"/>
                  <a:pt x="72" y="5"/>
                  <a:pt x="72" y="5"/>
                </a:cubicBezTo>
                <a:cubicBezTo>
                  <a:pt x="67" y="0"/>
                  <a:pt x="53" y="2"/>
                  <a:pt x="53" y="2"/>
                </a:cubicBezTo>
                <a:cubicBezTo>
                  <a:pt x="53" y="2"/>
                  <a:pt x="53" y="2"/>
                  <a:pt x="53" y="2"/>
                </a:cubicBezTo>
                <a:cubicBezTo>
                  <a:pt x="45" y="2"/>
                  <a:pt x="41" y="12"/>
                  <a:pt x="41" y="18"/>
                </a:cubicBezTo>
                <a:cubicBezTo>
                  <a:pt x="34" y="18"/>
                  <a:pt x="41" y="30"/>
                  <a:pt x="41" y="30"/>
                </a:cubicBezTo>
                <a:cubicBezTo>
                  <a:pt x="41" y="30"/>
                  <a:pt x="40" y="33"/>
                  <a:pt x="39" y="37"/>
                </a:cubicBezTo>
                <a:cubicBezTo>
                  <a:pt x="40" y="38"/>
                  <a:pt x="43" y="45"/>
                  <a:pt x="50" y="47"/>
                </a:cubicBezTo>
                <a:cubicBezTo>
                  <a:pt x="58" y="50"/>
                  <a:pt x="61" y="44"/>
                  <a:pt x="61" y="44"/>
                </a:cubicBezTo>
                <a:cubicBezTo>
                  <a:pt x="61" y="68"/>
                  <a:pt x="61" y="68"/>
                  <a:pt x="61" y="68"/>
                </a:cubicBezTo>
                <a:cubicBezTo>
                  <a:pt x="61" y="68"/>
                  <a:pt x="56" y="56"/>
                  <a:pt x="57" y="53"/>
                </a:cubicBezTo>
                <a:cubicBezTo>
                  <a:pt x="59" y="50"/>
                  <a:pt x="54" y="50"/>
                  <a:pt x="52" y="50"/>
                </a:cubicBezTo>
                <a:cubicBezTo>
                  <a:pt x="50" y="50"/>
                  <a:pt x="48" y="53"/>
                  <a:pt x="48" y="53"/>
                </a:cubicBezTo>
                <a:cubicBezTo>
                  <a:pt x="53" y="57"/>
                  <a:pt x="53" y="57"/>
                  <a:pt x="53" y="57"/>
                </a:cubicBezTo>
                <a:cubicBezTo>
                  <a:pt x="53" y="57"/>
                  <a:pt x="53" y="74"/>
                  <a:pt x="53" y="71"/>
                </a:cubicBezTo>
                <a:cubicBezTo>
                  <a:pt x="53" y="68"/>
                  <a:pt x="40" y="48"/>
                  <a:pt x="37" y="42"/>
                </a:cubicBezTo>
                <a:cubicBezTo>
                  <a:pt x="37" y="43"/>
                  <a:pt x="36" y="43"/>
                  <a:pt x="36" y="43"/>
                </a:cubicBezTo>
                <a:cubicBezTo>
                  <a:pt x="34" y="46"/>
                  <a:pt x="17" y="49"/>
                  <a:pt x="17" y="49"/>
                </a:cubicBezTo>
                <a:cubicBezTo>
                  <a:pt x="17" y="49"/>
                  <a:pt x="0" y="48"/>
                  <a:pt x="5" y="67"/>
                </a:cubicBezTo>
                <a:cubicBezTo>
                  <a:pt x="7" y="82"/>
                  <a:pt x="9" y="95"/>
                  <a:pt x="9" y="95"/>
                </a:cubicBezTo>
                <a:cubicBezTo>
                  <a:pt x="9" y="95"/>
                  <a:pt x="13" y="112"/>
                  <a:pt x="16" y="112"/>
                </a:cubicBezTo>
                <a:cubicBezTo>
                  <a:pt x="20" y="113"/>
                  <a:pt x="3" y="172"/>
                  <a:pt x="3" y="177"/>
                </a:cubicBezTo>
                <a:close/>
                <a:moveTo>
                  <a:pt x="40" y="95"/>
                </a:moveTo>
                <a:cubicBezTo>
                  <a:pt x="40" y="95"/>
                  <a:pt x="45" y="87"/>
                  <a:pt x="44" y="85"/>
                </a:cubicBezTo>
                <a:cubicBezTo>
                  <a:pt x="47" y="86"/>
                  <a:pt x="49" y="86"/>
                  <a:pt x="49" y="86"/>
                </a:cubicBezTo>
                <a:cubicBezTo>
                  <a:pt x="49" y="99"/>
                  <a:pt x="49" y="99"/>
                  <a:pt x="49" y="99"/>
                </a:cubicBezTo>
                <a:lnTo>
                  <a:pt x="40" y="9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07" name="กลุ่ม 106"/>
          <p:cNvGrpSpPr/>
          <p:nvPr/>
        </p:nvGrpSpPr>
        <p:grpSpPr>
          <a:xfrm>
            <a:off x="5593912" y="3910457"/>
            <a:ext cx="11561265" cy="4089824"/>
            <a:chOff x="5593912" y="3910457"/>
            <a:chExt cx="11561265" cy="4089824"/>
          </a:xfrm>
        </p:grpSpPr>
        <p:grpSp>
          <p:nvGrpSpPr>
            <p:cNvPr id="108" name="กลุ่ม 107"/>
            <p:cNvGrpSpPr/>
            <p:nvPr/>
          </p:nvGrpSpPr>
          <p:grpSpPr>
            <a:xfrm rot="16200000">
              <a:off x="9329633" y="174736"/>
              <a:ext cx="4089824" cy="11561265"/>
              <a:chOff x="7048106" y="2595961"/>
              <a:chExt cx="3072601" cy="8685740"/>
            </a:xfrm>
          </p:grpSpPr>
          <p:sp>
            <p:nvSpPr>
              <p:cNvPr id="112" name="Freeform 6"/>
              <p:cNvSpPr>
                <a:spLocks/>
              </p:cNvSpPr>
              <p:nvPr/>
            </p:nvSpPr>
            <p:spPr bwMode="auto">
              <a:xfrm>
                <a:off x="7581899" y="4060163"/>
                <a:ext cx="2141538" cy="7221538"/>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Lst>
                <a:ahLst/>
                <a:cxnLst>
                  <a:cxn ang="0">
                    <a:pos x="T0" y="T1"/>
                  </a:cxn>
                  <a:cxn ang="0">
                    <a:pos x="T2" y="T3"/>
                  </a:cxn>
                  <a:cxn ang="0">
                    <a:pos x="T4" y="T5"/>
                  </a:cxn>
                  <a:cxn ang="0">
                    <a:pos x="T6" y="T7"/>
                  </a:cxn>
                  <a:cxn ang="0">
                    <a:pos x="T8" y="T9"/>
                  </a:cxn>
                  <a:cxn ang="0">
                    <a:pos x="T10" y="T11"/>
                  </a:cxn>
                </a:cxnLst>
                <a:rect l="0" t="0" r="r" b="b"/>
                <a:pathLst>
                  <a:path w="1349" h="4549">
                    <a:moveTo>
                      <a:pt x="1349" y="3842"/>
                    </a:moveTo>
                    <a:lnTo>
                      <a:pt x="668" y="4549"/>
                    </a:lnTo>
                    <a:lnTo>
                      <a:pt x="0" y="3842"/>
                    </a:lnTo>
                    <a:lnTo>
                      <a:pt x="0" y="0"/>
                    </a:lnTo>
                    <a:lnTo>
                      <a:pt x="1349" y="0"/>
                    </a:lnTo>
                    <a:lnTo>
                      <a:pt x="1349" y="384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3" name="Oval 14"/>
              <p:cNvSpPr>
                <a:spLocks noChangeArrowheads="1"/>
              </p:cNvSpPr>
              <p:nvPr/>
            </p:nvSpPr>
            <p:spPr bwMode="auto">
              <a:xfrm>
                <a:off x="7048106" y="2595961"/>
                <a:ext cx="3072601" cy="307260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4"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09" name="Freeform 134"/>
            <p:cNvSpPr>
              <a:spLocks noEditPoints="1"/>
            </p:cNvSpPr>
            <p:nvPr/>
          </p:nvSpPr>
          <p:spPr bwMode="auto">
            <a:xfrm>
              <a:off x="6805392" y="5183642"/>
              <a:ext cx="1543455" cy="1543455"/>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0" name="TextBox 31"/>
            <p:cNvSpPr txBox="1">
              <a:spLocks noChangeArrowheads="1"/>
            </p:cNvSpPr>
            <p:nvPr/>
          </p:nvSpPr>
          <p:spPr bwMode="auto">
            <a:xfrm>
              <a:off x="9549145" y="5059740"/>
              <a:ext cx="276509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9600" b="1" dirty="0">
                  <a:solidFill>
                    <a:schemeClr val="bg1"/>
                  </a:solidFill>
                  <a:latin typeface="Lato Black" pitchFamily="34" charset="0"/>
                  <a:ea typeface="Lato Black" pitchFamily="34" charset="0"/>
                  <a:cs typeface="Lato Black" pitchFamily="34" charset="0"/>
                </a:rPr>
                <a:t>50</a:t>
              </a:r>
              <a:r>
                <a:rPr lang="id-ID" sz="9600" b="1" dirty="0">
                  <a:solidFill>
                    <a:schemeClr val="bg1"/>
                  </a:solidFill>
                  <a:latin typeface="Lato Black" pitchFamily="34" charset="0"/>
                  <a:ea typeface="Lato Black" pitchFamily="34" charset="0"/>
                  <a:cs typeface="Lato Black" pitchFamily="34" charset="0"/>
                </a:rPr>
                <a:t>%</a:t>
              </a:r>
            </a:p>
          </p:txBody>
        </p:sp>
        <p:sp>
          <p:nvSpPr>
            <p:cNvPr id="111" name="TextBox 110"/>
            <p:cNvSpPr txBox="1"/>
            <p:nvPr/>
          </p:nvSpPr>
          <p:spPr>
            <a:xfrm>
              <a:off x="12238037" y="5029200"/>
              <a:ext cx="3413655" cy="1698890"/>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grpSp>
      <p:sp>
        <p:nvSpPr>
          <p:cNvPr id="115" name="Freeform 10"/>
          <p:cNvSpPr>
            <a:spLocks noEditPoints="1"/>
          </p:cNvSpPr>
          <p:nvPr/>
        </p:nvSpPr>
        <p:spPr bwMode="auto">
          <a:xfrm>
            <a:off x="18791237" y="3505200"/>
            <a:ext cx="3200400" cy="8185452"/>
          </a:xfrm>
          <a:custGeom>
            <a:avLst/>
            <a:gdLst>
              <a:gd name="T0" fmla="*/ 6 w 153"/>
              <a:gd name="T1" fmla="*/ 120 h 358"/>
              <a:gd name="T2" fmla="*/ 11 w 153"/>
              <a:gd name="T3" fmla="*/ 132 h 358"/>
              <a:gd name="T4" fmla="*/ 23 w 153"/>
              <a:gd name="T5" fmla="*/ 137 h 358"/>
              <a:gd name="T6" fmla="*/ 44 w 153"/>
              <a:gd name="T7" fmla="*/ 144 h 358"/>
              <a:gd name="T8" fmla="*/ 58 w 153"/>
              <a:gd name="T9" fmla="*/ 150 h 358"/>
              <a:gd name="T10" fmla="*/ 58 w 153"/>
              <a:gd name="T11" fmla="*/ 165 h 358"/>
              <a:gd name="T12" fmla="*/ 52 w 153"/>
              <a:gd name="T13" fmla="*/ 199 h 358"/>
              <a:gd name="T14" fmla="*/ 51 w 153"/>
              <a:gd name="T15" fmla="*/ 209 h 358"/>
              <a:gd name="T16" fmla="*/ 47 w 153"/>
              <a:gd name="T17" fmla="*/ 231 h 358"/>
              <a:gd name="T18" fmla="*/ 45 w 153"/>
              <a:gd name="T19" fmla="*/ 256 h 358"/>
              <a:gd name="T20" fmla="*/ 48 w 153"/>
              <a:gd name="T21" fmla="*/ 297 h 358"/>
              <a:gd name="T22" fmla="*/ 43 w 153"/>
              <a:gd name="T23" fmla="*/ 323 h 358"/>
              <a:gd name="T24" fmla="*/ 23 w 153"/>
              <a:gd name="T25" fmla="*/ 337 h 358"/>
              <a:gd name="T26" fmla="*/ 26 w 153"/>
              <a:gd name="T27" fmla="*/ 344 h 358"/>
              <a:gd name="T28" fmla="*/ 58 w 153"/>
              <a:gd name="T29" fmla="*/ 333 h 358"/>
              <a:gd name="T30" fmla="*/ 72 w 153"/>
              <a:gd name="T31" fmla="*/ 325 h 358"/>
              <a:gd name="T32" fmla="*/ 76 w 153"/>
              <a:gd name="T33" fmla="*/ 255 h 358"/>
              <a:gd name="T34" fmla="*/ 93 w 153"/>
              <a:gd name="T35" fmla="*/ 223 h 358"/>
              <a:gd name="T36" fmla="*/ 96 w 153"/>
              <a:gd name="T37" fmla="*/ 242 h 358"/>
              <a:gd name="T38" fmla="*/ 100 w 153"/>
              <a:gd name="T39" fmla="*/ 263 h 358"/>
              <a:gd name="T40" fmla="*/ 95 w 153"/>
              <a:gd name="T41" fmla="*/ 307 h 358"/>
              <a:gd name="T42" fmla="*/ 97 w 153"/>
              <a:gd name="T43" fmla="*/ 337 h 358"/>
              <a:gd name="T44" fmla="*/ 100 w 153"/>
              <a:gd name="T45" fmla="*/ 357 h 358"/>
              <a:gd name="T46" fmla="*/ 115 w 153"/>
              <a:gd name="T47" fmla="*/ 337 h 358"/>
              <a:gd name="T48" fmla="*/ 121 w 153"/>
              <a:gd name="T49" fmla="*/ 292 h 358"/>
              <a:gd name="T50" fmla="*/ 130 w 153"/>
              <a:gd name="T51" fmla="*/ 208 h 358"/>
              <a:gd name="T52" fmla="*/ 135 w 153"/>
              <a:gd name="T53" fmla="*/ 153 h 358"/>
              <a:gd name="T54" fmla="*/ 152 w 153"/>
              <a:gd name="T55" fmla="*/ 124 h 358"/>
              <a:gd name="T56" fmla="*/ 148 w 153"/>
              <a:gd name="T57" fmla="*/ 76 h 358"/>
              <a:gd name="T58" fmla="*/ 116 w 153"/>
              <a:gd name="T59" fmla="*/ 50 h 358"/>
              <a:gd name="T60" fmla="*/ 109 w 153"/>
              <a:gd name="T61" fmla="*/ 34 h 358"/>
              <a:gd name="T62" fmla="*/ 113 w 153"/>
              <a:gd name="T63" fmla="*/ 22 h 358"/>
              <a:gd name="T64" fmla="*/ 99 w 153"/>
              <a:gd name="T65" fmla="*/ 1 h 358"/>
              <a:gd name="T66" fmla="*/ 82 w 153"/>
              <a:gd name="T67" fmla="*/ 4 h 358"/>
              <a:gd name="T68" fmla="*/ 76 w 153"/>
              <a:gd name="T69" fmla="*/ 24 h 358"/>
              <a:gd name="T70" fmla="*/ 76 w 153"/>
              <a:gd name="T71" fmla="*/ 33 h 358"/>
              <a:gd name="T72" fmla="*/ 82 w 153"/>
              <a:gd name="T73" fmla="*/ 47 h 358"/>
              <a:gd name="T74" fmla="*/ 51 w 153"/>
              <a:gd name="T75" fmla="*/ 63 h 358"/>
              <a:gd name="T76" fmla="*/ 45 w 153"/>
              <a:gd name="T77" fmla="*/ 95 h 358"/>
              <a:gd name="T78" fmla="*/ 41 w 153"/>
              <a:gd name="T79" fmla="*/ 115 h 358"/>
              <a:gd name="T80" fmla="*/ 2 w 153"/>
              <a:gd name="T81" fmla="*/ 113 h 358"/>
              <a:gd name="T82" fmla="*/ 83 w 153"/>
              <a:gd name="T83" fmla="*/ 48 h 358"/>
              <a:gd name="T84" fmla="*/ 101 w 153"/>
              <a:gd name="T85" fmla="*/ 78 h 358"/>
              <a:gd name="T86" fmla="*/ 97 w 153"/>
              <a:gd name="T87" fmla="*/ 60 h 358"/>
              <a:gd name="T88" fmla="*/ 88 w 153"/>
              <a:gd name="T89" fmla="*/ 7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358">
                <a:moveTo>
                  <a:pt x="7" y="117"/>
                </a:moveTo>
                <a:cubicBezTo>
                  <a:pt x="7" y="117"/>
                  <a:pt x="7" y="118"/>
                  <a:pt x="6" y="118"/>
                </a:cubicBezTo>
                <a:cubicBezTo>
                  <a:pt x="6" y="119"/>
                  <a:pt x="6" y="120"/>
                  <a:pt x="6" y="120"/>
                </a:cubicBezTo>
                <a:cubicBezTo>
                  <a:pt x="5" y="122"/>
                  <a:pt x="5" y="122"/>
                  <a:pt x="5" y="122"/>
                </a:cubicBezTo>
                <a:cubicBezTo>
                  <a:pt x="5" y="122"/>
                  <a:pt x="6" y="124"/>
                  <a:pt x="10" y="126"/>
                </a:cubicBezTo>
                <a:cubicBezTo>
                  <a:pt x="10" y="126"/>
                  <a:pt x="10" y="132"/>
                  <a:pt x="11" y="132"/>
                </a:cubicBezTo>
                <a:cubicBezTo>
                  <a:pt x="12" y="133"/>
                  <a:pt x="13" y="133"/>
                  <a:pt x="14" y="134"/>
                </a:cubicBezTo>
                <a:cubicBezTo>
                  <a:pt x="16" y="134"/>
                  <a:pt x="15" y="135"/>
                  <a:pt x="16" y="135"/>
                </a:cubicBezTo>
                <a:cubicBezTo>
                  <a:pt x="16" y="136"/>
                  <a:pt x="23" y="137"/>
                  <a:pt x="23" y="137"/>
                </a:cubicBezTo>
                <a:cubicBezTo>
                  <a:pt x="23" y="137"/>
                  <a:pt x="29" y="153"/>
                  <a:pt x="33" y="153"/>
                </a:cubicBezTo>
                <a:cubicBezTo>
                  <a:pt x="33" y="153"/>
                  <a:pt x="42" y="146"/>
                  <a:pt x="42" y="145"/>
                </a:cubicBezTo>
                <a:cubicBezTo>
                  <a:pt x="43" y="145"/>
                  <a:pt x="44" y="144"/>
                  <a:pt x="44" y="144"/>
                </a:cubicBezTo>
                <a:cubicBezTo>
                  <a:pt x="45" y="144"/>
                  <a:pt x="46" y="143"/>
                  <a:pt x="46" y="143"/>
                </a:cubicBezTo>
                <a:cubicBezTo>
                  <a:pt x="58" y="147"/>
                  <a:pt x="58" y="147"/>
                  <a:pt x="58" y="147"/>
                </a:cubicBezTo>
                <a:cubicBezTo>
                  <a:pt x="58" y="147"/>
                  <a:pt x="59" y="149"/>
                  <a:pt x="58" y="150"/>
                </a:cubicBezTo>
                <a:cubicBezTo>
                  <a:pt x="58" y="151"/>
                  <a:pt x="57" y="154"/>
                  <a:pt x="58" y="156"/>
                </a:cubicBezTo>
                <a:cubicBezTo>
                  <a:pt x="58" y="159"/>
                  <a:pt x="57" y="160"/>
                  <a:pt x="56" y="161"/>
                </a:cubicBezTo>
                <a:cubicBezTo>
                  <a:pt x="56" y="161"/>
                  <a:pt x="58" y="164"/>
                  <a:pt x="58" y="165"/>
                </a:cubicBezTo>
                <a:cubicBezTo>
                  <a:pt x="57" y="166"/>
                  <a:pt x="56" y="174"/>
                  <a:pt x="56" y="174"/>
                </a:cubicBezTo>
                <a:cubicBezTo>
                  <a:pt x="56" y="174"/>
                  <a:pt x="53" y="196"/>
                  <a:pt x="53" y="197"/>
                </a:cubicBezTo>
                <a:cubicBezTo>
                  <a:pt x="52" y="198"/>
                  <a:pt x="52" y="199"/>
                  <a:pt x="52" y="199"/>
                </a:cubicBezTo>
                <a:cubicBezTo>
                  <a:pt x="52" y="199"/>
                  <a:pt x="52" y="203"/>
                  <a:pt x="52" y="203"/>
                </a:cubicBezTo>
                <a:cubicBezTo>
                  <a:pt x="53" y="203"/>
                  <a:pt x="52" y="204"/>
                  <a:pt x="52" y="205"/>
                </a:cubicBezTo>
                <a:cubicBezTo>
                  <a:pt x="52" y="205"/>
                  <a:pt x="52" y="208"/>
                  <a:pt x="51" y="209"/>
                </a:cubicBezTo>
                <a:cubicBezTo>
                  <a:pt x="50" y="210"/>
                  <a:pt x="51" y="211"/>
                  <a:pt x="50" y="212"/>
                </a:cubicBezTo>
                <a:cubicBezTo>
                  <a:pt x="49" y="214"/>
                  <a:pt x="48" y="221"/>
                  <a:pt x="48" y="221"/>
                </a:cubicBezTo>
                <a:cubicBezTo>
                  <a:pt x="48" y="221"/>
                  <a:pt x="47" y="230"/>
                  <a:pt x="47" y="231"/>
                </a:cubicBezTo>
                <a:cubicBezTo>
                  <a:pt x="47" y="232"/>
                  <a:pt x="46" y="238"/>
                  <a:pt x="46" y="238"/>
                </a:cubicBezTo>
                <a:cubicBezTo>
                  <a:pt x="46" y="238"/>
                  <a:pt x="45" y="243"/>
                  <a:pt x="44" y="245"/>
                </a:cubicBezTo>
                <a:cubicBezTo>
                  <a:pt x="44" y="248"/>
                  <a:pt x="44" y="254"/>
                  <a:pt x="45" y="256"/>
                </a:cubicBezTo>
                <a:cubicBezTo>
                  <a:pt x="46" y="257"/>
                  <a:pt x="49" y="280"/>
                  <a:pt x="49" y="283"/>
                </a:cubicBezTo>
                <a:cubicBezTo>
                  <a:pt x="48" y="285"/>
                  <a:pt x="49" y="286"/>
                  <a:pt x="49" y="287"/>
                </a:cubicBezTo>
                <a:cubicBezTo>
                  <a:pt x="49" y="287"/>
                  <a:pt x="48" y="296"/>
                  <a:pt x="48" y="297"/>
                </a:cubicBezTo>
                <a:cubicBezTo>
                  <a:pt x="48" y="298"/>
                  <a:pt x="48" y="304"/>
                  <a:pt x="47" y="305"/>
                </a:cubicBezTo>
                <a:cubicBezTo>
                  <a:pt x="47" y="305"/>
                  <a:pt x="46" y="312"/>
                  <a:pt x="47" y="314"/>
                </a:cubicBezTo>
                <a:cubicBezTo>
                  <a:pt x="47" y="317"/>
                  <a:pt x="43" y="322"/>
                  <a:pt x="43" y="323"/>
                </a:cubicBezTo>
                <a:cubicBezTo>
                  <a:pt x="43" y="324"/>
                  <a:pt x="41" y="325"/>
                  <a:pt x="41" y="326"/>
                </a:cubicBezTo>
                <a:cubicBezTo>
                  <a:pt x="41" y="327"/>
                  <a:pt x="33" y="332"/>
                  <a:pt x="32" y="332"/>
                </a:cubicBezTo>
                <a:cubicBezTo>
                  <a:pt x="31" y="332"/>
                  <a:pt x="23" y="336"/>
                  <a:pt x="23" y="337"/>
                </a:cubicBezTo>
                <a:cubicBezTo>
                  <a:pt x="23" y="338"/>
                  <a:pt x="23" y="338"/>
                  <a:pt x="23" y="338"/>
                </a:cubicBezTo>
                <a:cubicBezTo>
                  <a:pt x="23" y="338"/>
                  <a:pt x="21" y="338"/>
                  <a:pt x="21" y="339"/>
                </a:cubicBezTo>
                <a:cubicBezTo>
                  <a:pt x="21" y="339"/>
                  <a:pt x="23" y="343"/>
                  <a:pt x="26" y="344"/>
                </a:cubicBezTo>
                <a:cubicBezTo>
                  <a:pt x="26" y="344"/>
                  <a:pt x="41" y="343"/>
                  <a:pt x="44" y="342"/>
                </a:cubicBezTo>
                <a:cubicBezTo>
                  <a:pt x="47" y="340"/>
                  <a:pt x="50" y="338"/>
                  <a:pt x="50" y="338"/>
                </a:cubicBezTo>
                <a:cubicBezTo>
                  <a:pt x="50" y="338"/>
                  <a:pt x="57" y="333"/>
                  <a:pt x="58" y="333"/>
                </a:cubicBezTo>
                <a:cubicBezTo>
                  <a:pt x="59" y="335"/>
                  <a:pt x="59" y="335"/>
                  <a:pt x="59" y="335"/>
                </a:cubicBezTo>
                <a:cubicBezTo>
                  <a:pt x="59" y="335"/>
                  <a:pt x="72" y="333"/>
                  <a:pt x="73" y="331"/>
                </a:cubicBezTo>
                <a:cubicBezTo>
                  <a:pt x="74" y="330"/>
                  <a:pt x="72" y="326"/>
                  <a:pt x="72" y="325"/>
                </a:cubicBezTo>
                <a:cubicBezTo>
                  <a:pt x="71" y="324"/>
                  <a:pt x="72" y="324"/>
                  <a:pt x="72" y="324"/>
                </a:cubicBezTo>
                <a:cubicBezTo>
                  <a:pt x="72" y="319"/>
                  <a:pt x="72" y="319"/>
                  <a:pt x="72" y="319"/>
                </a:cubicBezTo>
                <a:cubicBezTo>
                  <a:pt x="72" y="319"/>
                  <a:pt x="76" y="257"/>
                  <a:pt x="76" y="255"/>
                </a:cubicBezTo>
                <a:cubicBezTo>
                  <a:pt x="76" y="255"/>
                  <a:pt x="76" y="254"/>
                  <a:pt x="76" y="252"/>
                </a:cubicBezTo>
                <a:cubicBezTo>
                  <a:pt x="77" y="251"/>
                  <a:pt x="90" y="215"/>
                  <a:pt x="90" y="215"/>
                </a:cubicBezTo>
                <a:cubicBezTo>
                  <a:pt x="90" y="214"/>
                  <a:pt x="92" y="218"/>
                  <a:pt x="93" y="223"/>
                </a:cubicBezTo>
                <a:cubicBezTo>
                  <a:pt x="93" y="223"/>
                  <a:pt x="94" y="229"/>
                  <a:pt x="94" y="230"/>
                </a:cubicBezTo>
                <a:cubicBezTo>
                  <a:pt x="93" y="231"/>
                  <a:pt x="94" y="235"/>
                  <a:pt x="95" y="237"/>
                </a:cubicBezTo>
                <a:cubicBezTo>
                  <a:pt x="96" y="239"/>
                  <a:pt x="96" y="241"/>
                  <a:pt x="96" y="242"/>
                </a:cubicBezTo>
                <a:cubicBezTo>
                  <a:pt x="96" y="242"/>
                  <a:pt x="98" y="249"/>
                  <a:pt x="97" y="249"/>
                </a:cubicBezTo>
                <a:cubicBezTo>
                  <a:pt x="97" y="250"/>
                  <a:pt x="97" y="257"/>
                  <a:pt x="97" y="258"/>
                </a:cubicBezTo>
                <a:cubicBezTo>
                  <a:pt x="97" y="260"/>
                  <a:pt x="100" y="262"/>
                  <a:pt x="100" y="263"/>
                </a:cubicBezTo>
                <a:cubicBezTo>
                  <a:pt x="100" y="264"/>
                  <a:pt x="97" y="282"/>
                  <a:pt x="98" y="286"/>
                </a:cubicBezTo>
                <a:cubicBezTo>
                  <a:pt x="98" y="286"/>
                  <a:pt x="96" y="291"/>
                  <a:pt x="96" y="294"/>
                </a:cubicBezTo>
                <a:cubicBezTo>
                  <a:pt x="95" y="297"/>
                  <a:pt x="95" y="307"/>
                  <a:pt x="95" y="307"/>
                </a:cubicBezTo>
                <a:cubicBezTo>
                  <a:pt x="93" y="323"/>
                  <a:pt x="93" y="323"/>
                  <a:pt x="93" y="323"/>
                </a:cubicBezTo>
                <a:cubicBezTo>
                  <a:pt x="93" y="323"/>
                  <a:pt x="92" y="328"/>
                  <a:pt x="93" y="330"/>
                </a:cubicBezTo>
                <a:cubicBezTo>
                  <a:pt x="94" y="332"/>
                  <a:pt x="97" y="337"/>
                  <a:pt x="97" y="337"/>
                </a:cubicBezTo>
                <a:cubicBezTo>
                  <a:pt x="97" y="337"/>
                  <a:pt x="96" y="344"/>
                  <a:pt x="96" y="344"/>
                </a:cubicBezTo>
                <a:cubicBezTo>
                  <a:pt x="96" y="345"/>
                  <a:pt x="95" y="346"/>
                  <a:pt x="95" y="346"/>
                </a:cubicBezTo>
                <a:cubicBezTo>
                  <a:pt x="95" y="346"/>
                  <a:pt x="95" y="356"/>
                  <a:pt x="100" y="357"/>
                </a:cubicBezTo>
                <a:cubicBezTo>
                  <a:pt x="100" y="357"/>
                  <a:pt x="107" y="358"/>
                  <a:pt x="109" y="357"/>
                </a:cubicBezTo>
                <a:cubicBezTo>
                  <a:pt x="112" y="357"/>
                  <a:pt x="117" y="349"/>
                  <a:pt x="116" y="345"/>
                </a:cubicBezTo>
                <a:cubicBezTo>
                  <a:pt x="115" y="341"/>
                  <a:pt x="115" y="337"/>
                  <a:pt x="115" y="337"/>
                </a:cubicBezTo>
                <a:cubicBezTo>
                  <a:pt x="115" y="337"/>
                  <a:pt x="115" y="336"/>
                  <a:pt x="116" y="336"/>
                </a:cubicBezTo>
                <a:cubicBezTo>
                  <a:pt x="116" y="335"/>
                  <a:pt x="117" y="326"/>
                  <a:pt x="119" y="323"/>
                </a:cubicBezTo>
                <a:cubicBezTo>
                  <a:pt x="121" y="321"/>
                  <a:pt x="122" y="294"/>
                  <a:pt x="121" y="292"/>
                </a:cubicBezTo>
                <a:cubicBezTo>
                  <a:pt x="121" y="290"/>
                  <a:pt x="123" y="269"/>
                  <a:pt x="123" y="267"/>
                </a:cubicBezTo>
                <a:cubicBezTo>
                  <a:pt x="123" y="266"/>
                  <a:pt x="124" y="243"/>
                  <a:pt x="124" y="242"/>
                </a:cubicBezTo>
                <a:cubicBezTo>
                  <a:pt x="124" y="241"/>
                  <a:pt x="131" y="209"/>
                  <a:pt x="130" y="208"/>
                </a:cubicBezTo>
                <a:cubicBezTo>
                  <a:pt x="129" y="208"/>
                  <a:pt x="139" y="206"/>
                  <a:pt x="142" y="202"/>
                </a:cubicBezTo>
                <a:cubicBezTo>
                  <a:pt x="142" y="202"/>
                  <a:pt x="138" y="163"/>
                  <a:pt x="137" y="162"/>
                </a:cubicBezTo>
                <a:cubicBezTo>
                  <a:pt x="136" y="160"/>
                  <a:pt x="135" y="153"/>
                  <a:pt x="135" y="153"/>
                </a:cubicBezTo>
                <a:cubicBezTo>
                  <a:pt x="135" y="153"/>
                  <a:pt x="134" y="148"/>
                  <a:pt x="134" y="148"/>
                </a:cubicBezTo>
                <a:cubicBezTo>
                  <a:pt x="135" y="148"/>
                  <a:pt x="151" y="142"/>
                  <a:pt x="153" y="129"/>
                </a:cubicBezTo>
                <a:cubicBezTo>
                  <a:pt x="153" y="129"/>
                  <a:pt x="152" y="124"/>
                  <a:pt x="152" y="124"/>
                </a:cubicBezTo>
                <a:cubicBezTo>
                  <a:pt x="151" y="124"/>
                  <a:pt x="150" y="98"/>
                  <a:pt x="151" y="97"/>
                </a:cubicBezTo>
                <a:cubicBezTo>
                  <a:pt x="151" y="96"/>
                  <a:pt x="150" y="88"/>
                  <a:pt x="150" y="88"/>
                </a:cubicBezTo>
                <a:cubicBezTo>
                  <a:pt x="150" y="88"/>
                  <a:pt x="149" y="76"/>
                  <a:pt x="148" y="76"/>
                </a:cubicBezTo>
                <a:cubicBezTo>
                  <a:pt x="147" y="75"/>
                  <a:pt x="148" y="68"/>
                  <a:pt x="148" y="67"/>
                </a:cubicBezTo>
                <a:cubicBezTo>
                  <a:pt x="148" y="66"/>
                  <a:pt x="147" y="61"/>
                  <a:pt x="139" y="59"/>
                </a:cubicBezTo>
                <a:cubicBezTo>
                  <a:pt x="132" y="57"/>
                  <a:pt x="116" y="50"/>
                  <a:pt x="116" y="50"/>
                </a:cubicBezTo>
                <a:cubicBezTo>
                  <a:pt x="116" y="50"/>
                  <a:pt x="115" y="48"/>
                  <a:pt x="113" y="48"/>
                </a:cubicBezTo>
                <a:cubicBezTo>
                  <a:pt x="111" y="47"/>
                  <a:pt x="109" y="42"/>
                  <a:pt x="107" y="42"/>
                </a:cubicBezTo>
                <a:cubicBezTo>
                  <a:pt x="107" y="42"/>
                  <a:pt x="109" y="36"/>
                  <a:pt x="109" y="34"/>
                </a:cubicBezTo>
                <a:cubicBezTo>
                  <a:pt x="109" y="34"/>
                  <a:pt x="111" y="33"/>
                  <a:pt x="112" y="32"/>
                </a:cubicBezTo>
                <a:cubicBezTo>
                  <a:pt x="112" y="31"/>
                  <a:pt x="113" y="29"/>
                  <a:pt x="112" y="28"/>
                </a:cubicBezTo>
                <a:cubicBezTo>
                  <a:pt x="112" y="27"/>
                  <a:pt x="114" y="24"/>
                  <a:pt x="113" y="22"/>
                </a:cubicBezTo>
                <a:cubicBezTo>
                  <a:pt x="113" y="22"/>
                  <a:pt x="114" y="19"/>
                  <a:pt x="110" y="20"/>
                </a:cubicBezTo>
                <a:cubicBezTo>
                  <a:pt x="110" y="20"/>
                  <a:pt x="110" y="5"/>
                  <a:pt x="102" y="2"/>
                </a:cubicBezTo>
                <a:cubicBezTo>
                  <a:pt x="102" y="2"/>
                  <a:pt x="101" y="1"/>
                  <a:pt x="99" y="1"/>
                </a:cubicBezTo>
                <a:cubicBezTo>
                  <a:pt x="97" y="0"/>
                  <a:pt x="96" y="1"/>
                  <a:pt x="95" y="1"/>
                </a:cubicBezTo>
                <a:cubicBezTo>
                  <a:pt x="94" y="0"/>
                  <a:pt x="90" y="0"/>
                  <a:pt x="89" y="0"/>
                </a:cubicBezTo>
                <a:cubicBezTo>
                  <a:pt x="88" y="1"/>
                  <a:pt x="83" y="4"/>
                  <a:pt x="82" y="4"/>
                </a:cubicBezTo>
                <a:cubicBezTo>
                  <a:pt x="82" y="4"/>
                  <a:pt x="77" y="8"/>
                  <a:pt x="77" y="10"/>
                </a:cubicBezTo>
                <a:cubicBezTo>
                  <a:pt x="77" y="12"/>
                  <a:pt x="75" y="16"/>
                  <a:pt x="77" y="20"/>
                </a:cubicBezTo>
                <a:cubicBezTo>
                  <a:pt x="78" y="24"/>
                  <a:pt x="76" y="24"/>
                  <a:pt x="76" y="24"/>
                </a:cubicBezTo>
                <a:cubicBezTo>
                  <a:pt x="76" y="24"/>
                  <a:pt x="75" y="23"/>
                  <a:pt x="75" y="23"/>
                </a:cubicBezTo>
                <a:cubicBezTo>
                  <a:pt x="74" y="24"/>
                  <a:pt x="74" y="29"/>
                  <a:pt x="75" y="29"/>
                </a:cubicBezTo>
                <a:cubicBezTo>
                  <a:pt x="75" y="30"/>
                  <a:pt x="76" y="33"/>
                  <a:pt x="76" y="33"/>
                </a:cubicBezTo>
                <a:cubicBezTo>
                  <a:pt x="76" y="33"/>
                  <a:pt x="77" y="35"/>
                  <a:pt x="79" y="36"/>
                </a:cubicBezTo>
                <a:cubicBezTo>
                  <a:pt x="79" y="36"/>
                  <a:pt x="81" y="44"/>
                  <a:pt x="83" y="44"/>
                </a:cubicBezTo>
                <a:cubicBezTo>
                  <a:pt x="83" y="44"/>
                  <a:pt x="83" y="47"/>
                  <a:pt x="82" y="47"/>
                </a:cubicBezTo>
                <a:cubicBezTo>
                  <a:pt x="82" y="48"/>
                  <a:pt x="77" y="51"/>
                  <a:pt x="77" y="51"/>
                </a:cubicBezTo>
                <a:cubicBezTo>
                  <a:pt x="77" y="51"/>
                  <a:pt x="61" y="58"/>
                  <a:pt x="60" y="58"/>
                </a:cubicBezTo>
                <a:cubicBezTo>
                  <a:pt x="59" y="58"/>
                  <a:pt x="51" y="63"/>
                  <a:pt x="51" y="63"/>
                </a:cubicBezTo>
                <a:cubicBezTo>
                  <a:pt x="51" y="64"/>
                  <a:pt x="47" y="66"/>
                  <a:pt x="48" y="69"/>
                </a:cubicBezTo>
                <a:cubicBezTo>
                  <a:pt x="48" y="73"/>
                  <a:pt x="46" y="82"/>
                  <a:pt x="46" y="82"/>
                </a:cubicBezTo>
                <a:cubicBezTo>
                  <a:pt x="45" y="95"/>
                  <a:pt x="45" y="95"/>
                  <a:pt x="45" y="95"/>
                </a:cubicBezTo>
                <a:cubicBezTo>
                  <a:pt x="45" y="95"/>
                  <a:pt x="44" y="100"/>
                  <a:pt x="45" y="102"/>
                </a:cubicBezTo>
                <a:cubicBezTo>
                  <a:pt x="45" y="104"/>
                  <a:pt x="43" y="108"/>
                  <a:pt x="42" y="109"/>
                </a:cubicBezTo>
                <a:cubicBezTo>
                  <a:pt x="42" y="110"/>
                  <a:pt x="41" y="115"/>
                  <a:pt x="41" y="115"/>
                </a:cubicBezTo>
                <a:cubicBezTo>
                  <a:pt x="40" y="117"/>
                  <a:pt x="40" y="117"/>
                  <a:pt x="40" y="117"/>
                </a:cubicBezTo>
                <a:cubicBezTo>
                  <a:pt x="40" y="117"/>
                  <a:pt x="4" y="108"/>
                  <a:pt x="2" y="109"/>
                </a:cubicBezTo>
                <a:cubicBezTo>
                  <a:pt x="0" y="110"/>
                  <a:pt x="1" y="112"/>
                  <a:pt x="2" y="113"/>
                </a:cubicBezTo>
                <a:cubicBezTo>
                  <a:pt x="3" y="114"/>
                  <a:pt x="7" y="117"/>
                  <a:pt x="7" y="117"/>
                </a:cubicBezTo>
                <a:close/>
                <a:moveTo>
                  <a:pt x="80" y="52"/>
                </a:moveTo>
                <a:cubicBezTo>
                  <a:pt x="83" y="48"/>
                  <a:pt x="83" y="48"/>
                  <a:pt x="83" y="48"/>
                </a:cubicBezTo>
                <a:cubicBezTo>
                  <a:pt x="83" y="48"/>
                  <a:pt x="86" y="53"/>
                  <a:pt x="93" y="55"/>
                </a:cubicBezTo>
                <a:cubicBezTo>
                  <a:pt x="98" y="59"/>
                  <a:pt x="110" y="45"/>
                  <a:pt x="110" y="45"/>
                </a:cubicBezTo>
                <a:cubicBezTo>
                  <a:pt x="111" y="49"/>
                  <a:pt x="106" y="65"/>
                  <a:pt x="101" y="78"/>
                </a:cubicBezTo>
                <a:cubicBezTo>
                  <a:pt x="97" y="66"/>
                  <a:pt x="97" y="66"/>
                  <a:pt x="97" y="66"/>
                </a:cubicBezTo>
                <a:cubicBezTo>
                  <a:pt x="97" y="66"/>
                  <a:pt x="99" y="67"/>
                  <a:pt x="100" y="66"/>
                </a:cubicBezTo>
                <a:cubicBezTo>
                  <a:pt x="101" y="64"/>
                  <a:pt x="98" y="60"/>
                  <a:pt x="97" y="60"/>
                </a:cubicBezTo>
                <a:cubicBezTo>
                  <a:pt x="96" y="60"/>
                  <a:pt x="93" y="60"/>
                  <a:pt x="92" y="63"/>
                </a:cubicBezTo>
                <a:cubicBezTo>
                  <a:pt x="92" y="66"/>
                  <a:pt x="94" y="66"/>
                  <a:pt x="94" y="66"/>
                </a:cubicBezTo>
                <a:cubicBezTo>
                  <a:pt x="88" y="75"/>
                  <a:pt x="88" y="75"/>
                  <a:pt x="88" y="75"/>
                </a:cubicBezTo>
                <a:cubicBezTo>
                  <a:pt x="84" y="64"/>
                  <a:pt x="80" y="52"/>
                  <a:pt x="80" y="5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16" name="กลุ่ม 115"/>
          <p:cNvGrpSpPr/>
          <p:nvPr/>
        </p:nvGrpSpPr>
        <p:grpSpPr>
          <a:xfrm>
            <a:off x="7771524" y="6918359"/>
            <a:ext cx="11561264" cy="4089824"/>
            <a:chOff x="7771524" y="6918359"/>
            <a:chExt cx="11561264" cy="4089824"/>
          </a:xfrm>
        </p:grpSpPr>
        <p:grpSp>
          <p:nvGrpSpPr>
            <p:cNvPr id="117" name="กลุ่ม 116"/>
            <p:cNvGrpSpPr/>
            <p:nvPr/>
          </p:nvGrpSpPr>
          <p:grpSpPr>
            <a:xfrm rot="5400000">
              <a:off x="11507244" y="3182639"/>
              <a:ext cx="4089824" cy="11561264"/>
              <a:chOff x="7048106" y="2595961"/>
              <a:chExt cx="3072601" cy="8685740"/>
            </a:xfrm>
          </p:grpSpPr>
          <p:sp>
            <p:nvSpPr>
              <p:cNvPr id="123" name="Freeform 6"/>
              <p:cNvSpPr>
                <a:spLocks/>
              </p:cNvSpPr>
              <p:nvPr/>
            </p:nvSpPr>
            <p:spPr bwMode="auto">
              <a:xfrm>
                <a:off x="7581899" y="4060163"/>
                <a:ext cx="2141538" cy="7221538"/>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Lst>
                <a:ahLst/>
                <a:cxnLst>
                  <a:cxn ang="0">
                    <a:pos x="T0" y="T1"/>
                  </a:cxn>
                  <a:cxn ang="0">
                    <a:pos x="T2" y="T3"/>
                  </a:cxn>
                  <a:cxn ang="0">
                    <a:pos x="T4" y="T5"/>
                  </a:cxn>
                  <a:cxn ang="0">
                    <a:pos x="T6" y="T7"/>
                  </a:cxn>
                  <a:cxn ang="0">
                    <a:pos x="T8" y="T9"/>
                  </a:cxn>
                  <a:cxn ang="0">
                    <a:pos x="T10" y="T11"/>
                  </a:cxn>
                </a:cxnLst>
                <a:rect l="0" t="0" r="r" b="b"/>
                <a:pathLst>
                  <a:path w="1349" h="4549">
                    <a:moveTo>
                      <a:pt x="1349" y="3842"/>
                    </a:moveTo>
                    <a:lnTo>
                      <a:pt x="668" y="4549"/>
                    </a:lnTo>
                    <a:lnTo>
                      <a:pt x="0" y="3842"/>
                    </a:lnTo>
                    <a:lnTo>
                      <a:pt x="0" y="0"/>
                    </a:lnTo>
                    <a:lnTo>
                      <a:pt x="1349" y="0"/>
                    </a:lnTo>
                    <a:lnTo>
                      <a:pt x="1349" y="384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24" name="Oval 14"/>
              <p:cNvSpPr>
                <a:spLocks noChangeArrowheads="1"/>
              </p:cNvSpPr>
              <p:nvPr/>
            </p:nvSpPr>
            <p:spPr bwMode="auto">
              <a:xfrm>
                <a:off x="7048106" y="2595961"/>
                <a:ext cx="3072601" cy="3072603"/>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25"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18" name="กลุ่ม 117"/>
            <p:cNvGrpSpPr/>
            <p:nvPr/>
          </p:nvGrpSpPr>
          <p:grpSpPr>
            <a:xfrm>
              <a:off x="16730847" y="8061450"/>
              <a:ext cx="1133475" cy="1688154"/>
              <a:chOff x="14666913" y="11263313"/>
              <a:chExt cx="447675" cy="666750"/>
            </a:xfrm>
            <a:solidFill>
              <a:schemeClr val="accent6"/>
            </a:solidFill>
          </p:grpSpPr>
          <p:sp>
            <p:nvSpPr>
              <p:cNvPr id="121"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19" name="TextBox 31"/>
            <p:cNvSpPr txBox="1">
              <a:spLocks noChangeArrowheads="1"/>
            </p:cNvSpPr>
            <p:nvPr/>
          </p:nvSpPr>
          <p:spPr bwMode="auto">
            <a:xfrm>
              <a:off x="9447652" y="8260140"/>
              <a:ext cx="276509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9600" b="1" dirty="0">
                  <a:solidFill>
                    <a:schemeClr val="bg1"/>
                  </a:solidFill>
                  <a:latin typeface="Lato Black" pitchFamily="34" charset="0"/>
                  <a:ea typeface="Lato Black" pitchFamily="34" charset="0"/>
                  <a:cs typeface="Lato Black" pitchFamily="34" charset="0"/>
                </a:rPr>
                <a:t>50</a:t>
              </a:r>
              <a:r>
                <a:rPr lang="id-ID" sz="9600" b="1" dirty="0">
                  <a:solidFill>
                    <a:schemeClr val="bg1"/>
                  </a:solidFill>
                  <a:latin typeface="Lato Black" pitchFamily="34" charset="0"/>
                  <a:ea typeface="Lato Black" pitchFamily="34" charset="0"/>
                  <a:cs typeface="Lato Black" pitchFamily="34" charset="0"/>
                </a:rPr>
                <a:t>%</a:t>
              </a:r>
            </a:p>
          </p:txBody>
        </p:sp>
        <p:sp>
          <p:nvSpPr>
            <p:cNvPr id="120" name="TextBox 119"/>
            <p:cNvSpPr txBox="1"/>
            <p:nvPr/>
          </p:nvSpPr>
          <p:spPr>
            <a:xfrm>
              <a:off x="12136544" y="8229600"/>
              <a:ext cx="3413655" cy="1698890"/>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grpSp>
      <p:grpSp>
        <p:nvGrpSpPr>
          <p:cNvPr id="32" name="Group 31"/>
          <p:cNvGrpSpPr/>
          <p:nvPr/>
        </p:nvGrpSpPr>
        <p:grpSpPr>
          <a:xfrm>
            <a:off x="9342437" y="0"/>
            <a:ext cx="5121981" cy="1859280"/>
            <a:chOff x="9266237" y="-30479"/>
            <a:chExt cx="5121981" cy="1859280"/>
          </a:xfrm>
        </p:grpSpPr>
        <p:sp>
          <p:nvSpPr>
            <p:cNvPr id="3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4" name="TextBox 3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5" name="กลุ่ม 1"/>
            <p:cNvGrpSpPr/>
            <p:nvPr/>
          </p:nvGrpSpPr>
          <p:grpSpPr>
            <a:xfrm>
              <a:off x="10629638" y="960536"/>
              <a:ext cx="2675199" cy="191868"/>
              <a:chOff x="731836" y="7607630"/>
              <a:chExt cx="3043601" cy="240970"/>
            </a:xfrm>
          </p:grpSpPr>
          <p:sp>
            <p:nvSpPr>
              <p:cNvPr id="3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3316036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down)">
                                      <p:cBhvr>
                                        <p:cTn id="7" dur="500"/>
                                        <p:tgtEl>
                                          <p:spTgt spid="10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wipe(left)">
                                      <p:cBhvr>
                                        <p:cTn id="11" dur="500"/>
                                        <p:tgtEl>
                                          <p:spTgt spid="107"/>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15"/>
                                        </p:tgtEl>
                                        <p:attrNameLst>
                                          <p:attrName>style.visibility</p:attrName>
                                        </p:attrNameLst>
                                      </p:cBhvr>
                                      <p:to>
                                        <p:strVal val="visible"/>
                                      </p:to>
                                    </p:set>
                                    <p:animEffect transition="in" filter="wipe(down)">
                                      <p:cBhvr>
                                        <p:cTn id="15" dur="500"/>
                                        <p:tgtEl>
                                          <p:spTgt spid="115"/>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16"/>
                                        </p:tgtEl>
                                        <p:attrNameLst>
                                          <p:attrName>style.visibility</p:attrName>
                                        </p:attrNameLst>
                                      </p:cBhvr>
                                      <p:to>
                                        <p:strVal val="visible"/>
                                      </p:to>
                                    </p:set>
                                    <p:animEffect transition="in" filter="wipe(right)">
                                      <p:cBhvr>
                                        <p:cTn id="19"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1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กลุ่ม 89"/>
          <p:cNvGrpSpPr/>
          <p:nvPr/>
        </p:nvGrpSpPr>
        <p:grpSpPr>
          <a:xfrm>
            <a:off x="4431693" y="6166772"/>
            <a:ext cx="10675938" cy="4962525"/>
            <a:chOff x="4527549" y="6467475"/>
            <a:chExt cx="10675938" cy="4962525"/>
          </a:xfrm>
        </p:grpSpPr>
        <p:sp>
          <p:nvSpPr>
            <p:cNvPr id="91" name="Freeform 6"/>
            <p:cNvSpPr>
              <a:spLocks/>
            </p:cNvSpPr>
            <p:nvPr/>
          </p:nvSpPr>
          <p:spPr bwMode="auto">
            <a:xfrm>
              <a:off x="4527549" y="6467475"/>
              <a:ext cx="10675938" cy="4962525"/>
            </a:xfrm>
            <a:custGeom>
              <a:avLst/>
              <a:gdLst>
                <a:gd name="T0" fmla="*/ 0 w 441"/>
                <a:gd name="T1" fmla="*/ 102 h 205"/>
                <a:gd name="T2" fmla="*/ 0 w 441"/>
                <a:gd name="T3" fmla="*/ 100 h 205"/>
                <a:gd name="T4" fmla="*/ 103 w 441"/>
                <a:gd name="T5" fmla="*/ 0 h 205"/>
                <a:gd name="T6" fmla="*/ 184 w 441"/>
                <a:gd name="T7" fmla="*/ 39 h 205"/>
                <a:gd name="T8" fmla="*/ 254 w 441"/>
                <a:gd name="T9" fmla="*/ 94 h 205"/>
                <a:gd name="T10" fmla="*/ 354 w 441"/>
                <a:gd name="T11" fmla="*/ 86 h 205"/>
                <a:gd name="T12" fmla="*/ 402 w 441"/>
                <a:gd name="T13" fmla="*/ 63 h 205"/>
                <a:gd name="T14" fmla="*/ 441 w 441"/>
                <a:gd name="T15" fmla="*/ 102 h 205"/>
                <a:gd name="T16" fmla="*/ 441 w 441"/>
                <a:gd name="T17" fmla="*/ 102 h 205"/>
                <a:gd name="T18" fmla="*/ 441 w 441"/>
                <a:gd name="T19" fmla="*/ 102 h 205"/>
                <a:gd name="T20" fmla="*/ 402 w 441"/>
                <a:gd name="T21" fmla="*/ 141 h 205"/>
                <a:gd name="T22" fmla="*/ 354 w 441"/>
                <a:gd name="T23" fmla="*/ 118 h 205"/>
                <a:gd name="T24" fmla="*/ 254 w 441"/>
                <a:gd name="T25" fmla="*/ 110 h 205"/>
                <a:gd name="T26" fmla="*/ 184 w 441"/>
                <a:gd name="T27" fmla="*/ 166 h 205"/>
                <a:gd name="T28" fmla="*/ 103 w 441"/>
                <a:gd name="T29" fmla="*/ 205 h 205"/>
                <a:gd name="T30" fmla="*/ 0 w 441"/>
                <a:gd name="T31" fmla="*/ 104 h 205"/>
                <a:gd name="T32" fmla="*/ 0 w 441"/>
                <a:gd name="T33" fmla="*/ 10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1" h="205">
                  <a:moveTo>
                    <a:pt x="0" y="102"/>
                  </a:moveTo>
                  <a:cubicBezTo>
                    <a:pt x="0" y="101"/>
                    <a:pt x="0" y="101"/>
                    <a:pt x="0" y="100"/>
                  </a:cubicBezTo>
                  <a:cubicBezTo>
                    <a:pt x="1" y="44"/>
                    <a:pt x="47" y="0"/>
                    <a:pt x="103" y="0"/>
                  </a:cubicBezTo>
                  <a:cubicBezTo>
                    <a:pt x="136" y="0"/>
                    <a:pt x="165" y="15"/>
                    <a:pt x="184" y="39"/>
                  </a:cubicBezTo>
                  <a:cubicBezTo>
                    <a:pt x="212" y="75"/>
                    <a:pt x="229" y="89"/>
                    <a:pt x="254" y="94"/>
                  </a:cubicBezTo>
                  <a:cubicBezTo>
                    <a:pt x="288" y="102"/>
                    <a:pt x="323" y="101"/>
                    <a:pt x="354" y="86"/>
                  </a:cubicBezTo>
                  <a:cubicBezTo>
                    <a:pt x="371" y="78"/>
                    <a:pt x="383" y="63"/>
                    <a:pt x="402" y="63"/>
                  </a:cubicBezTo>
                  <a:cubicBezTo>
                    <a:pt x="423" y="63"/>
                    <a:pt x="441" y="80"/>
                    <a:pt x="441" y="102"/>
                  </a:cubicBezTo>
                  <a:cubicBezTo>
                    <a:pt x="441" y="102"/>
                    <a:pt x="441" y="102"/>
                    <a:pt x="441" y="102"/>
                  </a:cubicBezTo>
                  <a:cubicBezTo>
                    <a:pt x="441" y="102"/>
                    <a:pt x="441" y="102"/>
                    <a:pt x="441" y="102"/>
                  </a:cubicBezTo>
                  <a:cubicBezTo>
                    <a:pt x="441" y="124"/>
                    <a:pt x="423" y="141"/>
                    <a:pt x="402" y="141"/>
                  </a:cubicBezTo>
                  <a:cubicBezTo>
                    <a:pt x="383" y="141"/>
                    <a:pt x="371" y="127"/>
                    <a:pt x="354" y="118"/>
                  </a:cubicBezTo>
                  <a:cubicBezTo>
                    <a:pt x="323" y="104"/>
                    <a:pt x="288" y="103"/>
                    <a:pt x="254" y="110"/>
                  </a:cubicBezTo>
                  <a:cubicBezTo>
                    <a:pt x="229" y="115"/>
                    <a:pt x="212" y="129"/>
                    <a:pt x="184" y="166"/>
                  </a:cubicBezTo>
                  <a:cubicBezTo>
                    <a:pt x="165" y="189"/>
                    <a:pt x="136" y="205"/>
                    <a:pt x="103" y="205"/>
                  </a:cubicBezTo>
                  <a:cubicBezTo>
                    <a:pt x="47" y="205"/>
                    <a:pt x="1" y="160"/>
                    <a:pt x="0" y="104"/>
                  </a:cubicBezTo>
                  <a:cubicBezTo>
                    <a:pt x="0" y="104"/>
                    <a:pt x="0" y="103"/>
                    <a:pt x="0" y="10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92" name="Oval 14"/>
            <p:cNvSpPr>
              <a:spLocks noChangeArrowheads="1"/>
            </p:cNvSpPr>
            <p:nvPr/>
          </p:nvSpPr>
          <p:spPr bwMode="auto">
            <a:xfrm>
              <a:off x="4981073" y="6858000"/>
              <a:ext cx="4132764" cy="413276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93" name="TextBox 92"/>
            <p:cNvSpPr txBox="1"/>
            <p:nvPr/>
          </p:nvSpPr>
          <p:spPr bwMode="auto">
            <a:xfrm>
              <a:off x="6287785" y="8623441"/>
              <a:ext cx="1633782" cy="584775"/>
            </a:xfrm>
            <a:prstGeom prst="rect">
              <a:avLst/>
            </a:prstGeom>
            <a:noFill/>
          </p:spPr>
          <p:txBody>
            <a:bodyPr wrap="none">
              <a:spAutoFit/>
            </a:bodyPr>
            <a:lstStyle/>
            <a:p>
              <a:pPr algn="ctr" defTabSz="1828434" fontAlgn="auto">
                <a:spcBef>
                  <a:spcPts val="0"/>
                </a:spcBef>
                <a:spcAft>
                  <a:spcPts val="0"/>
                </a:spcAft>
                <a:defRPr/>
              </a:pPr>
              <a:r>
                <a:rPr lang="en-US" sz="3200" b="1" dirty="0">
                  <a:solidFill>
                    <a:schemeClr val="accent6"/>
                  </a:solidFill>
                  <a:latin typeface="Lato" pitchFamily="34" charset="0"/>
                  <a:ea typeface="Lato" pitchFamily="34" charset="0"/>
                  <a:cs typeface="Lato" pitchFamily="34" charset="0"/>
                </a:rPr>
                <a:t>TITLE A</a:t>
              </a:r>
              <a:endParaRPr lang="id-ID" sz="3200" b="1" dirty="0">
                <a:solidFill>
                  <a:schemeClr val="accent6"/>
                </a:solidFill>
                <a:latin typeface="Lato" pitchFamily="34" charset="0"/>
                <a:ea typeface="Lato" pitchFamily="34" charset="0"/>
                <a:cs typeface="Lato" pitchFamily="34" charset="0"/>
              </a:endParaRPr>
            </a:p>
          </p:txBody>
        </p:sp>
        <p:sp>
          <p:nvSpPr>
            <p:cNvPr id="94" name="TextBox 93"/>
            <p:cNvSpPr txBox="1"/>
            <p:nvPr/>
          </p:nvSpPr>
          <p:spPr>
            <a:xfrm>
              <a:off x="5285873" y="9144000"/>
              <a:ext cx="3523164"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95" name="Freeform 102"/>
            <p:cNvSpPr>
              <a:spLocks noEditPoints="1"/>
            </p:cNvSpPr>
            <p:nvPr/>
          </p:nvSpPr>
          <p:spPr bwMode="auto">
            <a:xfrm>
              <a:off x="6294437" y="7162800"/>
              <a:ext cx="1366480" cy="1264504"/>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96" name="กลุ่ม 95"/>
          <p:cNvGrpSpPr/>
          <p:nvPr/>
        </p:nvGrpSpPr>
        <p:grpSpPr>
          <a:xfrm>
            <a:off x="9999056" y="3769647"/>
            <a:ext cx="10677525" cy="4962525"/>
            <a:chOff x="10094912" y="4070350"/>
            <a:chExt cx="10677525" cy="4962525"/>
          </a:xfrm>
        </p:grpSpPr>
        <p:sp>
          <p:nvSpPr>
            <p:cNvPr id="97" name="Freeform 7"/>
            <p:cNvSpPr>
              <a:spLocks/>
            </p:cNvSpPr>
            <p:nvPr/>
          </p:nvSpPr>
          <p:spPr bwMode="auto">
            <a:xfrm>
              <a:off x="10094912" y="4070350"/>
              <a:ext cx="10677525" cy="4962525"/>
            </a:xfrm>
            <a:custGeom>
              <a:avLst/>
              <a:gdLst>
                <a:gd name="T0" fmla="*/ 441 w 441"/>
                <a:gd name="T1" fmla="*/ 103 h 205"/>
                <a:gd name="T2" fmla="*/ 441 w 441"/>
                <a:gd name="T3" fmla="*/ 105 h 205"/>
                <a:gd name="T4" fmla="*/ 339 w 441"/>
                <a:gd name="T5" fmla="*/ 205 h 205"/>
                <a:gd name="T6" fmla="*/ 258 w 441"/>
                <a:gd name="T7" fmla="*/ 166 h 205"/>
                <a:gd name="T8" fmla="*/ 188 w 441"/>
                <a:gd name="T9" fmla="*/ 110 h 205"/>
                <a:gd name="T10" fmla="*/ 87 w 441"/>
                <a:gd name="T11" fmla="*/ 119 h 205"/>
                <a:gd name="T12" fmla="*/ 40 w 441"/>
                <a:gd name="T13" fmla="*/ 142 h 205"/>
                <a:gd name="T14" fmla="*/ 0 w 441"/>
                <a:gd name="T15" fmla="*/ 103 h 205"/>
                <a:gd name="T16" fmla="*/ 0 w 441"/>
                <a:gd name="T17" fmla="*/ 103 h 205"/>
                <a:gd name="T18" fmla="*/ 0 w 441"/>
                <a:gd name="T19" fmla="*/ 102 h 205"/>
                <a:gd name="T20" fmla="*/ 40 w 441"/>
                <a:gd name="T21" fmla="*/ 63 h 205"/>
                <a:gd name="T22" fmla="*/ 87 w 441"/>
                <a:gd name="T23" fmla="*/ 86 h 205"/>
                <a:gd name="T24" fmla="*/ 188 w 441"/>
                <a:gd name="T25" fmla="*/ 95 h 205"/>
                <a:gd name="T26" fmla="*/ 258 w 441"/>
                <a:gd name="T27" fmla="*/ 39 h 205"/>
                <a:gd name="T28" fmla="*/ 339 w 441"/>
                <a:gd name="T29" fmla="*/ 0 h 205"/>
                <a:gd name="T30" fmla="*/ 441 w 441"/>
                <a:gd name="T31" fmla="*/ 100 h 205"/>
                <a:gd name="T32" fmla="*/ 441 w 441"/>
                <a:gd name="T33" fmla="*/ 10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1" h="205">
                  <a:moveTo>
                    <a:pt x="441" y="103"/>
                  </a:moveTo>
                  <a:cubicBezTo>
                    <a:pt x="441" y="103"/>
                    <a:pt x="441" y="104"/>
                    <a:pt x="441" y="105"/>
                  </a:cubicBezTo>
                  <a:cubicBezTo>
                    <a:pt x="440" y="160"/>
                    <a:pt x="395" y="205"/>
                    <a:pt x="339" y="205"/>
                  </a:cubicBezTo>
                  <a:cubicBezTo>
                    <a:pt x="306" y="205"/>
                    <a:pt x="277" y="190"/>
                    <a:pt x="258" y="166"/>
                  </a:cubicBezTo>
                  <a:cubicBezTo>
                    <a:pt x="229" y="130"/>
                    <a:pt x="213" y="116"/>
                    <a:pt x="188" y="110"/>
                  </a:cubicBezTo>
                  <a:cubicBezTo>
                    <a:pt x="153" y="103"/>
                    <a:pt x="118" y="104"/>
                    <a:pt x="87" y="119"/>
                  </a:cubicBezTo>
                  <a:cubicBezTo>
                    <a:pt x="71" y="127"/>
                    <a:pt x="58" y="142"/>
                    <a:pt x="40" y="142"/>
                  </a:cubicBezTo>
                  <a:cubicBezTo>
                    <a:pt x="18" y="142"/>
                    <a:pt x="1" y="124"/>
                    <a:pt x="0" y="103"/>
                  </a:cubicBezTo>
                  <a:cubicBezTo>
                    <a:pt x="0" y="103"/>
                    <a:pt x="0" y="103"/>
                    <a:pt x="0" y="103"/>
                  </a:cubicBezTo>
                  <a:cubicBezTo>
                    <a:pt x="0" y="102"/>
                    <a:pt x="0" y="102"/>
                    <a:pt x="0" y="102"/>
                  </a:cubicBezTo>
                  <a:cubicBezTo>
                    <a:pt x="1" y="81"/>
                    <a:pt x="18" y="63"/>
                    <a:pt x="40" y="63"/>
                  </a:cubicBezTo>
                  <a:cubicBezTo>
                    <a:pt x="58" y="63"/>
                    <a:pt x="71" y="78"/>
                    <a:pt x="87" y="86"/>
                  </a:cubicBezTo>
                  <a:cubicBezTo>
                    <a:pt x="118" y="101"/>
                    <a:pt x="153" y="102"/>
                    <a:pt x="188" y="95"/>
                  </a:cubicBezTo>
                  <a:cubicBezTo>
                    <a:pt x="213" y="89"/>
                    <a:pt x="229" y="75"/>
                    <a:pt x="258" y="39"/>
                  </a:cubicBezTo>
                  <a:cubicBezTo>
                    <a:pt x="277" y="15"/>
                    <a:pt x="306" y="0"/>
                    <a:pt x="339" y="0"/>
                  </a:cubicBezTo>
                  <a:cubicBezTo>
                    <a:pt x="395" y="0"/>
                    <a:pt x="440" y="45"/>
                    <a:pt x="441" y="100"/>
                  </a:cubicBezTo>
                  <a:cubicBezTo>
                    <a:pt x="441" y="101"/>
                    <a:pt x="441" y="102"/>
                    <a:pt x="441" y="10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98" name="Oval 14"/>
            <p:cNvSpPr>
              <a:spLocks noChangeArrowheads="1"/>
            </p:cNvSpPr>
            <p:nvPr/>
          </p:nvSpPr>
          <p:spPr bwMode="auto">
            <a:xfrm>
              <a:off x="16200437" y="4477833"/>
              <a:ext cx="4132764" cy="413276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99" name="TextBox 98"/>
            <p:cNvSpPr txBox="1"/>
            <p:nvPr/>
          </p:nvSpPr>
          <p:spPr bwMode="auto">
            <a:xfrm>
              <a:off x="17507149" y="6243274"/>
              <a:ext cx="1633782" cy="584775"/>
            </a:xfrm>
            <a:prstGeom prst="rect">
              <a:avLst/>
            </a:prstGeom>
            <a:noFill/>
          </p:spPr>
          <p:txBody>
            <a:bodyPr wrap="none">
              <a:spAutoFit/>
            </a:bodyPr>
            <a:lstStyle/>
            <a:p>
              <a:pPr algn="ctr" defTabSz="1828434" fontAlgn="auto">
                <a:spcBef>
                  <a:spcPts val="0"/>
                </a:spcBef>
                <a:spcAft>
                  <a:spcPts val="0"/>
                </a:spcAft>
                <a:defRPr/>
              </a:pPr>
              <a:r>
                <a:rPr lang="en-US" sz="3200" b="1" dirty="0">
                  <a:solidFill>
                    <a:schemeClr val="accent5"/>
                  </a:solidFill>
                  <a:latin typeface="Lato" pitchFamily="34" charset="0"/>
                  <a:ea typeface="Lato" pitchFamily="34" charset="0"/>
                  <a:cs typeface="Lato" pitchFamily="34" charset="0"/>
                </a:rPr>
                <a:t>TITLE B</a:t>
              </a:r>
              <a:endParaRPr lang="id-ID" sz="3200" b="1" dirty="0">
                <a:solidFill>
                  <a:schemeClr val="accent5"/>
                </a:solidFill>
                <a:latin typeface="Lato" pitchFamily="34" charset="0"/>
                <a:ea typeface="Lato" pitchFamily="34" charset="0"/>
                <a:cs typeface="Lato" pitchFamily="34" charset="0"/>
              </a:endParaRPr>
            </a:p>
          </p:txBody>
        </p:sp>
        <p:sp>
          <p:nvSpPr>
            <p:cNvPr id="100" name="TextBox 99"/>
            <p:cNvSpPr txBox="1"/>
            <p:nvPr/>
          </p:nvSpPr>
          <p:spPr>
            <a:xfrm>
              <a:off x="16505237" y="6763833"/>
              <a:ext cx="3523164"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01" name="กลุ่ม 100"/>
            <p:cNvGrpSpPr/>
            <p:nvPr/>
          </p:nvGrpSpPr>
          <p:grpSpPr>
            <a:xfrm>
              <a:off x="17903854" y="4808778"/>
              <a:ext cx="811183" cy="1211022"/>
              <a:chOff x="9260948" y="10553700"/>
              <a:chExt cx="447675" cy="668338"/>
            </a:xfrm>
            <a:solidFill>
              <a:schemeClr val="accent5"/>
            </a:solidFill>
          </p:grpSpPr>
          <p:sp>
            <p:nvSpPr>
              <p:cNvPr id="102"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06" name="TextBox 105"/>
          <p:cNvSpPr txBox="1"/>
          <p:nvPr/>
        </p:nvSpPr>
        <p:spPr bwMode="auto">
          <a:xfrm>
            <a:off x="1493837" y="2819400"/>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Analysis</a:t>
            </a:r>
          </a:p>
        </p:txBody>
      </p:sp>
      <p:sp>
        <p:nvSpPr>
          <p:cNvPr id="107" name="TextBox 31"/>
          <p:cNvSpPr txBox="1">
            <a:spLocks noChangeArrowheads="1"/>
          </p:cNvSpPr>
          <p:nvPr/>
        </p:nvSpPr>
        <p:spPr bwMode="auto">
          <a:xfrm>
            <a:off x="1493837" y="3429000"/>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3"/>
                </a:solidFill>
                <a:latin typeface="Lato Black" pitchFamily="34" charset="0"/>
                <a:ea typeface="Lato Black" pitchFamily="34" charset="0"/>
                <a:cs typeface="Lato Black" pitchFamily="34" charset="0"/>
              </a:rPr>
              <a:t>92</a:t>
            </a:r>
            <a:r>
              <a:rPr lang="id-ID" sz="11200" b="1" dirty="0">
                <a:solidFill>
                  <a:schemeClr val="accent3"/>
                </a:solidFill>
                <a:latin typeface="Lato Black" pitchFamily="34" charset="0"/>
                <a:ea typeface="Lato Black" pitchFamily="34" charset="0"/>
                <a:cs typeface="Lato Black" pitchFamily="34" charset="0"/>
              </a:rPr>
              <a:t>%</a:t>
            </a:r>
          </a:p>
        </p:txBody>
      </p:sp>
      <p:sp>
        <p:nvSpPr>
          <p:cNvPr id="108" name="TextBox 30"/>
          <p:cNvSpPr txBox="1">
            <a:spLocks noChangeArrowheads="1"/>
          </p:cNvSpPr>
          <p:nvPr/>
        </p:nvSpPr>
        <p:spPr bwMode="auto">
          <a:xfrm>
            <a:off x="4390972" y="3625941"/>
            <a:ext cx="7326352"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just"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109" name="กลุ่ม 108"/>
          <p:cNvGrpSpPr/>
          <p:nvPr/>
        </p:nvGrpSpPr>
        <p:grpSpPr>
          <a:xfrm>
            <a:off x="16431477" y="9296400"/>
            <a:ext cx="6056680" cy="1329558"/>
            <a:chOff x="1084743" y="20942"/>
            <a:chExt cx="6056680" cy="1329558"/>
          </a:xfrm>
        </p:grpSpPr>
        <p:sp>
          <p:nvSpPr>
            <p:cNvPr id="110" name="TextBox 109"/>
            <p:cNvSpPr txBox="1"/>
            <p:nvPr/>
          </p:nvSpPr>
          <p:spPr>
            <a:xfrm>
              <a:off x="2164447" y="20942"/>
              <a:ext cx="4976976"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11" name="กลุ่ม 110"/>
            <p:cNvGrpSpPr/>
            <p:nvPr/>
          </p:nvGrpSpPr>
          <p:grpSpPr>
            <a:xfrm>
              <a:off x="1084743" y="222069"/>
              <a:ext cx="927304" cy="927304"/>
              <a:chOff x="1095022" y="-1242008"/>
              <a:chExt cx="1371600" cy="1371600"/>
            </a:xfrm>
          </p:grpSpPr>
          <p:sp>
            <p:nvSpPr>
              <p:cNvPr id="112" name="วงรี 111"/>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13" name="Freeform 33"/>
              <p:cNvSpPr>
                <a:spLocks noChangeArrowheads="1"/>
              </p:cNvSpPr>
              <p:nvPr/>
            </p:nvSpPr>
            <p:spPr bwMode="auto">
              <a:xfrm>
                <a:off x="1374422"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14" name="กลุ่ม 113"/>
          <p:cNvGrpSpPr/>
          <p:nvPr/>
        </p:nvGrpSpPr>
        <p:grpSpPr>
          <a:xfrm>
            <a:off x="16468357" y="10786242"/>
            <a:ext cx="6056680" cy="1329558"/>
            <a:chOff x="1084743" y="20942"/>
            <a:chExt cx="6056680" cy="1329558"/>
          </a:xfrm>
        </p:grpSpPr>
        <p:sp>
          <p:nvSpPr>
            <p:cNvPr id="115" name="TextBox 114"/>
            <p:cNvSpPr txBox="1"/>
            <p:nvPr/>
          </p:nvSpPr>
          <p:spPr>
            <a:xfrm>
              <a:off x="2164447" y="20942"/>
              <a:ext cx="4976976"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16" name="กลุ่ม 115"/>
            <p:cNvGrpSpPr/>
            <p:nvPr/>
          </p:nvGrpSpPr>
          <p:grpSpPr>
            <a:xfrm>
              <a:off x="1084743" y="222069"/>
              <a:ext cx="927304" cy="927304"/>
              <a:chOff x="1095022" y="-1242008"/>
              <a:chExt cx="1371600" cy="1371600"/>
            </a:xfrm>
          </p:grpSpPr>
          <p:sp>
            <p:nvSpPr>
              <p:cNvPr id="117" name="วงรี 116"/>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18" name="Freeform 33"/>
              <p:cNvSpPr>
                <a:spLocks noChangeArrowheads="1"/>
              </p:cNvSpPr>
              <p:nvPr/>
            </p:nvSpPr>
            <p:spPr bwMode="auto">
              <a:xfrm>
                <a:off x="1374422"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41" name="Group 40"/>
          <p:cNvGrpSpPr/>
          <p:nvPr/>
        </p:nvGrpSpPr>
        <p:grpSpPr>
          <a:xfrm>
            <a:off x="9342437" y="0"/>
            <a:ext cx="5121981" cy="1859280"/>
            <a:chOff x="9266237" y="-30479"/>
            <a:chExt cx="5121981" cy="1859280"/>
          </a:xfrm>
        </p:grpSpPr>
        <p:sp>
          <p:nvSpPr>
            <p:cNvPr id="42"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3" name="TextBox 42"/>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4" name="กลุ่ม 1"/>
            <p:cNvGrpSpPr/>
            <p:nvPr/>
          </p:nvGrpSpPr>
          <p:grpSpPr>
            <a:xfrm>
              <a:off x="10629638" y="960536"/>
              <a:ext cx="2675199" cy="191868"/>
              <a:chOff x="731836" y="7607630"/>
              <a:chExt cx="3043601" cy="240970"/>
            </a:xfrm>
          </p:grpSpPr>
          <p:sp>
            <p:nvSpPr>
              <p:cNvPr id="45"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6"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585475639"/>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right)">
                                      <p:cBhvr>
                                        <p:cTn id="7" dur="500"/>
                                        <p:tgtEl>
                                          <p:spTgt spid="9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Effect transition="in" filter="wipe(left)">
                                      <p:cBhvr>
                                        <p:cTn id="11" dur="500"/>
                                        <p:tgtEl>
                                          <p:spTgt spid="9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Effect transition="in" filter="wipe(left)">
                                      <p:cBhvr>
                                        <p:cTn id="15" dur="500"/>
                                        <p:tgtEl>
                                          <p:spTgt spid="106"/>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07"/>
                                        </p:tgtEl>
                                        <p:attrNameLst>
                                          <p:attrName>style.visibility</p:attrName>
                                        </p:attrNameLst>
                                      </p:cBhvr>
                                      <p:to>
                                        <p:strVal val="visible"/>
                                      </p:to>
                                    </p:set>
                                    <p:animEffect transition="in" filter="wipe(left)">
                                      <p:cBhvr>
                                        <p:cTn id="19" dur="500"/>
                                        <p:tgtEl>
                                          <p:spTgt spid="107"/>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wipe(left)">
                                      <p:cBhvr>
                                        <p:cTn id="23" dur="500"/>
                                        <p:tgtEl>
                                          <p:spTgt spid="108"/>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109"/>
                                        </p:tgtEl>
                                        <p:attrNameLst>
                                          <p:attrName>style.visibility</p:attrName>
                                        </p:attrNameLst>
                                      </p:cBhvr>
                                      <p:to>
                                        <p:strVal val="visible"/>
                                      </p:to>
                                    </p:set>
                                    <p:animEffect transition="in" filter="wipe(left)">
                                      <p:cBhvr>
                                        <p:cTn id="27" dur="500"/>
                                        <p:tgtEl>
                                          <p:spTgt spid="109"/>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114"/>
                                        </p:tgtEl>
                                        <p:attrNameLst>
                                          <p:attrName>style.visibility</p:attrName>
                                        </p:attrNameLst>
                                      </p:cBhvr>
                                      <p:to>
                                        <p:strVal val="visible"/>
                                      </p:to>
                                    </p:set>
                                    <p:animEffect transition="in" filter="wipe(left)">
                                      <p:cBhvr>
                                        <p:cTn id="31"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7" grpId="0"/>
      <p:bldP spid="10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กลุ่ม 1"/>
          <p:cNvGrpSpPr/>
          <p:nvPr/>
        </p:nvGrpSpPr>
        <p:grpSpPr>
          <a:xfrm>
            <a:off x="7164575" y="3200400"/>
            <a:ext cx="12510949" cy="3493911"/>
            <a:chOff x="5989638" y="3124201"/>
            <a:chExt cx="12510949" cy="3493911"/>
          </a:xfrm>
        </p:grpSpPr>
        <p:grpSp>
          <p:nvGrpSpPr>
            <p:cNvPr id="108" name="กลุ่ม 107"/>
            <p:cNvGrpSpPr/>
            <p:nvPr/>
          </p:nvGrpSpPr>
          <p:grpSpPr>
            <a:xfrm rot="16200000">
              <a:off x="10498157" y="-1384318"/>
              <a:ext cx="3493911" cy="12510949"/>
              <a:chOff x="7048106" y="2595961"/>
              <a:chExt cx="3072601" cy="11002326"/>
            </a:xfrm>
          </p:grpSpPr>
          <p:sp>
            <p:nvSpPr>
              <p:cNvPr id="112" name="Freeform 6"/>
              <p:cNvSpPr>
                <a:spLocks/>
              </p:cNvSpPr>
              <p:nvPr/>
            </p:nvSpPr>
            <p:spPr bwMode="auto">
              <a:xfrm>
                <a:off x="7581900" y="5149915"/>
                <a:ext cx="2141538" cy="8448372"/>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 name="connsiteX0" fmla="*/ 10000 w 10000"/>
                  <a:gd name="connsiteY0" fmla="*/ 8446 h 9713"/>
                  <a:gd name="connsiteX1" fmla="*/ 4693 w 10000"/>
                  <a:gd name="connsiteY1" fmla="*/ 9713 h 9713"/>
                  <a:gd name="connsiteX2" fmla="*/ 0 w 10000"/>
                  <a:gd name="connsiteY2" fmla="*/ 8446 h 9713"/>
                  <a:gd name="connsiteX3" fmla="*/ 0 w 10000"/>
                  <a:gd name="connsiteY3" fmla="*/ 0 h 9713"/>
                  <a:gd name="connsiteX4" fmla="*/ 10000 w 10000"/>
                  <a:gd name="connsiteY4" fmla="*/ 0 h 9713"/>
                  <a:gd name="connsiteX5" fmla="*/ 10000 w 10000"/>
                  <a:gd name="connsiteY5" fmla="*/ 8446 h 9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13">
                    <a:moveTo>
                      <a:pt x="10000" y="8446"/>
                    </a:moveTo>
                    <a:lnTo>
                      <a:pt x="4693" y="9713"/>
                    </a:lnTo>
                    <a:lnTo>
                      <a:pt x="0" y="8446"/>
                    </a:lnTo>
                    <a:lnTo>
                      <a:pt x="0" y="0"/>
                    </a:lnTo>
                    <a:lnTo>
                      <a:pt x="10000" y="0"/>
                    </a:lnTo>
                    <a:lnTo>
                      <a:pt x="10000" y="844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13" name="Oval 14"/>
              <p:cNvSpPr>
                <a:spLocks noChangeArrowheads="1"/>
              </p:cNvSpPr>
              <p:nvPr/>
            </p:nvSpPr>
            <p:spPr bwMode="auto">
              <a:xfrm>
                <a:off x="7048106" y="2595961"/>
                <a:ext cx="3072601" cy="307260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14"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0" name="TextBox 39"/>
            <p:cNvSpPr txBox="1"/>
            <p:nvPr/>
          </p:nvSpPr>
          <p:spPr>
            <a:xfrm>
              <a:off x="12064474" y="4080642"/>
              <a:ext cx="4947748"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42" name="TextBox 31"/>
            <p:cNvSpPr txBox="1">
              <a:spLocks noChangeArrowheads="1"/>
            </p:cNvSpPr>
            <p:nvPr/>
          </p:nvSpPr>
          <p:spPr bwMode="auto">
            <a:xfrm>
              <a:off x="9447652" y="3962400"/>
              <a:ext cx="276509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9600" b="1" dirty="0">
                  <a:solidFill>
                    <a:schemeClr val="bg1"/>
                  </a:solidFill>
                  <a:latin typeface="Lato Black" pitchFamily="34" charset="0"/>
                  <a:ea typeface="Lato Black" pitchFamily="34" charset="0"/>
                  <a:cs typeface="Lato Black" pitchFamily="34" charset="0"/>
                </a:rPr>
                <a:t>45</a:t>
              </a:r>
              <a:r>
                <a:rPr lang="id-ID" sz="9600" b="1" dirty="0">
                  <a:solidFill>
                    <a:schemeClr val="bg1"/>
                  </a:solidFill>
                  <a:latin typeface="Lato Black" pitchFamily="34" charset="0"/>
                  <a:ea typeface="Lato Black" pitchFamily="34" charset="0"/>
                  <a:cs typeface="Lato Black" pitchFamily="34" charset="0"/>
                </a:rPr>
                <a:t>%</a:t>
              </a:r>
            </a:p>
          </p:txBody>
        </p:sp>
        <p:grpSp>
          <p:nvGrpSpPr>
            <p:cNvPr id="54" name="กลุ่ม 53"/>
            <p:cNvGrpSpPr/>
            <p:nvPr/>
          </p:nvGrpSpPr>
          <p:grpSpPr>
            <a:xfrm>
              <a:off x="7137319" y="4038600"/>
              <a:ext cx="1138318" cy="1545426"/>
              <a:chOff x="15514638" y="2851150"/>
              <a:chExt cx="457200" cy="620713"/>
            </a:xfrm>
            <a:solidFill>
              <a:schemeClr val="accent2"/>
            </a:solidFill>
          </p:grpSpPr>
          <p:sp>
            <p:nvSpPr>
              <p:cNvPr id="55"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83" name="ตัวเชื่อมต่อตรง 237"/>
          <p:cNvCxnSpPr/>
          <p:nvPr/>
        </p:nvCxnSpPr>
        <p:spPr>
          <a:xfrm>
            <a:off x="5043076" y="3759216"/>
            <a:ext cx="2438400" cy="1270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bwMode="auto">
          <a:xfrm>
            <a:off x="2867640" y="3505199"/>
            <a:ext cx="2148345"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2"/>
                </a:solidFill>
                <a:latin typeface="Lato" pitchFamily="34" charset="0"/>
                <a:ea typeface="Lato" pitchFamily="34" charset="0"/>
                <a:cs typeface="Lato" pitchFamily="34" charset="0"/>
              </a:rPr>
              <a:t>Big Data</a:t>
            </a:r>
            <a:endParaRPr lang="id-ID" sz="4000" b="1" dirty="0">
              <a:solidFill>
                <a:schemeClr val="accent2"/>
              </a:solidFill>
              <a:latin typeface="Lato" pitchFamily="34" charset="0"/>
              <a:ea typeface="Lato" pitchFamily="34" charset="0"/>
              <a:cs typeface="Lato" pitchFamily="34" charset="0"/>
            </a:endParaRPr>
          </a:p>
        </p:txBody>
      </p:sp>
      <p:sp>
        <p:nvSpPr>
          <p:cNvPr id="85" name="TextBox 84"/>
          <p:cNvSpPr txBox="1"/>
          <p:nvPr/>
        </p:nvSpPr>
        <p:spPr>
          <a:xfrm>
            <a:off x="2713037" y="4114260"/>
            <a:ext cx="3841937"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86" name="กลุ่ม 85"/>
          <p:cNvGrpSpPr/>
          <p:nvPr/>
        </p:nvGrpSpPr>
        <p:grpSpPr>
          <a:xfrm>
            <a:off x="9170124" y="5714999"/>
            <a:ext cx="12510949" cy="3493911"/>
            <a:chOff x="7995187" y="5638800"/>
            <a:chExt cx="12510949" cy="3493911"/>
          </a:xfrm>
        </p:grpSpPr>
        <p:grpSp>
          <p:nvGrpSpPr>
            <p:cNvPr id="87" name="กลุ่ม 86"/>
            <p:cNvGrpSpPr/>
            <p:nvPr/>
          </p:nvGrpSpPr>
          <p:grpSpPr>
            <a:xfrm rot="5400000">
              <a:off x="12503706" y="1130281"/>
              <a:ext cx="3493911" cy="12510949"/>
              <a:chOff x="7048106" y="2595961"/>
              <a:chExt cx="3072601" cy="11002326"/>
            </a:xfrm>
          </p:grpSpPr>
          <p:sp>
            <p:nvSpPr>
              <p:cNvPr id="91" name="Freeform 6"/>
              <p:cNvSpPr>
                <a:spLocks/>
              </p:cNvSpPr>
              <p:nvPr/>
            </p:nvSpPr>
            <p:spPr bwMode="auto">
              <a:xfrm>
                <a:off x="7581900" y="5149915"/>
                <a:ext cx="2141538" cy="8448372"/>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 name="connsiteX0" fmla="*/ 10000 w 10000"/>
                  <a:gd name="connsiteY0" fmla="*/ 8446 h 9713"/>
                  <a:gd name="connsiteX1" fmla="*/ 4693 w 10000"/>
                  <a:gd name="connsiteY1" fmla="*/ 9713 h 9713"/>
                  <a:gd name="connsiteX2" fmla="*/ 0 w 10000"/>
                  <a:gd name="connsiteY2" fmla="*/ 8446 h 9713"/>
                  <a:gd name="connsiteX3" fmla="*/ 0 w 10000"/>
                  <a:gd name="connsiteY3" fmla="*/ 0 h 9713"/>
                  <a:gd name="connsiteX4" fmla="*/ 10000 w 10000"/>
                  <a:gd name="connsiteY4" fmla="*/ 0 h 9713"/>
                  <a:gd name="connsiteX5" fmla="*/ 10000 w 10000"/>
                  <a:gd name="connsiteY5" fmla="*/ 8446 h 9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13">
                    <a:moveTo>
                      <a:pt x="10000" y="8446"/>
                    </a:moveTo>
                    <a:lnTo>
                      <a:pt x="4693" y="9713"/>
                    </a:lnTo>
                    <a:lnTo>
                      <a:pt x="0" y="8446"/>
                    </a:lnTo>
                    <a:lnTo>
                      <a:pt x="0" y="0"/>
                    </a:lnTo>
                    <a:lnTo>
                      <a:pt x="10000" y="0"/>
                    </a:lnTo>
                    <a:lnTo>
                      <a:pt x="10000" y="844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92" name="Oval 14"/>
              <p:cNvSpPr>
                <a:spLocks noChangeArrowheads="1"/>
              </p:cNvSpPr>
              <p:nvPr/>
            </p:nvSpPr>
            <p:spPr bwMode="auto">
              <a:xfrm>
                <a:off x="7048106" y="2595961"/>
                <a:ext cx="3072601" cy="307260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93"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88" name="TextBox 87"/>
            <p:cNvSpPr txBox="1"/>
            <p:nvPr/>
          </p:nvSpPr>
          <p:spPr>
            <a:xfrm>
              <a:off x="9113837" y="6823842"/>
              <a:ext cx="4947748" cy="1329558"/>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89" name="TextBox 31"/>
            <p:cNvSpPr txBox="1">
              <a:spLocks noChangeArrowheads="1"/>
            </p:cNvSpPr>
            <p:nvPr/>
          </p:nvSpPr>
          <p:spPr bwMode="auto">
            <a:xfrm>
              <a:off x="14230105" y="6703791"/>
              <a:ext cx="276509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9600" b="1" dirty="0">
                  <a:solidFill>
                    <a:schemeClr val="bg1"/>
                  </a:solidFill>
                  <a:latin typeface="Lato Black" pitchFamily="34" charset="0"/>
                  <a:ea typeface="Lato Black" pitchFamily="34" charset="0"/>
                  <a:cs typeface="Lato Black" pitchFamily="34" charset="0"/>
                </a:rPr>
                <a:t>72</a:t>
              </a:r>
              <a:r>
                <a:rPr lang="id-ID" sz="9600" b="1" dirty="0">
                  <a:solidFill>
                    <a:schemeClr val="bg1"/>
                  </a:solidFill>
                  <a:latin typeface="Lato Black" pitchFamily="34" charset="0"/>
                  <a:ea typeface="Lato Black" pitchFamily="34" charset="0"/>
                  <a:cs typeface="Lato Black" pitchFamily="34" charset="0"/>
                </a:rPr>
                <a:t>%</a:t>
              </a:r>
            </a:p>
          </p:txBody>
        </p:sp>
        <p:sp>
          <p:nvSpPr>
            <p:cNvPr id="90" name="Freeform 149"/>
            <p:cNvSpPr>
              <a:spLocks noEditPoints="1"/>
            </p:cNvSpPr>
            <p:nvPr/>
          </p:nvSpPr>
          <p:spPr bwMode="auto">
            <a:xfrm>
              <a:off x="18035481" y="6703791"/>
              <a:ext cx="1517756" cy="1351752"/>
            </a:xfrm>
            <a:custGeom>
              <a:avLst/>
              <a:gdLst>
                <a:gd name="T0" fmla="*/ 47 w 64"/>
                <a:gd name="T1" fmla="*/ 16 h 57"/>
                <a:gd name="T2" fmla="*/ 34 w 64"/>
                <a:gd name="T3" fmla="*/ 1 h 57"/>
                <a:gd name="T4" fmla="*/ 43 w 64"/>
                <a:gd name="T5" fmla="*/ 16 h 57"/>
                <a:gd name="T6" fmla="*/ 30 w 64"/>
                <a:gd name="T7" fmla="*/ 3 h 57"/>
                <a:gd name="T8" fmla="*/ 28 w 64"/>
                <a:gd name="T9" fmla="*/ 1 h 57"/>
                <a:gd name="T10" fmla="*/ 1 w 64"/>
                <a:gd name="T11" fmla="*/ 16 h 57"/>
                <a:gd name="T12" fmla="*/ 0 w 64"/>
                <a:gd name="T13" fmla="*/ 27 h 57"/>
                <a:gd name="T14" fmla="*/ 4 w 64"/>
                <a:gd name="T15" fmla="*/ 28 h 57"/>
                <a:gd name="T16" fmla="*/ 11 w 64"/>
                <a:gd name="T17" fmla="*/ 57 h 57"/>
                <a:gd name="T18" fmla="*/ 55 w 64"/>
                <a:gd name="T19" fmla="*/ 56 h 57"/>
                <a:gd name="T20" fmla="*/ 63 w 64"/>
                <a:gd name="T21" fmla="*/ 28 h 57"/>
                <a:gd name="T22" fmla="*/ 64 w 64"/>
                <a:gd name="T23" fmla="*/ 18 h 57"/>
                <a:gd name="T24" fmla="*/ 52 w 64"/>
                <a:gd name="T25" fmla="*/ 54 h 57"/>
                <a:gd name="T26" fmla="*/ 7 w 64"/>
                <a:gd name="T27" fmla="*/ 28 h 57"/>
                <a:gd name="T28" fmla="*/ 18 w 64"/>
                <a:gd name="T29" fmla="*/ 48 h 57"/>
                <a:gd name="T30" fmla="*/ 21 w 64"/>
                <a:gd name="T31" fmla="*/ 48 h 57"/>
                <a:gd name="T32" fmla="*/ 27 w 64"/>
                <a:gd name="T33" fmla="*/ 28 h 57"/>
                <a:gd name="T34" fmla="*/ 28 w 64"/>
                <a:gd name="T35" fmla="*/ 50 h 57"/>
                <a:gd name="T36" fmla="*/ 30 w 64"/>
                <a:gd name="T37" fmla="*/ 28 h 57"/>
                <a:gd name="T38" fmla="*/ 35 w 64"/>
                <a:gd name="T39" fmla="*/ 48 h 57"/>
                <a:gd name="T40" fmla="*/ 38 w 64"/>
                <a:gd name="T41" fmla="*/ 48 h 57"/>
                <a:gd name="T42" fmla="*/ 44 w 64"/>
                <a:gd name="T43" fmla="*/ 28 h 57"/>
                <a:gd name="T44" fmla="*/ 45 w 64"/>
                <a:gd name="T45" fmla="*/ 49 h 57"/>
                <a:gd name="T46" fmla="*/ 47 w 64"/>
                <a:gd name="T47" fmla="*/ 28 h 57"/>
                <a:gd name="T48" fmla="*/ 52 w 64"/>
                <a:gd name="T49" fmla="*/ 54 h 57"/>
                <a:gd name="T50" fmla="*/ 59 w 64"/>
                <a:gd name="T51" fmla="*/ 25 h 57"/>
                <a:gd name="T52" fmla="*/ 59 w 64"/>
                <a:gd name="T53" fmla="*/ 25 h 57"/>
                <a:gd name="T54" fmla="*/ 3 w 64"/>
                <a:gd name="T55" fmla="*/ 25 h 57"/>
                <a:gd name="T56" fmla="*/ 15 w 64"/>
                <a:gd name="T57" fmla="*/ 19 h 57"/>
                <a:gd name="T58" fmla="*/ 14 w 64"/>
                <a:gd name="T59" fmla="*/ 23 h 57"/>
                <a:gd name="T60" fmla="*/ 16 w 64"/>
                <a:gd name="T61" fmla="*/ 23 h 57"/>
                <a:gd name="T62" fmla="*/ 46 w 64"/>
                <a:gd name="T63" fmla="*/ 19 h 57"/>
                <a:gd name="T64" fmla="*/ 50 w 64"/>
                <a:gd name="T65" fmla="*/ 24 h 57"/>
                <a:gd name="T66" fmla="*/ 51 w 64"/>
                <a:gd name="T67" fmla="*/ 21 h 57"/>
                <a:gd name="T68" fmla="*/ 61 w 64"/>
                <a:gd name="T69"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57">
                  <a:moveTo>
                    <a:pt x="63" y="16"/>
                  </a:moveTo>
                  <a:cubicBezTo>
                    <a:pt x="47" y="16"/>
                    <a:pt x="47" y="16"/>
                    <a:pt x="47" y="16"/>
                  </a:cubicBezTo>
                  <a:cubicBezTo>
                    <a:pt x="37" y="1"/>
                    <a:pt x="37" y="1"/>
                    <a:pt x="37" y="1"/>
                  </a:cubicBezTo>
                  <a:cubicBezTo>
                    <a:pt x="36" y="0"/>
                    <a:pt x="35" y="0"/>
                    <a:pt x="34" y="1"/>
                  </a:cubicBezTo>
                  <a:cubicBezTo>
                    <a:pt x="34" y="1"/>
                    <a:pt x="34" y="2"/>
                    <a:pt x="34" y="3"/>
                  </a:cubicBezTo>
                  <a:cubicBezTo>
                    <a:pt x="43" y="16"/>
                    <a:pt x="43" y="16"/>
                    <a:pt x="43" y="16"/>
                  </a:cubicBezTo>
                  <a:cubicBezTo>
                    <a:pt x="21" y="16"/>
                    <a:pt x="21" y="16"/>
                    <a:pt x="21" y="16"/>
                  </a:cubicBezTo>
                  <a:cubicBezTo>
                    <a:pt x="30" y="3"/>
                    <a:pt x="30" y="3"/>
                    <a:pt x="30" y="3"/>
                  </a:cubicBezTo>
                  <a:cubicBezTo>
                    <a:pt x="31" y="2"/>
                    <a:pt x="31" y="1"/>
                    <a:pt x="30" y="1"/>
                  </a:cubicBezTo>
                  <a:cubicBezTo>
                    <a:pt x="29" y="0"/>
                    <a:pt x="28" y="0"/>
                    <a:pt x="28" y="1"/>
                  </a:cubicBezTo>
                  <a:cubicBezTo>
                    <a:pt x="17" y="16"/>
                    <a:pt x="17" y="16"/>
                    <a:pt x="17" y="16"/>
                  </a:cubicBezTo>
                  <a:cubicBezTo>
                    <a:pt x="1" y="16"/>
                    <a:pt x="1" y="16"/>
                    <a:pt x="1" y="16"/>
                  </a:cubicBezTo>
                  <a:cubicBezTo>
                    <a:pt x="1" y="16"/>
                    <a:pt x="0" y="17"/>
                    <a:pt x="0" y="18"/>
                  </a:cubicBezTo>
                  <a:cubicBezTo>
                    <a:pt x="0" y="27"/>
                    <a:pt x="0" y="27"/>
                    <a:pt x="0" y="27"/>
                  </a:cubicBezTo>
                  <a:cubicBezTo>
                    <a:pt x="0" y="28"/>
                    <a:pt x="1" y="28"/>
                    <a:pt x="1" y="28"/>
                  </a:cubicBezTo>
                  <a:cubicBezTo>
                    <a:pt x="4" y="28"/>
                    <a:pt x="4" y="28"/>
                    <a:pt x="4" y="28"/>
                  </a:cubicBezTo>
                  <a:cubicBezTo>
                    <a:pt x="9" y="56"/>
                    <a:pt x="9" y="56"/>
                    <a:pt x="9" y="56"/>
                  </a:cubicBezTo>
                  <a:cubicBezTo>
                    <a:pt x="9" y="57"/>
                    <a:pt x="10" y="57"/>
                    <a:pt x="11" y="57"/>
                  </a:cubicBezTo>
                  <a:cubicBezTo>
                    <a:pt x="54" y="57"/>
                    <a:pt x="54" y="57"/>
                    <a:pt x="54" y="57"/>
                  </a:cubicBezTo>
                  <a:cubicBezTo>
                    <a:pt x="54" y="57"/>
                    <a:pt x="55" y="57"/>
                    <a:pt x="55" y="56"/>
                  </a:cubicBezTo>
                  <a:cubicBezTo>
                    <a:pt x="60" y="28"/>
                    <a:pt x="60" y="28"/>
                    <a:pt x="60" y="28"/>
                  </a:cubicBezTo>
                  <a:cubicBezTo>
                    <a:pt x="63" y="28"/>
                    <a:pt x="63" y="28"/>
                    <a:pt x="63" y="28"/>
                  </a:cubicBezTo>
                  <a:cubicBezTo>
                    <a:pt x="64" y="28"/>
                    <a:pt x="64" y="28"/>
                    <a:pt x="64" y="27"/>
                  </a:cubicBezTo>
                  <a:cubicBezTo>
                    <a:pt x="64" y="18"/>
                    <a:pt x="64" y="18"/>
                    <a:pt x="64" y="18"/>
                  </a:cubicBezTo>
                  <a:cubicBezTo>
                    <a:pt x="64" y="17"/>
                    <a:pt x="64" y="16"/>
                    <a:pt x="63" y="16"/>
                  </a:cubicBezTo>
                  <a:close/>
                  <a:moveTo>
                    <a:pt x="52" y="54"/>
                  </a:moveTo>
                  <a:cubicBezTo>
                    <a:pt x="12" y="54"/>
                    <a:pt x="12" y="54"/>
                    <a:pt x="12" y="54"/>
                  </a:cubicBezTo>
                  <a:cubicBezTo>
                    <a:pt x="7" y="28"/>
                    <a:pt x="7" y="28"/>
                    <a:pt x="7" y="28"/>
                  </a:cubicBezTo>
                  <a:cubicBezTo>
                    <a:pt x="18" y="28"/>
                    <a:pt x="18" y="28"/>
                    <a:pt x="18" y="28"/>
                  </a:cubicBezTo>
                  <a:cubicBezTo>
                    <a:pt x="18" y="48"/>
                    <a:pt x="18" y="48"/>
                    <a:pt x="18" y="48"/>
                  </a:cubicBezTo>
                  <a:cubicBezTo>
                    <a:pt x="18" y="49"/>
                    <a:pt x="18" y="50"/>
                    <a:pt x="19" y="50"/>
                  </a:cubicBezTo>
                  <a:cubicBezTo>
                    <a:pt x="20" y="50"/>
                    <a:pt x="21" y="49"/>
                    <a:pt x="21" y="48"/>
                  </a:cubicBezTo>
                  <a:cubicBezTo>
                    <a:pt x="21" y="28"/>
                    <a:pt x="21" y="28"/>
                    <a:pt x="21" y="28"/>
                  </a:cubicBezTo>
                  <a:cubicBezTo>
                    <a:pt x="27" y="28"/>
                    <a:pt x="27" y="28"/>
                    <a:pt x="27" y="28"/>
                  </a:cubicBezTo>
                  <a:cubicBezTo>
                    <a:pt x="27" y="48"/>
                    <a:pt x="27" y="48"/>
                    <a:pt x="27" y="48"/>
                  </a:cubicBezTo>
                  <a:cubicBezTo>
                    <a:pt x="27" y="49"/>
                    <a:pt x="27" y="50"/>
                    <a:pt x="28" y="50"/>
                  </a:cubicBezTo>
                  <a:cubicBezTo>
                    <a:pt x="29" y="50"/>
                    <a:pt x="30" y="49"/>
                    <a:pt x="30" y="48"/>
                  </a:cubicBezTo>
                  <a:cubicBezTo>
                    <a:pt x="30" y="28"/>
                    <a:pt x="30" y="28"/>
                    <a:pt x="30" y="28"/>
                  </a:cubicBezTo>
                  <a:cubicBezTo>
                    <a:pt x="35" y="28"/>
                    <a:pt x="35" y="28"/>
                    <a:pt x="35" y="28"/>
                  </a:cubicBezTo>
                  <a:cubicBezTo>
                    <a:pt x="35" y="48"/>
                    <a:pt x="35" y="48"/>
                    <a:pt x="35" y="48"/>
                  </a:cubicBezTo>
                  <a:cubicBezTo>
                    <a:pt x="35" y="49"/>
                    <a:pt x="36" y="49"/>
                    <a:pt x="36" y="49"/>
                  </a:cubicBezTo>
                  <a:cubicBezTo>
                    <a:pt x="37" y="49"/>
                    <a:pt x="38" y="49"/>
                    <a:pt x="38" y="48"/>
                  </a:cubicBezTo>
                  <a:cubicBezTo>
                    <a:pt x="38" y="28"/>
                    <a:pt x="38" y="28"/>
                    <a:pt x="38" y="28"/>
                  </a:cubicBezTo>
                  <a:cubicBezTo>
                    <a:pt x="44" y="28"/>
                    <a:pt x="44" y="28"/>
                    <a:pt x="44" y="28"/>
                  </a:cubicBezTo>
                  <a:cubicBezTo>
                    <a:pt x="44" y="48"/>
                    <a:pt x="44" y="48"/>
                    <a:pt x="44" y="48"/>
                  </a:cubicBezTo>
                  <a:cubicBezTo>
                    <a:pt x="44" y="49"/>
                    <a:pt x="45" y="49"/>
                    <a:pt x="45" y="49"/>
                  </a:cubicBezTo>
                  <a:cubicBezTo>
                    <a:pt x="46" y="49"/>
                    <a:pt x="47" y="49"/>
                    <a:pt x="47" y="48"/>
                  </a:cubicBezTo>
                  <a:cubicBezTo>
                    <a:pt x="47" y="28"/>
                    <a:pt x="47" y="28"/>
                    <a:pt x="47" y="28"/>
                  </a:cubicBezTo>
                  <a:cubicBezTo>
                    <a:pt x="57" y="28"/>
                    <a:pt x="57" y="28"/>
                    <a:pt x="57" y="28"/>
                  </a:cubicBezTo>
                  <a:lnTo>
                    <a:pt x="52" y="54"/>
                  </a:lnTo>
                  <a:close/>
                  <a:moveTo>
                    <a:pt x="61" y="25"/>
                  </a:moveTo>
                  <a:cubicBezTo>
                    <a:pt x="59" y="25"/>
                    <a:pt x="59" y="25"/>
                    <a:pt x="59" y="25"/>
                  </a:cubicBezTo>
                  <a:cubicBezTo>
                    <a:pt x="59" y="25"/>
                    <a:pt x="59" y="25"/>
                    <a:pt x="59" y="25"/>
                  </a:cubicBezTo>
                  <a:cubicBezTo>
                    <a:pt x="59" y="25"/>
                    <a:pt x="59" y="25"/>
                    <a:pt x="59" y="25"/>
                  </a:cubicBezTo>
                  <a:cubicBezTo>
                    <a:pt x="6" y="25"/>
                    <a:pt x="6" y="25"/>
                    <a:pt x="6" y="25"/>
                  </a:cubicBezTo>
                  <a:cubicBezTo>
                    <a:pt x="3" y="25"/>
                    <a:pt x="3" y="25"/>
                    <a:pt x="3" y="25"/>
                  </a:cubicBezTo>
                  <a:cubicBezTo>
                    <a:pt x="3" y="19"/>
                    <a:pt x="3" y="19"/>
                    <a:pt x="3" y="19"/>
                  </a:cubicBezTo>
                  <a:cubicBezTo>
                    <a:pt x="15" y="19"/>
                    <a:pt x="15" y="19"/>
                    <a:pt x="15" y="19"/>
                  </a:cubicBezTo>
                  <a:cubicBezTo>
                    <a:pt x="14" y="21"/>
                    <a:pt x="14" y="21"/>
                    <a:pt x="14" y="21"/>
                  </a:cubicBezTo>
                  <a:cubicBezTo>
                    <a:pt x="13" y="22"/>
                    <a:pt x="13" y="23"/>
                    <a:pt x="14" y="23"/>
                  </a:cubicBezTo>
                  <a:cubicBezTo>
                    <a:pt x="14" y="24"/>
                    <a:pt x="15" y="24"/>
                    <a:pt x="15" y="24"/>
                  </a:cubicBezTo>
                  <a:cubicBezTo>
                    <a:pt x="15" y="24"/>
                    <a:pt x="16" y="23"/>
                    <a:pt x="16" y="23"/>
                  </a:cubicBezTo>
                  <a:cubicBezTo>
                    <a:pt x="19" y="19"/>
                    <a:pt x="19" y="19"/>
                    <a:pt x="19" y="19"/>
                  </a:cubicBezTo>
                  <a:cubicBezTo>
                    <a:pt x="46" y="19"/>
                    <a:pt x="46" y="19"/>
                    <a:pt x="46" y="19"/>
                  </a:cubicBezTo>
                  <a:cubicBezTo>
                    <a:pt x="48" y="23"/>
                    <a:pt x="48" y="23"/>
                    <a:pt x="48" y="23"/>
                  </a:cubicBezTo>
                  <a:cubicBezTo>
                    <a:pt x="49" y="23"/>
                    <a:pt x="49" y="24"/>
                    <a:pt x="50" y="24"/>
                  </a:cubicBezTo>
                  <a:cubicBezTo>
                    <a:pt x="50" y="24"/>
                    <a:pt x="50" y="24"/>
                    <a:pt x="50" y="23"/>
                  </a:cubicBezTo>
                  <a:cubicBezTo>
                    <a:pt x="51" y="23"/>
                    <a:pt x="51" y="22"/>
                    <a:pt x="51" y="21"/>
                  </a:cubicBezTo>
                  <a:cubicBezTo>
                    <a:pt x="49" y="19"/>
                    <a:pt x="49" y="19"/>
                    <a:pt x="49" y="19"/>
                  </a:cubicBezTo>
                  <a:cubicBezTo>
                    <a:pt x="61" y="19"/>
                    <a:pt x="61" y="19"/>
                    <a:pt x="61" y="19"/>
                  </a:cubicBezTo>
                  <a:lnTo>
                    <a:pt x="61" y="2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cxnSp>
        <p:nvCxnSpPr>
          <p:cNvPr id="94" name="ตัวเชื่อมต่อตรง 237"/>
          <p:cNvCxnSpPr/>
          <p:nvPr/>
        </p:nvCxnSpPr>
        <p:spPr>
          <a:xfrm>
            <a:off x="5873856" y="6946999"/>
            <a:ext cx="3576718" cy="1270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95" name="TextBox 94"/>
          <p:cNvSpPr txBox="1"/>
          <p:nvPr/>
        </p:nvSpPr>
        <p:spPr bwMode="auto">
          <a:xfrm>
            <a:off x="2976001" y="6466716"/>
            <a:ext cx="2664512"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Commerce</a:t>
            </a:r>
            <a:endParaRPr lang="id-ID" sz="4000" b="1" dirty="0">
              <a:solidFill>
                <a:schemeClr val="accent3"/>
              </a:solidFill>
              <a:latin typeface="Lato" pitchFamily="34" charset="0"/>
              <a:ea typeface="Lato" pitchFamily="34" charset="0"/>
              <a:cs typeface="Lato" pitchFamily="34" charset="0"/>
            </a:endParaRPr>
          </a:p>
        </p:txBody>
      </p:sp>
      <p:sp>
        <p:nvSpPr>
          <p:cNvPr id="96" name="TextBox 95"/>
          <p:cNvSpPr txBox="1"/>
          <p:nvPr/>
        </p:nvSpPr>
        <p:spPr>
          <a:xfrm>
            <a:off x="2821398" y="7075777"/>
            <a:ext cx="3841937"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97" name="กลุ่ม 96"/>
          <p:cNvGrpSpPr/>
          <p:nvPr/>
        </p:nvGrpSpPr>
        <p:grpSpPr>
          <a:xfrm>
            <a:off x="7379025" y="8545688"/>
            <a:ext cx="12510949" cy="3493911"/>
            <a:chOff x="6204088" y="8469489"/>
            <a:chExt cx="12510949" cy="3493911"/>
          </a:xfrm>
        </p:grpSpPr>
        <p:grpSp>
          <p:nvGrpSpPr>
            <p:cNvPr id="98" name="กลุ่ม 97"/>
            <p:cNvGrpSpPr/>
            <p:nvPr/>
          </p:nvGrpSpPr>
          <p:grpSpPr>
            <a:xfrm rot="16200000">
              <a:off x="10712607" y="3960970"/>
              <a:ext cx="3493911" cy="12510949"/>
              <a:chOff x="7048106" y="2595961"/>
              <a:chExt cx="3072601" cy="11002326"/>
            </a:xfrm>
          </p:grpSpPr>
          <p:sp>
            <p:nvSpPr>
              <p:cNvPr id="102" name="Freeform 6"/>
              <p:cNvSpPr>
                <a:spLocks/>
              </p:cNvSpPr>
              <p:nvPr/>
            </p:nvSpPr>
            <p:spPr bwMode="auto">
              <a:xfrm>
                <a:off x="7581900" y="5149915"/>
                <a:ext cx="2141538" cy="8448372"/>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 name="connsiteX0" fmla="*/ 10000 w 10000"/>
                  <a:gd name="connsiteY0" fmla="*/ 8446 h 9713"/>
                  <a:gd name="connsiteX1" fmla="*/ 4693 w 10000"/>
                  <a:gd name="connsiteY1" fmla="*/ 9713 h 9713"/>
                  <a:gd name="connsiteX2" fmla="*/ 0 w 10000"/>
                  <a:gd name="connsiteY2" fmla="*/ 8446 h 9713"/>
                  <a:gd name="connsiteX3" fmla="*/ 0 w 10000"/>
                  <a:gd name="connsiteY3" fmla="*/ 0 h 9713"/>
                  <a:gd name="connsiteX4" fmla="*/ 10000 w 10000"/>
                  <a:gd name="connsiteY4" fmla="*/ 0 h 9713"/>
                  <a:gd name="connsiteX5" fmla="*/ 10000 w 10000"/>
                  <a:gd name="connsiteY5" fmla="*/ 8446 h 9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13">
                    <a:moveTo>
                      <a:pt x="10000" y="8446"/>
                    </a:moveTo>
                    <a:lnTo>
                      <a:pt x="4693" y="9713"/>
                    </a:lnTo>
                    <a:lnTo>
                      <a:pt x="0" y="8446"/>
                    </a:lnTo>
                    <a:lnTo>
                      <a:pt x="0" y="0"/>
                    </a:lnTo>
                    <a:lnTo>
                      <a:pt x="10000" y="0"/>
                    </a:lnTo>
                    <a:lnTo>
                      <a:pt x="10000" y="844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03" name="Oval 14"/>
              <p:cNvSpPr>
                <a:spLocks noChangeArrowheads="1"/>
              </p:cNvSpPr>
              <p:nvPr/>
            </p:nvSpPr>
            <p:spPr bwMode="auto">
              <a:xfrm>
                <a:off x="7048106" y="2595961"/>
                <a:ext cx="3072601" cy="3072603"/>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04"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99" name="TextBox 98"/>
            <p:cNvSpPr txBox="1"/>
            <p:nvPr/>
          </p:nvSpPr>
          <p:spPr>
            <a:xfrm>
              <a:off x="12270302" y="9521382"/>
              <a:ext cx="4947748"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100" name="TextBox 31"/>
            <p:cNvSpPr txBox="1">
              <a:spLocks noChangeArrowheads="1"/>
            </p:cNvSpPr>
            <p:nvPr/>
          </p:nvSpPr>
          <p:spPr bwMode="auto">
            <a:xfrm>
              <a:off x="9653480" y="9403140"/>
              <a:ext cx="276509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9600" b="1" dirty="0">
                  <a:solidFill>
                    <a:schemeClr val="bg1"/>
                  </a:solidFill>
                  <a:latin typeface="Lato Black" pitchFamily="34" charset="0"/>
                  <a:ea typeface="Lato Black" pitchFamily="34" charset="0"/>
                  <a:cs typeface="Lato Black" pitchFamily="34" charset="0"/>
                </a:rPr>
                <a:t>41</a:t>
              </a:r>
              <a:r>
                <a:rPr lang="id-ID" sz="9600" b="1" dirty="0">
                  <a:solidFill>
                    <a:schemeClr val="bg1"/>
                  </a:solidFill>
                  <a:latin typeface="Lato Black" pitchFamily="34" charset="0"/>
                  <a:ea typeface="Lato Black" pitchFamily="34" charset="0"/>
                  <a:cs typeface="Lato Black" pitchFamily="34" charset="0"/>
                </a:rPr>
                <a:t>%</a:t>
              </a:r>
            </a:p>
          </p:txBody>
        </p:sp>
        <p:sp>
          <p:nvSpPr>
            <p:cNvPr id="101" name="Freeform 148"/>
            <p:cNvSpPr>
              <a:spLocks noEditPoints="1"/>
            </p:cNvSpPr>
            <p:nvPr/>
          </p:nvSpPr>
          <p:spPr bwMode="auto">
            <a:xfrm>
              <a:off x="7358170" y="9344330"/>
              <a:ext cx="1185748" cy="1636332"/>
            </a:xfrm>
            <a:custGeom>
              <a:avLst/>
              <a:gdLst>
                <a:gd name="T0" fmla="*/ 48 w 50"/>
                <a:gd name="T1" fmla="*/ 17 h 69"/>
                <a:gd name="T2" fmla="*/ 39 w 50"/>
                <a:gd name="T3" fmla="*/ 17 h 69"/>
                <a:gd name="T4" fmla="*/ 39 w 50"/>
                <a:gd name="T5" fmla="*/ 14 h 69"/>
                <a:gd name="T6" fmla="*/ 25 w 50"/>
                <a:gd name="T7" fmla="*/ 0 h 69"/>
                <a:gd name="T8" fmla="*/ 11 w 50"/>
                <a:gd name="T9" fmla="*/ 14 h 69"/>
                <a:gd name="T10" fmla="*/ 11 w 50"/>
                <a:gd name="T11" fmla="*/ 17 h 69"/>
                <a:gd name="T12" fmla="*/ 1 w 50"/>
                <a:gd name="T13" fmla="*/ 17 h 69"/>
                <a:gd name="T14" fmla="*/ 0 w 50"/>
                <a:gd name="T15" fmla="*/ 19 h 69"/>
                <a:gd name="T16" fmla="*/ 0 w 50"/>
                <a:gd name="T17" fmla="*/ 55 h 69"/>
                <a:gd name="T18" fmla="*/ 14 w 50"/>
                <a:gd name="T19" fmla="*/ 69 h 69"/>
                <a:gd name="T20" fmla="*/ 36 w 50"/>
                <a:gd name="T21" fmla="*/ 69 h 69"/>
                <a:gd name="T22" fmla="*/ 50 w 50"/>
                <a:gd name="T23" fmla="*/ 55 h 69"/>
                <a:gd name="T24" fmla="*/ 50 w 50"/>
                <a:gd name="T25" fmla="*/ 19 h 69"/>
                <a:gd name="T26" fmla="*/ 48 w 50"/>
                <a:gd name="T27" fmla="*/ 17 h 69"/>
                <a:gd name="T28" fmla="*/ 13 w 50"/>
                <a:gd name="T29" fmla="*/ 14 h 69"/>
                <a:gd name="T30" fmla="*/ 25 w 50"/>
                <a:gd name="T31" fmla="*/ 3 h 69"/>
                <a:gd name="T32" fmla="*/ 36 w 50"/>
                <a:gd name="T33" fmla="*/ 14 h 69"/>
                <a:gd name="T34" fmla="*/ 36 w 50"/>
                <a:gd name="T35" fmla="*/ 17 h 69"/>
                <a:gd name="T36" fmla="*/ 13 w 50"/>
                <a:gd name="T37" fmla="*/ 17 h 69"/>
                <a:gd name="T38" fmla="*/ 13 w 50"/>
                <a:gd name="T39" fmla="*/ 14 h 69"/>
                <a:gd name="T40" fmla="*/ 47 w 50"/>
                <a:gd name="T41" fmla="*/ 55 h 69"/>
                <a:gd name="T42" fmla="*/ 36 w 50"/>
                <a:gd name="T43" fmla="*/ 66 h 69"/>
                <a:gd name="T44" fmla="*/ 14 w 50"/>
                <a:gd name="T45" fmla="*/ 66 h 69"/>
                <a:gd name="T46" fmla="*/ 3 w 50"/>
                <a:gd name="T47" fmla="*/ 55 h 69"/>
                <a:gd name="T48" fmla="*/ 3 w 50"/>
                <a:gd name="T49" fmla="*/ 55 h 69"/>
                <a:gd name="T50" fmla="*/ 25 w 50"/>
                <a:gd name="T51" fmla="*/ 55 h 69"/>
                <a:gd name="T52" fmla="*/ 27 w 50"/>
                <a:gd name="T53" fmla="*/ 53 h 69"/>
                <a:gd name="T54" fmla="*/ 25 w 50"/>
                <a:gd name="T55" fmla="*/ 52 h 69"/>
                <a:gd name="T56" fmla="*/ 3 w 50"/>
                <a:gd name="T57" fmla="*/ 52 h 69"/>
                <a:gd name="T58" fmla="*/ 3 w 50"/>
                <a:gd name="T59" fmla="*/ 46 h 69"/>
                <a:gd name="T60" fmla="*/ 30 w 50"/>
                <a:gd name="T61" fmla="*/ 46 h 69"/>
                <a:gd name="T62" fmla="*/ 31 w 50"/>
                <a:gd name="T63" fmla="*/ 44 h 69"/>
                <a:gd name="T64" fmla="*/ 30 w 50"/>
                <a:gd name="T65" fmla="*/ 43 h 69"/>
                <a:gd name="T66" fmla="*/ 3 w 50"/>
                <a:gd name="T67" fmla="*/ 43 h 69"/>
                <a:gd name="T68" fmla="*/ 3 w 50"/>
                <a:gd name="T69" fmla="*/ 38 h 69"/>
                <a:gd name="T70" fmla="*/ 41 w 50"/>
                <a:gd name="T71" fmla="*/ 38 h 69"/>
                <a:gd name="T72" fmla="*/ 42 w 50"/>
                <a:gd name="T73" fmla="*/ 36 h 69"/>
                <a:gd name="T74" fmla="*/ 41 w 50"/>
                <a:gd name="T75" fmla="*/ 35 h 69"/>
                <a:gd name="T76" fmla="*/ 3 w 50"/>
                <a:gd name="T77" fmla="*/ 35 h 69"/>
                <a:gd name="T78" fmla="*/ 3 w 50"/>
                <a:gd name="T79" fmla="*/ 20 h 69"/>
                <a:gd name="T80" fmla="*/ 11 w 50"/>
                <a:gd name="T81" fmla="*/ 20 h 69"/>
                <a:gd name="T82" fmla="*/ 11 w 50"/>
                <a:gd name="T83" fmla="*/ 24 h 69"/>
                <a:gd name="T84" fmla="*/ 11 w 50"/>
                <a:gd name="T85" fmla="*/ 24 h 69"/>
                <a:gd name="T86" fmla="*/ 9 w 50"/>
                <a:gd name="T87" fmla="*/ 27 h 69"/>
                <a:gd name="T88" fmla="*/ 12 w 50"/>
                <a:gd name="T89" fmla="*/ 30 h 69"/>
                <a:gd name="T90" fmla="*/ 15 w 50"/>
                <a:gd name="T91" fmla="*/ 27 h 69"/>
                <a:gd name="T92" fmla="*/ 13 w 50"/>
                <a:gd name="T93" fmla="*/ 24 h 69"/>
                <a:gd name="T94" fmla="*/ 13 w 50"/>
                <a:gd name="T95" fmla="*/ 24 h 69"/>
                <a:gd name="T96" fmla="*/ 13 w 50"/>
                <a:gd name="T97" fmla="*/ 20 h 69"/>
                <a:gd name="T98" fmla="*/ 36 w 50"/>
                <a:gd name="T99" fmla="*/ 20 h 69"/>
                <a:gd name="T100" fmla="*/ 36 w 50"/>
                <a:gd name="T101" fmla="*/ 24 h 69"/>
                <a:gd name="T102" fmla="*/ 36 w 50"/>
                <a:gd name="T103" fmla="*/ 24 h 69"/>
                <a:gd name="T104" fmla="*/ 35 w 50"/>
                <a:gd name="T105" fmla="*/ 27 h 69"/>
                <a:gd name="T106" fmla="*/ 38 w 50"/>
                <a:gd name="T107" fmla="*/ 30 h 69"/>
                <a:gd name="T108" fmla="*/ 41 w 50"/>
                <a:gd name="T109" fmla="*/ 27 h 69"/>
                <a:gd name="T110" fmla="*/ 39 w 50"/>
                <a:gd name="T111" fmla="*/ 24 h 69"/>
                <a:gd name="T112" fmla="*/ 39 w 50"/>
                <a:gd name="T113" fmla="*/ 24 h 69"/>
                <a:gd name="T114" fmla="*/ 39 w 50"/>
                <a:gd name="T115" fmla="*/ 20 h 69"/>
                <a:gd name="T116" fmla="*/ 47 w 50"/>
                <a:gd name="T117" fmla="*/ 20 h 69"/>
                <a:gd name="T118" fmla="*/ 47 w 50"/>
                <a:gd name="T119"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69">
                  <a:moveTo>
                    <a:pt x="48" y="17"/>
                  </a:moveTo>
                  <a:cubicBezTo>
                    <a:pt x="39" y="17"/>
                    <a:pt x="39" y="17"/>
                    <a:pt x="39" y="17"/>
                  </a:cubicBezTo>
                  <a:cubicBezTo>
                    <a:pt x="39" y="14"/>
                    <a:pt x="39" y="14"/>
                    <a:pt x="39" y="14"/>
                  </a:cubicBezTo>
                  <a:cubicBezTo>
                    <a:pt x="39" y="6"/>
                    <a:pt x="33" y="0"/>
                    <a:pt x="25" y="0"/>
                  </a:cubicBezTo>
                  <a:cubicBezTo>
                    <a:pt x="17" y="0"/>
                    <a:pt x="11" y="6"/>
                    <a:pt x="11" y="14"/>
                  </a:cubicBezTo>
                  <a:cubicBezTo>
                    <a:pt x="11" y="17"/>
                    <a:pt x="11" y="17"/>
                    <a:pt x="11" y="17"/>
                  </a:cubicBezTo>
                  <a:cubicBezTo>
                    <a:pt x="1" y="17"/>
                    <a:pt x="1" y="17"/>
                    <a:pt x="1" y="17"/>
                  </a:cubicBezTo>
                  <a:cubicBezTo>
                    <a:pt x="0" y="17"/>
                    <a:pt x="0" y="18"/>
                    <a:pt x="0" y="19"/>
                  </a:cubicBezTo>
                  <a:cubicBezTo>
                    <a:pt x="0" y="55"/>
                    <a:pt x="0" y="55"/>
                    <a:pt x="0" y="55"/>
                  </a:cubicBezTo>
                  <a:cubicBezTo>
                    <a:pt x="0" y="63"/>
                    <a:pt x="6" y="69"/>
                    <a:pt x="14" y="69"/>
                  </a:cubicBezTo>
                  <a:cubicBezTo>
                    <a:pt x="36" y="69"/>
                    <a:pt x="36" y="69"/>
                    <a:pt x="36" y="69"/>
                  </a:cubicBezTo>
                  <a:cubicBezTo>
                    <a:pt x="43" y="69"/>
                    <a:pt x="50" y="63"/>
                    <a:pt x="50" y="55"/>
                  </a:cubicBezTo>
                  <a:cubicBezTo>
                    <a:pt x="50" y="19"/>
                    <a:pt x="50" y="19"/>
                    <a:pt x="50" y="19"/>
                  </a:cubicBezTo>
                  <a:cubicBezTo>
                    <a:pt x="50" y="18"/>
                    <a:pt x="49" y="17"/>
                    <a:pt x="48" y="17"/>
                  </a:cubicBezTo>
                  <a:close/>
                  <a:moveTo>
                    <a:pt x="13" y="14"/>
                  </a:moveTo>
                  <a:cubicBezTo>
                    <a:pt x="13" y="8"/>
                    <a:pt x="19" y="3"/>
                    <a:pt x="25" y="3"/>
                  </a:cubicBezTo>
                  <a:cubicBezTo>
                    <a:pt x="31" y="3"/>
                    <a:pt x="36" y="8"/>
                    <a:pt x="36" y="14"/>
                  </a:cubicBezTo>
                  <a:cubicBezTo>
                    <a:pt x="36" y="17"/>
                    <a:pt x="36" y="17"/>
                    <a:pt x="36" y="17"/>
                  </a:cubicBezTo>
                  <a:cubicBezTo>
                    <a:pt x="13" y="17"/>
                    <a:pt x="13" y="17"/>
                    <a:pt x="13" y="17"/>
                  </a:cubicBezTo>
                  <a:lnTo>
                    <a:pt x="13" y="14"/>
                  </a:lnTo>
                  <a:close/>
                  <a:moveTo>
                    <a:pt x="47" y="55"/>
                  </a:moveTo>
                  <a:cubicBezTo>
                    <a:pt x="47" y="61"/>
                    <a:pt x="42" y="66"/>
                    <a:pt x="36" y="66"/>
                  </a:cubicBezTo>
                  <a:cubicBezTo>
                    <a:pt x="14" y="66"/>
                    <a:pt x="14" y="66"/>
                    <a:pt x="14" y="66"/>
                  </a:cubicBezTo>
                  <a:cubicBezTo>
                    <a:pt x="8" y="66"/>
                    <a:pt x="3" y="61"/>
                    <a:pt x="3" y="55"/>
                  </a:cubicBezTo>
                  <a:cubicBezTo>
                    <a:pt x="3" y="55"/>
                    <a:pt x="3" y="55"/>
                    <a:pt x="3" y="55"/>
                  </a:cubicBezTo>
                  <a:cubicBezTo>
                    <a:pt x="25" y="55"/>
                    <a:pt x="25" y="55"/>
                    <a:pt x="25" y="55"/>
                  </a:cubicBezTo>
                  <a:cubicBezTo>
                    <a:pt x="26" y="55"/>
                    <a:pt x="27" y="54"/>
                    <a:pt x="27" y="53"/>
                  </a:cubicBezTo>
                  <a:cubicBezTo>
                    <a:pt x="27" y="53"/>
                    <a:pt x="26" y="52"/>
                    <a:pt x="25" y="52"/>
                  </a:cubicBezTo>
                  <a:cubicBezTo>
                    <a:pt x="3" y="52"/>
                    <a:pt x="3" y="52"/>
                    <a:pt x="3" y="52"/>
                  </a:cubicBezTo>
                  <a:cubicBezTo>
                    <a:pt x="3" y="46"/>
                    <a:pt x="3" y="46"/>
                    <a:pt x="3" y="46"/>
                  </a:cubicBezTo>
                  <a:cubicBezTo>
                    <a:pt x="30" y="46"/>
                    <a:pt x="30" y="46"/>
                    <a:pt x="30" y="46"/>
                  </a:cubicBezTo>
                  <a:cubicBezTo>
                    <a:pt x="30" y="46"/>
                    <a:pt x="31" y="45"/>
                    <a:pt x="31" y="44"/>
                  </a:cubicBezTo>
                  <a:cubicBezTo>
                    <a:pt x="31" y="43"/>
                    <a:pt x="30" y="43"/>
                    <a:pt x="30" y="43"/>
                  </a:cubicBezTo>
                  <a:cubicBezTo>
                    <a:pt x="3" y="43"/>
                    <a:pt x="3" y="43"/>
                    <a:pt x="3" y="43"/>
                  </a:cubicBezTo>
                  <a:cubicBezTo>
                    <a:pt x="3" y="38"/>
                    <a:pt x="3" y="38"/>
                    <a:pt x="3" y="38"/>
                  </a:cubicBezTo>
                  <a:cubicBezTo>
                    <a:pt x="41" y="38"/>
                    <a:pt x="41" y="38"/>
                    <a:pt x="41" y="38"/>
                  </a:cubicBezTo>
                  <a:cubicBezTo>
                    <a:pt x="41" y="38"/>
                    <a:pt x="42" y="37"/>
                    <a:pt x="42" y="36"/>
                  </a:cubicBezTo>
                  <a:cubicBezTo>
                    <a:pt x="42" y="35"/>
                    <a:pt x="41" y="35"/>
                    <a:pt x="41" y="35"/>
                  </a:cubicBezTo>
                  <a:cubicBezTo>
                    <a:pt x="3" y="35"/>
                    <a:pt x="3" y="35"/>
                    <a:pt x="3" y="35"/>
                  </a:cubicBezTo>
                  <a:cubicBezTo>
                    <a:pt x="3" y="20"/>
                    <a:pt x="3" y="20"/>
                    <a:pt x="3" y="20"/>
                  </a:cubicBezTo>
                  <a:cubicBezTo>
                    <a:pt x="11" y="20"/>
                    <a:pt x="11" y="20"/>
                    <a:pt x="11" y="20"/>
                  </a:cubicBezTo>
                  <a:cubicBezTo>
                    <a:pt x="11" y="24"/>
                    <a:pt x="11" y="24"/>
                    <a:pt x="11" y="24"/>
                  </a:cubicBezTo>
                  <a:cubicBezTo>
                    <a:pt x="11" y="24"/>
                    <a:pt x="11" y="24"/>
                    <a:pt x="11" y="24"/>
                  </a:cubicBezTo>
                  <a:cubicBezTo>
                    <a:pt x="10" y="25"/>
                    <a:pt x="9" y="26"/>
                    <a:pt x="9" y="27"/>
                  </a:cubicBezTo>
                  <a:cubicBezTo>
                    <a:pt x="9" y="28"/>
                    <a:pt x="10" y="30"/>
                    <a:pt x="12" y="30"/>
                  </a:cubicBezTo>
                  <a:cubicBezTo>
                    <a:pt x="14" y="30"/>
                    <a:pt x="15" y="28"/>
                    <a:pt x="15" y="27"/>
                  </a:cubicBezTo>
                  <a:cubicBezTo>
                    <a:pt x="15" y="26"/>
                    <a:pt x="14" y="25"/>
                    <a:pt x="13" y="24"/>
                  </a:cubicBezTo>
                  <a:cubicBezTo>
                    <a:pt x="13" y="24"/>
                    <a:pt x="13" y="24"/>
                    <a:pt x="13" y="24"/>
                  </a:cubicBezTo>
                  <a:cubicBezTo>
                    <a:pt x="13" y="20"/>
                    <a:pt x="13" y="20"/>
                    <a:pt x="13" y="20"/>
                  </a:cubicBezTo>
                  <a:cubicBezTo>
                    <a:pt x="36" y="20"/>
                    <a:pt x="36" y="20"/>
                    <a:pt x="36" y="20"/>
                  </a:cubicBezTo>
                  <a:cubicBezTo>
                    <a:pt x="36" y="24"/>
                    <a:pt x="36" y="24"/>
                    <a:pt x="36" y="24"/>
                  </a:cubicBezTo>
                  <a:cubicBezTo>
                    <a:pt x="36" y="24"/>
                    <a:pt x="36" y="24"/>
                    <a:pt x="36" y="24"/>
                  </a:cubicBezTo>
                  <a:cubicBezTo>
                    <a:pt x="35" y="25"/>
                    <a:pt x="35" y="26"/>
                    <a:pt x="35" y="27"/>
                  </a:cubicBezTo>
                  <a:cubicBezTo>
                    <a:pt x="35" y="28"/>
                    <a:pt x="36" y="30"/>
                    <a:pt x="38" y="30"/>
                  </a:cubicBezTo>
                  <a:cubicBezTo>
                    <a:pt x="39" y="30"/>
                    <a:pt x="41" y="28"/>
                    <a:pt x="41" y="27"/>
                  </a:cubicBezTo>
                  <a:cubicBezTo>
                    <a:pt x="41" y="26"/>
                    <a:pt x="40" y="25"/>
                    <a:pt x="39" y="24"/>
                  </a:cubicBezTo>
                  <a:cubicBezTo>
                    <a:pt x="39" y="24"/>
                    <a:pt x="39" y="24"/>
                    <a:pt x="39" y="24"/>
                  </a:cubicBezTo>
                  <a:cubicBezTo>
                    <a:pt x="39" y="20"/>
                    <a:pt x="39" y="20"/>
                    <a:pt x="39" y="20"/>
                  </a:cubicBezTo>
                  <a:cubicBezTo>
                    <a:pt x="47" y="20"/>
                    <a:pt x="47" y="20"/>
                    <a:pt x="47" y="20"/>
                  </a:cubicBezTo>
                  <a:lnTo>
                    <a:pt x="47" y="5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cxnSp>
        <p:nvCxnSpPr>
          <p:cNvPr id="105" name="ตัวเชื่อมต่อตรง 237"/>
          <p:cNvCxnSpPr/>
          <p:nvPr/>
        </p:nvCxnSpPr>
        <p:spPr>
          <a:xfrm>
            <a:off x="4999037" y="9702816"/>
            <a:ext cx="2438400" cy="1270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bwMode="auto">
          <a:xfrm>
            <a:off x="3064303" y="9448799"/>
            <a:ext cx="1165704"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Cart</a:t>
            </a:r>
            <a:endParaRPr lang="id-ID" sz="4000" b="1" dirty="0">
              <a:solidFill>
                <a:schemeClr val="accent5"/>
              </a:solidFill>
              <a:latin typeface="Lato" pitchFamily="34" charset="0"/>
              <a:ea typeface="Lato" pitchFamily="34" charset="0"/>
              <a:cs typeface="Lato" pitchFamily="34" charset="0"/>
            </a:endParaRPr>
          </a:p>
        </p:txBody>
      </p:sp>
      <p:sp>
        <p:nvSpPr>
          <p:cNvPr id="127" name="TextBox 126"/>
          <p:cNvSpPr txBox="1"/>
          <p:nvPr/>
        </p:nvSpPr>
        <p:spPr>
          <a:xfrm>
            <a:off x="2909700" y="10057860"/>
            <a:ext cx="3841937"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50" name="Group 49"/>
          <p:cNvGrpSpPr/>
          <p:nvPr/>
        </p:nvGrpSpPr>
        <p:grpSpPr>
          <a:xfrm>
            <a:off x="9342437" y="0"/>
            <a:ext cx="5121981" cy="1859280"/>
            <a:chOff x="9266237" y="-30479"/>
            <a:chExt cx="5121981" cy="1859280"/>
          </a:xfrm>
        </p:grpSpPr>
        <p:sp>
          <p:nvSpPr>
            <p:cNvPr id="51"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2" name="TextBox 51"/>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3" name="กลุ่ม 1"/>
            <p:cNvGrpSpPr/>
            <p:nvPr/>
          </p:nvGrpSpPr>
          <p:grpSpPr>
            <a:xfrm>
              <a:off x="10629638" y="960536"/>
              <a:ext cx="2675199" cy="191868"/>
              <a:chOff x="731836" y="7607630"/>
              <a:chExt cx="3043601" cy="240970"/>
            </a:xfrm>
          </p:grpSpPr>
          <p:sp>
            <p:nvSpPr>
              <p:cNvPr id="6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3"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157567064"/>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wipe(right)">
                                      <p:cBhvr>
                                        <p:cTn id="11" dur="500"/>
                                        <p:tgtEl>
                                          <p:spTgt spid="83"/>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84"/>
                                        </p:tgtEl>
                                        <p:attrNameLst>
                                          <p:attrName>style.visibility</p:attrName>
                                        </p:attrNameLst>
                                      </p:cBhvr>
                                      <p:to>
                                        <p:strVal val="visible"/>
                                      </p:to>
                                    </p:set>
                                    <p:animEffect transition="in" filter="wipe(right)">
                                      <p:cBhvr>
                                        <p:cTn id="15" dur="500"/>
                                        <p:tgtEl>
                                          <p:spTgt spid="84"/>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85"/>
                                        </p:tgtEl>
                                        <p:attrNameLst>
                                          <p:attrName>style.visibility</p:attrName>
                                        </p:attrNameLst>
                                      </p:cBhvr>
                                      <p:to>
                                        <p:strVal val="visible"/>
                                      </p:to>
                                    </p:set>
                                    <p:animEffect transition="in" filter="wipe(right)">
                                      <p:cBhvr>
                                        <p:cTn id="19" dur="500"/>
                                        <p:tgtEl>
                                          <p:spTgt spid="85"/>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86"/>
                                        </p:tgtEl>
                                        <p:attrNameLst>
                                          <p:attrName>style.visibility</p:attrName>
                                        </p:attrNameLst>
                                      </p:cBhvr>
                                      <p:to>
                                        <p:strVal val="visible"/>
                                      </p:to>
                                    </p:set>
                                    <p:animEffect transition="in" filter="wipe(left)">
                                      <p:cBhvr>
                                        <p:cTn id="23" dur="500"/>
                                        <p:tgtEl>
                                          <p:spTgt spid="86"/>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wipe(right)">
                                      <p:cBhvr>
                                        <p:cTn id="27" dur="500"/>
                                        <p:tgtEl>
                                          <p:spTgt spid="94"/>
                                        </p:tgtEl>
                                      </p:cBhvr>
                                    </p:animEffect>
                                  </p:childTnLst>
                                </p:cTn>
                              </p:par>
                            </p:childTnLst>
                          </p:cTn>
                        </p:par>
                        <p:par>
                          <p:cTn id="28" fill="hold">
                            <p:stCondLst>
                              <p:cond delay="3000"/>
                            </p:stCondLst>
                            <p:childTnLst>
                              <p:par>
                                <p:cTn id="29" presetID="22" presetClass="entr" presetSubtype="2" fill="hold" grpId="0" nodeType="afterEffect">
                                  <p:stCondLst>
                                    <p:cond delay="0"/>
                                  </p:stCondLst>
                                  <p:childTnLst>
                                    <p:set>
                                      <p:cBhvr>
                                        <p:cTn id="30" dur="1" fill="hold">
                                          <p:stCondLst>
                                            <p:cond delay="0"/>
                                          </p:stCondLst>
                                        </p:cTn>
                                        <p:tgtEl>
                                          <p:spTgt spid="95"/>
                                        </p:tgtEl>
                                        <p:attrNameLst>
                                          <p:attrName>style.visibility</p:attrName>
                                        </p:attrNameLst>
                                      </p:cBhvr>
                                      <p:to>
                                        <p:strVal val="visible"/>
                                      </p:to>
                                    </p:set>
                                    <p:animEffect transition="in" filter="wipe(right)">
                                      <p:cBhvr>
                                        <p:cTn id="31" dur="500"/>
                                        <p:tgtEl>
                                          <p:spTgt spid="95"/>
                                        </p:tgtEl>
                                      </p:cBhvr>
                                    </p:animEffect>
                                  </p:childTnLst>
                                </p:cTn>
                              </p:par>
                            </p:childTnLst>
                          </p:cTn>
                        </p:par>
                        <p:par>
                          <p:cTn id="32" fill="hold">
                            <p:stCondLst>
                              <p:cond delay="3500"/>
                            </p:stCondLst>
                            <p:childTnLst>
                              <p:par>
                                <p:cTn id="33" presetID="22" presetClass="entr" presetSubtype="2" fill="hold" grpId="0" nodeType="afterEffect">
                                  <p:stCondLst>
                                    <p:cond delay="0"/>
                                  </p:stCondLst>
                                  <p:childTnLst>
                                    <p:set>
                                      <p:cBhvr>
                                        <p:cTn id="34" dur="1" fill="hold">
                                          <p:stCondLst>
                                            <p:cond delay="0"/>
                                          </p:stCondLst>
                                        </p:cTn>
                                        <p:tgtEl>
                                          <p:spTgt spid="96"/>
                                        </p:tgtEl>
                                        <p:attrNameLst>
                                          <p:attrName>style.visibility</p:attrName>
                                        </p:attrNameLst>
                                      </p:cBhvr>
                                      <p:to>
                                        <p:strVal val="visible"/>
                                      </p:to>
                                    </p:set>
                                    <p:animEffect transition="in" filter="wipe(right)">
                                      <p:cBhvr>
                                        <p:cTn id="35" dur="500"/>
                                        <p:tgtEl>
                                          <p:spTgt spid="96"/>
                                        </p:tgtEl>
                                      </p:cBhvr>
                                    </p:animEffect>
                                  </p:childTnLst>
                                </p:cTn>
                              </p:par>
                            </p:childTnLst>
                          </p:cTn>
                        </p:par>
                        <p:par>
                          <p:cTn id="36" fill="hold">
                            <p:stCondLst>
                              <p:cond delay="4000"/>
                            </p:stCondLst>
                            <p:childTnLst>
                              <p:par>
                                <p:cTn id="37" presetID="22" presetClass="entr" presetSubtype="2" fill="hold" nodeType="after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right)">
                                      <p:cBhvr>
                                        <p:cTn id="39" dur="500"/>
                                        <p:tgtEl>
                                          <p:spTgt spid="97"/>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wipe(right)">
                                      <p:cBhvr>
                                        <p:cTn id="43" dur="500"/>
                                        <p:tgtEl>
                                          <p:spTgt spid="105"/>
                                        </p:tgtEl>
                                      </p:cBhvr>
                                    </p:animEffect>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wipe(right)">
                                      <p:cBhvr>
                                        <p:cTn id="47" dur="500"/>
                                        <p:tgtEl>
                                          <p:spTgt spid="126"/>
                                        </p:tgtEl>
                                      </p:cBhvr>
                                    </p:animEffect>
                                  </p:childTnLst>
                                </p:cTn>
                              </p:par>
                            </p:childTnLst>
                          </p:cTn>
                        </p:par>
                        <p:par>
                          <p:cTn id="48" fill="hold">
                            <p:stCondLst>
                              <p:cond delay="5500"/>
                            </p:stCondLst>
                            <p:childTnLst>
                              <p:par>
                                <p:cTn id="49" presetID="22" presetClass="entr" presetSubtype="2" fill="hold" grpId="0" nodeType="afterEffect">
                                  <p:stCondLst>
                                    <p:cond delay="0"/>
                                  </p:stCondLst>
                                  <p:childTnLst>
                                    <p:set>
                                      <p:cBhvr>
                                        <p:cTn id="50" dur="1" fill="hold">
                                          <p:stCondLst>
                                            <p:cond delay="0"/>
                                          </p:stCondLst>
                                        </p:cTn>
                                        <p:tgtEl>
                                          <p:spTgt spid="127"/>
                                        </p:tgtEl>
                                        <p:attrNameLst>
                                          <p:attrName>style.visibility</p:attrName>
                                        </p:attrNameLst>
                                      </p:cBhvr>
                                      <p:to>
                                        <p:strVal val="visible"/>
                                      </p:to>
                                    </p:set>
                                    <p:animEffect transition="in" filter="wipe(right)">
                                      <p:cBhvr>
                                        <p:cTn id="51"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5" grpId="0"/>
      <p:bldP spid="95" grpId="0"/>
      <p:bldP spid="96" grpId="0"/>
      <p:bldP spid="126" grpId="0"/>
      <p:bldP spid="12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กลุ่ม 54"/>
          <p:cNvGrpSpPr/>
          <p:nvPr/>
        </p:nvGrpSpPr>
        <p:grpSpPr>
          <a:xfrm>
            <a:off x="10278782" y="4329404"/>
            <a:ext cx="2538808" cy="7176795"/>
            <a:chOff x="10209848" y="4329404"/>
            <a:chExt cx="2538808" cy="7176795"/>
          </a:xfrm>
        </p:grpSpPr>
        <p:grpSp>
          <p:nvGrpSpPr>
            <p:cNvPr id="56" name="กลุ่ม 55"/>
            <p:cNvGrpSpPr/>
            <p:nvPr/>
          </p:nvGrpSpPr>
          <p:grpSpPr>
            <a:xfrm rot="10800000">
              <a:off x="10209848" y="4329404"/>
              <a:ext cx="2538808" cy="7176795"/>
              <a:chOff x="7048106" y="2595961"/>
              <a:chExt cx="3072601" cy="8685740"/>
            </a:xfrm>
          </p:grpSpPr>
          <p:sp>
            <p:nvSpPr>
              <p:cNvPr id="64" name="Freeform 6"/>
              <p:cNvSpPr>
                <a:spLocks/>
              </p:cNvSpPr>
              <p:nvPr/>
            </p:nvSpPr>
            <p:spPr bwMode="auto">
              <a:xfrm>
                <a:off x="7581899" y="4060163"/>
                <a:ext cx="2141538" cy="7221538"/>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Lst>
                <a:ahLst/>
                <a:cxnLst>
                  <a:cxn ang="0">
                    <a:pos x="T0" y="T1"/>
                  </a:cxn>
                  <a:cxn ang="0">
                    <a:pos x="T2" y="T3"/>
                  </a:cxn>
                  <a:cxn ang="0">
                    <a:pos x="T4" y="T5"/>
                  </a:cxn>
                  <a:cxn ang="0">
                    <a:pos x="T6" y="T7"/>
                  </a:cxn>
                  <a:cxn ang="0">
                    <a:pos x="T8" y="T9"/>
                  </a:cxn>
                  <a:cxn ang="0">
                    <a:pos x="T10" y="T11"/>
                  </a:cxn>
                </a:cxnLst>
                <a:rect l="0" t="0" r="r" b="b"/>
                <a:pathLst>
                  <a:path w="1349" h="4549">
                    <a:moveTo>
                      <a:pt x="1349" y="3842"/>
                    </a:moveTo>
                    <a:lnTo>
                      <a:pt x="668" y="4549"/>
                    </a:lnTo>
                    <a:lnTo>
                      <a:pt x="0" y="3842"/>
                    </a:lnTo>
                    <a:lnTo>
                      <a:pt x="0" y="0"/>
                    </a:lnTo>
                    <a:lnTo>
                      <a:pt x="1349" y="0"/>
                    </a:lnTo>
                    <a:lnTo>
                      <a:pt x="1349" y="384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65" name="Oval 14"/>
              <p:cNvSpPr>
                <a:spLocks noChangeArrowheads="1"/>
              </p:cNvSpPr>
              <p:nvPr/>
            </p:nvSpPr>
            <p:spPr bwMode="auto">
              <a:xfrm>
                <a:off x="7048106" y="2595961"/>
                <a:ext cx="3072601" cy="307260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66"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57" name="TextBox 56"/>
            <p:cNvSpPr txBox="1"/>
            <p:nvPr/>
          </p:nvSpPr>
          <p:spPr>
            <a:xfrm rot="16200000">
              <a:off x="9440817" y="6226221"/>
              <a:ext cx="3875998"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58" name="กลุ่ม 57"/>
            <p:cNvGrpSpPr/>
            <p:nvPr/>
          </p:nvGrpSpPr>
          <p:grpSpPr>
            <a:xfrm>
              <a:off x="10978527" y="9785863"/>
              <a:ext cx="962101" cy="896607"/>
              <a:chOff x="17657763" y="3349461"/>
              <a:chExt cx="676275" cy="630238"/>
            </a:xfrm>
            <a:solidFill>
              <a:schemeClr val="accent3"/>
            </a:solidFill>
          </p:grpSpPr>
          <p:sp>
            <p:nvSpPr>
              <p:cNvPr id="59" name="Freeform 34"/>
              <p:cNvSpPr>
                <a:spLocks noEditPoints="1"/>
              </p:cNvSpPr>
              <p:nvPr/>
            </p:nvSpPr>
            <p:spPr bwMode="auto">
              <a:xfrm>
                <a:off x="17657763" y="3349461"/>
                <a:ext cx="676275" cy="630238"/>
              </a:xfrm>
              <a:custGeom>
                <a:avLst/>
                <a:gdLst>
                  <a:gd name="T0" fmla="*/ 38 w 71"/>
                  <a:gd name="T1" fmla="*/ 0 h 66"/>
                  <a:gd name="T2" fmla="*/ 5 w 71"/>
                  <a:gd name="T3" fmla="*/ 33 h 66"/>
                  <a:gd name="T4" fmla="*/ 9 w 71"/>
                  <a:gd name="T5" fmla="*/ 50 h 66"/>
                  <a:gd name="T6" fmla="*/ 1 w 71"/>
                  <a:gd name="T7" fmla="*/ 64 h 66"/>
                  <a:gd name="T8" fmla="*/ 1 w 71"/>
                  <a:gd name="T9" fmla="*/ 65 h 66"/>
                  <a:gd name="T10" fmla="*/ 2 w 71"/>
                  <a:gd name="T11" fmla="*/ 66 h 66"/>
                  <a:gd name="T12" fmla="*/ 2 w 71"/>
                  <a:gd name="T13" fmla="*/ 66 h 66"/>
                  <a:gd name="T14" fmla="*/ 21 w 71"/>
                  <a:gd name="T15" fmla="*/ 62 h 66"/>
                  <a:gd name="T16" fmla="*/ 38 w 71"/>
                  <a:gd name="T17" fmla="*/ 66 h 66"/>
                  <a:gd name="T18" fmla="*/ 71 w 71"/>
                  <a:gd name="T19" fmla="*/ 33 h 66"/>
                  <a:gd name="T20" fmla="*/ 38 w 71"/>
                  <a:gd name="T21" fmla="*/ 0 h 66"/>
                  <a:gd name="T22" fmla="*/ 38 w 71"/>
                  <a:gd name="T23" fmla="*/ 64 h 66"/>
                  <a:gd name="T24" fmla="*/ 22 w 71"/>
                  <a:gd name="T25" fmla="*/ 59 h 66"/>
                  <a:gd name="T26" fmla="*/ 21 w 71"/>
                  <a:gd name="T27" fmla="*/ 59 h 66"/>
                  <a:gd name="T28" fmla="*/ 5 w 71"/>
                  <a:gd name="T29" fmla="*/ 62 h 66"/>
                  <a:gd name="T30" fmla="*/ 12 w 71"/>
                  <a:gd name="T31" fmla="*/ 51 h 66"/>
                  <a:gd name="T32" fmla="*/ 12 w 71"/>
                  <a:gd name="T33" fmla="*/ 51 h 66"/>
                  <a:gd name="T34" fmla="*/ 12 w 71"/>
                  <a:gd name="T35" fmla="*/ 51 h 66"/>
                  <a:gd name="T36" fmla="*/ 12 w 71"/>
                  <a:gd name="T37" fmla="*/ 51 h 66"/>
                  <a:gd name="T38" fmla="*/ 12 w 71"/>
                  <a:gd name="T39" fmla="*/ 51 h 66"/>
                  <a:gd name="T40" fmla="*/ 12 w 71"/>
                  <a:gd name="T41" fmla="*/ 50 h 66"/>
                  <a:gd name="T42" fmla="*/ 12 w 71"/>
                  <a:gd name="T43" fmla="*/ 50 h 66"/>
                  <a:gd name="T44" fmla="*/ 12 w 71"/>
                  <a:gd name="T45" fmla="*/ 50 h 66"/>
                  <a:gd name="T46" fmla="*/ 12 w 71"/>
                  <a:gd name="T47" fmla="*/ 50 h 66"/>
                  <a:gd name="T48" fmla="*/ 7 w 71"/>
                  <a:gd name="T49" fmla="*/ 33 h 66"/>
                  <a:gd name="T50" fmla="*/ 38 w 71"/>
                  <a:gd name="T51" fmla="*/ 2 h 66"/>
                  <a:gd name="T52" fmla="*/ 69 w 71"/>
                  <a:gd name="T53" fmla="*/ 33 h 66"/>
                  <a:gd name="T54" fmla="*/ 38 w 71"/>
                  <a:gd name="T55"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6">
                    <a:moveTo>
                      <a:pt x="38" y="0"/>
                    </a:moveTo>
                    <a:cubicBezTo>
                      <a:pt x="20" y="0"/>
                      <a:pt x="5" y="15"/>
                      <a:pt x="5" y="33"/>
                    </a:cubicBezTo>
                    <a:cubicBezTo>
                      <a:pt x="5" y="39"/>
                      <a:pt x="6" y="45"/>
                      <a:pt x="9" y="50"/>
                    </a:cubicBezTo>
                    <a:cubicBezTo>
                      <a:pt x="1" y="64"/>
                      <a:pt x="1" y="64"/>
                      <a:pt x="1" y="64"/>
                    </a:cubicBezTo>
                    <a:cubicBezTo>
                      <a:pt x="0" y="64"/>
                      <a:pt x="0" y="65"/>
                      <a:pt x="1" y="65"/>
                    </a:cubicBezTo>
                    <a:cubicBezTo>
                      <a:pt x="1" y="66"/>
                      <a:pt x="1" y="66"/>
                      <a:pt x="2" y="66"/>
                    </a:cubicBezTo>
                    <a:cubicBezTo>
                      <a:pt x="2" y="66"/>
                      <a:pt x="2" y="66"/>
                      <a:pt x="2" y="66"/>
                    </a:cubicBezTo>
                    <a:cubicBezTo>
                      <a:pt x="21" y="62"/>
                      <a:pt x="21" y="62"/>
                      <a:pt x="21" y="62"/>
                    </a:cubicBezTo>
                    <a:cubicBezTo>
                      <a:pt x="26" y="65"/>
                      <a:pt x="32" y="66"/>
                      <a:pt x="38" y="66"/>
                    </a:cubicBezTo>
                    <a:cubicBezTo>
                      <a:pt x="56" y="66"/>
                      <a:pt x="71" y="51"/>
                      <a:pt x="71" y="33"/>
                    </a:cubicBezTo>
                    <a:cubicBezTo>
                      <a:pt x="71" y="15"/>
                      <a:pt x="56" y="0"/>
                      <a:pt x="38" y="0"/>
                    </a:cubicBezTo>
                    <a:close/>
                    <a:moveTo>
                      <a:pt x="38" y="64"/>
                    </a:moveTo>
                    <a:cubicBezTo>
                      <a:pt x="32" y="64"/>
                      <a:pt x="27" y="62"/>
                      <a:pt x="22" y="59"/>
                    </a:cubicBezTo>
                    <a:cubicBezTo>
                      <a:pt x="22" y="59"/>
                      <a:pt x="21" y="59"/>
                      <a:pt x="21" y="59"/>
                    </a:cubicBezTo>
                    <a:cubicBezTo>
                      <a:pt x="5" y="62"/>
                      <a:pt x="5" y="62"/>
                      <a:pt x="5" y="62"/>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0"/>
                      <a:pt x="12" y="50"/>
                    </a:cubicBezTo>
                    <a:cubicBezTo>
                      <a:pt x="12" y="50"/>
                      <a:pt x="12" y="50"/>
                      <a:pt x="12" y="50"/>
                    </a:cubicBezTo>
                    <a:cubicBezTo>
                      <a:pt x="12" y="50"/>
                      <a:pt x="12" y="50"/>
                      <a:pt x="12" y="50"/>
                    </a:cubicBezTo>
                    <a:cubicBezTo>
                      <a:pt x="12" y="50"/>
                      <a:pt x="12" y="50"/>
                      <a:pt x="12" y="50"/>
                    </a:cubicBezTo>
                    <a:cubicBezTo>
                      <a:pt x="9" y="45"/>
                      <a:pt x="7" y="39"/>
                      <a:pt x="7" y="33"/>
                    </a:cubicBezTo>
                    <a:cubicBezTo>
                      <a:pt x="7" y="16"/>
                      <a:pt x="21" y="2"/>
                      <a:pt x="38" y="2"/>
                    </a:cubicBezTo>
                    <a:cubicBezTo>
                      <a:pt x="55" y="2"/>
                      <a:pt x="69" y="16"/>
                      <a:pt x="69" y="33"/>
                    </a:cubicBezTo>
                    <a:cubicBezTo>
                      <a:pt x="69" y="50"/>
                      <a:pt x="55" y="64"/>
                      <a:pt x="3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 name="Freeform 35"/>
              <p:cNvSpPr>
                <a:spLocks/>
              </p:cNvSpPr>
              <p:nvPr/>
            </p:nvSpPr>
            <p:spPr bwMode="auto">
              <a:xfrm>
                <a:off x="17857788" y="3549486"/>
                <a:ext cx="333375" cy="19050"/>
              </a:xfrm>
              <a:custGeom>
                <a:avLst/>
                <a:gdLst>
                  <a:gd name="T0" fmla="*/ 2 w 35"/>
                  <a:gd name="T1" fmla="*/ 2 h 2"/>
                  <a:gd name="T2" fmla="*/ 33 w 35"/>
                  <a:gd name="T3" fmla="*/ 2 h 2"/>
                  <a:gd name="T4" fmla="*/ 35 w 35"/>
                  <a:gd name="T5" fmla="*/ 1 h 2"/>
                  <a:gd name="T6" fmla="*/ 33 w 35"/>
                  <a:gd name="T7" fmla="*/ 0 h 2"/>
                  <a:gd name="T8" fmla="*/ 2 w 35"/>
                  <a:gd name="T9" fmla="*/ 0 h 2"/>
                  <a:gd name="T10" fmla="*/ 0 w 35"/>
                  <a:gd name="T11" fmla="*/ 1 h 2"/>
                  <a:gd name="T12" fmla="*/ 2 w 3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5" h="2">
                    <a:moveTo>
                      <a:pt x="2" y="2"/>
                    </a:moveTo>
                    <a:cubicBezTo>
                      <a:pt x="33" y="2"/>
                      <a:pt x="33" y="2"/>
                      <a:pt x="33" y="2"/>
                    </a:cubicBezTo>
                    <a:cubicBezTo>
                      <a:pt x="34" y="2"/>
                      <a:pt x="35" y="2"/>
                      <a:pt x="35" y="1"/>
                    </a:cubicBezTo>
                    <a:cubicBezTo>
                      <a:pt x="35" y="0"/>
                      <a:pt x="34" y="0"/>
                      <a:pt x="33" y="0"/>
                    </a:cubicBezTo>
                    <a:cubicBezTo>
                      <a:pt x="2" y="0"/>
                      <a:pt x="2" y="0"/>
                      <a:pt x="2" y="0"/>
                    </a:cubicBezTo>
                    <a:cubicBezTo>
                      <a:pt x="1" y="0"/>
                      <a:pt x="0" y="0"/>
                      <a:pt x="0" y="1"/>
                    </a:cubicBezTo>
                    <a:cubicBezTo>
                      <a:pt x="0"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 name="Freeform 36"/>
              <p:cNvSpPr>
                <a:spLocks/>
              </p:cNvSpPr>
              <p:nvPr/>
            </p:nvSpPr>
            <p:spPr bwMode="auto">
              <a:xfrm>
                <a:off x="17857788" y="36161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 name="Freeform 37"/>
              <p:cNvSpPr>
                <a:spLocks/>
              </p:cNvSpPr>
              <p:nvPr/>
            </p:nvSpPr>
            <p:spPr bwMode="auto">
              <a:xfrm>
                <a:off x="17857788" y="36923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 name="Freeform 38"/>
              <p:cNvSpPr>
                <a:spLocks/>
              </p:cNvSpPr>
              <p:nvPr/>
            </p:nvSpPr>
            <p:spPr bwMode="auto">
              <a:xfrm>
                <a:off x="17857788" y="3760624"/>
                <a:ext cx="333375" cy="28575"/>
              </a:xfrm>
              <a:custGeom>
                <a:avLst/>
                <a:gdLst>
                  <a:gd name="T0" fmla="*/ 2 w 35"/>
                  <a:gd name="T1" fmla="*/ 3 h 3"/>
                  <a:gd name="T2" fmla="*/ 33 w 35"/>
                  <a:gd name="T3" fmla="*/ 3 h 3"/>
                  <a:gd name="T4" fmla="*/ 35 w 35"/>
                  <a:gd name="T5" fmla="*/ 2 h 3"/>
                  <a:gd name="T6" fmla="*/ 33 w 35"/>
                  <a:gd name="T7" fmla="*/ 0 h 3"/>
                  <a:gd name="T8" fmla="*/ 2 w 35"/>
                  <a:gd name="T9" fmla="*/ 0 h 3"/>
                  <a:gd name="T10" fmla="*/ 0 w 35"/>
                  <a:gd name="T11" fmla="*/ 2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2"/>
                    </a:cubicBezTo>
                    <a:cubicBezTo>
                      <a:pt x="35" y="1"/>
                      <a:pt x="34" y="0"/>
                      <a:pt x="33" y="0"/>
                    </a:cubicBezTo>
                    <a:cubicBezTo>
                      <a:pt x="2" y="0"/>
                      <a:pt x="2" y="0"/>
                      <a:pt x="2" y="0"/>
                    </a:cubicBezTo>
                    <a:cubicBezTo>
                      <a:pt x="1" y="0"/>
                      <a:pt x="0" y="1"/>
                      <a:pt x="0" y="2"/>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67" name="กลุ่ม 66"/>
          <p:cNvGrpSpPr/>
          <p:nvPr/>
        </p:nvGrpSpPr>
        <p:grpSpPr>
          <a:xfrm>
            <a:off x="14187763" y="4326777"/>
            <a:ext cx="2538808" cy="7176795"/>
            <a:chOff x="14118829" y="4326777"/>
            <a:chExt cx="2538808" cy="7176795"/>
          </a:xfrm>
        </p:grpSpPr>
        <p:grpSp>
          <p:nvGrpSpPr>
            <p:cNvPr id="68" name="กลุ่ม 67"/>
            <p:cNvGrpSpPr/>
            <p:nvPr/>
          </p:nvGrpSpPr>
          <p:grpSpPr>
            <a:xfrm rot="10800000">
              <a:off x="14118829" y="4326777"/>
              <a:ext cx="2538808" cy="7176795"/>
              <a:chOff x="7048106" y="2595961"/>
              <a:chExt cx="3072601" cy="8685740"/>
            </a:xfrm>
          </p:grpSpPr>
          <p:sp>
            <p:nvSpPr>
              <p:cNvPr id="71" name="Freeform 6"/>
              <p:cNvSpPr>
                <a:spLocks/>
              </p:cNvSpPr>
              <p:nvPr/>
            </p:nvSpPr>
            <p:spPr bwMode="auto">
              <a:xfrm>
                <a:off x="7581899" y="4060163"/>
                <a:ext cx="2141538" cy="7221538"/>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Lst>
                <a:ahLst/>
                <a:cxnLst>
                  <a:cxn ang="0">
                    <a:pos x="T0" y="T1"/>
                  </a:cxn>
                  <a:cxn ang="0">
                    <a:pos x="T2" y="T3"/>
                  </a:cxn>
                  <a:cxn ang="0">
                    <a:pos x="T4" y="T5"/>
                  </a:cxn>
                  <a:cxn ang="0">
                    <a:pos x="T6" y="T7"/>
                  </a:cxn>
                  <a:cxn ang="0">
                    <a:pos x="T8" y="T9"/>
                  </a:cxn>
                  <a:cxn ang="0">
                    <a:pos x="T10" y="T11"/>
                  </a:cxn>
                </a:cxnLst>
                <a:rect l="0" t="0" r="r" b="b"/>
                <a:pathLst>
                  <a:path w="1349" h="4549">
                    <a:moveTo>
                      <a:pt x="1349" y="3842"/>
                    </a:moveTo>
                    <a:lnTo>
                      <a:pt x="668" y="4549"/>
                    </a:lnTo>
                    <a:lnTo>
                      <a:pt x="0" y="3842"/>
                    </a:lnTo>
                    <a:lnTo>
                      <a:pt x="0" y="0"/>
                    </a:lnTo>
                    <a:lnTo>
                      <a:pt x="1349" y="0"/>
                    </a:lnTo>
                    <a:lnTo>
                      <a:pt x="1349" y="384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2" name="Oval 14"/>
              <p:cNvSpPr>
                <a:spLocks noChangeArrowheads="1"/>
              </p:cNvSpPr>
              <p:nvPr/>
            </p:nvSpPr>
            <p:spPr bwMode="auto">
              <a:xfrm>
                <a:off x="7048106" y="2595961"/>
                <a:ext cx="3072601" cy="307260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3"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9" name="TextBox 68"/>
            <p:cNvSpPr txBox="1"/>
            <p:nvPr/>
          </p:nvSpPr>
          <p:spPr>
            <a:xfrm rot="16200000">
              <a:off x="13369059" y="6312622"/>
              <a:ext cx="3875998"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70" name="Freeform 41"/>
            <p:cNvSpPr>
              <a:spLocks noEditPoints="1"/>
            </p:cNvSpPr>
            <p:nvPr/>
          </p:nvSpPr>
          <p:spPr bwMode="auto">
            <a:xfrm>
              <a:off x="14938640" y="9861144"/>
              <a:ext cx="880797" cy="883056"/>
            </a:xfrm>
            <a:custGeom>
              <a:avLst/>
              <a:gdLst>
                <a:gd name="T0" fmla="*/ 65 w 65"/>
                <a:gd name="T1" fmla="*/ 16 h 65"/>
                <a:gd name="T2" fmla="*/ 56 w 65"/>
                <a:gd name="T3" fmla="*/ 1 h 65"/>
                <a:gd name="T4" fmla="*/ 55 w 65"/>
                <a:gd name="T5" fmla="*/ 0 h 65"/>
                <a:gd name="T6" fmla="*/ 33 w 65"/>
                <a:gd name="T7" fmla="*/ 0 h 65"/>
                <a:gd name="T8" fmla="*/ 32 w 65"/>
                <a:gd name="T9" fmla="*/ 0 h 65"/>
                <a:gd name="T10" fmla="*/ 10 w 65"/>
                <a:gd name="T11" fmla="*/ 0 h 65"/>
                <a:gd name="T12" fmla="*/ 8 w 65"/>
                <a:gd name="T13" fmla="*/ 1 h 65"/>
                <a:gd name="T14" fmla="*/ 0 w 65"/>
                <a:gd name="T15" fmla="*/ 16 h 65"/>
                <a:gd name="T16" fmla="*/ 0 w 65"/>
                <a:gd name="T17" fmla="*/ 17 h 65"/>
                <a:gd name="T18" fmla="*/ 0 w 65"/>
                <a:gd name="T19" fmla="*/ 17 h 65"/>
                <a:gd name="T20" fmla="*/ 0 w 65"/>
                <a:gd name="T21" fmla="*/ 17 h 65"/>
                <a:gd name="T22" fmla="*/ 0 w 65"/>
                <a:gd name="T23" fmla="*/ 18 h 65"/>
                <a:gd name="T24" fmla="*/ 0 w 65"/>
                <a:gd name="T25" fmla="*/ 18 h 65"/>
                <a:gd name="T26" fmla="*/ 0 w 65"/>
                <a:gd name="T27" fmla="*/ 18 h 65"/>
                <a:gd name="T28" fmla="*/ 0 w 65"/>
                <a:gd name="T29" fmla="*/ 18 h 65"/>
                <a:gd name="T30" fmla="*/ 30 w 65"/>
                <a:gd name="T31" fmla="*/ 64 h 65"/>
                <a:gd name="T32" fmla="*/ 31 w 65"/>
                <a:gd name="T33" fmla="*/ 64 h 65"/>
                <a:gd name="T34" fmla="*/ 31 w 65"/>
                <a:gd name="T35" fmla="*/ 64 h 65"/>
                <a:gd name="T36" fmla="*/ 31 w 65"/>
                <a:gd name="T37" fmla="*/ 65 h 65"/>
                <a:gd name="T38" fmla="*/ 31 w 65"/>
                <a:gd name="T39" fmla="*/ 65 h 65"/>
                <a:gd name="T40" fmla="*/ 32 w 65"/>
                <a:gd name="T41" fmla="*/ 65 h 65"/>
                <a:gd name="T42" fmla="*/ 32 w 65"/>
                <a:gd name="T43" fmla="*/ 65 h 65"/>
                <a:gd name="T44" fmla="*/ 32 w 65"/>
                <a:gd name="T45" fmla="*/ 65 h 65"/>
                <a:gd name="T46" fmla="*/ 32 w 65"/>
                <a:gd name="T47" fmla="*/ 65 h 65"/>
                <a:gd name="T48" fmla="*/ 32 w 65"/>
                <a:gd name="T49" fmla="*/ 65 h 65"/>
                <a:gd name="T50" fmla="*/ 33 w 65"/>
                <a:gd name="T51" fmla="*/ 65 h 65"/>
                <a:gd name="T52" fmla="*/ 33 w 65"/>
                <a:gd name="T53" fmla="*/ 64 h 65"/>
                <a:gd name="T54" fmla="*/ 33 w 65"/>
                <a:gd name="T55" fmla="*/ 64 h 65"/>
                <a:gd name="T56" fmla="*/ 33 w 65"/>
                <a:gd name="T57" fmla="*/ 64 h 65"/>
                <a:gd name="T58" fmla="*/ 65 w 65"/>
                <a:gd name="T59" fmla="*/ 18 h 65"/>
                <a:gd name="T60" fmla="*/ 65 w 65"/>
                <a:gd name="T61" fmla="*/ 18 h 65"/>
                <a:gd name="T62" fmla="*/ 65 w 65"/>
                <a:gd name="T63" fmla="*/ 17 h 65"/>
                <a:gd name="T64" fmla="*/ 65 w 65"/>
                <a:gd name="T65" fmla="*/ 17 h 65"/>
                <a:gd name="T66" fmla="*/ 65 w 65"/>
                <a:gd name="T67" fmla="*/ 17 h 65"/>
                <a:gd name="T68" fmla="*/ 65 w 65"/>
                <a:gd name="T69" fmla="*/ 16 h 65"/>
                <a:gd name="T70" fmla="*/ 32 w 65"/>
                <a:gd name="T71" fmla="*/ 6 h 65"/>
                <a:gd name="T72" fmla="*/ 38 w 65"/>
                <a:gd name="T73" fmla="*/ 15 h 65"/>
                <a:gd name="T74" fmla="*/ 27 w 65"/>
                <a:gd name="T75" fmla="*/ 15 h 65"/>
                <a:gd name="T76" fmla="*/ 32 w 65"/>
                <a:gd name="T77" fmla="*/ 6 h 65"/>
                <a:gd name="T78" fmla="*/ 11 w 65"/>
                <a:gd name="T79" fmla="*/ 3 h 65"/>
                <a:gd name="T80" fmla="*/ 30 w 65"/>
                <a:gd name="T81" fmla="*/ 3 h 65"/>
                <a:gd name="T82" fmla="*/ 23 w 65"/>
                <a:gd name="T83" fmla="*/ 15 h 65"/>
                <a:gd name="T84" fmla="*/ 5 w 65"/>
                <a:gd name="T85" fmla="*/ 15 h 65"/>
                <a:gd name="T86" fmla="*/ 11 w 65"/>
                <a:gd name="T87" fmla="*/ 3 h 65"/>
                <a:gd name="T88" fmla="*/ 5 w 65"/>
                <a:gd name="T89" fmla="*/ 19 h 65"/>
                <a:gd name="T90" fmla="*/ 22 w 65"/>
                <a:gd name="T91" fmla="*/ 19 h 65"/>
                <a:gd name="T92" fmla="*/ 28 w 65"/>
                <a:gd name="T93" fmla="*/ 54 h 65"/>
                <a:gd name="T94" fmla="*/ 5 w 65"/>
                <a:gd name="T95" fmla="*/ 19 h 65"/>
                <a:gd name="T96" fmla="*/ 32 w 65"/>
                <a:gd name="T97" fmla="*/ 53 h 65"/>
                <a:gd name="T98" fmla="*/ 26 w 65"/>
                <a:gd name="T99" fmla="*/ 19 h 65"/>
                <a:gd name="T100" fmla="*/ 39 w 65"/>
                <a:gd name="T101" fmla="*/ 19 h 65"/>
                <a:gd name="T102" fmla="*/ 32 w 65"/>
                <a:gd name="T103" fmla="*/ 53 h 65"/>
                <a:gd name="T104" fmla="*/ 36 w 65"/>
                <a:gd name="T105" fmla="*/ 54 h 65"/>
                <a:gd name="T106" fmla="*/ 43 w 65"/>
                <a:gd name="T107" fmla="*/ 19 h 65"/>
                <a:gd name="T108" fmla="*/ 60 w 65"/>
                <a:gd name="T109" fmla="*/ 19 h 65"/>
                <a:gd name="T110" fmla="*/ 36 w 65"/>
                <a:gd name="T111" fmla="*/ 54 h 65"/>
                <a:gd name="T112" fmla="*/ 42 w 65"/>
                <a:gd name="T113" fmla="*/ 15 h 65"/>
                <a:gd name="T114" fmla="*/ 35 w 65"/>
                <a:gd name="T115" fmla="*/ 3 h 65"/>
                <a:gd name="T116" fmla="*/ 54 w 65"/>
                <a:gd name="T117" fmla="*/ 3 h 65"/>
                <a:gd name="T118" fmla="*/ 60 w 65"/>
                <a:gd name="T119" fmla="*/ 15 h 65"/>
                <a:gd name="T120" fmla="*/ 42 w 65"/>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5">
                  <a:moveTo>
                    <a:pt x="65" y="16"/>
                  </a:moveTo>
                  <a:cubicBezTo>
                    <a:pt x="56" y="1"/>
                    <a:pt x="56" y="1"/>
                    <a:pt x="56" y="1"/>
                  </a:cubicBezTo>
                  <a:cubicBezTo>
                    <a:pt x="56" y="0"/>
                    <a:pt x="55" y="0"/>
                    <a:pt x="55" y="0"/>
                  </a:cubicBezTo>
                  <a:cubicBezTo>
                    <a:pt x="33" y="0"/>
                    <a:pt x="33" y="0"/>
                    <a:pt x="33" y="0"/>
                  </a:cubicBezTo>
                  <a:cubicBezTo>
                    <a:pt x="32" y="0"/>
                    <a:pt x="32" y="0"/>
                    <a:pt x="32" y="0"/>
                  </a:cubicBezTo>
                  <a:cubicBezTo>
                    <a:pt x="10" y="0"/>
                    <a:pt x="10" y="0"/>
                    <a:pt x="10" y="0"/>
                  </a:cubicBezTo>
                  <a:cubicBezTo>
                    <a:pt x="9" y="0"/>
                    <a:pt x="9" y="0"/>
                    <a:pt x="8" y="1"/>
                  </a:cubicBezTo>
                  <a:cubicBezTo>
                    <a:pt x="0" y="16"/>
                    <a:pt x="0" y="16"/>
                    <a:pt x="0" y="16"/>
                  </a:cubicBezTo>
                  <a:cubicBezTo>
                    <a:pt x="0" y="16"/>
                    <a:pt x="0" y="17"/>
                    <a:pt x="0" y="17"/>
                  </a:cubicBezTo>
                  <a:cubicBezTo>
                    <a:pt x="0" y="17"/>
                    <a:pt x="0" y="17"/>
                    <a:pt x="0" y="17"/>
                  </a:cubicBezTo>
                  <a:cubicBezTo>
                    <a:pt x="0" y="17"/>
                    <a:pt x="0" y="17"/>
                    <a:pt x="0" y="17"/>
                  </a:cubicBezTo>
                  <a:cubicBezTo>
                    <a:pt x="0" y="17"/>
                    <a:pt x="0" y="17"/>
                    <a:pt x="0" y="18"/>
                  </a:cubicBezTo>
                  <a:cubicBezTo>
                    <a:pt x="0" y="18"/>
                    <a:pt x="0" y="18"/>
                    <a:pt x="0" y="18"/>
                  </a:cubicBezTo>
                  <a:cubicBezTo>
                    <a:pt x="0" y="18"/>
                    <a:pt x="0" y="18"/>
                    <a:pt x="0" y="18"/>
                  </a:cubicBezTo>
                  <a:cubicBezTo>
                    <a:pt x="0" y="18"/>
                    <a:pt x="0" y="18"/>
                    <a:pt x="0" y="18"/>
                  </a:cubicBezTo>
                  <a:cubicBezTo>
                    <a:pt x="30" y="64"/>
                    <a:pt x="30" y="64"/>
                    <a:pt x="30" y="64"/>
                  </a:cubicBezTo>
                  <a:cubicBezTo>
                    <a:pt x="30" y="64"/>
                    <a:pt x="31" y="64"/>
                    <a:pt x="31" y="64"/>
                  </a:cubicBezTo>
                  <a:cubicBezTo>
                    <a:pt x="31" y="64"/>
                    <a:pt x="31" y="64"/>
                    <a:pt x="31" y="64"/>
                  </a:cubicBezTo>
                  <a:cubicBezTo>
                    <a:pt x="31" y="64"/>
                    <a:pt x="31" y="65"/>
                    <a:pt x="31" y="65"/>
                  </a:cubicBezTo>
                  <a:cubicBezTo>
                    <a:pt x="31" y="65"/>
                    <a:pt x="31" y="65"/>
                    <a:pt x="31" y="65"/>
                  </a:cubicBezTo>
                  <a:cubicBezTo>
                    <a:pt x="31"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4"/>
                  </a:cubicBezTo>
                  <a:cubicBezTo>
                    <a:pt x="33" y="64"/>
                    <a:pt x="33" y="64"/>
                    <a:pt x="33" y="64"/>
                  </a:cubicBezTo>
                  <a:cubicBezTo>
                    <a:pt x="33" y="64"/>
                    <a:pt x="33" y="64"/>
                    <a:pt x="33" y="64"/>
                  </a:cubicBezTo>
                  <a:cubicBezTo>
                    <a:pt x="65" y="18"/>
                    <a:pt x="65" y="18"/>
                    <a:pt x="65" y="18"/>
                  </a:cubicBezTo>
                  <a:cubicBezTo>
                    <a:pt x="65" y="18"/>
                    <a:pt x="65" y="18"/>
                    <a:pt x="65" y="18"/>
                  </a:cubicBezTo>
                  <a:cubicBezTo>
                    <a:pt x="65" y="18"/>
                    <a:pt x="65" y="18"/>
                    <a:pt x="65" y="17"/>
                  </a:cubicBezTo>
                  <a:cubicBezTo>
                    <a:pt x="65" y="17"/>
                    <a:pt x="65" y="17"/>
                    <a:pt x="65" y="17"/>
                  </a:cubicBezTo>
                  <a:cubicBezTo>
                    <a:pt x="65" y="17"/>
                    <a:pt x="65" y="17"/>
                    <a:pt x="65" y="17"/>
                  </a:cubicBezTo>
                  <a:cubicBezTo>
                    <a:pt x="65" y="17"/>
                    <a:pt x="65" y="16"/>
                    <a:pt x="65" y="16"/>
                  </a:cubicBezTo>
                  <a:close/>
                  <a:moveTo>
                    <a:pt x="32" y="6"/>
                  </a:moveTo>
                  <a:cubicBezTo>
                    <a:pt x="38" y="15"/>
                    <a:pt x="38" y="15"/>
                    <a:pt x="38" y="15"/>
                  </a:cubicBezTo>
                  <a:cubicBezTo>
                    <a:pt x="27" y="15"/>
                    <a:pt x="27" y="15"/>
                    <a:pt x="27" y="15"/>
                  </a:cubicBezTo>
                  <a:lnTo>
                    <a:pt x="32" y="6"/>
                  </a:lnTo>
                  <a:close/>
                  <a:moveTo>
                    <a:pt x="11" y="3"/>
                  </a:moveTo>
                  <a:cubicBezTo>
                    <a:pt x="30" y="3"/>
                    <a:pt x="30" y="3"/>
                    <a:pt x="30" y="3"/>
                  </a:cubicBezTo>
                  <a:cubicBezTo>
                    <a:pt x="23" y="15"/>
                    <a:pt x="23" y="15"/>
                    <a:pt x="23" y="15"/>
                  </a:cubicBezTo>
                  <a:cubicBezTo>
                    <a:pt x="5" y="15"/>
                    <a:pt x="5" y="15"/>
                    <a:pt x="5" y="15"/>
                  </a:cubicBezTo>
                  <a:lnTo>
                    <a:pt x="11" y="3"/>
                  </a:lnTo>
                  <a:close/>
                  <a:moveTo>
                    <a:pt x="5" y="19"/>
                  </a:moveTo>
                  <a:cubicBezTo>
                    <a:pt x="22" y="19"/>
                    <a:pt x="22" y="19"/>
                    <a:pt x="22" y="19"/>
                  </a:cubicBezTo>
                  <a:cubicBezTo>
                    <a:pt x="28" y="54"/>
                    <a:pt x="28" y="54"/>
                    <a:pt x="28" y="54"/>
                  </a:cubicBezTo>
                  <a:lnTo>
                    <a:pt x="5" y="19"/>
                  </a:lnTo>
                  <a:close/>
                  <a:moveTo>
                    <a:pt x="32" y="53"/>
                  </a:moveTo>
                  <a:cubicBezTo>
                    <a:pt x="26" y="19"/>
                    <a:pt x="26" y="19"/>
                    <a:pt x="26" y="19"/>
                  </a:cubicBezTo>
                  <a:cubicBezTo>
                    <a:pt x="39" y="19"/>
                    <a:pt x="39" y="19"/>
                    <a:pt x="39" y="19"/>
                  </a:cubicBezTo>
                  <a:lnTo>
                    <a:pt x="32" y="53"/>
                  </a:lnTo>
                  <a:close/>
                  <a:moveTo>
                    <a:pt x="36" y="54"/>
                  </a:moveTo>
                  <a:cubicBezTo>
                    <a:pt x="43" y="19"/>
                    <a:pt x="43" y="19"/>
                    <a:pt x="43" y="19"/>
                  </a:cubicBezTo>
                  <a:cubicBezTo>
                    <a:pt x="60" y="19"/>
                    <a:pt x="60" y="19"/>
                    <a:pt x="60" y="19"/>
                  </a:cubicBezTo>
                  <a:lnTo>
                    <a:pt x="36" y="54"/>
                  </a:lnTo>
                  <a:close/>
                  <a:moveTo>
                    <a:pt x="42" y="15"/>
                  </a:moveTo>
                  <a:cubicBezTo>
                    <a:pt x="35" y="3"/>
                    <a:pt x="35" y="3"/>
                    <a:pt x="35" y="3"/>
                  </a:cubicBezTo>
                  <a:cubicBezTo>
                    <a:pt x="54" y="3"/>
                    <a:pt x="54" y="3"/>
                    <a:pt x="54" y="3"/>
                  </a:cubicBezTo>
                  <a:cubicBezTo>
                    <a:pt x="60" y="15"/>
                    <a:pt x="60" y="15"/>
                    <a:pt x="60" y="15"/>
                  </a:cubicBezTo>
                  <a:lnTo>
                    <a:pt x="42" y="1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74" name="กลุ่ม 73"/>
          <p:cNvGrpSpPr/>
          <p:nvPr/>
        </p:nvGrpSpPr>
        <p:grpSpPr>
          <a:xfrm>
            <a:off x="12108418" y="3107565"/>
            <a:ext cx="2538808" cy="7176795"/>
            <a:chOff x="12039484" y="3107565"/>
            <a:chExt cx="2538808" cy="7176795"/>
          </a:xfrm>
        </p:grpSpPr>
        <p:grpSp>
          <p:nvGrpSpPr>
            <p:cNvPr id="75" name="กลุ่ม 74"/>
            <p:cNvGrpSpPr/>
            <p:nvPr/>
          </p:nvGrpSpPr>
          <p:grpSpPr>
            <a:xfrm>
              <a:off x="12039484" y="3107565"/>
              <a:ext cx="2538808" cy="7176795"/>
              <a:chOff x="7048106" y="2595961"/>
              <a:chExt cx="3072601" cy="8685740"/>
            </a:xfrm>
          </p:grpSpPr>
          <p:sp>
            <p:nvSpPr>
              <p:cNvPr id="80" name="Freeform 6"/>
              <p:cNvSpPr>
                <a:spLocks/>
              </p:cNvSpPr>
              <p:nvPr/>
            </p:nvSpPr>
            <p:spPr bwMode="auto">
              <a:xfrm>
                <a:off x="7581899" y="4060163"/>
                <a:ext cx="2141538" cy="7221538"/>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Lst>
                <a:ahLst/>
                <a:cxnLst>
                  <a:cxn ang="0">
                    <a:pos x="T0" y="T1"/>
                  </a:cxn>
                  <a:cxn ang="0">
                    <a:pos x="T2" y="T3"/>
                  </a:cxn>
                  <a:cxn ang="0">
                    <a:pos x="T4" y="T5"/>
                  </a:cxn>
                  <a:cxn ang="0">
                    <a:pos x="T6" y="T7"/>
                  </a:cxn>
                  <a:cxn ang="0">
                    <a:pos x="T8" y="T9"/>
                  </a:cxn>
                  <a:cxn ang="0">
                    <a:pos x="T10" y="T11"/>
                  </a:cxn>
                </a:cxnLst>
                <a:rect l="0" t="0" r="r" b="b"/>
                <a:pathLst>
                  <a:path w="1349" h="4549">
                    <a:moveTo>
                      <a:pt x="1349" y="3842"/>
                    </a:moveTo>
                    <a:lnTo>
                      <a:pt x="668" y="4549"/>
                    </a:lnTo>
                    <a:lnTo>
                      <a:pt x="0" y="3842"/>
                    </a:lnTo>
                    <a:lnTo>
                      <a:pt x="0" y="0"/>
                    </a:lnTo>
                    <a:lnTo>
                      <a:pt x="1349" y="0"/>
                    </a:lnTo>
                    <a:lnTo>
                      <a:pt x="1349" y="384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81" name="Oval 14"/>
              <p:cNvSpPr>
                <a:spLocks noChangeArrowheads="1"/>
              </p:cNvSpPr>
              <p:nvPr/>
            </p:nvSpPr>
            <p:spPr bwMode="auto">
              <a:xfrm>
                <a:off x="7048106" y="2595961"/>
                <a:ext cx="3072601" cy="3072603"/>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82"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6" name="TextBox 75"/>
            <p:cNvSpPr txBox="1"/>
            <p:nvPr/>
          </p:nvSpPr>
          <p:spPr>
            <a:xfrm rot="16200000">
              <a:off x="11429901" y="6769822"/>
              <a:ext cx="3875998"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77" name="กลุ่ม 76"/>
            <p:cNvGrpSpPr/>
            <p:nvPr/>
          </p:nvGrpSpPr>
          <p:grpSpPr>
            <a:xfrm>
              <a:off x="12793959" y="4035458"/>
              <a:ext cx="1029855" cy="569130"/>
              <a:chOff x="17619663" y="4157663"/>
              <a:chExt cx="723900" cy="400050"/>
            </a:xfrm>
            <a:solidFill>
              <a:schemeClr val="accent5"/>
            </a:solidFill>
          </p:grpSpPr>
          <p:sp>
            <p:nvSpPr>
              <p:cNvPr id="78"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83" name="กลุ่ม 82"/>
          <p:cNvGrpSpPr/>
          <p:nvPr/>
        </p:nvGrpSpPr>
        <p:grpSpPr>
          <a:xfrm>
            <a:off x="8199437" y="3110192"/>
            <a:ext cx="2538808" cy="7176795"/>
            <a:chOff x="8130503" y="3110192"/>
            <a:chExt cx="2538808" cy="7176795"/>
          </a:xfrm>
        </p:grpSpPr>
        <p:grpSp>
          <p:nvGrpSpPr>
            <p:cNvPr id="84" name="กลุ่ม 83"/>
            <p:cNvGrpSpPr/>
            <p:nvPr/>
          </p:nvGrpSpPr>
          <p:grpSpPr>
            <a:xfrm>
              <a:off x="8130503" y="3110192"/>
              <a:ext cx="2538808" cy="7176795"/>
              <a:chOff x="7048106" y="2595961"/>
              <a:chExt cx="3072601" cy="8685740"/>
            </a:xfrm>
          </p:grpSpPr>
          <p:sp>
            <p:nvSpPr>
              <p:cNvPr id="89" name="Freeform 6"/>
              <p:cNvSpPr>
                <a:spLocks/>
              </p:cNvSpPr>
              <p:nvPr/>
            </p:nvSpPr>
            <p:spPr bwMode="auto">
              <a:xfrm>
                <a:off x="7581899" y="4060163"/>
                <a:ext cx="2141538" cy="7221538"/>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Lst>
                <a:ahLst/>
                <a:cxnLst>
                  <a:cxn ang="0">
                    <a:pos x="T0" y="T1"/>
                  </a:cxn>
                  <a:cxn ang="0">
                    <a:pos x="T2" y="T3"/>
                  </a:cxn>
                  <a:cxn ang="0">
                    <a:pos x="T4" y="T5"/>
                  </a:cxn>
                  <a:cxn ang="0">
                    <a:pos x="T6" y="T7"/>
                  </a:cxn>
                  <a:cxn ang="0">
                    <a:pos x="T8" y="T9"/>
                  </a:cxn>
                  <a:cxn ang="0">
                    <a:pos x="T10" y="T11"/>
                  </a:cxn>
                </a:cxnLst>
                <a:rect l="0" t="0" r="r" b="b"/>
                <a:pathLst>
                  <a:path w="1349" h="4549">
                    <a:moveTo>
                      <a:pt x="1349" y="3842"/>
                    </a:moveTo>
                    <a:lnTo>
                      <a:pt x="668" y="4549"/>
                    </a:lnTo>
                    <a:lnTo>
                      <a:pt x="0" y="3842"/>
                    </a:lnTo>
                    <a:lnTo>
                      <a:pt x="0" y="0"/>
                    </a:lnTo>
                    <a:lnTo>
                      <a:pt x="1349" y="0"/>
                    </a:lnTo>
                    <a:lnTo>
                      <a:pt x="1349" y="384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90" name="Oval 14"/>
              <p:cNvSpPr>
                <a:spLocks noChangeArrowheads="1"/>
              </p:cNvSpPr>
              <p:nvPr/>
            </p:nvSpPr>
            <p:spPr bwMode="auto">
              <a:xfrm>
                <a:off x="7048106" y="2595961"/>
                <a:ext cx="3072601" cy="3072603"/>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91"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85" name="TextBox 84"/>
            <p:cNvSpPr txBox="1"/>
            <p:nvPr/>
          </p:nvSpPr>
          <p:spPr>
            <a:xfrm rot="16200000">
              <a:off x="7501659" y="6683421"/>
              <a:ext cx="3875998"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86" name="กลุ่ม 85"/>
            <p:cNvGrpSpPr/>
            <p:nvPr/>
          </p:nvGrpSpPr>
          <p:grpSpPr>
            <a:xfrm>
              <a:off x="8894275" y="3847223"/>
              <a:ext cx="962101" cy="964360"/>
              <a:chOff x="21201063" y="3320886"/>
              <a:chExt cx="676275" cy="677863"/>
            </a:xfrm>
            <a:solidFill>
              <a:schemeClr val="accent6"/>
            </a:solidFill>
          </p:grpSpPr>
          <p:sp>
            <p:nvSpPr>
              <p:cNvPr id="87"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19" name="ตัวเชื่อมต่อตรง 237"/>
          <p:cNvCxnSpPr/>
          <p:nvPr/>
        </p:nvCxnSpPr>
        <p:spPr>
          <a:xfrm>
            <a:off x="5684837" y="4346866"/>
            <a:ext cx="2438400" cy="1270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0" name="TextBox 119"/>
          <p:cNvSpPr txBox="1"/>
          <p:nvPr/>
        </p:nvSpPr>
        <p:spPr bwMode="auto">
          <a:xfrm>
            <a:off x="2671201" y="4092849"/>
            <a:ext cx="2182008"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Business</a:t>
            </a:r>
            <a:endParaRPr lang="id-ID" sz="4000" b="1" dirty="0">
              <a:solidFill>
                <a:schemeClr val="accent6"/>
              </a:solidFill>
              <a:latin typeface="Lato" pitchFamily="34" charset="0"/>
              <a:ea typeface="Lato" pitchFamily="34" charset="0"/>
              <a:cs typeface="Lato" pitchFamily="34" charset="0"/>
            </a:endParaRPr>
          </a:p>
        </p:txBody>
      </p:sp>
      <p:sp>
        <p:nvSpPr>
          <p:cNvPr id="121" name="TextBox 120"/>
          <p:cNvSpPr txBox="1"/>
          <p:nvPr/>
        </p:nvSpPr>
        <p:spPr>
          <a:xfrm>
            <a:off x="2516598" y="4701910"/>
            <a:ext cx="5378039"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22" name="ตัวเชื่อมต่อตรง 237"/>
          <p:cNvCxnSpPr/>
          <p:nvPr/>
        </p:nvCxnSpPr>
        <p:spPr>
          <a:xfrm>
            <a:off x="5684837" y="8610600"/>
            <a:ext cx="2755333" cy="2531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3" name="TextBox 122"/>
          <p:cNvSpPr txBox="1"/>
          <p:nvPr/>
        </p:nvSpPr>
        <p:spPr bwMode="auto">
          <a:xfrm>
            <a:off x="2823601" y="8573640"/>
            <a:ext cx="2274982"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Research</a:t>
            </a:r>
            <a:endParaRPr lang="id-ID" sz="4000" b="1" dirty="0">
              <a:solidFill>
                <a:schemeClr val="accent3"/>
              </a:solidFill>
              <a:latin typeface="Lato" pitchFamily="34" charset="0"/>
              <a:ea typeface="Lato" pitchFamily="34" charset="0"/>
              <a:cs typeface="Lato" pitchFamily="34" charset="0"/>
            </a:endParaRPr>
          </a:p>
        </p:txBody>
      </p:sp>
      <p:sp>
        <p:nvSpPr>
          <p:cNvPr id="124" name="TextBox 123"/>
          <p:cNvSpPr txBox="1"/>
          <p:nvPr/>
        </p:nvSpPr>
        <p:spPr>
          <a:xfrm>
            <a:off x="2668998" y="9182701"/>
            <a:ext cx="5378039"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26" name="ตัวเชื่อมต่อตรง 237"/>
          <p:cNvCxnSpPr/>
          <p:nvPr/>
        </p:nvCxnSpPr>
        <p:spPr>
          <a:xfrm flipH="1" flipV="1">
            <a:off x="14723463" y="4114800"/>
            <a:ext cx="3458174" cy="2531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7" name="TextBox 126"/>
          <p:cNvSpPr txBox="1"/>
          <p:nvPr/>
        </p:nvSpPr>
        <p:spPr bwMode="auto">
          <a:xfrm>
            <a:off x="19546082" y="4185510"/>
            <a:ext cx="2627642" cy="707886"/>
          </a:xfrm>
          <a:prstGeom prst="rect">
            <a:avLst/>
          </a:prstGeom>
          <a:noFill/>
        </p:spPr>
        <p:txBody>
          <a:bodyPr wrap="none">
            <a:spAutoFit/>
          </a:bodyPr>
          <a:lstStyle/>
          <a:p>
            <a:pPr algn="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Teamwork</a:t>
            </a:r>
            <a:endParaRPr lang="id-ID" sz="4000" b="1" dirty="0">
              <a:solidFill>
                <a:schemeClr val="accent5"/>
              </a:solidFill>
              <a:latin typeface="Lato" pitchFamily="34" charset="0"/>
              <a:ea typeface="Lato" pitchFamily="34" charset="0"/>
              <a:cs typeface="Lato" pitchFamily="34" charset="0"/>
            </a:endParaRPr>
          </a:p>
        </p:txBody>
      </p:sp>
      <p:sp>
        <p:nvSpPr>
          <p:cNvPr id="128" name="TextBox 127"/>
          <p:cNvSpPr txBox="1"/>
          <p:nvPr/>
        </p:nvSpPr>
        <p:spPr>
          <a:xfrm>
            <a:off x="16962437" y="4788217"/>
            <a:ext cx="5378039"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29" name="ตัวเชื่อมต่อตรง 237"/>
          <p:cNvCxnSpPr/>
          <p:nvPr/>
        </p:nvCxnSpPr>
        <p:spPr>
          <a:xfrm flipH="1" flipV="1">
            <a:off x="16429037" y="8661490"/>
            <a:ext cx="2209800" cy="12655"/>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0" name="TextBox 129"/>
          <p:cNvSpPr txBox="1"/>
          <p:nvPr/>
        </p:nvSpPr>
        <p:spPr bwMode="auto">
          <a:xfrm>
            <a:off x="20017363" y="8784642"/>
            <a:ext cx="2156360" cy="707886"/>
          </a:xfrm>
          <a:prstGeom prst="rect">
            <a:avLst/>
          </a:prstGeom>
          <a:noFill/>
        </p:spPr>
        <p:txBody>
          <a:bodyPr wrap="none">
            <a:spAutoFit/>
          </a:bodyPr>
          <a:lstStyle/>
          <a:p>
            <a:pPr algn="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Planning</a:t>
            </a:r>
            <a:endParaRPr lang="id-ID" sz="4000" b="1" dirty="0">
              <a:solidFill>
                <a:schemeClr val="accent4"/>
              </a:solidFill>
              <a:latin typeface="Lato" pitchFamily="34" charset="0"/>
              <a:ea typeface="Lato" pitchFamily="34" charset="0"/>
              <a:cs typeface="Lato" pitchFamily="34" charset="0"/>
            </a:endParaRPr>
          </a:p>
        </p:txBody>
      </p:sp>
      <p:sp>
        <p:nvSpPr>
          <p:cNvPr id="131" name="TextBox 130"/>
          <p:cNvSpPr txBox="1"/>
          <p:nvPr/>
        </p:nvSpPr>
        <p:spPr>
          <a:xfrm>
            <a:off x="16962437" y="9387349"/>
            <a:ext cx="5378039"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92" name="Group 91"/>
          <p:cNvGrpSpPr/>
          <p:nvPr/>
        </p:nvGrpSpPr>
        <p:grpSpPr>
          <a:xfrm>
            <a:off x="9342437" y="0"/>
            <a:ext cx="5121981" cy="1859280"/>
            <a:chOff x="9266237" y="-30479"/>
            <a:chExt cx="5121981" cy="1859280"/>
          </a:xfrm>
        </p:grpSpPr>
        <p:sp>
          <p:nvSpPr>
            <p:cNvPr id="9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94" name="TextBox 9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95" name="กลุ่ม 1"/>
            <p:cNvGrpSpPr/>
            <p:nvPr/>
          </p:nvGrpSpPr>
          <p:grpSpPr>
            <a:xfrm>
              <a:off x="10629638" y="960536"/>
              <a:ext cx="2675199" cy="191868"/>
              <a:chOff x="731836" y="7607630"/>
              <a:chExt cx="3043601" cy="240970"/>
            </a:xfrm>
          </p:grpSpPr>
          <p:sp>
            <p:nvSpPr>
              <p:cNvPr id="9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526831502"/>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up)">
                                      <p:cBhvr>
                                        <p:cTn id="7" dur="500"/>
                                        <p:tgtEl>
                                          <p:spTgt spid="8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wipe(down)">
                                      <p:cBhvr>
                                        <p:cTn id="11" dur="500"/>
                                        <p:tgtEl>
                                          <p:spTgt spid="55"/>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74"/>
                                        </p:tgtEl>
                                        <p:attrNameLst>
                                          <p:attrName>style.visibility</p:attrName>
                                        </p:attrNameLst>
                                      </p:cBhvr>
                                      <p:to>
                                        <p:strVal val="visible"/>
                                      </p:to>
                                    </p:set>
                                    <p:animEffect transition="in" filter="wipe(up)">
                                      <p:cBhvr>
                                        <p:cTn id="15" dur="500"/>
                                        <p:tgtEl>
                                          <p:spTgt spid="7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wipe(down)">
                                      <p:cBhvr>
                                        <p:cTn id="19" dur="500"/>
                                        <p:tgtEl>
                                          <p:spTgt spid="67"/>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19"/>
                                        </p:tgtEl>
                                        <p:attrNameLst>
                                          <p:attrName>style.visibility</p:attrName>
                                        </p:attrNameLst>
                                      </p:cBhvr>
                                      <p:to>
                                        <p:strVal val="visible"/>
                                      </p:to>
                                    </p:set>
                                    <p:animEffect transition="in" filter="wipe(right)">
                                      <p:cBhvr>
                                        <p:cTn id="23" dur="500"/>
                                        <p:tgtEl>
                                          <p:spTgt spid="119"/>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120"/>
                                        </p:tgtEl>
                                        <p:attrNameLst>
                                          <p:attrName>style.visibility</p:attrName>
                                        </p:attrNameLst>
                                      </p:cBhvr>
                                      <p:to>
                                        <p:strVal val="visible"/>
                                      </p:to>
                                    </p:set>
                                    <p:animEffect transition="in" filter="wipe(right)">
                                      <p:cBhvr>
                                        <p:cTn id="27" dur="500"/>
                                        <p:tgtEl>
                                          <p:spTgt spid="120"/>
                                        </p:tgtEl>
                                      </p:cBhvr>
                                    </p:animEffect>
                                  </p:childTnLst>
                                </p:cTn>
                              </p:par>
                            </p:childTnLst>
                          </p:cTn>
                        </p:par>
                        <p:par>
                          <p:cTn id="28" fill="hold">
                            <p:stCondLst>
                              <p:cond delay="3000"/>
                            </p:stCondLst>
                            <p:childTnLst>
                              <p:par>
                                <p:cTn id="29" presetID="22" presetClass="entr" presetSubtype="2" fill="hold" grpId="0" nodeType="afterEffect">
                                  <p:stCondLst>
                                    <p:cond delay="0"/>
                                  </p:stCondLst>
                                  <p:childTnLst>
                                    <p:set>
                                      <p:cBhvr>
                                        <p:cTn id="30" dur="1" fill="hold">
                                          <p:stCondLst>
                                            <p:cond delay="0"/>
                                          </p:stCondLst>
                                        </p:cTn>
                                        <p:tgtEl>
                                          <p:spTgt spid="121"/>
                                        </p:tgtEl>
                                        <p:attrNameLst>
                                          <p:attrName>style.visibility</p:attrName>
                                        </p:attrNameLst>
                                      </p:cBhvr>
                                      <p:to>
                                        <p:strVal val="visible"/>
                                      </p:to>
                                    </p:set>
                                    <p:animEffect transition="in" filter="wipe(right)">
                                      <p:cBhvr>
                                        <p:cTn id="31" dur="500"/>
                                        <p:tgtEl>
                                          <p:spTgt spid="121"/>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122"/>
                                        </p:tgtEl>
                                        <p:attrNameLst>
                                          <p:attrName>style.visibility</p:attrName>
                                        </p:attrNameLst>
                                      </p:cBhvr>
                                      <p:to>
                                        <p:strVal val="visible"/>
                                      </p:to>
                                    </p:set>
                                    <p:animEffect transition="in" filter="wipe(right)">
                                      <p:cBhvr>
                                        <p:cTn id="35" dur="500"/>
                                        <p:tgtEl>
                                          <p:spTgt spid="122"/>
                                        </p:tgtEl>
                                      </p:cBhvr>
                                    </p:animEffect>
                                  </p:childTnLst>
                                </p:cTn>
                              </p:par>
                            </p:childTnLst>
                          </p:cTn>
                        </p:par>
                        <p:par>
                          <p:cTn id="36" fill="hold">
                            <p:stCondLst>
                              <p:cond delay="4000"/>
                            </p:stCondLst>
                            <p:childTnLst>
                              <p:par>
                                <p:cTn id="37" presetID="22" presetClass="entr" presetSubtype="2" fill="hold" grpId="0" nodeType="afterEffect">
                                  <p:stCondLst>
                                    <p:cond delay="0"/>
                                  </p:stCondLst>
                                  <p:childTnLst>
                                    <p:set>
                                      <p:cBhvr>
                                        <p:cTn id="38" dur="1" fill="hold">
                                          <p:stCondLst>
                                            <p:cond delay="0"/>
                                          </p:stCondLst>
                                        </p:cTn>
                                        <p:tgtEl>
                                          <p:spTgt spid="123"/>
                                        </p:tgtEl>
                                        <p:attrNameLst>
                                          <p:attrName>style.visibility</p:attrName>
                                        </p:attrNameLst>
                                      </p:cBhvr>
                                      <p:to>
                                        <p:strVal val="visible"/>
                                      </p:to>
                                    </p:set>
                                    <p:animEffect transition="in" filter="wipe(right)">
                                      <p:cBhvr>
                                        <p:cTn id="39" dur="500"/>
                                        <p:tgtEl>
                                          <p:spTgt spid="123"/>
                                        </p:tgtEl>
                                      </p:cBhvr>
                                    </p:animEffect>
                                  </p:childTnLst>
                                </p:cTn>
                              </p:par>
                            </p:childTnLst>
                          </p:cTn>
                        </p:par>
                        <p:par>
                          <p:cTn id="40" fill="hold">
                            <p:stCondLst>
                              <p:cond delay="4500"/>
                            </p:stCondLst>
                            <p:childTnLst>
                              <p:par>
                                <p:cTn id="41" presetID="22" presetClass="entr" presetSubtype="2" fill="hold" grpId="0" nodeType="afterEffect">
                                  <p:stCondLst>
                                    <p:cond delay="0"/>
                                  </p:stCondLst>
                                  <p:childTnLst>
                                    <p:set>
                                      <p:cBhvr>
                                        <p:cTn id="42" dur="1" fill="hold">
                                          <p:stCondLst>
                                            <p:cond delay="0"/>
                                          </p:stCondLst>
                                        </p:cTn>
                                        <p:tgtEl>
                                          <p:spTgt spid="124"/>
                                        </p:tgtEl>
                                        <p:attrNameLst>
                                          <p:attrName>style.visibility</p:attrName>
                                        </p:attrNameLst>
                                      </p:cBhvr>
                                      <p:to>
                                        <p:strVal val="visible"/>
                                      </p:to>
                                    </p:set>
                                    <p:animEffect transition="in" filter="wipe(right)">
                                      <p:cBhvr>
                                        <p:cTn id="43" dur="500"/>
                                        <p:tgtEl>
                                          <p:spTgt spid="124"/>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wipe(left)">
                                      <p:cBhvr>
                                        <p:cTn id="47" dur="500"/>
                                        <p:tgtEl>
                                          <p:spTgt spid="126"/>
                                        </p:tgtEl>
                                      </p:cBhvr>
                                    </p:animEffect>
                                  </p:childTnLst>
                                </p:cTn>
                              </p:par>
                            </p:childTnLst>
                          </p:cTn>
                        </p:par>
                        <p:par>
                          <p:cTn id="48" fill="hold">
                            <p:stCondLst>
                              <p:cond delay="5500"/>
                            </p:stCondLst>
                            <p:childTnLst>
                              <p:par>
                                <p:cTn id="49" presetID="22" presetClass="entr" presetSubtype="8" fill="hold" grpId="0" nodeType="afterEffect">
                                  <p:stCondLst>
                                    <p:cond delay="0"/>
                                  </p:stCondLst>
                                  <p:childTnLst>
                                    <p:set>
                                      <p:cBhvr>
                                        <p:cTn id="50" dur="1" fill="hold">
                                          <p:stCondLst>
                                            <p:cond delay="0"/>
                                          </p:stCondLst>
                                        </p:cTn>
                                        <p:tgtEl>
                                          <p:spTgt spid="127"/>
                                        </p:tgtEl>
                                        <p:attrNameLst>
                                          <p:attrName>style.visibility</p:attrName>
                                        </p:attrNameLst>
                                      </p:cBhvr>
                                      <p:to>
                                        <p:strVal val="visible"/>
                                      </p:to>
                                    </p:set>
                                    <p:animEffect transition="in" filter="wipe(left)">
                                      <p:cBhvr>
                                        <p:cTn id="51" dur="500"/>
                                        <p:tgtEl>
                                          <p:spTgt spid="127"/>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28"/>
                                        </p:tgtEl>
                                        <p:attrNameLst>
                                          <p:attrName>style.visibility</p:attrName>
                                        </p:attrNameLst>
                                      </p:cBhvr>
                                      <p:to>
                                        <p:strVal val="visible"/>
                                      </p:to>
                                    </p:set>
                                    <p:animEffect transition="in" filter="wipe(left)">
                                      <p:cBhvr>
                                        <p:cTn id="55" dur="500"/>
                                        <p:tgtEl>
                                          <p:spTgt spid="128"/>
                                        </p:tgtEl>
                                      </p:cBhvr>
                                    </p:animEffect>
                                  </p:childTnLst>
                                </p:cTn>
                              </p:par>
                            </p:childTnLst>
                          </p:cTn>
                        </p:par>
                        <p:par>
                          <p:cTn id="56" fill="hold">
                            <p:stCondLst>
                              <p:cond delay="6500"/>
                            </p:stCondLst>
                            <p:childTnLst>
                              <p:par>
                                <p:cTn id="57" presetID="22" presetClass="entr" presetSubtype="8" fill="hold" nodeType="afterEffect">
                                  <p:stCondLst>
                                    <p:cond delay="0"/>
                                  </p:stCondLst>
                                  <p:childTnLst>
                                    <p:set>
                                      <p:cBhvr>
                                        <p:cTn id="58" dur="1" fill="hold">
                                          <p:stCondLst>
                                            <p:cond delay="0"/>
                                          </p:stCondLst>
                                        </p:cTn>
                                        <p:tgtEl>
                                          <p:spTgt spid="129"/>
                                        </p:tgtEl>
                                        <p:attrNameLst>
                                          <p:attrName>style.visibility</p:attrName>
                                        </p:attrNameLst>
                                      </p:cBhvr>
                                      <p:to>
                                        <p:strVal val="visible"/>
                                      </p:to>
                                    </p:set>
                                    <p:animEffect transition="in" filter="wipe(left)">
                                      <p:cBhvr>
                                        <p:cTn id="59" dur="500"/>
                                        <p:tgtEl>
                                          <p:spTgt spid="129"/>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130"/>
                                        </p:tgtEl>
                                        <p:attrNameLst>
                                          <p:attrName>style.visibility</p:attrName>
                                        </p:attrNameLst>
                                      </p:cBhvr>
                                      <p:to>
                                        <p:strVal val="visible"/>
                                      </p:to>
                                    </p:set>
                                    <p:animEffect transition="in" filter="wipe(left)">
                                      <p:cBhvr>
                                        <p:cTn id="63" dur="500"/>
                                        <p:tgtEl>
                                          <p:spTgt spid="130"/>
                                        </p:tgtEl>
                                      </p:cBhvr>
                                    </p:animEffect>
                                  </p:childTnLst>
                                </p:cTn>
                              </p:par>
                            </p:childTnLst>
                          </p:cTn>
                        </p:par>
                        <p:par>
                          <p:cTn id="64" fill="hold">
                            <p:stCondLst>
                              <p:cond delay="7500"/>
                            </p:stCondLst>
                            <p:childTnLst>
                              <p:par>
                                <p:cTn id="65" presetID="22" presetClass="entr" presetSubtype="8" fill="hold" grpId="0" nodeType="afterEffect">
                                  <p:stCondLst>
                                    <p:cond delay="0"/>
                                  </p:stCondLst>
                                  <p:childTnLst>
                                    <p:set>
                                      <p:cBhvr>
                                        <p:cTn id="66" dur="1" fill="hold">
                                          <p:stCondLst>
                                            <p:cond delay="0"/>
                                          </p:stCondLst>
                                        </p:cTn>
                                        <p:tgtEl>
                                          <p:spTgt spid="131"/>
                                        </p:tgtEl>
                                        <p:attrNameLst>
                                          <p:attrName>style.visibility</p:attrName>
                                        </p:attrNameLst>
                                      </p:cBhvr>
                                      <p:to>
                                        <p:strVal val="visible"/>
                                      </p:to>
                                    </p:set>
                                    <p:animEffect transition="in" filter="wipe(left)">
                                      <p:cBhvr>
                                        <p:cTn id="67"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p:bldP spid="121" grpId="0"/>
      <p:bldP spid="123" grpId="0"/>
      <p:bldP spid="124" grpId="0"/>
      <p:bldP spid="127" grpId="0"/>
      <p:bldP spid="128" grpId="0"/>
      <p:bldP spid="130" grpId="0"/>
      <p:bldP spid="13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Freeform 6"/>
          <p:cNvSpPr>
            <a:spLocks noEditPoints="1"/>
          </p:cNvSpPr>
          <p:nvPr/>
        </p:nvSpPr>
        <p:spPr bwMode="auto">
          <a:xfrm>
            <a:off x="4379153" y="3596079"/>
            <a:ext cx="1991484" cy="8062521"/>
          </a:xfrm>
          <a:custGeom>
            <a:avLst/>
            <a:gdLst>
              <a:gd name="T0" fmla="*/ 10 w 85"/>
              <a:gd name="T1" fmla="*/ 141 h 344"/>
              <a:gd name="T2" fmla="*/ 11 w 85"/>
              <a:gd name="T3" fmla="*/ 158 h 344"/>
              <a:gd name="T4" fmla="*/ 20 w 85"/>
              <a:gd name="T5" fmla="*/ 216 h 344"/>
              <a:gd name="T6" fmla="*/ 25 w 85"/>
              <a:gd name="T7" fmla="*/ 221 h 344"/>
              <a:gd name="T8" fmla="*/ 29 w 85"/>
              <a:gd name="T9" fmla="*/ 254 h 344"/>
              <a:gd name="T10" fmla="*/ 32 w 85"/>
              <a:gd name="T11" fmla="*/ 310 h 344"/>
              <a:gd name="T12" fmla="*/ 35 w 85"/>
              <a:gd name="T13" fmla="*/ 324 h 344"/>
              <a:gd name="T14" fmla="*/ 37 w 85"/>
              <a:gd name="T15" fmla="*/ 328 h 344"/>
              <a:gd name="T16" fmla="*/ 44 w 85"/>
              <a:gd name="T17" fmla="*/ 343 h 344"/>
              <a:gd name="T18" fmla="*/ 52 w 85"/>
              <a:gd name="T19" fmla="*/ 315 h 344"/>
              <a:gd name="T20" fmla="*/ 65 w 85"/>
              <a:gd name="T21" fmla="*/ 251 h 344"/>
              <a:gd name="T22" fmla="*/ 66 w 85"/>
              <a:gd name="T23" fmla="*/ 220 h 344"/>
              <a:gd name="T24" fmla="*/ 74 w 85"/>
              <a:gd name="T25" fmla="*/ 176 h 344"/>
              <a:gd name="T26" fmla="*/ 81 w 85"/>
              <a:gd name="T27" fmla="*/ 155 h 344"/>
              <a:gd name="T28" fmla="*/ 74 w 85"/>
              <a:gd name="T29" fmla="*/ 124 h 344"/>
              <a:gd name="T30" fmla="*/ 84 w 85"/>
              <a:gd name="T31" fmla="*/ 89 h 344"/>
              <a:gd name="T32" fmla="*/ 75 w 85"/>
              <a:gd name="T33" fmla="*/ 58 h 344"/>
              <a:gd name="T34" fmla="*/ 66 w 85"/>
              <a:gd name="T35" fmla="*/ 48 h 344"/>
              <a:gd name="T36" fmla="*/ 60 w 85"/>
              <a:gd name="T37" fmla="*/ 34 h 344"/>
              <a:gd name="T38" fmla="*/ 60 w 85"/>
              <a:gd name="T39" fmla="*/ 24 h 344"/>
              <a:gd name="T40" fmla="*/ 58 w 85"/>
              <a:gd name="T41" fmla="*/ 10 h 344"/>
              <a:gd name="T42" fmla="*/ 44 w 85"/>
              <a:gd name="T43" fmla="*/ 0 h 344"/>
              <a:gd name="T44" fmla="*/ 28 w 85"/>
              <a:gd name="T45" fmla="*/ 13 h 344"/>
              <a:gd name="T46" fmla="*/ 26 w 85"/>
              <a:gd name="T47" fmla="*/ 24 h 344"/>
              <a:gd name="T48" fmla="*/ 20 w 85"/>
              <a:gd name="T49" fmla="*/ 51 h 344"/>
              <a:gd name="T50" fmla="*/ 5 w 85"/>
              <a:gd name="T51" fmla="*/ 65 h 344"/>
              <a:gd name="T52" fmla="*/ 4 w 85"/>
              <a:gd name="T53" fmla="*/ 112 h 344"/>
              <a:gd name="T54" fmla="*/ 58 w 85"/>
              <a:gd name="T55" fmla="*/ 102 h 344"/>
              <a:gd name="T56" fmla="*/ 61 w 85"/>
              <a:gd name="T57" fmla="*/ 110 h 344"/>
              <a:gd name="T58" fmla="*/ 58 w 85"/>
              <a:gd name="T59" fmla="*/ 106 h 344"/>
              <a:gd name="T60" fmla="*/ 44 w 85"/>
              <a:gd name="T61" fmla="*/ 220 h 344"/>
              <a:gd name="T62" fmla="*/ 46 w 85"/>
              <a:gd name="T63" fmla="*/ 232 h 344"/>
              <a:gd name="T64" fmla="*/ 45 w 85"/>
              <a:gd name="T65" fmla="*/ 245 h 344"/>
              <a:gd name="T66" fmla="*/ 44 w 85"/>
              <a:gd name="T67" fmla="*/ 236 h 344"/>
              <a:gd name="T68" fmla="*/ 36 w 85"/>
              <a:gd name="T69" fmla="*/ 73 h 344"/>
              <a:gd name="T70" fmla="*/ 31 w 85"/>
              <a:gd name="T71" fmla="*/ 49 h 344"/>
              <a:gd name="T72" fmla="*/ 38 w 85"/>
              <a:gd name="T73" fmla="*/ 68 h 344"/>
              <a:gd name="T74" fmla="*/ 45 w 85"/>
              <a:gd name="T75" fmla="*/ 58 h 344"/>
              <a:gd name="T76" fmla="*/ 46 w 85"/>
              <a:gd name="T77" fmla="*/ 74 h 344"/>
              <a:gd name="T78" fmla="*/ 36 w 85"/>
              <a:gd name="T79" fmla="*/ 73 h 344"/>
              <a:gd name="T80" fmla="*/ 32 w 85"/>
              <a:gd name="T81" fmla="*/ 120 h 344"/>
              <a:gd name="T82" fmla="*/ 29 w 85"/>
              <a:gd name="T83" fmla="*/ 12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344">
                <a:moveTo>
                  <a:pt x="12" y="119"/>
                </a:moveTo>
                <a:cubicBezTo>
                  <a:pt x="12" y="119"/>
                  <a:pt x="13" y="131"/>
                  <a:pt x="10" y="141"/>
                </a:cubicBezTo>
                <a:cubicBezTo>
                  <a:pt x="6" y="151"/>
                  <a:pt x="4" y="157"/>
                  <a:pt x="7" y="157"/>
                </a:cubicBezTo>
                <a:cubicBezTo>
                  <a:pt x="10" y="158"/>
                  <a:pt x="11" y="158"/>
                  <a:pt x="11" y="158"/>
                </a:cubicBezTo>
                <a:cubicBezTo>
                  <a:pt x="11" y="158"/>
                  <a:pt x="11" y="171"/>
                  <a:pt x="13" y="180"/>
                </a:cubicBezTo>
                <a:cubicBezTo>
                  <a:pt x="15" y="189"/>
                  <a:pt x="20" y="211"/>
                  <a:pt x="20" y="216"/>
                </a:cubicBezTo>
                <a:cubicBezTo>
                  <a:pt x="20" y="222"/>
                  <a:pt x="20" y="221"/>
                  <a:pt x="22" y="221"/>
                </a:cubicBezTo>
                <a:cubicBezTo>
                  <a:pt x="24" y="221"/>
                  <a:pt x="25" y="221"/>
                  <a:pt x="25" y="221"/>
                </a:cubicBezTo>
                <a:cubicBezTo>
                  <a:pt x="25" y="221"/>
                  <a:pt x="25" y="230"/>
                  <a:pt x="26" y="232"/>
                </a:cubicBezTo>
                <a:cubicBezTo>
                  <a:pt x="27" y="234"/>
                  <a:pt x="25" y="244"/>
                  <a:pt x="29" y="254"/>
                </a:cubicBezTo>
                <a:cubicBezTo>
                  <a:pt x="32" y="265"/>
                  <a:pt x="38" y="282"/>
                  <a:pt x="38" y="290"/>
                </a:cubicBezTo>
                <a:cubicBezTo>
                  <a:pt x="38" y="297"/>
                  <a:pt x="35" y="307"/>
                  <a:pt x="32" y="310"/>
                </a:cubicBezTo>
                <a:cubicBezTo>
                  <a:pt x="28" y="314"/>
                  <a:pt x="23" y="322"/>
                  <a:pt x="26" y="323"/>
                </a:cubicBezTo>
                <a:cubicBezTo>
                  <a:pt x="28" y="325"/>
                  <a:pt x="32" y="325"/>
                  <a:pt x="35" y="324"/>
                </a:cubicBezTo>
                <a:cubicBezTo>
                  <a:pt x="37" y="323"/>
                  <a:pt x="39" y="321"/>
                  <a:pt x="39" y="321"/>
                </a:cubicBezTo>
                <a:cubicBezTo>
                  <a:pt x="39" y="321"/>
                  <a:pt x="39" y="325"/>
                  <a:pt x="37" y="328"/>
                </a:cubicBezTo>
                <a:cubicBezTo>
                  <a:pt x="36" y="331"/>
                  <a:pt x="37" y="344"/>
                  <a:pt x="43" y="344"/>
                </a:cubicBezTo>
                <a:cubicBezTo>
                  <a:pt x="43" y="344"/>
                  <a:pt x="44" y="344"/>
                  <a:pt x="44" y="343"/>
                </a:cubicBezTo>
                <a:cubicBezTo>
                  <a:pt x="49" y="342"/>
                  <a:pt x="52" y="337"/>
                  <a:pt x="51" y="330"/>
                </a:cubicBezTo>
                <a:cubicBezTo>
                  <a:pt x="51" y="322"/>
                  <a:pt x="53" y="320"/>
                  <a:pt x="52" y="315"/>
                </a:cubicBezTo>
                <a:cubicBezTo>
                  <a:pt x="50" y="311"/>
                  <a:pt x="52" y="307"/>
                  <a:pt x="54" y="300"/>
                </a:cubicBezTo>
                <a:cubicBezTo>
                  <a:pt x="57" y="292"/>
                  <a:pt x="66" y="260"/>
                  <a:pt x="65" y="251"/>
                </a:cubicBezTo>
                <a:cubicBezTo>
                  <a:pt x="65" y="243"/>
                  <a:pt x="64" y="236"/>
                  <a:pt x="65" y="230"/>
                </a:cubicBezTo>
                <a:cubicBezTo>
                  <a:pt x="66" y="225"/>
                  <a:pt x="66" y="220"/>
                  <a:pt x="66" y="220"/>
                </a:cubicBezTo>
                <a:cubicBezTo>
                  <a:pt x="66" y="220"/>
                  <a:pt x="72" y="223"/>
                  <a:pt x="72" y="214"/>
                </a:cubicBezTo>
                <a:cubicBezTo>
                  <a:pt x="72" y="206"/>
                  <a:pt x="73" y="183"/>
                  <a:pt x="74" y="176"/>
                </a:cubicBezTo>
                <a:cubicBezTo>
                  <a:pt x="74" y="170"/>
                  <a:pt x="73" y="156"/>
                  <a:pt x="73" y="156"/>
                </a:cubicBezTo>
                <a:cubicBezTo>
                  <a:pt x="73" y="156"/>
                  <a:pt x="79" y="155"/>
                  <a:pt x="81" y="155"/>
                </a:cubicBezTo>
                <a:cubicBezTo>
                  <a:pt x="83" y="154"/>
                  <a:pt x="76" y="142"/>
                  <a:pt x="75" y="137"/>
                </a:cubicBezTo>
                <a:cubicBezTo>
                  <a:pt x="73" y="132"/>
                  <a:pt x="74" y="124"/>
                  <a:pt x="74" y="124"/>
                </a:cubicBezTo>
                <a:cubicBezTo>
                  <a:pt x="74" y="124"/>
                  <a:pt x="84" y="123"/>
                  <a:pt x="84" y="115"/>
                </a:cubicBezTo>
                <a:cubicBezTo>
                  <a:pt x="85" y="106"/>
                  <a:pt x="85" y="94"/>
                  <a:pt x="84" y="89"/>
                </a:cubicBezTo>
                <a:cubicBezTo>
                  <a:pt x="83" y="84"/>
                  <a:pt x="83" y="84"/>
                  <a:pt x="82" y="77"/>
                </a:cubicBezTo>
                <a:cubicBezTo>
                  <a:pt x="82" y="71"/>
                  <a:pt x="78" y="59"/>
                  <a:pt x="75" y="58"/>
                </a:cubicBezTo>
                <a:cubicBezTo>
                  <a:pt x="71" y="58"/>
                  <a:pt x="67" y="55"/>
                  <a:pt x="67" y="55"/>
                </a:cubicBezTo>
                <a:cubicBezTo>
                  <a:pt x="67" y="55"/>
                  <a:pt x="70" y="51"/>
                  <a:pt x="66" y="48"/>
                </a:cubicBezTo>
                <a:cubicBezTo>
                  <a:pt x="62" y="44"/>
                  <a:pt x="59" y="43"/>
                  <a:pt x="61" y="38"/>
                </a:cubicBezTo>
                <a:cubicBezTo>
                  <a:pt x="62" y="37"/>
                  <a:pt x="60" y="35"/>
                  <a:pt x="60" y="34"/>
                </a:cubicBezTo>
                <a:cubicBezTo>
                  <a:pt x="60" y="32"/>
                  <a:pt x="62" y="30"/>
                  <a:pt x="61" y="28"/>
                </a:cubicBezTo>
                <a:cubicBezTo>
                  <a:pt x="61" y="27"/>
                  <a:pt x="60" y="26"/>
                  <a:pt x="60" y="24"/>
                </a:cubicBezTo>
                <a:cubicBezTo>
                  <a:pt x="59" y="23"/>
                  <a:pt x="60" y="21"/>
                  <a:pt x="60" y="19"/>
                </a:cubicBezTo>
                <a:cubicBezTo>
                  <a:pt x="59" y="17"/>
                  <a:pt x="59" y="13"/>
                  <a:pt x="58" y="10"/>
                </a:cubicBezTo>
                <a:cubicBezTo>
                  <a:pt x="56" y="4"/>
                  <a:pt x="52" y="0"/>
                  <a:pt x="45" y="0"/>
                </a:cubicBezTo>
                <a:cubicBezTo>
                  <a:pt x="45" y="0"/>
                  <a:pt x="45" y="0"/>
                  <a:pt x="44" y="0"/>
                </a:cubicBezTo>
                <a:cubicBezTo>
                  <a:pt x="41" y="0"/>
                  <a:pt x="36" y="1"/>
                  <a:pt x="33" y="3"/>
                </a:cubicBezTo>
                <a:cubicBezTo>
                  <a:pt x="31" y="6"/>
                  <a:pt x="29" y="9"/>
                  <a:pt x="28" y="13"/>
                </a:cubicBezTo>
                <a:cubicBezTo>
                  <a:pt x="28" y="16"/>
                  <a:pt x="28" y="18"/>
                  <a:pt x="27" y="19"/>
                </a:cubicBezTo>
                <a:cubicBezTo>
                  <a:pt x="27" y="21"/>
                  <a:pt x="26" y="22"/>
                  <a:pt x="26" y="24"/>
                </a:cubicBezTo>
                <a:cubicBezTo>
                  <a:pt x="26" y="27"/>
                  <a:pt x="25" y="31"/>
                  <a:pt x="24" y="37"/>
                </a:cubicBezTo>
                <a:cubicBezTo>
                  <a:pt x="23" y="43"/>
                  <a:pt x="23" y="47"/>
                  <a:pt x="20" y="51"/>
                </a:cubicBezTo>
                <a:cubicBezTo>
                  <a:pt x="17" y="54"/>
                  <a:pt x="18" y="57"/>
                  <a:pt x="18" y="57"/>
                </a:cubicBezTo>
                <a:cubicBezTo>
                  <a:pt x="18" y="57"/>
                  <a:pt x="8" y="58"/>
                  <a:pt x="5" y="65"/>
                </a:cubicBezTo>
                <a:cubicBezTo>
                  <a:pt x="3" y="71"/>
                  <a:pt x="2" y="83"/>
                  <a:pt x="1" y="90"/>
                </a:cubicBezTo>
                <a:cubicBezTo>
                  <a:pt x="0" y="98"/>
                  <a:pt x="1" y="107"/>
                  <a:pt x="4" y="112"/>
                </a:cubicBezTo>
                <a:cubicBezTo>
                  <a:pt x="6" y="118"/>
                  <a:pt x="12" y="119"/>
                  <a:pt x="12" y="119"/>
                </a:cubicBezTo>
                <a:close/>
                <a:moveTo>
                  <a:pt x="58" y="102"/>
                </a:moveTo>
                <a:cubicBezTo>
                  <a:pt x="60" y="103"/>
                  <a:pt x="60" y="103"/>
                  <a:pt x="60" y="103"/>
                </a:cubicBezTo>
                <a:cubicBezTo>
                  <a:pt x="60" y="103"/>
                  <a:pt x="61" y="108"/>
                  <a:pt x="61" y="110"/>
                </a:cubicBezTo>
                <a:cubicBezTo>
                  <a:pt x="60" y="111"/>
                  <a:pt x="58" y="111"/>
                  <a:pt x="58" y="111"/>
                </a:cubicBezTo>
                <a:cubicBezTo>
                  <a:pt x="58" y="111"/>
                  <a:pt x="58" y="109"/>
                  <a:pt x="58" y="106"/>
                </a:cubicBezTo>
                <a:cubicBezTo>
                  <a:pt x="57" y="103"/>
                  <a:pt x="58" y="102"/>
                  <a:pt x="58" y="102"/>
                </a:cubicBezTo>
                <a:close/>
                <a:moveTo>
                  <a:pt x="44" y="220"/>
                </a:moveTo>
                <a:cubicBezTo>
                  <a:pt x="44" y="220"/>
                  <a:pt x="44" y="223"/>
                  <a:pt x="44" y="226"/>
                </a:cubicBezTo>
                <a:cubicBezTo>
                  <a:pt x="45" y="228"/>
                  <a:pt x="45" y="231"/>
                  <a:pt x="46" y="232"/>
                </a:cubicBezTo>
                <a:cubicBezTo>
                  <a:pt x="46" y="235"/>
                  <a:pt x="45" y="238"/>
                  <a:pt x="45" y="240"/>
                </a:cubicBezTo>
                <a:cubicBezTo>
                  <a:pt x="45" y="242"/>
                  <a:pt x="45" y="245"/>
                  <a:pt x="45" y="245"/>
                </a:cubicBezTo>
                <a:cubicBezTo>
                  <a:pt x="45" y="245"/>
                  <a:pt x="45" y="243"/>
                  <a:pt x="44" y="242"/>
                </a:cubicBezTo>
                <a:cubicBezTo>
                  <a:pt x="44" y="239"/>
                  <a:pt x="44" y="237"/>
                  <a:pt x="44" y="236"/>
                </a:cubicBezTo>
                <a:cubicBezTo>
                  <a:pt x="43" y="233"/>
                  <a:pt x="43" y="228"/>
                  <a:pt x="44" y="220"/>
                </a:cubicBezTo>
                <a:close/>
                <a:moveTo>
                  <a:pt x="36" y="73"/>
                </a:moveTo>
                <a:cubicBezTo>
                  <a:pt x="35" y="71"/>
                  <a:pt x="31" y="58"/>
                  <a:pt x="31" y="56"/>
                </a:cubicBezTo>
                <a:cubicBezTo>
                  <a:pt x="31" y="53"/>
                  <a:pt x="31" y="51"/>
                  <a:pt x="31" y="49"/>
                </a:cubicBezTo>
                <a:cubicBezTo>
                  <a:pt x="34" y="55"/>
                  <a:pt x="38" y="57"/>
                  <a:pt x="37" y="59"/>
                </a:cubicBezTo>
                <a:cubicBezTo>
                  <a:pt x="36" y="62"/>
                  <a:pt x="36" y="65"/>
                  <a:pt x="38" y="68"/>
                </a:cubicBezTo>
                <a:cubicBezTo>
                  <a:pt x="40" y="72"/>
                  <a:pt x="41" y="80"/>
                  <a:pt x="42" y="76"/>
                </a:cubicBezTo>
                <a:cubicBezTo>
                  <a:pt x="43" y="73"/>
                  <a:pt x="45" y="61"/>
                  <a:pt x="45" y="58"/>
                </a:cubicBezTo>
                <a:cubicBezTo>
                  <a:pt x="45" y="54"/>
                  <a:pt x="51" y="50"/>
                  <a:pt x="51" y="50"/>
                </a:cubicBezTo>
                <a:cubicBezTo>
                  <a:pt x="51" y="56"/>
                  <a:pt x="48" y="67"/>
                  <a:pt x="46" y="74"/>
                </a:cubicBezTo>
                <a:cubicBezTo>
                  <a:pt x="44" y="81"/>
                  <a:pt x="41" y="88"/>
                  <a:pt x="41" y="86"/>
                </a:cubicBezTo>
                <a:cubicBezTo>
                  <a:pt x="41" y="83"/>
                  <a:pt x="38" y="76"/>
                  <a:pt x="36" y="73"/>
                </a:cubicBezTo>
                <a:close/>
                <a:moveTo>
                  <a:pt x="29" y="120"/>
                </a:moveTo>
                <a:cubicBezTo>
                  <a:pt x="32" y="120"/>
                  <a:pt x="32" y="120"/>
                  <a:pt x="32" y="120"/>
                </a:cubicBezTo>
                <a:cubicBezTo>
                  <a:pt x="32" y="120"/>
                  <a:pt x="33" y="125"/>
                  <a:pt x="33" y="127"/>
                </a:cubicBezTo>
                <a:cubicBezTo>
                  <a:pt x="33" y="128"/>
                  <a:pt x="29" y="127"/>
                  <a:pt x="29" y="127"/>
                </a:cubicBezTo>
                <a:lnTo>
                  <a:pt x="29" y="12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02" name="กลุ่ม 101"/>
          <p:cNvGrpSpPr/>
          <p:nvPr/>
        </p:nvGrpSpPr>
        <p:grpSpPr>
          <a:xfrm>
            <a:off x="9143048" y="4420283"/>
            <a:ext cx="2538808" cy="7176795"/>
            <a:chOff x="10209848" y="4329404"/>
            <a:chExt cx="2538808" cy="7176795"/>
          </a:xfrm>
        </p:grpSpPr>
        <p:grpSp>
          <p:nvGrpSpPr>
            <p:cNvPr id="103" name="กลุ่ม 102"/>
            <p:cNvGrpSpPr/>
            <p:nvPr/>
          </p:nvGrpSpPr>
          <p:grpSpPr>
            <a:xfrm rot="10800000">
              <a:off x="10209848" y="4329404"/>
              <a:ext cx="2538808" cy="7176795"/>
              <a:chOff x="7048106" y="2595961"/>
              <a:chExt cx="3072601" cy="8685740"/>
            </a:xfrm>
          </p:grpSpPr>
          <p:sp>
            <p:nvSpPr>
              <p:cNvPr id="111" name="Freeform 6"/>
              <p:cNvSpPr>
                <a:spLocks/>
              </p:cNvSpPr>
              <p:nvPr/>
            </p:nvSpPr>
            <p:spPr bwMode="auto">
              <a:xfrm>
                <a:off x="7581899" y="4060163"/>
                <a:ext cx="2141538" cy="7221538"/>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Lst>
                <a:ahLst/>
                <a:cxnLst>
                  <a:cxn ang="0">
                    <a:pos x="T0" y="T1"/>
                  </a:cxn>
                  <a:cxn ang="0">
                    <a:pos x="T2" y="T3"/>
                  </a:cxn>
                  <a:cxn ang="0">
                    <a:pos x="T4" y="T5"/>
                  </a:cxn>
                  <a:cxn ang="0">
                    <a:pos x="T6" y="T7"/>
                  </a:cxn>
                  <a:cxn ang="0">
                    <a:pos x="T8" y="T9"/>
                  </a:cxn>
                  <a:cxn ang="0">
                    <a:pos x="T10" y="T11"/>
                  </a:cxn>
                </a:cxnLst>
                <a:rect l="0" t="0" r="r" b="b"/>
                <a:pathLst>
                  <a:path w="1349" h="4549">
                    <a:moveTo>
                      <a:pt x="1349" y="3842"/>
                    </a:moveTo>
                    <a:lnTo>
                      <a:pt x="668" y="4549"/>
                    </a:lnTo>
                    <a:lnTo>
                      <a:pt x="0" y="3842"/>
                    </a:lnTo>
                    <a:lnTo>
                      <a:pt x="0" y="0"/>
                    </a:lnTo>
                    <a:lnTo>
                      <a:pt x="1349" y="0"/>
                    </a:lnTo>
                    <a:lnTo>
                      <a:pt x="1349" y="384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2" name="Oval 14"/>
              <p:cNvSpPr>
                <a:spLocks noChangeArrowheads="1"/>
              </p:cNvSpPr>
              <p:nvPr/>
            </p:nvSpPr>
            <p:spPr bwMode="auto">
              <a:xfrm>
                <a:off x="7048106" y="2595961"/>
                <a:ext cx="3072601" cy="307260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3"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04" name="TextBox 103"/>
            <p:cNvSpPr txBox="1"/>
            <p:nvPr/>
          </p:nvSpPr>
          <p:spPr>
            <a:xfrm rot="16200000">
              <a:off x="9440817" y="6226221"/>
              <a:ext cx="3875998"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05" name="กลุ่ม 104"/>
            <p:cNvGrpSpPr/>
            <p:nvPr/>
          </p:nvGrpSpPr>
          <p:grpSpPr>
            <a:xfrm>
              <a:off x="10978527" y="9785863"/>
              <a:ext cx="962101" cy="896607"/>
              <a:chOff x="17657763" y="3349461"/>
              <a:chExt cx="676275" cy="630238"/>
            </a:xfrm>
            <a:solidFill>
              <a:schemeClr val="accent3"/>
            </a:solidFill>
          </p:grpSpPr>
          <p:sp>
            <p:nvSpPr>
              <p:cNvPr id="106" name="Freeform 34"/>
              <p:cNvSpPr>
                <a:spLocks noEditPoints="1"/>
              </p:cNvSpPr>
              <p:nvPr/>
            </p:nvSpPr>
            <p:spPr bwMode="auto">
              <a:xfrm>
                <a:off x="17657763" y="3349461"/>
                <a:ext cx="676275" cy="630238"/>
              </a:xfrm>
              <a:custGeom>
                <a:avLst/>
                <a:gdLst>
                  <a:gd name="T0" fmla="*/ 38 w 71"/>
                  <a:gd name="T1" fmla="*/ 0 h 66"/>
                  <a:gd name="T2" fmla="*/ 5 w 71"/>
                  <a:gd name="T3" fmla="*/ 33 h 66"/>
                  <a:gd name="T4" fmla="*/ 9 w 71"/>
                  <a:gd name="T5" fmla="*/ 50 h 66"/>
                  <a:gd name="T6" fmla="*/ 1 w 71"/>
                  <a:gd name="T7" fmla="*/ 64 h 66"/>
                  <a:gd name="T8" fmla="*/ 1 w 71"/>
                  <a:gd name="T9" fmla="*/ 65 h 66"/>
                  <a:gd name="T10" fmla="*/ 2 w 71"/>
                  <a:gd name="T11" fmla="*/ 66 h 66"/>
                  <a:gd name="T12" fmla="*/ 2 w 71"/>
                  <a:gd name="T13" fmla="*/ 66 h 66"/>
                  <a:gd name="T14" fmla="*/ 21 w 71"/>
                  <a:gd name="T15" fmla="*/ 62 h 66"/>
                  <a:gd name="T16" fmla="*/ 38 w 71"/>
                  <a:gd name="T17" fmla="*/ 66 h 66"/>
                  <a:gd name="T18" fmla="*/ 71 w 71"/>
                  <a:gd name="T19" fmla="*/ 33 h 66"/>
                  <a:gd name="T20" fmla="*/ 38 w 71"/>
                  <a:gd name="T21" fmla="*/ 0 h 66"/>
                  <a:gd name="T22" fmla="*/ 38 w 71"/>
                  <a:gd name="T23" fmla="*/ 64 h 66"/>
                  <a:gd name="T24" fmla="*/ 22 w 71"/>
                  <a:gd name="T25" fmla="*/ 59 h 66"/>
                  <a:gd name="T26" fmla="*/ 21 w 71"/>
                  <a:gd name="T27" fmla="*/ 59 h 66"/>
                  <a:gd name="T28" fmla="*/ 5 w 71"/>
                  <a:gd name="T29" fmla="*/ 62 h 66"/>
                  <a:gd name="T30" fmla="*/ 12 w 71"/>
                  <a:gd name="T31" fmla="*/ 51 h 66"/>
                  <a:gd name="T32" fmla="*/ 12 w 71"/>
                  <a:gd name="T33" fmla="*/ 51 h 66"/>
                  <a:gd name="T34" fmla="*/ 12 w 71"/>
                  <a:gd name="T35" fmla="*/ 51 h 66"/>
                  <a:gd name="T36" fmla="*/ 12 w 71"/>
                  <a:gd name="T37" fmla="*/ 51 h 66"/>
                  <a:gd name="T38" fmla="*/ 12 w 71"/>
                  <a:gd name="T39" fmla="*/ 51 h 66"/>
                  <a:gd name="T40" fmla="*/ 12 w 71"/>
                  <a:gd name="T41" fmla="*/ 50 h 66"/>
                  <a:gd name="T42" fmla="*/ 12 w 71"/>
                  <a:gd name="T43" fmla="*/ 50 h 66"/>
                  <a:gd name="T44" fmla="*/ 12 w 71"/>
                  <a:gd name="T45" fmla="*/ 50 h 66"/>
                  <a:gd name="T46" fmla="*/ 12 w 71"/>
                  <a:gd name="T47" fmla="*/ 50 h 66"/>
                  <a:gd name="T48" fmla="*/ 7 w 71"/>
                  <a:gd name="T49" fmla="*/ 33 h 66"/>
                  <a:gd name="T50" fmla="*/ 38 w 71"/>
                  <a:gd name="T51" fmla="*/ 2 h 66"/>
                  <a:gd name="T52" fmla="*/ 69 w 71"/>
                  <a:gd name="T53" fmla="*/ 33 h 66"/>
                  <a:gd name="T54" fmla="*/ 38 w 71"/>
                  <a:gd name="T55"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6">
                    <a:moveTo>
                      <a:pt x="38" y="0"/>
                    </a:moveTo>
                    <a:cubicBezTo>
                      <a:pt x="20" y="0"/>
                      <a:pt x="5" y="15"/>
                      <a:pt x="5" y="33"/>
                    </a:cubicBezTo>
                    <a:cubicBezTo>
                      <a:pt x="5" y="39"/>
                      <a:pt x="6" y="45"/>
                      <a:pt x="9" y="50"/>
                    </a:cubicBezTo>
                    <a:cubicBezTo>
                      <a:pt x="1" y="64"/>
                      <a:pt x="1" y="64"/>
                      <a:pt x="1" y="64"/>
                    </a:cubicBezTo>
                    <a:cubicBezTo>
                      <a:pt x="0" y="64"/>
                      <a:pt x="0" y="65"/>
                      <a:pt x="1" y="65"/>
                    </a:cubicBezTo>
                    <a:cubicBezTo>
                      <a:pt x="1" y="66"/>
                      <a:pt x="1" y="66"/>
                      <a:pt x="2" y="66"/>
                    </a:cubicBezTo>
                    <a:cubicBezTo>
                      <a:pt x="2" y="66"/>
                      <a:pt x="2" y="66"/>
                      <a:pt x="2" y="66"/>
                    </a:cubicBezTo>
                    <a:cubicBezTo>
                      <a:pt x="21" y="62"/>
                      <a:pt x="21" y="62"/>
                      <a:pt x="21" y="62"/>
                    </a:cubicBezTo>
                    <a:cubicBezTo>
                      <a:pt x="26" y="65"/>
                      <a:pt x="32" y="66"/>
                      <a:pt x="38" y="66"/>
                    </a:cubicBezTo>
                    <a:cubicBezTo>
                      <a:pt x="56" y="66"/>
                      <a:pt x="71" y="51"/>
                      <a:pt x="71" y="33"/>
                    </a:cubicBezTo>
                    <a:cubicBezTo>
                      <a:pt x="71" y="15"/>
                      <a:pt x="56" y="0"/>
                      <a:pt x="38" y="0"/>
                    </a:cubicBezTo>
                    <a:close/>
                    <a:moveTo>
                      <a:pt x="38" y="64"/>
                    </a:moveTo>
                    <a:cubicBezTo>
                      <a:pt x="32" y="64"/>
                      <a:pt x="27" y="62"/>
                      <a:pt x="22" y="59"/>
                    </a:cubicBezTo>
                    <a:cubicBezTo>
                      <a:pt x="22" y="59"/>
                      <a:pt x="21" y="59"/>
                      <a:pt x="21" y="59"/>
                    </a:cubicBezTo>
                    <a:cubicBezTo>
                      <a:pt x="5" y="62"/>
                      <a:pt x="5" y="62"/>
                      <a:pt x="5" y="62"/>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0"/>
                      <a:pt x="12" y="50"/>
                    </a:cubicBezTo>
                    <a:cubicBezTo>
                      <a:pt x="12" y="50"/>
                      <a:pt x="12" y="50"/>
                      <a:pt x="12" y="50"/>
                    </a:cubicBezTo>
                    <a:cubicBezTo>
                      <a:pt x="12" y="50"/>
                      <a:pt x="12" y="50"/>
                      <a:pt x="12" y="50"/>
                    </a:cubicBezTo>
                    <a:cubicBezTo>
                      <a:pt x="12" y="50"/>
                      <a:pt x="12" y="50"/>
                      <a:pt x="12" y="50"/>
                    </a:cubicBezTo>
                    <a:cubicBezTo>
                      <a:pt x="9" y="45"/>
                      <a:pt x="7" y="39"/>
                      <a:pt x="7" y="33"/>
                    </a:cubicBezTo>
                    <a:cubicBezTo>
                      <a:pt x="7" y="16"/>
                      <a:pt x="21" y="2"/>
                      <a:pt x="38" y="2"/>
                    </a:cubicBezTo>
                    <a:cubicBezTo>
                      <a:pt x="55" y="2"/>
                      <a:pt x="69" y="16"/>
                      <a:pt x="69" y="33"/>
                    </a:cubicBezTo>
                    <a:cubicBezTo>
                      <a:pt x="69" y="50"/>
                      <a:pt x="55" y="64"/>
                      <a:pt x="3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 name="Freeform 35"/>
              <p:cNvSpPr>
                <a:spLocks/>
              </p:cNvSpPr>
              <p:nvPr/>
            </p:nvSpPr>
            <p:spPr bwMode="auto">
              <a:xfrm>
                <a:off x="17857788" y="3549486"/>
                <a:ext cx="333375" cy="19050"/>
              </a:xfrm>
              <a:custGeom>
                <a:avLst/>
                <a:gdLst>
                  <a:gd name="T0" fmla="*/ 2 w 35"/>
                  <a:gd name="T1" fmla="*/ 2 h 2"/>
                  <a:gd name="T2" fmla="*/ 33 w 35"/>
                  <a:gd name="T3" fmla="*/ 2 h 2"/>
                  <a:gd name="T4" fmla="*/ 35 w 35"/>
                  <a:gd name="T5" fmla="*/ 1 h 2"/>
                  <a:gd name="T6" fmla="*/ 33 w 35"/>
                  <a:gd name="T7" fmla="*/ 0 h 2"/>
                  <a:gd name="T8" fmla="*/ 2 w 35"/>
                  <a:gd name="T9" fmla="*/ 0 h 2"/>
                  <a:gd name="T10" fmla="*/ 0 w 35"/>
                  <a:gd name="T11" fmla="*/ 1 h 2"/>
                  <a:gd name="T12" fmla="*/ 2 w 3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5" h="2">
                    <a:moveTo>
                      <a:pt x="2" y="2"/>
                    </a:moveTo>
                    <a:cubicBezTo>
                      <a:pt x="33" y="2"/>
                      <a:pt x="33" y="2"/>
                      <a:pt x="33" y="2"/>
                    </a:cubicBezTo>
                    <a:cubicBezTo>
                      <a:pt x="34" y="2"/>
                      <a:pt x="35" y="2"/>
                      <a:pt x="35" y="1"/>
                    </a:cubicBezTo>
                    <a:cubicBezTo>
                      <a:pt x="35" y="0"/>
                      <a:pt x="34" y="0"/>
                      <a:pt x="33" y="0"/>
                    </a:cubicBezTo>
                    <a:cubicBezTo>
                      <a:pt x="2" y="0"/>
                      <a:pt x="2" y="0"/>
                      <a:pt x="2" y="0"/>
                    </a:cubicBezTo>
                    <a:cubicBezTo>
                      <a:pt x="1" y="0"/>
                      <a:pt x="0" y="0"/>
                      <a:pt x="0" y="1"/>
                    </a:cubicBezTo>
                    <a:cubicBezTo>
                      <a:pt x="0"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 name="Freeform 36"/>
              <p:cNvSpPr>
                <a:spLocks/>
              </p:cNvSpPr>
              <p:nvPr/>
            </p:nvSpPr>
            <p:spPr bwMode="auto">
              <a:xfrm>
                <a:off x="17857788" y="36161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Freeform 37"/>
              <p:cNvSpPr>
                <a:spLocks/>
              </p:cNvSpPr>
              <p:nvPr/>
            </p:nvSpPr>
            <p:spPr bwMode="auto">
              <a:xfrm>
                <a:off x="17857788" y="36923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 name="Freeform 38"/>
              <p:cNvSpPr>
                <a:spLocks/>
              </p:cNvSpPr>
              <p:nvPr/>
            </p:nvSpPr>
            <p:spPr bwMode="auto">
              <a:xfrm>
                <a:off x="17857788" y="3760624"/>
                <a:ext cx="333375" cy="28575"/>
              </a:xfrm>
              <a:custGeom>
                <a:avLst/>
                <a:gdLst>
                  <a:gd name="T0" fmla="*/ 2 w 35"/>
                  <a:gd name="T1" fmla="*/ 3 h 3"/>
                  <a:gd name="T2" fmla="*/ 33 w 35"/>
                  <a:gd name="T3" fmla="*/ 3 h 3"/>
                  <a:gd name="T4" fmla="*/ 35 w 35"/>
                  <a:gd name="T5" fmla="*/ 2 h 3"/>
                  <a:gd name="T6" fmla="*/ 33 w 35"/>
                  <a:gd name="T7" fmla="*/ 0 h 3"/>
                  <a:gd name="T8" fmla="*/ 2 w 35"/>
                  <a:gd name="T9" fmla="*/ 0 h 3"/>
                  <a:gd name="T10" fmla="*/ 0 w 35"/>
                  <a:gd name="T11" fmla="*/ 2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2"/>
                    </a:cubicBezTo>
                    <a:cubicBezTo>
                      <a:pt x="35" y="1"/>
                      <a:pt x="34" y="0"/>
                      <a:pt x="33" y="0"/>
                    </a:cubicBezTo>
                    <a:cubicBezTo>
                      <a:pt x="2" y="0"/>
                      <a:pt x="2" y="0"/>
                      <a:pt x="2" y="0"/>
                    </a:cubicBezTo>
                    <a:cubicBezTo>
                      <a:pt x="1" y="0"/>
                      <a:pt x="0" y="1"/>
                      <a:pt x="0" y="2"/>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14" name="กลุ่ม 113"/>
          <p:cNvGrpSpPr/>
          <p:nvPr/>
        </p:nvGrpSpPr>
        <p:grpSpPr>
          <a:xfrm>
            <a:off x="13052029" y="4417656"/>
            <a:ext cx="2538808" cy="7176795"/>
            <a:chOff x="14118829" y="4326777"/>
            <a:chExt cx="2538808" cy="7176795"/>
          </a:xfrm>
        </p:grpSpPr>
        <p:grpSp>
          <p:nvGrpSpPr>
            <p:cNvPr id="115" name="กลุ่ม 114"/>
            <p:cNvGrpSpPr/>
            <p:nvPr/>
          </p:nvGrpSpPr>
          <p:grpSpPr>
            <a:xfrm rot="10800000">
              <a:off x="14118829" y="4326777"/>
              <a:ext cx="2538808" cy="7176795"/>
              <a:chOff x="7048106" y="2595961"/>
              <a:chExt cx="3072601" cy="8685740"/>
            </a:xfrm>
          </p:grpSpPr>
          <p:sp>
            <p:nvSpPr>
              <p:cNvPr id="118" name="Freeform 6"/>
              <p:cNvSpPr>
                <a:spLocks/>
              </p:cNvSpPr>
              <p:nvPr/>
            </p:nvSpPr>
            <p:spPr bwMode="auto">
              <a:xfrm>
                <a:off x="7581899" y="4060163"/>
                <a:ext cx="2141538" cy="7221538"/>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Lst>
                <a:ahLst/>
                <a:cxnLst>
                  <a:cxn ang="0">
                    <a:pos x="T0" y="T1"/>
                  </a:cxn>
                  <a:cxn ang="0">
                    <a:pos x="T2" y="T3"/>
                  </a:cxn>
                  <a:cxn ang="0">
                    <a:pos x="T4" y="T5"/>
                  </a:cxn>
                  <a:cxn ang="0">
                    <a:pos x="T6" y="T7"/>
                  </a:cxn>
                  <a:cxn ang="0">
                    <a:pos x="T8" y="T9"/>
                  </a:cxn>
                  <a:cxn ang="0">
                    <a:pos x="T10" y="T11"/>
                  </a:cxn>
                </a:cxnLst>
                <a:rect l="0" t="0" r="r" b="b"/>
                <a:pathLst>
                  <a:path w="1349" h="4549">
                    <a:moveTo>
                      <a:pt x="1349" y="3842"/>
                    </a:moveTo>
                    <a:lnTo>
                      <a:pt x="668" y="4549"/>
                    </a:lnTo>
                    <a:lnTo>
                      <a:pt x="0" y="3842"/>
                    </a:lnTo>
                    <a:lnTo>
                      <a:pt x="0" y="0"/>
                    </a:lnTo>
                    <a:lnTo>
                      <a:pt x="1349" y="0"/>
                    </a:lnTo>
                    <a:lnTo>
                      <a:pt x="1349" y="384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19" name="Oval 14"/>
              <p:cNvSpPr>
                <a:spLocks noChangeArrowheads="1"/>
              </p:cNvSpPr>
              <p:nvPr/>
            </p:nvSpPr>
            <p:spPr bwMode="auto">
              <a:xfrm>
                <a:off x="7048106" y="2595961"/>
                <a:ext cx="3072601" cy="307260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0"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16" name="TextBox 115"/>
            <p:cNvSpPr txBox="1"/>
            <p:nvPr/>
          </p:nvSpPr>
          <p:spPr>
            <a:xfrm rot="16200000">
              <a:off x="13369059" y="6312622"/>
              <a:ext cx="3875998"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17" name="Freeform 41"/>
            <p:cNvSpPr>
              <a:spLocks noEditPoints="1"/>
            </p:cNvSpPr>
            <p:nvPr/>
          </p:nvSpPr>
          <p:spPr bwMode="auto">
            <a:xfrm>
              <a:off x="14938640" y="9861144"/>
              <a:ext cx="880797" cy="883056"/>
            </a:xfrm>
            <a:custGeom>
              <a:avLst/>
              <a:gdLst>
                <a:gd name="T0" fmla="*/ 65 w 65"/>
                <a:gd name="T1" fmla="*/ 16 h 65"/>
                <a:gd name="T2" fmla="*/ 56 w 65"/>
                <a:gd name="T3" fmla="*/ 1 h 65"/>
                <a:gd name="T4" fmla="*/ 55 w 65"/>
                <a:gd name="T5" fmla="*/ 0 h 65"/>
                <a:gd name="T6" fmla="*/ 33 w 65"/>
                <a:gd name="T7" fmla="*/ 0 h 65"/>
                <a:gd name="T8" fmla="*/ 32 w 65"/>
                <a:gd name="T9" fmla="*/ 0 h 65"/>
                <a:gd name="T10" fmla="*/ 10 w 65"/>
                <a:gd name="T11" fmla="*/ 0 h 65"/>
                <a:gd name="T12" fmla="*/ 8 w 65"/>
                <a:gd name="T13" fmla="*/ 1 h 65"/>
                <a:gd name="T14" fmla="*/ 0 w 65"/>
                <a:gd name="T15" fmla="*/ 16 h 65"/>
                <a:gd name="T16" fmla="*/ 0 w 65"/>
                <a:gd name="T17" fmla="*/ 17 h 65"/>
                <a:gd name="T18" fmla="*/ 0 w 65"/>
                <a:gd name="T19" fmla="*/ 17 h 65"/>
                <a:gd name="T20" fmla="*/ 0 w 65"/>
                <a:gd name="T21" fmla="*/ 17 h 65"/>
                <a:gd name="T22" fmla="*/ 0 w 65"/>
                <a:gd name="T23" fmla="*/ 18 h 65"/>
                <a:gd name="T24" fmla="*/ 0 w 65"/>
                <a:gd name="T25" fmla="*/ 18 h 65"/>
                <a:gd name="T26" fmla="*/ 0 w 65"/>
                <a:gd name="T27" fmla="*/ 18 h 65"/>
                <a:gd name="T28" fmla="*/ 0 w 65"/>
                <a:gd name="T29" fmla="*/ 18 h 65"/>
                <a:gd name="T30" fmla="*/ 30 w 65"/>
                <a:gd name="T31" fmla="*/ 64 h 65"/>
                <a:gd name="T32" fmla="*/ 31 w 65"/>
                <a:gd name="T33" fmla="*/ 64 h 65"/>
                <a:gd name="T34" fmla="*/ 31 w 65"/>
                <a:gd name="T35" fmla="*/ 64 h 65"/>
                <a:gd name="T36" fmla="*/ 31 w 65"/>
                <a:gd name="T37" fmla="*/ 65 h 65"/>
                <a:gd name="T38" fmla="*/ 31 w 65"/>
                <a:gd name="T39" fmla="*/ 65 h 65"/>
                <a:gd name="T40" fmla="*/ 32 w 65"/>
                <a:gd name="T41" fmla="*/ 65 h 65"/>
                <a:gd name="T42" fmla="*/ 32 w 65"/>
                <a:gd name="T43" fmla="*/ 65 h 65"/>
                <a:gd name="T44" fmla="*/ 32 w 65"/>
                <a:gd name="T45" fmla="*/ 65 h 65"/>
                <a:gd name="T46" fmla="*/ 32 w 65"/>
                <a:gd name="T47" fmla="*/ 65 h 65"/>
                <a:gd name="T48" fmla="*/ 32 w 65"/>
                <a:gd name="T49" fmla="*/ 65 h 65"/>
                <a:gd name="T50" fmla="*/ 33 w 65"/>
                <a:gd name="T51" fmla="*/ 65 h 65"/>
                <a:gd name="T52" fmla="*/ 33 w 65"/>
                <a:gd name="T53" fmla="*/ 64 h 65"/>
                <a:gd name="T54" fmla="*/ 33 w 65"/>
                <a:gd name="T55" fmla="*/ 64 h 65"/>
                <a:gd name="T56" fmla="*/ 33 w 65"/>
                <a:gd name="T57" fmla="*/ 64 h 65"/>
                <a:gd name="T58" fmla="*/ 65 w 65"/>
                <a:gd name="T59" fmla="*/ 18 h 65"/>
                <a:gd name="T60" fmla="*/ 65 w 65"/>
                <a:gd name="T61" fmla="*/ 18 h 65"/>
                <a:gd name="T62" fmla="*/ 65 w 65"/>
                <a:gd name="T63" fmla="*/ 17 h 65"/>
                <a:gd name="T64" fmla="*/ 65 w 65"/>
                <a:gd name="T65" fmla="*/ 17 h 65"/>
                <a:gd name="T66" fmla="*/ 65 w 65"/>
                <a:gd name="T67" fmla="*/ 17 h 65"/>
                <a:gd name="T68" fmla="*/ 65 w 65"/>
                <a:gd name="T69" fmla="*/ 16 h 65"/>
                <a:gd name="T70" fmla="*/ 32 w 65"/>
                <a:gd name="T71" fmla="*/ 6 h 65"/>
                <a:gd name="T72" fmla="*/ 38 w 65"/>
                <a:gd name="T73" fmla="*/ 15 h 65"/>
                <a:gd name="T74" fmla="*/ 27 w 65"/>
                <a:gd name="T75" fmla="*/ 15 h 65"/>
                <a:gd name="T76" fmla="*/ 32 w 65"/>
                <a:gd name="T77" fmla="*/ 6 h 65"/>
                <a:gd name="T78" fmla="*/ 11 w 65"/>
                <a:gd name="T79" fmla="*/ 3 h 65"/>
                <a:gd name="T80" fmla="*/ 30 w 65"/>
                <a:gd name="T81" fmla="*/ 3 h 65"/>
                <a:gd name="T82" fmla="*/ 23 w 65"/>
                <a:gd name="T83" fmla="*/ 15 h 65"/>
                <a:gd name="T84" fmla="*/ 5 w 65"/>
                <a:gd name="T85" fmla="*/ 15 h 65"/>
                <a:gd name="T86" fmla="*/ 11 w 65"/>
                <a:gd name="T87" fmla="*/ 3 h 65"/>
                <a:gd name="T88" fmla="*/ 5 w 65"/>
                <a:gd name="T89" fmla="*/ 19 h 65"/>
                <a:gd name="T90" fmla="*/ 22 w 65"/>
                <a:gd name="T91" fmla="*/ 19 h 65"/>
                <a:gd name="T92" fmla="*/ 28 w 65"/>
                <a:gd name="T93" fmla="*/ 54 h 65"/>
                <a:gd name="T94" fmla="*/ 5 w 65"/>
                <a:gd name="T95" fmla="*/ 19 h 65"/>
                <a:gd name="T96" fmla="*/ 32 w 65"/>
                <a:gd name="T97" fmla="*/ 53 h 65"/>
                <a:gd name="T98" fmla="*/ 26 w 65"/>
                <a:gd name="T99" fmla="*/ 19 h 65"/>
                <a:gd name="T100" fmla="*/ 39 w 65"/>
                <a:gd name="T101" fmla="*/ 19 h 65"/>
                <a:gd name="T102" fmla="*/ 32 w 65"/>
                <a:gd name="T103" fmla="*/ 53 h 65"/>
                <a:gd name="T104" fmla="*/ 36 w 65"/>
                <a:gd name="T105" fmla="*/ 54 h 65"/>
                <a:gd name="T106" fmla="*/ 43 w 65"/>
                <a:gd name="T107" fmla="*/ 19 h 65"/>
                <a:gd name="T108" fmla="*/ 60 w 65"/>
                <a:gd name="T109" fmla="*/ 19 h 65"/>
                <a:gd name="T110" fmla="*/ 36 w 65"/>
                <a:gd name="T111" fmla="*/ 54 h 65"/>
                <a:gd name="T112" fmla="*/ 42 w 65"/>
                <a:gd name="T113" fmla="*/ 15 h 65"/>
                <a:gd name="T114" fmla="*/ 35 w 65"/>
                <a:gd name="T115" fmla="*/ 3 h 65"/>
                <a:gd name="T116" fmla="*/ 54 w 65"/>
                <a:gd name="T117" fmla="*/ 3 h 65"/>
                <a:gd name="T118" fmla="*/ 60 w 65"/>
                <a:gd name="T119" fmla="*/ 15 h 65"/>
                <a:gd name="T120" fmla="*/ 42 w 65"/>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5">
                  <a:moveTo>
                    <a:pt x="65" y="16"/>
                  </a:moveTo>
                  <a:cubicBezTo>
                    <a:pt x="56" y="1"/>
                    <a:pt x="56" y="1"/>
                    <a:pt x="56" y="1"/>
                  </a:cubicBezTo>
                  <a:cubicBezTo>
                    <a:pt x="56" y="0"/>
                    <a:pt x="55" y="0"/>
                    <a:pt x="55" y="0"/>
                  </a:cubicBezTo>
                  <a:cubicBezTo>
                    <a:pt x="33" y="0"/>
                    <a:pt x="33" y="0"/>
                    <a:pt x="33" y="0"/>
                  </a:cubicBezTo>
                  <a:cubicBezTo>
                    <a:pt x="32" y="0"/>
                    <a:pt x="32" y="0"/>
                    <a:pt x="32" y="0"/>
                  </a:cubicBezTo>
                  <a:cubicBezTo>
                    <a:pt x="10" y="0"/>
                    <a:pt x="10" y="0"/>
                    <a:pt x="10" y="0"/>
                  </a:cubicBezTo>
                  <a:cubicBezTo>
                    <a:pt x="9" y="0"/>
                    <a:pt x="9" y="0"/>
                    <a:pt x="8" y="1"/>
                  </a:cubicBezTo>
                  <a:cubicBezTo>
                    <a:pt x="0" y="16"/>
                    <a:pt x="0" y="16"/>
                    <a:pt x="0" y="16"/>
                  </a:cubicBezTo>
                  <a:cubicBezTo>
                    <a:pt x="0" y="16"/>
                    <a:pt x="0" y="17"/>
                    <a:pt x="0" y="17"/>
                  </a:cubicBezTo>
                  <a:cubicBezTo>
                    <a:pt x="0" y="17"/>
                    <a:pt x="0" y="17"/>
                    <a:pt x="0" y="17"/>
                  </a:cubicBezTo>
                  <a:cubicBezTo>
                    <a:pt x="0" y="17"/>
                    <a:pt x="0" y="17"/>
                    <a:pt x="0" y="17"/>
                  </a:cubicBezTo>
                  <a:cubicBezTo>
                    <a:pt x="0" y="17"/>
                    <a:pt x="0" y="17"/>
                    <a:pt x="0" y="18"/>
                  </a:cubicBezTo>
                  <a:cubicBezTo>
                    <a:pt x="0" y="18"/>
                    <a:pt x="0" y="18"/>
                    <a:pt x="0" y="18"/>
                  </a:cubicBezTo>
                  <a:cubicBezTo>
                    <a:pt x="0" y="18"/>
                    <a:pt x="0" y="18"/>
                    <a:pt x="0" y="18"/>
                  </a:cubicBezTo>
                  <a:cubicBezTo>
                    <a:pt x="0" y="18"/>
                    <a:pt x="0" y="18"/>
                    <a:pt x="0" y="18"/>
                  </a:cubicBezTo>
                  <a:cubicBezTo>
                    <a:pt x="30" y="64"/>
                    <a:pt x="30" y="64"/>
                    <a:pt x="30" y="64"/>
                  </a:cubicBezTo>
                  <a:cubicBezTo>
                    <a:pt x="30" y="64"/>
                    <a:pt x="31" y="64"/>
                    <a:pt x="31" y="64"/>
                  </a:cubicBezTo>
                  <a:cubicBezTo>
                    <a:pt x="31" y="64"/>
                    <a:pt x="31" y="64"/>
                    <a:pt x="31" y="64"/>
                  </a:cubicBezTo>
                  <a:cubicBezTo>
                    <a:pt x="31" y="64"/>
                    <a:pt x="31" y="65"/>
                    <a:pt x="31" y="65"/>
                  </a:cubicBezTo>
                  <a:cubicBezTo>
                    <a:pt x="31" y="65"/>
                    <a:pt x="31" y="65"/>
                    <a:pt x="31" y="65"/>
                  </a:cubicBezTo>
                  <a:cubicBezTo>
                    <a:pt x="31"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4"/>
                  </a:cubicBezTo>
                  <a:cubicBezTo>
                    <a:pt x="33" y="64"/>
                    <a:pt x="33" y="64"/>
                    <a:pt x="33" y="64"/>
                  </a:cubicBezTo>
                  <a:cubicBezTo>
                    <a:pt x="33" y="64"/>
                    <a:pt x="33" y="64"/>
                    <a:pt x="33" y="64"/>
                  </a:cubicBezTo>
                  <a:cubicBezTo>
                    <a:pt x="65" y="18"/>
                    <a:pt x="65" y="18"/>
                    <a:pt x="65" y="18"/>
                  </a:cubicBezTo>
                  <a:cubicBezTo>
                    <a:pt x="65" y="18"/>
                    <a:pt x="65" y="18"/>
                    <a:pt x="65" y="18"/>
                  </a:cubicBezTo>
                  <a:cubicBezTo>
                    <a:pt x="65" y="18"/>
                    <a:pt x="65" y="18"/>
                    <a:pt x="65" y="17"/>
                  </a:cubicBezTo>
                  <a:cubicBezTo>
                    <a:pt x="65" y="17"/>
                    <a:pt x="65" y="17"/>
                    <a:pt x="65" y="17"/>
                  </a:cubicBezTo>
                  <a:cubicBezTo>
                    <a:pt x="65" y="17"/>
                    <a:pt x="65" y="17"/>
                    <a:pt x="65" y="17"/>
                  </a:cubicBezTo>
                  <a:cubicBezTo>
                    <a:pt x="65" y="17"/>
                    <a:pt x="65" y="16"/>
                    <a:pt x="65" y="16"/>
                  </a:cubicBezTo>
                  <a:close/>
                  <a:moveTo>
                    <a:pt x="32" y="6"/>
                  </a:moveTo>
                  <a:cubicBezTo>
                    <a:pt x="38" y="15"/>
                    <a:pt x="38" y="15"/>
                    <a:pt x="38" y="15"/>
                  </a:cubicBezTo>
                  <a:cubicBezTo>
                    <a:pt x="27" y="15"/>
                    <a:pt x="27" y="15"/>
                    <a:pt x="27" y="15"/>
                  </a:cubicBezTo>
                  <a:lnTo>
                    <a:pt x="32" y="6"/>
                  </a:lnTo>
                  <a:close/>
                  <a:moveTo>
                    <a:pt x="11" y="3"/>
                  </a:moveTo>
                  <a:cubicBezTo>
                    <a:pt x="30" y="3"/>
                    <a:pt x="30" y="3"/>
                    <a:pt x="30" y="3"/>
                  </a:cubicBezTo>
                  <a:cubicBezTo>
                    <a:pt x="23" y="15"/>
                    <a:pt x="23" y="15"/>
                    <a:pt x="23" y="15"/>
                  </a:cubicBezTo>
                  <a:cubicBezTo>
                    <a:pt x="5" y="15"/>
                    <a:pt x="5" y="15"/>
                    <a:pt x="5" y="15"/>
                  </a:cubicBezTo>
                  <a:lnTo>
                    <a:pt x="11" y="3"/>
                  </a:lnTo>
                  <a:close/>
                  <a:moveTo>
                    <a:pt x="5" y="19"/>
                  </a:moveTo>
                  <a:cubicBezTo>
                    <a:pt x="22" y="19"/>
                    <a:pt x="22" y="19"/>
                    <a:pt x="22" y="19"/>
                  </a:cubicBezTo>
                  <a:cubicBezTo>
                    <a:pt x="28" y="54"/>
                    <a:pt x="28" y="54"/>
                    <a:pt x="28" y="54"/>
                  </a:cubicBezTo>
                  <a:lnTo>
                    <a:pt x="5" y="19"/>
                  </a:lnTo>
                  <a:close/>
                  <a:moveTo>
                    <a:pt x="32" y="53"/>
                  </a:moveTo>
                  <a:cubicBezTo>
                    <a:pt x="26" y="19"/>
                    <a:pt x="26" y="19"/>
                    <a:pt x="26" y="19"/>
                  </a:cubicBezTo>
                  <a:cubicBezTo>
                    <a:pt x="39" y="19"/>
                    <a:pt x="39" y="19"/>
                    <a:pt x="39" y="19"/>
                  </a:cubicBezTo>
                  <a:lnTo>
                    <a:pt x="32" y="53"/>
                  </a:lnTo>
                  <a:close/>
                  <a:moveTo>
                    <a:pt x="36" y="54"/>
                  </a:moveTo>
                  <a:cubicBezTo>
                    <a:pt x="43" y="19"/>
                    <a:pt x="43" y="19"/>
                    <a:pt x="43" y="19"/>
                  </a:cubicBezTo>
                  <a:cubicBezTo>
                    <a:pt x="60" y="19"/>
                    <a:pt x="60" y="19"/>
                    <a:pt x="60" y="19"/>
                  </a:cubicBezTo>
                  <a:lnTo>
                    <a:pt x="36" y="54"/>
                  </a:lnTo>
                  <a:close/>
                  <a:moveTo>
                    <a:pt x="42" y="15"/>
                  </a:moveTo>
                  <a:cubicBezTo>
                    <a:pt x="35" y="3"/>
                    <a:pt x="35" y="3"/>
                    <a:pt x="35" y="3"/>
                  </a:cubicBezTo>
                  <a:cubicBezTo>
                    <a:pt x="54" y="3"/>
                    <a:pt x="54" y="3"/>
                    <a:pt x="54" y="3"/>
                  </a:cubicBezTo>
                  <a:cubicBezTo>
                    <a:pt x="60" y="15"/>
                    <a:pt x="60" y="15"/>
                    <a:pt x="60" y="15"/>
                  </a:cubicBezTo>
                  <a:lnTo>
                    <a:pt x="42" y="1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21" name="กลุ่ม 120"/>
          <p:cNvGrpSpPr/>
          <p:nvPr/>
        </p:nvGrpSpPr>
        <p:grpSpPr>
          <a:xfrm>
            <a:off x="10972684" y="3198444"/>
            <a:ext cx="2538808" cy="7176795"/>
            <a:chOff x="12039484" y="3107565"/>
            <a:chExt cx="2538808" cy="7176795"/>
          </a:xfrm>
        </p:grpSpPr>
        <p:grpSp>
          <p:nvGrpSpPr>
            <p:cNvPr id="122" name="กลุ่ม 121"/>
            <p:cNvGrpSpPr/>
            <p:nvPr/>
          </p:nvGrpSpPr>
          <p:grpSpPr>
            <a:xfrm>
              <a:off x="12039484" y="3107565"/>
              <a:ext cx="2538808" cy="7176795"/>
              <a:chOff x="7048106" y="2595961"/>
              <a:chExt cx="3072601" cy="8685740"/>
            </a:xfrm>
          </p:grpSpPr>
          <p:sp>
            <p:nvSpPr>
              <p:cNvPr id="127" name="Freeform 6"/>
              <p:cNvSpPr>
                <a:spLocks/>
              </p:cNvSpPr>
              <p:nvPr/>
            </p:nvSpPr>
            <p:spPr bwMode="auto">
              <a:xfrm>
                <a:off x="7581899" y="4060163"/>
                <a:ext cx="2141538" cy="7221538"/>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Lst>
                <a:ahLst/>
                <a:cxnLst>
                  <a:cxn ang="0">
                    <a:pos x="T0" y="T1"/>
                  </a:cxn>
                  <a:cxn ang="0">
                    <a:pos x="T2" y="T3"/>
                  </a:cxn>
                  <a:cxn ang="0">
                    <a:pos x="T4" y="T5"/>
                  </a:cxn>
                  <a:cxn ang="0">
                    <a:pos x="T6" y="T7"/>
                  </a:cxn>
                  <a:cxn ang="0">
                    <a:pos x="T8" y="T9"/>
                  </a:cxn>
                  <a:cxn ang="0">
                    <a:pos x="T10" y="T11"/>
                  </a:cxn>
                </a:cxnLst>
                <a:rect l="0" t="0" r="r" b="b"/>
                <a:pathLst>
                  <a:path w="1349" h="4549">
                    <a:moveTo>
                      <a:pt x="1349" y="3842"/>
                    </a:moveTo>
                    <a:lnTo>
                      <a:pt x="668" y="4549"/>
                    </a:lnTo>
                    <a:lnTo>
                      <a:pt x="0" y="3842"/>
                    </a:lnTo>
                    <a:lnTo>
                      <a:pt x="0" y="0"/>
                    </a:lnTo>
                    <a:lnTo>
                      <a:pt x="1349" y="0"/>
                    </a:lnTo>
                    <a:lnTo>
                      <a:pt x="1349" y="384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8" name="Oval 14"/>
              <p:cNvSpPr>
                <a:spLocks noChangeArrowheads="1"/>
              </p:cNvSpPr>
              <p:nvPr/>
            </p:nvSpPr>
            <p:spPr bwMode="auto">
              <a:xfrm>
                <a:off x="7048106" y="2595961"/>
                <a:ext cx="3072601" cy="3072603"/>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9"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3" name="TextBox 122"/>
            <p:cNvSpPr txBox="1"/>
            <p:nvPr/>
          </p:nvSpPr>
          <p:spPr>
            <a:xfrm rot="16200000">
              <a:off x="11429901" y="6769822"/>
              <a:ext cx="3875998"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24" name="กลุ่ม 123"/>
            <p:cNvGrpSpPr/>
            <p:nvPr/>
          </p:nvGrpSpPr>
          <p:grpSpPr>
            <a:xfrm>
              <a:off x="12793959" y="4035458"/>
              <a:ext cx="1029855" cy="569130"/>
              <a:chOff x="17619663" y="4157663"/>
              <a:chExt cx="723900" cy="400050"/>
            </a:xfrm>
            <a:solidFill>
              <a:schemeClr val="accent5"/>
            </a:solidFill>
          </p:grpSpPr>
          <p:sp>
            <p:nvSpPr>
              <p:cNvPr id="125"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30" name="กลุ่ม 129"/>
          <p:cNvGrpSpPr/>
          <p:nvPr/>
        </p:nvGrpSpPr>
        <p:grpSpPr>
          <a:xfrm>
            <a:off x="7063703" y="3201071"/>
            <a:ext cx="2538808" cy="7176795"/>
            <a:chOff x="8130503" y="3110192"/>
            <a:chExt cx="2538808" cy="7176795"/>
          </a:xfrm>
        </p:grpSpPr>
        <p:grpSp>
          <p:nvGrpSpPr>
            <p:cNvPr id="131" name="กลุ่ม 130"/>
            <p:cNvGrpSpPr/>
            <p:nvPr/>
          </p:nvGrpSpPr>
          <p:grpSpPr>
            <a:xfrm>
              <a:off x="8130503" y="3110192"/>
              <a:ext cx="2538808" cy="7176795"/>
              <a:chOff x="7048106" y="2595961"/>
              <a:chExt cx="3072601" cy="8685740"/>
            </a:xfrm>
          </p:grpSpPr>
          <p:sp>
            <p:nvSpPr>
              <p:cNvPr id="136" name="Freeform 6"/>
              <p:cNvSpPr>
                <a:spLocks/>
              </p:cNvSpPr>
              <p:nvPr/>
            </p:nvSpPr>
            <p:spPr bwMode="auto">
              <a:xfrm>
                <a:off x="7581899" y="4060163"/>
                <a:ext cx="2141538" cy="7221538"/>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Lst>
                <a:ahLst/>
                <a:cxnLst>
                  <a:cxn ang="0">
                    <a:pos x="T0" y="T1"/>
                  </a:cxn>
                  <a:cxn ang="0">
                    <a:pos x="T2" y="T3"/>
                  </a:cxn>
                  <a:cxn ang="0">
                    <a:pos x="T4" y="T5"/>
                  </a:cxn>
                  <a:cxn ang="0">
                    <a:pos x="T6" y="T7"/>
                  </a:cxn>
                  <a:cxn ang="0">
                    <a:pos x="T8" y="T9"/>
                  </a:cxn>
                  <a:cxn ang="0">
                    <a:pos x="T10" y="T11"/>
                  </a:cxn>
                </a:cxnLst>
                <a:rect l="0" t="0" r="r" b="b"/>
                <a:pathLst>
                  <a:path w="1349" h="4549">
                    <a:moveTo>
                      <a:pt x="1349" y="3842"/>
                    </a:moveTo>
                    <a:lnTo>
                      <a:pt x="668" y="4549"/>
                    </a:lnTo>
                    <a:lnTo>
                      <a:pt x="0" y="3842"/>
                    </a:lnTo>
                    <a:lnTo>
                      <a:pt x="0" y="0"/>
                    </a:lnTo>
                    <a:lnTo>
                      <a:pt x="1349" y="0"/>
                    </a:lnTo>
                    <a:lnTo>
                      <a:pt x="1349" y="384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37" name="Oval 14"/>
              <p:cNvSpPr>
                <a:spLocks noChangeArrowheads="1"/>
              </p:cNvSpPr>
              <p:nvPr/>
            </p:nvSpPr>
            <p:spPr bwMode="auto">
              <a:xfrm>
                <a:off x="7048106" y="2595961"/>
                <a:ext cx="3072601" cy="3072603"/>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38"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32" name="TextBox 131"/>
            <p:cNvSpPr txBox="1"/>
            <p:nvPr/>
          </p:nvSpPr>
          <p:spPr>
            <a:xfrm rot="16200000">
              <a:off x="7501659" y="6683421"/>
              <a:ext cx="3875998"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33" name="กลุ่ม 132"/>
            <p:cNvGrpSpPr/>
            <p:nvPr/>
          </p:nvGrpSpPr>
          <p:grpSpPr>
            <a:xfrm>
              <a:off x="8894275" y="3847223"/>
              <a:ext cx="962101" cy="964360"/>
              <a:chOff x="21201063" y="3320886"/>
              <a:chExt cx="676275" cy="677863"/>
            </a:xfrm>
            <a:solidFill>
              <a:schemeClr val="accent6"/>
            </a:solidFill>
          </p:grpSpPr>
          <p:sp>
            <p:nvSpPr>
              <p:cNvPr id="134"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39" name="กลุ่ม 138"/>
          <p:cNvGrpSpPr/>
          <p:nvPr/>
        </p:nvGrpSpPr>
        <p:grpSpPr>
          <a:xfrm>
            <a:off x="14905037" y="3124884"/>
            <a:ext cx="2538808" cy="7176795"/>
            <a:chOff x="15971837" y="3034005"/>
            <a:chExt cx="2538808" cy="7176795"/>
          </a:xfrm>
        </p:grpSpPr>
        <p:grpSp>
          <p:nvGrpSpPr>
            <p:cNvPr id="140" name="กลุ่ม 139"/>
            <p:cNvGrpSpPr/>
            <p:nvPr/>
          </p:nvGrpSpPr>
          <p:grpSpPr>
            <a:xfrm>
              <a:off x="15971837" y="3034005"/>
              <a:ext cx="2538808" cy="7176795"/>
              <a:chOff x="12039484" y="3107565"/>
              <a:chExt cx="2538808" cy="7176795"/>
            </a:xfrm>
          </p:grpSpPr>
          <p:grpSp>
            <p:nvGrpSpPr>
              <p:cNvPr id="142" name="กลุ่ม 141"/>
              <p:cNvGrpSpPr/>
              <p:nvPr/>
            </p:nvGrpSpPr>
            <p:grpSpPr>
              <a:xfrm>
                <a:off x="12039484" y="3107565"/>
                <a:ext cx="2538808" cy="7176795"/>
                <a:chOff x="7048106" y="2595961"/>
                <a:chExt cx="3072601" cy="8685740"/>
              </a:xfrm>
            </p:grpSpPr>
            <p:sp>
              <p:nvSpPr>
                <p:cNvPr id="144" name="Freeform 6"/>
                <p:cNvSpPr>
                  <a:spLocks/>
                </p:cNvSpPr>
                <p:nvPr/>
              </p:nvSpPr>
              <p:spPr bwMode="auto">
                <a:xfrm>
                  <a:off x="7581899" y="4060163"/>
                  <a:ext cx="2141538" cy="7221538"/>
                </a:xfrm>
                <a:custGeom>
                  <a:avLst/>
                  <a:gdLst>
                    <a:gd name="T0" fmla="*/ 1349 w 1349"/>
                    <a:gd name="T1" fmla="*/ 3842 h 4549"/>
                    <a:gd name="T2" fmla="*/ 668 w 1349"/>
                    <a:gd name="T3" fmla="*/ 4549 h 4549"/>
                    <a:gd name="T4" fmla="*/ 0 w 1349"/>
                    <a:gd name="T5" fmla="*/ 3842 h 4549"/>
                    <a:gd name="T6" fmla="*/ 0 w 1349"/>
                    <a:gd name="T7" fmla="*/ 0 h 4549"/>
                    <a:gd name="T8" fmla="*/ 1349 w 1349"/>
                    <a:gd name="T9" fmla="*/ 0 h 4549"/>
                    <a:gd name="T10" fmla="*/ 1349 w 1349"/>
                    <a:gd name="T11" fmla="*/ 3842 h 4549"/>
                  </a:gdLst>
                  <a:ahLst/>
                  <a:cxnLst>
                    <a:cxn ang="0">
                      <a:pos x="T0" y="T1"/>
                    </a:cxn>
                    <a:cxn ang="0">
                      <a:pos x="T2" y="T3"/>
                    </a:cxn>
                    <a:cxn ang="0">
                      <a:pos x="T4" y="T5"/>
                    </a:cxn>
                    <a:cxn ang="0">
                      <a:pos x="T6" y="T7"/>
                    </a:cxn>
                    <a:cxn ang="0">
                      <a:pos x="T8" y="T9"/>
                    </a:cxn>
                    <a:cxn ang="0">
                      <a:pos x="T10" y="T11"/>
                    </a:cxn>
                  </a:cxnLst>
                  <a:rect l="0" t="0" r="r" b="b"/>
                  <a:pathLst>
                    <a:path w="1349" h="4549">
                      <a:moveTo>
                        <a:pt x="1349" y="3842"/>
                      </a:moveTo>
                      <a:lnTo>
                        <a:pt x="668" y="4549"/>
                      </a:lnTo>
                      <a:lnTo>
                        <a:pt x="0" y="3842"/>
                      </a:lnTo>
                      <a:lnTo>
                        <a:pt x="0" y="0"/>
                      </a:lnTo>
                      <a:lnTo>
                        <a:pt x="1349" y="0"/>
                      </a:lnTo>
                      <a:lnTo>
                        <a:pt x="1349" y="384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45" name="Oval 14"/>
                <p:cNvSpPr>
                  <a:spLocks noChangeArrowheads="1"/>
                </p:cNvSpPr>
                <p:nvPr/>
              </p:nvSpPr>
              <p:spPr bwMode="auto">
                <a:xfrm>
                  <a:off x="7048106" y="2595961"/>
                  <a:ext cx="3072601" cy="307260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46" name="Oval 14"/>
                <p:cNvSpPr>
                  <a:spLocks noChangeArrowheads="1"/>
                </p:cNvSpPr>
                <p:nvPr/>
              </p:nvSpPr>
              <p:spPr bwMode="auto">
                <a:xfrm>
                  <a:off x="7339454" y="2887310"/>
                  <a:ext cx="2489903" cy="2489904"/>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43" name="TextBox 142"/>
              <p:cNvSpPr txBox="1"/>
              <p:nvPr/>
            </p:nvSpPr>
            <p:spPr>
              <a:xfrm rot="16200000">
                <a:off x="11429901" y="6769822"/>
                <a:ext cx="3875998"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sp>
          <p:nvSpPr>
            <p:cNvPr id="141" name="Freeform 147"/>
            <p:cNvSpPr>
              <a:spLocks noEditPoints="1"/>
            </p:cNvSpPr>
            <p:nvPr/>
          </p:nvSpPr>
          <p:spPr bwMode="auto">
            <a:xfrm>
              <a:off x="16812221" y="3877459"/>
              <a:ext cx="912216" cy="727129"/>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47" name="Freeform 9"/>
          <p:cNvSpPr>
            <a:spLocks noEditPoints="1"/>
          </p:cNvSpPr>
          <p:nvPr/>
        </p:nvSpPr>
        <p:spPr bwMode="auto">
          <a:xfrm>
            <a:off x="17814991" y="3605846"/>
            <a:ext cx="3490846" cy="7991233"/>
          </a:xfrm>
          <a:custGeom>
            <a:avLst/>
            <a:gdLst>
              <a:gd name="T0" fmla="*/ 33 w 149"/>
              <a:gd name="T1" fmla="*/ 255 h 341"/>
              <a:gd name="T2" fmla="*/ 38 w 149"/>
              <a:gd name="T3" fmla="*/ 302 h 341"/>
              <a:gd name="T4" fmla="*/ 39 w 149"/>
              <a:gd name="T5" fmla="*/ 319 h 341"/>
              <a:gd name="T6" fmla="*/ 44 w 149"/>
              <a:gd name="T7" fmla="*/ 334 h 341"/>
              <a:gd name="T8" fmla="*/ 67 w 149"/>
              <a:gd name="T9" fmla="*/ 334 h 341"/>
              <a:gd name="T10" fmla="*/ 61 w 149"/>
              <a:gd name="T11" fmla="*/ 324 h 341"/>
              <a:gd name="T12" fmla="*/ 60 w 149"/>
              <a:gd name="T13" fmla="*/ 301 h 341"/>
              <a:gd name="T14" fmla="*/ 57 w 149"/>
              <a:gd name="T15" fmla="*/ 280 h 341"/>
              <a:gd name="T16" fmla="*/ 67 w 149"/>
              <a:gd name="T17" fmla="*/ 257 h 341"/>
              <a:gd name="T18" fmla="*/ 75 w 149"/>
              <a:gd name="T19" fmla="*/ 271 h 341"/>
              <a:gd name="T20" fmla="*/ 83 w 149"/>
              <a:gd name="T21" fmla="*/ 301 h 341"/>
              <a:gd name="T22" fmla="*/ 91 w 149"/>
              <a:gd name="T23" fmla="*/ 324 h 341"/>
              <a:gd name="T24" fmla="*/ 107 w 149"/>
              <a:gd name="T25" fmla="*/ 334 h 341"/>
              <a:gd name="T26" fmla="*/ 127 w 149"/>
              <a:gd name="T27" fmla="*/ 335 h 341"/>
              <a:gd name="T28" fmla="*/ 135 w 149"/>
              <a:gd name="T29" fmla="*/ 326 h 341"/>
              <a:gd name="T30" fmla="*/ 115 w 149"/>
              <a:gd name="T31" fmla="*/ 307 h 341"/>
              <a:gd name="T32" fmla="*/ 105 w 149"/>
              <a:gd name="T33" fmla="*/ 282 h 341"/>
              <a:gd name="T34" fmla="*/ 101 w 149"/>
              <a:gd name="T35" fmla="*/ 246 h 341"/>
              <a:gd name="T36" fmla="*/ 101 w 149"/>
              <a:gd name="T37" fmla="*/ 187 h 341"/>
              <a:gd name="T38" fmla="*/ 102 w 149"/>
              <a:gd name="T39" fmla="*/ 154 h 341"/>
              <a:gd name="T40" fmla="*/ 98 w 149"/>
              <a:gd name="T41" fmla="*/ 122 h 341"/>
              <a:gd name="T42" fmla="*/ 88 w 149"/>
              <a:gd name="T43" fmla="*/ 66 h 341"/>
              <a:gd name="T44" fmla="*/ 72 w 149"/>
              <a:gd name="T45" fmla="*/ 48 h 341"/>
              <a:gd name="T46" fmla="*/ 80 w 149"/>
              <a:gd name="T47" fmla="*/ 30 h 341"/>
              <a:gd name="T48" fmla="*/ 80 w 149"/>
              <a:gd name="T49" fmla="*/ 13 h 341"/>
              <a:gd name="T50" fmla="*/ 58 w 149"/>
              <a:gd name="T51" fmla="*/ 3 h 341"/>
              <a:gd name="T52" fmla="*/ 46 w 149"/>
              <a:gd name="T53" fmla="*/ 23 h 341"/>
              <a:gd name="T54" fmla="*/ 49 w 149"/>
              <a:gd name="T55" fmla="*/ 35 h 341"/>
              <a:gd name="T56" fmla="*/ 50 w 149"/>
              <a:gd name="T57" fmla="*/ 44 h 341"/>
              <a:gd name="T58" fmla="*/ 42 w 149"/>
              <a:gd name="T59" fmla="*/ 54 h 341"/>
              <a:gd name="T60" fmla="*/ 19 w 149"/>
              <a:gd name="T61" fmla="*/ 71 h 341"/>
              <a:gd name="T62" fmla="*/ 16 w 149"/>
              <a:gd name="T63" fmla="*/ 95 h 341"/>
              <a:gd name="T64" fmla="*/ 19 w 149"/>
              <a:gd name="T65" fmla="*/ 124 h 341"/>
              <a:gd name="T66" fmla="*/ 20 w 149"/>
              <a:gd name="T67" fmla="*/ 151 h 341"/>
              <a:gd name="T68" fmla="*/ 26 w 149"/>
              <a:gd name="T69" fmla="*/ 188 h 341"/>
              <a:gd name="T70" fmla="*/ 25 w 149"/>
              <a:gd name="T71" fmla="*/ 197 h 341"/>
              <a:gd name="T72" fmla="*/ 3 w 149"/>
              <a:gd name="T73" fmla="*/ 198 h 341"/>
              <a:gd name="T74" fmla="*/ 1 w 149"/>
              <a:gd name="T75" fmla="*/ 251 h 341"/>
              <a:gd name="T76" fmla="*/ 50 w 149"/>
              <a:gd name="T77" fmla="*/ 54 h 341"/>
              <a:gd name="T78" fmla="*/ 78 w 149"/>
              <a:gd name="T79" fmla="*/ 86 h 341"/>
              <a:gd name="T80" fmla="*/ 92 w 149"/>
              <a:gd name="T81" fmla="*/ 163 h 341"/>
              <a:gd name="T82" fmla="*/ 65 w 149"/>
              <a:gd name="T83" fmla="*/ 73 h 341"/>
              <a:gd name="T84" fmla="*/ 50 w 149"/>
              <a:gd name="T85" fmla="*/ 17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341">
                <a:moveTo>
                  <a:pt x="1" y="251"/>
                </a:moveTo>
                <a:cubicBezTo>
                  <a:pt x="1" y="253"/>
                  <a:pt x="2" y="253"/>
                  <a:pt x="4" y="253"/>
                </a:cubicBezTo>
                <a:cubicBezTo>
                  <a:pt x="5" y="253"/>
                  <a:pt x="33" y="255"/>
                  <a:pt x="33" y="255"/>
                </a:cubicBezTo>
                <a:cubicBezTo>
                  <a:pt x="33" y="255"/>
                  <a:pt x="33" y="262"/>
                  <a:pt x="33" y="265"/>
                </a:cubicBezTo>
                <a:cubicBezTo>
                  <a:pt x="33" y="267"/>
                  <a:pt x="33" y="289"/>
                  <a:pt x="35" y="292"/>
                </a:cubicBezTo>
                <a:cubicBezTo>
                  <a:pt x="37" y="295"/>
                  <a:pt x="35" y="300"/>
                  <a:pt x="38" y="302"/>
                </a:cubicBezTo>
                <a:cubicBezTo>
                  <a:pt x="41" y="303"/>
                  <a:pt x="39" y="307"/>
                  <a:pt x="38" y="307"/>
                </a:cubicBezTo>
                <a:cubicBezTo>
                  <a:pt x="38" y="308"/>
                  <a:pt x="38" y="310"/>
                  <a:pt x="38" y="311"/>
                </a:cubicBezTo>
                <a:cubicBezTo>
                  <a:pt x="37" y="312"/>
                  <a:pt x="39" y="319"/>
                  <a:pt x="39" y="319"/>
                </a:cubicBezTo>
                <a:cubicBezTo>
                  <a:pt x="39" y="327"/>
                  <a:pt x="39" y="327"/>
                  <a:pt x="39" y="327"/>
                </a:cubicBezTo>
                <a:cubicBezTo>
                  <a:pt x="42" y="330"/>
                  <a:pt x="42" y="330"/>
                  <a:pt x="42" y="330"/>
                </a:cubicBezTo>
                <a:cubicBezTo>
                  <a:pt x="42" y="330"/>
                  <a:pt x="44" y="334"/>
                  <a:pt x="44" y="334"/>
                </a:cubicBezTo>
                <a:cubicBezTo>
                  <a:pt x="44" y="335"/>
                  <a:pt x="53" y="341"/>
                  <a:pt x="59" y="340"/>
                </a:cubicBezTo>
                <a:cubicBezTo>
                  <a:pt x="59" y="340"/>
                  <a:pt x="66" y="341"/>
                  <a:pt x="67" y="340"/>
                </a:cubicBezTo>
                <a:cubicBezTo>
                  <a:pt x="68" y="340"/>
                  <a:pt x="68" y="335"/>
                  <a:pt x="67" y="334"/>
                </a:cubicBezTo>
                <a:cubicBezTo>
                  <a:pt x="65" y="334"/>
                  <a:pt x="65" y="333"/>
                  <a:pt x="65" y="333"/>
                </a:cubicBezTo>
                <a:cubicBezTo>
                  <a:pt x="65" y="333"/>
                  <a:pt x="66" y="328"/>
                  <a:pt x="65" y="328"/>
                </a:cubicBezTo>
                <a:cubicBezTo>
                  <a:pt x="64" y="328"/>
                  <a:pt x="62" y="324"/>
                  <a:pt x="61" y="324"/>
                </a:cubicBezTo>
                <a:cubicBezTo>
                  <a:pt x="61" y="323"/>
                  <a:pt x="58" y="319"/>
                  <a:pt x="59" y="319"/>
                </a:cubicBezTo>
                <a:cubicBezTo>
                  <a:pt x="59" y="318"/>
                  <a:pt x="63" y="308"/>
                  <a:pt x="62" y="307"/>
                </a:cubicBezTo>
                <a:cubicBezTo>
                  <a:pt x="62" y="306"/>
                  <a:pt x="61" y="301"/>
                  <a:pt x="60" y="301"/>
                </a:cubicBezTo>
                <a:cubicBezTo>
                  <a:pt x="59" y="301"/>
                  <a:pt x="55" y="292"/>
                  <a:pt x="55" y="292"/>
                </a:cubicBezTo>
                <a:cubicBezTo>
                  <a:pt x="55" y="291"/>
                  <a:pt x="57" y="285"/>
                  <a:pt x="57" y="285"/>
                </a:cubicBezTo>
                <a:cubicBezTo>
                  <a:pt x="57" y="285"/>
                  <a:pt x="58" y="280"/>
                  <a:pt x="57" y="280"/>
                </a:cubicBezTo>
                <a:cubicBezTo>
                  <a:pt x="56" y="280"/>
                  <a:pt x="54" y="276"/>
                  <a:pt x="54" y="275"/>
                </a:cubicBezTo>
                <a:cubicBezTo>
                  <a:pt x="54" y="274"/>
                  <a:pt x="58" y="258"/>
                  <a:pt x="58" y="258"/>
                </a:cubicBezTo>
                <a:cubicBezTo>
                  <a:pt x="58" y="258"/>
                  <a:pt x="66" y="257"/>
                  <a:pt x="67" y="257"/>
                </a:cubicBezTo>
                <a:cubicBezTo>
                  <a:pt x="68" y="257"/>
                  <a:pt x="69" y="255"/>
                  <a:pt x="70" y="255"/>
                </a:cubicBezTo>
                <a:cubicBezTo>
                  <a:pt x="72" y="255"/>
                  <a:pt x="72" y="260"/>
                  <a:pt x="72" y="261"/>
                </a:cubicBezTo>
                <a:cubicBezTo>
                  <a:pt x="72" y="262"/>
                  <a:pt x="74" y="270"/>
                  <a:pt x="75" y="271"/>
                </a:cubicBezTo>
                <a:cubicBezTo>
                  <a:pt x="75" y="271"/>
                  <a:pt x="77" y="281"/>
                  <a:pt x="77" y="282"/>
                </a:cubicBezTo>
                <a:cubicBezTo>
                  <a:pt x="77" y="284"/>
                  <a:pt x="80" y="291"/>
                  <a:pt x="80" y="292"/>
                </a:cubicBezTo>
                <a:cubicBezTo>
                  <a:pt x="80" y="293"/>
                  <a:pt x="82" y="300"/>
                  <a:pt x="83" y="301"/>
                </a:cubicBezTo>
                <a:cubicBezTo>
                  <a:pt x="84" y="302"/>
                  <a:pt x="87" y="307"/>
                  <a:pt x="87" y="309"/>
                </a:cubicBezTo>
                <a:cubicBezTo>
                  <a:pt x="87" y="312"/>
                  <a:pt x="91" y="317"/>
                  <a:pt x="90" y="318"/>
                </a:cubicBezTo>
                <a:cubicBezTo>
                  <a:pt x="90" y="319"/>
                  <a:pt x="91" y="324"/>
                  <a:pt x="91" y="324"/>
                </a:cubicBezTo>
                <a:cubicBezTo>
                  <a:pt x="91" y="325"/>
                  <a:pt x="93" y="325"/>
                  <a:pt x="93" y="325"/>
                </a:cubicBezTo>
                <a:cubicBezTo>
                  <a:pt x="93" y="325"/>
                  <a:pt x="92" y="331"/>
                  <a:pt x="92" y="331"/>
                </a:cubicBezTo>
                <a:cubicBezTo>
                  <a:pt x="92" y="332"/>
                  <a:pt x="98" y="335"/>
                  <a:pt x="107" y="334"/>
                </a:cubicBezTo>
                <a:cubicBezTo>
                  <a:pt x="107" y="332"/>
                  <a:pt x="107" y="332"/>
                  <a:pt x="107" y="332"/>
                </a:cubicBezTo>
                <a:cubicBezTo>
                  <a:pt x="107" y="332"/>
                  <a:pt x="112" y="331"/>
                  <a:pt x="114" y="333"/>
                </a:cubicBezTo>
                <a:cubicBezTo>
                  <a:pt x="115" y="334"/>
                  <a:pt x="124" y="336"/>
                  <a:pt x="127" y="335"/>
                </a:cubicBezTo>
                <a:cubicBezTo>
                  <a:pt x="130" y="335"/>
                  <a:pt x="137" y="337"/>
                  <a:pt x="149" y="330"/>
                </a:cubicBezTo>
                <a:cubicBezTo>
                  <a:pt x="149" y="330"/>
                  <a:pt x="148" y="327"/>
                  <a:pt x="147" y="327"/>
                </a:cubicBezTo>
                <a:cubicBezTo>
                  <a:pt x="146" y="327"/>
                  <a:pt x="137" y="327"/>
                  <a:pt x="135" y="326"/>
                </a:cubicBezTo>
                <a:cubicBezTo>
                  <a:pt x="132" y="326"/>
                  <a:pt x="126" y="321"/>
                  <a:pt x="125" y="321"/>
                </a:cubicBezTo>
                <a:cubicBezTo>
                  <a:pt x="125" y="321"/>
                  <a:pt x="121" y="315"/>
                  <a:pt x="120" y="316"/>
                </a:cubicBezTo>
                <a:cubicBezTo>
                  <a:pt x="119" y="316"/>
                  <a:pt x="116" y="307"/>
                  <a:pt x="115" y="307"/>
                </a:cubicBezTo>
                <a:cubicBezTo>
                  <a:pt x="114" y="307"/>
                  <a:pt x="115" y="301"/>
                  <a:pt x="114" y="301"/>
                </a:cubicBezTo>
                <a:cubicBezTo>
                  <a:pt x="114" y="301"/>
                  <a:pt x="109" y="300"/>
                  <a:pt x="109" y="299"/>
                </a:cubicBezTo>
                <a:cubicBezTo>
                  <a:pt x="108" y="298"/>
                  <a:pt x="105" y="282"/>
                  <a:pt x="105" y="282"/>
                </a:cubicBezTo>
                <a:cubicBezTo>
                  <a:pt x="105" y="282"/>
                  <a:pt x="108" y="278"/>
                  <a:pt x="103" y="274"/>
                </a:cubicBezTo>
                <a:cubicBezTo>
                  <a:pt x="103" y="274"/>
                  <a:pt x="102" y="258"/>
                  <a:pt x="101" y="257"/>
                </a:cubicBezTo>
                <a:cubicBezTo>
                  <a:pt x="101" y="255"/>
                  <a:pt x="101" y="246"/>
                  <a:pt x="101" y="246"/>
                </a:cubicBezTo>
                <a:cubicBezTo>
                  <a:pt x="101" y="246"/>
                  <a:pt x="100" y="220"/>
                  <a:pt x="100" y="220"/>
                </a:cubicBezTo>
                <a:cubicBezTo>
                  <a:pt x="99" y="221"/>
                  <a:pt x="97" y="217"/>
                  <a:pt x="97" y="216"/>
                </a:cubicBezTo>
                <a:cubicBezTo>
                  <a:pt x="97" y="216"/>
                  <a:pt x="102" y="192"/>
                  <a:pt x="101" y="187"/>
                </a:cubicBezTo>
                <a:cubicBezTo>
                  <a:pt x="101" y="187"/>
                  <a:pt x="106" y="178"/>
                  <a:pt x="105" y="177"/>
                </a:cubicBezTo>
                <a:cubicBezTo>
                  <a:pt x="105" y="176"/>
                  <a:pt x="107" y="165"/>
                  <a:pt x="107" y="165"/>
                </a:cubicBezTo>
                <a:cubicBezTo>
                  <a:pt x="107" y="165"/>
                  <a:pt x="104" y="155"/>
                  <a:pt x="102" y="154"/>
                </a:cubicBezTo>
                <a:cubicBezTo>
                  <a:pt x="101" y="153"/>
                  <a:pt x="98" y="146"/>
                  <a:pt x="99" y="144"/>
                </a:cubicBezTo>
                <a:cubicBezTo>
                  <a:pt x="99" y="142"/>
                  <a:pt x="99" y="137"/>
                  <a:pt x="99" y="137"/>
                </a:cubicBezTo>
                <a:cubicBezTo>
                  <a:pt x="98" y="122"/>
                  <a:pt x="98" y="122"/>
                  <a:pt x="98" y="122"/>
                </a:cubicBezTo>
                <a:cubicBezTo>
                  <a:pt x="94" y="106"/>
                  <a:pt x="94" y="106"/>
                  <a:pt x="94" y="106"/>
                </a:cubicBezTo>
                <a:cubicBezTo>
                  <a:pt x="94" y="106"/>
                  <a:pt x="94" y="75"/>
                  <a:pt x="93" y="75"/>
                </a:cubicBezTo>
                <a:cubicBezTo>
                  <a:pt x="92" y="75"/>
                  <a:pt x="90" y="66"/>
                  <a:pt x="88" y="66"/>
                </a:cubicBezTo>
                <a:cubicBezTo>
                  <a:pt x="86" y="66"/>
                  <a:pt x="75" y="57"/>
                  <a:pt x="75" y="57"/>
                </a:cubicBezTo>
                <a:cubicBezTo>
                  <a:pt x="75" y="57"/>
                  <a:pt x="72" y="55"/>
                  <a:pt x="72" y="54"/>
                </a:cubicBezTo>
                <a:cubicBezTo>
                  <a:pt x="72" y="53"/>
                  <a:pt x="72" y="48"/>
                  <a:pt x="72" y="48"/>
                </a:cubicBezTo>
                <a:cubicBezTo>
                  <a:pt x="72" y="48"/>
                  <a:pt x="77" y="42"/>
                  <a:pt x="78" y="39"/>
                </a:cubicBezTo>
                <a:cubicBezTo>
                  <a:pt x="79" y="33"/>
                  <a:pt x="79" y="33"/>
                  <a:pt x="79" y="33"/>
                </a:cubicBezTo>
                <a:cubicBezTo>
                  <a:pt x="80" y="30"/>
                  <a:pt x="80" y="30"/>
                  <a:pt x="80" y="30"/>
                </a:cubicBezTo>
                <a:cubicBezTo>
                  <a:pt x="80" y="26"/>
                  <a:pt x="80" y="26"/>
                  <a:pt x="80" y="26"/>
                </a:cubicBezTo>
                <a:cubicBezTo>
                  <a:pt x="80" y="23"/>
                  <a:pt x="80" y="23"/>
                  <a:pt x="80" y="23"/>
                </a:cubicBezTo>
                <a:cubicBezTo>
                  <a:pt x="80" y="13"/>
                  <a:pt x="80" y="13"/>
                  <a:pt x="80" y="13"/>
                </a:cubicBezTo>
                <a:cubicBezTo>
                  <a:pt x="80" y="13"/>
                  <a:pt x="79" y="9"/>
                  <a:pt x="78" y="8"/>
                </a:cubicBezTo>
                <a:cubicBezTo>
                  <a:pt x="76" y="7"/>
                  <a:pt x="68" y="0"/>
                  <a:pt x="65" y="1"/>
                </a:cubicBezTo>
                <a:cubicBezTo>
                  <a:pt x="63" y="2"/>
                  <a:pt x="58" y="2"/>
                  <a:pt x="58" y="3"/>
                </a:cubicBezTo>
                <a:cubicBezTo>
                  <a:pt x="58" y="4"/>
                  <a:pt x="49" y="6"/>
                  <a:pt x="49" y="8"/>
                </a:cubicBezTo>
                <a:cubicBezTo>
                  <a:pt x="49" y="11"/>
                  <a:pt x="46" y="17"/>
                  <a:pt x="46" y="18"/>
                </a:cubicBezTo>
                <a:cubicBezTo>
                  <a:pt x="46" y="20"/>
                  <a:pt x="46" y="23"/>
                  <a:pt x="46" y="23"/>
                </a:cubicBezTo>
                <a:cubicBezTo>
                  <a:pt x="47" y="24"/>
                  <a:pt x="47" y="24"/>
                  <a:pt x="47" y="24"/>
                </a:cubicBezTo>
                <a:cubicBezTo>
                  <a:pt x="47" y="24"/>
                  <a:pt x="45" y="29"/>
                  <a:pt x="47" y="32"/>
                </a:cubicBezTo>
                <a:cubicBezTo>
                  <a:pt x="49" y="35"/>
                  <a:pt x="49" y="35"/>
                  <a:pt x="49" y="35"/>
                </a:cubicBezTo>
                <a:cubicBezTo>
                  <a:pt x="49" y="39"/>
                  <a:pt x="49" y="39"/>
                  <a:pt x="49" y="39"/>
                </a:cubicBezTo>
                <a:cubicBezTo>
                  <a:pt x="49" y="39"/>
                  <a:pt x="49" y="42"/>
                  <a:pt x="50" y="42"/>
                </a:cubicBezTo>
                <a:cubicBezTo>
                  <a:pt x="50" y="42"/>
                  <a:pt x="50" y="43"/>
                  <a:pt x="50" y="44"/>
                </a:cubicBezTo>
                <a:cubicBezTo>
                  <a:pt x="50" y="45"/>
                  <a:pt x="50" y="46"/>
                  <a:pt x="50" y="47"/>
                </a:cubicBezTo>
                <a:cubicBezTo>
                  <a:pt x="50" y="48"/>
                  <a:pt x="45" y="48"/>
                  <a:pt x="45" y="51"/>
                </a:cubicBezTo>
                <a:cubicBezTo>
                  <a:pt x="45" y="53"/>
                  <a:pt x="42" y="54"/>
                  <a:pt x="42" y="54"/>
                </a:cubicBezTo>
                <a:cubicBezTo>
                  <a:pt x="33" y="59"/>
                  <a:pt x="33" y="59"/>
                  <a:pt x="33" y="59"/>
                </a:cubicBezTo>
                <a:cubicBezTo>
                  <a:pt x="27" y="64"/>
                  <a:pt x="27" y="64"/>
                  <a:pt x="27" y="64"/>
                </a:cubicBezTo>
                <a:cubicBezTo>
                  <a:pt x="27" y="64"/>
                  <a:pt x="19" y="69"/>
                  <a:pt x="19" y="71"/>
                </a:cubicBezTo>
                <a:cubicBezTo>
                  <a:pt x="19" y="73"/>
                  <a:pt x="17" y="80"/>
                  <a:pt x="17" y="81"/>
                </a:cubicBezTo>
                <a:cubicBezTo>
                  <a:pt x="17" y="83"/>
                  <a:pt x="16" y="86"/>
                  <a:pt x="17" y="88"/>
                </a:cubicBezTo>
                <a:cubicBezTo>
                  <a:pt x="17" y="90"/>
                  <a:pt x="16" y="93"/>
                  <a:pt x="16" y="95"/>
                </a:cubicBezTo>
                <a:cubicBezTo>
                  <a:pt x="17" y="96"/>
                  <a:pt x="18" y="102"/>
                  <a:pt x="18" y="102"/>
                </a:cubicBezTo>
                <a:cubicBezTo>
                  <a:pt x="18" y="102"/>
                  <a:pt x="17" y="117"/>
                  <a:pt x="17" y="119"/>
                </a:cubicBezTo>
                <a:cubicBezTo>
                  <a:pt x="18" y="121"/>
                  <a:pt x="20" y="123"/>
                  <a:pt x="19" y="124"/>
                </a:cubicBezTo>
                <a:cubicBezTo>
                  <a:pt x="19" y="125"/>
                  <a:pt x="18" y="130"/>
                  <a:pt x="18" y="130"/>
                </a:cubicBezTo>
                <a:cubicBezTo>
                  <a:pt x="18" y="131"/>
                  <a:pt x="20" y="137"/>
                  <a:pt x="20" y="137"/>
                </a:cubicBezTo>
                <a:cubicBezTo>
                  <a:pt x="20" y="151"/>
                  <a:pt x="20" y="151"/>
                  <a:pt x="20" y="151"/>
                </a:cubicBezTo>
                <a:cubicBezTo>
                  <a:pt x="20" y="151"/>
                  <a:pt x="24" y="168"/>
                  <a:pt x="24" y="172"/>
                </a:cubicBezTo>
                <a:cubicBezTo>
                  <a:pt x="24" y="175"/>
                  <a:pt x="27" y="185"/>
                  <a:pt x="27" y="185"/>
                </a:cubicBezTo>
                <a:cubicBezTo>
                  <a:pt x="27" y="185"/>
                  <a:pt x="26" y="187"/>
                  <a:pt x="26" y="188"/>
                </a:cubicBezTo>
                <a:cubicBezTo>
                  <a:pt x="26" y="188"/>
                  <a:pt x="28" y="189"/>
                  <a:pt x="28" y="189"/>
                </a:cubicBezTo>
                <a:cubicBezTo>
                  <a:pt x="29" y="193"/>
                  <a:pt x="29" y="193"/>
                  <a:pt x="29" y="193"/>
                </a:cubicBezTo>
                <a:cubicBezTo>
                  <a:pt x="29" y="193"/>
                  <a:pt x="25" y="196"/>
                  <a:pt x="25" y="197"/>
                </a:cubicBezTo>
                <a:cubicBezTo>
                  <a:pt x="25" y="197"/>
                  <a:pt x="22" y="198"/>
                  <a:pt x="22" y="198"/>
                </a:cubicBezTo>
                <a:cubicBezTo>
                  <a:pt x="18" y="198"/>
                  <a:pt x="18" y="198"/>
                  <a:pt x="18" y="198"/>
                </a:cubicBezTo>
                <a:cubicBezTo>
                  <a:pt x="3" y="198"/>
                  <a:pt x="3" y="198"/>
                  <a:pt x="3" y="198"/>
                </a:cubicBezTo>
                <a:cubicBezTo>
                  <a:pt x="3" y="198"/>
                  <a:pt x="1" y="221"/>
                  <a:pt x="2" y="224"/>
                </a:cubicBezTo>
                <a:cubicBezTo>
                  <a:pt x="3" y="227"/>
                  <a:pt x="2" y="227"/>
                  <a:pt x="2" y="227"/>
                </a:cubicBezTo>
                <a:cubicBezTo>
                  <a:pt x="2" y="227"/>
                  <a:pt x="0" y="249"/>
                  <a:pt x="1" y="251"/>
                </a:cubicBezTo>
                <a:close/>
                <a:moveTo>
                  <a:pt x="70" y="138"/>
                </a:moveTo>
                <a:cubicBezTo>
                  <a:pt x="70" y="87"/>
                  <a:pt x="54" y="63"/>
                  <a:pt x="54" y="63"/>
                </a:cubicBezTo>
                <a:cubicBezTo>
                  <a:pt x="50" y="54"/>
                  <a:pt x="50" y="54"/>
                  <a:pt x="50" y="54"/>
                </a:cubicBezTo>
                <a:cubicBezTo>
                  <a:pt x="61" y="66"/>
                  <a:pt x="61" y="66"/>
                  <a:pt x="61" y="66"/>
                </a:cubicBezTo>
                <a:cubicBezTo>
                  <a:pt x="64" y="72"/>
                  <a:pt x="69" y="68"/>
                  <a:pt x="69" y="68"/>
                </a:cubicBezTo>
                <a:cubicBezTo>
                  <a:pt x="69" y="68"/>
                  <a:pt x="69" y="68"/>
                  <a:pt x="78" y="86"/>
                </a:cubicBezTo>
                <a:cubicBezTo>
                  <a:pt x="86" y="105"/>
                  <a:pt x="96" y="165"/>
                  <a:pt x="96" y="165"/>
                </a:cubicBezTo>
                <a:cubicBezTo>
                  <a:pt x="92" y="166"/>
                  <a:pt x="92" y="166"/>
                  <a:pt x="92" y="166"/>
                </a:cubicBezTo>
                <a:cubicBezTo>
                  <a:pt x="92" y="166"/>
                  <a:pt x="91" y="173"/>
                  <a:pt x="92" y="163"/>
                </a:cubicBezTo>
                <a:cubicBezTo>
                  <a:pt x="93" y="153"/>
                  <a:pt x="71" y="83"/>
                  <a:pt x="73" y="82"/>
                </a:cubicBezTo>
                <a:cubicBezTo>
                  <a:pt x="75" y="82"/>
                  <a:pt x="71" y="74"/>
                  <a:pt x="71" y="74"/>
                </a:cubicBezTo>
                <a:cubicBezTo>
                  <a:pt x="65" y="73"/>
                  <a:pt x="65" y="73"/>
                  <a:pt x="65" y="73"/>
                </a:cubicBezTo>
                <a:cubicBezTo>
                  <a:pt x="65" y="73"/>
                  <a:pt x="58" y="72"/>
                  <a:pt x="67" y="82"/>
                </a:cubicBezTo>
                <a:cubicBezTo>
                  <a:pt x="76" y="93"/>
                  <a:pt x="78" y="171"/>
                  <a:pt x="78" y="171"/>
                </a:cubicBezTo>
                <a:cubicBezTo>
                  <a:pt x="50" y="171"/>
                  <a:pt x="50" y="171"/>
                  <a:pt x="50" y="171"/>
                </a:cubicBezTo>
                <a:cubicBezTo>
                  <a:pt x="50" y="171"/>
                  <a:pt x="72" y="150"/>
                  <a:pt x="70" y="13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59" name="Group 58"/>
          <p:cNvGrpSpPr/>
          <p:nvPr/>
        </p:nvGrpSpPr>
        <p:grpSpPr>
          <a:xfrm>
            <a:off x="9342437" y="0"/>
            <a:ext cx="5121981" cy="1859280"/>
            <a:chOff x="9266237" y="-30479"/>
            <a:chExt cx="5121981" cy="1859280"/>
          </a:xfrm>
        </p:grpSpPr>
        <p:sp>
          <p:nvSpPr>
            <p:cNvPr id="60"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1" name="TextBox 60"/>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2" name="กลุ่ม 1"/>
            <p:cNvGrpSpPr/>
            <p:nvPr/>
          </p:nvGrpSpPr>
          <p:grpSpPr>
            <a:xfrm>
              <a:off x="10629638" y="960536"/>
              <a:ext cx="2675199" cy="191868"/>
              <a:chOff x="731836" y="7607630"/>
              <a:chExt cx="3043601" cy="240970"/>
            </a:xfrm>
          </p:grpSpPr>
          <p:sp>
            <p:nvSpPr>
              <p:cNvPr id="63"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4"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5"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6"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7"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804022852"/>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down)">
                                      <p:cBhvr>
                                        <p:cTn id="7" dur="500"/>
                                        <p:tgtEl>
                                          <p:spTgt spid="100"/>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0"/>
                                        </p:tgtEl>
                                        <p:attrNameLst>
                                          <p:attrName>style.visibility</p:attrName>
                                        </p:attrNameLst>
                                      </p:cBhvr>
                                      <p:to>
                                        <p:strVal val="visible"/>
                                      </p:to>
                                    </p:set>
                                    <p:animEffect transition="in" filter="wipe(up)">
                                      <p:cBhvr>
                                        <p:cTn id="11" dur="500"/>
                                        <p:tgtEl>
                                          <p:spTgt spid="130"/>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02"/>
                                        </p:tgtEl>
                                        <p:attrNameLst>
                                          <p:attrName>style.visibility</p:attrName>
                                        </p:attrNameLst>
                                      </p:cBhvr>
                                      <p:to>
                                        <p:strVal val="visible"/>
                                      </p:to>
                                    </p:set>
                                    <p:animEffect transition="in" filter="wipe(down)">
                                      <p:cBhvr>
                                        <p:cTn id="15" dur="500"/>
                                        <p:tgtEl>
                                          <p:spTgt spid="10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up)">
                                      <p:cBhvr>
                                        <p:cTn id="19" dur="500"/>
                                        <p:tgtEl>
                                          <p:spTgt spid="121"/>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14"/>
                                        </p:tgtEl>
                                        <p:attrNameLst>
                                          <p:attrName>style.visibility</p:attrName>
                                        </p:attrNameLst>
                                      </p:cBhvr>
                                      <p:to>
                                        <p:strVal val="visible"/>
                                      </p:to>
                                    </p:set>
                                    <p:animEffect transition="in" filter="wipe(down)">
                                      <p:cBhvr>
                                        <p:cTn id="23" dur="500"/>
                                        <p:tgtEl>
                                          <p:spTgt spid="114"/>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139"/>
                                        </p:tgtEl>
                                        <p:attrNameLst>
                                          <p:attrName>style.visibility</p:attrName>
                                        </p:attrNameLst>
                                      </p:cBhvr>
                                      <p:to>
                                        <p:strVal val="visible"/>
                                      </p:to>
                                    </p:set>
                                    <p:animEffect transition="in" filter="wipe(up)">
                                      <p:cBhvr>
                                        <p:cTn id="27" dur="500"/>
                                        <p:tgtEl>
                                          <p:spTgt spid="139"/>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47"/>
                                        </p:tgtEl>
                                        <p:attrNameLst>
                                          <p:attrName>style.visibility</p:attrName>
                                        </p:attrNameLst>
                                      </p:cBhvr>
                                      <p:to>
                                        <p:strVal val="visible"/>
                                      </p:to>
                                    </p:set>
                                    <p:animEffect transition="in" filter="wipe(down)">
                                      <p:cBhvr>
                                        <p:cTn id="31"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14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231"/>
          <p:cNvSpPr>
            <a:spLocks noChangeArrowheads="1"/>
          </p:cNvSpPr>
          <p:nvPr/>
        </p:nvSpPr>
        <p:spPr bwMode="auto">
          <a:xfrm>
            <a:off x="-30162" y="10744200"/>
            <a:ext cx="24353838" cy="299038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129" name="Content Placeholder 2"/>
          <p:cNvSpPr txBox="1">
            <a:spLocks/>
          </p:cNvSpPr>
          <p:nvPr/>
        </p:nvSpPr>
        <p:spPr>
          <a:xfrm>
            <a:off x="1614734" y="11353800"/>
            <a:ext cx="21308817" cy="1905000"/>
          </a:xfrm>
          <a:prstGeom prst="rect">
            <a:avLst/>
          </a:prstGeom>
        </p:spPr>
        <p:txBody>
          <a:bodyPr vert="horz" lIns="243785" tIns="121892" rIns="243785" bIns="121892"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0" dirty="0">
                <a:solidFill>
                  <a:schemeClr val="bg1"/>
                </a:solidFill>
                <a:latin typeface="Lato" pitchFamily="34" charset="0"/>
                <a:ea typeface="Lato" pitchFamily="34" charset="0"/>
                <a:cs typeface="Lato" pitchFamily="34" charset="0"/>
              </a:rPr>
              <a:t>Lorem ipsum dolor sit amet, consectetur adipiscing elit. Ut efficitur ipsum vitae tortor accumsan, a pulvinar lorem lacinia. Donec eu arcu justo. Fusce eget consequat risus Proin est lacus, interdum vitae feugiat quis, faucibus vel mi.  Vivamus accumsan nisi vel nulla viverra semper. </a:t>
            </a:r>
          </a:p>
          <a:p>
            <a:pPr marL="0" indent="0" algn="ctr">
              <a:buNone/>
            </a:pPr>
            <a:r>
              <a:rPr lang="en-US" sz="2600" dirty="0" err="1">
                <a:solidFill>
                  <a:schemeClr val="bg1"/>
                </a:solidFill>
                <a:latin typeface="Lato" pitchFamily="34" charset="0"/>
                <a:ea typeface="Lato" pitchFamily="34" charset="0"/>
                <a:cs typeface="Lato" pitchFamily="34" charset="0"/>
              </a:rPr>
              <a:t>Lorem</a:t>
            </a:r>
            <a:r>
              <a:rPr lang="en-US" sz="2600" dirty="0">
                <a:solidFill>
                  <a:schemeClr val="bg1"/>
                </a:solidFill>
                <a:latin typeface="Lato" pitchFamily="34" charset="0"/>
                <a:ea typeface="Lato" pitchFamily="34" charset="0"/>
                <a:cs typeface="Lato" pitchFamily="34" charset="0"/>
              </a:rPr>
              <a:t> ipsum dolor sit amet, consectetur adipiscing elit. </a:t>
            </a:r>
            <a:r>
              <a:rPr lang="en-US" sz="2600" dirty="0" err="1">
                <a:solidFill>
                  <a:schemeClr val="bg1"/>
                </a:solidFill>
                <a:latin typeface="Lato" pitchFamily="34" charset="0"/>
                <a:ea typeface="Lato" pitchFamily="34" charset="0"/>
                <a:cs typeface="Lato" pitchFamily="34" charset="0"/>
              </a:rPr>
              <a:t>Ut</a:t>
            </a:r>
            <a:r>
              <a:rPr lang="en-US" sz="2600" dirty="0">
                <a:solidFill>
                  <a:schemeClr val="bg1"/>
                </a:solidFill>
                <a:latin typeface="Lato" pitchFamily="34" charset="0"/>
                <a:ea typeface="Lato" pitchFamily="34" charset="0"/>
                <a:cs typeface="Lato" pitchFamily="34" charset="0"/>
              </a:rPr>
              <a:t> </a:t>
            </a:r>
            <a:r>
              <a:rPr lang="en-US" sz="2600" dirty="0" err="1">
                <a:solidFill>
                  <a:schemeClr val="bg1"/>
                </a:solidFill>
                <a:latin typeface="Lato" pitchFamily="34" charset="0"/>
                <a:ea typeface="Lato" pitchFamily="34" charset="0"/>
                <a:cs typeface="Lato" pitchFamily="34" charset="0"/>
              </a:rPr>
              <a:t>efficitur</a:t>
            </a:r>
            <a:r>
              <a:rPr lang="en-US" sz="2600" dirty="0">
                <a:solidFill>
                  <a:schemeClr val="bg1"/>
                </a:solidFill>
                <a:latin typeface="Lato" pitchFamily="34" charset="0"/>
                <a:ea typeface="Lato" pitchFamily="34" charset="0"/>
                <a:cs typeface="Lato" pitchFamily="34" charset="0"/>
              </a:rPr>
              <a:t> ipsum vitae tortor accumsan, a pulvinar </a:t>
            </a:r>
            <a:r>
              <a:rPr lang="en-US" sz="2600" dirty="0" err="1">
                <a:solidFill>
                  <a:schemeClr val="bg1"/>
                </a:solidFill>
                <a:latin typeface="Lato" pitchFamily="34" charset="0"/>
                <a:ea typeface="Lato" pitchFamily="34" charset="0"/>
                <a:cs typeface="Lato" pitchFamily="34" charset="0"/>
              </a:rPr>
              <a:t>lorem</a:t>
            </a:r>
            <a:r>
              <a:rPr lang="en-US" sz="2600" dirty="0">
                <a:solidFill>
                  <a:schemeClr val="bg1"/>
                </a:solidFill>
                <a:latin typeface="Lato" pitchFamily="34" charset="0"/>
                <a:ea typeface="Lato" pitchFamily="34" charset="0"/>
                <a:cs typeface="Lato" pitchFamily="34" charset="0"/>
              </a:rPr>
              <a:t> </a:t>
            </a:r>
            <a:r>
              <a:rPr lang="en-US" sz="2600" dirty="0" err="1">
                <a:solidFill>
                  <a:schemeClr val="bg1"/>
                </a:solidFill>
                <a:latin typeface="Lato" pitchFamily="34" charset="0"/>
                <a:ea typeface="Lato" pitchFamily="34" charset="0"/>
                <a:cs typeface="Lato" pitchFamily="34" charset="0"/>
              </a:rPr>
              <a:t>lacinia</a:t>
            </a:r>
            <a:r>
              <a:rPr lang="en-US" sz="2600" dirty="0">
                <a:solidFill>
                  <a:schemeClr val="bg1"/>
                </a:solidFill>
                <a:latin typeface="Lato" pitchFamily="34" charset="0"/>
                <a:ea typeface="Lato" pitchFamily="34" charset="0"/>
                <a:cs typeface="Lato" pitchFamily="34" charset="0"/>
              </a:rPr>
              <a:t>.</a:t>
            </a:r>
          </a:p>
        </p:txBody>
      </p:sp>
      <p:sp>
        <p:nvSpPr>
          <p:cNvPr id="130" name="TextBox 129"/>
          <p:cNvSpPr txBox="1"/>
          <p:nvPr/>
        </p:nvSpPr>
        <p:spPr bwMode="auto">
          <a:xfrm>
            <a:off x="6477631" y="9952038"/>
            <a:ext cx="2723657"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accent2"/>
                </a:solidFill>
                <a:latin typeface="Lato" pitchFamily="34" charset="0"/>
                <a:ea typeface="Lato" pitchFamily="34" charset="0"/>
                <a:cs typeface="Lato" pitchFamily="34" charset="0"/>
              </a:rPr>
              <a:t>Analyze</a:t>
            </a:r>
            <a:endParaRPr lang="id-ID" sz="4000" b="1" dirty="0">
              <a:solidFill>
                <a:schemeClr val="accent2"/>
              </a:solidFill>
              <a:latin typeface="Lato" pitchFamily="34" charset="0"/>
              <a:ea typeface="Lato" pitchFamily="34" charset="0"/>
              <a:cs typeface="Lato" pitchFamily="34" charset="0"/>
            </a:endParaRPr>
          </a:p>
        </p:txBody>
      </p:sp>
      <p:grpSp>
        <p:nvGrpSpPr>
          <p:cNvPr id="131" name="กลุ่ม 130"/>
          <p:cNvGrpSpPr/>
          <p:nvPr/>
        </p:nvGrpSpPr>
        <p:grpSpPr>
          <a:xfrm>
            <a:off x="6477632" y="6289675"/>
            <a:ext cx="2723657" cy="3662363"/>
            <a:chOff x="7208837" y="7005637"/>
            <a:chExt cx="2723657" cy="3662363"/>
          </a:xfrm>
        </p:grpSpPr>
        <p:sp>
          <p:nvSpPr>
            <p:cNvPr id="132" name="Freeform 17"/>
            <p:cNvSpPr>
              <a:spLocks/>
            </p:cNvSpPr>
            <p:nvPr/>
          </p:nvSpPr>
          <p:spPr bwMode="auto">
            <a:xfrm>
              <a:off x="7208837" y="7005637"/>
              <a:ext cx="2723657" cy="3662363"/>
            </a:xfrm>
            <a:custGeom>
              <a:avLst/>
              <a:gdLst>
                <a:gd name="T0" fmla="*/ 0 w 1105"/>
                <a:gd name="T1" fmla="*/ 583 h 2307"/>
                <a:gd name="T2" fmla="*/ 558 w 1105"/>
                <a:gd name="T3" fmla="*/ 0 h 2307"/>
                <a:gd name="T4" fmla="*/ 1105 w 1105"/>
                <a:gd name="T5" fmla="*/ 583 h 2307"/>
                <a:gd name="T6" fmla="*/ 1105 w 1105"/>
                <a:gd name="T7" fmla="*/ 2307 h 2307"/>
                <a:gd name="T8" fmla="*/ 0 w 1105"/>
                <a:gd name="T9" fmla="*/ 2307 h 2307"/>
                <a:gd name="T10" fmla="*/ 0 w 1105"/>
                <a:gd name="T11" fmla="*/ 583 h 2307"/>
              </a:gdLst>
              <a:ahLst/>
              <a:cxnLst>
                <a:cxn ang="0">
                  <a:pos x="T0" y="T1"/>
                </a:cxn>
                <a:cxn ang="0">
                  <a:pos x="T2" y="T3"/>
                </a:cxn>
                <a:cxn ang="0">
                  <a:pos x="T4" y="T5"/>
                </a:cxn>
                <a:cxn ang="0">
                  <a:pos x="T6" y="T7"/>
                </a:cxn>
                <a:cxn ang="0">
                  <a:pos x="T8" y="T9"/>
                </a:cxn>
                <a:cxn ang="0">
                  <a:pos x="T10" y="T11"/>
                </a:cxn>
              </a:cxnLst>
              <a:rect l="0" t="0" r="r" b="b"/>
              <a:pathLst>
                <a:path w="1105" h="2307">
                  <a:moveTo>
                    <a:pt x="0" y="583"/>
                  </a:moveTo>
                  <a:lnTo>
                    <a:pt x="558" y="0"/>
                  </a:lnTo>
                  <a:lnTo>
                    <a:pt x="1105" y="583"/>
                  </a:lnTo>
                  <a:lnTo>
                    <a:pt x="1105" y="2307"/>
                  </a:lnTo>
                  <a:lnTo>
                    <a:pt x="0" y="2307"/>
                  </a:lnTo>
                  <a:lnTo>
                    <a:pt x="0" y="58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33" name="TextBox 132"/>
            <p:cNvSpPr txBox="1"/>
            <p:nvPr/>
          </p:nvSpPr>
          <p:spPr>
            <a:xfrm rot="16200000">
              <a:off x="7601665" y="8697154"/>
              <a:ext cx="1938001" cy="1698890"/>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a:t>
              </a:r>
            </a:p>
          </p:txBody>
        </p:sp>
        <p:grpSp>
          <p:nvGrpSpPr>
            <p:cNvPr id="134" name="กลุ่ม 133"/>
            <p:cNvGrpSpPr/>
            <p:nvPr/>
          </p:nvGrpSpPr>
          <p:grpSpPr>
            <a:xfrm>
              <a:off x="8351837" y="7839075"/>
              <a:ext cx="438150" cy="542925"/>
              <a:chOff x="14562138" y="8907463"/>
              <a:chExt cx="438150" cy="542925"/>
            </a:xfrm>
            <a:solidFill>
              <a:schemeClr val="bg1"/>
            </a:solidFill>
          </p:grpSpPr>
          <p:sp>
            <p:nvSpPr>
              <p:cNvPr id="135" name="Freeform 142"/>
              <p:cNvSpPr>
                <a:spLocks noEditPoints="1"/>
              </p:cNvSpPr>
              <p:nvPr/>
            </p:nvSpPr>
            <p:spPr bwMode="auto">
              <a:xfrm>
                <a:off x="14562138" y="8907463"/>
                <a:ext cx="438150" cy="542925"/>
              </a:xfrm>
              <a:custGeom>
                <a:avLst/>
                <a:gdLst>
                  <a:gd name="T0" fmla="*/ 46 w 46"/>
                  <a:gd name="T1" fmla="*/ 15 h 57"/>
                  <a:gd name="T2" fmla="*/ 46 w 46"/>
                  <a:gd name="T3" fmla="*/ 15 h 57"/>
                  <a:gd name="T4" fmla="*/ 46 w 46"/>
                  <a:gd name="T5" fmla="*/ 14 h 57"/>
                  <a:gd name="T6" fmla="*/ 46 w 46"/>
                  <a:gd name="T7" fmla="*/ 14 h 57"/>
                  <a:gd name="T8" fmla="*/ 46 w 46"/>
                  <a:gd name="T9" fmla="*/ 14 h 57"/>
                  <a:gd name="T10" fmla="*/ 46 w 46"/>
                  <a:gd name="T11" fmla="*/ 14 h 57"/>
                  <a:gd name="T12" fmla="*/ 45 w 46"/>
                  <a:gd name="T13" fmla="*/ 14 h 57"/>
                  <a:gd name="T14" fmla="*/ 45 w 46"/>
                  <a:gd name="T15" fmla="*/ 14 h 57"/>
                  <a:gd name="T16" fmla="*/ 45 w 46"/>
                  <a:gd name="T17" fmla="*/ 14 h 57"/>
                  <a:gd name="T18" fmla="*/ 45 w 46"/>
                  <a:gd name="T19" fmla="*/ 14 h 57"/>
                  <a:gd name="T20" fmla="*/ 45 w 46"/>
                  <a:gd name="T21" fmla="*/ 14 h 57"/>
                  <a:gd name="T22" fmla="*/ 45 w 46"/>
                  <a:gd name="T23" fmla="*/ 14 h 57"/>
                  <a:gd name="T24" fmla="*/ 32 w 46"/>
                  <a:gd name="T25" fmla="*/ 1 h 57"/>
                  <a:gd name="T26" fmla="*/ 32 w 46"/>
                  <a:gd name="T27" fmla="*/ 1 h 57"/>
                  <a:gd name="T28" fmla="*/ 32 w 46"/>
                  <a:gd name="T29" fmla="*/ 1 h 57"/>
                  <a:gd name="T30" fmla="*/ 32 w 46"/>
                  <a:gd name="T31" fmla="*/ 1 h 57"/>
                  <a:gd name="T32" fmla="*/ 32 w 46"/>
                  <a:gd name="T33" fmla="*/ 1 h 57"/>
                  <a:gd name="T34" fmla="*/ 32 w 46"/>
                  <a:gd name="T35" fmla="*/ 1 h 57"/>
                  <a:gd name="T36" fmla="*/ 32 w 46"/>
                  <a:gd name="T37" fmla="*/ 0 h 57"/>
                  <a:gd name="T38" fmla="*/ 32 w 46"/>
                  <a:gd name="T39" fmla="*/ 0 h 57"/>
                  <a:gd name="T40" fmla="*/ 32 w 46"/>
                  <a:gd name="T41" fmla="*/ 0 h 57"/>
                  <a:gd name="T42" fmla="*/ 32 w 46"/>
                  <a:gd name="T43" fmla="*/ 0 h 57"/>
                  <a:gd name="T44" fmla="*/ 31 w 46"/>
                  <a:gd name="T45" fmla="*/ 0 h 57"/>
                  <a:gd name="T46" fmla="*/ 31 w 46"/>
                  <a:gd name="T47" fmla="*/ 0 h 57"/>
                  <a:gd name="T48" fmla="*/ 31 w 46"/>
                  <a:gd name="T49" fmla="*/ 0 h 57"/>
                  <a:gd name="T50" fmla="*/ 2 w 46"/>
                  <a:gd name="T51" fmla="*/ 0 h 57"/>
                  <a:gd name="T52" fmla="*/ 0 w 46"/>
                  <a:gd name="T53" fmla="*/ 2 h 57"/>
                  <a:gd name="T54" fmla="*/ 0 w 46"/>
                  <a:gd name="T55" fmla="*/ 55 h 57"/>
                  <a:gd name="T56" fmla="*/ 2 w 46"/>
                  <a:gd name="T57" fmla="*/ 57 h 57"/>
                  <a:gd name="T58" fmla="*/ 44 w 46"/>
                  <a:gd name="T59" fmla="*/ 57 h 57"/>
                  <a:gd name="T60" fmla="*/ 46 w 46"/>
                  <a:gd name="T61" fmla="*/ 55 h 57"/>
                  <a:gd name="T62" fmla="*/ 46 w 46"/>
                  <a:gd name="T63" fmla="*/ 15 h 57"/>
                  <a:gd name="T64" fmla="*/ 46 w 46"/>
                  <a:gd name="T65" fmla="*/ 15 h 57"/>
                  <a:gd name="T66" fmla="*/ 33 w 46"/>
                  <a:gd name="T67" fmla="*/ 6 h 57"/>
                  <a:gd name="T68" fmla="*/ 40 w 46"/>
                  <a:gd name="T69" fmla="*/ 13 h 57"/>
                  <a:gd name="T70" fmla="*/ 33 w 46"/>
                  <a:gd name="T71" fmla="*/ 13 h 57"/>
                  <a:gd name="T72" fmla="*/ 33 w 46"/>
                  <a:gd name="T73" fmla="*/ 6 h 57"/>
                  <a:gd name="T74" fmla="*/ 3 w 46"/>
                  <a:gd name="T75" fmla="*/ 54 h 57"/>
                  <a:gd name="T76" fmla="*/ 3 w 46"/>
                  <a:gd name="T77" fmla="*/ 4 h 57"/>
                  <a:gd name="T78" fmla="*/ 30 w 46"/>
                  <a:gd name="T79" fmla="*/ 4 h 57"/>
                  <a:gd name="T80" fmla="*/ 30 w 46"/>
                  <a:gd name="T81" fmla="*/ 15 h 57"/>
                  <a:gd name="T82" fmla="*/ 31 w 46"/>
                  <a:gd name="T83" fmla="*/ 16 h 57"/>
                  <a:gd name="T84" fmla="*/ 42 w 46"/>
                  <a:gd name="T85" fmla="*/ 16 h 57"/>
                  <a:gd name="T86" fmla="*/ 42 w 46"/>
                  <a:gd name="T87" fmla="*/ 54 h 57"/>
                  <a:gd name="T88" fmla="*/ 3 w 46"/>
                  <a:gd name="T89"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57">
                    <a:moveTo>
                      <a:pt x="46" y="15"/>
                    </a:moveTo>
                    <a:cubicBezTo>
                      <a:pt x="46" y="15"/>
                      <a:pt x="46" y="15"/>
                      <a:pt x="46" y="15"/>
                    </a:cubicBezTo>
                    <a:cubicBezTo>
                      <a:pt x="46" y="15"/>
                      <a:pt x="46" y="14"/>
                      <a:pt x="46" y="14"/>
                    </a:cubicBezTo>
                    <a:cubicBezTo>
                      <a:pt x="46" y="14"/>
                      <a:pt x="46" y="14"/>
                      <a:pt x="46" y="14"/>
                    </a:cubicBezTo>
                    <a:cubicBezTo>
                      <a:pt x="46" y="14"/>
                      <a:pt x="46" y="14"/>
                      <a:pt x="46" y="14"/>
                    </a:cubicBezTo>
                    <a:cubicBezTo>
                      <a:pt x="46" y="14"/>
                      <a:pt x="46" y="14"/>
                      <a:pt x="46" y="14"/>
                    </a:cubicBezTo>
                    <a:cubicBezTo>
                      <a:pt x="46"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0"/>
                    </a:cubicBezTo>
                    <a:cubicBezTo>
                      <a:pt x="32" y="0"/>
                      <a:pt x="32" y="0"/>
                      <a:pt x="32" y="0"/>
                    </a:cubicBezTo>
                    <a:cubicBezTo>
                      <a:pt x="32" y="0"/>
                      <a:pt x="32" y="0"/>
                      <a:pt x="32" y="0"/>
                    </a:cubicBezTo>
                    <a:cubicBezTo>
                      <a:pt x="32" y="0"/>
                      <a:pt x="32" y="0"/>
                      <a:pt x="32" y="0"/>
                    </a:cubicBezTo>
                    <a:cubicBezTo>
                      <a:pt x="32" y="0"/>
                      <a:pt x="32" y="0"/>
                      <a:pt x="31" y="0"/>
                    </a:cubicBezTo>
                    <a:cubicBezTo>
                      <a:pt x="31" y="0"/>
                      <a:pt x="31" y="0"/>
                      <a:pt x="31" y="0"/>
                    </a:cubicBezTo>
                    <a:cubicBezTo>
                      <a:pt x="31" y="0"/>
                      <a:pt x="31" y="0"/>
                      <a:pt x="31" y="0"/>
                    </a:cubicBezTo>
                    <a:cubicBezTo>
                      <a:pt x="2" y="0"/>
                      <a:pt x="2" y="0"/>
                      <a:pt x="2" y="0"/>
                    </a:cubicBezTo>
                    <a:cubicBezTo>
                      <a:pt x="1" y="0"/>
                      <a:pt x="0" y="1"/>
                      <a:pt x="0" y="2"/>
                    </a:cubicBezTo>
                    <a:cubicBezTo>
                      <a:pt x="0" y="55"/>
                      <a:pt x="0" y="55"/>
                      <a:pt x="0" y="55"/>
                    </a:cubicBezTo>
                    <a:cubicBezTo>
                      <a:pt x="0" y="56"/>
                      <a:pt x="1" y="57"/>
                      <a:pt x="2" y="57"/>
                    </a:cubicBezTo>
                    <a:cubicBezTo>
                      <a:pt x="44" y="57"/>
                      <a:pt x="44" y="57"/>
                      <a:pt x="44" y="57"/>
                    </a:cubicBezTo>
                    <a:cubicBezTo>
                      <a:pt x="45" y="57"/>
                      <a:pt x="46" y="56"/>
                      <a:pt x="46" y="55"/>
                    </a:cubicBezTo>
                    <a:cubicBezTo>
                      <a:pt x="46" y="15"/>
                      <a:pt x="46" y="15"/>
                      <a:pt x="46" y="15"/>
                    </a:cubicBezTo>
                    <a:cubicBezTo>
                      <a:pt x="46" y="15"/>
                      <a:pt x="46" y="15"/>
                      <a:pt x="46" y="15"/>
                    </a:cubicBezTo>
                    <a:close/>
                    <a:moveTo>
                      <a:pt x="33" y="6"/>
                    </a:moveTo>
                    <a:cubicBezTo>
                      <a:pt x="40" y="13"/>
                      <a:pt x="40" y="13"/>
                      <a:pt x="40" y="13"/>
                    </a:cubicBezTo>
                    <a:cubicBezTo>
                      <a:pt x="33" y="13"/>
                      <a:pt x="33" y="13"/>
                      <a:pt x="33" y="13"/>
                    </a:cubicBezTo>
                    <a:lnTo>
                      <a:pt x="33" y="6"/>
                    </a:lnTo>
                    <a:close/>
                    <a:moveTo>
                      <a:pt x="3" y="54"/>
                    </a:moveTo>
                    <a:cubicBezTo>
                      <a:pt x="3" y="4"/>
                      <a:pt x="3" y="4"/>
                      <a:pt x="3" y="4"/>
                    </a:cubicBezTo>
                    <a:cubicBezTo>
                      <a:pt x="30" y="4"/>
                      <a:pt x="30" y="4"/>
                      <a:pt x="30" y="4"/>
                    </a:cubicBezTo>
                    <a:cubicBezTo>
                      <a:pt x="30" y="15"/>
                      <a:pt x="30" y="15"/>
                      <a:pt x="30" y="15"/>
                    </a:cubicBezTo>
                    <a:cubicBezTo>
                      <a:pt x="30" y="16"/>
                      <a:pt x="30" y="16"/>
                      <a:pt x="31" y="16"/>
                    </a:cubicBezTo>
                    <a:cubicBezTo>
                      <a:pt x="42" y="16"/>
                      <a:pt x="42" y="16"/>
                      <a:pt x="42" y="16"/>
                    </a:cubicBezTo>
                    <a:cubicBezTo>
                      <a:pt x="42" y="54"/>
                      <a:pt x="42" y="54"/>
                      <a:pt x="42" y="54"/>
                    </a:cubicBezTo>
                    <a:lnTo>
                      <a:pt x="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 name="Freeform 143"/>
              <p:cNvSpPr>
                <a:spLocks/>
              </p:cNvSpPr>
              <p:nvPr/>
            </p:nvSpPr>
            <p:spPr bwMode="auto">
              <a:xfrm>
                <a:off x="14628813" y="91455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7" name="Freeform 144"/>
              <p:cNvSpPr>
                <a:spLocks/>
              </p:cNvSpPr>
              <p:nvPr/>
            </p:nvSpPr>
            <p:spPr bwMode="auto">
              <a:xfrm>
                <a:off x="14628813" y="92217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8" name="Freeform 145"/>
              <p:cNvSpPr>
                <a:spLocks/>
              </p:cNvSpPr>
              <p:nvPr/>
            </p:nvSpPr>
            <p:spPr bwMode="auto">
              <a:xfrm>
                <a:off x="14628813" y="92979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9" name="Freeform 146"/>
              <p:cNvSpPr>
                <a:spLocks/>
              </p:cNvSpPr>
              <p:nvPr/>
            </p:nvSpPr>
            <p:spPr bwMode="auto">
              <a:xfrm>
                <a:off x="14619288" y="9069388"/>
                <a:ext cx="219075" cy="28575"/>
              </a:xfrm>
              <a:custGeom>
                <a:avLst/>
                <a:gdLst>
                  <a:gd name="T0" fmla="*/ 21 w 23"/>
                  <a:gd name="T1" fmla="*/ 0 h 3"/>
                  <a:gd name="T2" fmla="*/ 2 w 23"/>
                  <a:gd name="T3" fmla="*/ 0 h 3"/>
                  <a:gd name="T4" fmla="*/ 0 w 23"/>
                  <a:gd name="T5" fmla="*/ 2 h 3"/>
                  <a:gd name="T6" fmla="*/ 2 w 23"/>
                  <a:gd name="T7" fmla="*/ 3 h 3"/>
                  <a:gd name="T8" fmla="*/ 21 w 23"/>
                  <a:gd name="T9" fmla="*/ 3 h 3"/>
                  <a:gd name="T10" fmla="*/ 23 w 23"/>
                  <a:gd name="T11" fmla="*/ 2 h 3"/>
                  <a:gd name="T12" fmla="*/ 21 w 2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3" h="3">
                    <a:moveTo>
                      <a:pt x="21" y="0"/>
                    </a:moveTo>
                    <a:cubicBezTo>
                      <a:pt x="2" y="0"/>
                      <a:pt x="2" y="0"/>
                      <a:pt x="2" y="0"/>
                    </a:cubicBezTo>
                    <a:cubicBezTo>
                      <a:pt x="1" y="0"/>
                      <a:pt x="0" y="1"/>
                      <a:pt x="0" y="2"/>
                    </a:cubicBezTo>
                    <a:cubicBezTo>
                      <a:pt x="0" y="3"/>
                      <a:pt x="1" y="3"/>
                      <a:pt x="2" y="3"/>
                    </a:cubicBezTo>
                    <a:cubicBezTo>
                      <a:pt x="21" y="3"/>
                      <a:pt x="21" y="3"/>
                      <a:pt x="21" y="3"/>
                    </a:cubicBezTo>
                    <a:cubicBezTo>
                      <a:pt x="22" y="3"/>
                      <a:pt x="23" y="3"/>
                      <a:pt x="23" y="2"/>
                    </a:cubicBezTo>
                    <a:cubicBezTo>
                      <a:pt x="23" y="1"/>
                      <a:pt x="22"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40" name="TextBox 139"/>
          <p:cNvSpPr txBox="1"/>
          <p:nvPr/>
        </p:nvSpPr>
        <p:spPr bwMode="auto">
          <a:xfrm>
            <a:off x="9410679" y="9982200"/>
            <a:ext cx="2723657"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Plan</a:t>
            </a:r>
            <a:endParaRPr lang="id-ID" sz="4000" b="1" dirty="0">
              <a:solidFill>
                <a:schemeClr val="accent5"/>
              </a:solidFill>
              <a:latin typeface="Lato" pitchFamily="34" charset="0"/>
              <a:ea typeface="Lato" pitchFamily="34" charset="0"/>
              <a:cs typeface="Lato" pitchFamily="34" charset="0"/>
            </a:endParaRPr>
          </a:p>
        </p:txBody>
      </p:sp>
      <p:grpSp>
        <p:nvGrpSpPr>
          <p:cNvPr id="141" name="กลุ่ม 140"/>
          <p:cNvGrpSpPr/>
          <p:nvPr/>
        </p:nvGrpSpPr>
        <p:grpSpPr>
          <a:xfrm>
            <a:off x="9449432" y="3997325"/>
            <a:ext cx="2694079" cy="5954713"/>
            <a:chOff x="10180637" y="4713287"/>
            <a:chExt cx="2694079" cy="5954713"/>
          </a:xfrm>
        </p:grpSpPr>
        <p:sp>
          <p:nvSpPr>
            <p:cNvPr id="142" name="Freeform 16"/>
            <p:cNvSpPr>
              <a:spLocks/>
            </p:cNvSpPr>
            <p:nvPr/>
          </p:nvSpPr>
          <p:spPr bwMode="auto">
            <a:xfrm>
              <a:off x="10180637" y="4713287"/>
              <a:ext cx="2694079" cy="5954713"/>
            </a:xfrm>
            <a:custGeom>
              <a:avLst/>
              <a:gdLst>
                <a:gd name="T0" fmla="*/ 0 w 1093"/>
                <a:gd name="T1" fmla="*/ 594 h 3751"/>
                <a:gd name="T2" fmla="*/ 547 w 1093"/>
                <a:gd name="T3" fmla="*/ 0 h 3751"/>
                <a:gd name="T4" fmla="*/ 1093 w 1093"/>
                <a:gd name="T5" fmla="*/ 594 h 3751"/>
                <a:gd name="T6" fmla="*/ 1093 w 1093"/>
                <a:gd name="T7" fmla="*/ 3751 h 3751"/>
                <a:gd name="T8" fmla="*/ 0 w 1093"/>
                <a:gd name="T9" fmla="*/ 3751 h 3751"/>
                <a:gd name="T10" fmla="*/ 0 w 1093"/>
                <a:gd name="T11" fmla="*/ 594 h 3751"/>
              </a:gdLst>
              <a:ahLst/>
              <a:cxnLst>
                <a:cxn ang="0">
                  <a:pos x="T0" y="T1"/>
                </a:cxn>
                <a:cxn ang="0">
                  <a:pos x="T2" y="T3"/>
                </a:cxn>
                <a:cxn ang="0">
                  <a:pos x="T4" y="T5"/>
                </a:cxn>
                <a:cxn ang="0">
                  <a:pos x="T6" y="T7"/>
                </a:cxn>
                <a:cxn ang="0">
                  <a:pos x="T8" y="T9"/>
                </a:cxn>
                <a:cxn ang="0">
                  <a:pos x="T10" y="T11"/>
                </a:cxn>
              </a:cxnLst>
              <a:rect l="0" t="0" r="r" b="b"/>
              <a:pathLst>
                <a:path w="1093" h="3751">
                  <a:moveTo>
                    <a:pt x="0" y="594"/>
                  </a:moveTo>
                  <a:lnTo>
                    <a:pt x="547" y="0"/>
                  </a:lnTo>
                  <a:lnTo>
                    <a:pt x="1093" y="594"/>
                  </a:lnTo>
                  <a:lnTo>
                    <a:pt x="1093" y="3751"/>
                  </a:lnTo>
                  <a:lnTo>
                    <a:pt x="0" y="3751"/>
                  </a:lnTo>
                  <a:lnTo>
                    <a:pt x="0" y="59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43" name="TextBox 142"/>
            <p:cNvSpPr txBox="1"/>
            <p:nvPr/>
          </p:nvSpPr>
          <p:spPr>
            <a:xfrm rot="16200000">
              <a:off x="9941663" y="7685826"/>
              <a:ext cx="3263189" cy="1329558"/>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44" name="Freeform 101"/>
            <p:cNvSpPr>
              <a:spLocks noEditPoints="1"/>
            </p:cNvSpPr>
            <p:nvPr/>
          </p:nvSpPr>
          <p:spPr bwMode="auto">
            <a:xfrm>
              <a:off x="11260976" y="5638800"/>
              <a:ext cx="533400" cy="619125"/>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45" name="TextBox 144"/>
          <p:cNvSpPr txBox="1"/>
          <p:nvPr/>
        </p:nvSpPr>
        <p:spPr bwMode="auto">
          <a:xfrm>
            <a:off x="12421232" y="10006152"/>
            <a:ext cx="2723657"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Startup</a:t>
            </a:r>
            <a:endParaRPr lang="id-ID" sz="4000" b="1" dirty="0">
              <a:solidFill>
                <a:schemeClr val="accent3"/>
              </a:solidFill>
              <a:latin typeface="Lato" pitchFamily="34" charset="0"/>
              <a:ea typeface="Lato" pitchFamily="34" charset="0"/>
              <a:cs typeface="Lato" pitchFamily="34" charset="0"/>
            </a:endParaRPr>
          </a:p>
        </p:txBody>
      </p:sp>
      <p:grpSp>
        <p:nvGrpSpPr>
          <p:cNvPr id="146" name="กลุ่ม 145"/>
          <p:cNvGrpSpPr/>
          <p:nvPr/>
        </p:nvGrpSpPr>
        <p:grpSpPr>
          <a:xfrm>
            <a:off x="12424115" y="2667000"/>
            <a:ext cx="2723657" cy="7285038"/>
            <a:chOff x="13155320" y="3382962"/>
            <a:chExt cx="2723657" cy="7285038"/>
          </a:xfrm>
        </p:grpSpPr>
        <p:sp>
          <p:nvSpPr>
            <p:cNvPr id="147" name="Freeform 15"/>
            <p:cNvSpPr>
              <a:spLocks/>
            </p:cNvSpPr>
            <p:nvPr/>
          </p:nvSpPr>
          <p:spPr bwMode="auto">
            <a:xfrm>
              <a:off x="13155320" y="3382962"/>
              <a:ext cx="2723657" cy="7285038"/>
            </a:xfrm>
            <a:custGeom>
              <a:avLst/>
              <a:gdLst>
                <a:gd name="T0" fmla="*/ 0 w 1105"/>
                <a:gd name="T1" fmla="*/ 583 h 4589"/>
                <a:gd name="T2" fmla="*/ 559 w 1105"/>
                <a:gd name="T3" fmla="*/ 0 h 4589"/>
                <a:gd name="T4" fmla="*/ 1105 w 1105"/>
                <a:gd name="T5" fmla="*/ 583 h 4589"/>
                <a:gd name="T6" fmla="*/ 1105 w 1105"/>
                <a:gd name="T7" fmla="*/ 4589 h 4589"/>
                <a:gd name="T8" fmla="*/ 0 w 1105"/>
                <a:gd name="T9" fmla="*/ 4589 h 4589"/>
                <a:gd name="T10" fmla="*/ 0 w 1105"/>
                <a:gd name="T11" fmla="*/ 583 h 4589"/>
              </a:gdLst>
              <a:ahLst/>
              <a:cxnLst>
                <a:cxn ang="0">
                  <a:pos x="T0" y="T1"/>
                </a:cxn>
                <a:cxn ang="0">
                  <a:pos x="T2" y="T3"/>
                </a:cxn>
                <a:cxn ang="0">
                  <a:pos x="T4" y="T5"/>
                </a:cxn>
                <a:cxn ang="0">
                  <a:pos x="T6" y="T7"/>
                </a:cxn>
                <a:cxn ang="0">
                  <a:pos x="T8" y="T9"/>
                </a:cxn>
                <a:cxn ang="0">
                  <a:pos x="T10" y="T11"/>
                </a:cxn>
              </a:cxnLst>
              <a:rect l="0" t="0" r="r" b="b"/>
              <a:pathLst>
                <a:path w="1105" h="4589">
                  <a:moveTo>
                    <a:pt x="0" y="583"/>
                  </a:moveTo>
                  <a:lnTo>
                    <a:pt x="559" y="0"/>
                  </a:lnTo>
                  <a:lnTo>
                    <a:pt x="1105" y="583"/>
                  </a:lnTo>
                  <a:lnTo>
                    <a:pt x="1105" y="4589"/>
                  </a:lnTo>
                  <a:lnTo>
                    <a:pt x="0" y="4589"/>
                  </a:lnTo>
                  <a:lnTo>
                    <a:pt x="0" y="58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48" name="TextBox 147"/>
            <p:cNvSpPr txBox="1"/>
            <p:nvPr/>
          </p:nvSpPr>
          <p:spPr>
            <a:xfrm rot="16200000">
              <a:off x="12521502" y="7622764"/>
              <a:ext cx="3875998" cy="1329558"/>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49" name="Freeform 134"/>
            <p:cNvSpPr>
              <a:spLocks noEditPoints="1"/>
            </p:cNvSpPr>
            <p:nvPr/>
          </p:nvSpPr>
          <p:spPr bwMode="auto">
            <a:xfrm>
              <a:off x="14143037" y="4692210"/>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dirty="0"/>
            </a:p>
          </p:txBody>
        </p:sp>
      </p:grpSp>
      <p:sp>
        <p:nvSpPr>
          <p:cNvPr id="150" name="TextBox 149"/>
          <p:cNvSpPr txBox="1"/>
          <p:nvPr/>
        </p:nvSpPr>
        <p:spPr bwMode="auto">
          <a:xfrm>
            <a:off x="15354280" y="9982200"/>
            <a:ext cx="2723657"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Strategy</a:t>
            </a:r>
            <a:endParaRPr lang="id-ID" sz="4000" b="1" dirty="0">
              <a:solidFill>
                <a:schemeClr val="accent6"/>
              </a:solidFill>
              <a:latin typeface="Lato" pitchFamily="34" charset="0"/>
              <a:ea typeface="Lato" pitchFamily="34" charset="0"/>
              <a:cs typeface="Lato" pitchFamily="34" charset="0"/>
            </a:endParaRPr>
          </a:p>
        </p:txBody>
      </p:sp>
      <p:grpSp>
        <p:nvGrpSpPr>
          <p:cNvPr id="151" name="กลุ่ม 150"/>
          <p:cNvGrpSpPr/>
          <p:nvPr/>
        </p:nvGrpSpPr>
        <p:grpSpPr>
          <a:xfrm>
            <a:off x="15393032" y="5191125"/>
            <a:ext cx="2691615" cy="4760913"/>
            <a:chOff x="16124237" y="5907087"/>
            <a:chExt cx="2691615" cy="4760913"/>
          </a:xfrm>
        </p:grpSpPr>
        <p:sp>
          <p:nvSpPr>
            <p:cNvPr id="152" name="Freeform 14"/>
            <p:cNvSpPr>
              <a:spLocks/>
            </p:cNvSpPr>
            <p:nvPr/>
          </p:nvSpPr>
          <p:spPr bwMode="auto">
            <a:xfrm>
              <a:off x="16124237" y="5907087"/>
              <a:ext cx="2691615" cy="4760913"/>
            </a:xfrm>
            <a:custGeom>
              <a:avLst/>
              <a:gdLst>
                <a:gd name="T0" fmla="*/ 0 w 1092"/>
                <a:gd name="T1" fmla="*/ 583 h 2999"/>
                <a:gd name="T2" fmla="*/ 546 w 1092"/>
                <a:gd name="T3" fmla="*/ 0 h 2999"/>
                <a:gd name="T4" fmla="*/ 1092 w 1092"/>
                <a:gd name="T5" fmla="*/ 583 h 2999"/>
                <a:gd name="T6" fmla="*/ 1092 w 1092"/>
                <a:gd name="T7" fmla="*/ 2999 h 2999"/>
                <a:gd name="T8" fmla="*/ 0 w 1092"/>
                <a:gd name="T9" fmla="*/ 2999 h 2999"/>
                <a:gd name="T10" fmla="*/ 0 w 1092"/>
                <a:gd name="T11" fmla="*/ 583 h 2999"/>
              </a:gdLst>
              <a:ahLst/>
              <a:cxnLst>
                <a:cxn ang="0">
                  <a:pos x="T0" y="T1"/>
                </a:cxn>
                <a:cxn ang="0">
                  <a:pos x="T2" y="T3"/>
                </a:cxn>
                <a:cxn ang="0">
                  <a:pos x="T4" y="T5"/>
                </a:cxn>
                <a:cxn ang="0">
                  <a:pos x="T6" y="T7"/>
                </a:cxn>
                <a:cxn ang="0">
                  <a:pos x="T8" y="T9"/>
                </a:cxn>
                <a:cxn ang="0">
                  <a:pos x="T10" y="T11"/>
                </a:cxn>
              </a:cxnLst>
              <a:rect l="0" t="0" r="r" b="b"/>
              <a:pathLst>
                <a:path w="1092" h="2999">
                  <a:moveTo>
                    <a:pt x="0" y="583"/>
                  </a:moveTo>
                  <a:lnTo>
                    <a:pt x="546" y="0"/>
                  </a:lnTo>
                  <a:lnTo>
                    <a:pt x="1092" y="583"/>
                  </a:lnTo>
                  <a:lnTo>
                    <a:pt x="1092" y="2999"/>
                  </a:lnTo>
                  <a:lnTo>
                    <a:pt x="0" y="2999"/>
                  </a:lnTo>
                  <a:lnTo>
                    <a:pt x="0" y="58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53" name="TextBox 152"/>
            <p:cNvSpPr txBox="1"/>
            <p:nvPr/>
          </p:nvSpPr>
          <p:spPr>
            <a:xfrm rot="16200000">
              <a:off x="15767022" y="8129616"/>
              <a:ext cx="3263189" cy="1329558"/>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54" name="กลุ่ม 153"/>
            <p:cNvGrpSpPr/>
            <p:nvPr/>
          </p:nvGrpSpPr>
          <p:grpSpPr>
            <a:xfrm>
              <a:off x="17074766" y="6553200"/>
              <a:ext cx="647700" cy="552450"/>
              <a:chOff x="17753013" y="5292725"/>
              <a:chExt cx="647700" cy="552450"/>
            </a:xfrm>
            <a:solidFill>
              <a:schemeClr val="bg1"/>
            </a:solidFill>
          </p:grpSpPr>
          <p:sp>
            <p:nvSpPr>
              <p:cNvPr id="155"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58" name="ตัวเชื่อมต่อตรง 237"/>
          <p:cNvCxnSpPr/>
          <p:nvPr/>
        </p:nvCxnSpPr>
        <p:spPr>
          <a:xfrm flipV="1">
            <a:off x="3734432" y="7215188"/>
            <a:ext cx="2501356" cy="1351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59" name="TextBox 158"/>
          <p:cNvSpPr txBox="1"/>
          <p:nvPr/>
        </p:nvSpPr>
        <p:spPr bwMode="auto">
          <a:xfrm>
            <a:off x="962640" y="6974681"/>
            <a:ext cx="1646605"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2"/>
                </a:solidFill>
                <a:latin typeface="Lato" pitchFamily="34" charset="0"/>
                <a:ea typeface="Lato" pitchFamily="34" charset="0"/>
                <a:cs typeface="Lato" pitchFamily="34" charset="0"/>
              </a:rPr>
              <a:t>Step 1</a:t>
            </a:r>
            <a:endParaRPr lang="id-ID" sz="4000" b="1" dirty="0">
              <a:solidFill>
                <a:schemeClr val="accent2"/>
              </a:solidFill>
              <a:latin typeface="Lato" pitchFamily="34" charset="0"/>
              <a:ea typeface="Lato" pitchFamily="34" charset="0"/>
              <a:cs typeface="Lato" pitchFamily="34" charset="0"/>
            </a:endParaRPr>
          </a:p>
        </p:txBody>
      </p:sp>
      <p:sp>
        <p:nvSpPr>
          <p:cNvPr id="160" name="TextBox 159"/>
          <p:cNvSpPr txBox="1"/>
          <p:nvPr/>
        </p:nvSpPr>
        <p:spPr>
          <a:xfrm>
            <a:off x="808037" y="7583742"/>
            <a:ext cx="5378039"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61" name="ตัวเชื่อมต่อตรง 237"/>
          <p:cNvCxnSpPr/>
          <p:nvPr/>
        </p:nvCxnSpPr>
        <p:spPr>
          <a:xfrm flipV="1">
            <a:off x="5487032" y="3958542"/>
            <a:ext cx="5062829" cy="1351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62" name="TextBox 161"/>
          <p:cNvSpPr txBox="1"/>
          <p:nvPr/>
        </p:nvSpPr>
        <p:spPr bwMode="auto">
          <a:xfrm>
            <a:off x="2526348" y="3718035"/>
            <a:ext cx="1646605"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Step 2</a:t>
            </a:r>
            <a:endParaRPr lang="id-ID" sz="4000" b="1" dirty="0">
              <a:solidFill>
                <a:schemeClr val="accent5"/>
              </a:solidFill>
              <a:latin typeface="Lato" pitchFamily="34" charset="0"/>
              <a:ea typeface="Lato" pitchFamily="34" charset="0"/>
              <a:cs typeface="Lato" pitchFamily="34" charset="0"/>
            </a:endParaRPr>
          </a:p>
        </p:txBody>
      </p:sp>
      <p:sp>
        <p:nvSpPr>
          <p:cNvPr id="163" name="TextBox 162"/>
          <p:cNvSpPr txBox="1"/>
          <p:nvPr/>
        </p:nvSpPr>
        <p:spPr>
          <a:xfrm>
            <a:off x="2371745" y="4327096"/>
            <a:ext cx="5378039"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64" name="ตัวเชื่อมต่อตรง 237"/>
          <p:cNvCxnSpPr/>
          <p:nvPr/>
        </p:nvCxnSpPr>
        <p:spPr>
          <a:xfrm flipH="1">
            <a:off x="14249203" y="2819400"/>
            <a:ext cx="3887029"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65" name="TextBox 164"/>
          <p:cNvSpPr txBox="1"/>
          <p:nvPr/>
        </p:nvSpPr>
        <p:spPr bwMode="auto">
          <a:xfrm>
            <a:off x="18874954" y="2514600"/>
            <a:ext cx="1646605" cy="707886"/>
          </a:xfrm>
          <a:prstGeom prst="rect">
            <a:avLst/>
          </a:prstGeom>
          <a:noFill/>
        </p:spPr>
        <p:txBody>
          <a:bodyPr wrap="none">
            <a:spAutoFit/>
          </a:bodyPr>
          <a:lstStyle/>
          <a:p>
            <a:pPr algn="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Step 3</a:t>
            </a:r>
            <a:endParaRPr lang="id-ID" sz="4000" b="1" dirty="0">
              <a:solidFill>
                <a:schemeClr val="accent3"/>
              </a:solidFill>
              <a:latin typeface="Lato" pitchFamily="34" charset="0"/>
              <a:ea typeface="Lato" pitchFamily="34" charset="0"/>
              <a:cs typeface="Lato" pitchFamily="34" charset="0"/>
            </a:endParaRPr>
          </a:p>
        </p:txBody>
      </p:sp>
      <p:sp>
        <p:nvSpPr>
          <p:cNvPr id="166" name="TextBox 165"/>
          <p:cNvSpPr txBox="1"/>
          <p:nvPr/>
        </p:nvSpPr>
        <p:spPr>
          <a:xfrm>
            <a:off x="16002632" y="3177910"/>
            <a:ext cx="4733021"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67" name="ตัวเชื่อมต่อตรง 237"/>
          <p:cNvCxnSpPr/>
          <p:nvPr/>
        </p:nvCxnSpPr>
        <p:spPr>
          <a:xfrm flipH="1">
            <a:off x="18136232" y="7315200"/>
            <a:ext cx="1943516"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68" name="TextBox 167"/>
          <p:cNvSpPr txBox="1"/>
          <p:nvPr/>
        </p:nvSpPr>
        <p:spPr bwMode="auto">
          <a:xfrm>
            <a:off x="20588405" y="6934200"/>
            <a:ext cx="1646605" cy="707886"/>
          </a:xfrm>
          <a:prstGeom prst="rect">
            <a:avLst/>
          </a:prstGeom>
          <a:noFill/>
        </p:spPr>
        <p:txBody>
          <a:bodyPr wrap="none">
            <a:spAutoFit/>
          </a:bodyPr>
          <a:lstStyle/>
          <a:p>
            <a:pPr algn="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Step 4</a:t>
            </a:r>
            <a:endParaRPr lang="id-ID" sz="4000" b="1" dirty="0">
              <a:solidFill>
                <a:schemeClr val="accent6"/>
              </a:solidFill>
              <a:latin typeface="Lato" pitchFamily="34" charset="0"/>
              <a:ea typeface="Lato" pitchFamily="34" charset="0"/>
              <a:cs typeface="Lato" pitchFamily="34" charset="0"/>
            </a:endParaRPr>
          </a:p>
        </p:txBody>
      </p:sp>
      <p:sp>
        <p:nvSpPr>
          <p:cNvPr id="169" name="TextBox 168"/>
          <p:cNvSpPr txBox="1"/>
          <p:nvPr/>
        </p:nvSpPr>
        <p:spPr>
          <a:xfrm>
            <a:off x="18441032" y="7597510"/>
            <a:ext cx="4008072" cy="2068222"/>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54" name="Group 53"/>
          <p:cNvGrpSpPr/>
          <p:nvPr/>
        </p:nvGrpSpPr>
        <p:grpSpPr>
          <a:xfrm>
            <a:off x="9342437" y="0"/>
            <a:ext cx="5121981" cy="1859280"/>
            <a:chOff x="9266237" y="-30479"/>
            <a:chExt cx="5121981" cy="1859280"/>
          </a:xfrm>
        </p:grpSpPr>
        <p:sp>
          <p:nvSpPr>
            <p:cNvPr id="5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6" name="TextBox 5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7" name="กลุ่ม 1"/>
            <p:cNvGrpSpPr/>
            <p:nvPr/>
          </p:nvGrpSpPr>
          <p:grpSpPr>
            <a:xfrm>
              <a:off x="10629638" y="960536"/>
              <a:ext cx="2675199" cy="191868"/>
              <a:chOff x="731836" y="7607630"/>
              <a:chExt cx="3043601" cy="240970"/>
            </a:xfrm>
          </p:grpSpPr>
          <p:sp>
            <p:nvSpPr>
              <p:cNvPr id="5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41555115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9"/>
                                        </p:tgtEl>
                                        <p:attrNameLst>
                                          <p:attrName>style.visibility</p:attrName>
                                        </p:attrNameLst>
                                      </p:cBhvr>
                                      <p:to>
                                        <p:strVal val="visible"/>
                                      </p:to>
                                    </p:set>
                                    <p:animEffect transition="in" filter="fade">
                                      <p:cBhvr>
                                        <p:cTn id="7" dur="500"/>
                                        <p:tgtEl>
                                          <p:spTgt spid="129"/>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30"/>
                                        </p:tgtEl>
                                        <p:attrNameLst>
                                          <p:attrName>style.visibility</p:attrName>
                                        </p:attrNameLst>
                                      </p:cBhvr>
                                      <p:to>
                                        <p:strVal val="visible"/>
                                      </p:to>
                                    </p:set>
                                    <p:animEffect transition="in" filter="wipe(down)">
                                      <p:cBhvr>
                                        <p:cTn id="11" dur="500"/>
                                        <p:tgtEl>
                                          <p:spTgt spid="130"/>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31"/>
                                        </p:tgtEl>
                                        <p:attrNameLst>
                                          <p:attrName>style.visibility</p:attrName>
                                        </p:attrNameLst>
                                      </p:cBhvr>
                                      <p:to>
                                        <p:strVal val="visible"/>
                                      </p:to>
                                    </p:set>
                                    <p:animEffect transition="in" filter="wipe(down)">
                                      <p:cBhvr>
                                        <p:cTn id="15" dur="500"/>
                                        <p:tgtEl>
                                          <p:spTgt spid="13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40"/>
                                        </p:tgtEl>
                                        <p:attrNameLst>
                                          <p:attrName>style.visibility</p:attrName>
                                        </p:attrNameLst>
                                      </p:cBhvr>
                                      <p:to>
                                        <p:strVal val="visible"/>
                                      </p:to>
                                    </p:set>
                                    <p:animEffect transition="in" filter="wipe(down)">
                                      <p:cBhvr>
                                        <p:cTn id="19" dur="500"/>
                                        <p:tgtEl>
                                          <p:spTgt spid="140"/>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41"/>
                                        </p:tgtEl>
                                        <p:attrNameLst>
                                          <p:attrName>style.visibility</p:attrName>
                                        </p:attrNameLst>
                                      </p:cBhvr>
                                      <p:to>
                                        <p:strVal val="visible"/>
                                      </p:to>
                                    </p:set>
                                    <p:animEffect transition="in" filter="wipe(down)">
                                      <p:cBhvr>
                                        <p:cTn id="23" dur="500"/>
                                        <p:tgtEl>
                                          <p:spTgt spid="141"/>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45"/>
                                        </p:tgtEl>
                                        <p:attrNameLst>
                                          <p:attrName>style.visibility</p:attrName>
                                        </p:attrNameLst>
                                      </p:cBhvr>
                                      <p:to>
                                        <p:strVal val="visible"/>
                                      </p:to>
                                    </p:set>
                                    <p:animEffect transition="in" filter="wipe(down)">
                                      <p:cBhvr>
                                        <p:cTn id="27" dur="500"/>
                                        <p:tgtEl>
                                          <p:spTgt spid="14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wipe(down)">
                                      <p:cBhvr>
                                        <p:cTn id="31" dur="500"/>
                                        <p:tgtEl>
                                          <p:spTgt spid="146"/>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150"/>
                                        </p:tgtEl>
                                        <p:attrNameLst>
                                          <p:attrName>style.visibility</p:attrName>
                                        </p:attrNameLst>
                                      </p:cBhvr>
                                      <p:to>
                                        <p:strVal val="visible"/>
                                      </p:to>
                                    </p:set>
                                    <p:animEffect transition="in" filter="wipe(down)">
                                      <p:cBhvr>
                                        <p:cTn id="35" dur="500"/>
                                        <p:tgtEl>
                                          <p:spTgt spid="150"/>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151"/>
                                        </p:tgtEl>
                                        <p:attrNameLst>
                                          <p:attrName>style.visibility</p:attrName>
                                        </p:attrNameLst>
                                      </p:cBhvr>
                                      <p:to>
                                        <p:strVal val="visible"/>
                                      </p:to>
                                    </p:set>
                                    <p:animEffect transition="in" filter="wipe(down)">
                                      <p:cBhvr>
                                        <p:cTn id="39" dur="500"/>
                                        <p:tgtEl>
                                          <p:spTgt spid="151"/>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158"/>
                                        </p:tgtEl>
                                        <p:attrNameLst>
                                          <p:attrName>style.visibility</p:attrName>
                                        </p:attrNameLst>
                                      </p:cBhvr>
                                      <p:to>
                                        <p:strVal val="visible"/>
                                      </p:to>
                                    </p:set>
                                    <p:animEffect transition="in" filter="wipe(right)">
                                      <p:cBhvr>
                                        <p:cTn id="43" dur="500"/>
                                        <p:tgtEl>
                                          <p:spTgt spid="158"/>
                                        </p:tgtEl>
                                      </p:cBhvr>
                                    </p:animEffect>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159"/>
                                        </p:tgtEl>
                                        <p:attrNameLst>
                                          <p:attrName>style.visibility</p:attrName>
                                        </p:attrNameLst>
                                      </p:cBhvr>
                                      <p:to>
                                        <p:strVal val="visible"/>
                                      </p:to>
                                    </p:set>
                                    <p:animEffect transition="in" filter="wipe(right)">
                                      <p:cBhvr>
                                        <p:cTn id="47" dur="500"/>
                                        <p:tgtEl>
                                          <p:spTgt spid="159"/>
                                        </p:tgtEl>
                                      </p:cBhvr>
                                    </p:animEffect>
                                  </p:childTnLst>
                                </p:cTn>
                              </p:par>
                            </p:childTnLst>
                          </p:cTn>
                        </p:par>
                        <p:par>
                          <p:cTn id="48" fill="hold">
                            <p:stCondLst>
                              <p:cond delay="5500"/>
                            </p:stCondLst>
                            <p:childTnLst>
                              <p:par>
                                <p:cTn id="49" presetID="22" presetClass="entr" presetSubtype="2" fill="hold" grpId="0" nodeType="afterEffect">
                                  <p:stCondLst>
                                    <p:cond delay="0"/>
                                  </p:stCondLst>
                                  <p:childTnLst>
                                    <p:set>
                                      <p:cBhvr>
                                        <p:cTn id="50" dur="1" fill="hold">
                                          <p:stCondLst>
                                            <p:cond delay="0"/>
                                          </p:stCondLst>
                                        </p:cTn>
                                        <p:tgtEl>
                                          <p:spTgt spid="160"/>
                                        </p:tgtEl>
                                        <p:attrNameLst>
                                          <p:attrName>style.visibility</p:attrName>
                                        </p:attrNameLst>
                                      </p:cBhvr>
                                      <p:to>
                                        <p:strVal val="visible"/>
                                      </p:to>
                                    </p:set>
                                    <p:animEffect transition="in" filter="wipe(right)">
                                      <p:cBhvr>
                                        <p:cTn id="51" dur="500"/>
                                        <p:tgtEl>
                                          <p:spTgt spid="160"/>
                                        </p:tgtEl>
                                      </p:cBhvr>
                                    </p:animEffect>
                                  </p:childTnLst>
                                </p:cTn>
                              </p:par>
                            </p:childTnLst>
                          </p:cTn>
                        </p:par>
                        <p:par>
                          <p:cTn id="52" fill="hold">
                            <p:stCondLst>
                              <p:cond delay="6000"/>
                            </p:stCondLst>
                            <p:childTnLst>
                              <p:par>
                                <p:cTn id="53" presetID="22" presetClass="entr" presetSubtype="2" fill="hold" nodeType="afterEffect">
                                  <p:stCondLst>
                                    <p:cond delay="0"/>
                                  </p:stCondLst>
                                  <p:childTnLst>
                                    <p:set>
                                      <p:cBhvr>
                                        <p:cTn id="54" dur="1" fill="hold">
                                          <p:stCondLst>
                                            <p:cond delay="0"/>
                                          </p:stCondLst>
                                        </p:cTn>
                                        <p:tgtEl>
                                          <p:spTgt spid="161"/>
                                        </p:tgtEl>
                                        <p:attrNameLst>
                                          <p:attrName>style.visibility</p:attrName>
                                        </p:attrNameLst>
                                      </p:cBhvr>
                                      <p:to>
                                        <p:strVal val="visible"/>
                                      </p:to>
                                    </p:set>
                                    <p:animEffect transition="in" filter="wipe(right)">
                                      <p:cBhvr>
                                        <p:cTn id="55" dur="500"/>
                                        <p:tgtEl>
                                          <p:spTgt spid="161"/>
                                        </p:tgtEl>
                                      </p:cBhvr>
                                    </p:animEffect>
                                  </p:childTnLst>
                                </p:cTn>
                              </p:par>
                            </p:childTnLst>
                          </p:cTn>
                        </p:par>
                        <p:par>
                          <p:cTn id="56" fill="hold">
                            <p:stCondLst>
                              <p:cond delay="6500"/>
                            </p:stCondLst>
                            <p:childTnLst>
                              <p:par>
                                <p:cTn id="57" presetID="22" presetClass="entr" presetSubtype="2" fill="hold" grpId="0" nodeType="afterEffect">
                                  <p:stCondLst>
                                    <p:cond delay="0"/>
                                  </p:stCondLst>
                                  <p:childTnLst>
                                    <p:set>
                                      <p:cBhvr>
                                        <p:cTn id="58" dur="1" fill="hold">
                                          <p:stCondLst>
                                            <p:cond delay="0"/>
                                          </p:stCondLst>
                                        </p:cTn>
                                        <p:tgtEl>
                                          <p:spTgt spid="162"/>
                                        </p:tgtEl>
                                        <p:attrNameLst>
                                          <p:attrName>style.visibility</p:attrName>
                                        </p:attrNameLst>
                                      </p:cBhvr>
                                      <p:to>
                                        <p:strVal val="visible"/>
                                      </p:to>
                                    </p:set>
                                    <p:animEffect transition="in" filter="wipe(right)">
                                      <p:cBhvr>
                                        <p:cTn id="59" dur="500"/>
                                        <p:tgtEl>
                                          <p:spTgt spid="162"/>
                                        </p:tgtEl>
                                      </p:cBhvr>
                                    </p:animEffect>
                                  </p:childTnLst>
                                </p:cTn>
                              </p:par>
                            </p:childTnLst>
                          </p:cTn>
                        </p:par>
                        <p:par>
                          <p:cTn id="60" fill="hold">
                            <p:stCondLst>
                              <p:cond delay="7000"/>
                            </p:stCondLst>
                            <p:childTnLst>
                              <p:par>
                                <p:cTn id="61" presetID="22" presetClass="entr" presetSubtype="2" fill="hold" grpId="0" nodeType="afterEffect">
                                  <p:stCondLst>
                                    <p:cond delay="0"/>
                                  </p:stCondLst>
                                  <p:childTnLst>
                                    <p:set>
                                      <p:cBhvr>
                                        <p:cTn id="62" dur="1" fill="hold">
                                          <p:stCondLst>
                                            <p:cond delay="0"/>
                                          </p:stCondLst>
                                        </p:cTn>
                                        <p:tgtEl>
                                          <p:spTgt spid="163"/>
                                        </p:tgtEl>
                                        <p:attrNameLst>
                                          <p:attrName>style.visibility</p:attrName>
                                        </p:attrNameLst>
                                      </p:cBhvr>
                                      <p:to>
                                        <p:strVal val="visible"/>
                                      </p:to>
                                    </p:set>
                                    <p:animEffect transition="in" filter="wipe(right)">
                                      <p:cBhvr>
                                        <p:cTn id="63" dur="500"/>
                                        <p:tgtEl>
                                          <p:spTgt spid="163"/>
                                        </p:tgtEl>
                                      </p:cBhvr>
                                    </p:animEffect>
                                  </p:childTnLst>
                                </p:cTn>
                              </p:par>
                            </p:childTnLst>
                          </p:cTn>
                        </p:par>
                        <p:par>
                          <p:cTn id="64" fill="hold">
                            <p:stCondLst>
                              <p:cond delay="7500"/>
                            </p:stCondLst>
                            <p:childTnLst>
                              <p:par>
                                <p:cTn id="65" presetID="22" presetClass="entr" presetSubtype="8" fill="hold" nodeType="afterEffect">
                                  <p:stCondLst>
                                    <p:cond delay="0"/>
                                  </p:stCondLst>
                                  <p:childTnLst>
                                    <p:set>
                                      <p:cBhvr>
                                        <p:cTn id="66" dur="1" fill="hold">
                                          <p:stCondLst>
                                            <p:cond delay="0"/>
                                          </p:stCondLst>
                                        </p:cTn>
                                        <p:tgtEl>
                                          <p:spTgt spid="164"/>
                                        </p:tgtEl>
                                        <p:attrNameLst>
                                          <p:attrName>style.visibility</p:attrName>
                                        </p:attrNameLst>
                                      </p:cBhvr>
                                      <p:to>
                                        <p:strVal val="visible"/>
                                      </p:to>
                                    </p:set>
                                    <p:animEffect transition="in" filter="wipe(left)">
                                      <p:cBhvr>
                                        <p:cTn id="67" dur="500"/>
                                        <p:tgtEl>
                                          <p:spTgt spid="164"/>
                                        </p:tgtEl>
                                      </p:cBhvr>
                                    </p:animEffect>
                                  </p:childTnLst>
                                </p:cTn>
                              </p:par>
                            </p:childTnLst>
                          </p:cTn>
                        </p:par>
                        <p:par>
                          <p:cTn id="68" fill="hold">
                            <p:stCondLst>
                              <p:cond delay="8000"/>
                            </p:stCondLst>
                            <p:childTnLst>
                              <p:par>
                                <p:cTn id="69" presetID="22" presetClass="entr" presetSubtype="2" fill="hold" grpId="0" nodeType="afterEffect">
                                  <p:stCondLst>
                                    <p:cond delay="0"/>
                                  </p:stCondLst>
                                  <p:childTnLst>
                                    <p:set>
                                      <p:cBhvr>
                                        <p:cTn id="70" dur="1" fill="hold">
                                          <p:stCondLst>
                                            <p:cond delay="0"/>
                                          </p:stCondLst>
                                        </p:cTn>
                                        <p:tgtEl>
                                          <p:spTgt spid="165"/>
                                        </p:tgtEl>
                                        <p:attrNameLst>
                                          <p:attrName>style.visibility</p:attrName>
                                        </p:attrNameLst>
                                      </p:cBhvr>
                                      <p:to>
                                        <p:strVal val="visible"/>
                                      </p:to>
                                    </p:set>
                                    <p:animEffect transition="in" filter="wipe(right)">
                                      <p:cBhvr>
                                        <p:cTn id="71" dur="500"/>
                                        <p:tgtEl>
                                          <p:spTgt spid="165"/>
                                        </p:tgtEl>
                                      </p:cBhvr>
                                    </p:animEffect>
                                  </p:childTnLst>
                                </p:cTn>
                              </p:par>
                            </p:childTnLst>
                          </p:cTn>
                        </p:par>
                        <p:par>
                          <p:cTn id="72" fill="hold">
                            <p:stCondLst>
                              <p:cond delay="8500"/>
                            </p:stCondLst>
                            <p:childTnLst>
                              <p:par>
                                <p:cTn id="73" presetID="22" presetClass="entr" presetSubtype="2" fill="hold" grpId="0" nodeType="afterEffect">
                                  <p:stCondLst>
                                    <p:cond delay="0"/>
                                  </p:stCondLst>
                                  <p:childTnLst>
                                    <p:set>
                                      <p:cBhvr>
                                        <p:cTn id="74" dur="1" fill="hold">
                                          <p:stCondLst>
                                            <p:cond delay="0"/>
                                          </p:stCondLst>
                                        </p:cTn>
                                        <p:tgtEl>
                                          <p:spTgt spid="166"/>
                                        </p:tgtEl>
                                        <p:attrNameLst>
                                          <p:attrName>style.visibility</p:attrName>
                                        </p:attrNameLst>
                                      </p:cBhvr>
                                      <p:to>
                                        <p:strVal val="visible"/>
                                      </p:to>
                                    </p:set>
                                    <p:animEffect transition="in" filter="wipe(right)">
                                      <p:cBhvr>
                                        <p:cTn id="75" dur="500"/>
                                        <p:tgtEl>
                                          <p:spTgt spid="166"/>
                                        </p:tgtEl>
                                      </p:cBhvr>
                                    </p:animEffect>
                                  </p:childTnLst>
                                </p:cTn>
                              </p:par>
                            </p:childTnLst>
                          </p:cTn>
                        </p:par>
                        <p:par>
                          <p:cTn id="76" fill="hold">
                            <p:stCondLst>
                              <p:cond delay="9000"/>
                            </p:stCondLst>
                            <p:childTnLst>
                              <p:par>
                                <p:cTn id="77" presetID="22" presetClass="entr" presetSubtype="8" fill="hold" nodeType="afterEffect">
                                  <p:stCondLst>
                                    <p:cond delay="0"/>
                                  </p:stCondLst>
                                  <p:childTnLst>
                                    <p:set>
                                      <p:cBhvr>
                                        <p:cTn id="78" dur="1" fill="hold">
                                          <p:stCondLst>
                                            <p:cond delay="0"/>
                                          </p:stCondLst>
                                        </p:cTn>
                                        <p:tgtEl>
                                          <p:spTgt spid="167"/>
                                        </p:tgtEl>
                                        <p:attrNameLst>
                                          <p:attrName>style.visibility</p:attrName>
                                        </p:attrNameLst>
                                      </p:cBhvr>
                                      <p:to>
                                        <p:strVal val="visible"/>
                                      </p:to>
                                    </p:set>
                                    <p:animEffect transition="in" filter="wipe(left)">
                                      <p:cBhvr>
                                        <p:cTn id="79" dur="500"/>
                                        <p:tgtEl>
                                          <p:spTgt spid="167"/>
                                        </p:tgtEl>
                                      </p:cBhvr>
                                    </p:animEffect>
                                  </p:childTnLst>
                                </p:cTn>
                              </p:par>
                            </p:childTnLst>
                          </p:cTn>
                        </p:par>
                        <p:par>
                          <p:cTn id="80" fill="hold">
                            <p:stCondLst>
                              <p:cond delay="9500"/>
                            </p:stCondLst>
                            <p:childTnLst>
                              <p:par>
                                <p:cTn id="81" presetID="22" presetClass="entr" presetSubtype="2" fill="hold" grpId="0" nodeType="afterEffect">
                                  <p:stCondLst>
                                    <p:cond delay="0"/>
                                  </p:stCondLst>
                                  <p:childTnLst>
                                    <p:set>
                                      <p:cBhvr>
                                        <p:cTn id="82" dur="1" fill="hold">
                                          <p:stCondLst>
                                            <p:cond delay="0"/>
                                          </p:stCondLst>
                                        </p:cTn>
                                        <p:tgtEl>
                                          <p:spTgt spid="168"/>
                                        </p:tgtEl>
                                        <p:attrNameLst>
                                          <p:attrName>style.visibility</p:attrName>
                                        </p:attrNameLst>
                                      </p:cBhvr>
                                      <p:to>
                                        <p:strVal val="visible"/>
                                      </p:to>
                                    </p:set>
                                    <p:animEffect transition="in" filter="wipe(right)">
                                      <p:cBhvr>
                                        <p:cTn id="83" dur="500"/>
                                        <p:tgtEl>
                                          <p:spTgt spid="168"/>
                                        </p:tgtEl>
                                      </p:cBhvr>
                                    </p:animEffect>
                                  </p:childTnLst>
                                </p:cTn>
                              </p:par>
                            </p:childTnLst>
                          </p:cTn>
                        </p:par>
                        <p:par>
                          <p:cTn id="84" fill="hold">
                            <p:stCondLst>
                              <p:cond delay="10000"/>
                            </p:stCondLst>
                            <p:childTnLst>
                              <p:par>
                                <p:cTn id="85" presetID="22" presetClass="entr" presetSubtype="2" fill="hold" grpId="0" nodeType="afterEffect">
                                  <p:stCondLst>
                                    <p:cond delay="0"/>
                                  </p:stCondLst>
                                  <p:childTnLst>
                                    <p:set>
                                      <p:cBhvr>
                                        <p:cTn id="86" dur="1" fill="hold">
                                          <p:stCondLst>
                                            <p:cond delay="0"/>
                                          </p:stCondLst>
                                        </p:cTn>
                                        <p:tgtEl>
                                          <p:spTgt spid="169"/>
                                        </p:tgtEl>
                                        <p:attrNameLst>
                                          <p:attrName>style.visibility</p:attrName>
                                        </p:attrNameLst>
                                      </p:cBhvr>
                                      <p:to>
                                        <p:strVal val="visible"/>
                                      </p:to>
                                    </p:set>
                                    <p:animEffect transition="in" filter="wipe(right)">
                                      <p:cBhvr>
                                        <p:cTn id="87"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30" grpId="0"/>
      <p:bldP spid="140" grpId="0"/>
      <p:bldP spid="145" grpId="0"/>
      <p:bldP spid="150" grpId="0"/>
      <p:bldP spid="159" grpId="0"/>
      <p:bldP spid="160" grpId="0"/>
      <p:bldP spid="162" grpId="0"/>
      <p:bldP spid="163" grpId="0"/>
      <p:bldP spid="165" grpId="0"/>
      <p:bldP spid="166" grpId="0"/>
      <p:bldP spid="168" grpId="0"/>
      <p:bldP spid="16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231"/>
          <p:cNvSpPr>
            <a:spLocks noChangeArrowheads="1"/>
          </p:cNvSpPr>
          <p:nvPr/>
        </p:nvSpPr>
        <p:spPr bwMode="auto">
          <a:xfrm>
            <a:off x="-30162" y="10744200"/>
            <a:ext cx="24353838" cy="299038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69" name="Content Placeholder 2"/>
          <p:cNvSpPr txBox="1">
            <a:spLocks/>
          </p:cNvSpPr>
          <p:nvPr/>
        </p:nvSpPr>
        <p:spPr>
          <a:xfrm>
            <a:off x="1614734" y="11353800"/>
            <a:ext cx="21308817" cy="1905000"/>
          </a:xfrm>
          <a:prstGeom prst="rect">
            <a:avLst/>
          </a:prstGeom>
        </p:spPr>
        <p:txBody>
          <a:bodyPr vert="horz" lIns="243785" tIns="121892" rIns="243785" bIns="121892"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0" dirty="0">
                <a:solidFill>
                  <a:schemeClr val="bg1"/>
                </a:solidFill>
                <a:latin typeface="Lato" pitchFamily="34" charset="0"/>
                <a:ea typeface="Lato" pitchFamily="34" charset="0"/>
                <a:cs typeface="Lato" pitchFamily="34" charset="0"/>
              </a:rPr>
              <a:t>Lorem ipsum dolor sit amet, consectetur adipiscing elit. Ut efficitur ipsum vitae tortor accumsan, a pulvinar lorem lacinia. Donec eu arcu justo. Fusce eget consequat risus Proin est lacus, interdum vitae feugiat quis, faucibus vel mi.  Vivamus accumsan nisi vel nulla viverra semper. </a:t>
            </a:r>
          </a:p>
          <a:p>
            <a:pPr marL="0" indent="0" algn="ctr">
              <a:buNone/>
            </a:pPr>
            <a:r>
              <a:rPr lang="en-US" sz="2600" dirty="0" err="1">
                <a:solidFill>
                  <a:schemeClr val="bg1"/>
                </a:solidFill>
                <a:latin typeface="Lato" pitchFamily="34" charset="0"/>
                <a:ea typeface="Lato" pitchFamily="34" charset="0"/>
                <a:cs typeface="Lato" pitchFamily="34" charset="0"/>
              </a:rPr>
              <a:t>Lorem</a:t>
            </a:r>
            <a:r>
              <a:rPr lang="en-US" sz="2600" dirty="0">
                <a:solidFill>
                  <a:schemeClr val="bg1"/>
                </a:solidFill>
                <a:latin typeface="Lato" pitchFamily="34" charset="0"/>
                <a:ea typeface="Lato" pitchFamily="34" charset="0"/>
                <a:cs typeface="Lato" pitchFamily="34" charset="0"/>
              </a:rPr>
              <a:t> ipsum dolor sit amet, consectetur adipiscing elit. </a:t>
            </a:r>
            <a:r>
              <a:rPr lang="en-US" sz="2600" dirty="0" err="1">
                <a:solidFill>
                  <a:schemeClr val="bg1"/>
                </a:solidFill>
                <a:latin typeface="Lato" pitchFamily="34" charset="0"/>
                <a:ea typeface="Lato" pitchFamily="34" charset="0"/>
                <a:cs typeface="Lato" pitchFamily="34" charset="0"/>
              </a:rPr>
              <a:t>Ut</a:t>
            </a:r>
            <a:r>
              <a:rPr lang="en-US" sz="2600" dirty="0">
                <a:solidFill>
                  <a:schemeClr val="bg1"/>
                </a:solidFill>
                <a:latin typeface="Lato" pitchFamily="34" charset="0"/>
                <a:ea typeface="Lato" pitchFamily="34" charset="0"/>
                <a:cs typeface="Lato" pitchFamily="34" charset="0"/>
              </a:rPr>
              <a:t> </a:t>
            </a:r>
            <a:r>
              <a:rPr lang="en-US" sz="2600" dirty="0" err="1">
                <a:solidFill>
                  <a:schemeClr val="bg1"/>
                </a:solidFill>
                <a:latin typeface="Lato" pitchFamily="34" charset="0"/>
                <a:ea typeface="Lato" pitchFamily="34" charset="0"/>
                <a:cs typeface="Lato" pitchFamily="34" charset="0"/>
              </a:rPr>
              <a:t>efficitur</a:t>
            </a:r>
            <a:r>
              <a:rPr lang="en-US" sz="2600" dirty="0">
                <a:solidFill>
                  <a:schemeClr val="bg1"/>
                </a:solidFill>
                <a:latin typeface="Lato" pitchFamily="34" charset="0"/>
                <a:ea typeface="Lato" pitchFamily="34" charset="0"/>
                <a:cs typeface="Lato" pitchFamily="34" charset="0"/>
              </a:rPr>
              <a:t> ipsum vitae tortor accumsan, a pulvinar </a:t>
            </a:r>
            <a:r>
              <a:rPr lang="en-US" sz="2600" dirty="0" err="1">
                <a:solidFill>
                  <a:schemeClr val="bg1"/>
                </a:solidFill>
                <a:latin typeface="Lato" pitchFamily="34" charset="0"/>
                <a:ea typeface="Lato" pitchFamily="34" charset="0"/>
                <a:cs typeface="Lato" pitchFamily="34" charset="0"/>
              </a:rPr>
              <a:t>lorem</a:t>
            </a:r>
            <a:r>
              <a:rPr lang="en-US" sz="2600" dirty="0">
                <a:solidFill>
                  <a:schemeClr val="bg1"/>
                </a:solidFill>
                <a:latin typeface="Lato" pitchFamily="34" charset="0"/>
                <a:ea typeface="Lato" pitchFamily="34" charset="0"/>
                <a:cs typeface="Lato" pitchFamily="34" charset="0"/>
              </a:rPr>
              <a:t> </a:t>
            </a:r>
            <a:r>
              <a:rPr lang="en-US" sz="2600" dirty="0" err="1">
                <a:solidFill>
                  <a:schemeClr val="bg1"/>
                </a:solidFill>
                <a:latin typeface="Lato" pitchFamily="34" charset="0"/>
                <a:ea typeface="Lato" pitchFamily="34" charset="0"/>
                <a:cs typeface="Lato" pitchFamily="34" charset="0"/>
              </a:rPr>
              <a:t>lacinia</a:t>
            </a:r>
            <a:r>
              <a:rPr lang="en-US" sz="2600" dirty="0">
                <a:solidFill>
                  <a:schemeClr val="bg1"/>
                </a:solidFill>
                <a:latin typeface="Lato" pitchFamily="34" charset="0"/>
                <a:ea typeface="Lato" pitchFamily="34" charset="0"/>
                <a:cs typeface="Lato" pitchFamily="34" charset="0"/>
              </a:rPr>
              <a:t>.</a:t>
            </a:r>
          </a:p>
        </p:txBody>
      </p:sp>
      <p:grpSp>
        <p:nvGrpSpPr>
          <p:cNvPr id="170" name="กลุ่ม 169"/>
          <p:cNvGrpSpPr/>
          <p:nvPr/>
        </p:nvGrpSpPr>
        <p:grpSpPr>
          <a:xfrm>
            <a:off x="3016818" y="2838945"/>
            <a:ext cx="7909978" cy="7107538"/>
            <a:chOff x="3016818" y="2838945"/>
            <a:chExt cx="7909978" cy="7107538"/>
          </a:xfrm>
        </p:grpSpPr>
        <p:sp>
          <p:nvSpPr>
            <p:cNvPr id="171" name="Rectangle 14"/>
            <p:cNvSpPr>
              <a:spLocks noChangeArrowheads="1"/>
            </p:cNvSpPr>
            <p:nvPr/>
          </p:nvSpPr>
          <p:spPr bwMode="auto">
            <a:xfrm>
              <a:off x="7428860" y="3304696"/>
              <a:ext cx="3444151" cy="1019992"/>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72" name="Rectangle 15"/>
            <p:cNvSpPr>
              <a:spLocks noChangeArrowheads="1"/>
            </p:cNvSpPr>
            <p:nvPr/>
          </p:nvSpPr>
          <p:spPr bwMode="auto">
            <a:xfrm>
              <a:off x="7428860" y="5142985"/>
              <a:ext cx="3457598" cy="100654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73" name="Rectangle 16"/>
            <p:cNvSpPr>
              <a:spLocks noChangeArrowheads="1"/>
            </p:cNvSpPr>
            <p:nvPr/>
          </p:nvSpPr>
          <p:spPr bwMode="auto">
            <a:xfrm>
              <a:off x="7455753" y="6925569"/>
              <a:ext cx="3457598" cy="1008467"/>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74" name="Rectangle 17"/>
            <p:cNvSpPr>
              <a:spLocks noChangeArrowheads="1"/>
            </p:cNvSpPr>
            <p:nvPr/>
          </p:nvSpPr>
          <p:spPr bwMode="auto">
            <a:xfrm>
              <a:off x="7469198" y="8750413"/>
              <a:ext cx="3457598" cy="1019992"/>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75" name="TextBox 174"/>
            <p:cNvSpPr txBox="1"/>
            <p:nvPr/>
          </p:nvSpPr>
          <p:spPr>
            <a:xfrm>
              <a:off x="7523408" y="3304696"/>
              <a:ext cx="3315730"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a:t>
              </a:r>
            </a:p>
          </p:txBody>
        </p:sp>
        <p:sp>
          <p:nvSpPr>
            <p:cNvPr id="176" name="TextBox 175"/>
            <p:cNvSpPr txBox="1"/>
            <p:nvPr/>
          </p:nvSpPr>
          <p:spPr>
            <a:xfrm>
              <a:off x="7455753" y="5189474"/>
              <a:ext cx="3315730"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a:t>
              </a:r>
            </a:p>
          </p:txBody>
        </p:sp>
        <p:sp>
          <p:nvSpPr>
            <p:cNvPr id="177" name="TextBox 176"/>
            <p:cNvSpPr txBox="1"/>
            <p:nvPr/>
          </p:nvSpPr>
          <p:spPr>
            <a:xfrm>
              <a:off x="7514863" y="6925569"/>
              <a:ext cx="3315730"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a:t>
              </a:r>
            </a:p>
          </p:txBody>
        </p:sp>
        <p:sp>
          <p:nvSpPr>
            <p:cNvPr id="178" name="TextBox 177"/>
            <p:cNvSpPr txBox="1"/>
            <p:nvPr/>
          </p:nvSpPr>
          <p:spPr>
            <a:xfrm>
              <a:off x="7447208" y="8810347"/>
              <a:ext cx="3315730"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a:t>
              </a:r>
            </a:p>
          </p:txBody>
        </p:sp>
        <p:grpSp>
          <p:nvGrpSpPr>
            <p:cNvPr id="179" name="กลุ่ม 178"/>
            <p:cNvGrpSpPr/>
            <p:nvPr/>
          </p:nvGrpSpPr>
          <p:grpSpPr>
            <a:xfrm>
              <a:off x="3016818" y="2838945"/>
              <a:ext cx="2972819" cy="7107538"/>
              <a:chOff x="128324" y="2803810"/>
              <a:chExt cx="2972819" cy="7107538"/>
            </a:xfrm>
          </p:grpSpPr>
          <p:sp>
            <p:nvSpPr>
              <p:cNvPr id="180" name="Freeform 10"/>
              <p:cNvSpPr>
                <a:spLocks/>
              </p:cNvSpPr>
              <p:nvPr/>
            </p:nvSpPr>
            <p:spPr bwMode="auto">
              <a:xfrm>
                <a:off x="481326" y="7185473"/>
                <a:ext cx="2296890" cy="1668451"/>
              </a:xfrm>
              <a:custGeom>
                <a:avLst/>
                <a:gdLst>
                  <a:gd name="T0" fmla="*/ 1084 w 1451"/>
                  <a:gd name="T1" fmla="*/ 1054 h 1054"/>
                  <a:gd name="T2" fmla="*/ 1084 w 1451"/>
                  <a:gd name="T3" fmla="*/ 329 h 1054"/>
                  <a:gd name="T4" fmla="*/ 1451 w 1451"/>
                  <a:gd name="T5" fmla="*/ 329 h 1054"/>
                  <a:gd name="T6" fmla="*/ 1384 w 1451"/>
                  <a:gd name="T7" fmla="*/ 0 h 1054"/>
                  <a:gd name="T8" fmla="*/ 58 w 1451"/>
                  <a:gd name="T9" fmla="*/ 0 h 1054"/>
                  <a:gd name="T10" fmla="*/ 0 w 1451"/>
                  <a:gd name="T11" fmla="*/ 329 h 1054"/>
                  <a:gd name="T12" fmla="*/ 348 w 1451"/>
                  <a:gd name="T13" fmla="*/ 329 h 1054"/>
                  <a:gd name="T14" fmla="*/ 348 w 1451"/>
                  <a:gd name="T15" fmla="*/ 1054 h 1054"/>
                  <a:gd name="T16" fmla="*/ 658 w 1451"/>
                  <a:gd name="T17" fmla="*/ 1054 h 1054"/>
                  <a:gd name="T18" fmla="*/ 658 w 1451"/>
                  <a:gd name="T19" fmla="*/ 329 h 1054"/>
                  <a:gd name="T20" fmla="*/ 774 w 1451"/>
                  <a:gd name="T21" fmla="*/ 329 h 1054"/>
                  <a:gd name="T22" fmla="*/ 774 w 1451"/>
                  <a:gd name="T23" fmla="*/ 1054 h 1054"/>
                  <a:gd name="T24" fmla="*/ 1084 w 1451"/>
                  <a:gd name="T25" fmla="*/ 1054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1" h="1054">
                    <a:moveTo>
                      <a:pt x="1084" y="1054"/>
                    </a:moveTo>
                    <a:lnTo>
                      <a:pt x="1084" y="329"/>
                    </a:lnTo>
                    <a:lnTo>
                      <a:pt x="1451" y="329"/>
                    </a:lnTo>
                    <a:lnTo>
                      <a:pt x="1384" y="0"/>
                    </a:lnTo>
                    <a:lnTo>
                      <a:pt x="58" y="0"/>
                    </a:lnTo>
                    <a:lnTo>
                      <a:pt x="0" y="329"/>
                    </a:lnTo>
                    <a:lnTo>
                      <a:pt x="348" y="329"/>
                    </a:lnTo>
                    <a:lnTo>
                      <a:pt x="348" y="1054"/>
                    </a:lnTo>
                    <a:lnTo>
                      <a:pt x="658" y="1054"/>
                    </a:lnTo>
                    <a:lnTo>
                      <a:pt x="658" y="329"/>
                    </a:lnTo>
                    <a:lnTo>
                      <a:pt x="774" y="329"/>
                    </a:lnTo>
                    <a:lnTo>
                      <a:pt x="774" y="1054"/>
                    </a:lnTo>
                    <a:lnTo>
                      <a:pt x="1084" y="105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81" name="Freeform 11"/>
              <p:cNvSpPr>
                <a:spLocks/>
              </p:cNvSpPr>
              <p:nvPr/>
            </p:nvSpPr>
            <p:spPr bwMode="auto">
              <a:xfrm>
                <a:off x="1706546" y="8853924"/>
                <a:ext cx="490721" cy="1057424"/>
              </a:xfrm>
              <a:custGeom>
                <a:avLst/>
                <a:gdLst>
                  <a:gd name="T0" fmla="*/ 0 w 32"/>
                  <a:gd name="T1" fmla="*/ 0 h 69"/>
                  <a:gd name="T2" fmla="*/ 0 w 32"/>
                  <a:gd name="T3" fmla="*/ 48 h 69"/>
                  <a:gd name="T4" fmla="*/ 16 w 32"/>
                  <a:gd name="T5" fmla="*/ 69 h 69"/>
                  <a:gd name="T6" fmla="*/ 32 w 32"/>
                  <a:gd name="T7" fmla="*/ 48 h 69"/>
                  <a:gd name="T8" fmla="*/ 32 w 32"/>
                  <a:gd name="T9" fmla="*/ 0 h 69"/>
                  <a:gd name="T10" fmla="*/ 0 w 32"/>
                  <a:gd name="T11" fmla="*/ 0 h 69"/>
                </a:gdLst>
                <a:ahLst/>
                <a:cxnLst>
                  <a:cxn ang="0">
                    <a:pos x="T0" y="T1"/>
                  </a:cxn>
                  <a:cxn ang="0">
                    <a:pos x="T2" y="T3"/>
                  </a:cxn>
                  <a:cxn ang="0">
                    <a:pos x="T4" y="T5"/>
                  </a:cxn>
                  <a:cxn ang="0">
                    <a:pos x="T6" y="T7"/>
                  </a:cxn>
                  <a:cxn ang="0">
                    <a:pos x="T8" y="T9"/>
                  </a:cxn>
                  <a:cxn ang="0">
                    <a:pos x="T10" y="T11"/>
                  </a:cxn>
                </a:cxnLst>
                <a:rect l="0" t="0" r="r" b="b"/>
                <a:pathLst>
                  <a:path w="32" h="69">
                    <a:moveTo>
                      <a:pt x="0" y="0"/>
                    </a:moveTo>
                    <a:cubicBezTo>
                      <a:pt x="0" y="48"/>
                      <a:pt x="0" y="48"/>
                      <a:pt x="0" y="48"/>
                    </a:cubicBezTo>
                    <a:cubicBezTo>
                      <a:pt x="0" y="60"/>
                      <a:pt x="5" y="69"/>
                      <a:pt x="16" y="69"/>
                    </a:cubicBezTo>
                    <a:cubicBezTo>
                      <a:pt x="28" y="69"/>
                      <a:pt x="32" y="60"/>
                      <a:pt x="32" y="48"/>
                    </a:cubicBezTo>
                    <a:cubicBezTo>
                      <a:pt x="32" y="0"/>
                      <a:pt x="32" y="0"/>
                      <a:pt x="32"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82" name="Freeform 12"/>
              <p:cNvSpPr>
                <a:spLocks/>
              </p:cNvSpPr>
              <p:nvPr/>
            </p:nvSpPr>
            <p:spPr bwMode="auto">
              <a:xfrm>
                <a:off x="1032200" y="8853924"/>
                <a:ext cx="490721" cy="1057424"/>
              </a:xfrm>
              <a:custGeom>
                <a:avLst/>
                <a:gdLst>
                  <a:gd name="T0" fmla="*/ 0 w 32"/>
                  <a:gd name="T1" fmla="*/ 48 h 69"/>
                  <a:gd name="T2" fmla="*/ 16 w 32"/>
                  <a:gd name="T3" fmla="*/ 69 h 69"/>
                  <a:gd name="T4" fmla="*/ 32 w 32"/>
                  <a:gd name="T5" fmla="*/ 48 h 69"/>
                  <a:gd name="T6" fmla="*/ 32 w 32"/>
                  <a:gd name="T7" fmla="*/ 0 h 69"/>
                  <a:gd name="T8" fmla="*/ 0 w 32"/>
                  <a:gd name="T9" fmla="*/ 0 h 69"/>
                  <a:gd name="T10" fmla="*/ 0 w 32"/>
                  <a:gd name="T11" fmla="*/ 48 h 69"/>
                </a:gdLst>
                <a:ahLst/>
                <a:cxnLst>
                  <a:cxn ang="0">
                    <a:pos x="T0" y="T1"/>
                  </a:cxn>
                  <a:cxn ang="0">
                    <a:pos x="T2" y="T3"/>
                  </a:cxn>
                  <a:cxn ang="0">
                    <a:pos x="T4" y="T5"/>
                  </a:cxn>
                  <a:cxn ang="0">
                    <a:pos x="T6" y="T7"/>
                  </a:cxn>
                  <a:cxn ang="0">
                    <a:pos x="T8" y="T9"/>
                  </a:cxn>
                  <a:cxn ang="0">
                    <a:pos x="T10" y="T11"/>
                  </a:cxn>
                </a:cxnLst>
                <a:rect l="0" t="0" r="r" b="b"/>
                <a:pathLst>
                  <a:path w="32" h="69">
                    <a:moveTo>
                      <a:pt x="0" y="48"/>
                    </a:moveTo>
                    <a:cubicBezTo>
                      <a:pt x="0" y="60"/>
                      <a:pt x="4" y="69"/>
                      <a:pt x="16" y="69"/>
                    </a:cubicBezTo>
                    <a:cubicBezTo>
                      <a:pt x="27" y="69"/>
                      <a:pt x="32" y="60"/>
                      <a:pt x="32" y="48"/>
                    </a:cubicBezTo>
                    <a:cubicBezTo>
                      <a:pt x="32" y="0"/>
                      <a:pt x="32" y="0"/>
                      <a:pt x="32" y="0"/>
                    </a:cubicBezTo>
                    <a:cubicBezTo>
                      <a:pt x="0" y="0"/>
                      <a:pt x="0" y="0"/>
                      <a:pt x="0" y="0"/>
                    </a:cubicBezTo>
                    <a:lnTo>
                      <a:pt x="0" y="4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83" name="Oval 13"/>
              <p:cNvSpPr>
                <a:spLocks noChangeArrowheads="1"/>
              </p:cNvSpPr>
              <p:nvPr/>
            </p:nvSpPr>
            <p:spPr bwMode="auto">
              <a:xfrm>
                <a:off x="1093936" y="2803810"/>
                <a:ext cx="1071671" cy="1071671"/>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84" name="Freeform 14"/>
              <p:cNvSpPr>
                <a:spLocks/>
              </p:cNvSpPr>
              <p:nvPr/>
            </p:nvSpPr>
            <p:spPr bwMode="auto">
              <a:xfrm>
                <a:off x="465497" y="4074935"/>
                <a:ext cx="2298473" cy="704422"/>
              </a:xfrm>
              <a:custGeom>
                <a:avLst/>
                <a:gdLst>
                  <a:gd name="T0" fmla="*/ 147 w 150"/>
                  <a:gd name="T1" fmla="*/ 32 h 46"/>
                  <a:gd name="T2" fmla="*/ 115 w 150"/>
                  <a:gd name="T3" fmla="*/ 0 h 46"/>
                  <a:gd name="T4" fmla="*/ 35 w 150"/>
                  <a:gd name="T5" fmla="*/ 0 h 46"/>
                  <a:gd name="T6" fmla="*/ 3 w 150"/>
                  <a:gd name="T7" fmla="*/ 32 h 46"/>
                  <a:gd name="T8" fmla="*/ 0 w 150"/>
                  <a:gd name="T9" fmla="*/ 46 h 46"/>
                  <a:gd name="T10" fmla="*/ 30 w 150"/>
                  <a:gd name="T11" fmla="*/ 46 h 46"/>
                  <a:gd name="T12" fmla="*/ 31 w 150"/>
                  <a:gd name="T13" fmla="*/ 43 h 46"/>
                  <a:gd name="T14" fmla="*/ 37 w 150"/>
                  <a:gd name="T15" fmla="*/ 43 h 46"/>
                  <a:gd name="T16" fmla="*/ 36 w 150"/>
                  <a:gd name="T17" fmla="*/ 46 h 46"/>
                  <a:gd name="T18" fmla="*/ 114 w 150"/>
                  <a:gd name="T19" fmla="*/ 46 h 46"/>
                  <a:gd name="T20" fmla="*/ 113 w 150"/>
                  <a:gd name="T21" fmla="*/ 43 h 46"/>
                  <a:gd name="T22" fmla="*/ 119 w 150"/>
                  <a:gd name="T23" fmla="*/ 43 h 46"/>
                  <a:gd name="T24" fmla="*/ 119 w 150"/>
                  <a:gd name="T25" fmla="*/ 46 h 46"/>
                  <a:gd name="T26" fmla="*/ 150 w 150"/>
                  <a:gd name="T27" fmla="*/ 46 h 46"/>
                  <a:gd name="T28" fmla="*/ 147 w 150"/>
                  <a:gd name="T29"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0" h="46">
                    <a:moveTo>
                      <a:pt x="147" y="32"/>
                    </a:moveTo>
                    <a:cubicBezTo>
                      <a:pt x="141" y="14"/>
                      <a:pt x="132" y="0"/>
                      <a:pt x="115" y="0"/>
                    </a:cubicBezTo>
                    <a:cubicBezTo>
                      <a:pt x="35" y="0"/>
                      <a:pt x="35" y="0"/>
                      <a:pt x="35" y="0"/>
                    </a:cubicBezTo>
                    <a:cubicBezTo>
                      <a:pt x="17" y="0"/>
                      <a:pt x="7" y="16"/>
                      <a:pt x="3" y="32"/>
                    </a:cubicBezTo>
                    <a:cubicBezTo>
                      <a:pt x="0" y="46"/>
                      <a:pt x="0" y="46"/>
                      <a:pt x="0" y="46"/>
                    </a:cubicBezTo>
                    <a:cubicBezTo>
                      <a:pt x="30" y="46"/>
                      <a:pt x="30" y="46"/>
                      <a:pt x="30" y="46"/>
                    </a:cubicBezTo>
                    <a:cubicBezTo>
                      <a:pt x="31" y="43"/>
                      <a:pt x="31" y="43"/>
                      <a:pt x="31" y="43"/>
                    </a:cubicBezTo>
                    <a:cubicBezTo>
                      <a:pt x="37" y="43"/>
                      <a:pt x="37" y="43"/>
                      <a:pt x="37" y="43"/>
                    </a:cubicBezTo>
                    <a:cubicBezTo>
                      <a:pt x="36" y="46"/>
                      <a:pt x="36" y="46"/>
                      <a:pt x="36" y="46"/>
                    </a:cubicBezTo>
                    <a:cubicBezTo>
                      <a:pt x="114" y="46"/>
                      <a:pt x="114" y="46"/>
                      <a:pt x="114" y="46"/>
                    </a:cubicBezTo>
                    <a:cubicBezTo>
                      <a:pt x="113" y="43"/>
                      <a:pt x="113" y="43"/>
                      <a:pt x="113" y="43"/>
                    </a:cubicBezTo>
                    <a:cubicBezTo>
                      <a:pt x="119" y="43"/>
                      <a:pt x="119" y="43"/>
                      <a:pt x="119" y="43"/>
                    </a:cubicBezTo>
                    <a:cubicBezTo>
                      <a:pt x="119" y="46"/>
                      <a:pt x="119" y="46"/>
                      <a:pt x="119" y="46"/>
                    </a:cubicBezTo>
                    <a:cubicBezTo>
                      <a:pt x="150" y="46"/>
                      <a:pt x="150" y="46"/>
                      <a:pt x="150" y="46"/>
                    </a:cubicBezTo>
                    <a:lnTo>
                      <a:pt x="147" y="3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85" name="Freeform 15"/>
              <p:cNvSpPr>
                <a:spLocks/>
              </p:cNvSpPr>
              <p:nvPr/>
            </p:nvSpPr>
            <p:spPr bwMode="auto">
              <a:xfrm>
                <a:off x="128324" y="4779357"/>
                <a:ext cx="796234" cy="1991377"/>
              </a:xfrm>
              <a:custGeom>
                <a:avLst/>
                <a:gdLst>
                  <a:gd name="T0" fmla="*/ 22 w 52"/>
                  <a:gd name="T1" fmla="*/ 0 h 130"/>
                  <a:gd name="T2" fmla="*/ 0 w 52"/>
                  <a:gd name="T3" fmla="*/ 116 h 130"/>
                  <a:gd name="T4" fmla="*/ 14 w 52"/>
                  <a:gd name="T5" fmla="*/ 130 h 130"/>
                  <a:gd name="T6" fmla="*/ 28 w 52"/>
                  <a:gd name="T7" fmla="*/ 116 h 130"/>
                  <a:gd name="T8" fmla="*/ 52 w 52"/>
                  <a:gd name="T9" fmla="*/ 0 h 130"/>
                  <a:gd name="T10" fmla="*/ 22 w 52"/>
                  <a:gd name="T11" fmla="*/ 0 h 130"/>
                </a:gdLst>
                <a:ahLst/>
                <a:cxnLst>
                  <a:cxn ang="0">
                    <a:pos x="T0" y="T1"/>
                  </a:cxn>
                  <a:cxn ang="0">
                    <a:pos x="T2" y="T3"/>
                  </a:cxn>
                  <a:cxn ang="0">
                    <a:pos x="T4" y="T5"/>
                  </a:cxn>
                  <a:cxn ang="0">
                    <a:pos x="T6" y="T7"/>
                  </a:cxn>
                  <a:cxn ang="0">
                    <a:pos x="T8" y="T9"/>
                  </a:cxn>
                  <a:cxn ang="0">
                    <a:pos x="T10" y="T11"/>
                  </a:cxn>
                </a:cxnLst>
                <a:rect l="0" t="0" r="r" b="b"/>
                <a:pathLst>
                  <a:path w="52" h="130">
                    <a:moveTo>
                      <a:pt x="22" y="0"/>
                    </a:moveTo>
                    <a:cubicBezTo>
                      <a:pt x="0" y="116"/>
                      <a:pt x="0" y="116"/>
                      <a:pt x="0" y="116"/>
                    </a:cubicBezTo>
                    <a:cubicBezTo>
                      <a:pt x="0" y="124"/>
                      <a:pt x="6" y="130"/>
                      <a:pt x="14" y="130"/>
                    </a:cubicBezTo>
                    <a:cubicBezTo>
                      <a:pt x="21" y="130"/>
                      <a:pt x="25" y="124"/>
                      <a:pt x="28" y="116"/>
                    </a:cubicBezTo>
                    <a:cubicBezTo>
                      <a:pt x="52" y="0"/>
                      <a:pt x="52" y="0"/>
                      <a:pt x="52" y="0"/>
                    </a:cubicBezTo>
                    <a:lnTo>
                      <a:pt x="2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86" name="Freeform 16"/>
              <p:cNvSpPr>
                <a:spLocks/>
              </p:cNvSpPr>
              <p:nvPr/>
            </p:nvSpPr>
            <p:spPr bwMode="auto">
              <a:xfrm>
                <a:off x="573139" y="4779357"/>
                <a:ext cx="2099019" cy="2406115"/>
              </a:xfrm>
              <a:custGeom>
                <a:avLst/>
                <a:gdLst>
                  <a:gd name="T0" fmla="*/ 280 w 1326"/>
                  <a:gd name="T1" fmla="*/ 0 h 1520"/>
                  <a:gd name="T2" fmla="*/ 0 w 1326"/>
                  <a:gd name="T3" fmla="*/ 1520 h 1520"/>
                  <a:gd name="T4" fmla="*/ 1326 w 1326"/>
                  <a:gd name="T5" fmla="*/ 1520 h 1520"/>
                  <a:gd name="T6" fmla="*/ 1035 w 1326"/>
                  <a:gd name="T7" fmla="*/ 0 h 1520"/>
                  <a:gd name="T8" fmla="*/ 280 w 1326"/>
                  <a:gd name="T9" fmla="*/ 0 h 1520"/>
                </a:gdLst>
                <a:ahLst/>
                <a:cxnLst>
                  <a:cxn ang="0">
                    <a:pos x="T0" y="T1"/>
                  </a:cxn>
                  <a:cxn ang="0">
                    <a:pos x="T2" y="T3"/>
                  </a:cxn>
                  <a:cxn ang="0">
                    <a:pos x="T4" y="T5"/>
                  </a:cxn>
                  <a:cxn ang="0">
                    <a:pos x="T6" y="T7"/>
                  </a:cxn>
                  <a:cxn ang="0">
                    <a:pos x="T8" y="T9"/>
                  </a:cxn>
                </a:cxnLst>
                <a:rect l="0" t="0" r="r" b="b"/>
                <a:pathLst>
                  <a:path w="1326" h="1520">
                    <a:moveTo>
                      <a:pt x="280" y="0"/>
                    </a:moveTo>
                    <a:lnTo>
                      <a:pt x="0" y="1520"/>
                    </a:lnTo>
                    <a:lnTo>
                      <a:pt x="1326" y="1520"/>
                    </a:lnTo>
                    <a:lnTo>
                      <a:pt x="1035" y="0"/>
                    </a:lnTo>
                    <a:lnTo>
                      <a:pt x="28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87" name="Freeform 17"/>
              <p:cNvSpPr>
                <a:spLocks/>
              </p:cNvSpPr>
              <p:nvPr/>
            </p:nvSpPr>
            <p:spPr bwMode="auto">
              <a:xfrm>
                <a:off x="2289079" y="4779357"/>
                <a:ext cx="812064" cy="1977130"/>
              </a:xfrm>
              <a:custGeom>
                <a:avLst/>
                <a:gdLst>
                  <a:gd name="T0" fmla="*/ 31 w 53"/>
                  <a:gd name="T1" fmla="*/ 0 h 129"/>
                  <a:gd name="T2" fmla="*/ 0 w 53"/>
                  <a:gd name="T3" fmla="*/ 0 h 129"/>
                  <a:gd name="T4" fmla="*/ 25 w 53"/>
                  <a:gd name="T5" fmla="*/ 115 h 129"/>
                  <a:gd name="T6" fmla="*/ 39 w 53"/>
                  <a:gd name="T7" fmla="*/ 129 h 129"/>
                  <a:gd name="T8" fmla="*/ 53 w 53"/>
                  <a:gd name="T9" fmla="*/ 115 h 129"/>
                  <a:gd name="T10" fmla="*/ 31 w 53"/>
                  <a:gd name="T11" fmla="*/ 0 h 129"/>
                </a:gdLst>
                <a:ahLst/>
                <a:cxnLst>
                  <a:cxn ang="0">
                    <a:pos x="T0" y="T1"/>
                  </a:cxn>
                  <a:cxn ang="0">
                    <a:pos x="T2" y="T3"/>
                  </a:cxn>
                  <a:cxn ang="0">
                    <a:pos x="T4" y="T5"/>
                  </a:cxn>
                  <a:cxn ang="0">
                    <a:pos x="T6" y="T7"/>
                  </a:cxn>
                  <a:cxn ang="0">
                    <a:pos x="T8" y="T9"/>
                  </a:cxn>
                  <a:cxn ang="0">
                    <a:pos x="T10" y="T11"/>
                  </a:cxn>
                </a:cxnLst>
                <a:rect l="0" t="0" r="r" b="b"/>
                <a:pathLst>
                  <a:path w="53" h="129">
                    <a:moveTo>
                      <a:pt x="31" y="0"/>
                    </a:moveTo>
                    <a:cubicBezTo>
                      <a:pt x="0" y="0"/>
                      <a:pt x="0" y="0"/>
                      <a:pt x="0" y="0"/>
                    </a:cubicBezTo>
                    <a:cubicBezTo>
                      <a:pt x="25" y="115"/>
                      <a:pt x="25" y="115"/>
                      <a:pt x="25" y="115"/>
                    </a:cubicBezTo>
                    <a:cubicBezTo>
                      <a:pt x="27" y="123"/>
                      <a:pt x="31" y="129"/>
                      <a:pt x="39" y="129"/>
                    </a:cubicBezTo>
                    <a:cubicBezTo>
                      <a:pt x="47" y="129"/>
                      <a:pt x="53" y="123"/>
                      <a:pt x="53" y="115"/>
                    </a:cubicBezTo>
                    <a:lnTo>
                      <a:pt x="31"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cxnSp>
        <p:nvCxnSpPr>
          <p:cNvPr id="188" name="ตัวเชื่อมต่อตรง 237"/>
          <p:cNvCxnSpPr/>
          <p:nvPr/>
        </p:nvCxnSpPr>
        <p:spPr>
          <a:xfrm>
            <a:off x="11485808" y="3784809"/>
            <a:ext cx="2431009"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89" name="กลุ่ม 188"/>
          <p:cNvGrpSpPr/>
          <p:nvPr/>
        </p:nvGrpSpPr>
        <p:grpSpPr>
          <a:xfrm>
            <a:off x="14533808" y="2971800"/>
            <a:ext cx="1541964" cy="1541965"/>
            <a:chOff x="3094037" y="4417833"/>
            <a:chExt cx="1541964" cy="1541965"/>
          </a:xfrm>
        </p:grpSpPr>
        <p:sp>
          <p:nvSpPr>
            <p:cNvPr id="190" name="Oval 14"/>
            <p:cNvSpPr>
              <a:spLocks noChangeArrowheads="1"/>
            </p:cNvSpPr>
            <p:nvPr/>
          </p:nvSpPr>
          <p:spPr bwMode="auto">
            <a:xfrm>
              <a:off x="3094037" y="4417833"/>
              <a:ext cx="1541964" cy="154196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91" name="กลุ่ม 190"/>
            <p:cNvGrpSpPr/>
            <p:nvPr/>
          </p:nvGrpSpPr>
          <p:grpSpPr>
            <a:xfrm>
              <a:off x="3402243" y="4744771"/>
              <a:ext cx="885884" cy="888088"/>
              <a:chOff x="17129509" y="11525195"/>
              <a:chExt cx="638175" cy="639763"/>
            </a:xfrm>
            <a:solidFill>
              <a:schemeClr val="bg1"/>
            </a:solidFill>
          </p:grpSpPr>
          <p:sp>
            <p:nvSpPr>
              <p:cNvPr id="192"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3"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4"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5"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6"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7"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8"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99" name="TextBox 198"/>
          <p:cNvSpPr txBox="1"/>
          <p:nvPr/>
        </p:nvSpPr>
        <p:spPr bwMode="auto">
          <a:xfrm>
            <a:off x="16713922" y="3025713"/>
            <a:ext cx="1503938"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Event</a:t>
            </a:r>
            <a:endParaRPr lang="id-ID" sz="4000" b="1" dirty="0">
              <a:solidFill>
                <a:schemeClr val="accent6"/>
              </a:solidFill>
              <a:latin typeface="Lato" pitchFamily="34" charset="0"/>
              <a:ea typeface="Lato" pitchFamily="34" charset="0"/>
              <a:cs typeface="Lato" pitchFamily="34" charset="0"/>
            </a:endParaRPr>
          </a:p>
        </p:txBody>
      </p:sp>
      <p:sp>
        <p:nvSpPr>
          <p:cNvPr id="200" name="TextBox 199"/>
          <p:cNvSpPr txBox="1"/>
          <p:nvPr/>
        </p:nvSpPr>
        <p:spPr>
          <a:xfrm>
            <a:off x="16611545" y="3505200"/>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cxnSp>
        <p:nvCxnSpPr>
          <p:cNvPr id="201" name="ตัวเชื่อมต่อตรง 237"/>
          <p:cNvCxnSpPr/>
          <p:nvPr/>
        </p:nvCxnSpPr>
        <p:spPr>
          <a:xfrm>
            <a:off x="11562008" y="5669587"/>
            <a:ext cx="2431009"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02" name="กลุ่ม 201"/>
          <p:cNvGrpSpPr/>
          <p:nvPr/>
        </p:nvGrpSpPr>
        <p:grpSpPr>
          <a:xfrm>
            <a:off x="14533808" y="4779357"/>
            <a:ext cx="1541964" cy="1541965"/>
            <a:chOff x="3094037" y="6225390"/>
            <a:chExt cx="1541964" cy="1541965"/>
          </a:xfrm>
        </p:grpSpPr>
        <p:sp>
          <p:nvSpPr>
            <p:cNvPr id="203" name="Oval 15"/>
            <p:cNvSpPr>
              <a:spLocks noChangeArrowheads="1"/>
            </p:cNvSpPr>
            <p:nvPr/>
          </p:nvSpPr>
          <p:spPr bwMode="auto">
            <a:xfrm>
              <a:off x="3094037" y="6225390"/>
              <a:ext cx="1541964" cy="154196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04" name="Freeform 134"/>
            <p:cNvSpPr>
              <a:spLocks noEditPoints="1"/>
            </p:cNvSpPr>
            <p:nvPr/>
          </p:nvSpPr>
          <p:spPr bwMode="auto">
            <a:xfrm>
              <a:off x="3441910" y="6568739"/>
              <a:ext cx="846217" cy="846217"/>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05" name="TextBox 204"/>
          <p:cNvSpPr txBox="1"/>
          <p:nvPr/>
        </p:nvSpPr>
        <p:spPr bwMode="auto">
          <a:xfrm>
            <a:off x="16693585" y="4953000"/>
            <a:ext cx="1659429"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Global</a:t>
            </a:r>
            <a:endParaRPr lang="id-ID" sz="4000" b="1" dirty="0">
              <a:solidFill>
                <a:schemeClr val="accent5"/>
              </a:solidFill>
              <a:latin typeface="Lato" pitchFamily="34" charset="0"/>
              <a:ea typeface="Lato" pitchFamily="34" charset="0"/>
              <a:cs typeface="Lato" pitchFamily="34" charset="0"/>
            </a:endParaRPr>
          </a:p>
        </p:txBody>
      </p:sp>
      <p:sp>
        <p:nvSpPr>
          <p:cNvPr id="206" name="TextBox 205"/>
          <p:cNvSpPr txBox="1"/>
          <p:nvPr/>
        </p:nvSpPr>
        <p:spPr>
          <a:xfrm>
            <a:off x="16591208" y="5432487"/>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cxnSp>
        <p:nvCxnSpPr>
          <p:cNvPr id="207" name="ตัวเชื่อมต่อตรง 237"/>
          <p:cNvCxnSpPr/>
          <p:nvPr/>
        </p:nvCxnSpPr>
        <p:spPr>
          <a:xfrm>
            <a:off x="11485808" y="7429802"/>
            <a:ext cx="2431009"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08" name="กลุ่ม 207"/>
          <p:cNvGrpSpPr/>
          <p:nvPr/>
        </p:nvGrpSpPr>
        <p:grpSpPr>
          <a:xfrm>
            <a:off x="14533808" y="6625129"/>
            <a:ext cx="1541964" cy="1541965"/>
            <a:chOff x="3094037" y="8071162"/>
            <a:chExt cx="1541964" cy="1541965"/>
          </a:xfrm>
        </p:grpSpPr>
        <p:sp>
          <p:nvSpPr>
            <p:cNvPr id="209" name="Oval 16"/>
            <p:cNvSpPr>
              <a:spLocks noChangeArrowheads="1"/>
            </p:cNvSpPr>
            <p:nvPr/>
          </p:nvSpPr>
          <p:spPr bwMode="auto">
            <a:xfrm>
              <a:off x="3094037" y="8071162"/>
              <a:ext cx="1541964" cy="154196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10" name="กลุ่ม 209"/>
            <p:cNvGrpSpPr/>
            <p:nvPr/>
          </p:nvGrpSpPr>
          <p:grpSpPr>
            <a:xfrm>
              <a:off x="3501410" y="8445479"/>
              <a:ext cx="727218" cy="793329"/>
              <a:chOff x="16724313" y="7705725"/>
              <a:chExt cx="523875" cy="571500"/>
            </a:xfrm>
            <a:solidFill>
              <a:schemeClr val="bg1"/>
            </a:solidFill>
          </p:grpSpPr>
          <p:sp>
            <p:nvSpPr>
              <p:cNvPr id="211"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2"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8"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9"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0"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1"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92" name="TextBox 291"/>
          <p:cNvSpPr txBox="1"/>
          <p:nvPr/>
        </p:nvSpPr>
        <p:spPr bwMode="auto">
          <a:xfrm>
            <a:off x="16790122" y="6843799"/>
            <a:ext cx="2335896"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Database</a:t>
            </a:r>
            <a:endParaRPr lang="id-ID" sz="4000" b="1" dirty="0">
              <a:solidFill>
                <a:schemeClr val="accent4"/>
              </a:solidFill>
              <a:latin typeface="Lato" pitchFamily="34" charset="0"/>
              <a:ea typeface="Lato" pitchFamily="34" charset="0"/>
              <a:cs typeface="Lato" pitchFamily="34" charset="0"/>
            </a:endParaRPr>
          </a:p>
        </p:txBody>
      </p:sp>
      <p:sp>
        <p:nvSpPr>
          <p:cNvPr id="293" name="TextBox 292"/>
          <p:cNvSpPr txBox="1"/>
          <p:nvPr/>
        </p:nvSpPr>
        <p:spPr>
          <a:xfrm>
            <a:off x="16687745" y="7323286"/>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cxnSp>
        <p:nvCxnSpPr>
          <p:cNvPr id="294" name="ตัวเชื่อมต่อตรง 237"/>
          <p:cNvCxnSpPr/>
          <p:nvPr/>
        </p:nvCxnSpPr>
        <p:spPr>
          <a:xfrm>
            <a:off x="11562008" y="9314580"/>
            <a:ext cx="2431009"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95" name="กลุ่ม 294"/>
          <p:cNvGrpSpPr/>
          <p:nvPr/>
        </p:nvGrpSpPr>
        <p:grpSpPr>
          <a:xfrm>
            <a:off x="14533808" y="8432686"/>
            <a:ext cx="1541964" cy="1561072"/>
            <a:chOff x="3094037" y="9878719"/>
            <a:chExt cx="1541964" cy="1561072"/>
          </a:xfrm>
        </p:grpSpPr>
        <p:sp>
          <p:nvSpPr>
            <p:cNvPr id="296" name="Oval 17"/>
            <p:cNvSpPr>
              <a:spLocks noChangeArrowheads="1"/>
            </p:cNvSpPr>
            <p:nvPr/>
          </p:nvSpPr>
          <p:spPr bwMode="auto">
            <a:xfrm>
              <a:off x="3094037" y="9878719"/>
              <a:ext cx="1541964" cy="156107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97" name="กลุ่ม 296"/>
            <p:cNvGrpSpPr/>
            <p:nvPr/>
          </p:nvGrpSpPr>
          <p:grpSpPr>
            <a:xfrm>
              <a:off x="3534464" y="10211184"/>
              <a:ext cx="661107" cy="821977"/>
              <a:chOff x="14409738" y="2870200"/>
              <a:chExt cx="476250" cy="592138"/>
            </a:xfrm>
            <a:solidFill>
              <a:schemeClr val="bg1"/>
            </a:solidFill>
          </p:grpSpPr>
          <p:sp>
            <p:nvSpPr>
              <p:cNvPr id="298" name="Freeform 42"/>
              <p:cNvSpPr>
                <a:spLocks/>
              </p:cNvSpPr>
              <p:nvPr/>
            </p:nvSpPr>
            <p:spPr bwMode="auto">
              <a:xfrm>
                <a:off x="14409738" y="2927350"/>
                <a:ext cx="476250" cy="534988"/>
              </a:xfrm>
              <a:custGeom>
                <a:avLst/>
                <a:gdLst>
                  <a:gd name="T0" fmla="*/ 44 w 50"/>
                  <a:gd name="T1" fmla="*/ 0 h 56"/>
                  <a:gd name="T2" fmla="*/ 41 w 50"/>
                  <a:gd name="T3" fmla="*/ 0 h 56"/>
                  <a:gd name="T4" fmla="*/ 39 w 50"/>
                  <a:gd name="T5" fmla="*/ 1 h 56"/>
                  <a:gd name="T6" fmla="*/ 41 w 50"/>
                  <a:gd name="T7" fmla="*/ 3 h 56"/>
                  <a:gd name="T8" fmla="*/ 44 w 50"/>
                  <a:gd name="T9" fmla="*/ 3 h 56"/>
                  <a:gd name="T10" fmla="*/ 47 w 50"/>
                  <a:gd name="T11" fmla="*/ 6 h 56"/>
                  <a:gd name="T12" fmla="*/ 47 w 50"/>
                  <a:gd name="T13" fmla="*/ 50 h 56"/>
                  <a:gd name="T14" fmla="*/ 44 w 50"/>
                  <a:gd name="T15" fmla="*/ 54 h 56"/>
                  <a:gd name="T16" fmla="*/ 6 w 50"/>
                  <a:gd name="T17" fmla="*/ 54 h 56"/>
                  <a:gd name="T18" fmla="*/ 3 w 50"/>
                  <a:gd name="T19" fmla="*/ 50 h 56"/>
                  <a:gd name="T20" fmla="*/ 3 w 50"/>
                  <a:gd name="T21" fmla="*/ 6 h 56"/>
                  <a:gd name="T22" fmla="*/ 6 w 50"/>
                  <a:gd name="T23" fmla="*/ 3 h 56"/>
                  <a:gd name="T24" fmla="*/ 10 w 50"/>
                  <a:gd name="T25" fmla="*/ 3 h 56"/>
                  <a:gd name="T26" fmla="*/ 11 w 50"/>
                  <a:gd name="T27" fmla="*/ 1 h 56"/>
                  <a:gd name="T28" fmla="*/ 10 w 50"/>
                  <a:gd name="T29" fmla="*/ 0 h 56"/>
                  <a:gd name="T30" fmla="*/ 6 w 50"/>
                  <a:gd name="T31" fmla="*/ 0 h 56"/>
                  <a:gd name="T32" fmla="*/ 0 w 50"/>
                  <a:gd name="T33" fmla="*/ 6 h 56"/>
                  <a:gd name="T34" fmla="*/ 0 w 50"/>
                  <a:gd name="T35" fmla="*/ 50 h 56"/>
                  <a:gd name="T36" fmla="*/ 6 w 50"/>
                  <a:gd name="T37" fmla="*/ 56 h 56"/>
                  <a:gd name="T38" fmla="*/ 44 w 50"/>
                  <a:gd name="T39" fmla="*/ 56 h 56"/>
                  <a:gd name="T40" fmla="*/ 50 w 50"/>
                  <a:gd name="T41" fmla="*/ 50 h 56"/>
                  <a:gd name="T42" fmla="*/ 50 w 50"/>
                  <a:gd name="T43" fmla="*/ 6 h 56"/>
                  <a:gd name="T44" fmla="*/ 44 w 50"/>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56">
                    <a:moveTo>
                      <a:pt x="44" y="0"/>
                    </a:moveTo>
                    <a:cubicBezTo>
                      <a:pt x="41" y="0"/>
                      <a:pt x="41" y="0"/>
                      <a:pt x="41" y="0"/>
                    </a:cubicBezTo>
                    <a:cubicBezTo>
                      <a:pt x="40" y="0"/>
                      <a:pt x="39" y="1"/>
                      <a:pt x="39" y="1"/>
                    </a:cubicBezTo>
                    <a:cubicBezTo>
                      <a:pt x="39" y="2"/>
                      <a:pt x="40" y="3"/>
                      <a:pt x="41" y="3"/>
                    </a:cubicBezTo>
                    <a:cubicBezTo>
                      <a:pt x="44" y="3"/>
                      <a:pt x="44" y="3"/>
                      <a:pt x="44" y="3"/>
                    </a:cubicBezTo>
                    <a:cubicBezTo>
                      <a:pt x="46" y="3"/>
                      <a:pt x="47" y="4"/>
                      <a:pt x="47" y="6"/>
                    </a:cubicBezTo>
                    <a:cubicBezTo>
                      <a:pt x="47" y="50"/>
                      <a:pt x="47" y="50"/>
                      <a:pt x="47" y="50"/>
                    </a:cubicBezTo>
                    <a:cubicBezTo>
                      <a:pt x="47" y="52"/>
                      <a:pt x="46" y="54"/>
                      <a:pt x="44" y="54"/>
                    </a:cubicBezTo>
                    <a:cubicBezTo>
                      <a:pt x="6" y="54"/>
                      <a:pt x="6" y="54"/>
                      <a:pt x="6" y="54"/>
                    </a:cubicBezTo>
                    <a:cubicBezTo>
                      <a:pt x="4" y="54"/>
                      <a:pt x="3" y="52"/>
                      <a:pt x="3" y="50"/>
                    </a:cubicBezTo>
                    <a:cubicBezTo>
                      <a:pt x="3" y="6"/>
                      <a:pt x="3" y="6"/>
                      <a:pt x="3" y="6"/>
                    </a:cubicBezTo>
                    <a:cubicBezTo>
                      <a:pt x="3" y="4"/>
                      <a:pt x="4" y="3"/>
                      <a:pt x="6" y="3"/>
                    </a:cubicBezTo>
                    <a:cubicBezTo>
                      <a:pt x="10" y="3"/>
                      <a:pt x="10" y="3"/>
                      <a:pt x="10" y="3"/>
                    </a:cubicBezTo>
                    <a:cubicBezTo>
                      <a:pt x="10" y="3"/>
                      <a:pt x="11" y="2"/>
                      <a:pt x="11" y="1"/>
                    </a:cubicBezTo>
                    <a:cubicBezTo>
                      <a:pt x="11" y="1"/>
                      <a:pt x="10" y="0"/>
                      <a:pt x="10" y="0"/>
                    </a:cubicBezTo>
                    <a:cubicBezTo>
                      <a:pt x="6" y="0"/>
                      <a:pt x="6" y="0"/>
                      <a:pt x="6" y="0"/>
                    </a:cubicBezTo>
                    <a:cubicBezTo>
                      <a:pt x="3" y="0"/>
                      <a:pt x="0" y="3"/>
                      <a:pt x="0" y="6"/>
                    </a:cubicBezTo>
                    <a:cubicBezTo>
                      <a:pt x="0" y="50"/>
                      <a:pt x="0" y="50"/>
                      <a:pt x="0" y="50"/>
                    </a:cubicBezTo>
                    <a:cubicBezTo>
                      <a:pt x="0" y="54"/>
                      <a:pt x="3" y="56"/>
                      <a:pt x="6" y="56"/>
                    </a:cubicBezTo>
                    <a:cubicBezTo>
                      <a:pt x="44" y="56"/>
                      <a:pt x="44" y="56"/>
                      <a:pt x="44" y="56"/>
                    </a:cubicBezTo>
                    <a:cubicBezTo>
                      <a:pt x="47" y="56"/>
                      <a:pt x="50" y="54"/>
                      <a:pt x="50" y="50"/>
                    </a:cubicBezTo>
                    <a:cubicBezTo>
                      <a:pt x="50" y="6"/>
                      <a:pt x="50" y="6"/>
                      <a:pt x="50" y="6"/>
                    </a:cubicBezTo>
                    <a:cubicBezTo>
                      <a:pt x="50" y="3"/>
                      <a:pt x="47"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9" name="Freeform 43"/>
              <p:cNvSpPr>
                <a:spLocks noEditPoints="1"/>
              </p:cNvSpPr>
              <p:nvPr/>
            </p:nvSpPr>
            <p:spPr bwMode="auto">
              <a:xfrm>
                <a:off x="14533563" y="2870200"/>
                <a:ext cx="238125" cy="142875"/>
              </a:xfrm>
              <a:custGeom>
                <a:avLst/>
                <a:gdLst>
                  <a:gd name="T0" fmla="*/ 4 w 25"/>
                  <a:gd name="T1" fmla="*/ 15 h 15"/>
                  <a:gd name="T2" fmla="*/ 21 w 25"/>
                  <a:gd name="T3" fmla="*/ 15 h 15"/>
                  <a:gd name="T4" fmla="*/ 25 w 25"/>
                  <a:gd name="T5" fmla="*/ 11 h 15"/>
                  <a:gd name="T6" fmla="*/ 25 w 25"/>
                  <a:gd name="T7" fmla="*/ 4 h 15"/>
                  <a:gd name="T8" fmla="*/ 21 w 25"/>
                  <a:gd name="T9" fmla="*/ 0 h 15"/>
                  <a:gd name="T10" fmla="*/ 4 w 25"/>
                  <a:gd name="T11" fmla="*/ 0 h 15"/>
                  <a:gd name="T12" fmla="*/ 0 w 25"/>
                  <a:gd name="T13" fmla="*/ 4 h 15"/>
                  <a:gd name="T14" fmla="*/ 0 w 25"/>
                  <a:gd name="T15" fmla="*/ 11 h 15"/>
                  <a:gd name="T16" fmla="*/ 4 w 25"/>
                  <a:gd name="T17" fmla="*/ 15 h 15"/>
                  <a:gd name="T18" fmla="*/ 2 w 25"/>
                  <a:gd name="T19" fmla="*/ 4 h 15"/>
                  <a:gd name="T20" fmla="*/ 4 w 25"/>
                  <a:gd name="T21" fmla="*/ 3 h 15"/>
                  <a:gd name="T22" fmla="*/ 21 w 25"/>
                  <a:gd name="T23" fmla="*/ 3 h 15"/>
                  <a:gd name="T24" fmla="*/ 22 w 25"/>
                  <a:gd name="T25" fmla="*/ 4 h 15"/>
                  <a:gd name="T26" fmla="*/ 22 w 25"/>
                  <a:gd name="T27" fmla="*/ 11 h 15"/>
                  <a:gd name="T28" fmla="*/ 21 w 25"/>
                  <a:gd name="T29" fmla="*/ 12 h 15"/>
                  <a:gd name="T30" fmla="*/ 4 w 25"/>
                  <a:gd name="T31" fmla="*/ 12 h 15"/>
                  <a:gd name="T32" fmla="*/ 2 w 25"/>
                  <a:gd name="T33" fmla="*/ 11 h 15"/>
                  <a:gd name="T34" fmla="*/ 2 w 25"/>
                  <a:gd name="T3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5">
                    <a:moveTo>
                      <a:pt x="4" y="15"/>
                    </a:moveTo>
                    <a:cubicBezTo>
                      <a:pt x="21" y="15"/>
                      <a:pt x="21" y="15"/>
                      <a:pt x="21" y="15"/>
                    </a:cubicBezTo>
                    <a:cubicBezTo>
                      <a:pt x="23" y="15"/>
                      <a:pt x="25" y="13"/>
                      <a:pt x="25" y="11"/>
                    </a:cubicBezTo>
                    <a:cubicBezTo>
                      <a:pt x="25" y="4"/>
                      <a:pt x="25" y="4"/>
                      <a:pt x="25" y="4"/>
                    </a:cubicBezTo>
                    <a:cubicBezTo>
                      <a:pt x="25" y="2"/>
                      <a:pt x="23" y="0"/>
                      <a:pt x="21" y="0"/>
                    </a:cubicBezTo>
                    <a:cubicBezTo>
                      <a:pt x="4" y="0"/>
                      <a:pt x="4" y="0"/>
                      <a:pt x="4" y="0"/>
                    </a:cubicBezTo>
                    <a:cubicBezTo>
                      <a:pt x="1" y="0"/>
                      <a:pt x="0" y="2"/>
                      <a:pt x="0" y="4"/>
                    </a:cubicBezTo>
                    <a:cubicBezTo>
                      <a:pt x="0" y="11"/>
                      <a:pt x="0" y="11"/>
                      <a:pt x="0" y="11"/>
                    </a:cubicBezTo>
                    <a:cubicBezTo>
                      <a:pt x="0" y="13"/>
                      <a:pt x="1" y="15"/>
                      <a:pt x="4" y="15"/>
                    </a:cubicBezTo>
                    <a:close/>
                    <a:moveTo>
                      <a:pt x="2" y="4"/>
                    </a:moveTo>
                    <a:cubicBezTo>
                      <a:pt x="2" y="3"/>
                      <a:pt x="3" y="3"/>
                      <a:pt x="4" y="3"/>
                    </a:cubicBezTo>
                    <a:cubicBezTo>
                      <a:pt x="21" y="3"/>
                      <a:pt x="21" y="3"/>
                      <a:pt x="21" y="3"/>
                    </a:cubicBezTo>
                    <a:cubicBezTo>
                      <a:pt x="21" y="3"/>
                      <a:pt x="22" y="3"/>
                      <a:pt x="22" y="4"/>
                    </a:cubicBezTo>
                    <a:cubicBezTo>
                      <a:pt x="22" y="11"/>
                      <a:pt x="22" y="11"/>
                      <a:pt x="22" y="11"/>
                    </a:cubicBezTo>
                    <a:cubicBezTo>
                      <a:pt x="22" y="12"/>
                      <a:pt x="21" y="12"/>
                      <a:pt x="21" y="12"/>
                    </a:cubicBezTo>
                    <a:cubicBezTo>
                      <a:pt x="4" y="12"/>
                      <a:pt x="4" y="12"/>
                      <a:pt x="4" y="12"/>
                    </a:cubicBezTo>
                    <a:cubicBezTo>
                      <a:pt x="3" y="12"/>
                      <a:pt x="2" y="12"/>
                      <a:pt x="2" y="11"/>
                    </a:cubicBez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0" name="Freeform 44"/>
              <p:cNvSpPr>
                <a:spLocks/>
              </p:cNvSpPr>
              <p:nvPr/>
            </p:nvSpPr>
            <p:spPr bwMode="auto">
              <a:xfrm>
                <a:off x="14495463" y="30892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1" name="Freeform 45"/>
              <p:cNvSpPr>
                <a:spLocks/>
              </p:cNvSpPr>
              <p:nvPr/>
            </p:nvSpPr>
            <p:spPr bwMode="auto">
              <a:xfrm>
                <a:off x="14495463" y="315595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2" name="Freeform 46"/>
              <p:cNvSpPr>
                <a:spLocks/>
              </p:cNvSpPr>
              <p:nvPr/>
            </p:nvSpPr>
            <p:spPr bwMode="auto">
              <a:xfrm>
                <a:off x="14495463" y="322262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3" name="Freeform 47"/>
              <p:cNvSpPr>
                <a:spLocks/>
              </p:cNvSpPr>
              <p:nvPr/>
            </p:nvSpPr>
            <p:spPr bwMode="auto">
              <a:xfrm>
                <a:off x="14495463" y="328930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4" name="Freeform 48"/>
              <p:cNvSpPr>
                <a:spLocks/>
              </p:cNvSpPr>
              <p:nvPr/>
            </p:nvSpPr>
            <p:spPr bwMode="auto">
              <a:xfrm>
                <a:off x="14495463" y="33559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305" name="TextBox 304"/>
          <p:cNvSpPr txBox="1"/>
          <p:nvPr/>
        </p:nvSpPr>
        <p:spPr bwMode="auto">
          <a:xfrm>
            <a:off x="16769785" y="8771086"/>
            <a:ext cx="2274982"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Research</a:t>
            </a:r>
            <a:endParaRPr lang="id-ID" sz="4000" b="1" dirty="0">
              <a:solidFill>
                <a:schemeClr val="accent3"/>
              </a:solidFill>
              <a:latin typeface="Lato" pitchFamily="34" charset="0"/>
              <a:ea typeface="Lato" pitchFamily="34" charset="0"/>
              <a:cs typeface="Lato" pitchFamily="34" charset="0"/>
            </a:endParaRPr>
          </a:p>
        </p:txBody>
      </p:sp>
      <p:sp>
        <p:nvSpPr>
          <p:cNvPr id="306" name="TextBox 305"/>
          <p:cNvSpPr txBox="1"/>
          <p:nvPr/>
        </p:nvSpPr>
        <p:spPr>
          <a:xfrm>
            <a:off x="16667408" y="9250573"/>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76" name="Group 75"/>
          <p:cNvGrpSpPr/>
          <p:nvPr/>
        </p:nvGrpSpPr>
        <p:grpSpPr>
          <a:xfrm>
            <a:off x="9342437" y="0"/>
            <a:ext cx="5121981" cy="1859280"/>
            <a:chOff x="9266237" y="-30479"/>
            <a:chExt cx="5121981" cy="1859280"/>
          </a:xfrm>
        </p:grpSpPr>
        <p:sp>
          <p:nvSpPr>
            <p:cNvPr id="7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8" name="TextBox 7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9" name="กลุ่ม 1"/>
            <p:cNvGrpSpPr/>
            <p:nvPr/>
          </p:nvGrpSpPr>
          <p:grpSpPr>
            <a:xfrm>
              <a:off x="10629638" y="960536"/>
              <a:ext cx="2675199" cy="191868"/>
              <a:chOff x="731836" y="7607630"/>
              <a:chExt cx="3043601" cy="240970"/>
            </a:xfrm>
          </p:grpSpPr>
          <p:sp>
            <p:nvSpPr>
              <p:cNvPr id="81"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2"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3"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4"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5"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3790973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9"/>
                                        </p:tgtEl>
                                        <p:attrNameLst>
                                          <p:attrName>style.visibility</p:attrName>
                                        </p:attrNameLst>
                                      </p:cBhvr>
                                      <p:to>
                                        <p:strVal val="visible"/>
                                      </p:to>
                                    </p:set>
                                    <p:animEffect transition="in" filter="fade">
                                      <p:cBhvr>
                                        <p:cTn id="7" dur="500"/>
                                        <p:tgtEl>
                                          <p:spTgt spid="16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70"/>
                                        </p:tgtEl>
                                        <p:attrNameLst>
                                          <p:attrName>style.visibility</p:attrName>
                                        </p:attrNameLst>
                                      </p:cBhvr>
                                      <p:to>
                                        <p:strVal val="visible"/>
                                      </p:to>
                                    </p:set>
                                    <p:animEffect transition="in" filter="wipe(left)">
                                      <p:cBhvr>
                                        <p:cTn id="11" dur="500"/>
                                        <p:tgtEl>
                                          <p:spTgt spid="170"/>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wipe(left)">
                                      <p:cBhvr>
                                        <p:cTn id="15" dur="500"/>
                                        <p:tgtEl>
                                          <p:spTgt spid="18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89"/>
                                        </p:tgtEl>
                                        <p:attrNameLst>
                                          <p:attrName>style.visibility</p:attrName>
                                        </p:attrNameLst>
                                      </p:cBhvr>
                                      <p:to>
                                        <p:strVal val="visible"/>
                                      </p:to>
                                    </p:set>
                                    <p:animEffect transition="in" filter="wipe(down)">
                                      <p:cBhvr>
                                        <p:cTn id="19" dur="500"/>
                                        <p:tgtEl>
                                          <p:spTgt spid="18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99"/>
                                        </p:tgtEl>
                                        <p:attrNameLst>
                                          <p:attrName>style.visibility</p:attrName>
                                        </p:attrNameLst>
                                      </p:cBhvr>
                                      <p:to>
                                        <p:strVal val="visible"/>
                                      </p:to>
                                    </p:set>
                                    <p:animEffect transition="in" filter="wipe(left)">
                                      <p:cBhvr>
                                        <p:cTn id="23" dur="500"/>
                                        <p:tgtEl>
                                          <p:spTgt spid="199"/>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0"/>
                                        </p:tgtEl>
                                        <p:attrNameLst>
                                          <p:attrName>style.visibility</p:attrName>
                                        </p:attrNameLst>
                                      </p:cBhvr>
                                      <p:to>
                                        <p:strVal val="visible"/>
                                      </p:to>
                                    </p:set>
                                    <p:animEffect transition="in" filter="wipe(left)">
                                      <p:cBhvr>
                                        <p:cTn id="27" dur="500"/>
                                        <p:tgtEl>
                                          <p:spTgt spid="200"/>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01"/>
                                        </p:tgtEl>
                                        <p:attrNameLst>
                                          <p:attrName>style.visibility</p:attrName>
                                        </p:attrNameLst>
                                      </p:cBhvr>
                                      <p:to>
                                        <p:strVal val="visible"/>
                                      </p:to>
                                    </p:set>
                                    <p:animEffect transition="in" filter="wipe(left)">
                                      <p:cBhvr>
                                        <p:cTn id="31" dur="500"/>
                                        <p:tgtEl>
                                          <p:spTgt spid="201"/>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202"/>
                                        </p:tgtEl>
                                        <p:attrNameLst>
                                          <p:attrName>style.visibility</p:attrName>
                                        </p:attrNameLst>
                                      </p:cBhvr>
                                      <p:to>
                                        <p:strVal val="visible"/>
                                      </p:to>
                                    </p:set>
                                    <p:animEffect transition="in" filter="wipe(down)">
                                      <p:cBhvr>
                                        <p:cTn id="35" dur="500"/>
                                        <p:tgtEl>
                                          <p:spTgt spid="202"/>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205"/>
                                        </p:tgtEl>
                                        <p:attrNameLst>
                                          <p:attrName>style.visibility</p:attrName>
                                        </p:attrNameLst>
                                      </p:cBhvr>
                                      <p:to>
                                        <p:strVal val="visible"/>
                                      </p:to>
                                    </p:set>
                                    <p:animEffect transition="in" filter="wipe(left)">
                                      <p:cBhvr>
                                        <p:cTn id="39" dur="500"/>
                                        <p:tgtEl>
                                          <p:spTgt spid="205"/>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06"/>
                                        </p:tgtEl>
                                        <p:attrNameLst>
                                          <p:attrName>style.visibility</p:attrName>
                                        </p:attrNameLst>
                                      </p:cBhvr>
                                      <p:to>
                                        <p:strVal val="visible"/>
                                      </p:to>
                                    </p:set>
                                    <p:animEffect transition="in" filter="wipe(left)">
                                      <p:cBhvr>
                                        <p:cTn id="43" dur="500"/>
                                        <p:tgtEl>
                                          <p:spTgt spid="206"/>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207"/>
                                        </p:tgtEl>
                                        <p:attrNameLst>
                                          <p:attrName>style.visibility</p:attrName>
                                        </p:attrNameLst>
                                      </p:cBhvr>
                                      <p:to>
                                        <p:strVal val="visible"/>
                                      </p:to>
                                    </p:set>
                                    <p:animEffect transition="in" filter="wipe(left)">
                                      <p:cBhvr>
                                        <p:cTn id="47" dur="500"/>
                                        <p:tgtEl>
                                          <p:spTgt spid="207"/>
                                        </p:tgtEl>
                                      </p:cBhvr>
                                    </p:animEffect>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208"/>
                                        </p:tgtEl>
                                        <p:attrNameLst>
                                          <p:attrName>style.visibility</p:attrName>
                                        </p:attrNameLst>
                                      </p:cBhvr>
                                      <p:to>
                                        <p:strVal val="visible"/>
                                      </p:to>
                                    </p:set>
                                    <p:animEffect transition="in" filter="wipe(down)">
                                      <p:cBhvr>
                                        <p:cTn id="51" dur="500"/>
                                        <p:tgtEl>
                                          <p:spTgt spid="208"/>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292"/>
                                        </p:tgtEl>
                                        <p:attrNameLst>
                                          <p:attrName>style.visibility</p:attrName>
                                        </p:attrNameLst>
                                      </p:cBhvr>
                                      <p:to>
                                        <p:strVal val="visible"/>
                                      </p:to>
                                    </p:set>
                                    <p:animEffect transition="in" filter="wipe(left)">
                                      <p:cBhvr>
                                        <p:cTn id="55" dur="500"/>
                                        <p:tgtEl>
                                          <p:spTgt spid="292"/>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293"/>
                                        </p:tgtEl>
                                        <p:attrNameLst>
                                          <p:attrName>style.visibility</p:attrName>
                                        </p:attrNameLst>
                                      </p:cBhvr>
                                      <p:to>
                                        <p:strVal val="visible"/>
                                      </p:to>
                                    </p:set>
                                    <p:animEffect transition="in" filter="wipe(left)">
                                      <p:cBhvr>
                                        <p:cTn id="59" dur="500"/>
                                        <p:tgtEl>
                                          <p:spTgt spid="293"/>
                                        </p:tgtEl>
                                      </p:cBhvr>
                                    </p:animEffect>
                                  </p:childTnLst>
                                </p:cTn>
                              </p:par>
                            </p:childTnLst>
                          </p:cTn>
                        </p:par>
                        <p:par>
                          <p:cTn id="60" fill="hold">
                            <p:stCondLst>
                              <p:cond delay="7000"/>
                            </p:stCondLst>
                            <p:childTnLst>
                              <p:par>
                                <p:cTn id="61" presetID="22" presetClass="entr" presetSubtype="8" fill="hold" nodeType="afterEffect">
                                  <p:stCondLst>
                                    <p:cond delay="0"/>
                                  </p:stCondLst>
                                  <p:childTnLst>
                                    <p:set>
                                      <p:cBhvr>
                                        <p:cTn id="62" dur="1" fill="hold">
                                          <p:stCondLst>
                                            <p:cond delay="0"/>
                                          </p:stCondLst>
                                        </p:cTn>
                                        <p:tgtEl>
                                          <p:spTgt spid="294"/>
                                        </p:tgtEl>
                                        <p:attrNameLst>
                                          <p:attrName>style.visibility</p:attrName>
                                        </p:attrNameLst>
                                      </p:cBhvr>
                                      <p:to>
                                        <p:strVal val="visible"/>
                                      </p:to>
                                    </p:set>
                                    <p:animEffect transition="in" filter="wipe(left)">
                                      <p:cBhvr>
                                        <p:cTn id="63" dur="500"/>
                                        <p:tgtEl>
                                          <p:spTgt spid="294"/>
                                        </p:tgtEl>
                                      </p:cBhvr>
                                    </p:animEffect>
                                  </p:childTnLst>
                                </p:cTn>
                              </p:par>
                            </p:childTnLst>
                          </p:cTn>
                        </p:par>
                        <p:par>
                          <p:cTn id="64" fill="hold">
                            <p:stCondLst>
                              <p:cond delay="7500"/>
                            </p:stCondLst>
                            <p:childTnLst>
                              <p:par>
                                <p:cTn id="65" presetID="22" presetClass="entr" presetSubtype="4" fill="hold" nodeType="afterEffect">
                                  <p:stCondLst>
                                    <p:cond delay="0"/>
                                  </p:stCondLst>
                                  <p:childTnLst>
                                    <p:set>
                                      <p:cBhvr>
                                        <p:cTn id="66" dur="1" fill="hold">
                                          <p:stCondLst>
                                            <p:cond delay="0"/>
                                          </p:stCondLst>
                                        </p:cTn>
                                        <p:tgtEl>
                                          <p:spTgt spid="295"/>
                                        </p:tgtEl>
                                        <p:attrNameLst>
                                          <p:attrName>style.visibility</p:attrName>
                                        </p:attrNameLst>
                                      </p:cBhvr>
                                      <p:to>
                                        <p:strVal val="visible"/>
                                      </p:to>
                                    </p:set>
                                    <p:animEffect transition="in" filter="wipe(down)">
                                      <p:cBhvr>
                                        <p:cTn id="67" dur="500"/>
                                        <p:tgtEl>
                                          <p:spTgt spid="295"/>
                                        </p:tgtEl>
                                      </p:cBhvr>
                                    </p:animEffect>
                                  </p:childTnLst>
                                </p:cTn>
                              </p:par>
                            </p:childTnLst>
                          </p:cTn>
                        </p:par>
                        <p:par>
                          <p:cTn id="68" fill="hold">
                            <p:stCondLst>
                              <p:cond delay="8000"/>
                            </p:stCondLst>
                            <p:childTnLst>
                              <p:par>
                                <p:cTn id="69" presetID="22" presetClass="entr" presetSubtype="8" fill="hold" grpId="0" nodeType="afterEffect">
                                  <p:stCondLst>
                                    <p:cond delay="0"/>
                                  </p:stCondLst>
                                  <p:childTnLst>
                                    <p:set>
                                      <p:cBhvr>
                                        <p:cTn id="70" dur="1" fill="hold">
                                          <p:stCondLst>
                                            <p:cond delay="0"/>
                                          </p:stCondLst>
                                        </p:cTn>
                                        <p:tgtEl>
                                          <p:spTgt spid="305"/>
                                        </p:tgtEl>
                                        <p:attrNameLst>
                                          <p:attrName>style.visibility</p:attrName>
                                        </p:attrNameLst>
                                      </p:cBhvr>
                                      <p:to>
                                        <p:strVal val="visible"/>
                                      </p:to>
                                    </p:set>
                                    <p:animEffect transition="in" filter="wipe(left)">
                                      <p:cBhvr>
                                        <p:cTn id="71" dur="500"/>
                                        <p:tgtEl>
                                          <p:spTgt spid="305"/>
                                        </p:tgtEl>
                                      </p:cBhvr>
                                    </p:animEffect>
                                  </p:childTnLst>
                                </p:cTn>
                              </p:par>
                            </p:childTnLst>
                          </p:cTn>
                        </p:par>
                        <p:par>
                          <p:cTn id="72" fill="hold">
                            <p:stCondLst>
                              <p:cond delay="8500"/>
                            </p:stCondLst>
                            <p:childTnLst>
                              <p:par>
                                <p:cTn id="73" presetID="22" presetClass="entr" presetSubtype="8" fill="hold" grpId="0" nodeType="afterEffect">
                                  <p:stCondLst>
                                    <p:cond delay="0"/>
                                  </p:stCondLst>
                                  <p:childTnLst>
                                    <p:set>
                                      <p:cBhvr>
                                        <p:cTn id="74" dur="1" fill="hold">
                                          <p:stCondLst>
                                            <p:cond delay="0"/>
                                          </p:stCondLst>
                                        </p:cTn>
                                        <p:tgtEl>
                                          <p:spTgt spid="306"/>
                                        </p:tgtEl>
                                        <p:attrNameLst>
                                          <p:attrName>style.visibility</p:attrName>
                                        </p:attrNameLst>
                                      </p:cBhvr>
                                      <p:to>
                                        <p:strVal val="visible"/>
                                      </p:to>
                                    </p:set>
                                    <p:animEffect transition="in" filter="wipe(left)">
                                      <p:cBhvr>
                                        <p:cTn id="75" dur="500"/>
                                        <p:tgtEl>
                                          <p:spTgt spid="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p:bldP spid="199" grpId="0"/>
      <p:bldP spid="200" grpId="0"/>
      <p:bldP spid="205" grpId="0"/>
      <p:bldP spid="206" grpId="0"/>
      <p:bldP spid="292" grpId="0"/>
      <p:bldP spid="293" grpId="0"/>
      <p:bldP spid="305" grpId="0"/>
      <p:bldP spid="30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231"/>
          <p:cNvSpPr>
            <a:spLocks noChangeArrowheads="1"/>
          </p:cNvSpPr>
          <p:nvPr/>
        </p:nvSpPr>
        <p:spPr bwMode="auto">
          <a:xfrm>
            <a:off x="-30162" y="10744200"/>
            <a:ext cx="24353838" cy="2990386"/>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29" name="Content Placeholder 2"/>
          <p:cNvSpPr txBox="1">
            <a:spLocks/>
          </p:cNvSpPr>
          <p:nvPr/>
        </p:nvSpPr>
        <p:spPr>
          <a:xfrm>
            <a:off x="1614734" y="11353800"/>
            <a:ext cx="21308817" cy="1905000"/>
          </a:xfrm>
          <a:prstGeom prst="rect">
            <a:avLst/>
          </a:prstGeom>
        </p:spPr>
        <p:txBody>
          <a:bodyPr vert="horz" lIns="243785" tIns="121892" rIns="243785" bIns="121892"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600" dirty="0">
                <a:solidFill>
                  <a:schemeClr val="bg1"/>
                </a:solidFill>
                <a:latin typeface="Lato" pitchFamily="34" charset="0"/>
                <a:ea typeface="Lato" pitchFamily="34" charset="0"/>
                <a:cs typeface="Lato" pitchFamily="34" charset="0"/>
              </a:rPr>
              <a:t>Lorem ipsum dolor sit amet, consectetur adipiscing elit. Ut efficitur ipsum vitae tortor accumsan, a pulvinar lorem lacinia. Donec eu arcu justo. Fusce eget consequat risus Proin est lacus, interdum vitae feugiat quis, faucibus vel mi.  Vivamus accumsan nisi vel nulla viverra semper. </a:t>
            </a:r>
          </a:p>
          <a:p>
            <a:pPr marL="0" indent="0" algn="ctr">
              <a:buNone/>
            </a:pPr>
            <a:r>
              <a:rPr lang="en-US" sz="2600" dirty="0" err="1">
                <a:solidFill>
                  <a:schemeClr val="bg1"/>
                </a:solidFill>
                <a:latin typeface="Lato" pitchFamily="34" charset="0"/>
                <a:ea typeface="Lato" pitchFamily="34" charset="0"/>
                <a:cs typeface="Lato" pitchFamily="34" charset="0"/>
              </a:rPr>
              <a:t>Lorem</a:t>
            </a:r>
            <a:r>
              <a:rPr lang="en-US" sz="2600" dirty="0">
                <a:solidFill>
                  <a:schemeClr val="bg1"/>
                </a:solidFill>
                <a:latin typeface="Lato" pitchFamily="34" charset="0"/>
                <a:ea typeface="Lato" pitchFamily="34" charset="0"/>
                <a:cs typeface="Lato" pitchFamily="34" charset="0"/>
              </a:rPr>
              <a:t> ipsum dolor sit amet, consectetur adipiscing elit. </a:t>
            </a:r>
            <a:r>
              <a:rPr lang="en-US" sz="2600" dirty="0" err="1">
                <a:solidFill>
                  <a:schemeClr val="bg1"/>
                </a:solidFill>
                <a:latin typeface="Lato" pitchFamily="34" charset="0"/>
                <a:ea typeface="Lato" pitchFamily="34" charset="0"/>
                <a:cs typeface="Lato" pitchFamily="34" charset="0"/>
              </a:rPr>
              <a:t>Ut</a:t>
            </a:r>
            <a:r>
              <a:rPr lang="en-US" sz="2600" dirty="0">
                <a:solidFill>
                  <a:schemeClr val="bg1"/>
                </a:solidFill>
                <a:latin typeface="Lato" pitchFamily="34" charset="0"/>
                <a:ea typeface="Lato" pitchFamily="34" charset="0"/>
                <a:cs typeface="Lato" pitchFamily="34" charset="0"/>
              </a:rPr>
              <a:t> </a:t>
            </a:r>
            <a:r>
              <a:rPr lang="en-US" sz="2600" dirty="0" err="1">
                <a:solidFill>
                  <a:schemeClr val="bg1"/>
                </a:solidFill>
                <a:latin typeface="Lato" pitchFamily="34" charset="0"/>
                <a:ea typeface="Lato" pitchFamily="34" charset="0"/>
                <a:cs typeface="Lato" pitchFamily="34" charset="0"/>
              </a:rPr>
              <a:t>efficitur</a:t>
            </a:r>
            <a:r>
              <a:rPr lang="en-US" sz="2600" dirty="0">
                <a:solidFill>
                  <a:schemeClr val="bg1"/>
                </a:solidFill>
                <a:latin typeface="Lato" pitchFamily="34" charset="0"/>
                <a:ea typeface="Lato" pitchFamily="34" charset="0"/>
                <a:cs typeface="Lato" pitchFamily="34" charset="0"/>
              </a:rPr>
              <a:t> ipsum vitae tortor accumsan, a pulvinar </a:t>
            </a:r>
            <a:r>
              <a:rPr lang="en-US" sz="2600" dirty="0" err="1">
                <a:solidFill>
                  <a:schemeClr val="bg1"/>
                </a:solidFill>
                <a:latin typeface="Lato" pitchFamily="34" charset="0"/>
                <a:ea typeface="Lato" pitchFamily="34" charset="0"/>
                <a:cs typeface="Lato" pitchFamily="34" charset="0"/>
              </a:rPr>
              <a:t>lorem</a:t>
            </a:r>
            <a:r>
              <a:rPr lang="en-US" sz="2600" dirty="0">
                <a:solidFill>
                  <a:schemeClr val="bg1"/>
                </a:solidFill>
                <a:latin typeface="Lato" pitchFamily="34" charset="0"/>
                <a:ea typeface="Lato" pitchFamily="34" charset="0"/>
                <a:cs typeface="Lato" pitchFamily="34" charset="0"/>
              </a:rPr>
              <a:t> </a:t>
            </a:r>
            <a:r>
              <a:rPr lang="en-US" sz="2600" dirty="0" err="1">
                <a:solidFill>
                  <a:schemeClr val="bg1"/>
                </a:solidFill>
                <a:latin typeface="Lato" pitchFamily="34" charset="0"/>
                <a:ea typeface="Lato" pitchFamily="34" charset="0"/>
                <a:cs typeface="Lato" pitchFamily="34" charset="0"/>
              </a:rPr>
              <a:t>lacinia</a:t>
            </a:r>
            <a:r>
              <a:rPr lang="en-US" sz="2600" dirty="0">
                <a:solidFill>
                  <a:schemeClr val="bg1"/>
                </a:solidFill>
                <a:latin typeface="Lato" pitchFamily="34" charset="0"/>
                <a:ea typeface="Lato" pitchFamily="34" charset="0"/>
                <a:cs typeface="Lato" pitchFamily="34" charset="0"/>
              </a:rPr>
              <a:t>.</a:t>
            </a:r>
          </a:p>
        </p:txBody>
      </p:sp>
      <p:grpSp>
        <p:nvGrpSpPr>
          <p:cNvPr id="213" name="กลุ่ม 212"/>
          <p:cNvGrpSpPr/>
          <p:nvPr/>
        </p:nvGrpSpPr>
        <p:grpSpPr>
          <a:xfrm>
            <a:off x="3398837" y="3018483"/>
            <a:ext cx="7527959" cy="7024688"/>
            <a:chOff x="3398837" y="3018483"/>
            <a:chExt cx="7527959" cy="7024688"/>
          </a:xfrm>
        </p:grpSpPr>
        <p:grpSp>
          <p:nvGrpSpPr>
            <p:cNvPr id="214" name="กลุ่ม 213"/>
            <p:cNvGrpSpPr/>
            <p:nvPr/>
          </p:nvGrpSpPr>
          <p:grpSpPr>
            <a:xfrm>
              <a:off x="3398837" y="3018483"/>
              <a:ext cx="7474174" cy="7024688"/>
              <a:chOff x="4760666" y="3170883"/>
              <a:chExt cx="7474174" cy="7024688"/>
            </a:xfrm>
          </p:grpSpPr>
          <p:sp>
            <p:nvSpPr>
              <p:cNvPr id="232" name="Freeform 6"/>
              <p:cNvSpPr>
                <a:spLocks noEditPoints="1"/>
              </p:cNvSpPr>
              <p:nvPr/>
            </p:nvSpPr>
            <p:spPr bwMode="auto">
              <a:xfrm>
                <a:off x="4760666" y="3170883"/>
                <a:ext cx="2464499" cy="7024688"/>
              </a:xfrm>
              <a:custGeom>
                <a:avLst/>
                <a:gdLst>
                  <a:gd name="T0" fmla="*/ 91 w 181"/>
                  <a:gd name="T1" fmla="*/ 78 h 516"/>
                  <a:gd name="T2" fmla="*/ 131 w 181"/>
                  <a:gd name="T3" fmla="*/ 39 h 516"/>
                  <a:gd name="T4" fmla="*/ 91 w 181"/>
                  <a:gd name="T5" fmla="*/ 0 h 516"/>
                  <a:gd name="T6" fmla="*/ 52 w 181"/>
                  <a:gd name="T7" fmla="*/ 39 h 516"/>
                  <a:gd name="T8" fmla="*/ 91 w 181"/>
                  <a:gd name="T9" fmla="*/ 78 h 516"/>
                  <a:gd name="T10" fmla="*/ 181 w 181"/>
                  <a:gd name="T11" fmla="*/ 129 h 516"/>
                  <a:gd name="T12" fmla="*/ 145 w 181"/>
                  <a:gd name="T13" fmla="*/ 93 h 516"/>
                  <a:gd name="T14" fmla="*/ 35 w 181"/>
                  <a:gd name="T15" fmla="*/ 93 h 516"/>
                  <a:gd name="T16" fmla="*/ 0 w 181"/>
                  <a:gd name="T17" fmla="*/ 129 h 516"/>
                  <a:gd name="T18" fmla="*/ 0 w 181"/>
                  <a:gd name="T19" fmla="*/ 273 h 516"/>
                  <a:gd name="T20" fmla="*/ 15 w 181"/>
                  <a:gd name="T21" fmla="*/ 288 h 516"/>
                  <a:gd name="T22" fmla="*/ 31 w 181"/>
                  <a:gd name="T23" fmla="*/ 273 h 516"/>
                  <a:gd name="T24" fmla="*/ 31 w 181"/>
                  <a:gd name="T25" fmla="*/ 141 h 516"/>
                  <a:gd name="T26" fmla="*/ 37 w 181"/>
                  <a:gd name="T27" fmla="*/ 141 h 516"/>
                  <a:gd name="T28" fmla="*/ 37 w 181"/>
                  <a:gd name="T29" fmla="*/ 493 h 516"/>
                  <a:gd name="T30" fmla="*/ 61 w 181"/>
                  <a:gd name="T31" fmla="*/ 516 h 516"/>
                  <a:gd name="T32" fmla="*/ 84 w 181"/>
                  <a:gd name="T33" fmla="*/ 493 h 516"/>
                  <a:gd name="T34" fmla="*/ 84 w 181"/>
                  <a:gd name="T35" fmla="*/ 300 h 516"/>
                  <a:gd name="T36" fmla="*/ 97 w 181"/>
                  <a:gd name="T37" fmla="*/ 300 h 516"/>
                  <a:gd name="T38" fmla="*/ 97 w 181"/>
                  <a:gd name="T39" fmla="*/ 493 h 516"/>
                  <a:gd name="T40" fmla="*/ 120 w 181"/>
                  <a:gd name="T41" fmla="*/ 516 h 516"/>
                  <a:gd name="T42" fmla="*/ 144 w 181"/>
                  <a:gd name="T43" fmla="*/ 493 h 516"/>
                  <a:gd name="T44" fmla="*/ 144 w 181"/>
                  <a:gd name="T45" fmla="*/ 141 h 516"/>
                  <a:gd name="T46" fmla="*/ 150 w 181"/>
                  <a:gd name="T47" fmla="*/ 141 h 516"/>
                  <a:gd name="T48" fmla="*/ 150 w 181"/>
                  <a:gd name="T49" fmla="*/ 272 h 516"/>
                  <a:gd name="T50" fmla="*/ 165 w 181"/>
                  <a:gd name="T51" fmla="*/ 288 h 516"/>
                  <a:gd name="T52" fmla="*/ 181 w 181"/>
                  <a:gd name="T53" fmla="*/ 272 h 516"/>
                  <a:gd name="T54" fmla="*/ 181 w 181"/>
                  <a:gd name="T55" fmla="*/ 129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516">
                    <a:moveTo>
                      <a:pt x="91" y="78"/>
                    </a:moveTo>
                    <a:cubicBezTo>
                      <a:pt x="113" y="78"/>
                      <a:pt x="131" y="61"/>
                      <a:pt x="131" y="39"/>
                    </a:cubicBezTo>
                    <a:cubicBezTo>
                      <a:pt x="131" y="18"/>
                      <a:pt x="113" y="0"/>
                      <a:pt x="91" y="0"/>
                    </a:cubicBezTo>
                    <a:cubicBezTo>
                      <a:pt x="70" y="0"/>
                      <a:pt x="52" y="18"/>
                      <a:pt x="52" y="39"/>
                    </a:cubicBezTo>
                    <a:cubicBezTo>
                      <a:pt x="52" y="61"/>
                      <a:pt x="70" y="78"/>
                      <a:pt x="91" y="78"/>
                    </a:cubicBezTo>
                    <a:close/>
                    <a:moveTo>
                      <a:pt x="181" y="129"/>
                    </a:moveTo>
                    <a:cubicBezTo>
                      <a:pt x="181" y="109"/>
                      <a:pt x="165" y="93"/>
                      <a:pt x="145" y="93"/>
                    </a:cubicBezTo>
                    <a:cubicBezTo>
                      <a:pt x="35" y="93"/>
                      <a:pt x="35" y="93"/>
                      <a:pt x="35" y="93"/>
                    </a:cubicBezTo>
                    <a:cubicBezTo>
                      <a:pt x="16" y="93"/>
                      <a:pt x="0" y="109"/>
                      <a:pt x="0" y="129"/>
                    </a:cubicBezTo>
                    <a:cubicBezTo>
                      <a:pt x="0" y="273"/>
                      <a:pt x="0" y="273"/>
                      <a:pt x="0" y="273"/>
                    </a:cubicBezTo>
                    <a:cubicBezTo>
                      <a:pt x="0" y="281"/>
                      <a:pt x="7" y="288"/>
                      <a:pt x="15" y="288"/>
                    </a:cubicBezTo>
                    <a:cubicBezTo>
                      <a:pt x="24" y="288"/>
                      <a:pt x="31" y="281"/>
                      <a:pt x="31" y="273"/>
                    </a:cubicBezTo>
                    <a:cubicBezTo>
                      <a:pt x="31" y="141"/>
                      <a:pt x="31" y="141"/>
                      <a:pt x="31" y="141"/>
                    </a:cubicBezTo>
                    <a:cubicBezTo>
                      <a:pt x="37" y="141"/>
                      <a:pt x="37" y="141"/>
                      <a:pt x="37" y="141"/>
                    </a:cubicBezTo>
                    <a:cubicBezTo>
                      <a:pt x="37" y="493"/>
                      <a:pt x="37" y="493"/>
                      <a:pt x="37" y="493"/>
                    </a:cubicBezTo>
                    <a:cubicBezTo>
                      <a:pt x="37" y="506"/>
                      <a:pt x="48" y="516"/>
                      <a:pt x="61" y="516"/>
                    </a:cubicBezTo>
                    <a:cubicBezTo>
                      <a:pt x="74" y="516"/>
                      <a:pt x="84" y="506"/>
                      <a:pt x="84" y="493"/>
                    </a:cubicBezTo>
                    <a:cubicBezTo>
                      <a:pt x="84" y="300"/>
                      <a:pt x="84" y="300"/>
                      <a:pt x="84" y="300"/>
                    </a:cubicBezTo>
                    <a:cubicBezTo>
                      <a:pt x="97" y="300"/>
                      <a:pt x="97" y="300"/>
                      <a:pt x="97" y="300"/>
                    </a:cubicBezTo>
                    <a:cubicBezTo>
                      <a:pt x="97" y="493"/>
                      <a:pt x="97" y="493"/>
                      <a:pt x="97" y="493"/>
                    </a:cubicBezTo>
                    <a:cubicBezTo>
                      <a:pt x="97" y="506"/>
                      <a:pt x="107" y="516"/>
                      <a:pt x="120" y="516"/>
                    </a:cubicBezTo>
                    <a:cubicBezTo>
                      <a:pt x="133" y="516"/>
                      <a:pt x="144" y="506"/>
                      <a:pt x="144" y="493"/>
                    </a:cubicBezTo>
                    <a:cubicBezTo>
                      <a:pt x="144" y="141"/>
                      <a:pt x="144" y="141"/>
                      <a:pt x="144" y="141"/>
                    </a:cubicBezTo>
                    <a:cubicBezTo>
                      <a:pt x="150" y="141"/>
                      <a:pt x="150" y="141"/>
                      <a:pt x="150" y="141"/>
                    </a:cubicBezTo>
                    <a:cubicBezTo>
                      <a:pt x="150" y="272"/>
                      <a:pt x="150" y="272"/>
                      <a:pt x="150" y="272"/>
                    </a:cubicBezTo>
                    <a:cubicBezTo>
                      <a:pt x="150" y="281"/>
                      <a:pt x="157" y="288"/>
                      <a:pt x="165" y="288"/>
                    </a:cubicBezTo>
                    <a:cubicBezTo>
                      <a:pt x="174" y="288"/>
                      <a:pt x="181" y="281"/>
                      <a:pt x="181" y="272"/>
                    </a:cubicBezTo>
                    <a:lnTo>
                      <a:pt x="181" y="12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33" name="Rectangle 14"/>
              <p:cNvSpPr>
                <a:spLocks noChangeArrowheads="1"/>
              </p:cNvSpPr>
              <p:nvPr/>
            </p:nvSpPr>
            <p:spPr bwMode="auto">
              <a:xfrm>
                <a:off x="8790689" y="3457096"/>
                <a:ext cx="3444151" cy="1019992"/>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15" name="กลุ่ม 214"/>
            <p:cNvGrpSpPr/>
            <p:nvPr/>
          </p:nvGrpSpPr>
          <p:grpSpPr>
            <a:xfrm>
              <a:off x="3398837" y="5006603"/>
              <a:ext cx="7487621" cy="5036568"/>
              <a:chOff x="2560638" y="5453063"/>
              <a:chExt cx="6188075" cy="4162425"/>
            </a:xfrm>
          </p:grpSpPr>
          <p:sp>
            <p:nvSpPr>
              <p:cNvPr id="228" name="Freeform 7"/>
              <p:cNvSpPr>
                <a:spLocks/>
              </p:cNvSpPr>
              <p:nvPr/>
            </p:nvSpPr>
            <p:spPr bwMode="auto">
              <a:xfrm>
                <a:off x="2976563" y="5453063"/>
                <a:ext cx="1204912" cy="4162425"/>
              </a:xfrm>
              <a:custGeom>
                <a:avLst/>
                <a:gdLst>
                  <a:gd name="T0" fmla="*/ 0 w 107"/>
                  <a:gd name="T1" fmla="*/ 0 h 370"/>
                  <a:gd name="T2" fmla="*/ 0 w 107"/>
                  <a:gd name="T3" fmla="*/ 347 h 370"/>
                  <a:gd name="T4" fmla="*/ 24 w 107"/>
                  <a:gd name="T5" fmla="*/ 370 h 370"/>
                  <a:gd name="T6" fmla="*/ 47 w 107"/>
                  <a:gd name="T7" fmla="*/ 347 h 370"/>
                  <a:gd name="T8" fmla="*/ 47 w 107"/>
                  <a:gd name="T9" fmla="*/ 154 h 370"/>
                  <a:gd name="T10" fmla="*/ 60 w 107"/>
                  <a:gd name="T11" fmla="*/ 154 h 370"/>
                  <a:gd name="T12" fmla="*/ 60 w 107"/>
                  <a:gd name="T13" fmla="*/ 347 h 370"/>
                  <a:gd name="T14" fmla="*/ 83 w 107"/>
                  <a:gd name="T15" fmla="*/ 370 h 370"/>
                  <a:gd name="T16" fmla="*/ 107 w 107"/>
                  <a:gd name="T17" fmla="*/ 347 h 370"/>
                  <a:gd name="T18" fmla="*/ 107 w 107"/>
                  <a:gd name="T19" fmla="*/ 0 h 370"/>
                  <a:gd name="T20" fmla="*/ 0 w 107"/>
                  <a:gd name="T21"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370">
                    <a:moveTo>
                      <a:pt x="0" y="0"/>
                    </a:moveTo>
                    <a:cubicBezTo>
                      <a:pt x="0" y="347"/>
                      <a:pt x="0" y="347"/>
                      <a:pt x="0" y="347"/>
                    </a:cubicBezTo>
                    <a:cubicBezTo>
                      <a:pt x="0" y="360"/>
                      <a:pt x="11" y="370"/>
                      <a:pt x="24" y="370"/>
                    </a:cubicBezTo>
                    <a:cubicBezTo>
                      <a:pt x="37" y="370"/>
                      <a:pt x="47" y="360"/>
                      <a:pt x="47" y="347"/>
                    </a:cubicBezTo>
                    <a:cubicBezTo>
                      <a:pt x="47" y="154"/>
                      <a:pt x="47" y="154"/>
                      <a:pt x="47" y="154"/>
                    </a:cubicBezTo>
                    <a:cubicBezTo>
                      <a:pt x="60" y="154"/>
                      <a:pt x="60" y="154"/>
                      <a:pt x="60" y="154"/>
                    </a:cubicBezTo>
                    <a:cubicBezTo>
                      <a:pt x="60" y="347"/>
                      <a:pt x="60" y="347"/>
                      <a:pt x="60" y="347"/>
                    </a:cubicBezTo>
                    <a:cubicBezTo>
                      <a:pt x="60" y="360"/>
                      <a:pt x="70" y="370"/>
                      <a:pt x="83" y="370"/>
                    </a:cubicBezTo>
                    <a:cubicBezTo>
                      <a:pt x="96" y="370"/>
                      <a:pt x="107" y="360"/>
                      <a:pt x="107" y="347"/>
                    </a:cubicBezTo>
                    <a:cubicBezTo>
                      <a:pt x="107" y="0"/>
                      <a:pt x="107" y="0"/>
                      <a:pt x="107"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29" name="Freeform 8"/>
              <p:cNvSpPr>
                <a:spLocks/>
              </p:cNvSpPr>
              <p:nvPr/>
            </p:nvSpPr>
            <p:spPr bwMode="auto">
              <a:xfrm>
                <a:off x="2560638" y="5453063"/>
                <a:ext cx="349250" cy="1597025"/>
              </a:xfrm>
              <a:custGeom>
                <a:avLst/>
                <a:gdLst>
                  <a:gd name="T0" fmla="*/ 0 w 31"/>
                  <a:gd name="T1" fmla="*/ 0 h 142"/>
                  <a:gd name="T2" fmla="*/ 0 w 31"/>
                  <a:gd name="T3" fmla="*/ 127 h 142"/>
                  <a:gd name="T4" fmla="*/ 15 w 31"/>
                  <a:gd name="T5" fmla="*/ 142 h 142"/>
                  <a:gd name="T6" fmla="*/ 31 w 31"/>
                  <a:gd name="T7" fmla="*/ 127 h 142"/>
                  <a:gd name="T8" fmla="*/ 31 w 31"/>
                  <a:gd name="T9" fmla="*/ 0 h 142"/>
                  <a:gd name="T10" fmla="*/ 0 w 31"/>
                  <a:gd name="T11" fmla="*/ 0 h 142"/>
                </a:gdLst>
                <a:ahLst/>
                <a:cxnLst>
                  <a:cxn ang="0">
                    <a:pos x="T0" y="T1"/>
                  </a:cxn>
                  <a:cxn ang="0">
                    <a:pos x="T2" y="T3"/>
                  </a:cxn>
                  <a:cxn ang="0">
                    <a:pos x="T4" y="T5"/>
                  </a:cxn>
                  <a:cxn ang="0">
                    <a:pos x="T6" y="T7"/>
                  </a:cxn>
                  <a:cxn ang="0">
                    <a:pos x="T8" y="T9"/>
                  </a:cxn>
                  <a:cxn ang="0">
                    <a:pos x="T10" y="T11"/>
                  </a:cxn>
                </a:cxnLst>
                <a:rect l="0" t="0" r="r" b="b"/>
                <a:pathLst>
                  <a:path w="31" h="142">
                    <a:moveTo>
                      <a:pt x="0" y="0"/>
                    </a:moveTo>
                    <a:cubicBezTo>
                      <a:pt x="0" y="127"/>
                      <a:pt x="0" y="127"/>
                      <a:pt x="0" y="127"/>
                    </a:cubicBezTo>
                    <a:cubicBezTo>
                      <a:pt x="0" y="135"/>
                      <a:pt x="7" y="142"/>
                      <a:pt x="15" y="142"/>
                    </a:cubicBezTo>
                    <a:cubicBezTo>
                      <a:pt x="24" y="142"/>
                      <a:pt x="31" y="135"/>
                      <a:pt x="31" y="127"/>
                    </a:cubicBezTo>
                    <a:cubicBezTo>
                      <a:pt x="31" y="0"/>
                      <a:pt x="31" y="0"/>
                      <a:pt x="31"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30" name="Freeform 9"/>
              <p:cNvSpPr>
                <a:spLocks/>
              </p:cNvSpPr>
              <p:nvPr/>
            </p:nvSpPr>
            <p:spPr bwMode="auto">
              <a:xfrm>
                <a:off x="4248150" y="5453063"/>
                <a:ext cx="349250" cy="1597025"/>
              </a:xfrm>
              <a:custGeom>
                <a:avLst/>
                <a:gdLst>
                  <a:gd name="T0" fmla="*/ 0 w 31"/>
                  <a:gd name="T1" fmla="*/ 0 h 142"/>
                  <a:gd name="T2" fmla="*/ 0 w 31"/>
                  <a:gd name="T3" fmla="*/ 126 h 142"/>
                  <a:gd name="T4" fmla="*/ 15 w 31"/>
                  <a:gd name="T5" fmla="*/ 142 h 142"/>
                  <a:gd name="T6" fmla="*/ 31 w 31"/>
                  <a:gd name="T7" fmla="*/ 126 h 142"/>
                  <a:gd name="T8" fmla="*/ 31 w 31"/>
                  <a:gd name="T9" fmla="*/ 0 h 142"/>
                  <a:gd name="T10" fmla="*/ 0 w 31"/>
                  <a:gd name="T11" fmla="*/ 0 h 142"/>
                </a:gdLst>
                <a:ahLst/>
                <a:cxnLst>
                  <a:cxn ang="0">
                    <a:pos x="T0" y="T1"/>
                  </a:cxn>
                  <a:cxn ang="0">
                    <a:pos x="T2" y="T3"/>
                  </a:cxn>
                  <a:cxn ang="0">
                    <a:pos x="T4" y="T5"/>
                  </a:cxn>
                  <a:cxn ang="0">
                    <a:pos x="T6" y="T7"/>
                  </a:cxn>
                  <a:cxn ang="0">
                    <a:pos x="T8" y="T9"/>
                  </a:cxn>
                  <a:cxn ang="0">
                    <a:pos x="T10" y="T11"/>
                  </a:cxn>
                </a:cxnLst>
                <a:rect l="0" t="0" r="r" b="b"/>
                <a:pathLst>
                  <a:path w="31" h="142">
                    <a:moveTo>
                      <a:pt x="0" y="0"/>
                    </a:moveTo>
                    <a:cubicBezTo>
                      <a:pt x="0" y="126"/>
                      <a:pt x="0" y="126"/>
                      <a:pt x="0" y="126"/>
                    </a:cubicBezTo>
                    <a:cubicBezTo>
                      <a:pt x="0" y="135"/>
                      <a:pt x="7" y="142"/>
                      <a:pt x="15" y="142"/>
                    </a:cubicBezTo>
                    <a:cubicBezTo>
                      <a:pt x="24" y="142"/>
                      <a:pt x="31" y="135"/>
                      <a:pt x="31" y="126"/>
                    </a:cubicBezTo>
                    <a:cubicBezTo>
                      <a:pt x="31" y="0"/>
                      <a:pt x="31" y="0"/>
                      <a:pt x="31"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31" name="Rectangle 15"/>
              <p:cNvSpPr>
                <a:spLocks noChangeArrowheads="1"/>
              </p:cNvSpPr>
              <p:nvPr/>
            </p:nvSpPr>
            <p:spPr bwMode="auto">
              <a:xfrm>
                <a:off x="5891213" y="5565775"/>
                <a:ext cx="2857500" cy="831850"/>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16" name="กลุ่ม 215"/>
            <p:cNvGrpSpPr/>
            <p:nvPr/>
          </p:nvGrpSpPr>
          <p:grpSpPr>
            <a:xfrm>
              <a:off x="3902110" y="6925569"/>
              <a:ext cx="7011241" cy="3117602"/>
              <a:chOff x="2976563" y="7038975"/>
              <a:chExt cx="5794375" cy="2576513"/>
            </a:xfrm>
          </p:grpSpPr>
          <p:sp>
            <p:nvSpPr>
              <p:cNvPr id="225" name="Freeform 10"/>
              <p:cNvSpPr>
                <a:spLocks/>
              </p:cNvSpPr>
              <p:nvPr/>
            </p:nvSpPr>
            <p:spPr bwMode="auto">
              <a:xfrm>
                <a:off x="3651250" y="7500938"/>
                <a:ext cx="530225" cy="2114550"/>
              </a:xfrm>
              <a:custGeom>
                <a:avLst/>
                <a:gdLst>
                  <a:gd name="T0" fmla="*/ 0 w 47"/>
                  <a:gd name="T1" fmla="*/ 0 h 188"/>
                  <a:gd name="T2" fmla="*/ 0 w 47"/>
                  <a:gd name="T3" fmla="*/ 165 h 188"/>
                  <a:gd name="T4" fmla="*/ 23 w 47"/>
                  <a:gd name="T5" fmla="*/ 188 h 188"/>
                  <a:gd name="T6" fmla="*/ 47 w 47"/>
                  <a:gd name="T7" fmla="*/ 165 h 188"/>
                  <a:gd name="T8" fmla="*/ 47 w 47"/>
                  <a:gd name="T9" fmla="*/ 0 h 188"/>
                  <a:gd name="T10" fmla="*/ 0 w 47"/>
                  <a:gd name="T11" fmla="*/ 0 h 188"/>
                </a:gdLst>
                <a:ahLst/>
                <a:cxnLst>
                  <a:cxn ang="0">
                    <a:pos x="T0" y="T1"/>
                  </a:cxn>
                  <a:cxn ang="0">
                    <a:pos x="T2" y="T3"/>
                  </a:cxn>
                  <a:cxn ang="0">
                    <a:pos x="T4" y="T5"/>
                  </a:cxn>
                  <a:cxn ang="0">
                    <a:pos x="T6" y="T7"/>
                  </a:cxn>
                  <a:cxn ang="0">
                    <a:pos x="T8" y="T9"/>
                  </a:cxn>
                  <a:cxn ang="0">
                    <a:pos x="T10" y="T11"/>
                  </a:cxn>
                </a:cxnLst>
                <a:rect l="0" t="0" r="r" b="b"/>
                <a:pathLst>
                  <a:path w="47" h="188">
                    <a:moveTo>
                      <a:pt x="0" y="0"/>
                    </a:moveTo>
                    <a:cubicBezTo>
                      <a:pt x="0" y="165"/>
                      <a:pt x="0" y="165"/>
                      <a:pt x="0" y="165"/>
                    </a:cubicBezTo>
                    <a:cubicBezTo>
                      <a:pt x="0" y="178"/>
                      <a:pt x="10" y="188"/>
                      <a:pt x="23" y="188"/>
                    </a:cubicBezTo>
                    <a:cubicBezTo>
                      <a:pt x="36" y="188"/>
                      <a:pt x="47" y="178"/>
                      <a:pt x="47" y="165"/>
                    </a:cubicBezTo>
                    <a:cubicBezTo>
                      <a:pt x="47" y="0"/>
                      <a:pt x="47" y="0"/>
                      <a:pt x="47" y="0"/>
                    </a:cubicBez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26" name="Freeform 11"/>
              <p:cNvSpPr>
                <a:spLocks/>
              </p:cNvSpPr>
              <p:nvPr/>
            </p:nvSpPr>
            <p:spPr bwMode="auto">
              <a:xfrm>
                <a:off x="2976563" y="7500938"/>
                <a:ext cx="528637" cy="2114550"/>
              </a:xfrm>
              <a:custGeom>
                <a:avLst/>
                <a:gdLst>
                  <a:gd name="T0" fmla="*/ 0 w 47"/>
                  <a:gd name="T1" fmla="*/ 0 h 188"/>
                  <a:gd name="T2" fmla="*/ 0 w 47"/>
                  <a:gd name="T3" fmla="*/ 165 h 188"/>
                  <a:gd name="T4" fmla="*/ 24 w 47"/>
                  <a:gd name="T5" fmla="*/ 188 h 188"/>
                  <a:gd name="T6" fmla="*/ 47 w 47"/>
                  <a:gd name="T7" fmla="*/ 165 h 188"/>
                  <a:gd name="T8" fmla="*/ 47 w 47"/>
                  <a:gd name="T9" fmla="*/ 0 h 188"/>
                  <a:gd name="T10" fmla="*/ 0 w 47"/>
                  <a:gd name="T11" fmla="*/ 0 h 188"/>
                </a:gdLst>
                <a:ahLst/>
                <a:cxnLst>
                  <a:cxn ang="0">
                    <a:pos x="T0" y="T1"/>
                  </a:cxn>
                  <a:cxn ang="0">
                    <a:pos x="T2" y="T3"/>
                  </a:cxn>
                  <a:cxn ang="0">
                    <a:pos x="T4" y="T5"/>
                  </a:cxn>
                  <a:cxn ang="0">
                    <a:pos x="T6" y="T7"/>
                  </a:cxn>
                  <a:cxn ang="0">
                    <a:pos x="T8" y="T9"/>
                  </a:cxn>
                  <a:cxn ang="0">
                    <a:pos x="T10" y="T11"/>
                  </a:cxn>
                </a:cxnLst>
                <a:rect l="0" t="0" r="r" b="b"/>
                <a:pathLst>
                  <a:path w="47" h="188">
                    <a:moveTo>
                      <a:pt x="0" y="0"/>
                    </a:moveTo>
                    <a:cubicBezTo>
                      <a:pt x="0" y="165"/>
                      <a:pt x="0" y="165"/>
                      <a:pt x="0" y="165"/>
                    </a:cubicBezTo>
                    <a:cubicBezTo>
                      <a:pt x="0" y="178"/>
                      <a:pt x="11" y="188"/>
                      <a:pt x="24" y="188"/>
                    </a:cubicBezTo>
                    <a:cubicBezTo>
                      <a:pt x="37" y="188"/>
                      <a:pt x="47" y="178"/>
                      <a:pt x="47" y="165"/>
                    </a:cubicBezTo>
                    <a:cubicBezTo>
                      <a:pt x="47" y="0"/>
                      <a:pt x="47" y="0"/>
                      <a:pt x="47" y="0"/>
                    </a:cubicBez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27" name="Rectangle 16"/>
              <p:cNvSpPr>
                <a:spLocks noChangeArrowheads="1"/>
              </p:cNvSpPr>
              <p:nvPr/>
            </p:nvSpPr>
            <p:spPr bwMode="auto">
              <a:xfrm>
                <a:off x="5913438" y="7038975"/>
                <a:ext cx="2857500" cy="8334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17" name="กลุ่ม 216"/>
            <p:cNvGrpSpPr/>
            <p:nvPr/>
          </p:nvGrpSpPr>
          <p:grpSpPr>
            <a:xfrm>
              <a:off x="3902110" y="8750413"/>
              <a:ext cx="7024686" cy="1292758"/>
              <a:chOff x="2976563" y="8547100"/>
              <a:chExt cx="5805487" cy="1068388"/>
            </a:xfrm>
          </p:grpSpPr>
          <p:sp>
            <p:nvSpPr>
              <p:cNvPr id="222" name="Freeform 12"/>
              <p:cNvSpPr>
                <a:spLocks/>
              </p:cNvSpPr>
              <p:nvPr/>
            </p:nvSpPr>
            <p:spPr bwMode="auto">
              <a:xfrm>
                <a:off x="3651250" y="8850313"/>
                <a:ext cx="530225" cy="765175"/>
              </a:xfrm>
              <a:custGeom>
                <a:avLst/>
                <a:gdLst>
                  <a:gd name="T0" fmla="*/ 0 w 47"/>
                  <a:gd name="T1" fmla="*/ 0 h 68"/>
                  <a:gd name="T2" fmla="*/ 0 w 47"/>
                  <a:gd name="T3" fmla="*/ 45 h 68"/>
                  <a:gd name="T4" fmla="*/ 23 w 47"/>
                  <a:gd name="T5" fmla="*/ 68 h 68"/>
                  <a:gd name="T6" fmla="*/ 47 w 47"/>
                  <a:gd name="T7" fmla="*/ 45 h 68"/>
                  <a:gd name="T8" fmla="*/ 47 w 47"/>
                  <a:gd name="T9" fmla="*/ 0 h 68"/>
                  <a:gd name="T10" fmla="*/ 0 w 47"/>
                  <a:gd name="T11" fmla="*/ 0 h 68"/>
                </a:gdLst>
                <a:ahLst/>
                <a:cxnLst>
                  <a:cxn ang="0">
                    <a:pos x="T0" y="T1"/>
                  </a:cxn>
                  <a:cxn ang="0">
                    <a:pos x="T2" y="T3"/>
                  </a:cxn>
                  <a:cxn ang="0">
                    <a:pos x="T4" y="T5"/>
                  </a:cxn>
                  <a:cxn ang="0">
                    <a:pos x="T6" y="T7"/>
                  </a:cxn>
                  <a:cxn ang="0">
                    <a:pos x="T8" y="T9"/>
                  </a:cxn>
                  <a:cxn ang="0">
                    <a:pos x="T10" y="T11"/>
                  </a:cxn>
                </a:cxnLst>
                <a:rect l="0" t="0" r="r" b="b"/>
                <a:pathLst>
                  <a:path w="47" h="68">
                    <a:moveTo>
                      <a:pt x="0" y="0"/>
                    </a:moveTo>
                    <a:cubicBezTo>
                      <a:pt x="0" y="45"/>
                      <a:pt x="0" y="45"/>
                      <a:pt x="0" y="45"/>
                    </a:cubicBezTo>
                    <a:cubicBezTo>
                      <a:pt x="0" y="58"/>
                      <a:pt x="10" y="68"/>
                      <a:pt x="23" y="68"/>
                    </a:cubicBezTo>
                    <a:cubicBezTo>
                      <a:pt x="36" y="68"/>
                      <a:pt x="47" y="58"/>
                      <a:pt x="47" y="45"/>
                    </a:cubicBezTo>
                    <a:cubicBezTo>
                      <a:pt x="47" y="0"/>
                      <a:pt x="47" y="0"/>
                      <a:pt x="47"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23" name="Freeform 13"/>
              <p:cNvSpPr>
                <a:spLocks/>
              </p:cNvSpPr>
              <p:nvPr/>
            </p:nvSpPr>
            <p:spPr bwMode="auto">
              <a:xfrm>
                <a:off x="2976563" y="8850313"/>
                <a:ext cx="528637" cy="765175"/>
              </a:xfrm>
              <a:custGeom>
                <a:avLst/>
                <a:gdLst>
                  <a:gd name="T0" fmla="*/ 0 w 47"/>
                  <a:gd name="T1" fmla="*/ 0 h 68"/>
                  <a:gd name="T2" fmla="*/ 0 w 47"/>
                  <a:gd name="T3" fmla="*/ 45 h 68"/>
                  <a:gd name="T4" fmla="*/ 24 w 47"/>
                  <a:gd name="T5" fmla="*/ 68 h 68"/>
                  <a:gd name="T6" fmla="*/ 47 w 47"/>
                  <a:gd name="T7" fmla="*/ 45 h 68"/>
                  <a:gd name="T8" fmla="*/ 47 w 47"/>
                  <a:gd name="T9" fmla="*/ 0 h 68"/>
                  <a:gd name="T10" fmla="*/ 0 w 47"/>
                  <a:gd name="T11" fmla="*/ 0 h 68"/>
                </a:gdLst>
                <a:ahLst/>
                <a:cxnLst>
                  <a:cxn ang="0">
                    <a:pos x="T0" y="T1"/>
                  </a:cxn>
                  <a:cxn ang="0">
                    <a:pos x="T2" y="T3"/>
                  </a:cxn>
                  <a:cxn ang="0">
                    <a:pos x="T4" y="T5"/>
                  </a:cxn>
                  <a:cxn ang="0">
                    <a:pos x="T6" y="T7"/>
                  </a:cxn>
                  <a:cxn ang="0">
                    <a:pos x="T8" y="T9"/>
                  </a:cxn>
                  <a:cxn ang="0">
                    <a:pos x="T10" y="T11"/>
                  </a:cxn>
                </a:cxnLst>
                <a:rect l="0" t="0" r="r" b="b"/>
                <a:pathLst>
                  <a:path w="47" h="68">
                    <a:moveTo>
                      <a:pt x="0" y="0"/>
                    </a:moveTo>
                    <a:cubicBezTo>
                      <a:pt x="0" y="45"/>
                      <a:pt x="0" y="45"/>
                      <a:pt x="0" y="45"/>
                    </a:cubicBezTo>
                    <a:cubicBezTo>
                      <a:pt x="0" y="58"/>
                      <a:pt x="11" y="68"/>
                      <a:pt x="24" y="68"/>
                    </a:cubicBezTo>
                    <a:cubicBezTo>
                      <a:pt x="37" y="68"/>
                      <a:pt x="47" y="58"/>
                      <a:pt x="47" y="45"/>
                    </a:cubicBezTo>
                    <a:cubicBezTo>
                      <a:pt x="47" y="0"/>
                      <a:pt x="47" y="0"/>
                      <a:pt x="47"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24" name="Rectangle 17"/>
              <p:cNvSpPr>
                <a:spLocks noChangeArrowheads="1"/>
              </p:cNvSpPr>
              <p:nvPr/>
            </p:nvSpPr>
            <p:spPr bwMode="auto">
              <a:xfrm>
                <a:off x="5924550" y="8547100"/>
                <a:ext cx="2857500" cy="84296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18" name="TextBox 217"/>
            <p:cNvSpPr txBox="1"/>
            <p:nvPr/>
          </p:nvSpPr>
          <p:spPr>
            <a:xfrm>
              <a:off x="7523408" y="3304696"/>
              <a:ext cx="3315730"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a:t>
              </a:r>
            </a:p>
          </p:txBody>
        </p:sp>
        <p:sp>
          <p:nvSpPr>
            <p:cNvPr id="219" name="TextBox 218"/>
            <p:cNvSpPr txBox="1"/>
            <p:nvPr/>
          </p:nvSpPr>
          <p:spPr>
            <a:xfrm>
              <a:off x="7455753" y="5189474"/>
              <a:ext cx="3315730"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a:t>
              </a:r>
            </a:p>
          </p:txBody>
        </p:sp>
        <p:sp>
          <p:nvSpPr>
            <p:cNvPr id="220" name="TextBox 219"/>
            <p:cNvSpPr txBox="1"/>
            <p:nvPr/>
          </p:nvSpPr>
          <p:spPr>
            <a:xfrm>
              <a:off x="7514863" y="6925569"/>
              <a:ext cx="3315730"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a:t>
              </a:r>
            </a:p>
          </p:txBody>
        </p:sp>
        <p:sp>
          <p:nvSpPr>
            <p:cNvPr id="221" name="TextBox 220"/>
            <p:cNvSpPr txBox="1"/>
            <p:nvPr/>
          </p:nvSpPr>
          <p:spPr>
            <a:xfrm>
              <a:off x="7447208" y="8810347"/>
              <a:ext cx="3315730"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a:t>
              </a:r>
            </a:p>
          </p:txBody>
        </p:sp>
      </p:grpSp>
      <p:cxnSp>
        <p:nvCxnSpPr>
          <p:cNvPr id="234" name="ตัวเชื่อมต่อตรง 237"/>
          <p:cNvCxnSpPr/>
          <p:nvPr/>
        </p:nvCxnSpPr>
        <p:spPr>
          <a:xfrm>
            <a:off x="11485808" y="3784809"/>
            <a:ext cx="2431009"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35" name="กลุ่ม 234"/>
          <p:cNvGrpSpPr/>
          <p:nvPr/>
        </p:nvGrpSpPr>
        <p:grpSpPr>
          <a:xfrm>
            <a:off x="14533808" y="2971800"/>
            <a:ext cx="1541964" cy="1541965"/>
            <a:chOff x="3094037" y="4417833"/>
            <a:chExt cx="1541964" cy="1541965"/>
          </a:xfrm>
        </p:grpSpPr>
        <p:sp>
          <p:nvSpPr>
            <p:cNvPr id="236" name="Oval 14"/>
            <p:cNvSpPr>
              <a:spLocks noChangeArrowheads="1"/>
            </p:cNvSpPr>
            <p:nvPr/>
          </p:nvSpPr>
          <p:spPr bwMode="auto">
            <a:xfrm>
              <a:off x="3094037" y="4417833"/>
              <a:ext cx="1541964" cy="154196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37" name="กลุ่ม 236"/>
            <p:cNvGrpSpPr/>
            <p:nvPr/>
          </p:nvGrpSpPr>
          <p:grpSpPr>
            <a:xfrm>
              <a:off x="3402243" y="4744771"/>
              <a:ext cx="885884" cy="888088"/>
              <a:chOff x="17129509" y="11525195"/>
              <a:chExt cx="638175" cy="639763"/>
            </a:xfrm>
            <a:solidFill>
              <a:schemeClr val="bg1"/>
            </a:solidFill>
          </p:grpSpPr>
          <p:sp>
            <p:nvSpPr>
              <p:cNvPr id="238"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9"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0"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1"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2"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3"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4"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45" name="TextBox 244"/>
          <p:cNvSpPr txBox="1"/>
          <p:nvPr/>
        </p:nvSpPr>
        <p:spPr bwMode="auto">
          <a:xfrm>
            <a:off x="16713922" y="3025713"/>
            <a:ext cx="1503938"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Event</a:t>
            </a:r>
            <a:endParaRPr lang="id-ID" sz="4000" b="1" dirty="0">
              <a:solidFill>
                <a:schemeClr val="accent6"/>
              </a:solidFill>
              <a:latin typeface="Lato" pitchFamily="34" charset="0"/>
              <a:ea typeface="Lato" pitchFamily="34" charset="0"/>
              <a:cs typeface="Lato" pitchFamily="34" charset="0"/>
            </a:endParaRPr>
          </a:p>
        </p:txBody>
      </p:sp>
      <p:sp>
        <p:nvSpPr>
          <p:cNvPr id="246" name="TextBox 245"/>
          <p:cNvSpPr txBox="1"/>
          <p:nvPr/>
        </p:nvSpPr>
        <p:spPr>
          <a:xfrm>
            <a:off x="16611545" y="3505200"/>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cxnSp>
        <p:nvCxnSpPr>
          <p:cNvPr id="247" name="ตัวเชื่อมต่อตรง 237"/>
          <p:cNvCxnSpPr/>
          <p:nvPr/>
        </p:nvCxnSpPr>
        <p:spPr>
          <a:xfrm>
            <a:off x="11562008" y="5669587"/>
            <a:ext cx="2431009"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48" name="กลุ่ม 247"/>
          <p:cNvGrpSpPr/>
          <p:nvPr/>
        </p:nvGrpSpPr>
        <p:grpSpPr>
          <a:xfrm>
            <a:off x="14533808" y="4779357"/>
            <a:ext cx="1541964" cy="1541965"/>
            <a:chOff x="3094037" y="6225390"/>
            <a:chExt cx="1541964" cy="1541965"/>
          </a:xfrm>
        </p:grpSpPr>
        <p:sp>
          <p:nvSpPr>
            <p:cNvPr id="249" name="Oval 15"/>
            <p:cNvSpPr>
              <a:spLocks noChangeArrowheads="1"/>
            </p:cNvSpPr>
            <p:nvPr/>
          </p:nvSpPr>
          <p:spPr bwMode="auto">
            <a:xfrm>
              <a:off x="3094037" y="6225390"/>
              <a:ext cx="1541964" cy="154196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50" name="Freeform 134"/>
            <p:cNvSpPr>
              <a:spLocks noEditPoints="1"/>
            </p:cNvSpPr>
            <p:nvPr/>
          </p:nvSpPr>
          <p:spPr bwMode="auto">
            <a:xfrm>
              <a:off x="3441910" y="6568739"/>
              <a:ext cx="846217" cy="846217"/>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51" name="TextBox 250"/>
          <p:cNvSpPr txBox="1"/>
          <p:nvPr/>
        </p:nvSpPr>
        <p:spPr bwMode="auto">
          <a:xfrm>
            <a:off x="16693585" y="4953000"/>
            <a:ext cx="1659429"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Global</a:t>
            </a:r>
            <a:endParaRPr lang="id-ID" sz="4000" b="1" dirty="0">
              <a:solidFill>
                <a:schemeClr val="accent5"/>
              </a:solidFill>
              <a:latin typeface="Lato" pitchFamily="34" charset="0"/>
              <a:ea typeface="Lato" pitchFamily="34" charset="0"/>
              <a:cs typeface="Lato" pitchFamily="34" charset="0"/>
            </a:endParaRPr>
          </a:p>
        </p:txBody>
      </p:sp>
      <p:sp>
        <p:nvSpPr>
          <p:cNvPr id="252" name="TextBox 251"/>
          <p:cNvSpPr txBox="1"/>
          <p:nvPr/>
        </p:nvSpPr>
        <p:spPr>
          <a:xfrm>
            <a:off x="16591208" y="5432487"/>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cxnSp>
        <p:nvCxnSpPr>
          <p:cNvPr id="253" name="ตัวเชื่อมต่อตรง 237"/>
          <p:cNvCxnSpPr/>
          <p:nvPr/>
        </p:nvCxnSpPr>
        <p:spPr>
          <a:xfrm>
            <a:off x="11485808" y="7429802"/>
            <a:ext cx="2431009"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54" name="กลุ่ม 253"/>
          <p:cNvGrpSpPr/>
          <p:nvPr/>
        </p:nvGrpSpPr>
        <p:grpSpPr>
          <a:xfrm>
            <a:off x="14533808" y="6625129"/>
            <a:ext cx="1541964" cy="1541965"/>
            <a:chOff x="3094037" y="8071162"/>
            <a:chExt cx="1541964" cy="1541965"/>
          </a:xfrm>
        </p:grpSpPr>
        <p:sp>
          <p:nvSpPr>
            <p:cNvPr id="255" name="Oval 16"/>
            <p:cNvSpPr>
              <a:spLocks noChangeArrowheads="1"/>
            </p:cNvSpPr>
            <p:nvPr/>
          </p:nvSpPr>
          <p:spPr bwMode="auto">
            <a:xfrm>
              <a:off x="3094037" y="8071162"/>
              <a:ext cx="1541964" cy="154196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56" name="กลุ่ม 255"/>
            <p:cNvGrpSpPr/>
            <p:nvPr/>
          </p:nvGrpSpPr>
          <p:grpSpPr>
            <a:xfrm>
              <a:off x="3501410" y="8445479"/>
              <a:ext cx="727218" cy="793329"/>
              <a:chOff x="16724313" y="7705725"/>
              <a:chExt cx="523875" cy="571500"/>
            </a:xfrm>
            <a:solidFill>
              <a:schemeClr val="bg1"/>
            </a:solidFill>
          </p:grpSpPr>
          <p:sp>
            <p:nvSpPr>
              <p:cNvPr id="257"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8"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9"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0"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1"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2"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63" name="TextBox 262"/>
          <p:cNvSpPr txBox="1"/>
          <p:nvPr/>
        </p:nvSpPr>
        <p:spPr bwMode="auto">
          <a:xfrm>
            <a:off x="16790122" y="6843799"/>
            <a:ext cx="2335896"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Database</a:t>
            </a:r>
            <a:endParaRPr lang="id-ID" sz="4000" b="1" dirty="0">
              <a:solidFill>
                <a:schemeClr val="accent4"/>
              </a:solidFill>
              <a:latin typeface="Lato" pitchFamily="34" charset="0"/>
              <a:ea typeface="Lato" pitchFamily="34" charset="0"/>
              <a:cs typeface="Lato" pitchFamily="34" charset="0"/>
            </a:endParaRPr>
          </a:p>
        </p:txBody>
      </p:sp>
      <p:sp>
        <p:nvSpPr>
          <p:cNvPr id="264" name="TextBox 263"/>
          <p:cNvSpPr txBox="1"/>
          <p:nvPr/>
        </p:nvSpPr>
        <p:spPr>
          <a:xfrm>
            <a:off x="16687745" y="7323286"/>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cxnSp>
        <p:nvCxnSpPr>
          <p:cNvPr id="265" name="ตัวเชื่อมต่อตรง 237"/>
          <p:cNvCxnSpPr/>
          <p:nvPr/>
        </p:nvCxnSpPr>
        <p:spPr>
          <a:xfrm>
            <a:off x="11562008" y="9314580"/>
            <a:ext cx="2431009"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66" name="กลุ่ม 265"/>
          <p:cNvGrpSpPr/>
          <p:nvPr/>
        </p:nvGrpSpPr>
        <p:grpSpPr>
          <a:xfrm>
            <a:off x="14533808" y="8432686"/>
            <a:ext cx="1541964" cy="1561072"/>
            <a:chOff x="3094037" y="9878719"/>
            <a:chExt cx="1541964" cy="1561072"/>
          </a:xfrm>
        </p:grpSpPr>
        <p:sp>
          <p:nvSpPr>
            <p:cNvPr id="267" name="Oval 17"/>
            <p:cNvSpPr>
              <a:spLocks noChangeArrowheads="1"/>
            </p:cNvSpPr>
            <p:nvPr/>
          </p:nvSpPr>
          <p:spPr bwMode="auto">
            <a:xfrm>
              <a:off x="3094037" y="9878719"/>
              <a:ext cx="1541964" cy="156107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68" name="กลุ่ม 267"/>
            <p:cNvGrpSpPr/>
            <p:nvPr/>
          </p:nvGrpSpPr>
          <p:grpSpPr>
            <a:xfrm>
              <a:off x="3534464" y="10211184"/>
              <a:ext cx="661107" cy="821977"/>
              <a:chOff x="14409738" y="2870200"/>
              <a:chExt cx="476250" cy="592138"/>
            </a:xfrm>
            <a:solidFill>
              <a:schemeClr val="bg1"/>
            </a:solidFill>
          </p:grpSpPr>
          <p:sp>
            <p:nvSpPr>
              <p:cNvPr id="269" name="Freeform 42"/>
              <p:cNvSpPr>
                <a:spLocks/>
              </p:cNvSpPr>
              <p:nvPr/>
            </p:nvSpPr>
            <p:spPr bwMode="auto">
              <a:xfrm>
                <a:off x="14409738" y="2927350"/>
                <a:ext cx="476250" cy="534988"/>
              </a:xfrm>
              <a:custGeom>
                <a:avLst/>
                <a:gdLst>
                  <a:gd name="T0" fmla="*/ 44 w 50"/>
                  <a:gd name="T1" fmla="*/ 0 h 56"/>
                  <a:gd name="T2" fmla="*/ 41 w 50"/>
                  <a:gd name="T3" fmla="*/ 0 h 56"/>
                  <a:gd name="T4" fmla="*/ 39 w 50"/>
                  <a:gd name="T5" fmla="*/ 1 h 56"/>
                  <a:gd name="T6" fmla="*/ 41 w 50"/>
                  <a:gd name="T7" fmla="*/ 3 h 56"/>
                  <a:gd name="T8" fmla="*/ 44 w 50"/>
                  <a:gd name="T9" fmla="*/ 3 h 56"/>
                  <a:gd name="T10" fmla="*/ 47 w 50"/>
                  <a:gd name="T11" fmla="*/ 6 h 56"/>
                  <a:gd name="T12" fmla="*/ 47 w 50"/>
                  <a:gd name="T13" fmla="*/ 50 h 56"/>
                  <a:gd name="T14" fmla="*/ 44 w 50"/>
                  <a:gd name="T15" fmla="*/ 54 h 56"/>
                  <a:gd name="T16" fmla="*/ 6 w 50"/>
                  <a:gd name="T17" fmla="*/ 54 h 56"/>
                  <a:gd name="T18" fmla="*/ 3 w 50"/>
                  <a:gd name="T19" fmla="*/ 50 h 56"/>
                  <a:gd name="T20" fmla="*/ 3 w 50"/>
                  <a:gd name="T21" fmla="*/ 6 h 56"/>
                  <a:gd name="T22" fmla="*/ 6 w 50"/>
                  <a:gd name="T23" fmla="*/ 3 h 56"/>
                  <a:gd name="T24" fmla="*/ 10 w 50"/>
                  <a:gd name="T25" fmla="*/ 3 h 56"/>
                  <a:gd name="T26" fmla="*/ 11 w 50"/>
                  <a:gd name="T27" fmla="*/ 1 h 56"/>
                  <a:gd name="T28" fmla="*/ 10 w 50"/>
                  <a:gd name="T29" fmla="*/ 0 h 56"/>
                  <a:gd name="T30" fmla="*/ 6 w 50"/>
                  <a:gd name="T31" fmla="*/ 0 h 56"/>
                  <a:gd name="T32" fmla="*/ 0 w 50"/>
                  <a:gd name="T33" fmla="*/ 6 h 56"/>
                  <a:gd name="T34" fmla="*/ 0 w 50"/>
                  <a:gd name="T35" fmla="*/ 50 h 56"/>
                  <a:gd name="T36" fmla="*/ 6 w 50"/>
                  <a:gd name="T37" fmla="*/ 56 h 56"/>
                  <a:gd name="T38" fmla="*/ 44 w 50"/>
                  <a:gd name="T39" fmla="*/ 56 h 56"/>
                  <a:gd name="T40" fmla="*/ 50 w 50"/>
                  <a:gd name="T41" fmla="*/ 50 h 56"/>
                  <a:gd name="T42" fmla="*/ 50 w 50"/>
                  <a:gd name="T43" fmla="*/ 6 h 56"/>
                  <a:gd name="T44" fmla="*/ 44 w 50"/>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56">
                    <a:moveTo>
                      <a:pt x="44" y="0"/>
                    </a:moveTo>
                    <a:cubicBezTo>
                      <a:pt x="41" y="0"/>
                      <a:pt x="41" y="0"/>
                      <a:pt x="41" y="0"/>
                    </a:cubicBezTo>
                    <a:cubicBezTo>
                      <a:pt x="40" y="0"/>
                      <a:pt x="39" y="1"/>
                      <a:pt x="39" y="1"/>
                    </a:cubicBezTo>
                    <a:cubicBezTo>
                      <a:pt x="39" y="2"/>
                      <a:pt x="40" y="3"/>
                      <a:pt x="41" y="3"/>
                    </a:cubicBezTo>
                    <a:cubicBezTo>
                      <a:pt x="44" y="3"/>
                      <a:pt x="44" y="3"/>
                      <a:pt x="44" y="3"/>
                    </a:cubicBezTo>
                    <a:cubicBezTo>
                      <a:pt x="46" y="3"/>
                      <a:pt x="47" y="4"/>
                      <a:pt x="47" y="6"/>
                    </a:cubicBezTo>
                    <a:cubicBezTo>
                      <a:pt x="47" y="50"/>
                      <a:pt x="47" y="50"/>
                      <a:pt x="47" y="50"/>
                    </a:cubicBezTo>
                    <a:cubicBezTo>
                      <a:pt x="47" y="52"/>
                      <a:pt x="46" y="54"/>
                      <a:pt x="44" y="54"/>
                    </a:cubicBezTo>
                    <a:cubicBezTo>
                      <a:pt x="6" y="54"/>
                      <a:pt x="6" y="54"/>
                      <a:pt x="6" y="54"/>
                    </a:cubicBezTo>
                    <a:cubicBezTo>
                      <a:pt x="4" y="54"/>
                      <a:pt x="3" y="52"/>
                      <a:pt x="3" y="50"/>
                    </a:cubicBezTo>
                    <a:cubicBezTo>
                      <a:pt x="3" y="6"/>
                      <a:pt x="3" y="6"/>
                      <a:pt x="3" y="6"/>
                    </a:cubicBezTo>
                    <a:cubicBezTo>
                      <a:pt x="3" y="4"/>
                      <a:pt x="4" y="3"/>
                      <a:pt x="6" y="3"/>
                    </a:cubicBezTo>
                    <a:cubicBezTo>
                      <a:pt x="10" y="3"/>
                      <a:pt x="10" y="3"/>
                      <a:pt x="10" y="3"/>
                    </a:cubicBezTo>
                    <a:cubicBezTo>
                      <a:pt x="10" y="3"/>
                      <a:pt x="11" y="2"/>
                      <a:pt x="11" y="1"/>
                    </a:cubicBezTo>
                    <a:cubicBezTo>
                      <a:pt x="11" y="1"/>
                      <a:pt x="10" y="0"/>
                      <a:pt x="10" y="0"/>
                    </a:cubicBezTo>
                    <a:cubicBezTo>
                      <a:pt x="6" y="0"/>
                      <a:pt x="6" y="0"/>
                      <a:pt x="6" y="0"/>
                    </a:cubicBezTo>
                    <a:cubicBezTo>
                      <a:pt x="3" y="0"/>
                      <a:pt x="0" y="3"/>
                      <a:pt x="0" y="6"/>
                    </a:cubicBezTo>
                    <a:cubicBezTo>
                      <a:pt x="0" y="50"/>
                      <a:pt x="0" y="50"/>
                      <a:pt x="0" y="50"/>
                    </a:cubicBezTo>
                    <a:cubicBezTo>
                      <a:pt x="0" y="54"/>
                      <a:pt x="3" y="56"/>
                      <a:pt x="6" y="56"/>
                    </a:cubicBezTo>
                    <a:cubicBezTo>
                      <a:pt x="44" y="56"/>
                      <a:pt x="44" y="56"/>
                      <a:pt x="44" y="56"/>
                    </a:cubicBezTo>
                    <a:cubicBezTo>
                      <a:pt x="47" y="56"/>
                      <a:pt x="50" y="54"/>
                      <a:pt x="50" y="50"/>
                    </a:cubicBezTo>
                    <a:cubicBezTo>
                      <a:pt x="50" y="6"/>
                      <a:pt x="50" y="6"/>
                      <a:pt x="50" y="6"/>
                    </a:cubicBezTo>
                    <a:cubicBezTo>
                      <a:pt x="50" y="3"/>
                      <a:pt x="47"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0" name="Freeform 43"/>
              <p:cNvSpPr>
                <a:spLocks noEditPoints="1"/>
              </p:cNvSpPr>
              <p:nvPr/>
            </p:nvSpPr>
            <p:spPr bwMode="auto">
              <a:xfrm>
                <a:off x="14533563" y="2870200"/>
                <a:ext cx="238125" cy="142875"/>
              </a:xfrm>
              <a:custGeom>
                <a:avLst/>
                <a:gdLst>
                  <a:gd name="T0" fmla="*/ 4 w 25"/>
                  <a:gd name="T1" fmla="*/ 15 h 15"/>
                  <a:gd name="T2" fmla="*/ 21 w 25"/>
                  <a:gd name="T3" fmla="*/ 15 h 15"/>
                  <a:gd name="T4" fmla="*/ 25 w 25"/>
                  <a:gd name="T5" fmla="*/ 11 h 15"/>
                  <a:gd name="T6" fmla="*/ 25 w 25"/>
                  <a:gd name="T7" fmla="*/ 4 h 15"/>
                  <a:gd name="T8" fmla="*/ 21 w 25"/>
                  <a:gd name="T9" fmla="*/ 0 h 15"/>
                  <a:gd name="T10" fmla="*/ 4 w 25"/>
                  <a:gd name="T11" fmla="*/ 0 h 15"/>
                  <a:gd name="T12" fmla="*/ 0 w 25"/>
                  <a:gd name="T13" fmla="*/ 4 h 15"/>
                  <a:gd name="T14" fmla="*/ 0 w 25"/>
                  <a:gd name="T15" fmla="*/ 11 h 15"/>
                  <a:gd name="T16" fmla="*/ 4 w 25"/>
                  <a:gd name="T17" fmla="*/ 15 h 15"/>
                  <a:gd name="T18" fmla="*/ 2 w 25"/>
                  <a:gd name="T19" fmla="*/ 4 h 15"/>
                  <a:gd name="T20" fmla="*/ 4 w 25"/>
                  <a:gd name="T21" fmla="*/ 3 h 15"/>
                  <a:gd name="T22" fmla="*/ 21 w 25"/>
                  <a:gd name="T23" fmla="*/ 3 h 15"/>
                  <a:gd name="T24" fmla="*/ 22 w 25"/>
                  <a:gd name="T25" fmla="*/ 4 h 15"/>
                  <a:gd name="T26" fmla="*/ 22 w 25"/>
                  <a:gd name="T27" fmla="*/ 11 h 15"/>
                  <a:gd name="T28" fmla="*/ 21 w 25"/>
                  <a:gd name="T29" fmla="*/ 12 h 15"/>
                  <a:gd name="T30" fmla="*/ 4 w 25"/>
                  <a:gd name="T31" fmla="*/ 12 h 15"/>
                  <a:gd name="T32" fmla="*/ 2 w 25"/>
                  <a:gd name="T33" fmla="*/ 11 h 15"/>
                  <a:gd name="T34" fmla="*/ 2 w 25"/>
                  <a:gd name="T3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5">
                    <a:moveTo>
                      <a:pt x="4" y="15"/>
                    </a:moveTo>
                    <a:cubicBezTo>
                      <a:pt x="21" y="15"/>
                      <a:pt x="21" y="15"/>
                      <a:pt x="21" y="15"/>
                    </a:cubicBezTo>
                    <a:cubicBezTo>
                      <a:pt x="23" y="15"/>
                      <a:pt x="25" y="13"/>
                      <a:pt x="25" y="11"/>
                    </a:cubicBezTo>
                    <a:cubicBezTo>
                      <a:pt x="25" y="4"/>
                      <a:pt x="25" y="4"/>
                      <a:pt x="25" y="4"/>
                    </a:cubicBezTo>
                    <a:cubicBezTo>
                      <a:pt x="25" y="2"/>
                      <a:pt x="23" y="0"/>
                      <a:pt x="21" y="0"/>
                    </a:cubicBezTo>
                    <a:cubicBezTo>
                      <a:pt x="4" y="0"/>
                      <a:pt x="4" y="0"/>
                      <a:pt x="4" y="0"/>
                    </a:cubicBezTo>
                    <a:cubicBezTo>
                      <a:pt x="1" y="0"/>
                      <a:pt x="0" y="2"/>
                      <a:pt x="0" y="4"/>
                    </a:cubicBezTo>
                    <a:cubicBezTo>
                      <a:pt x="0" y="11"/>
                      <a:pt x="0" y="11"/>
                      <a:pt x="0" y="11"/>
                    </a:cubicBezTo>
                    <a:cubicBezTo>
                      <a:pt x="0" y="13"/>
                      <a:pt x="1" y="15"/>
                      <a:pt x="4" y="15"/>
                    </a:cubicBezTo>
                    <a:close/>
                    <a:moveTo>
                      <a:pt x="2" y="4"/>
                    </a:moveTo>
                    <a:cubicBezTo>
                      <a:pt x="2" y="3"/>
                      <a:pt x="3" y="3"/>
                      <a:pt x="4" y="3"/>
                    </a:cubicBezTo>
                    <a:cubicBezTo>
                      <a:pt x="21" y="3"/>
                      <a:pt x="21" y="3"/>
                      <a:pt x="21" y="3"/>
                    </a:cubicBezTo>
                    <a:cubicBezTo>
                      <a:pt x="21" y="3"/>
                      <a:pt x="22" y="3"/>
                      <a:pt x="22" y="4"/>
                    </a:cubicBezTo>
                    <a:cubicBezTo>
                      <a:pt x="22" y="11"/>
                      <a:pt x="22" y="11"/>
                      <a:pt x="22" y="11"/>
                    </a:cubicBezTo>
                    <a:cubicBezTo>
                      <a:pt x="22" y="12"/>
                      <a:pt x="21" y="12"/>
                      <a:pt x="21" y="12"/>
                    </a:cubicBezTo>
                    <a:cubicBezTo>
                      <a:pt x="4" y="12"/>
                      <a:pt x="4" y="12"/>
                      <a:pt x="4" y="12"/>
                    </a:cubicBezTo>
                    <a:cubicBezTo>
                      <a:pt x="3" y="12"/>
                      <a:pt x="2" y="12"/>
                      <a:pt x="2" y="11"/>
                    </a:cubicBez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1" name="Freeform 44"/>
              <p:cNvSpPr>
                <a:spLocks/>
              </p:cNvSpPr>
              <p:nvPr/>
            </p:nvSpPr>
            <p:spPr bwMode="auto">
              <a:xfrm>
                <a:off x="14495463" y="30892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2" name="Freeform 45"/>
              <p:cNvSpPr>
                <a:spLocks/>
              </p:cNvSpPr>
              <p:nvPr/>
            </p:nvSpPr>
            <p:spPr bwMode="auto">
              <a:xfrm>
                <a:off x="14495463" y="315595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3" name="Freeform 46"/>
              <p:cNvSpPr>
                <a:spLocks/>
              </p:cNvSpPr>
              <p:nvPr/>
            </p:nvSpPr>
            <p:spPr bwMode="auto">
              <a:xfrm>
                <a:off x="14495463" y="322262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4" name="Freeform 47"/>
              <p:cNvSpPr>
                <a:spLocks/>
              </p:cNvSpPr>
              <p:nvPr/>
            </p:nvSpPr>
            <p:spPr bwMode="auto">
              <a:xfrm>
                <a:off x="14495463" y="328930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5" name="Freeform 48"/>
              <p:cNvSpPr>
                <a:spLocks/>
              </p:cNvSpPr>
              <p:nvPr/>
            </p:nvSpPr>
            <p:spPr bwMode="auto">
              <a:xfrm>
                <a:off x="14495463" y="33559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76" name="TextBox 275"/>
          <p:cNvSpPr txBox="1"/>
          <p:nvPr/>
        </p:nvSpPr>
        <p:spPr bwMode="auto">
          <a:xfrm>
            <a:off x="16769785" y="8771086"/>
            <a:ext cx="2274982"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Research</a:t>
            </a:r>
            <a:endParaRPr lang="id-ID" sz="4000" b="1" dirty="0">
              <a:solidFill>
                <a:schemeClr val="accent3"/>
              </a:solidFill>
              <a:latin typeface="Lato" pitchFamily="34" charset="0"/>
              <a:ea typeface="Lato" pitchFamily="34" charset="0"/>
              <a:cs typeface="Lato" pitchFamily="34" charset="0"/>
            </a:endParaRPr>
          </a:p>
        </p:txBody>
      </p:sp>
      <p:sp>
        <p:nvSpPr>
          <p:cNvPr id="277" name="TextBox 276"/>
          <p:cNvSpPr txBox="1"/>
          <p:nvPr/>
        </p:nvSpPr>
        <p:spPr>
          <a:xfrm>
            <a:off x="16667408" y="9250573"/>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79" name="Group 78"/>
          <p:cNvGrpSpPr/>
          <p:nvPr/>
        </p:nvGrpSpPr>
        <p:grpSpPr>
          <a:xfrm>
            <a:off x="9342437" y="0"/>
            <a:ext cx="5121981" cy="1859280"/>
            <a:chOff x="9266237" y="-30479"/>
            <a:chExt cx="5121981" cy="1859280"/>
          </a:xfrm>
        </p:grpSpPr>
        <p:sp>
          <p:nvSpPr>
            <p:cNvPr id="81"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2" name="TextBox 81"/>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83" name="กลุ่ม 1"/>
            <p:cNvGrpSpPr/>
            <p:nvPr/>
          </p:nvGrpSpPr>
          <p:grpSpPr>
            <a:xfrm>
              <a:off x="10629638" y="960536"/>
              <a:ext cx="2675199" cy="191868"/>
              <a:chOff x="731836" y="7607630"/>
              <a:chExt cx="3043601" cy="240970"/>
            </a:xfrm>
          </p:grpSpPr>
          <p:sp>
            <p:nvSpPr>
              <p:cNvPr id="84"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5"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6"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7"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8"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67510692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9"/>
                                        </p:tgtEl>
                                        <p:attrNameLst>
                                          <p:attrName>style.visibility</p:attrName>
                                        </p:attrNameLst>
                                      </p:cBhvr>
                                      <p:to>
                                        <p:strVal val="visible"/>
                                      </p:to>
                                    </p:set>
                                    <p:animEffect transition="in" filter="fade">
                                      <p:cBhvr>
                                        <p:cTn id="7" dur="500"/>
                                        <p:tgtEl>
                                          <p:spTgt spid="12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13"/>
                                        </p:tgtEl>
                                        <p:attrNameLst>
                                          <p:attrName>style.visibility</p:attrName>
                                        </p:attrNameLst>
                                      </p:cBhvr>
                                      <p:to>
                                        <p:strVal val="visible"/>
                                      </p:to>
                                    </p:set>
                                    <p:animEffect transition="in" filter="wipe(left)">
                                      <p:cBhvr>
                                        <p:cTn id="11" dur="500"/>
                                        <p:tgtEl>
                                          <p:spTgt spid="21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34"/>
                                        </p:tgtEl>
                                        <p:attrNameLst>
                                          <p:attrName>style.visibility</p:attrName>
                                        </p:attrNameLst>
                                      </p:cBhvr>
                                      <p:to>
                                        <p:strVal val="visible"/>
                                      </p:to>
                                    </p:set>
                                    <p:animEffect transition="in" filter="wipe(left)">
                                      <p:cBhvr>
                                        <p:cTn id="15" dur="500"/>
                                        <p:tgtEl>
                                          <p:spTgt spid="23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wipe(down)">
                                      <p:cBhvr>
                                        <p:cTn id="19" dur="500"/>
                                        <p:tgtEl>
                                          <p:spTgt spid="23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45"/>
                                        </p:tgtEl>
                                        <p:attrNameLst>
                                          <p:attrName>style.visibility</p:attrName>
                                        </p:attrNameLst>
                                      </p:cBhvr>
                                      <p:to>
                                        <p:strVal val="visible"/>
                                      </p:to>
                                    </p:set>
                                    <p:animEffect transition="in" filter="wipe(left)">
                                      <p:cBhvr>
                                        <p:cTn id="23" dur="500"/>
                                        <p:tgtEl>
                                          <p:spTgt spid="245"/>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46"/>
                                        </p:tgtEl>
                                        <p:attrNameLst>
                                          <p:attrName>style.visibility</p:attrName>
                                        </p:attrNameLst>
                                      </p:cBhvr>
                                      <p:to>
                                        <p:strVal val="visible"/>
                                      </p:to>
                                    </p:set>
                                    <p:animEffect transition="in" filter="wipe(left)">
                                      <p:cBhvr>
                                        <p:cTn id="27" dur="500"/>
                                        <p:tgtEl>
                                          <p:spTgt spid="24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47"/>
                                        </p:tgtEl>
                                        <p:attrNameLst>
                                          <p:attrName>style.visibility</p:attrName>
                                        </p:attrNameLst>
                                      </p:cBhvr>
                                      <p:to>
                                        <p:strVal val="visible"/>
                                      </p:to>
                                    </p:set>
                                    <p:animEffect transition="in" filter="wipe(left)">
                                      <p:cBhvr>
                                        <p:cTn id="31" dur="500"/>
                                        <p:tgtEl>
                                          <p:spTgt spid="247"/>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248"/>
                                        </p:tgtEl>
                                        <p:attrNameLst>
                                          <p:attrName>style.visibility</p:attrName>
                                        </p:attrNameLst>
                                      </p:cBhvr>
                                      <p:to>
                                        <p:strVal val="visible"/>
                                      </p:to>
                                    </p:set>
                                    <p:animEffect transition="in" filter="wipe(down)">
                                      <p:cBhvr>
                                        <p:cTn id="35" dur="500"/>
                                        <p:tgtEl>
                                          <p:spTgt spid="248"/>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251"/>
                                        </p:tgtEl>
                                        <p:attrNameLst>
                                          <p:attrName>style.visibility</p:attrName>
                                        </p:attrNameLst>
                                      </p:cBhvr>
                                      <p:to>
                                        <p:strVal val="visible"/>
                                      </p:to>
                                    </p:set>
                                    <p:animEffect transition="in" filter="wipe(left)">
                                      <p:cBhvr>
                                        <p:cTn id="39" dur="500"/>
                                        <p:tgtEl>
                                          <p:spTgt spid="251"/>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52"/>
                                        </p:tgtEl>
                                        <p:attrNameLst>
                                          <p:attrName>style.visibility</p:attrName>
                                        </p:attrNameLst>
                                      </p:cBhvr>
                                      <p:to>
                                        <p:strVal val="visible"/>
                                      </p:to>
                                    </p:set>
                                    <p:animEffect transition="in" filter="wipe(left)">
                                      <p:cBhvr>
                                        <p:cTn id="43" dur="500"/>
                                        <p:tgtEl>
                                          <p:spTgt spid="252"/>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253"/>
                                        </p:tgtEl>
                                        <p:attrNameLst>
                                          <p:attrName>style.visibility</p:attrName>
                                        </p:attrNameLst>
                                      </p:cBhvr>
                                      <p:to>
                                        <p:strVal val="visible"/>
                                      </p:to>
                                    </p:set>
                                    <p:animEffect transition="in" filter="wipe(left)">
                                      <p:cBhvr>
                                        <p:cTn id="47" dur="500"/>
                                        <p:tgtEl>
                                          <p:spTgt spid="253"/>
                                        </p:tgtEl>
                                      </p:cBhvr>
                                    </p:animEffect>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254"/>
                                        </p:tgtEl>
                                        <p:attrNameLst>
                                          <p:attrName>style.visibility</p:attrName>
                                        </p:attrNameLst>
                                      </p:cBhvr>
                                      <p:to>
                                        <p:strVal val="visible"/>
                                      </p:to>
                                    </p:set>
                                    <p:animEffect transition="in" filter="wipe(down)">
                                      <p:cBhvr>
                                        <p:cTn id="51" dur="500"/>
                                        <p:tgtEl>
                                          <p:spTgt spid="254"/>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263"/>
                                        </p:tgtEl>
                                        <p:attrNameLst>
                                          <p:attrName>style.visibility</p:attrName>
                                        </p:attrNameLst>
                                      </p:cBhvr>
                                      <p:to>
                                        <p:strVal val="visible"/>
                                      </p:to>
                                    </p:set>
                                    <p:animEffect transition="in" filter="wipe(left)">
                                      <p:cBhvr>
                                        <p:cTn id="55" dur="500"/>
                                        <p:tgtEl>
                                          <p:spTgt spid="263"/>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264"/>
                                        </p:tgtEl>
                                        <p:attrNameLst>
                                          <p:attrName>style.visibility</p:attrName>
                                        </p:attrNameLst>
                                      </p:cBhvr>
                                      <p:to>
                                        <p:strVal val="visible"/>
                                      </p:to>
                                    </p:set>
                                    <p:animEffect transition="in" filter="wipe(left)">
                                      <p:cBhvr>
                                        <p:cTn id="59" dur="500"/>
                                        <p:tgtEl>
                                          <p:spTgt spid="264"/>
                                        </p:tgtEl>
                                      </p:cBhvr>
                                    </p:animEffect>
                                  </p:childTnLst>
                                </p:cTn>
                              </p:par>
                            </p:childTnLst>
                          </p:cTn>
                        </p:par>
                        <p:par>
                          <p:cTn id="60" fill="hold">
                            <p:stCondLst>
                              <p:cond delay="7000"/>
                            </p:stCondLst>
                            <p:childTnLst>
                              <p:par>
                                <p:cTn id="61" presetID="22" presetClass="entr" presetSubtype="8" fill="hold" nodeType="afterEffect">
                                  <p:stCondLst>
                                    <p:cond delay="0"/>
                                  </p:stCondLst>
                                  <p:childTnLst>
                                    <p:set>
                                      <p:cBhvr>
                                        <p:cTn id="62" dur="1" fill="hold">
                                          <p:stCondLst>
                                            <p:cond delay="0"/>
                                          </p:stCondLst>
                                        </p:cTn>
                                        <p:tgtEl>
                                          <p:spTgt spid="265"/>
                                        </p:tgtEl>
                                        <p:attrNameLst>
                                          <p:attrName>style.visibility</p:attrName>
                                        </p:attrNameLst>
                                      </p:cBhvr>
                                      <p:to>
                                        <p:strVal val="visible"/>
                                      </p:to>
                                    </p:set>
                                    <p:animEffect transition="in" filter="wipe(left)">
                                      <p:cBhvr>
                                        <p:cTn id="63" dur="500"/>
                                        <p:tgtEl>
                                          <p:spTgt spid="265"/>
                                        </p:tgtEl>
                                      </p:cBhvr>
                                    </p:animEffect>
                                  </p:childTnLst>
                                </p:cTn>
                              </p:par>
                            </p:childTnLst>
                          </p:cTn>
                        </p:par>
                        <p:par>
                          <p:cTn id="64" fill="hold">
                            <p:stCondLst>
                              <p:cond delay="7500"/>
                            </p:stCondLst>
                            <p:childTnLst>
                              <p:par>
                                <p:cTn id="65" presetID="22" presetClass="entr" presetSubtype="4" fill="hold" nodeType="afterEffect">
                                  <p:stCondLst>
                                    <p:cond delay="0"/>
                                  </p:stCondLst>
                                  <p:childTnLst>
                                    <p:set>
                                      <p:cBhvr>
                                        <p:cTn id="66" dur="1" fill="hold">
                                          <p:stCondLst>
                                            <p:cond delay="0"/>
                                          </p:stCondLst>
                                        </p:cTn>
                                        <p:tgtEl>
                                          <p:spTgt spid="266"/>
                                        </p:tgtEl>
                                        <p:attrNameLst>
                                          <p:attrName>style.visibility</p:attrName>
                                        </p:attrNameLst>
                                      </p:cBhvr>
                                      <p:to>
                                        <p:strVal val="visible"/>
                                      </p:to>
                                    </p:set>
                                    <p:animEffect transition="in" filter="wipe(down)">
                                      <p:cBhvr>
                                        <p:cTn id="67" dur="500"/>
                                        <p:tgtEl>
                                          <p:spTgt spid="266"/>
                                        </p:tgtEl>
                                      </p:cBhvr>
                                    </p:animEffect>
                                  </p:childTnLst>
                                </p:cTn>
                              </p:par>
                            </p:childTnLst>
                          </p:cTn>
                        </p:par>
                        <p:par>
                          <p:cTn id="68" fill="hold">
                            <p:stCondLst>
                              <p:cond delay="8000"/>
                            </p:stCondLst>
                            <p:childTnLst>
                              <p:par>
                                <p:cTn id="69" presetID="22" presetClass="entr" presetSubtype="8" fill="hold" grpId="0" nodeType="afterEffect">
                                  <p:stCondLst>
                                    <p:cond delay="0"/>
                                  </p:stCondLst>
                                  <p:childTnLst>
                                    <p:set>
                                      <p:cBhvr>
                                        <p:cTn id="70" dur="1" fill="hold">
                                          <p:stCondLst>
                                            <p:cond delay="0"/>
                                          </p:stCondLst>
                                        </p:cTn>
                                        <p:tgtEl>
                                          <p:spTgt spid="276"/>
                                        </p:tgtEl>
                                        <p:attrNameLst>
                                          <p:attrName>style.visibility</p:attrName>
                                        </p:attrNameLst>
                                      </p:cBhvr>
                                      <p:to>
                                        <p:strVal val="visible"/>
                                      </p:to>
                                    </p:set>
                                    <p:animEffect transition="in" filter="wipe(left)">
                                      <p:cBhvr>
                                        <p:cTn id="71" dur="500"/>
                                        <p:tgtEl>
                                          <p:spTgt spid="276"/>
                                        </p:tgtEl>
                                      </p:cBhvr>
                                    </p:animEffect>
                                  </p:childTnLst>
                                </p:cTn>
                              </p:par>
                            </p:childTnLst>
                          </p:cTn>
                        </p:par>
                        <p:par>
                          <p:cTn id="72" fill="hold">
                            <p:stCondLst>
                              <p:cond delay="8500"/>
                            </p:stCondLst>
                            <p:childTnLst>
                              <p:par>
                                <p:cTn id="73" presetID="22" presetClass="entr" presetSubtype="8" fill="hold" grpId="0" nodeType="afterEffect">
                                  <p:stCondLst>
                                    <p:cond delay="0"/>
                                  </p:stCondLst>
                                  <p:childTnLst>
                                    <p:set>
                                      <p:cBhvr>
                                        <p:cTn id="74" dur="1" fill="hold">
                                          <p:stCondLst>
                                            <p:cond delay="0"/>
                                          </p:stCondLst>
                                        </p:cTn>
                                        <p:tgtEl>
                                          <p:spTgt spid="277"/>
                                        </p:tgtEl>
                                        <p:attrNameLst>
                                          <p:attrName>style.visibility</p:attrName>
                                        </p:attrNameLst>
                                      </p:cBhvr>
                                      <p:to>
                                        <p:strVal val="visible"/>
                                      </p:to>
                                    </p:set>
                                    <p:animEffect transition="in" filter="wipe(left)">
                                      <p:cBhvr>
                                        <p:cTn id="75" dur="500"/>
                                        <p:tgtEl>
                                          <p:spTgt spid="2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245" grpId="0"/>
      <p:bldP spid="246" grpId="0"/>
      <p:bldP spid="251" grpId="0"/>
      <p:bldP spid="252" grpId="0"/>
      <p:bldP spid="263" grpId="0"/>
      <p:bldP spid="264" grpId="0"/>
      <p:bldP spid="276" grpId="0"/>
      <p:bldP spid="27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 name="Group 101"/>
          <p:cNvGrpSpPr/>
          <p:nvPr/>
        </p:nvGrpSpPr>
        <p:grpSpPr>
          <a:xfrm>
            <a:off x="9342437" y="0"/>
            <a:ext cx="5121981" cy="1859280"/>
            <a:chOff x="9266237" y="-30479"/>
            <a:chExt cx="5121981" cy="1859280"/>
          </a:xfrm>
        </p:grpSpPr>
        <p:sp>
          <p:nvSpPr>
            <p:cNvPr id="10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04" name="TextBox 10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105" name="กลุ่ม 1"/>
            <p:cNvGrpSpPr/>
            <p:nvPr/>
          </p:nvGrpSpPr>
          <p:grpSpPr>
            <a:xfrm>
              <a:off x="10629638" y="960536"/>
              <a:ext cx="2675199" cy="191868"/>
              <a:chOff x="731836" y="7607630"/>
              <a:chExt cx="3043601" cy="240970"/>
            </a:xfrm>
          </p:grpSpPr>
          <p:sp>
            <p:nvSpPr>
              <p:cNvPr id="10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
        <p:nvSpPr>
          <p:cNvPr id="43" name="Freeform 6"/>
          <p:cNvSpPr>
            <a:spLocks/>
          </p:cNvSpPr>
          <p:nvPr/>
        </p:nvSpPr>
        <p:spPr bwMode="auto">
          <a:xfrm>
            <a:off x="10705838" y="1600200"/>
            <a:ext cx="12734509" cy="5133991"/>
          </a:xfrm>
          <a:custGeom>
            <a:avLst/>
            <a:gdLst>
              <a:gd name="T0" fmla="*/ 416 w 439"/>
              <a:gd name="T1" fmla="*/ 0 h 177"/>
              <a:gd name="T2" fmla="*/ 367 w 439"/>
              <a:gd name="T3" fmla="*/ 2 h 177"/>
              <a:gd name="T4" fmla="*/ 367 w 439"/>
              <a:gd name="T5" fmla="*/ 2 h 177"/>
              <a:gd name="T6" fmla="*/ 332 w 439"/>
              <a:gd name="T7" fmla="*/ 3 h 177"/>
              <a:gd name="T8" fmla="*/ 296 w 439"/>
              <a:gd name="T9" fmla="*/ 52 h 177"/>
              <a:gd name="T10" fmla="*/ 334 w 439"/>
              <a:gd name="T11" fmla="*/ 51 h 177"/>
              <a:gd name="T12" fmla="*/ 315 w 439"/>
              <a:gd name="T13" fmla="*/ 75 h 177"/>
              <a:gd name="T14" fmla="*/ 280 w 439"/>
              <a:gd name="T15" fmla="*/ 88 h 177"/>
              <a:gd name="T16" fmla="*/ 280 w 439"/>
              <a:gd name="T17" fmla="*/ 89 h 177"/>
              <a:gd name="T18" fmla="*/ 15 w 439"/>
              <a:gd name="T19" fmla="*/ 89 h 177"/>
              <a:gd name="T20" fmla="*/ 0 w 439"/>
              <a:gd name="T21" fmla="*/ 94 h 177"/>
              <a:gd name="T22" fmla="*/ 0 w 439"/>
              <a:gd name="T23" fmla="*/ 130 h 177"/>
              <a:gd name="T24" fmla="*/ 0 w 439"/>
              <a:gd name="T25" fmla="*/ 130 h 177"/>
              <a:gd name="T26" fmla="*/ 0 w 439"/>
              <a:gd name="T27" fmla="*/ 177 h 177"/>
              <a:gd name="T28" fmla="*/ 15 w 439"/>
              <a:gd name="T29" fmla="*/ 172 h 177"/>
              <a:gd name="T30" fmla="*/ 298 w 439"/>
              <a:gd name="T31" fmla="*/ 172 h 177"/>
              <a:gd name="T32" fmla="*/ 301 w 439"/>
              <a:gd name="T33" fmla="*/ 171 h 177"/>
              <a:gd name="T34" fmla="*/ 360 w 439"/>
              <a:gd name="T35" fmla="*/ 148 h 177"/>
              <a:gd name="T36" fmla="*/ 395 w 439"/>
              <a:gd name="T37" fmla="*/ 100 h 177"/>
              <a:gd name="T38" fmla="*/ 403 w 439"/>
              <a:gd name="T39" fmla="*/ 130 h 177"/>
              <a:gd name="T40" fmla="*/ 439 w 439"/>
              <a:gd name="T41" fmla="*/ 81 h 177"/>
              <a:gd name="T42" fmla="*/ 416 w 439"/>
              <a:gd name="T4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9" h="177">
                <a:moveTo>
                  <a:pt x="416" y="0"/>
                </a:moveTo>
                <a:cubicBezTo>
                  <a:pt x="367" y="2"/>
                  <a:pt x="367" y="2"/>
                  <a:pt x="367" y="2"/>
                </a:cubicBezTo>
                <a:cubicBezTo>
                  <a:pt x="367" y="2"/>
                  <a:pt x="367" y="2"/>
                  <a:pt x="367" y="2"/>
                </a:cubicBezTo>
                <a:cubicBezTo>
                  <a:pt x="332" y="3"/>
                  <a:pt x="332" y="3"/>
                  <a:pt x="332" y="3"/>
                </a:cubicBezTo>
                <a:cubicBezTo>
                  <a:pt x="296" y="52"/>
                  <a:pt x="296" y="52"/>
                  <a:pt x="296" y="52"/>
                </a:cubicBezTo>
                <a:cubicBezTo>
                  <a:pt x="334" y="51"/>
                  <a:pt x="334" y="51"/>
                  <a:pt x="334" y="51"/>
                </a:cubicBezTo>
                <a:cubicBezTo>
                  <a:pt x="315" y="75"/>
                  <a:pt x="315" y="75"/>
                  <a:pt x="315" y="75"/>
                </a:cubicBezTo>
                <a:cubicBezTo>
                  <a:pt x="315" y="75"/>
                  <a:pt x="306" y="89"/>
                  <a:pt x="280" y="88"/>
                </a:cubicBezTo>
                <a:cubicBezTo>
                  <a:pt x="280" y="89"/>
                  <a:pt x="280" y="89"/>
                  <a:pt x="280" y="89"/>
                </a:cubicBezTo>
                <a:cubicBezTo>
                  <a:pt x="219" y="89"/>
                  <a:pt x="27" y="89"/>
                  <a:pt x="15" y="89"/>
                </a:cubicBezTo>
                <a:cubicBezTo>
                  <a:pt x="0" y="89"/>
                  <a:pt x="0" y="94"/>
                  <a:pt x="0" y="94"/>
                </a:cubicBezTo>
                <a:cubicBezTo>
                  <a:pt x="0" y="130"/>
                  <a:pt x="0" y="130"/>
                  <a:pt x="0" y="130"/>
                </a:cubicBezTo>
                <a:cubicBezTo>
                  <a:pt x="0" y="130"/>
                  <a:pt x="0" y="130"/>
                  <a:pt x="0" y="130"/>
                </a:cubicBezTo>
                <a:cubicBezTo>
                  <a:pt x="0" y="177"/>
                  <a:pt x="0" y="177"/>
                  <a:pt x="0" y="177"/>
                </a:cubicBezTo>
                <a:cubicBezTo>
                  <a:pt x="1" y="176"/>
                  <a:pt x="1" y="172"/>
                  <a:pt x="15" y="172"/>
                </a:cubicBezTo>
                <a:cubicBezTo>
                  <a:pt x="29" y="172"/>
                  <a:pt x="298" y="172"/>
                  <a:pt x="298" y="172"/>
                </a:cubicBezTo>
                <a:cubicBezTo>
                  <a:pt x="298" y="172"/>
                  <a:pt x="299" y="171"/>
                  <a:pt x="301" y="171"/>
                </a:cubicBezTo>
                <a:cubicBezTo>
                  <a:pt x="312" y="171"/>
                  <a:pt x="345" y="169"/>
                  <a:pt x="360" y="148"/>
                </a:cubicBezTo>
                <a:cubicBezTo>
                  <a:pt x="369" y="137"/>
                  <a:pt x="382" y="117"/>
                  <a:pt x="395" y="100"/>
                </a:cubicBezTo>
                <a:cubicBezTo>
                  <a:pt x="403" y="130"/>
                  <a:pt x="403" y="130"/>
                  <a:pt x="403" y="130"/>
                </a:cubicBezTo>
                <a:cubicBezTo>
                  <a:pt x="439" y="81"/>
                  <a:pt x="439" y="81"/>
                  <a:pt x="439" y="81"/>
                </a:cubicBezTo>
                <a:lnTo>
                  <a:pt x="416"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45" name="Freeform 6"/>
          <p:cNvSpPr>
            <a:spLocks/>
          </p:cNvSpPr>
          <p:nvPr/>
        </p:nvSpPr>
        <p:spPr bwMode="auto">
          <a:xfrm>
            <a:off x="10555746" y="6759880"/>
            <a:ext cx="12734509" cy="5133991"/>
          </a:xfrm>
          <a:custGeom>
            <a:avLst/>
            <a:gdLst>
              <a:gd name="T0" fmla="*/ 416 w 439"/>
              <a:gd name="T1" fmla="*/ 0 h 177"/>
              <a:gd name="T2" fmla="*/ 367 w 439"/>
              <a:gd name="T3" fmla="*/ 2 h 177"/>
              <a:gd name="T4" fmla="*/ 367 w 439"/>
              <a:gd name="T5" fmla="*/ 2 h 177"/>
              <a:gd name="T6" fmla="*/ 332 w 439"/>
              <a:gd name="T7" fmla="*/ 3 h 177"/>
              <a:gd name="T8" fmla="*/ 296 w 439"/>
              <a:gd name="T9" fmla="*/ 52 h 177"/>
              <a:gd name="T10" fmla="*/ 334 w 439"/>
              <a:gd name="T11" fmla="*/ 51 h 177"/>
              <a:gd name="T12" fmla="*/ 315 w 439"/>
              <a:gd name="T13" fmla="*/ 75 h 177"/>
              <a:gd name="T14" fmla="*/ 280 w 439"/>
              <a:gd name="T15" fmla="*/ 88 h 177"/>
              <a:gd name="T16" fmla="*/ 280 w 439"/>
              <a:gd name="T17" fmla="*/ 89 h 177"/>
              <a:gd name="T18" fmla="*/ 15 w 439"/>
              <a:gd name="T19" fmla="*/ 89 h 177"/>
              <a:gd name="T20" fmla="*/ 0 w 439"/>
              <a:gd name="T21" fmla="*/ 94 h 177"/>
              <a:gd name="T22" fmla="*/ 0 w 439"/>
              <a:gd name="T23" fmla="*/ 130 h 177"/>
              <a:gd name="T24" fmla="*/ 0 w 439"/>
              <a:gd name="T25" fmla="*/ 130 h 177"/>
              <a:gd name="T26" fmla="*/ 0 w 439"/>
              <a:gd name="T27" fmla="*/ 177 h 177"/>
              <a:gd name="T28" fmla="*/ 15 w 439"/>
              <a:gd name="T29" fmla="*/ 172 h 177"/>
              <a:gd name="T30" fmla="*/ 298 w 439"/>
              <a:gd name="T31" fmla="*/ 172 h 177"/>
              <a:gd name="T32" fmla="*/ 301 w 439"/>
              <a:gd name="T33" fmla="*/ 171 h 177"/>
              <a:gd name="T34" fmla="*/ 360 w 439"/>
              <a:gd name="T35" fmla="*/ 148 h 177"/>
              <a:gd name="T36" fmla="*/ 395 w 439"/>
              <a:gd name="T37" fmla="*/ 100 h 177"/>
              <a:gd name="T38" fmla="*/ 403 w 439"/>
              <a:gd name="T39" fmla="*/ 130 h 177"/>
              <a:gd name="T40" fmla="*/ 439 w 439"/>
              <a:gd name="T41" fmla="*/ 81 h 177"/>
              <a:gd name="T42" fmla="*/ 416 w 439"/>
              <a:gd name="T4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9" h="177">
                <a:moveTo>
                  <a:pt x="416" y="0"/>
                </a:moveTo>
                <a:cubicBezTo>
                  <a:pt x="367" y="2"/>
                  <a:pt x="367" y="2"/>
                  <a:pt x="367" y="2"/>
                </a:cubicBezTo>
                <a:cubicBezTo>
                  <a:pt x="367" y="2"/>
                  <a:pt x="367" y="2"/>
                  <a:pt x="367" y="2"/>
                </a:cubicBezTo>
                <a:cubicBezTo>
                  <a:pt x="332" y="3"/>
                  <a:pt x="332" y="3"/>
                  <a:pt x="332" y="3"/>
                </a:cubicBezTo>
                <a:cubicBezTo>
                  <a:pt x="296" y="52"/>
                  <a:pt x="296" y="52"/>
                  <a:pt x="296" y="52"/>
                </a:cubicBezTo>
                <a:cubicBezTo>
                  <a:pt x="334" y="51"/>
                  <a:pt x="334" y="51"/>
                  <a:pt x="334" y="51"/>
                </a:cubicBezTo>
                <a:cubicBezTo>
                  <a:pt x="315" y="75"/>
                  <a:pt x="315" y="75"/>
                  <a:pt x="315" y="75"/>
                </a:cubicBezTo>
                <a:cubicBezTo>
                  <a:pt x="315" y="75"/>
                  <a:pt x="306" y="89"/>
                  <a:pt x="280" y="88"/>
                </a:cubicBezTo>
                <a:cubicBezTo>
                  <a:pt x="280" y="89"/>
                  <a:pt x="280" y="89"/>
                  <a:pt x="280" y="89"/>
                </a:cubicBezTo>
                <a:cubicBezTo>
                  <a:pt x="219" y="89"/>
                  <a:pt x="27" y="89"/>
                  <a:pt x="15" y="89"/>
                </a:cubicBezTo>
                <a:cubicBezTo>
                  <a:pt x="0" y="89"/>
                  <a:pt x="0" y="94"/>
                  <a:pt x="0" y="94"/>
                </a:cubicBezTo>
                <a:cubicBezTo>
                  <a:pt x="0" y="130"/>
                  <a:pt x="0" y="130"/>
                  <a:pt x="0" y="130"/>
                </a:cubicBezTo>
                <a:cubicBezTo>
                  <a:pt x="0" y="130"/>
                  <a:pt x="0" y="130"/>
                  <a:pt x="0" y="130"/>
                </a:cubicBezTo>
                <a:cubicBezTo>
                  <a:pt x="0" y="177"/>
                  <a:pt x="0" y="177"/>
                  <a:pt x="0" y="177"/>
                </a:cubicBezTo>
                <a:cubicBezTo>
                  <a:pt x="1" y="176"/>
                  <a:pt x="1" y="172"/>
                  <a:pt x="15" y="172"/>
                </a:cubicBezTo>
                <a:cubicBezTo>
                  <a:pt x="29" y="172"/>
                  <a:pt x="298" y="172"/>
                  <a:pt x="298" y="172"/>
                </a:cubicBezTo>
                <a:cubicBezTo>
                  <a:pt x="298" y="172"/>
                  <a:pt x="299" y="171"/>
                  <a:pt x="301" y="171"/>
                </a:cubicBezTo>
                <a:cubicBezTo>
                  <a:pt x="312" y="171"/>
                  <a:pt x="345" y="169"/>
                  <a:pt x="360" y="148"/>
                </a:cubicBezTo>
                <a:cubicBezTo>
                  <a:pt x="369" y="137"/>
                  <a:pt x="382" y="117"/>
                  <a:pt x="395" y="100"/>
                </a:cubicBezTo>
                <a:cubicBezTo>
                  <a:pt x="403" y="130"/>
                  <a:pt x="403" y="130"/>
                  <a:pt x="403" y="130"/>
                </a:cubicBezTo>
                <a:cubicBezTo>
                  <a:pt x="439" y="81"/>
                  <a:pt x="439" y="81"/>
                  <a:pt x="439" y="81"/>
                </a:cubicBezTo>
                <a:lnTo>
                  <a:pt x="416"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57" name="Group 56"/>
          <p:cNvGrpSpPr/>
          <p:nvPr/>
        </p:nvGrpSpPr>
        <p:grpSpPr>
          <a:xfrm>
            <a:off x="8500901" y="8581908"/>
            <a:ext cx="4550230" cy="4550230"/>
            <a:chOff x="5684837" y="8229600"/>
            <a:chExt cx="5452844" cy="5452844"/>
          </a:xfrm>
        </p:grpSpPr>
        <p:pic>
          <p:nvPicPr>
            <p:cNvPr id="58" name="Picture 5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684837" y="8229600"/>
              <a:ext cx="5452844" cy="5452844"/>
            </a:xfrm>
            <a:prstGeom prst="rect">
              <a:avLst/>
            </a:prstGeom>
          </p:spPr>
        </p:pic>
        <p:sp>
          <p:nvSpPr>
            <p:cNvPr id="59" name="Rectangle 139"/>
            <p:cNvSpPr/>
            <p:nvPr/>
          </p:nvSpPr>
          <p:spPr>
            <a:xfrm>
              <a:off x="6974600" y="8995646"/>
              <a:ext cx="3019661" cy="30204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60" name="Freeform 102"/>
            <p:cNvSpPr>
              <a:spLocks noEditPoints="1"/>
            </p:cNvSpPr>
            <p:nvPr/>
          </p:nvSpPr>
          <p:spPr bwMode="auto">
            <a:xfrm>
              <a:off x="7782973" y="9762392"/>
              <a:ext cx="1483264" cy="1372573"/>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65" name="Group 64"/>
          <p:cNvGrpSpPr/>
          <p:nvPr/>
        </p:nvGrpSpPr>
        <p:grpSpPr>
          <a:xfrm>
            <a:off x="8507455" y="3454738"/>
            <a:ext cx="4550230" cy="4550230"/>
            <a:chOff x="11347902" y="8263156"/>
            <a:chExt cx="5452844" cy="5452844"/>
          </a:xfrm>
        </p:grpSpPr>
        <p:pic>
          <p:nvPicPr>
            <p:cNvPr id="66" name="Picture 6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47902" y="8263156"/>
              <a:ext cx="5452844" cy="5452844"/>
            </a:xfrm>
            <a:prstGeom prst="rect">
              <a:avLst/>
            </a:prstGeom>
          </p:spPr>
        </p:pic>
        <p:sp>
          <p:nvSpPr>
            <p:cNvPr id="67" name="Rectangle 139"/>
            <p:cNvSpPr/>
            <p:nvPr/>
          </p:nvSpPr>
          <p:spPr>
            <a:xfrm>
              <a:off x="12637665" y="9029202"/>
              <a:ext cx="3019661" cy="30204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68" name="กลุ่ม 79"/>
            <p:cNvGrpSpPr/>
            <p:nvPr/>
          </p:nvGrpSpPr>
          <p:grpSpPr>
            <a:xfrm>
              <a:off x="13627245" y="9762741"/>
              <a:ext cx="1040499" cy="1553370"/>
              <a:chOff x="9260948" y="10553700"/>
              <a:chExt cx="447675" cy="668338"/>
            </a:xfrm>
            <a:solidFill>
              <a:schemeClr val="bg1"/>
            </a:solidFill>
          </p:grpSpPr>
          <p:sp>
            <p:nvSpPr>
              <p:cNvPr id="69"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73" name="กลุ่ม 130"/>
          <p:cNvGrpSpPr/>
          <p:nvPr/>
        </p:nvGrpSpPr>
        <p:grpSpPr>
          <a:xfrm>
            <a:off x="1636641" y="6265328"/>
            <a:ext cx="5429980" cy="2421472"/>
            <a:chOff x="13528954" y="4142550"/>
            <a:chExt cx="5429980" cy="2421472"/>
          </a:xfrm>
        </p:grpSpPr>
        <p:sp>
          <p:nvSpPr>
            <p:cNvPr id="74" name="Teardrop 16"/>
            <p:cNvSpPr/>
            <p:nvPr/>
          </p:nvSpPr>
          <p:spPr bwMode="auto">
            <a:xfrm rot="8100000">
              <a:off x="13528954" y="4142550"/>
              <a:ext cx="1113076" cy="1113366"/>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p>
          </p:txBody>
        </p:sp>
        <p:sp>
          <p:nvSpPr>
            <p:cNvPr id="75" name="TextBox 74"/>
            <p:cNvSpPr txBox="1"/>
            <p:nvPr/>
          </p:nvSpPr>
          <p:spPr>
            <a:xfrm>
              <a:off x="15134605" y="4495800"/>
              <a:ext cx="3824329" cy="2068222"/>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76" name="Freeform 33"/>
            <p:cNvSpPr>
              <a:spLocks noChangeArrowheads="1"/>
            </p:cNvSpPr>
            <p:nvPr/>
          </p:nvSpPr>
          <p:spPr bwMode="auto">
            <a:xfrm>
              <a:off x="13842556" y="4463296"/>
              <a:ext cx="527213" cy="554671"/>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81" name="กลุ่ม 130"/>
          <p:cNvGrpSpPr/>
          <p:nvPr/>
        </p:nvGrpSpPr>
        <p:grpSpPr>
          <a:xfrm>
            <a:off x="1563312" y="9694328"/>
            <a:ext cx="5429980" cy="2573872"/>
            <a:chOff x="13528954" y="4142550"/>
            <a:chExt cx="5429980" cy="2573872"/>
          </a:xfrm>
        </p:grpSpPr>
        <p:sp>
          <p:nvSpPr>
            <p:cNvPr id="82" name="Teardrop 16"/>
            <p:cNvSpPr/>
            <p:nvPr/>
          </p:nvSpPr>
          <p:spPr bwMode="auto">
            <a:xfrm rot="8100000">
              <a:off x="13528954" y="4142550"/>
              <a:ext cx="1113076" cy="1113366"/>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anchor="ctr"/>
            <a:lstStyle/>
            <a:p>
              <a:pPr algn="ctr">
                <a:defRPr/>
              </a:pPr>
              <a:endParaRPr lang="en-US" dirty="0"/>
            </a:p>
          </p:txBody>
        </p:sp>
        <p:sp>
          <p:nvSpPr>
            <p:cNvPr id="83" name="TextBox 82"/>
            <p:cNvSpPr txBox="1"/>
            <p:nvPr/>
          </p:nvSpPr>
          <p:spPr>
            <a:xfrm>
              <a:off x="15134605" y="4648200"/>
              <a:ext cx="3824329" cy="2068222"/>
            </a:xfrm>
            <a:prstGeom prst="rect">
              <a:avLst/>
            </a:prstGeom>
            <a:noFill/>
          </p:spPr>
          <p:txBody>
            <a:bodyPr wrap="square" lIns="219419" tIns="109710" rIns="219419" bIns="109710" rtlCol="0">
              <a:spAutoFit/>
            </a:bodyPr>
            <a:lstStyle/>
            <a:p>
              <a:r>
                <a:rPr lang="en-US" sz="2400" dirty="0">
                  <a:solidFill>
                    <a:schemeClr val="bg1">
                      <a:lumMod val="65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84" name="Freeform 33"/>
            <p:cNvSpPr>
              <a:spLocks noChangeArrowheads="1"/>
            </p:cNvSpPr>
            <p:nvPr/>
          </p:nvSpPr>
          <p:spPr bwMode="auto">
            <a:xfrm>
              <a:off x="13842556" y="4463296"/>
              <a:ext cx="527213" cy="554671"/>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nvGrpSpPr>
          <p:cNvPr id="85" name="Group 84"/>
          <p:cNvGrpSpPr/>
          <p:nvPr/>
        </p:nvGrpSpPr>
        <p:grpSpPr>
          <a:xfrm>
            <a:off x="1618359" y="1905000"/>
            <a:ext cx="10046337" cy="2756441"/>
            <a:chOff x="15576914" y="1396829"/>
            <a:chExt cx="4195296" cy="5356099"/>
          </a:xfrm>
        </p:grpSpPr>
        <p:sp>
          <p:nvSpPr>
            <p:cNvPr id="86" name="TextBox 85"/>
            <p:cNvSpPr txBox="1"/>
            <p:nvPr/>
          </p:nvSpPr>
          <p:spPr>
            <a:xfrm>
              <a:off x="15576914" y="2734122"/>
              <a:ext cx="3225533" cy="4018806"/>
            </a:xfrm>
            <a:prstGeom prst="rect">
              <a:avLst/>
            </a:prstGeom>
            <a:noFill/>
          </p:spPr>
          <p:txBody>
            <a:bodyPr wrap="square" lIns="219419" tIns="109710" rIns="219419" bIns="109710" rtlCol="0">
              <a:spAutoFit/>
            </a:bodyPr>
            <a:lstStyle/>
            <a:p>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dolor sit </a:t>
              </a:r>
              <a:r>
                <a:rPr lang="en-US" sz="2400" dirty="0" err="1">
                  <a:solidFill>
                    <a:schemeClr val="bg1">
                      <a:lumMod val="65000"/>
                    </a:schemeClr>
                  </a:solidFill>
                  <a:latin typeface="Lato" pitchFamily="34" charset="0"/>
                  <a:ea typeface="Lato" pitchFamily="34" charset="0"/>
                  <a:cs typeface="Lato" pitchFamily="34" charset="0"/>
                </a:rPr>
                <a:t>amet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consectetur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adipiscing</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elit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Ut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efficitur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tortor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r>
                <a:rPr lang="en-US" sz="2400" dirty="0">
                  <a:solidFill>
                    <a:schemeClr val="bg1">
                      <a:lumMod val="65000"/>
                    </a:schemeClr>
                  </a:solidFill>
                  <a:latin typeface="Lato" pitchFamily="34" charset="0"/>
                  <a:ea typeface="Lato" pitchFamily="34" charset="0"/>
                  <a:cs typeface="Lato" pitchFamily="34" charset="0"/>
                </a:rPr>
                <a:t>, a </a:t>
              </a:r>
              <a:r>
                <a:rPr lang="en-US" sz="2400" dirty="0" err="1">
                  <a:solidFill>
                    <a:schemeClr val="bg1">
                      <a:lumMod val="65000"/>
                    </a:schemeClr>
                  </a:solidFill>
                  <a:latin typeface="Lato" pitchFamily="34" charset="0"/>
                  <a:ea typeface="Lato" pitchFamily="34" charset="0"/>
                  <a:cs typeface="Lato" pitchFamily="34" charset="0"/>
                </a:rPr>
                <a:t>pulvinar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lacinia</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Donec</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arcu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justo</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Fusce</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eget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consequat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risus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Proin</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est</a:t>
              </a:r>
              <a:r>
                <a:rPr lang="en-US" sz="2400" dirty="0">
                  <a:solidFill>
                    <a:schemeClr val="bg1">
                      <a:lumMod val="65000"/>
                    </a:schemeClr>
                  </a:solidFill>
                  <a:latin typeface="Lato" pitchFamily="34" charset="0"/>
                  <a:ea typeface="Lato" pitchFamily="34" charset="0"/>
                  <a:cs typeface="Lato" pitchFamily="34" charset="0"/>
                </a:rPr>
                <a:t> lacus, </a:t>
              </a:r>
              <a:r>
                <a:rPr lang="en-US" sz="2400" dirty="0" err="1">
                  <a:solidFill>
                    <a:schemeClr val="bg1">
                      <a:lumMod val="65000"/>
                    </a:schemeClr>
                  </a:solidFill>
                  <a:latin typeface="Lato" pitchFamily="34" charset="0"/>
                  <a:ea typeface="Lato" pitchFamily="34" charset="0"/>
                  <a:cs typeface="Lato" pitchFamily="34" charset="0"/>
                </a:rPr>
                <a:t>interdum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feugiat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quis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faucibus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vel</a:t>
              </a:r>
              <a:r>
                <a:rPr lang="en-US" sz="2400" dirty="0">
                  <a:solidFill>
                    <a:schemeClr val="bg1">
                      <a:lumMod val="65000"/>
                    </a:schemeClr>
                  </a:solidFill>
                  <a:latin typeface="Lato" pitchFamily="34" charset="0"/>
                  <a:ea typeface="Lato" pitchFamily="34" charset="0"/>
                  <a:cs typeface="Lato" pitchFamily="34" charset="0"/>
                </a:rPr>
                <a:t> mi.  </a:t>
              </a:r>
              <a:r>
                <a:rPr lang="en-US" sz="2400" dirty="0" err="1">
                  <a:solidFill>
                    <a:schemeClr val="bg1">
                      <a:lumMod val="65000"/>
                    </a:schemeClr>
                  </a:solidFill>
                  <a:latin typeface="Lato" pitchFamily="34" charset="0"/>
                  <a:ea typeface="Lato" pitchFamily="34" charset="0"/>
                  <a:cs typeface="Lato" pitchFamily="34" charset="0"/>
                </a:rPr>
                <a:t>Vivamus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endParaRPr lang="en-US" sz="2400" dirty="0">
                <a:solidFill>
                  <a:schemeClr val="bg1">
                    <a:lumMod val="65000"/>
                  </a:schemeClr>
                </a:solidFill>
                <a:latin typeface="Lato" pitchFamily="34" charset="0"/>
                <a:ea typeface="Lato" pitchFamily="34" charset="0"/>
                <a:cs typeface="Lato" pitchFamily="34" charset="0"/>
              </a:endParaRPr>
            </a:p>
          </p:txBody>
        </p:sp>
        <p:sp>
          <p:nvSpPr>
            <p:cNvPr id="87" name="TextBox 86"/>
            <p:cNvSpPr txBox="1"/>
            <p:nvPr/>
          </p:nvSpPr>
          <p:spPr>
            <a:xfrm>
              <a:off x="15576914" y="1396829"/>
              <a:ext cx="4195296" cy="1435242"/>
            </a:xfrm>
            <a:prstGeom prst="rect">
              <a:avLst/>
            </a:prstGeom>
            <a:noFill/>
          </p:spPr>
          <p:txBody>
            <a:bodyPr wrap="square" lIns="182843" tIns="91422" rIns="182843" bIns="91422" rtlCol="0">
              <a:spAutoFit/>
            </a:bodyPr>
            <a:lstStyle/>
            <a:p>
              <a:r>
                <a:rPr lang="en-US" sz="3600" b="1" dirty="0">
                  <a:solidFill>
                    <a:schemeClr val="accent5"/>
                  </a:solidFill>
                  <a:latin typeface="Lato" pitchFamily="34" charset="0"/>
                  <a:ea typeface="Lato" pitchFamily="34" charset="0"/>
                  <a:cs typeface="Lato" pitchFamily="34" charset="0"/>
                </a:rPr>
                <a:t>DESCRIPTION HERE</a:t>
              </a:r>
              <a:endParaRPr lang="id-ID" sz="3600" b="1" dirty="0">
                <a:solidFill>
                  <a:schemeClr val="accent5"/>
                </a:solidFill>
                <a:latin typeface="Lato" pitchFamily="34" charset="0"/>
                <a:ea typeface="Lato" pitchFamily="34" charset="0"/>
                <a:cs typeface="Lato" pitchFamily="34" charset="0"/>
              </a:endParaRPr>
            </a:p>
          </p:txBody>
        </p:sp>
      </p:grpSp>
      <p:grpSp>
        <p:nvGrpSpPr>
          <p:cNvPr id="2" name="Group 1"/>
          <p:cNvGrpSpPr/>
          <p:nvPr/>
        </p:nvGrpSpPr>
        <p:grpSpPr>
          <a:xfrm>
            <a:off x="12883235" y="4561609"/>
            <a:ext cx="7163888" cy="1534391"/>
            <a:chOff x="12883235" y="4561609"/>
            <a:chExt cx="7163888" cy="1534391"/>
          </a:xfrm>
        </p:grpSpPr>
        <p:sp>
          <p:nvSpPr>
            <p:cNvPr id="88" name="TextBox 87"/>
            <p:cNvSpPr txBox="1"/>
            <p:nvPr/>
          </p:nvSpPr>
          <p:spPr>
            <a:xfrm>
              <a:off x="12883235" y="5135773"/>
              <a:ext cx="7163888"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t>
              </a:r>
            </a:p>
          </p:txBody>
        </p:sp>
        <p:sp>
          <p:nvSpPr>
            <p:cNvPr id="89" name="TextBox 88"/>
            <p:cNvSpPr txBox="1"/>
            <p:nvPr/>
          </p:nvSpPr>
          <p:spPr>
            <a:xfrm>
              <a:off x="12923837" y="4561609"/>
              <a:ext cx="5546681" cy="646294"/>
            </a:xfrm>
            <a:prstGeom prst="rect">
              <a:avLst/>
            </a:prstGeom>
            <a:noFill/>
          </p:spPr>
          <p:txBody>
            <a:bodyPr wrap="square" lIns="182843" tIns="91422" rIns="182843" bIns="91422" rtlCol="0">
              <a:spAutoFit/>
            </a:bodyPr>
            <a:lstStyle/>
            <a:p>
              <a:r>
                <a:rPr lang="en-US" sz="3000" b="1" dirty="0">
                  <a:solidFill>
                    <a:schemeClr val="bg1"/>
                  </a:solidFill>
                  <a:latin typeface="Lato" pitchFamily="34" charset="0"/>
                  <a:ea typeface="Lato" pitchFamily="34" charset="0"/>
                  <a:cs typeface="Lato" pitchFamily="34" charset="0"/>
                </a:rPr>
                <a:t>CONTENT HERE</a:t>
              </a:r>
              <a:endParaRPr lang="id-ID" sz="3000" b="1" dirty="0">
                <a:solidFill>
                  <a:schemeClr val="bg1"/>
                </a:solidFill>
                <a:latin typeface="Lato" pitchFamily="34" charset="0"/>
                <a:ea typeface="Lato" pitchFamily="34" charset="0"/>
                <a:cs typeface="Lato" pitchFamily="34" charset="0"/>
              </a:endParaRPr>
            </a:p>
          </p:txBody>
        </p:sp>
      </p:grpSp>
      <p:grpSp>
        <p:nvGrpSpPr>
          <p:cNvPr id="91" name="Group 90"/>
          <p:cNvGrpSpPr/>
          <p:nvPr/>
        </p:nvGrpSpPr>
        <p:grpSpPr>
          <a:xfrm>
            <a:off x="13000037" y="9802549"/>
            <a:ext cx="7163888" cy="1534391"/>
            <a:chOff x="12883235" y="4561609"/>
            <a:chExt cx="7163888" cy="1534391"/>
          </a:xfrm>
        </p:grpSpPr>
        <p:sp>
          <p:nvSpPr>
            <p:cNvPr id="92" name="TextBox 91"/>
            <p:cNvSpPr txBox="1"/>
            <p:nvPr/>
          </p:nvSpPr>
          <p:spPr>
            <a:xfrm>
              <a:off x="12883235" y="5135773"/>
              <a:ext cx="7163888"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 Data .</a:t>
              </a:r>
            </a:p>
          </p:txBody>
        </p:sp>
        <p:sp>
          <p:nvSpPr>
            <p:cNvPr id="93" name="TextBox 92"/>
            <p:cNvSpPr txBox="1"/>
            <p:nvPr/>
          </p:nvSpPr>
          <p:spPr>
            <a:xfrm>
              <a:off x="12923837" y="4561609"/>
              <a:ext cx="5546681" cy="646294"/>
            </a:xfrm>
            <a:prstGeom prst="rect">
              <a:avLst/>
            </a:prstGeom>
            <a:noFill/>
          </p:spPr>
          <p:txBody>
            <a:bodyPr wrap="square" lIns="182843" tIns="91422" rIns="182843" bIns="91422" rtlCol="0">
              <a:spAutoFit/>
            </a:bodyPr>
            <a:lstStyle/>
            <a:p>
              <a:r>
                <a:rPr lang="en-US" sz="3000" b="1">
                  <a:solidFill>
                    <a:schemeClr val="bg1"/>
                  </a:solidFill>
                  <a:latin typeface="Lato" pitchFamily="34" charset="0"/>
                  <a:ea typeface="Lato" pitchFamily="34" charset="0"/>
                  <a:cs typeface="Lato" pitchFamily="34" charset="0"/>
                </a:rPr>
                <a:t>CONTENT HERE</a:t>
              </a:r>
              <a:endParaRPr lang="id-ID" sz="3000" b="1" dirty="0">
                <a:solidFill>
                  <a:schemeClr val="bg1"/>
                </a:solidFill>
                <a:latin typeface="Lato" pitchFamily="34" charset="0"/>
                <a:ea typeface="Lato" pitchFamily="34" charset="0"/>
                <a:cs typeface="Lato" pitchFamily="34" charset="0"/>
              </a:endParaRPr>
            </a:p>
          </p:txBody>
        </p:sp>
      </p:grpSp>
      <p:sp>
        <p:nvSpPr>
          <p:cNvPr id="42" name="TextBox 31"/>
          <p:cNvSpPr txBox="1">
            <a:spLocks noChangeArrowheads="1"/>
          </p:cNvSpPr>
          <p:nvPr/>
        </p:nvSpPr>
        <p:spPr bwMode="auto">
          <a:xfrm>
            <a:off x="3346283" y="5836550"/>
            <a:ext cx="222448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6000" b="1" dirty="0">
                <a:solidFill>
                  <a:schemeClr val="accent6"/>
                </a:solidFill>
                <a:latin typeface="Lato Black" pitchFamily="34" charset="0"/>
                <a:ea typeface="Lato Black" pitchFamily="34" charset="0"/>
                <a:cs typeface="Lato Black" pitchFamily="34" charset="0"/>
              </a:rPr>
              <a:t>89%</a:t>
            </a:r>
            <a:endParaRPr lang="id-ID" sz="6000" b="1" dirty="0">
              <a:solidFill>
                <a:schemeClr val="accent6"/>
              </a:solidFill>
              <a:latin typeface="Lato Black" pitchFamily="34" charset="0"/>
              <a:ea typeface="Lato Black" pitchFamily="34" charset="0"/>
              <a:cs typeface="Lato Black" pitchFamily="34" charset="0"/>
            </a:endParaRPr>
          </a:p>
        </p:txBody>
      </p:sp>
      <p:sp>
        <p:nvSpPr>
          <p:cNvPr id="44" name="TextBox 31"/>
          <p:cNvSpPr txBox="1">
            <a:spLocks noChangeArrowheads="1"/>
          </p:cNvSpPr>
          <p:nvPr/>
        </p:nvSpPr>
        <p:spPr bwMode="auto">
          <a:xfrm>
            <a:off x="3460356" y="9347537"/>
            <a:ext cx="222448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6000" b="1" dirty="0">
                <a:solidFill>
                  <a:schemeClr val="accent2"/>
                </a:solidFill>
                <a:latin typeface="Lato Black" pitchFamily="34" charset="0"/>
                <a:ea typeface="Lato Black" pitchFamily="34" charset="0"/>
                <a:cs typeface="Lato Black" pitchFamily="34" charset="0"/>
              </a:rPr>
              <a:t>72%</a:t>
            </a:r>
            <a:endParaRPr lang="id-ID" sz="6000" b="1" dirty="0">
              <a:solidFill>
                <a:schemeClr val="accent2"/>
              </a:solidFill>
              <a:latin typeface="Lato Black" pitchFamily="34" charset="0"/>
              <a:ea typeface="Lato Black" pitchFamily="34" charset="0"/>
              <a:cs typeface="Lato Black" pitchFamily="34" charset="0"/>
            </a:endParaRPr>
          </a:p>
        </p:txBody>
      </p:sp>
    </p:spTree>
    <p:extLst>
      <p:ext uri="{BB962C8B-B14F-4D97-AF65-F5344CB8AC3E}">
        <p14:creationId xmlns:p14="http://schemas.microsoft.com/office/powerpoint/2010/main" val="855487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wipe(left)">
                                      <p:cBhvr>
                                        <p:cTn id="11"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กลุ่ม 104"/>
          <p:cNvGrpSpPr/>
          <p:nvPr/>
        </p:nvGrpSpPr>
        <p:grpSpPr>
          <a:xfrm>
            <a:off x="10456862" y="3617911"/>
            <a:ext cx="7445375" cy="1992313"/>
            <a:chOff x="10456862" y="3617911"/>
            <a:chExt cx="7445375" cy="1992313"/>
          </a:xfrm>
        </p:grpSpPr>
        <p:sp>
          <p:nvSpPr>
            <p:cNvPr id="106" name="Freeform 7"/>
            <p:cNvSpPr>
              <a:spLocks noEditPoints="1"/>
            </p:cNvSpPr>
            <p:nvPr/>
          </p:nvSpPr>
          <p:spPr bwMode="auto">
            <a:xfrm>
              <a:off x="10456862" y="3617911"/>
              <a:ext cx="7445375" cy="1992313"/>
            </a:xfrm>
            <a:custGeom>
              <a:avLst/>
              <a:gdLst>
                <a:gd name="T0" fmla="*/ 0 w 426"/>
                <a:gd name="T1" fmla="*/ 114 h 114"/>
                <a:gd name="T2" fmla="*/ 369 w 426"/>
                <a:gd name="T3" fmla="*/ 114 h 114"/>
                <a:gd name="T4" fmla="*/ 426 w 426"/>
                <a:gd name="T5" fmla="*/ 57 h 114"/>
                <a:gd name="T6" fmla="*/ 369 w 426"/>
                <a:gd name="T7" fmla="*/ 0 h 114"/>
                <a:gd name="T8" fmla="*/ 0 w 426"/>
                <a:gd name="T9" fmla="*/ 0 h 114"/>
                <a:gd name="T10" fmla="*/ 0 w 426"/>
                <a:gd name="T11" fmla="*/ 114 h 114"/>
                <a:gd name="T12" fmla="*/ 366 w 426"/>
                <a:gd name="T13" fmla="*/ 8 h 114"/>
                <a:gd name="T14" fmla="*/ 414 w 426"/>
                <a:gd name="T15" fmla="*/ 57 h 114"/>
                <a:gd name="T16" fmla="*/ 366 w 426"/>
                <a:gd name="T17" fmla="*/ 106 h 114"/>
                <a:gd name="T18" fmla="*/ 317 w 426"/>
                <a:gd name="T19" fmla="*/ 57 h 114"/>
                <a:gd name="T20" fmla="*/ 366 w 426"/>
                <a:gd name="T21" fmla="*/ 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6" h="114">
                  <a:moveTo>
                    <a:pt x="0" y="114"/>
                  </a:moveTo>
                  <a:cubicBezTo>
                    <a:pt x="369" y="114"/>
                    <a:pt x="369" y="114"/>
                    <a:pt x="369" y="114"/>
                  </a:cubicBezTo>
                  <a:cubicBezTo>
                    <a:pt x="400" y="114"/>
                    <a:pt x="426" y="88"/>
                    <a:pt x="426" y="57"/>
                  </a:cubicBezTo>
                  <a:cubicBezTo>
                    <a:pt x="426" y="25"/>
                    <a:pt x="400" y="0"/>
                    <a:pt x="369" y="0"/>
                  </a:cubicBezTo>
                  <a:cubicBezTo>
                    <a:pt x="0" y="0"/>
                    <a:pt x="0" y="0"/>
                    <a:pt x="0" y="0"/>
                  </a:cubicBezTo>
                  <a:lnTo>
                    <a:pt x="0" y="114"/>
                  </a:lnTo>
                  <a:close/>
                  <a:moveTo>
                    <a:pt x="366" y="8"/>
                  </a:moveTo>
                  <a:cubicBezTo>
                    <a:pt x="393" y="8"/>
                    <a:pt x="414" y="30"/>
                    <a:pt x="414" y="57"/>
                  </a:cubicBezTo>
                  <a:cubicBezTo>
                    <a:pt x="414" y="84"/>
                    <a:pt x="393" y="106"/>
                    <a:pt x="366" y="106"/>
                  </a:cubicBezTo>
                  <a:cubicBezTo>
                    <a:pt x="339" y="106"/>
                    <a:pt x="317" y="84"/>
                    <a:pt x="317" y="57"/>
                  </a:cubicBezTo>
                  <a:cubicBezTo>
                    <a:pt x="317" y="30"/>
                    <a:pt x="339" y="8"/>
                    <a:pt x="366" y="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07" name="TextBox 106"/>
            <p:cNvSpPr txBox="1"/>
            <p:nvPr/>
          </p:nvSpPr>
          <p:spPr>
            <a:xfrm>
              <a:off x="11933237" y="3962400"/>
              <a:ext cx="3263189"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08" name="กลุ่ม 107"/>
            <p:cNvGrpSpPr/>
            <p:nvPr/>
          </p:nvGrpSpPr>
          <p:grpSpPr>
            <a:xfrm>
              <a:off x="16429037" y="4388249"/>
              <a:ext cx="864697" cy="477859"/>
              <a:chOff x="17619663" y="4157663"/>
              <a:chExt cx="723900" cy="400050"/>
            </a:xfrm>
            <a:solidFill>
              <a:schemeClr val="accent2"/>
            </a:solidFill>
          </p:grpSpPr>
          <p:sp>
            <p:nvSpPr>
              <p:cNvPr id="109"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21" name="กลุ่ม 120"/>
          <p:cNvGrpSpPr/>
          <p:nvPr/>
        </p:nvGrpSpPr>
        <p:grpSpPr>
          <a:xfrm>
            <a:off x="10456862" y="5837236"/>
            <a:ext cx="8791575" cy="1992313"/>
            <a:chOff x="10456862" y="5837236"/>
            <a:chExt cx="8791575" cy="1992313"/>
          </a:xfrm>
        </p:grpSpPr>
        <p:sp>
          <p:nvSpPr>
            <p:cNvPr id="122" name="Freeform 9"/>
            <p:cNvSpPr>
              <a:spLocks noEditPoints="1"/>
            </p:cNvSpPr>
            <p:nvPr/>
          </p:nvSpPr>
          <p:spPr bwMode="auto">
            <a:xfrm>
              <a:off x="10456862" y="5837236"/>
              <a:ext cx="8791575" cy="1992313"/>
            </a:xfrm>
            <a:custGeom>
              <a:avLst/>
              <a:gdLst>
                <a:gd name="T0" fmla="*/ 446 w 503"/>
                <a:gd name="T1" fmla="*/ 0 h 114"/>
                <a:gd name="T2" fmla="*/ 0 w 503"/>
                <a:gd name="T3" fmla="*/ 0 h 114"/>
                <a:gd name="T4" fmla="*/ 0 w 503"/>
                <a:gd name="T5" fmla="*/ 114 h 114"/>
                <a:gd name="T6" fmla="*/ 446 w 503"/>
                <a:gd name="T7" fmla="*/ 114 h 114"/>
                <a:gd name="T8" fmla="*/ 503 w 503"/>
                <a:gd name="T9" fmla="*/ 57 h 114"/>
                <a:gd name="T10" fmla="*/ 446 w 503"/>
                <a:gd name="T11" fmla="*/ 0 h 114"/>
                <a:gd name="T12" fmla="*/ 443 w 503"/>
                <a:gd name="T13" fmla="*/ 106 h 114"/>
                <a:gd name="T14" fmla="*/ 394 w 503"/>
                <a:gd name="T15" fmla="*/ 57 h 114"/>
                <a:gd name="T16" fmla="*/ 443 w 503"/>
                <a:gd name="T17" fmla="*/ 9 h 114"/>
                <a:gd name="T18" fmla="*/ 492 w 503"/>
                <a:gd name="T19" fmla="*/ 57 h 114"/>
                <a:gd name="T20" fmla="*/ 443 w 503"/>
                <a:gd name="T21"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3" h="114">
                  <a:moveTo>
                    <a:pt x="446" y="0"/>
                  </a:moveTo>
                  <a:cubicBezTo>
                    <a:pt x="0" y="0"/>
                    <a:pt x="0" y="0"/>
                    <a:pt x="0" y="0"/>
                  </a:cubicBezTo>
                  <a:cubicBezTo>
                    <a:pt x="0" y="114"/>
                    <a:pt x="0" y="114"/>
                    <a:pt x="0" y="114"/>
                  </a:cubicBezTo>
                  <a:cubicBezTo>
                    <a:pt x="446" y="114"/>
                    <a:pt x="446" y="114"/>
                    <a:pt x="446" y="114"/>
                  </a:cubicBezTo>
                  <a:cubicBezTo>
                    <a:pt x="478" y="114"/>
                    <a:pt x="503" y="89"/>
                    <a:pt x="503" y="57"/>
                  </a:cubicBezTo>
                  <a:cubicBezTo>
                    <a:pt x="503" y="26"/>
                    <a:pt x="478" y="0"/>
                    <a:pt x="446" y="0"/>
                  </a:cubicBezTo>
                  <a:close/>
                  <a:moveTo>
                    <a:pt x="443" y="106"/>
                  </a:moveTo>
                  <a:cubicBezTo>
                    <a:pt x="416" y="106"/>
                    <a:pt x="394" y="84"/>
                    <a:pt x="394" y="57"/>
                  </a:cubicBezTo>
                  <a:cubicBezTo>
                    <a:pt x="394" y="30"/>
                    <a:pt x="416" y="9"/>
                    <a:pt x="443" y="9"/>
                  </a:cubicBezTo>
                  <a:cubicBezTo>
                    <a:pt x="470" y="9"/>
                    <a:pt x="492" y="30"/>
                    <a:pt x="492" y="57"/>
                  </a:cubicBezTo>
                  <a:cubicBezTo>
                    <a:pt x="492" y="84"/>
                    <a:pt x="470" y="106"/>
                    <a:pt x="443" y="10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23" name="TextBox 122"/>
            <p:cNvSpPr txBox="1"/>
            <p:nvPr/>
          </p:nvSpPr>
          <p:spPr>
            <a:xfrm>
              <a:off x="11933237" y="6354973"/>
              <a:ext cx="4419600"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24" name="Freeform 103"/>
            <p:cNvSpPr>
              <a:spLocks noEditPoints="1"/>
            </p:cNvSpPr>
            <p:nvPr/>
          </p:nvSpPr>
          <p:spPr bwMode="auto">
            <a:xfrm>
              <a:off x="17902237" y="6452243"/>
              <a:ext cx="648522" cy="762298"/>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25" name="กลุ่ม 124"/>
          <p:cNvGrpSpPr/>
          <p:nvPr/>
        </p:nvGrpSpPr>
        <p:grpSpPr>
          <a:xfrm>
            <a:off x="10456862" y="8039099"/>
            <a:ext cx="7986713" cy="1992313"/>
            <a:chOff x="10456862" y="8039099"/>
            <a:chExt cx="7986713" cy="1992313"/>
          </a:xfrm>
        </p:grpSpPr>
        <p:sp>
          <p:nvSpPr>
            <p:cNvPr id="126" name="Freeform 6"/>
            <p:cNvSpPr>
              <a:spLocks noEditPoints="1"/>
            </p:cNvSpPr>
            <p:nvPr/>
          </p:nvSpPr>
          <p:spPr bwMode="auto">
            <a:xfrm>
              <a:off x="10456862" y="8039099"/>
              <a:ext cx="7986713" cy="1992313"/>
            </a:xfrm>
            <a:custGeom>
              <a:avLst/>
              <a:gdLst>
                <a:gd name="T0" fmla="*/ 400 w 457"/>
                <a:gd name="T1" fmla="*/ 0 h 114"/>
                <a:gd name="T2" fmla="*/ 0 w 457"/>
                <a:gd name="T3" fmla="*/ 0 h 114"/>
                <a:gd name="T4" fmla="*/ 0 w 457"/>
                <a:gd name="T5" fmla="*/ 114 h 114"/>
                <a:gd name="T6" fmla="*/ 400 w 457"/>
                <a:gd name="T7" fmla="*/ 114 h 114"/>
                <a:gd name="T8" fmla="*/ 457 w 457"/>
                <a:gd name="T9" fmla="*/ 57 h 114"/>
                <a:gd name="T10" fmla="*/ 400 w 457"/>
                <a:gd name="T11" fmla="*/ 0 h 114"/>
                <a:gd name="T12" fmla="*/ 397 w 457"/>
                <a:gd name="T13" fmla="*/ 106 h 114"/>
                <a:gd name="T14" fmla="*/ 348 w 457"/>
                <a:gd name="T15" fmla="*/ 57 h 114"/>
                <a:gd name="T16" fmla="*/ 397 w 457"/>
                <a:gd name="T17" fmla="*/ 8 h 114"/>
                <a:gd name="T18" fmla="*/ 445 w 457"/>
                <a:gd name="T19" fmla="*/ 57 h 114"/>
                <a:gd name="T20" fmla="*/ 397 w 457"/>
                <a:gd name="T21"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7" h="114">
                  <a:moveTo>
                    <a:pt x="400" y="0"/>
                  </a:moveTo>
                  <a:cubicBezTo>
                    <a:pt x="0" y="0"/>
                    <a:pt x="0" y="0"/>
                    <a:pt x="0" y="0"/>
                  </a:cubicBezTo>
                  <a:cubicBezTo>
                    <a:pt x="0" y="114"/>
                    <a:pt x="0" y="114"/>
                    <a:pt x="0" y="114"/>
                  </a:cubicBezTo>
                  <a:cubicBezTo>
                    <a:pt x="400" y="114"/>
                    <a:pt x="400" y="114"/>
                    <a:pt x="400" y="114"/>
                  </a:cubicBezTo>
                  <a:cubicBezTo>
                    <a:pt x="431" y="114"/>
                    <a:pt x="457" y="88"/>
                    <a:pt x="457" y="57"/>
                  </a:cubicBezTo>
                  <a:cubicBezTo>
                    <a:pt x="457" y="26"/>
                    <a:pt x="431" y="0"/>
                    <a:pt x="400" y="0"/>
                  </a:cubicBezTo>
                  <a:close/>
                  <a:moveTo>
                    <a:pt x="397" y="106"/>
                  </a:moveTo>
                  <a:cubicBezTo>
                    <a:pt x="370" y="106"/>
                    <a:pt x="348" y="84"/>
                    <a:pt x="348" y="57"/>
                  </a:cubicBezTo>
                  <a:cubicBezTo>
                    <a:pt x="348" y="30"/>
                    <a:pt x="370" y="8"/>
                    <a:pt x="397" y="8"/>
                  </a:cubicBezTo>
                  <a:cubicBezTo>
                    <a:pt x="423" y="8"/>
                    <a:pt x="445" y="30"/>
                    <a:pt x="445" y="57"/>
                  </a:cubicBezTo>
                  <a:cubicBezTo>
                    <a:pt x="445" y="84"/>
                    <a:pt x="423" y="106"/>
                    <a:pt x="397" y="10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7" name="TextBox 126"/>
            <p:cNvSpPr txBox="1"/>
            <p:nvPr/>
          </p:nvSpPr>
          <p:spPr>
            <a:xfrm>
              <a:off x="11933237" y="8555141"/>
              <a:ext cx="4419600"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28" name="Freeform 168"/>
            <p:cNvSpPr>
              <a:spLocks noEditPoints="1"/>
            </p:cNvSpPr>
            <p:nvPr/>
          </p:nvSpPr>
          <p:spPr bwMode="auto">
            <a:xfrm>
              <a:off x="17018305" y="8671171"/>
              <a:ext cx="750920" cy="728165"/>
            </a:xfrm>
            <a:custGeom>
              <a:avLst/>
              <a:gdLst>
                <a:gd name="T0" fmla="*/ 0 w 66"/>
                <a:gd name="T1" fmla="*/ 56 h 64"/>
                <a:gd name="T2" fmla="*/ 2 w 66"/>
                <a:gd name="T3" fmla="*/ 61 h 64"/>
                <a:gd name="T4" fmla="*/ 3 w 66"/>
                <a:gd name="T5" fmla="*/ 62 h 64"/>
                <a:gd name="T6" fmla="*/ 8 w 66"/>
                <a:gd name="T7" fmla="*/ 64 h 64"/>
                <a:gd name="T8" fmla="*/ 14 w 66"/>
                <a:gd name="T9" fmla="*/ 62 h 64"/>
                <a:gd name="T10" fmla="*/ 29 w 66"/>
                <a:gd name="T11" fmla="*/ 46 h 64"/>
                <a:gd name="T12" fmla="*/ 40 w 66"/>
                <a:gd name="T13" fmla="*/ 48 h 64"/>
                <a:gd name="T14" fmla="*/ 57 w 66"/>
                <a:gd name="T15" fmla="*/ 41 h 64"/>
                <a:gd name="T16" fmla="*/ 57 w 66"/>
                <a:gd name="T17" fmla="*/ 7 h 64"/>
                <a:gd name="T18" fmla="*/ 40 w 66"/>
                <a:gd name="T19" fmla="*/ 0 h 64"/>
                <a:gd name="T20" fmla="*/ 23 w 66"/>
                <a:gd name="T21" fmla="*/ 7 h 64"/>
                <a:gd name="T22" fmla="*/ 18 w 66"/>
                <a:gd name="T23" fmla="*/ 35 h 64"/>
                <a:gd name="T24" fmla="*/ 2 w 66"/>
                <a:gd name="T25" fmla="*/ 50 h 64"/>
                <a:gd name="T26" fmla="*/ 0 w 66"/>
                <a:gd name="T27" fmla="*/ 56 h 64"/>
                <a:gd name="T28" fmla="*/ 40 w 66"/>
                <a:gd name="T29" fmla="*/ 45 h 64"/>
                <a:gd name="T30" fmla="*/ 25 w 66"/>
                <a:gd name="T31" fmla="*/ 39 h 64"/>
                <a:gd name="T32" fmla="*/ 25 w 66"/>
                <a:gd name="T33" fmla="*/ 9 h 64"/>
                <a:gd name="T34" fmla="*/ 40 w 66"/>
                <a:gd name="T35" fmla="*/ 3 h 64"/>
                <a:gd name="T36" fmla="*/ 55 w 66"/>
                <a:gd name="T37" fmla="*/ 9 h 64"/>
                <a:gd name="T38" fmla="*/ 55 w 66"/>
                <a:gd name="T39" fmla="*/ 39 h 64"/>
                <a:gd name="T40" fmla="*/ 40 w 66"/>
                <a:gd name="T41" fmla="*/ 45 h 64"/>
                <a:gd name="T42" fmla="*/ 3 w 66"/>
                <a:gd name="T43" fmla="*/ 56 h 64"/>
                <a:gd name="T44" fmla="*/ 5 w 66"/>
                <a:gd name="T45" fmla="*/ 52 h 64"/>
                <a:gd name="T46" fmla="*/ 20 w 66"/>
                <a:gd name="T47" fmla="*/ 38 h 64"/>
                <a:gd name="T48" fmla="*/ 23 w 66"/>
                <a:gd name="T49" fmla="*/ 41 h 64"/>
                <a:gd name="T50" fmla="*/ 26 w 66"/>
                <a:gd name="T51" fmla="*/ 44 h 64"/>
                <a:gd name="T52" fmla="*/ 12 w 66"/>
                <a:gd name="T53" fmla="*/ 59 h 64"/>
                <a:gd name="T54" fmla="*/ 5 w 66"/>
                <a:gd name="T55" fmla="*/ 59 h 64"/>
                <a:gd name="T56" fmla="*/ 5 w 66"/>
                <a:gd name="T57" fmla="*/ 59 h 64"/>
                <a:gd name="T58" fmla="*/ 3 w 66"/>
                <a:gd name="T59"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64">
                  <a:moveTo>
                    <a:pt x="0" y="56"/>
                  </a:moveTo>
                  <a:cubicBezTo>
                    <a:pt x="0" y="58"/>
                    <a:pt x="1" y="60"/>
                    <a:pt x="2" y="61"/>
                  </a:cubicBezTo>
                  <a:cubicBezTo>
                    <a:pt x="3" y="62"/>
                    <a:pt x="3" y="62"/>
                    <a:pt x="3" y="62"/>
                  </a:cubicBezTo>
                  <a:cubicBezTo>
                    <a:pt x="4" y="63"/>
                    <a:pt x="6" y="64"/>
                    <a:pt x="8" y="64"/>
                  </a:cubicBezTo>
                  <a:cubicBezTo>
                    <a:pt x="10" y="64"/>
                    <a:pt x="12" y="63"/>
                    <a:pt x="14" y="62"/>
                  </a:cubicBezTo>
                  <a:cubicBezTo>
                    <a:pt x="29" y="46"/>
                    <a:pt x="29" y="46"/>
                    <a:pt x="29" y="46"/>
                  </a:cubicBezTo>
                  <a:cubicBezTo>
                    <a:pt x="33" y="48"/>
                    <a:pt x="36" y="48"/>
                    <a:pt x="40" y="48"/>
                  </a:cubicBezTo>
                  <a:cubicBezTo>
                    <a:pt x="46" y="48"/>
                    <a:pt x="52" y="46"/>
                    <a:pt x="57" y="41"/>
                  </a:cubicBezTo>
                  <a:cubicBezTo>
                    <a:pt x="66" y="32"/>
                    <a:pt x="66" y="17"/>
                    <a:pt x="57" y="7"/>
                  </a:cubicBezTo>
                  <a:cubicBezTo>
                    <a:pt x="52" y="2"/>
                    <a:pt x="46" y="0"/>
                    <a:pt x="40" y="0"/>
                  </a:cubicBezTo>
                  <a:cubicBezTo>
                    <a:pt x="33" y="0"/>
                    <a:pt x="27" y="3"/>
                    <a:pt x="23" y="7"/>
                  </a:cubicBezTo>
                  <a:cubicBezTo>
                    <a:pt x="15" y="15"/>
                    <a:pt x="14" y="26"/>
                    <a:pt x="18" y="35"/>
                  </a:cubicBezTo>
                  <a:cubicBezTo>
                    <a:pt x="2" y="50"/>
                    <a:pt x="2" y="50"/>
                    <a:pt x="2" y="50"/>
                  </a:cubicBezTo>
                  <a:cubicBezTo>
                    <a:pt x="1" y="52"/>
                    <a:pt x="0" y="54"/>
                    <a:pt x="0" y="56"/>
                  </a:cubicBezTo>
                  <a:close/>
                  <a:moveTo>
                    <a:pt x="40" y="45"/>
                  </a:moveTo>
                  <a:cubicBezTo>
                    <a:pt x="34" y="45"/>
                    <a:pt x="29" y="43"/>
                    <a:pt x="25" y="39"/>
                  </a:cubicBezTo>
                  <a:cubicBezTo>
                    <a:pt x="17" y="31"/>
                    <a:pt x="17" y="18"/>
                    <a:pt x="25" y="9"/>
                  </a:cubicBezTo>
                  <a:cubicBezTo>
                    <a:pt x="29" y="6"/>
                    <a:pt x="34" y="3"/>
                    <a:pt x="40" y="3"/>
                  </a:cubicBezTo>
                  <a:cubicBezTo>
                    <a:pt x="45" y="3"/>
                    <a:pt x="51" y="5"/>
                    <a:pt x="55" y="9"/>
                  </a:cubicBezTo>
                  <a:cubicBezTo>
                    <a:pt x="63" y="18"/>
                    <a:pt x="63" y="31"/>
                    <a:pt x="55" y="39"/>
                  </a:cubicBezTo>
                  <a:cubicBezTo>
                    <a:pt x="51" y="43"/>
                    <a:pt x="45" y="45"/>
                    <a:pt x="40" y="45"/>
                  </a:cubicBezTo>
                  <a:close/>
                  <a:moveTo>
                    <a:pt x="3" y="56"/>
                  </a:moveTo>
                  <a:cubicBezTo>
                    <a:pt x="3" y="54"/>
                    <a:pt x="4" y="53"/>
                    <a:pt x="5" y="52"/>
                  </a:cubicBezTo>
                  <a:cubicBezTo>
                    <a:pt x="20" y="38"/>
                    <a:pt x="20" y="38"/>
                    <a:pt x="20" y="38"/>
                  </a:cubicBezTo>
                  <a:cubicBezTo>
                    <a:pt x="20" y="39"/>
                    <a:pt x="22" y="40"/>
                    <a:pt x="23" y="41"/>
                  </a:cubicBezTo>
                  <a:cubicBezTo>
                    <a:pt x="24" y="42"/>
                    <a:pt x="25" y="44"/>
                    <a:pt x="26" y="44"/>
                  </a:cubicBezTo>
                  <a:cubicBezTo>
                    <a:pt x="12" y="59"/>
                    <a:pt x="12" y="59"/>
                    <a:pt x="12" y="59"/>
                  </a:cubicBezTo>
                  <a:cubicBezTo>
                    <a:pt x="10" y="61"/>
                    <a:pt x="7" y="61"/>
                    <a:pt x="5" y="59"/>
                  </a:cubicBezTo>
                  <a:cubicBezTo>
                    <a:pt x="5" y="59"/>
                    <a:pt x="5" y="59"/>
                    <a:pt x="5" y="59"/>
                  </a:cubicBezTo>
                  <a:cubicBezTo>
                    <a:pt x="4" y="58"/>
                    <a:pt x="3" y="57"/>
                    <a:pt x="3" y="5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29" name="กลุ่ม 128"/>
          <p:cNvGrpSpPr/>
          <p:nvPr/>
        </p:nvGrpSpPr>
        <p:grpSpPr>
          <a:xfrm>
            <a:off x="10456862" y="10275886"/>
            <a:ext cx="7096125" cy="1992313"/>
            <a:chOff x="10456862" y="10275886"/>
            <a:chExt cx="7096125" cy="1992313"/>
          </a:xfrm>
        </p:grpSpPr>
        <p:sp>
          <p:nvSpPr>
            <p:cNvPr id="130" name="Freeform 8"/>
            <p:cNvSpPr>
              <a:spLocks noEditPoints="1"/>
            </p:cNvSpPr>
            <p:nvPr/>
          </p:nvSpPr>
          <p:spPr bwMode="auto">
            <a:xfrm>
              <a:off x="10456862" y="10275886"/>
              <a:ext cx="7096125" cy="1992313"/>
            </a:xfrm>
            <a:custGeom>
              <a:avLst/>
              <a:gdLst>
                <a:gd name="T0" fmla="*/ 349 w 406"/>
                <a:gd name="T1" fmla="*/ 0 h 114"/>
                <a:gd name="T2" fmla="*/ 0 w 406"/>
                <a:gd name="T3" fmla="*/ 0 h 114"/>
                <a:gd name="T4" fmla="*/ 0 w 406"/>
                <a:gd name="T5" fmla="*/ 114 h 114"/>
                <a:gd name="T6" fmla="*/ 349 w 406"/>
                <a:gd name="T7" fmla="*/ 114 h 114"/>
                <a:gd name="T8" fmla="*/ 406 w 406"/>
                <a:gd name="T9" fmla="*/ 57 h 114"/>
                <a:gd name="T10" fmla="*/ 349 w 406"/>
                <a:gd name="T11" fmla="*/ 0 h 114"/>
                <a:gd name="T12" fmla="*/ 346 w 406"/>
                <a:gd name="T13" fmla="*/ 106 h 114"/>
                <a:gd name="T14" fmla="*/ 297 w 406"/>
                <a:gd name="T15" fmla="*/ 57 h 114"/>
                <a:gd name="T16" fmla="*/ 346 w 406"/>
                <a:gd name="T17" fmla="*/ 8 h 114"/>
                <a:gd name="T18" fmla="*/ 394 w 406"/>
                <a:gd name="T19" fmla="*/ 57 h 114"/>
                <a:gd name="T20" fmla="*/ 346 w 406"/>
                <a:gd name="T21"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6" h="114">
                  <a:moveTo>
                    <a:pt x="349" y="0"/>
                  </a:moveTo>
                  <a:cubicBezTo>
                    <a:pt x="0" y="0"/>
                    <a:pt x="0" y="0"/>
                    <a:pt x="0" y="0"/>
                  </a:cubicBezTo>
                  <a:cubicBezTo>
                    <a:pt x="0" y="114"/>
                    <a:pt x="0" y="114"/>
                    <a:pt x="0" y="114"/>
                  </a:cubicBezTo>
                  <a:cubicBezTo>
                    <a:pt x="349" y="114"/>
                    <a:pt x="349" y="114"/>
                    <a:pt x="349" y="114"/>
                  </a:cubicBezTo>
                  <a:cubicBezTo>
                    <a:pt x="380" y="114"/>
                    <a:pt x="406" y="89"/>
                    <a:pt x="406" y="57"/>
                  </a:cubicBezTo>
                  <a:cubicBezTo>
                    <a:pt x="406" y="26"/>
                    <a:pt x="380" y="0"/>
                    <a:pt x="349" y="0"/>
                  </a:cubicBezTo>
                  <a:close/>
                  <a:moveTo>
                    <a:pt x="346" y="106"/>
                  </a:moveTo>
                  <a:cubicBezTo>
                    <a:pt x="319" y="106"/>
                    <a:pt x="297" y="84"/>
                    <a:pt x="297" y="57"/>
                  </a:cubicBezTo>
                  <a:cubicBezTo>
                    <a:pt x="297" y="30"/>
                    <a:pt x="319" y="8"/>
                    <a:pt x="346" y="8"/>
                  </a:cubicBezTo>
                  <a:cubicBezTo>
                    <a:pt x="373" y="8"/>
                    <a:pt x="394" y="30"/>
                    <a:pt x="394" y="57"/>
                  </a:cubicBezTo>
                  <a:cubicBezTo>
                    <a:pt x="394" y="84"/>
                    <a:pt x="373" y="106"/>
                    <a:pt x="346" y="10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31" name="TextBox 130"/>
            <p:cNvSpPr txBox="1"/>
            <p:nvPr/>
          </p:nvSpPr>
          <p:spPr>
            <a:xfrm>
              <a:off x="11891011" y="10607263"/>
              <a:ext cx="3263189"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32" name="กลุ่ม 131"/>
            <p:cNvGrpSpPr/>
            <p:nvPr/>
          </p:nvGrpSpPr>
          <p:grpSpPr>
            <a:xfrm>
              <a:off x="16247557" y="10873826"/>
              <a:ext cx="534747" cy="796431"/>
              <a:chOff x="14666913" y="11263313"/>
              <a:chExt cx="447675" cy="666750"/>
            </a:xfrm>
            <a:solidFill>
              <a:schemeClr val="accent4"/>
            </a:solidFill>
          </p:grpSpPr>
          <p:sp>
            <p:nvSpPr>
              <p:cNvPr id="133"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03" name="Freeform 12"/>
          <p:cNvSpPr>
            <a:spLocks noEditPoints="1"/>
          </p:cNvSpPr>
          <p:nvPr/>
        </p:nvSpPr>
        <p:spPr bwMode="auto">
          <a:xfrm>
            <a:off x="8872465" y="3048000"/>
            <a:ext cx="2779861" cy="9372600"/>
          </a:xfrm>
          <a:custGeom>
            <a:avLst/>
            <a:gdLst>
              <a:gd name="T0" fmla="*/ 25 w 94"/>
              <a:gd name="T1" fmla="*/ 124 h 317"/>
              <a:gd name="T2" fmla="*/ 26 w 94"/>
              <a:gd name="T3" fmla="*/ 124 h 317"/>
              <a:gd name="T4" fmla="*/ 28 w 94"/>
              <a:gd name="T5" fmla="*/ 150 h 317"/>
              <a:gd name="T6" fmla="*/ 47 w 94"/>
              <a:gd name="T7" fmla="*/ 193 h 317"/>
              <a:gd name="T8" fmla="*/ 41 w 94"/>
              <a:gd name="T9" fmla="*/ 264 h 317"/>
              <a:gd name="T10" fmla="*/ 32 w 94"/>
              <a:gd name="T11" fmla="*/ 284 h 317"/>
              <a:gd name="T12" fmla="*/ 31 w 94"/>
              <a:gd name="T13" fmla="*/ 285 h 317"/>
              <a:gd name="T14" fmla="*/ 42 w 94"/>
              <a:gd name="T15" fmla="*/ 300 h 317"/>
              <a:gd name="T16" fmla="*/ 43 w 94"/>
              <a:gd name="T17" fmla="*/ 302 h 317"/>
              <a:gd name="T18" fmla="*/ 43 w 94"/>
              <a:gd name="T19" fmla="*/ 304 h 317"/>
              <a:gd name="T20" fmla="*/ 43 w 94"/>
              <a:gd name="T21" fmla="*/ 307 h 317"/>
              <a:gd name="T22" fmla="*/ 42 w 94"/>
              <a:gd name="T23" fmla="*/ 309 h 317"/>
              <a:gd name="T24" fmla="*/ 43 w 94"/>
              <a:gd name="T25" fmla="*/ 314 h 317"/>
              <a:gd name="T26" fmla="*/ 64 w 94"/>
              <a:gd name="T27" fmla="*/ 315 h 317"/>
              <a:gd name="T28" fmla="*/ 70 w 94"/>
              <a:gd name="T29" fmla="*/ 315 h 317"/>
              <a:gd name="T30" fmla="*/ 88 w 94"/>
              <a:gd name="T31" fmla="*/ 309 h 317"/>
              <a:gd name="T32" fmla="*/ 89 w 94"/>
              <a:gd name="T33" fmla="*/ 307 h 317"/>
              <a:gd name="T34" fmla="*/ 89 w 94"/>
              <a:gd name="T35" fmla="*/ 307 h 317"/>
              <a:gd name="T36" fmla="*/ 89 w 94"/>
              <a:gd name="T37" fmla="*/ 306 h 317"/>
              <a:gd name="T38" fmla="*/ 89 w 94"/>
              <a:gd name="T39" fmla="*/ 306 h 317"/>
              <a:gd name="T40" fmla="*/ 88 w 94"/>
              <a:gd name="T41" fmla="*/ 305 h 317"/>
              <a:gd name="T42" fmla="*/ 88 w 94"/>
              <a:gd name="T43" fmla="*/ 305 h 317"/>
              <a:gd name="T44" fmla="*/ 87 w 94"/>
              <a:gd name="T45" fmla="*/ 305 h 317"/>
              <a:gd name="T46" fmla="*/ 87 w 94"/>
              <a:gd name="T47" fmla="*/ 305 h 317"/>
              <a:gd name="T48" fmla="*/ 86 w 94"/>
              <a:gd name="T49" fmla="*/ 304 h 317"/>
              <a:gd name="T50" fmla="*/ 85 w 94"/>
              <a:gd name="T51" fmla="*/ 304 h 317"/>
              <a:gd name="T52" fmla="*/ 84 w 94"/>
              <a:gd name="T53" fmla="*/ 304 h 317"/>
              <a:gd name="T54" fmla="*/ 83 w 94"/>
              <a:gd name="T55" fmla="*/ 304 h 317"/>
              <a:gd name="T56" fmla="*/ 82 w 94"/>
              <a:gd name="T57" fmla="*/ 304 h 317"/>
              <a:gd name="T58" fmla="*/ 81 w 94"/>
              <a:gd name="T59" fmla="*/ 303 h 317"/>
              <a:gd name="T60" fmla="*/ 79 w 94"/>
              <a:gd name="T61" fmla="*/ 303 h 317"/>
              <a:gd name="T62" fmla="*/ 78 w 94"/>
              <a:gd name="T63" fmla="*/ 303 h 317"/>
              <a:gd name="T64" fmla="*/ 77 w 94"/>
              <a:gd name="T65" fmla="*/ 303 h 317"/>
              <a:gd name="T66" fmla="*/ 63 w 94"/>
              <a:gd name="T67" fmla="*/ 294 h 317"/>
              <a:gd name="T68" fmla="*/ 60 w 94"/>
              <a:gd name="T69" fmla="*/ 269 h 317"/>
              <a:gd name="T70" fmla="*/ 89 w 94"/>
              <a:gd name="T71" fmla="*/ 229 h 317"/>
              <a:gd name="T72" fmla="*/ 79 w 94"/>
              <a:gd name="T73" fmla="*/ 179 h 317"/>
              <a:gd name="T74" fmla="*/ 82 w 94"/>
              <a:gd name="T75" fmla="*/ 136 h 317"/>
              <a:gd name="T76" fmla="*/ 81 w 94"/>
              <a:gd name="T77" fmla="*/ 85 h 317"/>
              <a:gd name="T78" fmla="*/ 71 w 94"/>
              <a:gd name="T79" fmla="*/ 62 h 317"/>
              <a:gd name="T80" fmla="*/ 71 w 94"/>
              <a:gd name="T81" fmla="*/ 62 h 317"/>
              <a:gd name="T82" fmla="*/ 76 w 94"/>
              <a:gd name="T83" fmla="*/ 19 h 317"/>
              <a:gd name="T84" fmla="*/ 35 w 94"/>
              <a:gd name="T85" fmla="*/ 28 h 317"/>
              <a:gd name="T86" fmla="*/ 30 w 94"/>
              <a:gd name="T87" fmla="*/ 56 h 317"/>
              <a:gd name="T88" fmla="*/ 18 w 94"/>
              <a:gd name="T89" fmla="*/ 78 h 317"/>
              <a:gd name="T90" fmla="*/ 11 w 94"/>
              <a:gd name="T91" fmla="*/ 95 h 317"/>
              <a:gd name="T92" fmla="*/ 16 w 94"/>
              <a:gd name="T93" fmla="*/ 122 h 317"/>
              <a:gd name="T94" fmla="*/ 28 w 94"/>
              <a:gd name="T95" fmla="*/ 98 h 317"/>
              <a:gd name="T96" fmla="*/ 27 w 94"/>
              <a:gd name="T97" fmla="*/ 10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 h="317">
                <a:moveTo>
                  <a:pt x="16" y="122"/>
                </a:moveTo>
                <a:cubicBezTo>
                  <a:pt x="18" y="122"/>
                  <a:pt x="22" y="123"/>
                  <a:pt x="25" y="124"/>
                </a:cubicBezTo>
                <a:cubicBezTo>
                  <a:pt x="25" y="124"/>
                  <a:pt x="25" y="124"/>
                  <a:pt x="26" y="124"/>
                </a:cubicBezTo>
                <a:cubicBezTo>
                  <a:pt x="26" y="124"/>
                  <a:pt x="26" y="124"/>
                  <a:pt x="26" y="124"/>
                </a:cubicBezTo>
                <a:cubicBezTo>
                  <a:pt x="26" y="125"/>
                  <a:pt x="26" y="127"/>
                  <a:pt x="27" y="135"/>
                </a:cubicBezTo>
                <a:cubicBezTo>
                  <a:pt x="27" y="140"/>
                  <a:pt x="27" y="145"/>
                  <a:pt x="28" y="150"/>
                </a:cubicBezTo>
                <a:cubicBezTo>
                  <a:pt x="28" y="151"/>
                  <a:pt x="28" y="152"/>
                  <a:pt x="29" y="154"/>
                </a:cubicBezTo>
                <a:cubicBezTo>
                  <a:pt x="31" y="178"/>
                  <a:pt x="38" y="187"/>
                  <a:pt x="47" y="193"/>
                </a:cubicBezTo>
                <a:cubicBezTo>
                  <a:pt x="48" y="205"/>
                  <a:pt x="48" y="223"/>
                  <a:pt x="47" y="230"/>
                </a:cubicBezTo>
                <a:cubicBezTo>
                  <a:pt x="46" y="235"/>
                  <a:pt x="43" y="250"/>
                  <a:pt x="41" y="264"/>
                </a:cubicBezTo>
                <a:cubicBezTo>
                  <a:pt x="38" y="267"/>
                  <a:pt x="41" y="273"/>
                  <a:pt x="38" y="274"/>
                </a:cubicBezTo>
                <a:cubicBezTo>
                  <a:pt x="36" y="275"/>
                  <a:pt x="34" y="281"/>
                  <a:pt x="32" y="284"/>
                </a:cubicBezTo>
                <a:cubicBezTo>
                  <a:pt x="32" y="284"/>
                  <a:pt x="32" y="284"/>
                  <a:pt x="32" y="284"/>
                </a:cubicBezTo>
                <a:cubicBezTo>
                  <a:pt x="32" y="285"/>
                  <a:pt x="31" y="285"/>
                  <a:pt x="31" y="285"/>
                </a:cubicBezTo>
                <a:cubicBezTo>
                  <a:pt x="26" y="289"/>
                  <a:pt x="31" y="293"/>
                  <a:pt x="38" y="297"/>
                </a:cubicBezTo>
                <a:cubicBezTo>
                  <a:pt x="39" y="298"/>
                  <a:pt x="41" y="299"/>
                  <a:pt x="42" y="300"/>
                </a:cubicBezTo>
                <a:cubicBezTo>
                  <a:pt x="43" y="301"/>
                  <a:pt x="43" y="301"/>
                  <a:pt x="44" y="301"/>
                </a:cubicBezTo>
                <a:cubicBezTo>
                  <a:pt x="44" y="302"/>
                  <a:pt x="43" y="302"/>
                  <a:pt x="43" y="302"/>
                </a:cubicBezTo>
                <a:cubicBezTo>
                  <a:pt x="43" y="303"/>
                  <a:pt x="43" y="303"/>
                  <a:pt x="43" y="303"/>
                </a:cubicBezTo>
                <a:cubicBezTo>
                  <a:pt x="43" y="303"/>
                  <a:pt x="43" y="304"/>
                  <a:pt x="43" y="304"/>
                </a:cubicBezTo>
                <a:cubicBezTo>
                  <a:pt x="43" y="305"/>
                  <a:pt x="43" y="306"/>
                  <a:pt x="43" y="306"/>
                </a:cubicBezTo>
                <a:cubicBezTo>
                  <a:pt x="43" y="306"/>
                  <a:pt x="43" y="306"/>
                  <a:pt x="43" y="307"/>
                </a:cubicBezTo>
                <a:cubicBezTo>
                  <a:pt x="43" y="307"/>
                  <a:pt x="43" y="308"/>
                  <a:pt x="42" y="309"/>
                </a:cubicBezTo>
                <a:cubicBezTo>
                  <a:pt x="42" y="309"/>
                  <a:pt x="42" y="309"/>
                  <a:pt x="42" y="309"/>
                </a:cubicBezTo>
                <a:cubicBezTo>
                  <a:pt x="42" y="310"/>
                  <a:pt x="42" y="310"/>
                  <a:pt x="42" y="311"/>
                </a:cubicBezTo>
                <a:cubicBezTo>
                  <a:pt x="42" y="312"/>
                  <a:pt x="42" y="313"/>
                  <a:pt x="43" y="314"/>
                </a:cubicBezTo>
                <a:cubicBezTo>
                  <a:pt x="44" y="317"/>
                  <a:pt x="51" y="315"/>
                  <a:pt x="59" y="314"/>
                </a:cubicBezTo>
                <a:cubicBezTo>
                  <a:pt x="61" y="314"/>
                  <a:pt x="63" y="315"/>
                  <a:pt x="64" y="315"/>
                </a:cubicBezTo>
                <a:cubicBezTo>
                  <a:pt x="65" y="315"/>
                  <a:pt x="66" y="315"/>
                  <a:pt x="67" y="315"/>
                </a:cubicBezTo>
                <a:cubicBezTo>
                  <a:pt x="68" y="315"/>
                  <a:pt x="69" y="315"/>
                  <a:pt x="70" y="315"/>
                </a:cubicBezTo>
                <a:cubicBezTo>
                  <a:pt x="72" y="314"/>
                  <a:pt x="73" y="314"/>
                  <a:pt x="73" y="313"/>
                </a:cubicBezTo>
                <a:cubicBezTo>
                  <a:pt x="80" y="313"/>
                  <a:pt x="86" y="311"/>
                  <a:pt x="88" y="309"/>
                </a:cubicBezTo>
                <a:cubicBezTo>
                  <a:pt x="89" y="308"/>
                  <a:pt x="89" y="308"/>
                  <a:pt x="89" y="308"/>
                </a:cubicBezTo>
                <a:cubicBezTo>
                  <a:pt x="89" y="307"/>
                  <a:pt x="89" y="307"/>
                  <a:pt x="89" y="307"/>
                </a:cubicBezTo>
                <a:cubicBezTo>
                  <a:pt x="89" y="307"/>
                  <a:pt x="89" y="307"/>
                  <a:pt x="89" y="307"/>
                </a:cubicBezTo>
                <a:cubicBezTo>
                  <a:pt x="89" y="307"/>
                  <a:pt x="89" y="307"/>
                  <a:pt x="89" y="307"/>
                </a:cubicBezTo>
                <a:cubicBezTo>
                  <a:pt x="89" y="307"/>
                  <a:pt x="89" y="307"/>
                  <a:pt x="89" y="306"/>
                </a:cubicBezTo>
                <a:cubicBezTo>
                  <a:pt x="89" y="306"/>
                  <a:pt x="89" y="306"/>
                  <a:pt x="89" y="306"/>
                </a:cubicBezTo>
                <a:cubicBezTo>
                  <a:pt x="89" y="306"/>
                  <a:pt x="89" y="306"/>
                  <a:pt x="89" y="306"/>
                </a:cubicBezTo>
                <a:cubicBezTo>
                  <a:pt x="89" y="306"/>
                  <a:pt x="89" y="306"/>
                  <a:pt x="89" y="306"/>
                </a:cubicBezTo>
                <a:cubicBezTo>
                  <a:pt x="89" y="306"/>
                  <a:pt x="89" y="306"/>
                  <a:pt x="89" y="306"/>
                </a:cubicBezTo>
                <a:cubicBezTo>
                  <a:pt x="89" y="306"/>
                  <a:pt x="89" y="305"/>
                  <a:pt x="88" y="305"/>
                </a:cubicBezTo>
                <a:cubicBezTo>
                  <a:pt x="88" y="305"/>
                  <a:pt x="88" y="305"/>
                  <a:pt x="88" y="305"/>
                </a:cubicBezTo>
                <a:cubicBezTo>
                  <a:pt x="88" y="305"/>
                  <a:pt x="88" y="305"/>
                  <a:pt x="88" y="305"/>
                </a:cubicBezTo>
                <a:cubicBezTo>
                  <a:pt x="88" y="305"/>
                  <a:pt x="88" y="305"/>
                  <a:pt x="88" y="305"/>
                </a:cubicBezTo>
                <a:cubicBezTo>
                  <a:pt x="88" y="305"/>
                  <a:pt x="88" y="305"/>
                  <a:pt x="87" y="305"/>
                </a:cubicBezTo>
                <a:cubicBezTo>
                  <a:pt x="87" y="305"/>
                  <a:pt x="87" y="305"/>
                  <a:pt x="87" y="305"/>
                </a:cubicBezTo>
                <a:cubicBezTo>
                  <a:pt x="87" y="305"/>
                  <a:pt x="87" y="305"/>
                  <a:pt x="87" y="305"/>
                </a:cubicBezTo>
                <a:cubicBezTo>
                  <a:pt x="87" y="305"/>
                  <a:pt x="86" y="304"/>
                  <a:pt x="86" y="304"/>
                </a:cubicBezTo>
                <a:cubicBezTo>
                  <a:pt x="86" y="304"/>
                  <a:pt x="86" y="304"/>
                  <a:pt x="86" y="304"/>
                </a:cubicBezTo>
                <a:cubicBezTo>
                  <a:pt x="86" y="304"/>
                  <a:pt x="86" y="304"/>
                  <a:pt x="86" y="304"/>
                </a:cubicBezTo>
                <a:cubicBezTo>
                  <a:pt x="85" y="304"/>
                  <a:pt x="85" y="304"/>
                  <a:pt x="85" y="304"/>
                </a:cubicBezTo>
                <a:cubicBezTo>
                  <a:pt x="85" y="304"/>
                  <a:pt x="85" y="304"/>
                  <a:pt x="85" y="304"/>
                </a:cubicBezTo>
                <a:cubicBezTo>
                  <a:pt x="84" y="304"/>
                  <a:pt x="84" y="304"/>
                  <a:pt x="84" y="304"/>
                </a:cubicBezTo>
                <a:cubicBezTo>
                  <a:pt x="84" y="304"/>
                  <a:pt x="84" y="304"/>
                  <a:pt x="83" y="304"/>
                </a:cubicBezTo>
                <a:cubicBezTo>
                  <a:pt x="83" y="304"/>
                  <a:pt x="83" y="304"/>
                  <a:pt x="83" y="304"/>
                </a:cubicBezTo>
                <a:cubicBezTo>
                  <a:pt x="83" y="304"/>
                  <a:pt x="83" y="304"/>
                  <a:pt x="82" y="304"/>
                </a:cubicBezTo>
                <a:cubicBezTo>
                  <a:pt x="82" y="304"/>
                  <a:pt x="82" y="304"/>
                  <a:pt x="82" y="304"/>
                </a:cubicBezTo>
                <a:cubicBezTo>
                  <a:pt x="82" y="303"/>
                  <a:pt x="81" y="303"/>
                  <a:pt x="81" y="303"/>
                </a:cubicBezTo>
                <a:cubicBezTo>
                  <a:pt x="81" y="303"/>
                  <a:pt x="81" y="303"/>
                  <a:pt x="81" y="303"/>
                </a:cubicBezTo>
                <a:cubicBezTo>
                  <a:pt x="80" y="303"/>
                  <a:pt x="80" y="303"/>
                  <a:pt x="80" y="303"/>
                </a:cubicBezTo>
                <a:cubicBezTo>
                  <a:pt x="80" y="303"/>
                  <a:pt x="79" y="303"/>
                  <a:pt x="79" y="303"/>
                </a:cubicBezTo>
                <a:cubicBezTo>
                  <a:pt x="79" y="303"/>
                  <a:pt x="79" y="303"/>
                  <a:pt x="78" y="303"/>
                </a:cubicBezTo>
                <a:cubicBezTo>
                  <a:pt x="78" y="303"/>
                  <a:pt x="78" y="303"/>
                  <a:pt x="78" y="303"/>
                </a:cubicBezTo>
                <a:cubicBezTo>
                  <a:pt x="78" y="303"/>
                  <a:pt x="78" y="303"/>
                  <a:pt x="78" y="303"/>
                </a:cubicBezTo>
                <a:cubicBezTo>
                  <a:pt x="78" y="303"/>
                  <a:pt x="78" y="303"/>
                  <a:pt x="77" y="303"/>
                </a:cubicBezTo>
                <a:cubicBezTo>
                  <a:pt x="70" y="302"/>
                  <a:pt x="66" y="300"/>
                  <a:pt x="64" y="297"/>
                </a:cubicBezTo>
                <a:cubicBezTo>
                  <a:pt x="65" y="297"/>
                  <a:pt x="65" y="297"/>
                  <a:pt x="63" y="294"/>
                </a:cubicBezTo>
                <a:cubicBezTo>
                  <a:pt x="60" y="289"/>
                  <a:pt x="63" y="288"/>
                  <a:pt x="61" y="283"/>
                </a:cubicBezTo>
                <a:cubicBezTo>
                  <a:pt x="60" y="280"/>
                  <a:pt x="59" y="275"/>
                  <a:pt x="60" y="269"/>
                </a:cubicBezTo>
                <a:cubicBezTo>
                  <a:pt x="63" y="263"/>
                  <a:pt x="69" y="254"/>
                  <a:pt x="73" y="249"/>
                </a:cubicBezTo>
                <a:cubicBezTo>
                  <a:pt x="78" y="242"/>
                  <a:pt x="85" y="234"/>
                  <a:pt x="89" y="229"/>
                </a:cubicBezTo>
                <a:cubicBezTo>
                  <a:pt x="93" y="224"/>
                  <a:pt x="94" y="216"/>
                  <a:pt x="92" y="211"/>
                </a:cubicBezTo>
                <a:cubicBezTo>
                  <a:pt x="91" y="206"/>
                  <a:pt x="84" y="189"/>
                  <a:pt x="79" y="179"/>
                </a:cubicBezTo>
                <a:cubicBezTo>
                  <a:pt x="79" y="179"/>
                  <a:pt x="80" y="179"/>
                  <a:pt x="80" y="179"/>
                </a:cubicBezTo>
                <a:cubicBezTo>
                  <a:pt x="83" y="172"/>
                  <a:pt x="83" y="152"/>
                  <a:pt x="82" y="136"/>
                </a:cubicBezTo>
                <a:cubicBezTo>
                  <a:pt x="82" y="135"/>
                  <a:pt x="83" y="134"/>
                  <a:pt x="83" y="133"/>
                </a:cubicBezTo>
                <a:cubicBezTo>
                  <a:pt x="88" y="116"/>
                  <a:pt x="83" y="93"/>
                  <a:pt x="81" y="85"/>
                </a:cubicBezTo>
                <a:cubicBezTo>
                  <a:pt x="80" y="77"/>
                  <a:pt x="73" y="70"/>
                  <a:pt x="71" y="63"/>
                </a:cubicBezTo>
                <a:cubicBezTo>
                  <a:pt x="71" y="63"/>
                  <a:pt x="71" y="62"/>
                  <a:pt x="71" y="62"/>
                </a:cubicBezTo>
                <a:cubicBezTo>
                  <a:pt x="71" y="62"/>
                  <a:pt x="71" y="62"/>
                  <a:pt x="71" y="62"/>
                </a:cubicBezTo>
                <a:cubicBezTo>
                  <a:pt x="71" y="62"/>
                  <a:pt x="71" y="62"/>
                  <a:pt x="71" y="62"/>
                </a:cubicBezTo>
                <a:cubicBezTo>
                  <a:pt x="71" y="59"/>
                  <a:pt x="72" y="57"/>
                  <a:pt x="72" y="55"/>
                </a:cubicBezTo>
                <a:cubicBezTo>
                  <a:pt x="73" y="47"/>
                  <a:pt x="77" y="30"/>
                  <a:pt x="76" y="19"/>
                </a:cubicBezTo>
                <a:cubicBezTo>
                  <a:pt x="75" y="9"/>
                  <a:pt x="60" y="0"/>
                  <a:pt x="53" y="1"/>
                </a:cubicBezTo>
                <a:cubicBezTo>
                  <a:pt x="39" y="1"/>
                  <a:pt x="35" y="22"/>
                  <a:pt x="35" y="28"/>
                </a:cubicBezTo>
                <a:cubicBezTo>
                  <a:pt x="35" y="34"/>
                  <a:pt x="33" y="48"/>
                  <a:pt x="31" y="54"/>
                </a:cubicBezTo>
                <a:cubicBezTo>
                  <a:pt x="30" y="55"/>
                  <a:pt x="30" y="55"/>
                  <a:pt x="30" y="56"/>
                </a:cubicBezTo>
                <a:cubicBezTo>
                  <a:pt x="26" y="59"/>
                  <a:pt x="22" y="62"/>
                  <a:pt x="21" y="63"/>
                </a:cubicBezTo>
                <a:cubicBezTo>
                  <a:pt x="19" y="65"/>
                  <a:pt x="21" y="70"/>
                  <a:pt x="18" y="78"/>
                </a:cubicBezTo>
                <a:cubicBezTo>
                  <a:pt x="17" y="82"/>
                  <a:pt x="14" y="88"/>
                  <a:pt x="11" y="95"/>
                </a:cubicBezTo>
                <a:cubicBezTo>
                  <a:pt x="11" y="95"/>
                  <a:pt x="11" y="95"/>
                  <a:pt x="11" y="95"/>
                </a:cubicBezTo>
                <a:cubicBezTo>
                  <a:pt x="7" y="102"/>
                  <a:pt x="4" y="109"/>
                  <a:pt x="3" y="113"/>
                </a:cubicBezTo>
                <a:cubicBezTo>
                  <a:pt x="0" y="119"/>
                  <a:pt x="13" y="122"/>
                  <a:pt x="16" y="122"/>
                </a:cubicBezTo>
                <a:close/>
                <a:moveTo>
                  <a:pt x="22" y="108"/>
                </a:moveTo>
                <a:cubicBezTo>
                  <a:pt x="24" y="105"/>
                  <a:pt x="28" y="95"/>
                  <a:pt x="28" y="98"/>
                </a:cubicBezTo>
                <a:cubicBezTo>
                  <a:pt x="28" y="98"/>
                  <a:pt x="28" y="98"/>
                  <a:pt x="28" y="99"/>
                </a:cubicBezTo>
                <a:cubicBezTo>
                  <a:pt x="28" y="101"/>
                  <a:pt x="29" y="108"/>
                  <a:pt x="27" y="108"/>
                </a:cubicBezTo>
                <a:cubicBezTo>
                  <a:pt x="26" y="108"/>
                  <a:pt x="21" y="110"/>
                  <a:pt x="22" y="10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104" name="Freeform 9"/>
          <p:cNvSpPr>
            <a:spLocks noEditPoints="1"/>
          </p:cNvSpPr>
          <p:nvPr/>
        </p:nvSpPr>
        <p:spPr bwMode="auto">
          <a:xfrm flipH="1">
            <a:off x="5227637" y="2895600"/>
            <a:ext cx="4114800" cy="9525000"/>
          </a:xfrm>
          <a:custGeom>
            <a:avLst/>
            <a:gdLst>
              <a:gd name="T0" fmla="*/ 33 w 149"/>
              <a:gd name="T1" fmla="*/ 255 h 341"/>
              <a:gd name="T2" fmla="*/ 38 w 149"/>
              <a:gd name="T3" fmla="*/ 302 h 341"/>
              <a:gd name="T4" fmla="*/ 39 w 149"/>
              <a:gd name="T5" fmla="*/ 319 h 341"/>
              <a:gd name="T6" fmla="*/ 44 w 149"/>
              <a:gd name="T7" fmla="*/ 334 h 341"/>
              <a:gd name="T8" fmla="*/ 67 w 149"/>
              <a:gd name="T9" fmla="*/ 334 h 341"/>
              <a:gd name="T10" fmla="*/ 61 w 149"/>
              <a:gd name="T11" fmla="*/ 324 h 341"/>
              <a:gd name="T12" fmla="*/ 60 w 149"/>
              <a:gd name="T13" fmla="*/ 301 h 341"/>
              <a:gd name="T14" fmla="*/ 57 w 149"/>
              <a:gd name="T15" fmla="*/ 280 h 341"/>
              <a:gd name="T16" fmla="*/ 67 w 149"/>
              <a:gd name="T17" fmla="*/ 257 h 341"/>
              <a:gd name="T18" fmla="*/ 75 w 149"/>
              <a:gd name="T19" fmla="*/ 271 h 341"/>
              <a:gd name="T20" fmla="*/ 83 w 149"/>
              <a:gd name="T21" fmla="*/ 301 h 341"/>
              <a:gd name="T22" fmla="*/ 91 w 149"/>
              <a:gd name="T23" fmla="*/ 324 h 341"/>
              <a:gd name="T24" fmla="*/ 107 w 149"/>
              <a:gd name="T25" fmla="*/ 334 h 341"/>
              <a:gd name="T26" fmla="*/ 127 w 149"/>
              <a:gd name="T27" fmla="*/ 335 h 341"/>
              <a:gd name="T28" fmla="*/ 135 w 149"/>
              <a:gd name="T29" fmla="*/ 326 h 341"/>
              <a:gd name="T30" fmla="*/ 115 w 149"/>
              <a:gd name="T31" fmla="*/ 307 h 341"/>
              <a:gd name="T32" fmla="*/ 105 w 149"/>
              <a:gd name="T33" fmla="*/ 282 h 341"/>
              <a:gd name="T34" fmla="*/ 101 w 149"/>
              <a:gd name="T35" fmla="*/ 246 h 341"/>
              <a:gd name="T36" fmla="*/ 101 w 149"/>
              <a:gd name="T37" fmla="*/ 187 h 341"/>
              <a:gd name="T38" fmla="*/ 102 w 149"/>
              <a:gd name="T39" fmla="*/ 154 h 341"/>
              <a:gd name="T40" fmla="*/ 98 w 149"/>
              <a:gd name="T41" fmla="*/ 122 h 341"/>
              <a:gd name="T42" fmla="*/ 88 w 149"/>
              <a:gd name="T43" fmla="*/ 66 h 341"/>
              <a:gd name="T44" fmla="*/ 72 w 149"/>
              <a:gd name="T45" fmla="*/ 48 h 341"/>
              <a:gd name="T46" fmla="*/ 80 w 149"/>
              <a:gd name="T47" fmla="*/ 30 h 341"/>
              <a:gd name="T48" fmla="*/ 80 w 149"/>
              <a:gd name="T49" fmla="*/ 13 h 341"/>
              <a:gd name="T50" fmla="*/ 58 w 149"/>
              <a:gd name="T51" fmla="*/ 3 h 341"/>
              <a:gd name="T52" fmla="*/ 46 w 149"/>
              <a:gd name="T53" fmla="*/ 23 h 341"/>
              <a:gd name="T54" fmla="*/ 49 w 149"/>
              <a:gd name="T55" fmla="*/ 35 h 341"/>
              <a:gd name="T56" fmla="*/ 50 w 149"/>
              <a:gd name="T57" fmla="*/ 44 h 341"/>
              <a:gd name="T58" fmla="*/ 42 w 149"/>
              <a:gd name="T59" fmla="*/ 54 h 341"/>
              <a:gd name="T60" fmla="*/ 19 w 149"/>
              <a:gd name="T61" fmla="*/ 71 h 341"/>
              <a:gd name="T62" fmla="*/ 16 w 149"/>
              <a:gd name="T63" fmla="*/ 95 h 341"/>
              <a:gd name="T64" fmla="*/ 19 w 149"/>
              <a:gd name="T65" fmla="*/ 124 h 341"/>
              <a:gd name="T66" fmla="*/ 20 w 149"/>
              <a:gd name="T67" fmla="*/ 151 h 341"/>
              <a:gd name="T68" fmla="*/ 26 w 149"/>
              <a:gd name="T69" fmla="*/ 188 h 341"/>
              <a:gd name="T70" fmla="*/ 25 w 149"/>
              <a:gd name="T71" fmla="*/ 197 h 341"/>
              <a:gd name="T72" fmla="*/ 3 w 149"/>
              <a:gd name="T73" fmla="*/ 198 h 341"/>
              <a:gd name="T74" fmla="*/ 1 w 149"/>
              <a:gd name="T75" fmla="*/ 251 h 341"/>
              <a:gd name="T76" fmla="*/ 50 w 149"/>
              <a:gd name="T77" fmla="*/ 54 h 341"/>
              <a:gd name="T78" fmla="*/ 78 w 149"/>
              <a:gd name="T79" fmla="*/ 86 h 341"/>
              <a:gd name="T80" fmla="*/ 92 w 149"/>
              <a:gd name="T81" fmla="*/ 163 h 341"/>
              <a:gd name="T82" fmla="*/ 65 w 149"/>
              <a:gd name="T83" fmla="*/ 73 h 341"/>
              <a:gd name="T84" fmla="*/ 50 w 149"/>
              <a:gd name="T85" fmla="*/ 17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341">
                <a:moveTo>
                  <a:pt x="1" y="251"/>
                </a:moveTo>
                <a:cubicBezTo>
                  <a:pt x="1" y="253"/>
                  <a:pt x="2" y="253"/>
                  <a:pt x="4" y="253"/>
                </a:cubicBezTo>
                <a:cubicBezTo>
                  <a:pt x="5" y="253"/>
                  <a:pt x="33" y="255"/>
                  <a:pt x="33" y="255"/>
                </a:cubicBezTo>
                <a:cubicBezTo>
                  <a:pt x="33" y="255"/>
                  <a:pt x="33" y="262"/>
                  <a:pt x="33" y="265"/>
                </a:cubicBezTo>
                <a:cubicBezTo>
                  <a:pt x="33" y="267"/>
                  <a:pt x="33" y="289"/>
                  <a:pt x="35" y="292"/>
                </a:cubicBezTo>
                <a:cubicBezTo>
                  <a:pt x="37" y="295"/>
                  <a:pt x="35" y="300"/>
                  <a:pt x="38" y="302"/>
                </a:cubicBezTo>
                <a:cubicBezTo>
                  <a:pt x="41" y="303"/>
                  <a:pt x="39" y="307"/>
                  <a:pt x="38" y="307"/>
                </a:cubicBezTo>
                <a:cubicBezTo>
                  <a:pt x="38" y="308"/>
                  <a:pt x="38" y="310"/>
                  <a:pt x="38" y="311"/>
                </a:cubicBezTo>
                <a:cubicBezTo>
                  <a:pt x="37" y="312"/>
                  <a:pt x="39" y="319"/>
                  <a:pt x="39" y="319"/>
                </a:cubicBezTo>
                <a:cubicBezTo>
                  <a:pt x="39" y="327"/>
                  <a:pt x="39" y="327"/>
                  <a:pt x="39" y="327"/>
                </a:cubicBezTo>
                <a:cubicBezTo>
                  <a:pt x="42" y="330"/>
                  <a:pt x="42" y="330"/>
                  <a:pt x="42" y="330"/>
                </a:cubicBezTo>
                <a:cubicBezTo>
                  <a:pt x="42" y="330"/>
                  <a:pt x="44" y="334"/>
                  <a:pt x="44" y="334"/>
                </a:cubicBezTo>
                <a:cubicBezTo>
                  <a:pt x="44" y="335"/>
                  <a:pt x="53" y="341"/>
                  <a:pt x="59" y="340"/>
                </a:cubicBezTo>
                <a:cubicBezTo>
                  <a:pt x="59" y="340"/>
                  <a:pt x="66" y="341"/>
                  <a:pt x="67" y="340"/>
                </a:cubicBezTo>
                <a:cubicBezTo>
                  <a:pt x="68" y="340"/>
                  <a:pt x="68" y="335"/>
                  <a:pt x="67" y="334"/>
                </a:cubicBezTo>
                <a:cubicBezTo>
                  <a:pt x="65" y="334"/>
                  <a:pt x="65" y="333"/>
                  <a:pt x="65" y="333"/>
                </a:cubicBezTo>
                <a:cubicBezTo>
                  <a:pt x="65" y="333"/>
                  <a:pt x="66" y="328"/>
                  <a:pt x="65" y="328"/>
                </a:cubicBezTo>
                <a:cubicBezTo>
                  <a:pt x="64" y="328"/>
                  <a:pt x="62" y="324"/>
                  <a:pt x="61" y="324"/>
                </a:cubicBezTo>
                <a:cubicBezTo>
                  <a:pt x="61" y="323"/>
                  <a:pt x="58" y="319"/>
                  <a:pt x="59" y="319"/>
                </a:cubicBezTo>
                <a:cubicBezTo>
                  <a:pt x="59" y="318"/>
                  <a:pt x="63" y="308"/>
                  <a:pt x="62" y="307"/>
                </a:cubicBezTo>
                <a:cubicBezTo>
                  <a:pt x="62" y="306"/>
                  <a:pt x="61" y="301"/>
                  <a:pt x="60" y="301"/>
                </a:cubicBezTo>
                <a:cubicBezTo>
                  <a:pt x="59" y="301"/>
                  <a:pt x="55" y="292"/>
                  <a:pt x="55" y="292"/>
                </a:cubicBezTo>
                <a:cubicBezTo>
                  <a:pt x="55" y="291"/>
                  <a:pt x="57" y="285"/>
                  <a:pt x="57" y="285"/>
                </a:cubicBezTo>
                <a:cubicBezTo>
                  <a:pt x="57" y="285"/>
                  <a:pt x="58" y="280"/>
                  <a:pt x="57" y="280"/>
                </a:cubicBezTo>
                <a:cubicBezTo>
                  <a:pt x="56" y="280"/>
                  <a:pt x="54" y="276"/>
                  <a:pt x="54" y="275"/>
                </a:cubicBezTo>
                <a:cubicBezTo>
                  <a:pt x="54" y="274"/>
                  <a:pt x="58" y="258"/>
                  <a:pt x="58" y="258"/>
                </a:cubicBezTo>
                <a:cubicBezTo>
                  <a:pt x="58" y="258"/>
                  <a:pt x="66" y="257"/>
                  <a:pt x="67" y="257"/>
                </a:cubicBezTo>
                <a:cubicBezTo>
                  <a:pt x="68" y="257"/>
                  <a:pt x="69" y="255"/>
                  <a:pt x="70" y="255"/>
                </a:cubicBezTo>
                <a:cubicBezTo>
                  <a:pt x="72" y="255"/>
                  <a:pt x="72" y="260"/>
                  <a:pt x="72" y="261"/>
                </a:cubicBezTo>
                <a:cubicBezTo>
                  <a:pt x="72" y="262"/>
                  <a:pt x="74" y="270"/>
                  <a:pt x="75" y="271"/>
                </a:cubicBezTo>
                <a:cubicBezTo>
                  <a:pt x="75" y="271"/>
                  <a:pt x="77" y="281"/>
                  <a:pt x="77" y="282"/>
                </a:cubicBezTo>
                <a:cubicBezTo>
                  <a:pt x="77" y="284"/>
                  <a:pt x="80" y="291"/>
                  <a:pt x="80" y="292"/>
                </a:cubicBezTo>
                <a:cubicBezTo>
                  <a:pt x="80" y="293"/>
                  <a:pt x="82" y="300"/>
                  <a:pt x="83" y="301"/>
                </a:cubicBezTo>
                <a:cubicBezTo>
                  <a:pt x="84" y="302"/>
                  <a:pt x="87" y="307"/>
                  <a:pt x="87" y="309"/>
                </a:cubicBezTo>
                <a:cubicBezTo>
                  <a:pt x="87" y="312"/>
                  <a:pt x="91" y="317"/>
                  <a:pt x="90" y="318"/>
                </a:cubicBezTo>
                <a:cubicBezTo>
                  <a:pt x="90" y="319"/>
                  <a:pt x="91" y="324"/>
                  <a:pt x="91" y="324"/>
                </a:cubicBezTo>
                <a:cubicBezTo>
                  <a:pt x="91" y="325"/>
                  <a:pt x="93" y="325"/>
                  <a:pt x="93" y="325"/>
                </a:cubicBezTo>
                <a:cubicBezTo>
                  <a:pt x="93" y="325"/>
                  <a:pt x="92" y="331"/>
                  <a:pt x="92" y="331"/>
                </a:cubicBezTo>
                <a:cubicBezTo>
                  <a:pt x="92" y="332"/>
                  <a:pt x="98" y="335"/>
                  <a:pt x="107" y="334"/>
                </a:cubicBezTo>
                <a:cubicBezTo>
                  <a:pt x="107" y="332"/>
                  <a:pt x="107" y="332"/>
                  <a:pt x="107" y="332"/>
                </a:cubicBezTo>
                <a:cubicBezTo>
                  <a:pt x="107" y="332"/>
                  <a:pt x="112" y="331"/>
                  <a:pt x="114" y="333"/>
                </a:cubicBezTo>
                <a:cubicBezTo>
                  <a:pt x="115" y="334"/>
                  <a:pt x="124" y="336"/>
                  <a:pt x="127" y="335"/>
                </a:cubicBezTo>
                <a:cubicBezTo>
                  <a:pt x="130" y="335"/>
                  <a:pt x="137" y="337"/>
                  <a:pt x="149" y="330"/>
                </a:cubicBezTo>
                <a:cubicBezTo>
                  <a:pt x="149" y="330"/>
                  <a:pt x="148" y="327"/>
                  <a:pt x="147" y="327"/>
                </a:cubicBezTo>
                <a:cubicBezTo>
                  <a:pt x="146" y="327"/>
                  <a:pt x="137" y="327"/>
                  <a:pt x="135" y="326"/>
                </a:cubicBezTo>
                <a:cubicBezTo>
                  <a:pt x="132" y="326"/>
                  <a:pt x="126" y="321"/>
                  <a:pt x="125" y="321"/>
                </a:cubicBezTo>
                <a:cubicBezTo>
                  <a:pt x="125" y="321"/>
                  <a:pt x="121" y="315"/>
                  <a:pt x="120" y="316"/>
                </a:cubicBezTo>
                <a:cubicBezTo>
                  <a:pt x="119" y="316"/>
                  <a:pt x="116" y="307"/>
                  <a:pt x="115" y="307"/>
                </a:cubicBezTo>
                <a:cubicBezTo>
                  <a:pt x="114" y="307"/>
                  <a:pt x="115" y="301"/>
                  <a:pt x="114" y="301"/>
                </a:cubicBezTo>
                <a:cubicBezTo>
                  <a:pt x="114" y="301"/>
                  <a:pt x="109" y="300"/>
                  <a:pt x="109" y="299"/>
                </a:cubicBezTo>
                <a:cubicBezTo>
                  <a:pt x="108" y="298"/>
                  <a:pt x="105" y="282"/>
                  <a:pt x="105" y="282"/>
                </a:cubicBezTo>
                <a:cubicBezTo>
                  <a:pt x="105" y="282"/>
                  <a:pt x="108" y="278"/>
                  <a:pt x="103" y="274"/>
                </a:cubicBezTo>
                <a:cubicBezTo>
                  <a:pt x="103" y="274"/>
                  <a:pt x="102" y="258"/>
                  <a:pt x="101" y="257"/>
                </a:cubicBezTo>
                <a:cubicBezTo>
                  <a:pt x="101" y="255"/>
                  <a:pt x="101" y="246"/>
                  <a:pt x="101" y="246"/>
                </a:cubicBezTo>
                <a:cubicBezTo>
                  <a:pt x="101" y="246"/>
                  <a:pt x="100" y="220"/>
                  <a:pt x="100" y="220"/>
                </a:cubicBezTo>
                <a:cubicBezTo>
                  <a:pt x="99" y="221"/>
                  <a:pt x="97" y="217"/>
                  <a:pt x="97" y="216"/>
                </a:cubicBezTo>
                <a:cubicBezTo>
                  <a:pt x="97" y="216"/>
                  <a:pt x="102" y="192"/>
                  <a:pt x="101" y="187"/>
                </a:cubicBezTo>
                <a:cubicBezTo>
                  <a:pt x="101" y="187"/>
                  <a:pt x="106" y="178"/>
                  <a:pt x="105" y="177"/>
                </a:cubicBezTo>
                <a:cubicBezTo>
                  <a:pt x="105" y="176"/>
                  <a:pt x="107" y="165"/>
                  <a:pt x="107" y="165"/>
                </a:cubicBezTo>
                <a:cubicBezTo>
                  <a:pt x="107" y="165"/>
                  <a:pt x="104" y="155"/>
                  <a:pt x="102" y="154"/>
                </a:cubicBezTo>
                <a:cubicBezTo>
                  <a:pt x="101" y="153"/>
                  <a:pt x="98" y="146"/>
                  <a:pt x="99" y="144"/>
                </a:cubicBezTo>
                <a:cubicBezTo>
                  <a:pt x="99" y="142"/>
                  <a:pt x="99" y="137"/>
                  <a:pt x="99" y="137"/>
                </a:cubicBezTo>
                <a:cubicBezTo>
                  <a:pt x="98" y="122"/>
                  <a:pt x="98" y="122"/>
                  <a:pt x="98" y="122"/>
                </a:cubicBezTo>
                <a:cubicBezTo>
                  <a:pt x="94" y="106"/>
                  <a:pt x="94" y="106"/>
                  <a:pt x="94" y="106"/>
                </a:cubicBezTo>
                <a:cubicBezTo>
                  <a:pt x="94" y="106"/>
                  <a:pt x="94" y="75"/>
                  <a:pt x="93" y="75"/>
                </a:cubicBezTo>
                <a:cubicBezTo>
                  <a:pt x="92" y="75"/>
                  <a:pt x="90" y="66"/>
                  <a:pt x="88" y="66"/>
                </a:cubicBezTo>
                <a:cubicBezTo>
                  <a:pt x="86" y="66"/>
                  <a:pt x="75" y="57"/>
                  <a:pt x="75" y="57"/>
                </a:cubicBezTo>
                <a:cubicBezTo>
                  <a:pt x="75" y="57"/>
                  <a:pt x="72" y="55"/>
                  <a:pt x="72" y="54"/>
                </a:cubicBezTo>
                <a:cubicBezTo>
                  <a:pt x="72" y="53"/>
                  <a:pt x="72" y="48"/>
                  <a:pt x="72" y="48"/>
                </a:cubicBezTo>
                <a:cubicBezTo>
                  <a:pt x="72" y="48"/>
                  <a:pt x="77" y="42"/>
                  <a:pt x="78" y="39"/>
                </a:cubicBezTo>
                <a:cubicBezTo>
                  <a:pt x="79" y="33"/>
                  <a:pt x="79" y="33"/>
                  <a:pt x="79" y="33"/>
                </a:cubicBezTo>
                <a:cubicBezTo>
                  <a:pt x="80" y="30"/>
                  <a:pt x="80" y="30"/>
                  <a:pt x="80" y="30"/>
                </a:cubicBezTo>
                <a:cubicBezTo>
                  <a:pt x="80" y="26"/>
                  <a:pt x="80" y="26"/>
                  <a:pt x="80" y="26"/>
                </a:cubicBezTo>
                <a:cubicBezTo>
                  <a:pt x="80" y="23"/>
                  <a:pt x="80" y="23"/>
                  <a:pt x="80" y="23"/>
                </a:cubicBezTo>
                <a:cubicBezTo>
                  <a:pt x="80" y="13"/>
                  <a:pt x="80" y="13"/>
                  <a:pt x="80" y="13"/>
                </a:cubicBezTo>
                <a:cubicBezTo>
                  <a:pt x="80" y="13"/>
                  <a:pt x="79" y="9"/>
                  <a:pt x="78" y="8"/>
                </a:cubicBezTo>
                <a:cubicBezTo>
                  <a:pt x="76" y="7"/>
                  <a:pt x="68" y="0"/>
                  <a:pt x="65" y="1"/>
                </a:cubicBezTo>
                <a:cubicBezTo>
                  <a:pt x="63" y="2"/>
                  <a:pt x="58" y="2"/>
                  <a:pt x="58" y="3"/>
                </a:cubicBezTo>
                <a:cubicBezTo>
                  <a:pt x="58" y="4"/>
                  <a:pt x="49" y="6"/>
                  <a:pt x="49" y="8"/>
                </a:cubicBezTo>
                <a:cubicBezTo>
                  <a:pt x="49" y="11"/>
                  <a:pt x="46" y="17"/>
                  <a:pt x="46" y="18"/>
                </a:cubicBezTo>
                <a:cubicBezTo>
                  <a:pt x="46" y="20"/>
                  <a:pt x="46" y="23"/>
                  <a:pt x="46" y="23"/>
                </a:cubicBezTo>
                <a:cubicBezTo>
                  <a:pt x="47" y="24"/>
                  <a:pt x="47" y="24"/>
                  <a:pt x="47" y="24"/>
                </a:cubicBezTo>
                <a:cubicBezTo>
                  <a:pt x="47" y="24"/>
                  <a:pt x="45" y="29"/>
                  <a:pt x="47" y="32"/>
                </a:cubicBezTo>
                <a:cubicBezTo>
                  <a:pt x="49" y="35"/>
                  <a:pt x="49" y="35"/>
                  <a:pt x="49" y="35"/>
                </a:cubicBezTo>
                <a:cubicBezTo>
                  <a:pt x="49" y="39"/>
                  <a:pt x="49" y="39"/>
                  <a:pt x="49" y="39"/>
                </a:cubicBezTo>
                <a:cubicBezTo>
                  <a:pt x="49" y="39"/>
                  <a:pt x="49" y="42"/>
                  <a:pt x="50" y="42"/>
                </a:cubicBezTo>
                <a:cubicBezTo>
                  <a:pt x="50" y="42"/>
                  <a:pt x="50" y="43"/>
                  <a:pt x="50" y="44"/>
                </a:cubicBezTo>
                <a:cubicBezTo>
                  <a:pt x="50" y="45"/>
                  <a:pt x="50" y="46"/>
                  <a:pt x="50" y="47"/>
                </a:cubicBezTo>
                <a:cubicBezTo>
                  <a:pt x="50" y="48"/>
                  <a:pt x="45" y="48"/>
                  <a:pt x="45" y="51"/>
                </a:cubicBezTo>
                <a:cubicBezTo>
                  <a:pt x="45" y="53"/>
                  <a:pt x="42" y="54"/>
                  <a:pt x="42" y="54"/>
                </a:cubicBezTo>
                <a:cubicBezTo>
                  <a:pt x="33" y="59"/>
                  <a:pt x="33" y="59"/>
                  <a:pt x="33" y="59"/>
                </a:cubicBezTo>
                <a:cubicBezTo>
                  <a:pt x="27" y="64"/>
                  <a:pt x="27" y="64"/>
                  <a:pt x="27" y="64"/>
                </a:cubicBezTo>
                <a:cubicBezTo>
                  <a:pt x="27" y="64"/>
                  <a:pt x="19" y="69"/>
                  <a:pt x="19" y="71"/>
                </a:cubicBezTo>
                <a:cubicBezTo>
                  <a:pt x="19" y="73"/>
                  <a:pt x="17" y="80"/>
                  <a:pt x="17" y="81"/>
                </a:cubicBezTo>
                <a:cubicBezTo>
                  <a:pt x="17" y="83"/>
                  <a:pt x="16" y="86"/>
                  <a:pt x="17" y="88"/>
                </a:cubicBezTo>
                <a:cubicBezTo>
                  <a:pt x="17" y="90"/>
                  <a:pt x="16" y="93"/>
                  <a:pt x="16" y="95"/>
                </a:cubicBezTo>
                <a:cubicBezTo>
                  <a:pt x="17" y="96"/>
                  <a:pt x="18" y="102"/>
                  <a:pt x="18" y="102"/>
                </a:cubicBezTo>
                <a:cubicBezTo>
                  <a:pt x="18" y="102"/>
                  <a:pt x="17" y="117"/>
                  <a:pt x="17" y="119"/>
                </a:cubicBezTo>
                <a:cubicBezTo>
                  <a:pt x="18" y="121"/>
                  <a:pt x="20" y="123"/>
                  <a:pt x="19" y="124"/>
                </a:cubicBezTo>
                <a:cubicBezTo>
                  <a:pt x="19" y="125"/>
                  <a:pt x="18" y="130"/>
                  <a:pt x="18" y="130"/>
                </a:cubicBezTo>
                <a:cubicBezTo>
                  <a:pt x="18" y="131"/>
                  <a:pt x="20" y="137"/>
                  <a:pt x="20" y="137"/>
                </a:cubicBezTo>
                <a:cubicBezTo>
                  <a:pt x="20" y="151"/>
                  <a:pt x="20" y="151"/>
                  <a:pt x="20" y="151"/>
                </a:cubicBezTo>
                <a:cubicBezTo>
                  <a:pt x="20" y="151"/>
                  <a:pt x="24" y="168"/>
                  <a:pt x="24" y="172"/>
                </a:cubicBezTo>
                <a:cubicBezTo>
                  <a:pt x="24" y="175"/>
                  <a:pt x="27" y="185"/>
                  <a:pt x="27" y="185"/>
                </a:cubicBezTo>
                <a:cubicBezTo>
                  <a:pt x="27" y="185"/>
                  <a:pt x="26" y="187"/>
                  <a:pt x="26" y="188"/>
                </a:cubicBezTo>
                <a:cubicBezTo>
                  <a:pt x="26" y="188"/>
                  <a:pt x="28" y="189"/>
                  <a:pt x="28" y="189"/>
                </a:cubicBezTo>
                <a:cubicBezTo>
                  <a:pt x="29" y="193"/>
                  <a:pt x="29" y="193"/>
                  <a:pt x="29" y="193"/>
                </a:cubicBezTo>
                <a:cubicBezTo>
                  <a:pt x="29" y="193"/>
                  <a:pt x="25" y="196"/>
                  <a:pt x="25" y="197"/>
                </a:cubicBezTo>
                <a:cubicBezTo>
                  <a:pt x="25" y="197"/>
                  <a:pt x="22" y="198"/>
                  <a:pt x="22" y="198"/>
                </a:cubicBezTo>
                <a:cubicBezTo>
                  <a:pt x="18" y="198"/>
                  <a:pt x="18" y="198"/>
                  <a:pt x="18" y="198"/>
                </a:cubicBezTo>
                <a:cubicBezTo>
                  <a:pt x="3" y="198"/>
                  <a:pt x="3" y="198"/>
                  <a:pt x="3" y="198"/>
                </a:cubicBezTo>
                <a:cubicBezTo>
                  <a:pt x="3" y="198"/>
                  <a:pt x="1" y="221"/>
                  <a:pt x="2" y="224"/>
                </a:cubicBezTo>
                <a:cubicBezTo>
                  <a:pt x="3" y="227"/>
                  <a:pt x="2" y="227"/>
                  <a:pt x="2" y="227"/>
                </a:cubicBezTo>
                <a:cubicBezTo>
                  <a:pt x="2" y="227"/>
                  <a:pt x="0" y="249"/>
                  <a:pt x="1" y="251"/>
                </a:cubicBezTo>
                <a:close/>
                <a:moveTo>
                  <a:pt x="70" y="138"/>
                </a:moveTo>
                <a:cubicBezTo>
                  <a:pt x="70" y="87"/>
                  <a:pt x="54" y="63"/>
                  <a:pt x="54" y="63"/>
                </a:cubicBezTo>
                <a:cubicBezTo>
                  <a:pt x="50" y="54"/>
                  <a:pt x="50" y="54"/>
                  <a:pt x="50" y="54"/>
                </a:cubicBezTo>
                <a:cubicBezTo>
                  <a:pt x="61" y="66"/>
                  <a:pt x="61" y="66"/>
                  <a:pt x="61" y="66"/>
                </a:cubicBezTo>
                <a:cubicBezTo>
                  <a:pt x="64" y="72"/>
                  <a:pt x="69" y="68"/>
                  <a:pt x="69" y="68"/>
                </a:cubicBezTo>
                <a:cubicBezTo>
                  <a:pt x="69" y="68"/>
                  <a:pt x="69" y="68"/>
                  <a:pt x="78" y="86"/>
                </a:cubicBezTo>
                <a:cubicBezTo>
                  <a:pt x="86" y="105"/>
                  <a:pt x="96" y="165"/>
                  <a:pt x="96" y="165"/>
                </a:cubicBezTo>
                <a:cubicBezTo>
                  <a:pt x="92" y="166"/>
                  <a:pt x="92" y="166"/>
                  <a:pt x="92" y="166"/>
                </a:cubicBezTo>
                <a:cubicBezTo>
                  <a:pt x="92" y="166"/>
                  <a:pt x="91" y="173"/>
                  <a:pt x="92" y="163"/>
                </a:cubicBezTo>
                <a:cubicBezTo>
                  <a:pt x="93" y="153"/>
                  <a:pt x="71" y="83"/>
                  <a:pt x="73" y="82"/>
                </a:cubicBezTo>
                <a:cubicBezTo>
                  <a:pt x="75" y="82"/>
                  <a:pt x="71" y="74"/>
                  <a:pt x="71" y="74"/>
                </a:cubicBezTo>
                <a:cubicBezTo>
                  <a:pt x="65" y="73"/>
                  <a:pt x="65" y="73"/>
                  <a:pt x="65" y="73"/>
                </a:cubicBezTo>
                <a:cubicBezTo>
                  <a:pt x="65" y="73"/>
                  <a:pt x="58" y="72"/>
                  <a:pt x="67" y="82"/>
                </a:cubicBezTo>
                <a:cubicBezTo>
                  <a:pt x="76" y="93"/>
                  <a:pt x="78" y="171"/>
                  <a:pt x="78" y="171"/>
                </a:cubicBezTo>
                <a:cubicBezTo>
                  <a:pt x="50" y="171"/>
                  <a:pt x="50" y="171"/>
                  <a:pt x="50" y="171"/>
                </a:cubicBezTo>
                <a:cubicBezTo>
                  <a:pt x="50" y="171"/>
                  <a:pt x="72" y="150"/>
                  <a:pt x="70" y="13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34" name="Group 33"/>
          <p:cNvGrpSpPr/>
          <p:nvPr/>
        </p:nvGrpSpPr>
        <p:grpSpPr>
          <a:xfrm>
            <a:off x="9342437" y="0"/>
            <a:ext cx="5121981" cy="1859280"/>
            <a:chOff x="9266237" y="-30479"/>
            <a:chExt cx="5121981" cy="1859280"/>
          </a:xfrm>
        </p:grpSpPr>
        <p:sp>
          <p:nvSpPr>
            <p:cNvPr id="3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6" name="TextBox 3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7" name="กลุ่ม 1"/>
            <p:cNvGrpSpPr/>
            <p:nvPr/>
          </p:nvGrpSpPr>
          <p:grpSpPr>
            <a:xfrm>
              <a:off x="10629638" y="960536"/>
              <a:ext cx="2675199" cy="191868"/>
              <a:chOff x="731836" y="7607630"/>
              <a:chExt cx="3043601" cy="240970"/>
            </a:xfrm>
          </p:grpSpPr>
          <p:sp>
            <p:nvSpPr>
              <p:cNvPr id="3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642824785"/>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down)">
                                      <p:cBhvr>
                                        <p:cTn id="7" dur="500"/>
                                        <p:tgtEl>
                                          <p:spTgt spid="10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04"/>
                                        </p:tgtEl>
                                        <p:attrNameLst>
                                          <p:attrName>style.visibility</p:attrName>
                                        </p:attrNameLst>
                                      </p:cBhvr>
                                      <p:to>
                                        <p:strVal val="visible"/>
                                      </p:to>
                                    </p:set>
                                    <p:animEffect transition="in" filter="wipe(down)">
                                      <p:cBhvr>
                                        <p:cTn id="11" dur="500"/>
                                        <p:tgtEl>
                                          <p:spTgt spid="10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wipe(left)">
                                      <p:cBhvr>
                                        <p:cTn id="15" dur="500"/>
                                        <p:tgtEl>
                                          <p:spTgt spid="105"/>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left)">
                                      <p:cBhvr>
                                        <p:cTn id="19" dur="500"/>
                                        <p:tgtEl>
                                          <p:spTgt spid="121"/>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25"/>
                                        </p:tgtEl>
                                        <p:attrNameLst>
                                          <p:attrName>style.visibility</p:attrName>
                                        </p:attrNameLst>
                                      </p:cBhvr>
                                      <p:to>
                                        <p:strVal val="visible"/>
                                      </p:to>
                                    </p:set>
                                    <p:animEffect transition="in" filter="wipe(left)">
                                      <p:cBhvr>
                                        <p:cTn id="23" dur="500"/>
                                        <p:tgtEl>
                                          <p:spTgt spid="125"/>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129"/>
                                        </p:tgtEl>
                                        <p:attrNameLst>
                                          <p:attrName>style.visibility</p:attrName>
                                        </p:attrNameLst>
                                      </p:cBhvr>
                                      <p:to>
                                        <p:strVal val="visible"/>
                                      </p:to>
                                    </p:set>
                                    <p:animEffect transition="in" filter="wipe(left)">
                                      <p:cBhvr>
                                        <p:cTn id="27"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กลุ่ม 7"/>
          <p:cNvGrpSpPr/>
          <p:nvPr/>
        </p:nvGrpSpPr>
        <p:grpSpPr>
          <a:xfrm>
            <a:off x="3627437" y="3352800"/>
            <a:ext cx="7799388" cy="1936750"/>
            <a:chOff x="3627437" y="3352800"/>
            <a:chExt cx="7799388" cy="1936750"/>
          </a:xfrm>
        </p:grpSpPr>
        <p:sp>
          <p:nvSpPr>
            <p:cNvPr id="4" name="Freeform 6"/>
            <p:cNvSpPr>
              <a:spLocks/>
            </p:cNvSpPr>
            <p:nvPr/>
          </p:nvSpPr>
          <p:spPr bwMode="auto">
            <a:xfrm>
              <a:off x="3627437" y="3352800"/>
              <a:ext cx="7799388" cy="1936750"/>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41" name="Oval 14"/>
            <p:cNvSpPr>
              <a:spLocks noChangeArrowheads="1"/>
            </p:cNvSpPr>
            <p:nvPr/>
          </p:nvSpPr>
          <p:spPr bwMode="auto">
            <a:xfrm>
              <a:off x="3856037" y="3563435"/>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45" name="TextBox 44"/>
            <p:cNvSpPr txBox="1"/>
            <p:nvPr/>
          </p:nvSpPr>
          <p:spPr bwMode="auto">
            <a:xfrm>
              <a:off x="5863414" y="3581400"/>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Structure</a:t>
              </a:r>
              <a:endParaRPr lang="id-ID" sz="4000" b="1" dirty="0">
                <a:solidFill>
                  <a:schemeClr val="bg1"/>
                </a:solidFill>
                <a:latin typeface="Lato" pitchFamily="34" charset="0"/>
                <a:ea typeface="Lato" pitchFamily="34" charset="0"/>
                <a:cs typeface="Lato" pitchFamily="34" charset="0"/>
              </a:endParaRPr>
            </a:p>
          </p:txBody>
        </p:sp>
        <p:sp>
          <p:nvSpPr>
            <p:cNvPr id="46" name="TextBox 45"/>
            <p:cNvSpPr txBox="1"/>
            <p:nvPr/>
          </p:nvSpPr>
          <p:spPr>
            <a:xfrm>
              <a:off x="5761037" y="4060887"/>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67" name="Freeform 134"/>
            <p:cNvSpPr>
              <a:spLocks noEditPoints="1"/>
            </p:cNvSpPr>
            <p:nvPr/>
          </p:nvSpPr>
          <p:spPr bwMode="auto">
            <a:xfrm>
              <a:off x="4262291" y="3969689"/>
              <a:ext cx="729456" cy="729456"/>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dirty="0"/>
            </a:p>
          </p:txBody>
        </p:sp>
      </p:grpSp>
      <p:cxnSp>
        <p:nvCxnSpPr>
          <p:cNvPr id="137" name="ตัวเชื่อมต่อตรง 237"/>
          <p:cNvCxnSpPr/>
          <p:nvPr/>
        </p:nvCxnSpPr>
        <p:spPr>
          <a:xfrm flipH="1" flipV="1">
            <a:off x="11602244" y="4253055"/>
            <a:ext cx="2312193" cy="3623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8" name="TextBox 31"/>
          <p:cNvSpPr txBox="1">
            <a:spLocks noChangeArrowheads="1"/>
          </p:cNvSpPr>
          <p:nvPr/>
        </p:nvSpPr>
        <p:spPr bwMode="auto">
          <a:xfrm>
            <a:off x="14668578" y="2971800"/>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6"/>
                </a:solidFill>
                <a:latin typeface="Lato Black" pitchFamily="34" charset="0"/>
                <a:ea typeface="Lato Black" pitchFamily="34" charset="0"/>
                <a:cs typeface="Lato Black" pitchFamily="34" charset="0"/>
              </a:rPr>
              <a:t>2014</a:t>
            </a:r>
            <a:endParaRPr lang="id-ID" sz="4800" b="1" dirty="0">
              <a:solidFill>
                <a:schemeClr val="accent6"/>
              </a:solidFill>
              <a:latin typeface="Lato Black" pitchFamily="34" charset="0"/>
              <a:ea typeface="Lato Black" pitchFamily="34" charset="0"/>
              <a:cs typeface="Lato Black" pitchFamily="34" charset="0"/>
            </a:endParaRPr>
          </a:p>
        </p:txBody>
      </p:sp>
      <p:sp>
        <p:nvSpPr>
          <p:cNvPr id="139" name="Round Same Side Corner Rectangle 58"/>
          <p:cNvSpPr/>
          <p:nvPr/>
        </p:nvSpPr>
        <p:spPr>
          <a:xfrm rot="10800000" flipH="1">
            <a:off x="14285370" y="3733800"/>
            <a:ext cx="162467" cy="1210815"/>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40" name="TextBox 139"/>
          <p:cNvSpPr txBox="1"/>
          <p:nvPr/>
        </p:nvSpPr>
        <p:spPr>
          <a:xfrm>
            <a:off x="14483794" y="3681443"/>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141" name="กลุ่ม 140"/>
          <p:cNvGrpSpPr/>
          <p:nvPr/>
        </p:nvGrpSpPr>
        <p:grpSpPr>
          <a:xfrm>
            <a:off x="9318624" y="5483225"/>
            <a:ext cx="9091613" cy="1936750"/>
            <a:chOff x="9318624" y="5483225"/>
            <a:chExt cx="9091613" cy="1936750"/>
          </a:xfrm>
        </p:grpSpPr>
        <p:sp>
          <p:nvSpPr>
            <p:cNvPr id="142" name="Freeform 7"/>
            <p:cNvSpPr>
              <a:spLocks/>
            </p:cNvSpPr>
            <p:nvPr/>
          </p:nvSpPr>
          <p:spPr bwMode="auto">
            <a:xfrm>
              <a:off x="9318624" y="5483225"/>
              <a:ext cx="9091613" cy="1936750"/>
            </a:xfrm>
            <a:custGeom>
              <a:avLst/>
              <a:gdLst>
                <a:gd name="T0" fmla="*/ 478 w 535"/>
                <a:gd name="T1" fmla="*/ 0 h 114"/>
                <a:gd name="T2" fmla="*/ 57 w 535"/>
                <a:gd name="T3" fmla="*/ 0 h 114"/>
                <a:gd name="T4" fmla="*/ 0 w 535"/>
                <a:gd name="T5" fmla="*/ 57 h 114"/>
                <a:gd name="T6" fmla="*/ 57 w 535"/>
                <a:gd name="T7" fmla="*/ 114 h 114"/>
                <a:gd name="T8" fmla="*/ 478 w 535"/>
                <a:gd name="T9" fmla="*/ 114 h 114"/>
                <a:gd name="T10" fmla="*/ 535 w 535"/>
                <a:gd name="T11" fmla="*/ 57 h 114"/>
                <a:gd name="T12" fmla="*/ 478 w 53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535" h="114">
                  <a:moveTo>
                    <a:pt x="478" y="0"/>
                  </a:moveTo>
                  <a:cubicBezTo>
                    <a:pt x="57" y="0"/>
                    <a:pt x="57" y="0"/>
                    <a:pt x="57" y="0"/>
                  </a:cubicBezTo>
                  <a:cubicBezTo>
                    <a:pt x="26" y="0"/>
                    <a:pt x="0" y="25"/>
                    <a:pt x="0" y="57"/>
                  </a:cubicBezTo>
                  <a:cubicBezTo>
                    <a:pt x="0" y="88"/>
                    <a:pt x="26" y="114"/>
                    <a:pt x="57" y="114"/>
                  </a:cubicBezTo>
                  <a:cubicBezTo>
                    <a:pt x="478" y="114"/>
                    <a:pt x="478" y="114"/>
                    <a:pt x="478" y="114"/>
                  </a:cubicBezTo>
                  <a:cubicBezTo>
                    <a:pt x="509" y="114"/>
                    <a:pt x="535" y="88"/>
                    <a:pt x="535" y="57"/>
                  </a:cubicBezTo>
                  <a:cubicBezTo>
                    <a:pt x="535" y="25"/>
                    <a:pt x="509" y="0"/>
                    <a:pt x="478"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43" name="Oval 14"/>
            <p:cNvSpPr>
              <a:spLocks noChangeArrowheads="1"/>
            </p:cNvSpPr>
            <p:nvPr/>
          </p:nvSpPr>
          <p:spPr bwMode="auto">
            <a:xfrm>
              <a:off x="9553073" y="5680617"/>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44" name="TextBox 143"/>
            <p:cNvSpPr txBox="1"/>
            <p:nvPr/>
          </p:nvSpPr>
          <p:spPr bwMode="auto">
            <a:xfrm>
              <a:off x="11502214" y="5723086"/>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Strategy</a:t>
              </a:r>
              <a:endParaRPr lang="id-ID" sz="4000" b="1" dirty="0">
                <a:solidFill>
                  <a:schemeClr val="bg1"/>
                </a:solidFill>
                <a:latin typeface="Lato" pitchFamily="34" charset="0"/>
                <a:ea typeface="Lato" pitchFamily="34" charset="0"/>
                <a:cs typeface="Lato" pitchFamily="34" charset="0"/>
              </a:endParaRPr>
            </a:p>
          </p:txBody>
        </p:sp>
        <p:sp>
          <p:nvSpPr>
            <p:cNvPr id="145" name="TextBox 144"/>
            <p:cNvSpPr txBox="1"/>
            <p:nvPr/>
          </p:nvSpPr>
          <p:spPr>
            <a:xfrm>
              <a:off x="11399837" y="6202573"/>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46" name="กลุ่ม 145"/>
            <p:cNvGrpSpPr/>
            <p:nvPr/>
          </p:nvGrpSpPr>
          <p:grpSpPr>
            <a:xfrm>
              <a:off x="9938270" y="6121723"/>
              <a:ext cx="775047" cy="697163"/>
              <a:chOff x="19924713" y="3349461"/>
              <a:chExt cx="647700" cy="582613"/>
            </a:xfrm>
            <a:solidFill>
              <a:schemeClr val="accent5"/>
            </a:solidFill>
          </p:grpSpPr>
          <p:sp>
            <p:nvSpPr>
              <p:cNvPr id="147" name="Freeform 6"/>
              <p:cNvSpPr>
                <a:spLocks/>
              </p:cNvSpPr>
              <p:nvPr/>
            </p:nvSpPr>
            <p:spPr bwMode="auto">
              <a:xfrm>
                <a:off x="19924713" y="3903499"/>
                <a:ext cx="647700" cy="28575"/>
              </a:xfrm>
              <a:custGeom>
                <a:avLst/>
                <a:gdLst>
                  <a:gd name="T0" fmla="*/ 67 w 68"/>
                  <a:gd name="T1" fmla="*/ 0 h 3"/>
                  <a:gd name="T2" fmla="*/ 2 w 68"/>
                  <a:gd name="T3" fmla="*/ 0 h 3"/>
                  <a:gd name="T4" fmla="*/ 0 w 68"/>
                  <a:gd name="T5" fmla="*/ 1 h 3"/>
                  <a:gd name="T6" fmla="*/ 2 w 68"/>
                  <a:gd name="T7" fmla="*/ 3 h 3"/>
                  <a:gd name="T8" fmla="*/ 67 w 68"/>
                  <a:gd name="T9" fmla="*/ 3 h 3"/>
                  <a:gd name="T10" fmla="*/ 68 w 68"/>
                  <a:gd name="T11" fmla="*/ 1 h 3"/>
                  <a:gd name="T12" fmla="*/ 67 w 6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8" h="3">
                    <a:moveTo>
                      <a:pt x="67" y="0"/>
                    </a:moveTo>
                    <a:cubicBezTo>
                      <a:pt x="2" y="0"/>
                      <a:pt x="2" y="0"/>
                      <a:pt x="2" y="0"/>
                    </a:cubicBezTo>
                    <a:cubicBezTo>
                      <a:pt x="1" y="0"/>
                      <a:pt x="0" y="1"/>
                      <a:pt x="0" y="1"/>
                    </a:cubicBezTo>
                    <a:cubicBezTo>
                      <a:pt x="0" y="2"/>
                      <a:pt x="1" y="3"/>
                      <a:pt x="2" y="3"/>
                    </a:cubicBezTo>
                    <a:cubicBezTo>
                      <a:pt x="67" y="3"/>
                      <a:pt x="67" y="3"/>
                      <a:pt x="67" y="3"/>
                    </a:cubicBezTo>
                    <a:cubicBezTo>
                      <a:pt x="68" y="3"/>
                      <a:pt x="68" y="2"/>
                      <a:pt x="68" y="1"/>
                    </a:cubicBezTo>
                    <a:cubicBezTo>
                      <a:pt x="68" y="1"/>
                      <a:pt x="68"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48" name="กลุ่ม 147"/>
              <p:cNvGrpSpPr/>
              <p:nvPr/>
            </p:nvGrpSpPr>
            <p:grpSpPr>
              <a:xfrm>
                <a:off x="19972338" y="3349461"/>
                <a:ext cx="561975" cy="534988"/>
                <a:chOff x="19972338" y="3349461"/>
                <a:chExt cx="561975" cy="534988"/>
              </a:xfrm>
              <a:grpFill/>
            </p:grpSpPr>
            <p:sp>
              <p:nvSpPr>
                <p:cNvPr id="149" name="Freeform 7"/>
                <p:cNvSpPr>
                  <a:spLocks noEditPoints="1"/>
                </p:cNvSpPr>
                <p:nvPr/>
              </p:nvSpPr>
              <p:spPr bwMode="auto">
                <a:xfrm>
                  <a:off x="19972338" y="3663786"/>
                  <a:ext cx="114300" cy="220663"/>
                </a:xfrm>
                <a:custGeom>
                  <a:avLst/>
                  <a:gdLst>
                    <a:gd name="T0" fmla="*/ 1 w 12"/>
                    <a:gd name="T1" fmla="*/ 23 h 23"/>
                    <a:gd name="T2" fmla="*/ 11 w 12"/>
                    <a:gd name="T3" fmla="*/ 23 h 23"/>
                    <a:gd name="T4" fmla="*/ 12 w 12"/>
                    <a:gd name="T5" fmla="*/ 22 h 23"/>
                    <a:gd name="T6" fmla="*/ 12 w 12"/>
                    <a:gd name="T7" fmla="*/ 1 h 23"/>
                    <a:gd name="T8" fmla="*/ 11 w 12"/>
                    <a:gd name="T9" fmla="*/ 0 h 23"/>
                    <a:gd name="T10" fmla="*/ 1 w 12"/>
                    <a:gd name="T11" fmla="*/ 0 h 23"/>
                    <a:gd name="T12" fmla="*/ 0 w 12"/>
                    <a:gd name="T13" fmla="*/ 1 h 23"/>
                    <a:gd name="T14" fmla="*/ 0 w 12"/>
                    <a:gd name="T15" fmla="*/ 22 h 23"/>
                    <a:gd name="T16" fmla="*/ 1 w 12"/>
                    <a:gd name="T17" fmla="*/ 23 h 23"/>
                    <a:gd name="T18" fmla="*/ 2 w 12"/>
                    <a:gd name="T19" fmla="*/ 2 h 23"/>
                    <a:gd name="T20" fmla="*/ 10 w 12"/>
                    <a:gd name="T21" fmla="*/ 2 h 23"/>
                    <a:gd name="T22" fmla="*/ 10 w 12"/>
                    <a:gd name="T23" fmla="*/ 21 h 23"/>
                    <a:gd name="T24" fmla="*/ 2 w 12"/>
                    <a:gd name="T25" fmla="*/ 21 h 23"/>
                    <a:gd name="T26" fmla="*/ 2 w 12"/>
                    <a:gd name="T2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
                      <a:moveTo>
                        <a:pt x="1" y="23"/>
                      </a:moveTo>
                      <a:cubicBezTo>
                        <a:pt x="11" y="23"/>
                        <a:pt x="11" y="23"/>
                        <a:pt x="11" y="23"/>
                      </a:cubicBezTo>
                      <a:cubicBezTo>
                        <a:pt x="12" y="23"/>
                        <a:pt x="12" y="23"/>
                        <a:pt x="12" y="22"/>
                      </a:cubicBezTo>
                      <a:cubicBezTo>
                        <a:pt x="12" y="1"/>
                        <a:pt x="12" y="1"/>
                        <a:pt x="12" y="1"/>
                      </a:cubicBezTo>
                      <a:cubicBezTo>
                        <a:pt x="12" y="0"/>
                        <a:pt x="12" y="0"/>
                        <a:pt x="11" y="0"/>
                      </a:cubicBezTo>
                      <a:cubicBezTo>
                        <a:pt x="1" y="0"/>
                        <a:pt x="1" y="0"/>
                        <a:pt x="1" y="0"/>
                      </a:cubicBezTo>
                      <a:cubicBezTo>
                        <a:pt x="1" y="0"/>
                        <a:pt x="0" y="0"/>
                        <a:pt x="0" y="1"/>
                      </a:cubicBezTo>
                      <a:cubicBezTo>
                        <a:pt x="0" y="22"/>
                        <a:pt x="0" y="22"/>
                        <a:pt x="0" y="22"/>
                      </a:cubicBezTo>
                      <a:cubicBezTo>
                        <a:pt x="0" y="23"/>
                        <a:pt x="1" y="23"/>
                        <a:pt x="1" y="23"/>
                      </a:cubicBezTo>
                      <a:close/>
                      <a:moveTo>
                        <a:pt x="2" y="2"/>
                      </a:moveTo>
                      <a:cubicBezTo>
                        <a:pt x="10" y="2"/>
                        <a:pt x="10" y="2"/>
                        <a:pt x="10" y="2"/>
                      </a:cubicBezTo>
                      <a:cubicBezTo>
                        <a:pt x="10" y="21"/>
                        <a:pt x="10" y="21"/>
                        <a:pt x="10" y="21"/>
                      </a:cubicBezTo>
                      <a:cubicBezTo>
                        <a:pt x="2" y="21"/>
                        <a:pt x="2" y="21"/>
                        <a:pt x="2" y="21"/>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0" name="Freeform 8"/>
                <p:cNvSpPr>
                  <a:spLocks noEditPoints="1"/>
                </p:cNvSpPr>
                <p:nvPr/>
              </p:nvSpPr>
              <p:spPr bwMode="auto">
                <a:xfrm>
                  <a:off x="20124738" y="3559011"/>
                  <a:ext cx="104775" cy="325438"/>
                </a:xfrm>
                <a:custGeom>
                  <a:avLst/>
                  <a:gdLst>
                    <a:gd name="T0" fmla="*/ 1 w 11"/>
                    <a:gd name="T1" fmla="*/ 34 h 34"/>
                    <a:gd name="T2" fmla="*/ 11 w 11"/>
                    <a:gd name="T3" fmla="*/ 34 h 34"/>
                    <a:gd name="T4" fmla="*/ 11 w 11"/>
                    <a:gd name="T5" fmla="*/ 33 h 34"/>
                    <a:gd name="T6" fmla="*/ 11 w 11"/>
                    <a:gd name="T7" fmla="*/ 0 h 34"/>
                    <a:gd name="T8" fmla="*/ 11 w 11"/>
                    <a:gd name="T9" fmla="*/ 0 h 34"/>
                    <a:gd name="T10" fmla="*/ 1 w 11"/>
                    <a:gd name="T11" fmla="*/ 0 h 34"/>
                    <a:gd name="T12" fmla="*/ 0 w 11"/>
                    <a:gd name="T13" fmla="*/ 0 h 34"/>
                    <a:gd name="T14" fmla="*/ 0 w 11"/>
                    <a:gd name="T15" fmla="*/ 33 h 34"/>
                    <a:gd name="T16" fmla="*/ 1 w 11"/>
                    <a:gd name="T17" fmla="*/ 34 h 34"/>
                    <a:gd name="T18" fmla="*/ 1 w 11"/>
                    <a:gd name="T19" fmla="*/ 1 h 34"/>
                    <a:gd name="T20" fmla="*/ 10 w 11"/>
                    <a:gd name="T21" fmla="*/ 1 h 34"/>
                    <a:gd name="T22" fmla="*/ 10 w 11"/>
                    <a:gd name="T23" fmla="*/ 32 h 34"/>
                    <a:gd name="T24" fmla="*/ 1 w 11"/>
                    <a:gd name="T25" fmla="*/ 32 h 34"/>
                    <a:gd name="T26" fmla="*/ 1 w 11"/>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4">
                      <a:moveTo>
                        <a:pt x="1" y="34"/>
                      </a:moveTo>
                      <a:cubicBezTo>
                        <a:pt x="11" y="34"/>
                        <a:pt x="11" y="34"/>
                        <a:pt x="11" y="34"/>
                      </a:cubicBezTo>
                      <a:cubicBezTo>
                        <a:pt x="11" y="34"/>
                        <a:pt x="11" y="34"/>
                        <a:pt x="11" y="33"/>
                      </a:cubicBezTo>
                      <a:cubicBezTo>
                        <a:pt x="11" y="0"/>
                        <a:pt x="11" y="0"/>
                        <a:pt x="11" y="0"/>
                      </a:cubicBezTo>
                      <a:cubicBezTo>
                        <a:pt x="11" y="0"/>
                        <a:pt x="11" y="0"/>
                        <a:pt x="11" y="0"/>
                      </a:cubicBezTo>
                      <a:cubicBezTo>
                        <a:pt x="1" y="0"/>
                        <a:pt x="1" y="0"/>
                        <a:pt x="1" y="0"/>
                      </a:cubicBezTo>
                      <a:cubicBezTo>
                        <a:pt x="0" y="0"/>
                        <a:pt x="0" y="0"/>
                        <a:pt x="0" y="0"/>
                      </a:cubicBezTo>
                      <a:cubicBezTo>
                        <a:pt x="0" y="33"/>
                        <a:pt x="0" y="33"/>
                        <a:pt x="0" y="33"/>
                      </a:cubicBezTo>
                      <a:cubicBezTo>
                        <a:pt x="0" y="34"/>
                        <a:pt x="0" y="34"/>
                        <a:pt x="1" y="34"/>
                      </a:cubicBezTo>
                      <a:close/>
                      <a:moveTo>
                        <a:pt x="1" y="1"/>
                      </a:moveTo>
                      <a:cubicBezTo>
                        <a:pt x="10" y="1"/>
                        <a:pt x="10" y="1"/>
                        <a:pt x="10" y="1"/>
                      </a:cubicBezTo>
                      <a:cubicBezTo>
                        <a:pt x="10" y="32"/>
                        <a:pt x="10" y="32"/>
                        <a:pt x="10" y="32"/>
                      </a:cubicBezTo>
                      <a:cubicBezTo>
                        <a:pt x="1" y="32"/>
                        <a:pt x="1" y="32"/>
                        <a:pt x="1" y="3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Freeform 9"/>
                <p:cNvSpPr>
                  <a:spLocks noEditPoints="1"/>
                </p:cNvSpPr>
                <p:nvPr/>
              </p:nvSpPr>
              <p:spPr bwMode="auto">
                <a:xfrm>
                  <a:off x="20267613" y="3425661"/>
                  <a:ext cx="114300" cy="458788"/>
                </a:xfrm>
                <a:custGeom>
                  <a:avLst/>
                  <a:gdLst>
                    <a:gd name="T0" fmla="*/ 1 w 12"/>
                    <a:gd name="T1" fmla="*/ 48 h 48"/>
                    <a:gd name="T2" fmla="*/ 11 w 12"/>
                    <a:gd name="T3" fmla="*/ 48 h 48"/>
                    <a:gd name="T4" fmla="*/ 12 w 12"/>
                    <a:gd name="T5" fmla="*/ 47 h 48"/>
                    <a:gd name="T6" fmla="*/ 12 w 12"/>
                    <a:gd name="T7" fmla="*/ 1 h 48"/>
                    <a:gd name="T8" fmla="*/ 11 w 12"/>
                    <a:gd name="T9" fmla="*/ 0 h 48"/>
                    <a:gd name="T10" fmla="*/ 1 w 12"/>
                    <a:gd name="T11" fmla="*/ 0 h 48"/>
                    <a:gd name="T12" fmla="*/ 0 w 12"/>
                    <a:gd name="T13" fmla="*/ 1 h 48"/>
                    <a:gd name="T14" fmla="*/ 0 w 12"/>
                    <a:gd name="T15" fmla="*/ 47 h 48"/>
                    <a:gd name="T16" fmla="*/ 1 w 12"/>
                    <a:gd name="T17" fmla="*/ 48 h 48"/>
                    <a:gd name="T18" fmla="*/ 2 w 12"/>
                    <a:gd name="T19" fmla="*/ 2 h 48"/>
                    <a:gd name="T20" fmla="*/ 10 w 12"/>
                    <a:gd name="T21" fmla="*/ 2 h 48"/>
                    <a:gd name="T22" fmla="*/ 10 w 12"/>
                    <a:gd name="T23" fmla="*/ 46 h 48"/>
                    <a:gd name="T24" fmla="*/ 2 w 12"/>
                    <a:gd name="T25" fmla="*/ 46 h 48"/>
                    <a:gd name="T26" fmla="*/ 2 w 12"/>
                    <a:gd name="T2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8">
                      <a:moveTo>
                        <a:pt x="1" y="48"/>
                      </a:moveTo>
                      <a:cubicBezTo>
                        <a:pt x="11" y="48"/>
                        <a:pt x="11" y="48"/>
                        <a:pt x="11" y="48"/>
                      </a:cubicBezTo>
                      <a:cubicBezTo>
                        <a:pt x="11" y="48"/>
                        <a:pt x="12" y="48"/>
                        <a:pt x="12" y="47"/>
                      </a:cubicBezTo>
                      <a:cubicBezTo>
                        <a:pt x="12" y="1"/>
                        <a:pt x="12" y="1"/>
                        <a:pt x="12" y="1"/>
                      </a:cubicBezTo>
                      <a:cubicBezTo>
                        <a:pt x="12" y="1"/>
                        <a:pt x="11" y="0"/>
                        <a:pt x="11" y="0"/>
                      </a:cubicBezTo>
                      <a:cubicBezTo>
                        <a:pt x="1" y="0"/>
                        <a:pt x="1" y="0"/>
                        <a:pt x="1" y="0"/>
                      </a:cubicBezTo>
                      <a:cubicBezTo>
                        <a:pt x="0" y="0"/>
                        <a:pt x="0" y="1"/>
                        <a:pt x="0" y="1"/>
                      </a:cubicBezTo>
                      <a:cubicBezTo>
                        <a:pt x="0" y="47"/>
                        <a:pt x="0" y="47"/>
                        <a:pt x="0" y="47"/>
                      </a:cubicBezTo>
                      <a:cubicBezTo>
                        <a:pt x="0" y="48"/>
                        <a:pt x="0" y="48"/>
                        <a:pt x="1" y="48"/>
                      </a:cubicBezTo>
                      <a:close/>
                      <a:moveTo>
                        <a:pt x="2" y="2"/>
                      </a:moveTo>
                      <a:cubicBezTo>
                        <a:pt x="10" y="2"/>
                        <a:pt x="10" y="2"/>
                        <a:pt x="10" y="2"/>
                      </a:cubicBezTo>
                      <a:cubicBezTo>
                        <a:pt x="10" y="46"/>
                        <a:pt x="10" y="46"/>
                        <a:pt x="10" y="46"/>
                      </a:cubicBezTo>
                      <a:cubicBezTo>
                        <a:pt x="2" y="46"/>
                        <a:pt x="2" y="46"/>
                        <a:pt x="2" y="46"/>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2" name="Freeform 10"/>
                <p:cNvSpPr>
                  <a:spLocks noEditPoints="1"/>
                </p:cNvSpPr>
                <p:nvPr/>
              </p:nvSpPr>
              <p:spPr bwMode="auto">
                <a:xfrm>
                  <a:off x="20420013" y="3349461"/>
                  <a:ext cx="114300" cy="534988"/>
                </a:xfrm>
                <a:custGeom>
                  <a:avLst/>
                  <a:gdLst>
                    <a:gd name="T0" fmla="*/ 1 w 12"/>
                    <a:gd name="T1" fmla="*/ 56 h 56"/>
                    <a:gd name="T2" fmla="*/ 11 w 12"/>
                    <a:gd name="T3" fmla="*/ 56 h 56"/>
                    <a:gd name="T4" fmla="*/ 12 w 12"/>
                    <a:gd name="T5" fmla="*/ 55 h 56"/>
                    <a:gd name="T6" fmla="*/ 12 w 12"/>
                    <a:gd name="T7" fmla="*/ 1 h 56"/>
                    <a:gd name="T8" fmla="*/ 11 w 12"/>
                    <a:gd name="T9" fmla="*/ 0 h 56"/>
                    <a:gd name="T10" fmla="*/ 1 w 12"/>
                    <a:gd name="T11" fmla="*/ 0 h 56"/>
                    <a:gd name="T12" fmla="*/ 0 w 12"/>
                    <a:gd name="T13" fmla="*/ 1 h 56"/>
                    <a:gd name="T14" fmla="*/ 0 w 12"/>
                    <a:gd name="T15" fmla="*/ 55 h 56"/>
                    <a:gd name="T16" fmla="*/ 1 w 12"/>
                    <a:gd name="T17" fmla="*/ 56 h 56"/>
                    <a:gd name="T18" fmla="*/ 2 w 12"/>
                    <a:gd name="T19" fmla="*/ 2 h 56"/>
                    <a:gd name="T20" fmla="*/ 10 w 12"/>
                    <a:gd name="T21" fmla="*/ 2 h 56"/>
                    <a:gd name="T22" fmla="*/ 10 w 12"/>
                    <a:gd name="T23" fmla="*/ 54 h 56"/>
                    <a:gd name="T24" fmla="*/ 2 w 12"/>
                    <a:gd name="T25" fmla="*/ 54 h 56"/>
                    <a:gd name="T26" fmla="*/ 2 w 12"/>
                    <a:gd name="T2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56">
                      <a:moveTo>
                        <a:pt x="1" y="56"/>
                      </a:moveTo>
                      <a:cubicBezTo>
                        <a:pt x="11" y="56"/>
                        <a:pt x="11" y="56"/>
                        <a:pt x="11" y="56"/>
                      </a:cubicBezTo>
                      <a:cubicBezTo>
                        <a:pt x="11" y="56"/>
                        <a:pt x="12" y="56"/>
                        <a:pt x="12" y="55"/>
                      </a:cubicBezTo>
                      <a:cubicBezTo>
                        <a:pt x="12" y="1"/>
                        <a:pt x="12" y="1"/>
                        <a:pt x="12" y="1"/>
                      </a:cubicBezTo>
                      <a:cubicBezTo>
                        <a:pt x="12" y="1"/>
                        <a:pt x="11" y="0"/>
                        <a:pt x="11" y="0"/>
                      </a:cubicBezTo>
                      <a:cubicBezTo>
                        <a:pt x="1" y="0"/>
                        <a:pt x="1" y="0"/>
                        <a:pt x="1" y="0"/>
                      </a:cubicBezTo>
                      <a:cubicBezTo>
                        <a:pt x="0" y="0"/>
                        <a:pt x="0" y="1"/>
                        <a:pt x="0" y="1"/>
                      </a:cubicBezTo>
                      <a:cubicBezTo>
                        <a:pt x="0" y="55"/>
                        <a:pt x="0" y="55"/>
                        <a:pt x="0" y="55"/>
                      </a:cubicBezTo>
                      <a:cubicBezTo>
                        <a:pt x="0" y="56"/>
                        <a:pt x="0" y="56"/>
                        <a:pt x="1" y="56"/>
                      </a:cubicBezTo>
                      <a:close/>
                      <a:moveTo>
                        <a:pt x="2" y="2"/>
                      </a:moveTo>
                      <a:cubicBezTo>
                        <a:pt x="10" y="2"/>
                        <a:pt x="10" y="2"/>
                        <a:pt x="10" y="2"/>
                      </a:cubicBezTo>
                      <a:cubicBezTo>
                        <a:pt x="10" y="54"/>
                        <a:pt x="10" y="54"/>
                        <a:pt x="10" y="54"/>
                      </a:cubicBezTo>
                      <a:cubicBezTo>
                        <a:pt x="2" y="54"/>
                        <a:pt x="2" y="54"/>
                        <a:pt x="2" y="54"/>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cxnSp>
        <p:nvCxnSpPr>
          <p:cNvPr id="153" name="ตัวเชื่อมต่อตรง 237"/>
          <p:cNvCxnSpPr/>
          <p:nvPr/>
        </p:nvCxnSpPr>
        <p:spPr>
          <a:xfrm>
            <a:off x="7886912" y="6423694"/>
            <a:ext cx="1379325" cy="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54" name="TextBox 31"/>
          <p:cNvSpPr txBox="1">
            <a:spLocks noChangeArrowheads="1"/>
          </p:cNvSpPr>
          <p:nvPr/>
        </p:nvSpPr>
        <p:spPr bwMode="auto">
          <a:xfrm>
            <a:off x="4317612" y="5562600"/>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5"/>
                </a:solidFill>
                <a:latin typeface="Lato Black" pitchFamily="34" charset="0"/>
                <a:ea typeface="Lato Black" pitchFamily="34" charset="0"/>
                <a:cs typeface="Lato Black" pitchFamily="34" charset="0"/>
              </a:rPr>
              <a:t>2015</a:t>
            </a:r>
            <a:endParaRPr lang="id-ID" sz="4800" b="1" dirty="0">
              <a:solidFill>
                <a:schemeClr val="accent5"/>
              </a:solidFill>
              <a:latin typeface="Lato Black" pitchFamily="34" charset="0"/>
              <a:ea typeface="Lato Black" pitchFamily="34" charset="0"/>
              <a:cs typeface="Lato Black" pitchFamily="34" charset="0"/>
            </a:endParaRPr>
          </a:p>
        </p:txBody>
      </p:sp>
      <p:sp>
        <p:nvSpPr>
          <p:cNvPr id="155" name="Round Same Side Corner Rectangle 58"/>
          <p:cNvSpPr/>
          <p:nvPr/>
        </p:nvSpPr>
        <p:spPr>
          <a:xfrm rot="10800000" flipH="1">
            <a:off x="3934404" y="6324600"/>
            <a:ext cx="162467" cy="1210815"/>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56" name="TextBox 155"/>
          <p:cNvSpPr txBox="1"/>
          <p:nvPr/>
        </p:nvSpPr>
        <p:spPr>
          <a:xfrm>
            <a:off x="4132828" y="6272243"/>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157" name="กลุ่ม 156"/>
          <p:cNvGrpSpPr/>
          <p:nvPr/>
        </p:nvGrpSpPr>
        <p:grpSpPr>
          <a:xfrm>
            <a:off x="8199437" y="7681912"/>
            <a:ext cx="8020050" cy="1919288"/>
            <a:chOff x="8199437" y="7681912"/>
            <a:chExt cx="8020050" cy="1919288"/>
          </a:xfrm>
        </p:grpSpPr>
        <p:sp>
          <p:nvSpPr>
            <p:cNvPr id="158" name="Freeform 8"/>
            <p:cNvSpPr>
              <a:spLocks/>
            </p:cNvSpPr>
            <p:nvPr/>
          </p:nvSpPr>
          <p:spPr bwMode="auto">
            <a:xfrm>
              <a:off x="8199437" y="7681912"/>
              <a:ext cx="8020050" cy="1919288"/>
            </a:xfrm>
            <a:custGeom>
              <a:avLst/>
              <a:gdLst>
                <a:gd name="T0" fmla="*/ 415 w 472"/>
                <a:gd name="T1" fmla="*/ 0 h 113"/>
                <a:gd name="T2" fmla="*/ 57 w 472"/>
                <a:gd name="T3" fmla="*/ 0 h 113"/>
                <a:gd name="T4" fmla="*/ 0 w 472"/>
                <a:gd name="T5" fmla="*/ 57 h 113"/>
                <a:gd name="T6" fmla="*/ 57 w 472"/>
                <a:gd name="T7" fmla="*/ 113 h 113"/>
                <a:gd name="T8" fmla="*/ 415 w 472"/>
                <a:gd name="T9" fmla="*/ 113 h 113"/>
                <a:gd name="T10" fmla="*/ 472 w 472"/>
                <a:gd name="T11" fmla="*/ 57 h 113"/>
                <a:gd name="T12" fmla="*/ 415 w 472"/>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472" h="113">
                  <a:moveTo>
                    <a:pt x="415" y="0"/>
                  </a:moveTo>
                  <a:cubicBezTo>
                    <a:pt x="57" y="0"/>
                    <a:pt x="57" y="0"/>
                    <a:pt x="57" y="0"/>
                  </a:cubicBezTo>
                  <a:cubicBezTo>
                    <a:pt x="25" y="0"/>
                    <a:pt x="0" y="25"/>
                    <a:pt x="0" y="57"/>
                  </a:cubicBezTo>
                  <a:cubicBezTo>
                    <a:pt x="0" y="88"/>
                    <a:pt x="25" y="113"/>
                    <a:pt x="57" y="113"/>
                  </a:cubicBezTo>
                  <a:cubicBezTo>
                    <a:pt x="415" y="113"/>
                    <a:pt x="415" y="113"/>
                    <a:pt x="415" y="113"/>
                  </a:cubicBezTo>
                  <a:cubicBezTo>
                    <a:pt x="447" y="113"/>
                    <a:pt x="472" y="88"/>
                    <a:pt x="472" y="57"/>
                  </a:cubicBezTo>
                  <a:cubicBezTo>
                    <a:pt x="472" y="25"/>
                    <a:pt x="447" y="0"/>
                    <a:pt x="415"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59" name="Oval 14"/>
            <p:cNvSpPr>
              <a:spLocks noChangeArrowheads="1"/>
            </p:cNvSpPr>
            <p:nvPr/>
          </p:nvSpPr>
          <p:spPr bwMode="auto">
            <a:xfrm>
              <a:off x="8396306" y="7870573"/>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60" name="TextBox 159"/>
            <p:cNvSpPr txBox="1"/>
            <p:nvPr/>
          </p:nvSpPr>
          <p:spPr bwMode="auto">
            <a:xfrm>
              <a:off x="10599467" y="7913835"/>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Marketing</a:t>
              </a:r>
              <a:endParaRPr lang="id-ID" sz="4000" b="1" dirty="0">
                <a:solidFill>
                  <a:schemeClr val="bg1"/>
                </a:solidFill>
                <a:latin typeface="Lato" pitchFamily="34" charset="0"/>
                <a:ea typeface="Lato" pitchFamily="34" charset="0"/>
                <a:cs typeface="Lato" pitchFamily="34" charset="0"/>
              </a:endParaRPr>
            </a:p>
          </p:txBody>
        </p:sp>
        <p:sp>
          <p:nvSpPr>
            <p:cNvPr id="161" name="TextBox 160"/>
            <p:cNvSpPr txBox="1"/>
            <p:nvPr/>
          </p:nvSpPr>
          <p:spPr>
            <a:xfrm>
              <a:off x="10497090" y="8393322"/>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62" name="กลุ่ม 161"/>
            <p:cNvGrpSpPr/>
            <p:nvPr/>
          </p:nvGrpSpPr>
          <p:grpSpPr>
            <a:xfrm>
              <a:off x="8815597" y="8361139"/>
              <a:ext cx="695263" cy="706661"/>
              <a:chOff x="15476538" y="4081463"/>
              <a:chExt cx="581025" cy="590550"/>
            </a:xfrm>
            <a:solidFill>
              <a:schemeClr val="accent4"/>
            </a:solidFill>
          </p:grpSpPr>
          <p:sp>
            <p:nvSpPr>
              <p:cNvPr id="163" name="Freeform 63"/>
              <p:cNvSpPr>
                <a:spLocks noEditPoints="1"/>
              </p:cNvSpPr>
              <p:nvPr/>
            </p:nvSpPr>
            <p:spPr bwMode="auto">
              <a:xfrm>
                <a:off x="15476538" y="4081463"/>
                <a:ext cx="581025" cy="438150"/>
              </a:xfrm>
              <a:custGeom>
                <a:avLst/>
                <a:gdLst>
                  <a:gd name="T0" fmla="*/ 57 w 61"/>
                  <a:gd name="T1" fmla="*/ 0 h 46"/>
                  <a:gd name="T2" fmla="*/ 4 w 61"/>
                  <a:gd name="T3" fmla="*/ 0 h 46"/>
                  <a:gd name="T4" fmla="*/ 0 w 61"/>
                  <a:gd name="T5" fmla="*/ 4 h 46"/>
                  <a:gd name="T6" fmla="*/ 0 w 61"/>
                  <a:gd name="T7" fmla="*/ 43 h 46"/>
                  <a:gd name="T8" fmla="*/ 4 w 61"/>
                  <a:gd name="T9" fmla="*/ 46 h 46"/>
                  <a:gd name="T10" fmla="*/ 57 w 61"/>
                  <a:gd name="T11" fmla="*/ 46 h 46"/>
                  <a:gd name="T12" fmla="*/ 61 w 61"/>
                  <a:gd name="T13" fmla="*/ 43 h 46"/>
                  <a:gd name="T14" fmla="*/ 61 w 61"/>
                  <a:gd name="T15" fmla="*/ 4 h 46"/>
                  <a:gd name="T16" fmla="*/ 57 w 61"/>
                  <a:gd name="T17" fmla="*/ 0 h 46"/>
                  <a:gd name="T18" fmla="*/ 58 w 61"/>
                  <a:gd name="T19" fmla="*/ 43 h 46"/>
                  <a:gd name="T20" fmla="*/ 57 w 61"/>
                  <a:gd name="T21" fmla="*/ 44 h 46"/>
                  <a:gd name="T22" fmla="*/ 4 w 61"/>
                  <a:gd name="T23" fmla="*/ 44 h 46"/>
                  <a:gd name="T24" fmla="*/ 3 w 61"/>
                  <a:gd name="T25" fmla="*/ 43 h 46"/>
                  <a:gd name="T26" fmla="*/ 3 w 61"/>
                  <a:gd name="T27" fmla="*/ 4 h 46"/>
                  <a:gd name="T28" fmla="*/ 4 w 61"/>
                  <a:gd name="T29" fmla="*/ 3 h 46"/>
                  <a:gd name="T30" fmla="*/ 57 w 61"/>
                  <a:gd name="T31" fmla="*/ 3 h 46"/>
                  <a:gd name="T32" fmla="*/ 58 w 61"/>
                  <a:gd name="T33" fmla="*/ 4 h 46"/>
                  <a:gd name="T34" fmla="*/ 58 w 61"/>
                  <a:gd name="T3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46">
                    <a:moveTo>
                      <a:pt x="57" y="0"/>
                    </a:moveTo>
                    <a:cubicBezTo>
                      <a:pt x="4" y="0"/>
                      <a:pt x="4" y="0"/>
                      <a:pt x="4" y="0"/>
                    </a:cubicBezTo>
                    <a:cubicBezTo>
                      <a:pt x="2" y="0"/>
                      <a:pt x="0" y="2"/>
                      <a:pt x="0" y="4"/>
                    </a:cubicBezTo>
                    <a:cubicBezTo>
                      <a:pt x="0" y="43"/>
                      <a:pt x="0" y="43"/>
                      <a:pt x="0" y="43"/>
                    </a:cubicBezTo>
                    <a:cubicBezTo>
                      <a:pt x="0" y="45"/>
                      <a:pt x="2" y="46"/>
                      <a:pt x="4" y="46"/>
                    </a:cubicBezTo>
                    <a:cubicBezTo>
                      <a:pt x="57" y="46"/>
                      <a:pt x="57" y="46"/>
                      <a:pt x="57" y="46"/>
                    </a:cubicBezTo>
                    <a:cubicBezTo>
                      <a:pt x="59" y="46"/>
                      <a:pt x="61" y="45"/>
                      <a:pt x="61" y="43"/>
                    </a:cubicBezTo>
                    <a:cubicBezTo>
                      <a:pt x="61" y="4"/>
                      <a:pt x="61" y="4"/>
                      <a:pt x="61" y="4"/>
                    </a:cubicBezTo>
                    <a:cubicBezTo>
                      <a:pt x="61" y="2"/>
                      <a:pt x="59" y="0"/>
                      <a:pt x="57" y="0"/>
                    </a:cubicBezTo>
                    <a:close/>
                    <a:moveTo>
                      <a:pt x="58" y="43"/>
                    </a:moveTo>
                    <a:cubicBezTo>
                      <a:pt x="58" y="44"/>
                      <a:pt x="58" y="44"/>
                      <a:pt x="57" y="44"/>
                    </a:cubicBezTo>
                    <a:cubicBezTo>
                      <a:pt x="4" y="44"/>
                      <a:pt x="4" y="44"/>
                      <a:pt x="4" y="44"/>
                    </a:cubicBezTo>
                    <a:cubicBezTo>
                      <a:pt x="3" y="44"/>
                      <a:pt x="3" y="44"/>
                      <a:pt x="3" y="43"/>
                    </a:cubicBezTo>
                    <a:cubicBezTo>
                      <a:pt x="3" y="4"/>
                      <a:pt x="3" y="4"/>
                      <a:pt x="3" y="4"/>
                    </a:cubicBezTo>
                    <a:cubicBezTo>
                      <a:pt x="3" y="3"/>
                      <a:pt x="3" y="3"/>
                      <a:pt x="4" y="3"/>
                    </a:cubicBezTo>
                    <a:cubicBezTo>
                      <a:pt x="57" y="3"/>
                      <a:pt x="57" y="3"/>
                      <a:pt x="57" y="3"/>
                    </a:cubicBezTo>
                    <a:cubicBezTo>
                      <a:pt x="58" y="3"/>
                      <a:pt x="58" y="3"/>
                      <a:pt x="58" y="4"/>
                    </a:cubicBezTo>
                    <a:lnTo>
                      <a:pt x="58"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4" name="Freeform 64"/>
              <p:cNvSpPr>
                <a:spLocks/>
              </p:cNvSpPr>
              <p:nvPr/>
            </p:nvSpPr>
            <p:spPr bwMode="auto">
              <a:xfrm>
                <a:off x="15581313" y="4538663"/>
                <a:ext cx="352425" cy="133350"/>
              </a:xfrm>
              <a:custGeom>
                <a:avLst/>
                <a:gdLst>
                  <a:gd name="T0" fmla="*/ 25 w 37"/>
                  <a:gd name="T1" fmla="*/ 2 h 14"/>
                  <a:gd name="T2" fmla="*/ 27 w 37"/>
                  <a:gd name="T3" fmla="*/ 2 h 14"/>
                  <a:gd name="T4" fmla="*/ 28 w 37"/>
                  <a:gd name="T5" fmla="*/ 1 h 14"/>
                  <a:gd name="T6" fmla="*/ 27 w 37"/>
                  <a:gd name="T7" fmla="*/ 0 h 14"/>
                  <a:gd name="T8" fmla="*/ 10 w 37"/>
                  <a:gd name="T9" fmla="*/ 0 h 14"/>
                  <a:gd name="T10" fmla="*/ 9 w 37"/>
                  <a:gd name="T11" fmla="*/ 1 h 14"/>
                  <a:gd name="T12" fmla="*/ 10 w 37"/>
                  <a:gd name="T13" fmla="*/ 2 h 14"/>
                  <a:gd name="T14" fmla="*/ 12 w 37"/>
                  <a:gd name="T15" fmla="*/ 2 h 14"/>
                  <a:gd name="T16" fmla="*/ 1 w 37"/>
                  <a:gd name="T17" fmla="*/ 13 h 14"/>
                  <a:gd name="T18" fmla="*/ 1 w 37"/>
                  <a:gd name="T19" fmla="*/ 14 h 14"/>
                  <a:gd name="T20" fmla="*/ 1 w 37"/>
                  <a:gd name="T21" fmla="*/ 14 h 14"/>
                  <a:gd name="T22" fmla="*/ 2 w 37"/>
                  <a:gd name="T23" fmla="*/ 14 h 14"/>
                  <a:gd name="T24" fmla="*/ 15 w 37"/>
                  <a:gd name="T25" fmla="*/ 2 h 14"/>
                  <a:gd name="T26" fmla="*/ 22 w 37"/>
                  <a:gd name="T27" fmla="*/ 2 h 14"/>
                  <a:gd name="T28" fmla="*/ 35 w 37"/>
                  <a:gd name="T29" fmla="*/ 14 h 14"/>
                  <a:gd name="T30" fmla="*/ 36 w 37"/>
                  <a:gd name="T31" fmla="*/ 14 h 14"/>
                  <a:gd name="T32" fmla="*/ 36 w 37"/>
                  <a:gd name="T33" fmla="*/ 14 h 14"/>
                  <a:gd name="T34" fmla="*/ 36 w 37"/>
                  <a:gd name="T35" fmla="*/ 13 h 14"/>
                  <a:gd name="T36" fmla="*/ 25 w 37"/>
                  <a:gd name="T3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25" y="2"/>
                    </a:moveTo>
                    <a:cubicBezTo>
                      <a:pt x="27" y="2"/>
                      <a:pt x="27" y="2"/>
                      <a:pt x="27" y="2"/>
                    </a:cubicBezTo>
                    <a:cubicBezTo>
                      <a:pt x="27" y="2"/>
                      <a:pt x="28" y="1"/>
                      <a:pt x="28" y="1"/>
                    </a:cubicBezTo>
                    <a:cubicBezTo>
                      <a:pt x="28" y="0"/>
                      <a:pt x="27" y="0"/>
                      <a:pt x="27" y="0"/>
                    </a:cubicBezTo>
                    <a:cubicBezTo>
                      <a:pt x="10" y="0"/>
                      <a:pt x="10" y="0"/>
                      <a:pt x="10" y="0"/>
                    </a:cubicBezTo>
                    <a:cubicBezTo>
                      <a:pt x="10" y="0"/>
                      <a:pt x="9" y="0"/>
                      <a:pt x="9" y="1"/>
                    </a:cubicBezTo>
                    <a:cubicBezTo>
                      <a:pt x="9" y="1"/>
                      <a:pt x="10" y="2"/>
                      <a:pt x="10" y="2"/>
                    </a:cubicBezTo>
                    <a:cubicBezTo>
                      <a:pt x="12" y="2"/>
                      <a:pt x="12" y="2"/>
                      <a:pt x="12" y="2"/>
                    </a:cubicBezTo>
                    <a:cubicBezTo>
                      <a:pt x="1" y="13"/>
                      <a:pt x="1" y="13"/>
                      <a:pt x="1" y="13"/>
                    </a:cubicBezTo>
                    <a:cubicBezTo>
                      <a:pt x="0" y="13"/>
                      <a:pt x="0" y="14"/>
                      <a:pt x="1" y="14"/>
                    </a:cubicBezTo>
                    <a:cubicBezTo>
                      <a:pt x="1" y="14"/>
                      <a:pt x="1" y="14"/>
                      <a:pt x="1" y="14"/>
                    </a:cubicBezTo>
                    <a:cubicBezTo>
                      <a:pt x="2" y="14"/>
                      <a:pt x="2" y="14"/>
                      <a:pt x="2" y="14"/>
                    </a:cubicBezTo>
                    <a:cubicBezTo>
                      <a:pt x="15" y="2"/>
                      <a:pt x="15" y="2"/>
                      <a:pt x="15" y="2"/>
                    </a:cubicBezTo>
                    <a:cubicBezTo>
                      <a:pt x="22" y="2"/>
                      <a:pt x="22" y="2"/>
                      <a:pt x="22" y="2"/>
                    </a:cubicBezTo>
                    <a:cubicBezTo>
                      <a:pt x="35" y="14"/>
                      <a:pt x="35" y="14"/>
                      <a:pt x="35" y="14"/>
                    </a:cubicBezTo>
                    <a:cubicBezTo>
                      <a:pt x="35" y="14"/>
                      <a:pt x="35" y="14"/>
                      <a:pt x="36" y="14"/>
                    </a:cubicBezTo>
                    <a:cubicBezTo>
                      <a:pt x="36" y="14"/>
                      <a:pt x="36" y="14"/>
                      <a:pt x="36" y="14"/>
                    </a:cubicBezTo>
                    <a:cubicBezTo>
                      <a:pt x="37" y="14"/>
                      <a:pt x="37" y="13"/>
                      <a:pt x="36" y="13"/>
                    </a:cubicBezTo>
                    <a:lnTo>
                      <a:pt x="2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5" name="Freeform 65"/>
              <p:cNvSpPr>
                <a:spLocks/>
              </p:cNvSpPr>
              <p:nvPr/>
            </p:nvSpPr>
            <p:spPr bwMode="auto">
              <a:xfrm>
                <a:off x="15562263" y="4186238"/>
                <a:ext cx="409575" cy="28575"/>
              </a:xfrm>
              <a:custGeom>
                <a:avLst/>
                <a:gdLst>
                  <a:gd name="T0" fmla="*/ 42 w 43"/>
                  <a:gd name="T1" fmla="*/ 0 h 3"/>
                  <a:gd name="T2" fmla="*/ 1 w 43"/>
                  <a:gd name="T3" fmla="*/ 0 h 3"/>
                  <a:gd name="T4" fmla="*/ 0 w 43"/>
                  <a:gd name="T5" fmla="*/ 2 h 3"/>
                  <a:gd name="T6" fmla="*/ 1 w 43"/>
                  <a:gd name="T7" fmla="*/ 3 h 3"/>
                  <a:gd name="T8" fmla="*/ 42 w 43"/>
                  <a:gd name="T9" fmla="*/ 3 h 3"/>
                  <a:gd name="T10" fmla="*/ 43 w 43"/>
                  <a:gd name="T11" fmla="*/ 2 h 3"/>
                  <a:gd name="T12" fmla="*/ 42 w 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3" h="3">
                    <a:moveTo>
                      <a:pt x="42" y="0"/>
                    </a:moveTo>
                    <a:cubicBezTo>
                      <a:pt x="1" y="0"/>
                      <a:pt x="1" y="0"/>
                      <a:pt x="1" y="0"/>
                    </a:cubicBezTo>
                    <a:cubicBezTo>
                      <a:pt x="1" y="0"/>
                      <a:pt x="0" y="1"/>
                      <a:pt x="0" y="2"/>
                    </a:cubicBezTo>
                    <a:cubicBezTo>
                      <a:pt x="0" y="2"/>
                      <a:pt x="1" y="3"/>
                      <a:pt x="1" y="3"/>
                    </a:cubicBezTo>
                    <a:cubicBezTo>
                      <a:pt x="42" y="3"/>
                      <a:pt x="42" y="3"/>
                      <a:pt x="42" y="3"/>
                    </a:cubicBezTo>
                    <a:cubicBezTo>
                      <a:pt x="43" y="3"/>
                      <a:pt x="43" y="2"/>
                      <a:pt x="43" y="2"/>
                    </a:cubicBezTo>
                    <a:cubicBezTo>
                      <a:pt x="43" y="1"/>
                      <a:pt x="43" y="0"/>
                      <a:pt x="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6" name="Freeform 66"/>
              <p:cNvSpPr>
                <a:spLocks/>
              </p:cNvSpPr>
              <p:nvPr/>
            </p:nvSpPr>
            <p:spPr bwMode="auto">
              <a:xfrm>
                <a:off x="15562263" y="4252913"/>
                <a:ext cx="409575" cy="28575"/>
              </a:xfrm>
              <a:custGeom>
                <a:avLst/>
                <a:gdLst>
                  <a:gd name="T0" fmla="*/ 42 w 43"/>
                  <a:gd name="T1" fmla="*/ 0 h 3"/>
                  <a:gd name="T2" fmla="*/ 1 w 43"/>
                  <a:gd name="T3" fmla="*/ 0 h 3"/>
                  <a:gd name="T4" fmla="*/ 0 w 43"/>
                  <a:gd name="T5" fmla="*/ 2 h 3"/>
                  <a:gd name="T6" fmla="*/ 1 w 43"/>
                  <a:gd name="T7" fmla="*/ 3 h 3"/>
                  <a:gd name="T8" fmla="*/ 42 w 43"/>
                  <a:gd name="T9" fmla="*/ 3 h 3"/>
                  <a:gd name="T10" fmla="*/ 43 w 43"/>
                  <a:gd name="T11" fmla="*/ 2 h 3"/>
                  <a:gd name="T12" fmla="*/ 42 w 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3" h="3">
                    <a:moveTo>
                      <a:pt x="42" y="0"/>
                    </a:moveTo>
                    <a:cubicBezTo>
                      <a:pt x="1" y="0"/>
                      <a:pt x="1" y="0"/>
                      <a:pt x="1" y="0"/>
                    </a:cubicBezTo>
                    <a:cubicBezTo>
                      <a:pt x="1" y="0"/>
                      <a:pt x="0" y="1"/>
                      <a:pt x="0" y="2"/>
                    </a:cubicBezTo>
                    <a:cubicBezTo>
                      <a:pt x="0" y="2"/>
                      <a:pt x="1" y="3"/>
                      <a:pt x="1" y="3"/>
                    </a:cubicBezTo>
                    <a:cubicBezTo>
                      <a:pt x="42" y="3"/>
                      <a:pt x="42" y="3"/>
                      <a:pt x="42" y="3"/>
                    </a:cubicBezTo>
                    <a:cubicBezTo>
                      <a:pt x="43" y="3"/>
                      <a:pt x="43" y="2"/>
                      <a:pt x="43" y="2"/>
                    </a:cubicBezTo>
                    <a:cubicBezTo>
                      <a:pt x="43" y="1"/>
                      <a:pt x="43" y="0"/>
                      <a:pt x="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7" name="Freeform 67"/>
              <p:cNvSpPr>
                <a:spLocks/>
              </p:cNvSpPr>
              <p:nvPr/>
            </p:nvSpPr>
            <p:spPr bwMode="auto">
              <a:xfrm>
                <a:off x="15562263" y="4329113"/>
                <a:ext cx="409575" cy="19050"/>
              </a:xfrm>
              <a:custGeom>
                <a:avLst/>
                <a:gdLst>
                  <a:gd name="T0" fmla="*/ 42 w 43"/>
                  <a:gd name="T1" fmla="*/ 0 h 2"/>
                  <a:gd name="T2" fmla="*/ 1 w 43"/>
                  <a:gd name="T3" fmla="*/ 0 h 2"/>
                  <a:gd name="T4" fmla="*/ 0 w 43"/>
                  <a:gd name="T5" fmla="*/ 1 h 2"/>
                  <a:gd name="T6" fmla="*/ 1 w 43"/>
                  <a:gd name="T7" fmla="*/ 2 h 2"/>
                  <a:gd name="T8" fmla="*/ 42 w 43"/>
                  <a:gd name="T9" fmla="*/ 2 h 2"/>
                  <a:gd name="T10" fmla="*/ 43 w 43"/>
                  <a:gd name="T11" fmla="*/ 1 h 2"/>
                  <a:gd name="T12" fmla="*/ 42 w 4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3" h="2">
                    <a:moveTo>
                      <a:pt x="42" y="0"/>
                    </a:moveTo>
                    <a:cubicBezTo>
                      <a:pt x="1" y="0"/>
                      <a:pt x="1" y="0"/>
                      <a:pt x="1" y="0"/>
                    </a:cubicBezTo>
                    <a:cubicBezTo>
                      <a:pt x="1" y="0"/>
                      <a:pt x="0" y="0"/>
                      <a:pt x="0" y="1"/>
                    </a:cubicBezTo>
                    <a:cubicBezTo>
                      <a:pt x="0" y="2"/>
                      <a:pt x="1" y="2"/>
                      <a:pt x="1" y="2"/>
                    </a:cubicBezTo>
                    <a:cubicBezTo>
                      <a:pt x="42" y="2"/>
                      <a:pt x="42" y="2"/>
                      <a:pt x="42" y="2"/>
                    </a:cubicBezTo>
                    <a:cubicBezTo>
                      <a:pt x="43" y="2"/>
                      <a:pt x="43" y="2"/>
                      <a:pt x="43" y="1"/>
                    </a:cubicBezTo>
                    <a:cubicBezTo>
                      <a:pt x="43" y="0"/>
                      <a:pt x="43" y="0"/>
                      <a:pt x="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8" name="Freeform 68"/>
              <p:cNvSpPr>
                <a:spLocks/>
              </p:cNvSpPr>
              <p:nvPr/>
            </p:nvSpPr>
            <p:spPr bwMode="auto">
              <a:xfrm>
                <a:off x="15562263" y="4395788"/>
                <a:ext cx="409575" cy="19050"/>
              </a:xfrm>
              <a:custGeom>
                <a:avLst/>
                <a:gdLst>
                  <a:gd name="T0" fmla="*/ 42 w 43"/>
                  <a:gd name="T1" fmla="*/ 0 h 2"/>
                  <a:gd name="T2" fmla="*/ 1 w 43"/>
                  <a:gd name="T3" fmla="*/ 0 h 2"/>
                  <a:gd name="T4" fmla="*/ 0 w 43"/>
                  <a:gd name="T5" fmla="*/ 1 h 2"/>
                  <a:gd name="T6" fmla="*/ 1 w 43"/>
                  <a:gd name="T7" fmla="*/ 2 h 2"/>
                  <a:gd name="T8" fmla="*/ 42 w 43"/>
                  <a:gd name="T9" fmla="*/ 2 h 2"/>
                  <a:gd name="T10" fmla="*/ 43 w 43"/>
                  <a:gd name="T11" fmla="*/ 1 h 2"/>
                  <a:gd name="T12" fmla="*/ 42 w 4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3" h="2">
                    <a:moveTo>
                      <a:pt x="42" y="0"/>
                    </a:moveTo>
                    <a:cubicBezTo>
                      <a:pt x="1" y="0"/>
                      <a:pt x="1" y="0"/>
                      <a:pt x="1" y="0"/>
                    </a:cubicBezTo>
                    <a:cubicBezTo>
                      <a:pt x="1" y="0"/>
                      <a:pt x="0" y="0"/>
                      <a:pt x="0" y="1"/>
                    </a:cubicBezTo>
                    <a:cubicBezTo>
                      <a:pt x="0" y="2"/>
                      <a:pt x="1" y="2"/>
                      <a:pt x="1" y="2"/>
                    </a:cubicBezTo>
                    <a:cubicBezTo>
                      <a:pt x="42" y="2"/>
                      <a:pt x="42" y="2"/>
                      <a:pt x="42" y="2"/>
                    </a:cubicBezTo>
                    <a:cubicBezTo>
                      <a:pt x="43" y="2"/>
                      <a:pt x="43" y="2"/>
                      <a:pt x="43" y="1"/>
                    </a:cubicBezTo>
                    <a:cubicBezTo>
                      <a:pt x="43" y="0"/>
                      <a:pt x="43" y="0"/>
                      <a:pt x="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69" name="ตัวเชื่อมต่อตรง 237"/>
          <p:cNvCxnSpPr/>
          <p:nvPr/>
        </p:nvCxnSpPr>
        <p:spPr>
          <a:xfrm flipH="1" flipV="1">
            <a:off x="16326644" y="8574685"/>
            <a:ext cx="2312194" cy="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70" name="TextBox 31"/>
          <p:cNvSpPr txBox="1">
            <a:spLocks noChangeArrowheads="1"/>
          </p:cNvSpPr>
          <p:nvPr/>
        </p:nvSpPr>
        <p:spPr bwMode="auto">
          <a:xfrm>
            <a:off x="19392978" y="7257199"/>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4"/>
                </a:solidFill>
                <a:latin typeface="Lato Black" pitchFamily="34" charset="0"/>
                <a:ea typeface="Lato Black" pitchFamily="34" charset="0"/>
                <a:cs typeface="Lato Black" pitchFamily="34" charset="0"/>
              </a:rPr>
              <a:t>2016</a:t>
            </a:r>
            <a:endParaRPr lang="id-ID" sz="4800" b="1" dirty="0">
              <a:solidFill>
                <a:schemeClr val="accent4"/>
              </a:solidFill>
              <a:latin typeface="Lato Black" pitchFamily="34" charset="0"/>
              <a:ea typeface="Lato Black" pitchFamily="34" charset="0"/>
              <a:cs typeface="Lato Black" pitchFamily="34" charset="0"/>
            </a:endParaRPr>
          </a:p>
        </p:txBody>
      </p:sp>
      <p:sp>
        <p:nvSpPr>
          <p:cNvPr id="171" name="Round Same Side Corner Rectangle 58"/>
          <p:cNvSpPr/>
          <p:nvPr/>
        </p:nvSpPr>
        <p:spPr>
          <a:xfrm rot="10800000" flipH="1">
            <a:off x="19009770" y="8019199"/>
            <a:ext cx="162467" cy="1210815"/>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72" name="TextBox 171"/>
          <p:cNvSpPr txBox="1"/>
          <p:nvPr/>
        </p:nvSpPr>
        <p:spPr>
          <a:xfrm>
            <a:off x="19208194" y="7966842"/>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173" name="กลุ่ม 172"/>
          <p:cNvGrpSpPr/>
          <p:nvPr/>
        </p:nvGrpSpPr>
        <p:grpSpPr>
          <a:xfrm>
            <a:off x="14905037" y="9677400"/>
            <a:ext cx="7153275" cy="1936750"/>
            <a:chOff x="14905037" y="9677400"/>
            <a:chExt cx="7153275" cy="1936750"/>
          </a:xfrm>
        </p:grpSpPr>
        <p:sp>
          <p:nvSpPr>
            <p:cNvPr id="174" name="Freeform 9"/>
            <p:cNvSpPr>
              <a:spLocks/>
            </p:cNvSpPr>
            <p:nvPr/>
          </p:nvSpPr>
          <p:spPr bwMode="auto">
            <a:xfrm>
              <a:off x="14905037" y="9677400"/>
              <a:ext cx="7153275" cy="1936750"/>
            </a:xfrm>
            <a:custGeom>
              <a:avLst/>
              <a:gdLst>
                <a:gd name="T0" fmla="*/ 365 w 421"/>
                <a:gd name="T1" fmla="*/ 0 h 114"/>
                <a:gd name="T2" fmla="*/ 57 w 421"/>
                <a:gd name="T3" fmla="*/ 0 h 114"/>
                <a:gd name="T4" fmla="*/ 0 w 421"/>
                <a:gd name="T5" fmla="*/ 57 h 114"/>
                <a:gd name="T6" fmla="*/ 57 w 421"/>
                <a:gd name="T7" fmla="*/ 114 h 114"/>
                <a:gd name="T8" fmla="*/ 365 w 421"/>
                <a:gd name="T9" fmla="*/ 114 h 114"/>
                <a:gd name="T10" fmla="*/ 421 w 421"/>
                <a:gd name="T11" fmla="*/ 57 h 114"/>
                <a:gd name="T12" fmla="*/ 365 w 421"/>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21" h="114">
                  <a:moveTo>
                    <a:pt x="365" y="0"/>
                  </a:moveTo>
                  <a:cubicBezTo>
                    <a:pt x="57" y="0"/>
                    <a:pt x="57" y="0"/>
                    <a:pt x="57" y="0"/>
                  </a:cubicBezTo>
                  <a:cubicBezTo>
                    <a:pt x="25" y="0"/>
                    <a:pt x="0" y="25"/>
                    <a:pt x="0" y="57"/>
                  </a:cubicBezTo>
                  <a:cubicBezTo>
                    <a:pt x="0" y="88"/>
                    <a:pt x="25" y="114"/>
                    <a:pt x="57" y="114"/>
                  </a:cubicBezTo>
                  <a:cubicBezTo>
                    <a:pt x="365" y="114"/>
                    <a:pt x="365" y="114"/>
                    <a:pt x="365" y="114"/>
                  </a:cubicBezTo>
                  <a:cubicBezTo>
                    <a:pt x="396" y="114"/>
                    <a:pt x="421" y="88"/>
                    <a:pt x="421" y="57"/>
                  </a:cubicBezTo>
                  <a:cubicBezTo>
                    <a:pt x="421" y="25"/>
                    <a:pt x="396" y="0"/>
                    <a:pt x="365"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75" name="Oval 14"/>
            <p:cNvSpPr>
              <a:spLocks noChangeArrowheads="1"/>
            </p:cNvSpPr>
            <p:nvPr/>
          </p:nvSpPr>
          <p:spPr bwMode="auto">
            <a:xfrm>
              <a:off x="15133637" y="9874792"/>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76" name="TextBox 175"/>
            <p:cNvSpPr txBox="1"/>
            <p:nvPr/>
          </p:nvSpPr>
          <p:spPr bwMode="auto">
            <a:xfrm>
              <a:off x="17141014" y="9914086"/>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Advertise</a:t>
              </a:r>
              <a:endParaRPr lang="id-ID" sz="4000" b="1" dirty="0">
                <a:solidFill>
                  <a:schemeClr val="bg1"/>
                </a:solidFill>
                <a:latin typeface="Lato" pitchFamily="34" charset="0"/>
                <a:ea typeface="Lato" pitchFamily="34" charset="0"/>
                <a:cs typeface="Lato" pitchFamily="34" charset="0"/>
              </a:endParaRPr>
            </a:p>
          </p:txBody>
        </p:sp>
        <p:sp>
          <p:nvSpPr>
            <p:cNvPr id="177" name="TextBox 176"/>
            <p:cNvSpPr txBox="1"/>
            <p:nvPr/>
          </p:nvSpPr>
          <p:spPr>
            <a:xfrm>
              <a:off x="17038637" y="10393573"/>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78" name="Freeform 147"/>
            <p:cNvSpPr>
              <a:spLocks noEditPoints="1"/>
            </p:cNvSpPr>
            <p:nvPr/>
          </p:nvSpPr>
          <p:spPr bwMode="auto">
            <a:xfrm>
              <a:off x="15490193" y="10287000"/>
              <a:ext cx="786444" cy="626876"/>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cxnSp>
        <p:nvCxnSpPr>
          <p:cNvPr id="179" name="ตัวเชื่อมต่อตรง 237"/>
          <p:cNvCxnSpPr/>
          <p:nvPr/>
        </p:nvCxnSpPr>
        <p:spPr>
          <a:xfrm>
            <a:off x="13150405" y="10735886"/>
            <a:ext cx="1602232" cy="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80" name="TextBox 31"/>
          <p:cNvSpPr txBox="1">
            <a:spLocks noChangeArrowheads="1"/>
          </p:cNvSpPr>
          <p:nvPr/>
        </p:nvSpPr>
        <p:spPr bwMode="auto">
          <a:xfrm>
            <a:off x="9563178" y="9874792"/>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3"/>
                </a:solidFill>
                <a:latin typeface="Lato Black" pitchFamily="34" charset="0"/>
                <a:ea typeface="Lato Black" pitchFamily="34" charset="0"/>
                <a:cs typeface="Lato Black" pitchFamily="34" charset="0"/>
              </a:rPr>
              <a:t>2017</a:t>
            </a:r>
            <a:endParaRPr lang="id-ID" sz="4800" b="1" dirty="0">
              <a:solidFill>
                <a:schemeClr val="accent3"/>
              </a:solidFill>
              <a:latin typeface="Lato Black" pitchFamily="34" charset="0"/>
              <a:ea typeface="Lato Black" pitchFamily="34" charset="0"/>
              <a:cs typeface="Lato Black" pitchFamily="34" charset="0"/>
            </a:endParaRPr>
          </a:p>
        </p:txBody>
      </p:sp>
      <p:sp>
        <p:nvSpPr>
          <p:cNvPr id="181" name="Round Same Side Corner Rectangle 58"/>
          <p:cNvSpPr/>
          <p:nvPr/>
        </p:nvSpPr>
        <p:spPr>
          <a:xfrm rot="10800000" flipH="1">
            <a:off x="9197897" y="10636792"/>
            <a:ext cx="162467" cy="1210815"/>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82" name="TextBox 181"/>
          <p:cNvSpPr txBox="1"/>
          <p:nvPr/>
        </p:nvSpPr>
        <p:spPr>
          <a:xfrm>
            <a:off x="9396321" y="10584435"/>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64" name="Group 63"/>
          <p:cNvGrpSpPr/>
          <p:nvPr/>
        </p:nvGrpSpPr>
        <p:grpSpPr>
          <a:xfrm>
            <a:off x="9342437" y="0"/>
            <a:ext cx="5121981" cy="1859280"/>
            <a:chOff x="9266237" y="-30479"/>
            <a:chExt cx="5121981" cy="1859280"/>
          </a:xfrm>
        </p:grpSpPr>
        <p:sp>
          <p:nvSpPr>
            <p:cNvPr id="6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6" name="TextBox 6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8" name="กลุ่ม 1"/>
            <p:cNvGrpSpPr/>
            <p:nvPr/>
          </p:nvGrpSpPr>
          <p:grpSpPr>
            <a:xfrm>
              <a:off x="10629638" y="960536"/>
              <a:ext cx="2675199" cy="191868"/>
              <a:chOff x="731836" y="7607630"/>
              <a:chExt cx="3043601" cy="240970"/>
            </a:xfrm>
          </p:grpSpPr>
          <p:sp>
            <p:nvSpPr>
              <p:cNvPr id="6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54442647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37"/>
                                        </p:tgtEl>
                                        <p:attrNameLst>
                                          <p:attrName>style.visibility</p:attrName>
                                        </p:attrNameLst>
                                      </p:cBhvr>
                                      <p:to>
                                        <p:strVal val="visible"/>
                                      </p:to>
                                    </p:set>
                                    <p:animEffect transition="in" filter="wipe(left)">
                                      <p:cBhvr>
                                        <p:cTn id="11" dur="500"/>
                                        <p:tgtEl>
                                          <p:spTgt spid="13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38"/>
                                        </p:tgtEl>
                                        <p:attrNameLst>
                                          <p:attrName>style.visibility</p:attrName>
                                        </p:attrNameLst>
                                      </p:cBhvr>
                                      <p:to>
                                        <p:strVal val="visible"/>
                                      </p:to>
                                    </p:set>
                                    <p:animEffect transition="in" filter="wipe(left)">
                                      <p:cBhvr>
                                        <p:cTn id="15" dur="500"/>
                                        <p:tgtEl>
                                          <p:spTgt spid="13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500" fill="hold"/>
                                        <p:tgtEl>
                                          <p:spTgt spid="139"/>
                                        </p:tgtEl>
                                        <p:attrNameLst>
                                          <p:attrName>ppt_w</p:attrName>
                                        </p:attrNameLst>
                                      </p:cBhvr>
                                      <p:tavLst>
                                        <p:tav tm="0">
                                          <p:val>
                                            <p:fltVal val="0"/>
                                          </p:val>
                                        </p:tav>
                                        <p:tav tm="100000">
                                          <p:val>
                                            <p:strVal val="#ppt_w"/>
                                          </p:val>
                                        </p:tav>
                                      </p:tavLst>
                                    </p:anim>
                                    <p:anim calcmode="lin" valueType="num">
                                      <p:cBhvr>
                                        <p:cTn id="20" dur="500" fill="hold"/>
                                        <p:tgtEl>
                                          <p:spTgt spid="139"/>
                                        </p:tgtEl>
                                        <p:attrNameLst>
                                          <p:attrName>ppt_h</p:attrName>
                                        </p:attrNameLst>
                                      </p:cBhvr>
                                      <p:tavLst>
                                        <p:tav tm="0">
                                          <p:val>
                                            <p:fltVal val="0"/>
                                          </p:val>
                                        </p:tav>
                                        <p:tav tm="100000">
                                          <p:val>
                                            <p:strVal val="#ppt_h"/>
                                          </p:val>
                                        </p:tav>
                                      </p:tavLst>
                                    </p:anim>
                                    <p:animEffect transition="in" filter="fade">
                                      <p:cBhvr>
                                        <p:cTn id="21" dur="500"/>
                                        <p:tgtEl>
                                          <p:spTgt spid="139"/>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140"/>
                                        </p:tgtEl>
                                        <p:attrNameLst>
                                          <p:attrName>style.visibility</p:attrName>
                                        </p:attrNameLst>
                                      </p:cBhvr>
                                      <p:to>
                                        <p:strVal val="visible"/>
                                      </p:to>
                                    </p:set>
                                    <p:animEffect transition="in" filter="wipe(left)">
                                      <p:cBhvr>
                                        <p:cTn id="25" dur="500"/>
                                        <p:tgtEl>
                                          <p:spTgt spid="140"/>
                                        </p:tgtEl>
                                      </p:cBhvr>
                                    </p:animEffect>
                                  </p:childTnLst>
                                </p:cTn>
                              </p:par>
                            </p:childTnLst>
                          </p:cTn>
                        </p:par>
                        <p:par>
                          <p:cTn id="26" fill="hold">
                            <p:stCondLst>
                              <p:cond delay="2500"/>
                            </p:stCondLst>
                            <p:childTnLst>
                              <p:par>
                                <p:cTn id="27" presetID="22" presetClass="entr" presetSubtype="2" fill="hold" nodeType="afterEffect">
                                  <p:stCondLst>
                                    <p:cond delay="0"/>
                                  </p:stCondLst>
                                  <p:childTnLst>
                                    <p:set>
                                      <p:cBhvr>
                                        <p:cTn id="28" dur="1" fill="hold">
                                          <p:stCondLst>
                                            <p:cond delay="0"/>
                                          </p:stCondLst>
                                        </p:cTn>
                                        <p:tgtEl>
                                          <p:spTgt spid="141"/>
                                        </p:tgtEl>
                                        <p:attrNameLst>
                                          <p:attrName>style.visibility</p:attrName>
                                        </p:attrNameLst>
                                      </p:cBhvr>
                                      <p:to>
                                        <p:strVal val="visible"/>
                                      </p:to>
                                    </p:set>
                                    <p:animEffect transition="in" filter="wipe(right)">
                                      <p:cBhvr>
                                        <p:cTn id="29" dur="500"/>
                                        <p:tgtEl>
                                          <p:spTgt spid="141"/>
                                        </p:tgtEl>
                                      </p:cBhvr>
                                    </p:animEffect>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153"/>
                                        </p:tgtEl>
                                        <p:attrNameLst>
                                          <p:attrName>style.visibility</p:attrName>
                                        </p:attrNameLst>
                                      </p:cBhvr>
                                      <p:to>
                                        <p:strVal val="visible"/>
                                      </p:to>
                                    </p:set>
                                    <p:animEffect transition="in" filter="wipe(right)">
                                      <p:cBhvr>
                                        <p:cTn id="33" dur="500"/>
                                        <p:tgtEl>
                                          <p:spTgt spid="153"/>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154"/>
                                        </p:tgtEl>
                                        <p:attrNameLst>
                                          <p:attrName>style.visibility</p:attrName>
                                        </p:attrNameLst>
                                      </p:cBhvr>
                                      <p:to>
                                        <p:strVal val="visible"/>
                                      </p:to>
                                    </p:set>
                                    <p:animEffect transition="in" filter="wipe(left)">
                                      <p:cBhvr>
                                        <p:cTn id="37" dur="500"/>
                                        <p:tgtEl>
                                          <p:spTgt spid="154"/>
                                        </p:tgtEl>
                                      </p:cBhvr>
                                    </p:animEffect>
                                  </p:childTnLst>
                                </p:cTn>
                              </p:par>
                            </p:childTnLst>
                          </p:cTn>
                        </p:par>
                        <p:par>
                          <p:cTn id="38" fill="hold">
                            <p:stCondLst>
                              <p:cond delay="4000"/>
                            </p:stCondLst>
                            <p:childTnLst>
                              <p:par>
                                <p:cTn id="39" presetID="53" presetClass="entr" presetSubtype="16" fill="hold" grpId="0" nodeType="afterEffect">
                                  <p:stCondLst>
                                    <p:cond delay="0"/>
                                  </p:stCondLst>
                                  <p:childTnLst>
                                    <p:set>
                                      <p:cBhvr>
                                        <p:cTn id="40" dur="1" fill="hold">
                                          <p:stCondLst>
                                            <p:cond delay="0"/>
                                          </p:stCondLst>
                                        </p:cTn>
                                        <p:tgtEl>
                                          <p:spTgt spid="155"/>
                                        </p:tgtEl>
                                        <p:attrNameLst>
                                          <p:attrName>style.visibility</p:attrName>
                                        </p:attrNameLst>
                                      </p:cBhvr>
                                      <p:to>
                                        <p:strVal val="visible"/>
                                      </p:to>
                                    </p:set>
                                    <p:anim calcmode="lin" valueType="num">
                                      <p:cBhvr>
                                        <p:cTn id="41" dur="500" fill="hold"/>
                                        <p:tgtEl>
                                          <p:spTgt spid="155"/>
                                        </p:tgtEl>
                                        <p:attrNameLst>
                                          <p:attrName>ppt_w</p:attrName>
                                        </p:attrNameLst>
                                      </p:cBhvr>
                                      <p:tavLst>
                                        <p:tav tm="0">
                                          <p:val>
                                            <p:fltVal val="0"/>
                                          </p:val>
                                        </p:tav>
                                        <p:tav tm="100000">
                                          <p:val>
                                            <p:strVal val="#ppt_w"/>
                                          </p:val>
                                        </p:tav>
                                      </p:tavLst>
                                    </p:anim>
                                    <p:anim calcmode="lin" valueType="num">
                                      <p:cBhvr>
                                        <p:cTn id="42" dur="500" fill="hold"/>
                                        <p:tgtEl>
                                          <p:spTgt spid="155"/>
                                        </p:tgtEl>
                                        <p:attrNameLst>
                                          <p:attrName>ppt_h</p:attrName>
                                        </p:attrNameLst>
                                      </p:cBhvr>
                                      <p:tavLst>
                                        <p:tav tm="0">
                                          <p:val>
                                            <p:fltVal val="0"/>
                                          </p:val>
                                        </p:tav>
                                        <p:tav tm="100000">
                                          <p:val>
                                            <p:strVal val="#ppt_h"/>
                                          </p:val>
                                        </p:tav>
                                      </p:tavLst>
                                    </p:anim>
                                    <p:animEffect transition="in" filter="fade">
                                      <p:cBhvr>
                                        <p:cTn id="43" dur="500"/>
                                        <p:tgtEl>
                                          <p:spTgt spid="155"/>
                                        </p:tgtEl>
                                      </p:cBhvr>
                                    </p:animEffect>
                                  </p:childTnLst>
                                </p:cTn>
                              </p:par>
                            </p:childTnLst>
                          </p:cTn>
                        </p:par>
                        <p:par>
                          <p:cTn id="44" fill="hold">
                            <p:stCondLst>
                              <p:cond delay="4500"/>
                            </p:stCondLst>
                            <p:childTnLst>
                              <p:par>
                                <p:cTn id="45" presetID="22" presetClass="entr" presetSubtype="8" fill="hold" grpId="0" nodeType="afterEffect">
                                  <p:stCondLst>
                                    <p:cond delay="0"/>
                                  </p:stCondLst>
                                  <p:childTnLst>
                                    <p:set>
                                      <p:cBhvr>
                                        <p:cTn id="46" dur="1" fill="hold">
                                          <p:stCondLst>
                                            <p:cond delay="0"/>
                                          </p:stCondLst>
                                        </p:cTn>
                                        <p:tgtEl>
                                          <p:spTgt spid="156"/>
                                        </p:tgtEl>
                                        <p:attrNameLst>
                                          <p:attrName>style.visibility</p:attrName>
                                        </p:attrNameLst>
                                      </p:cBhvr>
                                      <p:to>
                                        <p:strVal val="visible"/>
                                      </p:to>
                                    </p:set>
                                    <p:animEffect transition="in" filter="wipe(left)">
                                      <p:cBhvr>
                                        <p:cTn id="47" dur="500"/>
                                        <p:tgtEl>
                                          <p:spTgt spid="156"/>
                                        </p:tgtEl>
                                      </p:cBhvr>
                                    </p:animEffect>
                                  </p:childTnLst>
                                </p:cTn>
                              </p:par>
                            </p:childTnLst>
                          </p:cTn>
                        </p:par>
                        <p:par>
                          <p:cTn id="48" fill="hold">
                            <p:stCondLst>
                              <p:cond delay="5000"/>
                            </p:stCondLst>
                            <p:childTnLst>
                              <p:par>
                                <p:cTn id="49" presetID="22" presetClass="entr" presetSubtype="8" fill="hold" nodeType="afterEffect">
                                  <p:stCondLst>
                                    <p:cond delay="0"/>
                                  </p:stCondLst>
                                  <p:childTnLst>
                                    <p:set>
                                      <p:cBhvr>
                                        <p:cTn id="50" dur="1" fill="hold">
                                          <p:stCondLst>
                                            <p:cond delay="0"/>
                                          </p:stCondLst>
                                        </p:cTn>
                                        <p:tgtEl>
                                          <p:spTgt spid="157"/>
                                        </p:tgtEl>
                                        <p:attrNameLst>
                                          <p:attrName>style.visibility</p:attrName>
                                        </p:attrNameLst>
                                      </p:cBhvr>
                                      <p:to>
                                        <p:strVal val="visible"/>
                                      </p:to>
                                    </p:set>
                                    <p:animEffect transition="in" filter="wipe(left)">
                                      <p:cBhvr>
                                        <p:cTn id="51" dur="500"/>
                                        <p:tgtEl>
                                          <p:spTgt spid="157"/>
                                        </p:tgtEl>
                                      </p:cBhvr>
                                    </p:animEffect>
                                  </p:childTnLst>
                                </p:cTn>
                              </p:par>
                            </p:childTnLst>
                          </p:cTn>
                        </p:par>
                        <p:par>
                          <p:cTn id="52" fill="hold">
                            <p:stCondLst>
                              <p:cond delay="5500"/>
                            </p:stCondLst>
                            <p:childTnLst>
                              <p:par>
                                <p:cTn id="53" presetID="22" presetClass="entr" presetSubtype="8" fill="hold"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wipe(left)">
                                      <p:cBhvr>
                                        <p:cTn id="55" dur="500"/>
                                        <p:tgtEl>
                                          <p:spTgt spid="169"/>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170"/>
                                        </p:tgtEl>
                                        <p:attrNameLst>
                                          <p:attrName>style.visibility</p:attrName>
                                        </p:attrNameLst>
                                      </p:cBhvr>
                                      <p:to>
                                        <p:strVal val="visible"/>
                                      </p:to>
                                    </p:set>
                                    <p:animEffect transition="in" filter="wipe(left)">
                                      <p:cBhvr>
                                        <p:cTn id="59" dur="500"/>
                                        <p:tgtEl>
                                          <p:spTgt spid="170"/>
                                        </p:tgtEl>
                                      </p:cBhvr>
                                    </p:animEffect>
                                  </p:childTnLst>
                                </p:cTn>
                              </p:par>
                            </p:childTnLst>
                          </p:cTn>
                        </p:par>
                        <p:par>
                          <p:cTn id="60" fill="hold">
                            <p:stCondLst>
                              <p:cond delay="6500"/>
                            </p:stCondLst>
                            <p:childTnLst>
                              <p:par>
                                <p:cTn id="61" presetID="53" presetClass="entr" presetSubtype="16" fill="hold" grpId="0" nodeType="afterEffect">
                                  <p:stCondLst>
                                    <p:cond delay="0"/>
                                  </p:stCondLst>
                                  <p:childTnLst>
                                    <p:set>
                                      <p:cBhvr>
                                        <p:cTn id="62" dur="1" fill="hold">
                                          <p:stCondLst>
                                            <p:cond delay="0"/>
                                          </p:stCondLst>
                                        </p:cTn>
                                        <p:tgtEl>
                                          <p:spTgt spid="171"/>
                                        </p:tgtEl>
                                        <p:attrNameLst>
                                          <p:attrName>style.visibility</p:attrName>
                                        </p:attrNameLst>
                                      </p:cBhvr>
                                      <p:to>
                                        <p:strVal val="visible"/>
                                      </p:to>
                                    </p:set>
                                    <p:anim calcmode="lin" valueType="num">
                                      <p:cBhvr>
                                        <p:cTn id="63" dur="500" fill="hold"/>
                                        <p:tgtEl>
                                          <p:spTgt spid="171"/>
                                        </p:tgtEl>
                                        <p:attrNameLst>
                                          <p:attrName>ppt_w</p:attrName>
                                        </p:attrNameLst>
                                      </p:cBhvr>
                                      <p:tavLst>
                                        <p:tav tm="0">
                                          <p:val>
                                            <p:fltVal val="0"/>
                                          </p:val>
                                        </p:tav>
                                        <p:tav tm="100000">
                                          <p:val>
                                            <p:strVal val="#ppt_w"/>
                                          </p:val>
                                        </p:tav>
                                      </p:tavLst>
                                    </p:anim>
                                    <p:anim calcmode="lin" valueType="num">
                                      <p:cBhvr>
                                        <p:cTn id="64" dur="500" fill="hold"/>
                                        <p:tgtEl>
                                          <p:spTgt spid="171"/>
                                        </p:tgtEl>
                                        <p:attrNameLst>
                                          <p:attrName>ppt_h</p:attrName>
                                        </p:attrNameLst>
                                      </p:cBhvr>
                                      <p:tavLst>
                                        <p:tav tm="0">
                                          <p:val>
                                            <p:fltVal val="0"/>
                                          </p:val>
                                        </p:tav>
                                        <p:tav tm="100000">
                                          <p:val>
                                            <p:strVal val="#ppt_h"/>
                                          </p:val>
                                        </p:tav>
                                      </p:tavLst>
                                    </p:anim>
                                    <p:animEffect transition="in" filter="fade">
                                      <p:cBhvr>
                                        <p:cTn id="65" dur="500"/>
                                        <p:tgtEl>
                                          <p:spTgt spid="171"/>
                                        </p:tgtEl>
                                      </p:cBhvr>
                                    </p:animEffect>
                                  </p:childTnLst>
                                </p:cTn>
                              </p:par>
                            </p:childTnLst>
                          </p:cTn>
                        </p:par>
                        <p:par>
                          <p:cTn id="66" fill="hold">
                            <p:stCondLst>
                              <p:cond delay="7000"/>
                            </p:stCondLst>
                            <p:childTnLst>
                              <p:par>
                                <p:cTn id="67" presetID="22" presetClass="entr" presetSubtype="8" fill="hold" grpId="0" nodeType="afterEffect">
                                  <p:stCondLst>
                                    <p:cond delay="0"/>
                                  </p:stCondLst>
                                  <p:childTnLst>
                                    <p:set>
                                      <p:cBhvr>
                                        <p:cTn id="68" dur="1" fill="hold">
                                          <p:stCondLst>
                                            <p:cond delay="0"/>
                                          </p:stCondLst>
                                        </p:cTn>
                                        <p:tgtEl>
                                          <p:spTgt spid="172"/>
                                        </p:tgtEl>
                                        <p:attrNameLst>
                                          <p:attrName>style.visibility</p:attrName>
                                        </p:attrNameLst>
                                      </p:cBhvr>
                                      <p:to>
                                        <p:strVal val="visible"/>
                                      </p:to>
                                    </p:set>
                                    <p:animEffect transition="in" filter="wipe(left)">
                                      <p:cBhvr>
                                        <p:cTn id="69" dur="500"/>
                                        <p:tgtEl>
                                          <p:spTgt spid="172"/>
                                        </p:tgtEl>
                                      </p:cBhvr>
                                    </p:animEffect>
                                  </p:childTnLst>
                                </p:cTn>
                              </p:par>
                            </p:childTnLst>
                          </p:cTn>
                        </p:par>
                        <p:par>
                          <p:cTn id="70" fill="hold">
                            <p:stCondLst>
                              <p:cond delay="7500"/>
                            </p:stCondLst>
                            <p:childTnLst>
                              <p:par>
                                <p:cTn id="71" presetID="22" presetClass="entr" presetSubtype="2" fill="hold" nodeType="afterEffect">
                                  <p:stCondLst>
                                    <p:cond delay="0"/>
                                  </p:stCondLst>
                                  <p:childTnLst>
                                    <p:set>
                                      <p:cBhvr>
                                        <p:cTn id="72" dur="1" fill="hold">
                                          <p:stCondLst>
                                            <p:cond delay="0"/>
                                          </p:stCondLst>
                                        </p:cTn>
                                        <p:tgtEl>
                                          <p:spTgt spid="173"/>
                                        </p:tgtEl>
                                        <p:attrNameLst>
                                          <p:attrName>style.visibility</p:attrName>
                                        </p:attrNameLst>
                                      </p:cBhvr>
                                      <p:to>
                                        <p:strVal val="visible"/>
                                      </p:to>
                                    </p:set>
                                    <p:animEffect transition="in" filter="wipe(right)">
                                      <p:cBhvr>
                                        <p:cTn id="73" dur="500"/>
                                        <p:tgtEl>
                                          <p:spTgt spid="173"/>
                                        </p:tgtEl>
                                      </p:cBhvr>
                                    </p:animEffect>
                                  </p:childTnLst>
                                </p:cTn>
                              </p:par>
                            </p:childTnLst>
                          </p:cTn>
                        </p:par>
                        <p:par>
                          <p:cTn id="74" fill="hold">
                            <p:stCondLst>
                              <p:cond delay="8000"/>
                            </p:stCondLst>
                            <p:childTnLst>
                              <p:par>
                                <p:cTn id="75" presetID="22" presetClass="entr" presetSubtype="2" fill="hold" nodeType="afterEffect">
                                  <p:stCondLst>
                                    <p:cond delay="0"/>
                                  </p:stCondLst>
                                  <p:childTnLst>
                                    <p:set>
                                      <p:cBhvr>
                                        <p:cTn id="76" dur="1" fill="hold">
                                          <p:stCondLst>
                                            <p:cond delay="0"/>
                                          </p:stCondLst>
                                        </p:cTn>
                                        <p:tgtEl>
                                          <p:spTgt spid="179"/>
                                        </p:tgtEl>
                                        <p:attrNameLst>
                                          <p:attrName>style.visibility</p:attrName>
                                        </p:attrNameLst>
                                      </p:cBhvr>
                                      <p:to>
                                        <p:strVal val="visible"/>
                                      </p:to>
                                    </p:set>
                                    <p:animEffect transition="in" filter="wipe(right)">
                                      <p:cBhvr>
                                        <p:cTn id="77" dur="500"/>
                                        <p:tgtEl>
                                          <p:spTgt spid="179"/>
                                        </p:tgtEl>
                                      </p:cBhvr>
                                    </p:animEffect>
                                  </p:childTnLst>
                                </p:cTn>
                              </p:par>
                            </p:childTnLst>
                          </p:cTn>
                        </p:par>
                        <p:par>
                          <p:cTn id="78" fill="hold">
                            <p:stCondLst>
                              <p:cond delay="8500"/>
                            </p:stCondLst>
                            <p:childTnLst>
                              <p:par>
                                <p:cTn id="79" presetID="22" presetClass="entr" presetSubtype="8" fill="hold" grpId="0" nodeType="afterEffect">
                                  <p:stCondLst>
                                    <p:cond delay="0"/>
                                  </p:stCondLst>
                                  <p:childTnLst>
                                    <p:set>
                                      <p:cBhvr>
                                        <p:cTn id="80" dur="1" fill="hold">
                                          <p:stCondLst>
                                            <p:cond delay="0"/>
                                          </p:stCondLst>
                                        </p:cTn>
                                        <p:tgtEl>
                                          <p:spTgt spid="180"/>
                                        </p:tgtEl>
                                        <p:attrNameLst>
                                          <p:attrName>style.visibility</p:attrName>
                                        </p:attrNameLst>
                                      </p:cBhvr>
                                      <p:to>
                                        <p:strVal val="visible"/>
                                      </p:to>
                                    </p:set>
                                    <p:animEffect transition="in" filter="wipe(left)">
                                      <p:cBhvr>
                                        <p:cTn id="81" dur="500"/>
                                        <p:tgtEl>
                                          <p:spTgt spid="180"/>
                                        </p:tgtEl>
                                      </p:cBhvr>
                                    </p:animEffect>
                                  </p:childTnLst>
                                </p:cTn>
                              </p:par>
                            </p:childTnLst>
                          </p:cTn>
                        </p:par>
                        <p:par>
                          <p:cTn id="82" fill="hold">
                            <p:stCondLst>
                              <p:cond delay="9000"/>
                            </p:stCondLst>
                            <p:childTnLst>
                              <p:par>
                                <p:cTn id="83" presetID="53" presetClass="entr" presetSubtype="16" fill="hold" grpId="0" nodeType="afterEffect">
                                  <p:stCondLst>
                                    <p:cond delay="0"/>
                                  </p:stCondLst>
                                  <p:childTnLst>
                                    <p:set>
                                      <p:cBhvr>
                                        <p:cTn id="84" dur="1" fill="hold">
                                          <p:stCondLst>
                                            <p:cond delay="0"/>
                                          </p:stCondLst>
                                        </p:cTn>
                                        <p:tgtEl>
                                          <p:spTgt spid="181"/>
                                        </p:tgtEl>
                                        <p:attrNameLst>
                                          <p:attrName>style.visibility</p:attrName>
                                        </p:attrNameLst>
                                      </p:cBhvr>
                                      <p:to>
                                        <p:strVal val="visible"/>
                                      </p:to>
                                    </p:set>
                                    <p:anim calcmode="lin" valueType="num">
                                      <p:cBhvr>
                                        <p:cTn id="85" dur="500" fill="hold"/>
                                        <p:tgtEl>
                                          <p:spTgt spid="181"/>
                                        </p:tgtEl>
                                        <p:attrNameLst>
                                          <p:attrName>ppt_w</p:attrName>
                                        </p:attrNameLst>
                                      </p:cBhvr>
                                      <p:tavLst>
                                        <p:tav tm="0">
                                          <p:val>
                                            <p:fltVal val="0"/>
                                          </p:val>
                                        </p:tav>
                                        <p:tav tm="100000">
                                          <p:val>
                                            <p:strVal val="#ppt_w"/>
                                          </p:val>
                                        </p:tav>
                                      </p:tavLst>
                                    </p:anim>
                                    <p:anim calcmode="lin" valueType="num">
                                      <p:cBhvr>
                                        <p:cTn id="86" dur="500" fill="hold"/>
                                        <p:tgtEl>
                                          <p:spTgt spid="181"/>
                                        </p:tgtEl>
                                        <p:attrNameLst>
                                          <p:attrName>ppt_h</p:attrName>
                                        </p:attrNameLst>
                                      </p:cBhvr>
                                      <p:tavLst>
                                        <p:tav tm="0">
                                          <p:val>
                                            <p:fltVal val="0"/>
                                          </p:val>
                                        </p:tav>
                                        <p:tav tm="100000">
                                          <p:val>
                                            <p:strVal val="#ppt_h"/>
                                          </p:val>
                                        </p:tav>
                                      </p:tavLst>
                                    </p:anim>
                                    <p:animEffect transition="in" filter="fade">
                                      <p:cBhvr>
                                        <p:cTn id="87" dur="500"/>
                                        <p:tgtEl>
                                          <p:spTgt spid="181"/>
                                        </p:tgtEl>
                                      </p:cBhvr>
                                    </p:animEffect>
                                  </p:childTnLst>
                                </p:cTn>
                              </p:par>
                            </p:childTnLst>
                          </p:cTn>
                        </p:par>
                        <p:par>
                          <p:cTn id="88" fill="hold">
                            <p:stCondLst>
                              <p:cond delay="9500"/>
                            </p:stCondLst>
                            <p:childTnLst>
                              <p:par>
                                <p:cTn id="89" presetID="22" presetClass="entr" presetSubtype="8" fill="hold" grpId="0" nodeType="afterEffect">
                                  <p:stCondLst>
                                    <p:cond delay="0"/>
                                  </p:stCondLst>
                                  <p:childTnLst>
                                    <p:set>
                                      <p:cBhvr>
                                        <p:cTn id="90" dur="1" fill="hold">
                                          <p:stCondLst>
                                            <p:cond delay="0"/>
                                          </p:stCondLst>
                                        </p:cTn>
                                        <p:tgtEl>
                                          <p:spTgt spid="182"/>
                                        </p:tgtEl>
                                        <p:attrNameLst>
                                          <p:attrName>style.visibility</p:attrName>
                                        </p:attrNameLst>
                                      </p:cBhvr>
                                      <p:to>
                                        <p:strVal val="visible"/>
                                      </p:to>
                                    </p:set>
                                    <p:animEffect transition="in" filter="wipe(left)">
                                      <p:cBhvr>
                                        <p:cTn id="91" dur="500"/>
                                        <p:tgtEl>
                                          <p:spTgt spid="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p:bldP spid="139" grpId="0" animBg="1"/>
      <p:bldP spid="140" grpId="0"/>
      <p:bldP spid="154" grpId="0"/>
      <p:bldP spid="155" grpId="0" animBg="1"/>
      <p:bldP spid="156" grpId="0"/>
      <p:bldP spid="170" grpId="0"/>
      <p:bldP spid="171" grpId="0" animBg="1"/>
      <p:bldP spid="172" grpId="0"/>
      <p:bldP spid="180" grpId="0"/>
      <p:bldP spid="181" grpId="0" animBg="1"/>
      <p:bldP spid="182"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กลุ่ม 11"/>
          <p:cNvGrpSpPr/>
          <p:nvPr/>
        </p:nvGrpSpPr>
        <p:grpSpPr>
          <a:xfrm>
            <a:off x="10709421" y="3429000"/>
            <a:ext cx="1706123" cy="7527634"/>
            <a:chOff x="10693545" y="3521366"/>
            <a:chExt cx="1706123" cy="7527634"/>
          </a:xfrm>
        </p:grpSpPr>
        <p:sp>
          <p:nvSpPr>
            <p:cNvPr id="9" name="Freeform 9"/>
            <p:cNvSpPr>
              <a:spLocks noEditPoints="1"/>
            </p:cNvSpPr>
            <p:nvPr/>
          </p:nvSpPr>
          <p:spPr bwMode="auto">
            <a:xfrm>
              <a:off x="10693545" y="3521366"/>
              <a:ext cx="1706123" cy="7527634"/>
            </a:xfrm>
            <a:custGeom>
              <a:avLst/>
              <a:gdLst>
                <a:gd name="T0" fmla="*/ 0 w 114"/>
                <a:gd name="T1" fmla="*/ 57 h 503"/>
                <a:gd name="T2" fmla="*/ 0 w 114"/>
                <a:gd name="T3" fmla="*/ 503 h 503"/>
                <a:gd name="T4" fmla="*/ 114 w 114"/>
                <a:gd name="T5" fmla="*/ 503 h 503"/>
                <a:gd name="T6" fmla="*/ 114 w 114"/>
                <a:gd name="T7" fmla="*/ 57 h 503"/>
                <a:gd name="T8" fmla="*/ 57 w 114"/>
                <a:gd name="T9" fmla="*/ 0 h 503"/>
                <a:gd name="T10" fmla="*/ 0 w 114"/>
                <a:gd name="T11" fmla="*/ 57 h 503"/>
                <a:gd name="T12" fmla="*/ 106 w 114"/>
                <a:gd name="T13" fmla="*/ 60 h 503"/>
                <a:gd name="T14" fmla="*/ 57 w 114"/>
                <a:gd name="T15" fmla="*/ 109 h 503"/>
                <a:gd name="T16" fmla="*/ 9 w 114"/>
                <a:gd name="T17" fmla="*/ 60 h 503"/>
                <a:gd name="T18" fmla="*/ 57 w 114"/>
                <a:gd name="T19" fmla="*/ 11 h 503"/>
                <a:gd name="T20" fmla="*/ 106 w 114"/>
                <a:gd name="T21" fmla="*/ 60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503">
                  <a:moveTo>
                    <a:pt x="0" y="57"/>
                  </a:moveTo>
                  <a:cubicBezTo>
                    <a:pt x="0" y="503"/>
                    <a:pt x="0" y="503"/>
                    <a:pt x="0" y="503"/>
                  </a:cubicBezTo>
                  <a:cubicBezTo>
                    <a:pt x="114" y="503"/>
                    <a:pt x="114" y="503"/>
                    <a:pt x="114" y="503"/>
                  </a:cubicBezTo>
                  <a:cubicBezTo>
                    <a:pt x="114" y="57"/>
                    <a:pt x="114" y="57"/>
                    <a:pt x="114" y="57"/>
                  </a:cubicBezTo>
                  <a:cubicBezTo>
                    <a:pt x="114" y="25"/>
                    <a:pt x="89" y="0"/>
                    <a:pt x="57" y="0"/>
                  </a:cubicBezTo>
                  <a:cubicBezTo>
                    <a:pt x="26" y="0"/>
                    <a:pt x="0" y="25"/>
                    <a:pt x="0" y="57"/>
                  </a:cubicBezTo>
                  <a:close/>
                  <a:moveTo>
                    <a:pt x="106" y="60"/>
                  </a:moveTo>
                  <a:cubicBezTo>
                    <a:pt x="106" y="87"/>
                    <a:pt x="84" y="109"/>
                    <a:pt x="57" y="109"/>
                  </a:cubicBezTo>
                  <a:cubicBezTo>
                    <a:pt x="30" y="109"/>
                    <a:pt x="9" y="87"/>
                    <a:pt x="9" y="60"/>
                  </a:cubicBezTo>
                  <a:cubicBezTo>
                    <a:pt x="9" y="33"/>
                    <a:pt x="30" y="11"/>
                    <a:pt x="57" y="11"/>
                  </a:cubicBezTo>
                  <a:cubicBezTo>
                    <a:pt x="84" y="11"/>
                    <a:pt x="106" y="33"/>
                    <a:pt x="106" y="6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3" name="TextBox 72"/>
            <p:cNvSpPr txBox="1"/>
            <p:nvPr/>
          </p:nvSpPr>
          <p:spPr>
            <a:xfrm rot="5400000">
              <a:off x="9499007" y="7776570"/>
              <a:ext cx="421303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76" name="กลุ่ม 75"/>
            <p:cNvGrpSpPr/>
            <p:nvPr/>
          </p:nvGrpSpPr>
          <p:grpSpPr>
            <a:xfrm>
              <a:off x="11301334" y="4067265"/>
              <a:ext cx="476250" cy="592138"/>
              <a:chOff x="14409738" y="2870200"/>
              <a:chExt cx="476250" cy="592138"/>
            </a:xfrm>
            <a:solidFill>
              <a:schemeClr val="accent6"/>
            </a:solidFill>
          </p:grpSpPr>
          <p:sp>
            <p:nvSpPr>
              <p:cNvPr id="77" name="Freeform 42"/>
              <p:cNvSpPr>
                <a:spLocks/>
              </p:cNvSpPr>
              <p:nvPr/>
            </p:nvSpPr>
            <p:spPr bwMode="auto">
              <a:xfrm>
                <a:off x="14409738" y="2927350"/>
                <a:ext cx="476250" cy="534988"/>
              </a:xfrm>
              <a:custGeom>
                <a:avLst/>
                <a:gdLst>
                  <a:gd name="T0" fmla="*/ 44 w 50"/>
                  <a:gd name="T1" fmla="*/ 0 h 56"/>
                  <a:gd name="T2" fmla="*/ 41 w 50"/>
                  <a:gd name="T3" fmla="*/ 0 h 56"/>
                  <a:gd name="T4" fmla="*/ 39 w 50"/>
                  <a:gd name="T5" fmla="*/ 1 h 56"/>
                  <a:gd name="T6" fmla="*/ 41 w 50"/>
                  <a:gd name="T7" fmla="*/ 3 h 56"/>
                  <a:gd name="T8" fmla="*/ 44 w 50"/>
                  <a:gd name="T9" fmla="*/ 3 h 56"/>
                  <a:gd name="T10" fmla="*/ 47 w 50"/>
                  <a:gd name="T11" fmla="*/ 6 h 56"/>
                  <a:gd name="T12" fmla="*/ 47 w 50"/>
                  <a:gd name="T13" fmla="*/ 50 h 56"/>
                  <a:gd name="T14" fmla="*/ 44 w 50"/>
                  <a:gd name="T15" fmla="*/ 54 h 56"/>
                  <a:gd name="T16" fmla="*/ 6 w 50"/>
                  <a:gd name="T17" fmla="*/ 54 h 56"/>
                  <a:gd name="T18" fmla="*/ 3 w 50"/>
                  <a:gd name="T19" fmla="*/ 50 h 56"/>
                  <a:gd name="T20" fmla="*/ 3 w 50"/>
                  <a:gd name="T21" fmla="*/ 6 h 56"/>
                  <a:gd name="T22" fmla="*/ 6 w 50"/>
                  <a:gd name="T23" fmla="*/ 3 h 56"/>
                  <a:gd name="T24" fmla="*/ 10 w 50"/>
                  <a:gd name="T25" fmla="*/ 3 h 56"/>
                  <a:gd name="T26" fmla="*/ 11 w 50"/>
                  <a:gd name="T27" fmla="*/ 1 h 56"/>
                  <a:gd name="T28" fmla="*/ 10 w 50"/>
                  <a:gd name="T29" fmla="*/ 0 h 56"/>
                  <a:gd name="T30" fmla="*/ 6 w 50"/>
                  <a:gd name="T31" fmla="*/ 0 h 56"/>
                  <a:gd name="T32" fmla="*/ 0 w 50"/>
                  <a:gd name="T33" fmla="*/ 6 h 56"/>
                  <a:gd name="T34" fmla="*/ 0 w 50"/>
                  <a:gd name="T35" fmla="*/ 50 h 56"/>
                  <a:gd name="T36" fmla="*/ 6 w 50"/>
                  <a:gd name="T37" fmla="*/ 56 h 56"/>
                  <a:gd name="T38" fmla="*/ 44 w 50"/>
                  <a:gd name="T39" fmla="*/ 56 h 56"/>
                  <a:gd name="T40" fmla="*/ 50 w 50"/>
                  <a:gd name="T41" fmla="*/ 50 h 56"/>
                  <a:gd name="T42" fmla="*/ 50 w 50"/>
                  <a:gd name="T43" fmla="*/ 6 h 56"/>
                  <a:gd name="T44" fmla="*/ 44 w 50"/>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56">
                    <a:moveTo>
                      <a:pt x="44" y="0"/>
                    </a:moveTo>
                    <a:cubicBezTo>
                      <a:pt x="41" y="0"/>
                      <a:pt x="41" y="0"/>
                      <a:pt x="41" y="0"/>
                    </a:cubicBezTo>
                    <a:cubicBezTo>
                      <a:pt x="40" y="0"/>
                      <a:pt x="39" y="1"/>
                      <a:pt x="39" y="1"/>
                    </a:cubicBezTo>
                    <a:cubicBezTo>
                      <a:pt x="39" y="2"/>
                      <a:pt x="40" y="3"/>
                      <a:pt x="41" y="3"/>
                    </a:cubicBezTo>
                    <a:cubicBezTo>
                      <a:pt x="44" y="3"/>
                      <a:pt x="44" y="3"/>
                      <a:pt x="44" y="3"/>
                    </a:cubicBezTo>
                    <a:cubicBezTo>
                      <a:pt x="46" y="3"/>
                      <a:pt x="47" y="4"/>
                      <a:pt x="47" y="6"/>
                    </a:cubicBezTo>
                    <a:cubicBezTo>
                      <a:pt x="47" y="50"/>
                      <a:pt x="47" y="50"/>
                      <a:pt x="47" y="50"/>
                    </a:cubicBezTo>
                    <a:cubicBezTo>
                      <a:pt x="47" y="52"/>
                      <a:pt x="46" y="54"/>
                      <a:pt x="44" y="54"/>
                    </a:cubicBezTo>
                    <a:cubicBezTo>
                      <a:pt x="6" y="54"/>
                      <a:pt x="6" y="54"/>
                      <a:pt x="6" y="54"/>
                    </a:cubicBezTo>
                    <a:cubicBezTo>
                      <a:pt x="4" y="54"/>
                      <a:pt x="3" y="52"/>
                      <a:pt x="3" y="50"/>
                    </a:cubicBezTo>
                    <a:cubicBezTo>
                      <a:pt x="3" y="6"/>
                      <a:pt x="3" y="6"/>
                      <a:pt x="3" y="6"/>
                    </a:cubicBezTo>
                    <a:cubicBezTo>
                      <a:pt x="3" y="4"/>
                      <a:pt x="4" y="3"/>
                      <a:pt x="6" y="3"/>
                    </a:cubicBezTo>
                    <a:cubicBezTo>
                      <a:pt x="10" y="3"/>
                      <a:pt x="10" y="3"/>
                      <a:pt x="10" y="3"/>
                    </a:cubicBezTo>
                    <a:cubicBezTo>
                      <a:pt x="10" y="3"/>
                      <a:pt x="11" y="2"/>
                      <a:pt x="11" y="1"/>
                    </a:cubicBezTo>
                    <a:cubicBezTo>
                      <a:pt x="11" y="1"/>
                      <a:pt x="10" y="0"/>
                      <a:pt x="10" y="0"/>
                    </a:cubicBezTo>
                    <a:cubicBezTo>
                      <a:pt x="6" y="0"/>
                      <a:pt x="6" y="0"/>
                      <a:pt x="6" y="0"/>
                    </a:cubicBezTo>
                    <a:cubicBezTo>
                      <a:pt x="3" y="0"/>
                      <a:pt x="0" y="3"/>
                      <a:pt x="0" y="6"/>
                    </a:cubicBezTo>
                    <a:cubicBezTo>
                      <a:pt x="0" y="50"/>
                      <a:pt x="0" y="50"/>
                      <a:pt x="0" y="50"/>
                    </a:cubicBezTo>
                    <a:cubicBezTo>
                      <a:pt x="0" y="54"/>
                      <a:pt x="3" y="56"/>
                      <a:pt x="6" y="56"/>
                    </a:cubicBezTo>
                    <a:cubicBezTo>
                      <a:pt x="44" y="56"/>
                      <a:pt x="44" y="56"/>
                      <a:pt x="44" y="56"/>
                    </a:cubicBezTo>
                    <a:cubicBezTo>
                      <a:pt x="47" y="56"/>
                      <a:pt x="50" y="54"/>
                      <a:pt x="50" y="50"/>
                    </a:cubicBezTo>
                    <a:cubicBezTo>
                      <a:pt x="50" y="6"/>
                      <a:pt x="50" y="6"/>
                      <a:pt x="50" y="6"/>
                    </a:cubicBezTo>
                    <a:cubicBezTo>
                      <a:pt x="50" y="3"/>
                      <a:pt x="47"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 name="Freeform 43"/>
              <p:cNvSpPr>
                <a:spLocks noEditPoints="1"/>
              </p:cNvSpPr>
              <p:nvPr/>
            </p:nvSpPr>
            <p:spPr bwMode="auto">
              <a:xfrm>
                <a:off x="14533563" y="2870200"/>
                <a:ext cx="238125" cy="142875"/>
              </a:xfrm>
              <a:custGeom>
                <a:avLst/>
                <a:gdLst>
                  <a:gd name="T0" fmla="*/ 4 w 25"/>
                  <a:gd name="T1" fmla="*/ 15 h 15"/>
                  <a:gd name="T2" fmla="*/ 21 w 25"/>
                  <a:gd name="T3" fmla="*/ 15 h 15"/>
                  <a:gd name="T4" fmla="*/ 25 w 25"/>
                  <a:gd name="T5" fmla="*/ 11 h 15"/>
                  <a:gd name="T6" fmla="*/ 25 w 25"/>
                  <a:gd name="T7" fmla="*/ 4 h 15"/>
                  <a:gd name="T8" fmla="*/ 21 w 25"/>
                  <a:gd name="T9" fmla="*/ 0 h 15"/>
                  <a:gd name="T10" fmla="*/ 4 w 25"/>
                  <a:gd name="T11" fmla="*/ 0 h 15"/>
                  <a:gd name="T12" fmla="*/ 0 w 25"/>
                  <a:gd name="T13" fmla="*/ 4 h 15"/>
                  <a:gd name="T14" fmla="*/ 0 w 25"/>
                  <a:gd name="T15" fmla="*/ 11 h 15"/>
                  <a:gd name="T16" fmla="*/ 4 w 25"/>
                  <a:gd name="T17" fmla="*/ 15 h 15"/>
                  <a:gd name="T18" fmla="*/ 2 w 25"/>
                  <a:gd name="T19" fmla="*/ 4 h 15"/>
                  <a:gd name="T20" fmla="*/ 4 w 25"/>
                  <a:gd name="T21" fmla="*/ 3 h 15"/>
                  <a:gd name="T22" fmla="*/ 21 w 25"/>
                  <a:gd name="T23" fmla="*/ 3 h 15"/>
                  <a:gd name="T24" fmla="*/ 22 w 25"/>
                  <a:gd name="T25" fmla="*/ 4 h 15"/>
                  <a:gd name="T26" fmla="*/ 22 w 25"/>
                  <a:gd name="T27" fmla="*/ 11 h 15"/>
                  <a:gd name="T28" fmla="*/ 21 w 25"/>
                  <a:gd name="T29" fmla="*/ 12 h 15"/>
                  <a:gd name="T30" fmla="*/ 4 w 25"/>
                  <a:gd name="T31" fmla="*/ 12 h 15"/>
                  <a:gd name="T32" fmla="*/ 2 w 25"/>
                  <a:gd name="T33" fmla="*/ 11 h 15"/>
                  <a:gd name="T34" fmla="*/ 2 w 25"/>
                  <a:gd name="T3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5">
                    <a:moveTo>
                      <a:pt x="4" y="15"/>
                    </a:moveTo>
                    <a:cubicBezTo>
                      <a:pt x="21" y="15"/>
                      <a:pt x="21" y="15"/>
                      <a:pt x="21" y="15"/>
                    </a:cubicBezTo>
                    <a:cubicBezTo>
                      <a:pt x="23" y="15"/>
                      <a:pt x="25" y="13"/>
                      <a:pt x="25" y="11"/>
                    </a:cubicBezTo>
                    <a:cubicBezTo>
                      <a:pt x="25" y="4"/>
                      <a:pt x="25" y="4"/>
                      <a:pt x="25" y="4"/>
                    </a:cubicBezTo>
                    <a:cubicBezTo>
                      <a:pt x="25" y="2"/>
                      <a:pt x="23" y="0"/>
                      <a:pt x="21" y="0"/>
                    </a:cubicBezTo>
                    <a:cubicBezTo>
                      <a:pt x="4" y="0"/>
                      <a:pt x="4" y="0"/>
                      <a:pt x="4" y="0"/>
                    </a:cubicBezTo>
                    <a:cubicBezTo>
                      <a:pt x="1" y="0"/>
                      <a:pt x="0" y="2"/>
                      <a:pt x="0" y="4"/>
                    </a:cubicBezTo>
                    <a:cubicBezTo>
                      <a:pt x="0" y="11"/>
                      <a:pt x="0" y="11"/>
                      <a:pt x="0" y="11"/>
                    </a:cubicBezTo>
                    <a:cubicBezTo>
                      <a:pt x="0" y="13"/>
                      <a:pt x="1" y="15"/>
                      <a:pt x="4" y="15"/>
                    </a:cubicBezTo>
                    <a:close/>
                    <a:moveTo>
                      <a:pt x="2" y="4"/>
                    </a:moveTo>
                    <a:cubicBezTo>
                      <a:pt x="2" y="3"/>
                      <a:pt x="3" y="3"/>
                      <a:pt x="4" y="3"/>
                    </a:cubicBezTo>
                    <a:cubicBezTo>
                      <a:pt x="21" y="3"/>
                      <a:pt x="21" y="3"/>
                      <a:pt x="21" y="3"/>
                    </a:cubicBezTo>
                    <a:cubicBezTo>
                      <a:pt x="21" y="3"/>
                      <a:pt x="22" y="3"/>
                      <a:pt x="22" y="4"/>
                    </a:cubicBezTo>
                    <a:cubicBezTo>
                      <a:pt x="22" y="11"/>
                      <a:pt x="22" y="11"/>
                      <a:pt x="22" y="11"/>
                    </a:cubicBezTo>
                    <a:cubicBezTo>
                      <a:pt x="22" y="12"/>
                      <a:pt x="21" y="12"/>
                      <a:pt x="21" y="12"/>
                    </a:cubicBezTo>
                    <a:cubicBezTo>
                      <a:pt x="4" y="12"/>
                      <a:pt x="4" y="12"/>
                      <a:pt x="4" y="12"/>
                    </a:cubicBezTo>
                    <a:cubicBezTo>
                      <a:pt x="3" y="12"/>
                      <a:pt x="2" y="12"/>
                      <a:pt x="2" y="11"/>
                    </a:cubicBez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 name="Freeform 44"/>
              <p:cNvSpPr>
                <a:spLocks/>
              </p:cNvSpPr>
              <p:nvPr/>
            </p:nvSpPr>
            <p:spPr bwMode="auto">
              <a:xfrm>
                <a:off x="14495463" y="30892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 name="Freeform 45"/>
              <p:cNvSpPr>
                <a:spLocks/>
              </p:cNvSpPr>
              <p:nvPr/>
            </p:nvSpPr>
            <p:spPr bwMode="auto">
              <a:xfrm>
                <a:off x="14495463" y="315595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 name="Freeform 46"/>
              <p:cNvSpPr>
                <a:spLocks/>
              </p:cNvSpPr>
              <p:nvPr/>
            </p:nvSpPr>
            <p:spPr bwMode="auto">
              <a:xfrm>
                <a:off x="14495463" y="322262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 name="Freeform 47"/>
              <p:cNvSpPr>
                <a:spLocks/>
              </p:cNvSpPr>
              <p:nvPr/>
            </p:nvSpPr>
            <p:spPr bwMode="auto">
              <a:xfrm>
                <a:off x="14495463" y="328930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 name="Freeform 48"/>
              <p:cNvSpPr>
                <a:spLocks/>
              </p:cNvSpPr>
              <p:nvPr/>
            </p:nvSpPr>
            <p:spPr bwMode="auto">
              <a:xfrm>
                <a:off x="14495463" y="33559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1" name="กลุ่ม 10"/>
          <p:cNvGrpSpPr/>
          <p:nvPr/>
        </p:nvGrpSpPr>
        <p:grpSpPr>
          <a:xfrm>
            <a:off x="8732837" y="4581900"/>
            <a:ext cx="1706123" cy="6374734"/>
            <a:chOff x="8716961" y="4674266"/>
            <a:chExt cx="1706123" cy="6374734"/>
          </a:xfrm>
        </p:grpSpPr>
        <p:sp>
          <p:nvSpPr>
            <p:cNvPr id="6" name="Freeform 7"/>
            <p:cNvSpPr>
              <a:spLocks noEditPoints="1"/>
            </p:cNvSpPr>
            <p:nvPr/>
          </p:nvSpPr>
          <p:spPr bwMode="auto">
            <a:xfrm>
              <a:off x="8716961" y="4674266"/>
              <a:ext cx="1706123" cy="6374734"/>
            </a:xfrm>
            <a:custGeom>
              <a:avLst/>
              <a:gdLst>
                <a:gd name="T0" fmla="*/ 114 w 114"/>
                <a:gd name="T1" fmla="*/ 426 h 426"/>
                <a:gd name="T2" fmla="*/ 114 w 114"/>
                <a:gd name="T3" fmla="*/ 57 h 426"/>
                <a:gd name="T4" fmla="*/ 57 w 114"/>
                <a:gd name="T5" fmla="*/ 0 h 426"/>
                <a:gd name="T6" fmla="*/ 0 w 114"/>
                <a:gd name="T7" fmla="*/ 57 h 426"/>
                <a:gd name="T8" fmla="*/ 0 w 114"/>
                <a:gd name="T9" fmla="*/ 426 h 426"/>
                <a:gd name="T10" fmla="*/ 114 w 114"/>
                <a:gd name="T11" fmla="*/ 426 h 426"/>
                <a:gd name="T12" fmla="*/ 8 w 114"/>
                <a:gd name="T13" fmla="*/ 60 h 426"/>
                <a:gd name="T14" fmla="*/ 57 w 114"/>
                <a:gd name="T15" fmla="*/ 12 h 426"/>
                <a:gd name="T16" fmla="*/ 106 w 114"/>
                <a:gd name="T17" fmla="*/ 60 h 426"/>
                <a:gd name="T18" fmla="*/ 57 w 114"/>
                <a:gd name="T19" fmla="*/ 109 h 426"/>
                <a:gd name="T20" fmla="*/ 8 w 114"/>
                <a:gd name="T21" fmla="*/ 6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426">
                  <a:moveTo>
                    <a:pt x="114" y="426"/>
                  </a:moveTo>
                  <a:cubicBezTo>
                    <a:pt x="114" y="57"/>
                    <a:pt x="114" y="57"/>
                    <a:pt x="114" y="57"/>
                  </a:cubicBezTo>
                  <a:cubicBezTo>
                    <a:pt x="114" y="26"/>
                    <a:pt x="88" y="0"/>
                    <a:pt x="57" y="0"/>
                  </a:cubicBezTo>
                  <a:cubicBezTo>
                    <a:pt x="26" y="0"/>
                    <a:pt x="0" y="26"/>
                    <a:pt x="0" y="57"/>
                  </a:cubicBezTo>
                  <a:cubicBezTo>
                    <a:pt x="0" y="426"/>
                    <a:pt x="0" y="426"/>
                    <a:pt x="0" y="426"/>
                  </a:cubicBezTo>
                  <a:lnTo>
                    <a:pt x="114" y="426"/>
                  </a:lnTo>
                  <a:close/>
                  <a:moveTo>
                    <a:pt x="8" y="60"/>
                  </a:moveTo>
                  <a:cubicBezTo>
                    <a:pt x="8" y="33"/>
                    <a:pt x="30" y="12"/>
                    <a:pt x="57" y="12"/>
                  </a:cubicBezTo>
                  <a:cubicBezTo>
                    <a:pt x="84" y="12"/>
                    <a:pt x="106" y="33"/>
                    <a:pt x="106" y="60"/>
                  </a:cubicBezTo>
                  <a:cubicBezTo>
                    <a:pt x="106" y="87"/>
                    <a:pt x="84" y="109"/>
                    <a:pt x="57" y="109"/>
                  </a:cubicBezTo>
                  <a:cubicBezTo>
                    <a:pt x="30" y="109"/>
                    <a:pt x="8" y="87"/>
                    <a:pt x="8" y="6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72" name="TextBox 71"/>
            <p:cNvSpPr txBox="1"/>
            <p:nvPr/>
          </p:nvSpPr>
          <p:spPr>
            <a:xfrm rot="5400000">
              <a:off x="7994622" y="7914426"/>
              <a:ext cx="3263189"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84" name="กลุ่ม 83"/>
            <p:cNvGrpSpPr/>
            <p:nvPr/>
          </p:nvGrpSpPr>
          <p:grpSpPr>
            <a:xfrm>
              <a:off x="9166839" y="5334000"/>
              <a:ext cx="723900" cy="400050"/>
              <a:chOff x="17619663" y="4157663"/>
              <a:chExt cx="723900" cy="400050"/>
            </a:xfrm>
            <a:solidFill>
              <a:schemeClr val="accent3"/>
            </a:solidFill>
          </p:grpSpPr>
          <p:sp>
            <p:nvSpPr>
              <p:cNvPr id="85"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4" name="กลุ่ม 13"/>
          <p:cNvGrpSpPr/>
          <p:nvPr/>
        </p:nvGrpSpPr>
        <p:grpSpPr>
          <a:xfrm>
            <a:off x="14662590" y="4879627"/>
            <a:ext cx="1706123" cy="6077007"/>
            <a:chOff x="14646714" y="4971993"/>
            <a:chExt cx="1706123" cy="6077007"/>
          </a:xfrm>
        </p:grpSpPr>
        <p:sp>
          <p:nvSpPr>
            <p:cNvPr id="7" name="Freeform 8"/>
            <p:cNvSpPr>
              <a:spLocks noEditPoints="1"/>
            </p:cNvSpPr>
            <p:nvPr/>
          </p:nvSpPr>
          <p:spPr bwMode="auto">
            <a:xfrm>
              <a:off x="14646714" y="4971993"/>
              <a:ext cx="1706123" cy="6077007"/>
            </a:xfrm>
            <a:custGeom>
              <a:avLst/>
              <a:gdLst>
                <a:gd name="T0" fmla="*/ 0 w 114"/>
                <a:gd name="T1" fmla="*/ 57 h 406"/>
                <a:gd name="T2" fmla="*/ 0 w 114"/>
                <a:gd name="T3" fmla="*/ 406 h 406"/>
                <a:gd name="T4" fmla="*/ 114 w 114"/>
                <a:gd name="T5" fmla="*/ 406 h 406"/>
                <a:gd name="T6" fmla="*/ 114 w 114"/>
                <a:gd name="T7" fmla="*/ 57 h 406"/>
                <a:gd name="T8" fmla="*/ 57 w 114"/>
                <a:gd name="T9" fmla="*/ 0 h 406"/>
                <a:gd name="T10" fmla="*/ 0 w 114"/>
                <a:gd name="T11" fmla="*/ 57 h 406"/>
                <a:gd name="T12" fmla="*/ 106 w 114"/>
                <a:gd name="T13" fmla="*/ 60 h 406"/>
                <a:gd name="T14" fmla="*/ 57 w 114"/>
                <a:gd name="T15" fmla="*/ 109 h 406"/>
                <a:gd name="T16" fmla="*/ 9 w 114"/>
                <a:gd name="T17" fmla="*/ 60 h 406"/>
                <a:gd name="T18" fmla="*/ 57 w 114"/>
                <a:gd name="T19" fmla="*/ 12 h 406"/>
                <a:gd name="T20" fmla="*/ 106 w 114"/>
                <a:gd name="T21" fmla="*/ 6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406">
                  <a:moveTo>
                    <a:pt x="0" y="57"/>
                  </a:moveTo>
                  <a:cubicBezTo>
                    <a:pt x="0" y="406"/>
                    <a:pt x="0" y="406"/>
                    <a:pt x="0" y="406"/>
                  </a:cubicBezTo>
                  <a:cubicBezTo>
                    <a:pt x="114" y="406"/>
                    <a:pt x="114" y="406"/>
                    <a:pt x="114" y="406"/>
                  </a:cubicBezTo>
                  <a:cubicBezTo>
                    <a:pt x="114" y="57"/>
                    <a:pt x="114" y="57"/>
                    <a:pt x="114" y="57"/>
                  </a:cubicBezTo>
                  <a:cubicBezTo>
                    <a:pt x="114" y="26"/>
                    <a:pt x="89" y="0"/>
                    <a:pt x="57" y="0"/>
                  </a:cubicBezTo>
                  <a:cubicBezTo>
                    <a:pt x="26" y="0"/>
                    <a:pt x="0" y="26"/>
                    <a:pt x="0" y="57"/>
                  </a:cubicBezTo>
                  <a:close/>
                  <a:moveTo>
                    <a:pt x="106" y="60"/>
                  </a:moveTo>
                  <a:cubicBezTo>
                    <a:pt x="106" y="87"/>
                    <a:pt x="84" y="109"/>
                    <a:pt x="57" y="109"/>
                  </a:cubicBezTo>
                  <a:cubicBezTo>
                    <a:pt x="30" y="109"/>
                    <a:pt x="9" y="87"/>
                    <a:pt x="9" y="60"/>
                  </a:cubicBezTo>
                  <a:cubicBezTo>
                    <a:pt x="9" y="33"/>
                    <a:pt x="30" y="12"/>
                    <a:pt x="57" y="12"/>
                  </a:cubicBezTo>
                  <a:cubicBezTo>
                    <a:pt x="84" y="12"/>
                    <a:pt x="106" y="33"/>
                    <a:pt x="106" y="6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5" name="TextBox 74"/>
            <p:cNvSpPr txBox="1"/>
            <p:nvPr/>
          </p:nvSpPr>
          <p:spPr>
            <a:xfrm rot="5400000">
              <a:off x="13862022" y="8066827"/>
              <a:ext cx="3263189"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87" name="กลุ่ม 86"/>
            <p:cNvGrpSpPr/>
            <p:nvPr/>
          </p:nvGrpSpPr>
          <p:grpSpPr>
            <a:xfrm>
              <a:off x="15190212" y="5610225"/>
              <a:ext cx="619125" cy="485775"/>
              <a:chOff x="17772063" y="7753350"/>
              <a:chExt cx="619125" cy="485775"/>
            </a:xfrm>
            <a:solidFill>
              <a:schemeClr val="accent4"/>
            </a:solidFill>
          </p:grpSpPr>
          <p:sp>
            <p:nvSpPr>
              <p:cNvPr id="88" name="Freeform 150"/>
              <p:cNvSpPr>
                <a:spLocks noEditPoints="1"/>
              </p:cNvSpPr>
              <p:nvPr/>
            </p:nvSpPr>
            <p:spPr bwMode="auto">
              <a:xfrm>
                <a:off x="17772063" y="7753350"/>
                <a:ext cx="619125" cy="485775"/>
              </a:xfrm>
              <a:custGeom>
                <a:avLst/>
                <a:gdLst>
                  <a:gd name="T0" fmla="*/ 63 w 65"/>
                  <a:gd name="T1" fmla="*/ 7 h 51"/>
                  <a:gd name="T2" fmla="*/ 59 w 65"/>
                  <a:gd name="T3" fmla="*/ 7 h 51"/>
                  <a:gd name="T4" fmla="*/ 59 w 65"/>
                  <a:gd name="T5" fmla="*/ 5 h 51"/>
                  <a:gd name="T6" fmla="*/ 57 w 65"/>
                  <a:gd name="T7" fmla="*/ 4 h 51"/>
                  <a:gd name="T8" fmla="*/ 49 w 65"/>
                  <a:gd name="T9" fmla="*/ 4 h 51"/>
                  <a:gd name="T10" fmla="*/ 48 w 65"/>
                  <a:gd name="T11" fmla="*/ 5 h 51"/>
                  <a:gd name="T12" fmla="*/ 48 w 65"/>
                  <a:gd name="T13" fmla="*/ 7 h 51"/>
                  <a:gd name="T14" fmla="*/ 45 w 65"/>
                  <a:gd name="T15" fmla="*/ 7 h 51"/>
                  <a:gd name="T16" fmla="*/ 42 w 65"/>
                  <a:gd name="T17" fmla="*/ 1 h 51"/>
                  <a:gd name="T18" fmla="*/ 40 w 65"/>
                  <a:gd name="T19" fmla="*/ 0 h 51"/>
                  <a:gd name="T20" fmla="*/ 25 w 65"/>
                  <a:gd name="T21" fmla="*/ 0 h 51"/>
                  <a:gd name="T22" fmla="*/ 24 w 65"/>
                  <a:gd name="T23" fmla="*/ 1 h 51"/>
                  <a:gd name="T24" fmla="*/ 20 w 65"/>
                  <a:gd name="T25" fmla="*/ 7 h 51"/>
                  <a:gd name="T26" fmla="*/ 2 w 65"/>
                  <a:gd name="T27" fmla="*/ 7 h 51"/>
                  <a:gd name="T28" fmla="*/ 0 w 65"/>
                  <a:gd name="T29" fmla="*/ 9 h 51"/>
                  <a:gd name="T30" fmla="*/ 0 w 65"/>
                  <a:gd name="T31" fmla="*/ 49 h 51"/>
                  <a:gd name="T32" fmla="*/ 2 w 65"/>
                  <a:gd name="T33" fmla="*/ 51 h 51"/>
                  <a:gd name="T34" fmla="*/ 63 w 65"/>
                  <a:gd name="T35" fmla="*/ 51 h 51"/>
                  <a:gd name="T36" fmla="*/ 65 w 65"/>
                  <a:gd name="T37" fmla="*/ 49 h 51"/>
                  <a:gd name="T38" fmla="*/ 65 w 65"/>
                  <a:gd name="T39" fmla="*/ 9 h 51"/>
                  <a:gd name="T40" fmla="*/ 63 w 65"/>
                  <a:gd name="T41" fmla="*/ 7 h 51"/>
                  <a:gd name="T42" fmla="*/ 62 w 65"/>
                  <a:gd name="T43" fmla="*/ 48 h 51"/>
                  <a:gd name="T44" fmla="*/ 3 w 65"/>
                  <a:gd name="T45" fmla="*/ 48 h 51"/>
                  <a:gd name="T46" fmla="*/ 3 w 65"/>
                  <a:gd name="T47" fmla="*/ 27 h 51"/>
                  <a:gd name="T48" fmla="*/ 19 w 65"/>
                  <a:gd name="T49" fmla="*/ 27 h 51"/>
                  <a:gd name="T50" fmla="*/ 33 w 65"/>
                  <a:gd name="T51" fmla="*/ 40 h 51"/>
                  <a:gd name="T52" fmla="*/ 47 w 65"/>
                  <a:gd name="T53" fmla="*/ 27 h 51"/>
                  <a:gd name="T54" fmla="*/ 47 w 65"/>
                  <a:gd name="T55" fmla="*/ 27 h 51"/>
                  <a:gd name="T56" fmla="*/ 62 w 65"/>
                  <a:gd name="T57" fmla="*/ 27 h 51"/>
                  <a:gd name="T58" fmla="*/ 62 w 65"/>
                  <a:gd name="T59" fmla="*/ 48 h 51"/>
                  <a:gd name="T60" fmla="*/ 22 w 65"/>
                  <a:gd name="T61" fmla="*/ 26 h 51"/>
                  <a:gd name="T62" fmla="*/ 33 w 65"/>
                  <a:gd name="T63" fmla="*/ 15 h 51"/>
                  <a:gd name="T64" fmla="*/ 44 w 65"/>
                  <a:gd name="T65" fmla="*/ 26 h 51"/>
                  <a:gd name="T66" fmla="*/ 33 w 65"/>
                  <a:gd name="T67" fmla="*/ 37 h 51"/>
                  <a:gd name="T68" fmla="*/ 22 w 65"/>
                  <a:gd name="T69" fmla="*/ 26 h 51"/>
                  <a:gd name="T70" fmla="*/ 62 w 65"/>
                  <a:gd name="T71" fmla="*/ 24 h 51"/>
                  <a:gd name="T72" fmla="*/ 47 w 65"/>
                  <a:gd name="T73" fmla="*/ 24 h 51"/>
                  <a:gd name="T74" fmla="*/ 47 w 65"/>
                  <a:gd name="T75" fmla="*/ 24 h 51"/>
                  <a:gd name="T76" fmla="*/ 33 w 65"/>
                  <a:gd name="T77" fmla="*/ 12 h 51"/>
                  <a:gd name="T78" fmla="*/ 19 w 65"/>
                  <a:gd name="T79" fmla="*/ 24 h 51"/>
                  <a:gd name="T80" fmla="*/ 3 w 65"/>
                  <a:gd name="T81" fmla="*/ 24 h 51"/>
                  <a:gd name="T82" fmla="*/ 3 w 65"/>
                  <a:gd name="T83" fmla="*/ 10 h 51"/>
                  <a:gd name="T84" fmla="*/ 21 w 65"/>
                  <a:gd name="T85" fmla="*/ 10 h 51"/>
                  <a:gd name="T86" fmla="*/ 22 w 65"/>
                  <a:gd name="T87" fmla="*/ 10 h 51"/>
                  <a:gd name="T88" fmla="*/ 26 w 65"/>
                  <a:gd name="T89" fmla="*/ 3 h 51"/>
                  <a:gd name="T90" fmla="*/ 39 w 65"/>
                  <a:gd name="T91" fmla="*/ 3 h 51"/>
                  <a:gd name="T92" fmla="*/ 43 w 65"/>
                  <a:gd name="T93" fmla="*/ 10 h 51"/>
                  <a:gd name="T94" fmla="*/ 44 w 65"/>
                  <a:gd name="T95" fmla="*/ 10 h 51"/>
                  <a:gd name="T96" fmla="*/ 49 w 65"/>
                  <a:gd name="T97" fmla="*/ 10 h 51"/>
                  <a:gd name="T98" fmla="*/ 51 w 65"/>
                  <a:gd name="T99" fmla="*/ 9 h 51"/>
                  <a:gd name="T100" fmla="*/ 51 w 65"/>
                  <a:gd name="T101" fmla="*/ 7 h 51"/>
                  <a:gd name="T102" fmla="*/ 56 w 65"/>
                  <a:gd name="T103" fmla="*/ 7 h 51"/>
                  <a:gd name="T104" fmla="*/ 56 w 65"/>
                  <a:gd name="T105" fmla="*/ 9 h 51"/>
                  <a:gd name="T106" fmla="*/ 57 w 65"/>
                  <a:gd name="T107" fmla="*/ 10 h 51"/>
                  <a:gd name="T108" fmla="*/ 62 w 65"/>
                  <a:gd name="T109" fmla="*/ 10 h 51"/>
                  <a:gd name="T110" fmla="*/ 62 w 65"/>
                  <a:gd name="T11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 h="51">
                    <a:moveTo>
                      <a:pt x="63" y="7"/>
                    </a:moveTo>
                    <a:cubicBezTo>
                      <a:pt x="59" y="7"/>
                      <a:pt x="59" y="7"/>
                      <a:pt x="59" y="7"/>
                    </a:cubicBezTo>
                    <a:cubicBezTo>
                      <a:pt x="59" y="5"/>
                      <a:pt x="59" y="5"/>
                      <a:pt x="59" y="5"/>
                    </a:cubicBezTo>
                    <a:cubicBezTo>
                      <a:pt x="59" y="4"/>
                      <a:pt x="58" y="4"/>
                      <a:pt x="57" y="4"/>
                    </a:cubicBezTo>
                    <a:cubicBezTo>
                      <a:pt x="49" y="4"/>
                      <a:pt x="49" y="4"/>
                      <a:pt x="49" y="4"/>
                    </a:cubicBezTo>
                    <a:cubicBezTo>
                      <a:pt x="49" y="4"/>
                      <a:pt x="48" y="4"/>
                      <a:pt x="48" y="5"/>
                    </a:cubicBezTo>
                    <a:cubicBezTo>
                      <a:pt x="48" y="7"/>
                      <a:pt x="48" y="7"/>
                      <a:pt x="48" y="7"/>
                    </a:cubicBezTo>
                    <a:cubicBezTo>
                      <a:pt x="45" y="7"/>
                      <a:pt x="45" y="7"/>
                      <a:pt x="45" y="7"/>
                    </a:cubicBezTo>
                    <a:cubicBezTo>
                      <a:pt x="42" y="1"/>
                      <a:pt x="42" y="1"/>
                      <a:pt x="42" y="1"/>
                    </a:cubicBezTo>
                    <a:cubicBezTo>
                      <a:pt x="41" y="0"/>
                      <a:pt x="41" y="0"/>
                      <a:pt x="40" y="0"/>
                    </a:cubicBezTo>
                    <a:cubicBezTo>
                      <a:pt x="25" y="0"/>
                      <a:pt x="25" y="0"/>
                      <a:pt x="25" y="0"/>
                    </a:cubicBezTo>
                    <a:cubicBezTo>
                      <a:pt x="24" y="0"/>
                      <a:pt x="24" y="0"/>
                      <a:pt x="24" y="1"/>
                    </a:cubicBezTo>
                    <a:cubicBezTo>
                      <a:pt x="20" y="7"/>
                      <a:pt x="20" y="7"/>
                      <a:pt x="20" y="7"/>
                    </a:cubicBezTo>
                    <a:cubicBezTo>
                      <a:pt x="2" y="7"/>
                      <a:pt x="2" y="7"/>
                      <a:pt x="2" y="7"/>
                    </a:cubicBezTo>
                    <a:cubicBezTo>
                      <a:pt x="1" y="7"/>
                      <a:pt x="0" y="8"/>
                      <a:pt x="0" y="9"/>
                    </a:cubicBezTo>
                    <a:cubicBezTo>
                      <a:pt x="0" y="49"/>
                      <a:pt x="0" y="49"/>
                      <a:pt x="0" y="49"/>
                    </a:cubicBezTo>
                    <a:cubicBezTo>
                      <a:pt x="0" y="50"/>
                      <a:pt x="1" y="51"/>
                      <a:pt x="2" y="51"/>
                    </a:cubicBezTo>
                    <a:cubicBezTo>
                      <a:pt x="63" y="51"/>
                      <a:pt x="63" y="51"/>
                      <a:pt x="63" y="51"/>
                    </a:cubicBezTo>
                    <a:cubicBezTo>
                      <a:pt x="64" y="51"/>
                      <a:pt x="65" y="50"/>
                      <a:pt x="65" y="49"/>
                    </a:cubicBezTo>
                    <a:cubicBezTo>
                      <a:pt x="65" y="9"/>
                      <a:pt x="65" y="9"/>
                      <a:pt x="65" y="9"/>
                    </a:cubicBezTo>
                    <a:cubicBezTo>
                      <a:pt x="65" y="8"/>
                      <a:pt x="64" y="7"/>
                      <a:pt x="63" y="7"/>
                    </a:cubicBezTo>
                    <a:close/>
                    <a:moveTo>
                      <a:pt x="62" y="48"/>
                    </a:moveTo>
                    <a:cubicBezTo>
                      <a:pt x="3" y="48"/>
                      <a:pt x="3" y="48"/>
                      <a:pt x="3" y="48"/>
                    </a:cubicBezTo>
                    <a:cubicBezTo>
                      <a:pt x="3" y="27"/>
                      <a:pt x="3" y="27"/>
                      <a:pt x="3" y="27"/>
                    </a:cubicBezTo>
                    <a:cubicBezTo>
                      <a:pt x="19" y="27"/>
                      <a:pt x="19" y="27"/>
                      <a:pt x="19" y="27"/>
                    </a:cubicBezTo>
                    <a:cubicBezTo>
                      <a:pt x="19" y="34"/>
                      <a:pt x="25" y="40"/>
                      <a:pt x="33" y="40"/>
                    </a:cubicBezTo>
                    <a:cubicBezTo>
                      <a:pt x="40" y="40"/>
                      <a:pt x="46" y="34"/>
                      <a:pt x="47" y="27"/>
                    </a:cubicBezTo>
                    <a:cubicBezTo>
                      <a:pt x="47" y="27"/>
                      <a:pt x="47" y="27"/>
                      <a:pt x="47" y="27"/>
                    </a:cubicBezTo>
                    <a:cubicBezTo>
                      <a:pt x="62" y="27"/>
                      <a:pt x="62" y="27"/>
                      <a:pt x="62" y="27"/>
                    </a:cubicBezTo>
                    <a:lnTo>
                      <a:pt x="62" y="48"/>
                    </a:lnTo>
                    <a:close/>
                    <a:moveTo>
                      <a:pt x="22" y="26"/>
                    </a:moveTo>
                    <a:cubicBezTo>
                      <a:pt x="22" y="20"/>
                      <a:pt x="27" y="15"/>
                      <a:pt x="33" y="15"/>
                    </a:cubicBezTo>
                    <a:cubicBezTo>
                      <a:pt x="39" y="15"/>
                      <a:pt x="44" y="20"/>
                      <a:pt x="44" y="26"/>
                    </a:cubicBezTo>
                    <a:cubicBezTo>
                      <a:pt x="44" y="32"/>
                      <a:pt x="39" y="37"/>
                      <a:pt x="33" y="37"/>
                    </a:cubicBezTo>
                    <a:cubicBezTo>
                      <a:pt x="27" y="37"/>
                      <a:pt x="22" y="32"/>
                      <a:pt x="22" y="26"/>
                    </a:cubicBezTo>
                    <a:close/>
                    <a:moveTo>
                      <a:pt x="62" y="24"/>
                    </a:moveTo>
                    <a:cubicBezTo>
                      <a:pt x="47" y="24"/>
                      <a:pt x="47" y="24"/>
                      <a:pt x="47" y="24"/>
                    </a:cubicBezTo>
                    <a:cubicBezTo>
                      <a:pt x="47" y="24"/>
                      <a:pt x="47" y="24"/>
                      <a:pt x="47" y="24"/>
                    </a:cubicBezTo>
                    <a:cubicBezTo>
                      <a:pt x="46" y="17"/>
                      <a:pt x="40" y="12"/>
                      <a:pt x="33" y="12"/>
                    </a:cubicBezTo>
                    <a:cubicBezTo>
                      <a:pt x="25" y="12"/>
                      <a:pt x="19" y="17"/>
                      <a:pt x="19" y="24"/>
                    </a:cubicBezTo>
                    <a:cubicBezTo>
                      <a:pt x="3" y="24"/>
                      <a:pt x="3" y="24"/>
                      <a:pt x="3" y="24"/>
                    </a:cubicBezTo>
                    <a:cubicBezTo>
                      <a:pt x="3" y="10"/>
                      <a:pt x="3" y="10"/>
                      <a:pt x="3" y="10"/>
                    </a:cubicBezTo>
                    <a:cubicBezTo>
                      <a:pt x="21" y="10"/>
                      <a:pt x="21" y="10"/>
                      <a:pt x="21" y="10"/>
                    </a:cubicBezTo>
                    <a:cubicBezTo>
                      <a:pt x="22" y="10"/>
                      <a:pt x="22" y="10"/>
                      <a:pt x="22" y="10"/>
                    </a:cubicBezTo>
                    <a:cubicBezTo>
                      <a:pt x="26" y="3"/>
                      <a:pt x="26" y="3"/>
                      <a:pt x="26" y="3"/>
                    </a:cubicBezTo>
                    <a:cubicBezTo>
                      <a:pt x="39" y="3"/>
                      <a:pt x="39" y="3"/>
                      <a:pt x="39" y="3"/>
                    </a:cubicBezTo>
                    <a:cubicBezTo>
                      <a:pt x="43" y="10"/>
                      <a:pt x="43" y="10"/>
                      <a:pt x="43" y="10"/>
                    </a:cubicBezTo>
                    <a:cubicBezTo>
                      <a:pt x="43" y="10"/>
                      <a:pt x="43" y="10"/>
                      <a:pt x="44" y="10"/>
                    </a:cubicBezTo>
                    <a:cubicBezTo>
                      <a:pt x="49" y="10"/>
                      <a:pt x="49" y="10"/>
                      <a:pt x="49" y="10"/>
                    </a:cubicBezTo>
                    <a:cubicBezTo>
                      <a:pt x="50" y="10"/>
                      <a:pt x="51" y="10"/>
                      <a:pt x="51" y="9"/>
                    </a:cubicBezTo>
                    <a:cubicBezTo>
                      <a:pt x="51" y="7"/>
                      <a:pt x="51" y="7"/>
                      <a:pt x="51" y="7"/>
                    </a:cubicBezTo>
                    <a:cubicBezTo>
                      <a:pt x="56" y="7"/>
                      <a:pt x="56" y="7"/>
                      <a:pt x="56" y="7"/>
                    </a:cubicBezTo>
                    <a:cubicBezTo>
                      <a:pt x="56" y="9"/>
                      <a:pt x="56" y="9"/>
                      <a:pt x="56" y="9"/>
                    </a:cubicBezTo>
                    <a:cubicBezTo>
                      <a:pt x="56" y="10"/>
                      <a:pt x="56" y="10"/>
                      <a:pt x="57" y="10"/>
                    </a:cubicBezTo>
                    <a:cubicBezTo>
                      <a:pt x="62" y="10"/>
                      <a:pt x="62" y="10"/>
                      <a:pt x="62" y="10"/>
                    </a:cubicBez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 name="Oval 151"/>
              <p:cNvSpPr>
                <a:spLocks noChangeArrowheads="1"/>
              </p:cNvSpPr>
              <p:nvPr/>
            </p:nvSpPr>
            <p:spPr bwMode="auto">
              <a:xfrm>
                <a:off x="18257838" y="8105775"/>
                <a:ext cx="47625"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3" name="กลุ่ม 12"/>
          <p:cNvGrpSpPr/>
          <p:nvPr/>
        </p:nvGrpSpPr>
        <p:grpSpPr>
          <a:xfrm>
            <a:off x="12671226" y="4117361"/>
            <a:ext cx="1706123" cy="6839273"/>
            <a:chOff x="12655350" y="4209727"/>
            <a:chExt cx="1706123" cy="6839273"/>
          </a:xfrm>
        </p:grpSpPr>
        <p:sp>
          <p:nvSpPr>
            <p:cNvPr id="5" name="Freeform 6"/>
            <p:cNvSpPr>
              <a:spLocks noEditPoints="1"/>
            </p:cNvSpPr>
            <p:nvPr/>
          </p:nvSpPr>
          <p:spPr bwMode="auto">
            <a:xfrm>
              <a:off x="12655350" y="4209727"/>
              <a:ext cx="1706123" cy="6839273"/>
            </a:xfrm>
            <a:custGeom>
              <a:avLst/>
              <a:gdLst>
                <a:gd name="T0" fmla="*/ 0 w 114"/>
                <a:gd name="T1" fmla="*/ 57 h 457"/>
                <a:gd name="T2" fmla="*/ 0 w 114"/>
                <a:gd name="T3" fmla="*/ 457 h 457"/>
                <a:gd name="T4" fmla="*/ 114 w 114"/>
                <a:gd name="T5" fmla="*/ 457 h 457"/>
                <a:gd name="T6" fmla="*/ 114 w 114"/>
                <a:gd name="T7" fmla="*/ 57 h 457"/>
                <a:gd name="T8" fmla="*/ 57 w 114"/>
                <a:gd name="T9" fmla="*/ 0 h 457"/>
                <a:gd name="T10" fmla="*/ 0 w 114"/>
                <a:gd name="T11" fmla="*/ 57 h 457"/>
                <a:gd name="T12" fmla="*/ 106 w 114"/>
                <a:gd name="T13" fmla="*/ 61 h 457"/>
                <a:gd name="T14" fmla="*/ 57 w 114"/>
                <a:gd name="T15" fmla="*/ 109 h 457"/>
                <a:gd name="T16" fmla="*/ 8 w 114"/>
                <a:gd name="T17" fmla="*/ 61 h 457"/>
                <a:gd name="T18" fmla="*/ 57 w 114"/>
                <a:gd name="T19" fmla="*/ 12 h 457"/>
                <a:gd name="T20" fmla="*/ 106 w 114"/>
                <a:gd name="T21" fmla="*/ 6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457">
                  <a:moveTo>
                    <a:pt x="0" y="57"/>
                  </a:moveTo>
                  <a:cubicBezTo>
                    <a:pt x="0" y="457"/>
                    <a:pt x="0" y="457"/>
                    <a:pt x="0" y="457"/>
                  </a:cubicBezTo>
                  <a:cubicBezTo>
                    <a:pt x="114" y="457"/>
                    <a:pt x="114" y="457"/>
                    <a:pt x="114" y="457"/>
                  </a:cubicBezTo>
                  <a:cubicBezTo>
                    <a:pt x="114" y="57"/>
                    <a:pt x="114" y="57"/>
                    <a:pt x="114" y="57"/>
                  </a:cubicBezTo>
                  <a:cubicBezTo>
                    <a:pt x="114" y="26"/>
                    <a:pt x="89" y="0"/>
                    <a:pt x="57" y="0"/>
                  </a:cubicBezTo>
                  <a:cubicBezTo>
                    <a:pt x="26" y="0"/>
                    <a:pt x="0" y="26"/>
                    <a:pt x="0" y="57"/>
                  </a:cubicBezTo>
                  <a:close/>
                  <a:moveTo>
                    <a:pt x="106" y="61"/>
                  </a:moveTo>
                  <a:cubicBezTo>
                    <a:pt x="106" y="87"/>
                    <a:pt x="84" y="109"/>
                    <a:pt x="57" y="109"/>
                  </a:cubicBezTo>
                  <a:cubicBezTo>
                    <a:pt x="30" y="109"/>
                    <a:pt x="8" y="87"/>
                    <a:pt x="8" y="61"/>
                  </a:cubicBezTo>
                  <a:cubicBezTo>
                    <a:pt x="8" y="34"/>
                    <a:pt x="30" y="12"/>
                    <a:pt x="57" y="12"/>
                  </a:cubicBezTo>
                  <a:cubicBezTo>
                    <a:pt x="84" y="12"/>
                    <a:pt x="106" y="34"/>
                    <a:pt x="106" y="6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4" name="TextBox 73"/>
            <p:cNvSpPr txBox="1"/>
            <p:nvPr/>
          </p:nvSpPr>
          <p:spPr>
            <a:xfrm rot="5400000">
              <a:off x="11416089" y="7951003"/>
              <a:ext cx="421303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90" name="กลุ่ม 89"/>
            <p:cNvGrpSpPr/>
            <p:nvPr/>
          </p:nvGrpSpPr>
          <p:grpSpPr>
            <a:xfrm>
              <a:off x="13191122" y="4810125"/>
              <a:ext cx="590550" cy="581025"/>
              <a:chOff x="16810038" y="11310938"/>
              <a:chExt cx="590550" cy="581025"/>
            </a:xfrm>
            <a:solidFill>
              <a:schemeClr val="accent5"/>
            </a:solidFill>
          </p:grpSpPr>
          <p:sp>
            <p:nvSpPr>
              <p:cNvPr id="91" name="Freeform 187"/>
              <p:cNvSpPr>
                <a:spLocks noEditPoints="1"/>
              </p:cNvSpPr>
              <p:nvPr/>
            </p:nvSpPr>
            <p:spPr bwMode="auto">
              <a:xfrm>
                <a:off x="16810038" y="11310938"/>
                <a:ext cx="590550" cy="581025"/>
              </a:xfrm>
              <a:custGeom>
                <a:avLst/>
                <a:gdLst>
                  <a:gd name="T0" fmla="*/ 31 w 62"/>
                  <a:gd name="T1" fmla="*/ 0 h 61"/>
                  <a:gd name="T2" fmla="*/ 0 w 62"/>
                  <a:gd name="T3" fmla="*/ 31 h 61"/>
                  <a:gd name="T4" fmla="*/ 31 w 62"/>
                  <a:gd name="T5" fmla="*/ 61 h 61"/>
                  <a:gd name="T6" fmla="*/ 62 w 62"/>
                  <a:gd name="T7" fmla="*/ 31 h 61"/>
                  <a:gd name="T8" fmla="*/ 31 w 62"/>
                  <a:gd name="T9" fmla="*/ 0 h 61"/>
                  <a:gd name="T10" fmla="*/ 31 w 62"/>
                  <a:gd name="T11" fmla="*/ 58 h 61"/>
                  <a:gd name="T12" fmla="*/ 4 w 62"/>
                  <a:gd name="T13" fmla="*/ 31 h 61"/>
                  <a:gd name="T14" fmla="*/ 31 w 62"/>
                  <a:gd name="T15" fmla="*/ 3 h 61"/>
                  <a:gd name="T16" fmla="*/ 58 w 62"/>
                  <a:gd name="T17" fmla="*/ 31 h 61"/>
                  <a:gd name="T18" fmla="*/ 31 w 62"/>
                  <a:gd name="T19"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1">
                    <a:moveTo>
                      <a:pt x="31" y="0"/>
                    </a:moveTo>
                    <a:cubicBezTo>
                      <a:pt x="14" y="0"/>
                      <a:pt x="0" y="14"/>
                      <a:pt x="0" y="31"/>
                    </a:cubicBezTo>
                    <a:cubicBezTo>
                      <a:pt x="0" y="47"/>
                      <a:pt x="14" y="61"/>
                      <a:pt x="31" y="61"/>
                    </a:cubicBezTo>
                    <a:cubicBezTo>
                      <a:pt x="48" y="61"/>
                      <a:pt x="62" y="47"/>
                      <a:pt x="62" y="31"/>
                    </a:cubicBezTo>
                    <a:cubicBezTo>
                      <a:pt x="62" y="14"/>
                      <a:pt x="48" y="0"/>
                      <a:pt x="31" y="0"/>
                    </a:cubicBezTo>
                    <a:close/>
                    <a:moveTo>
                      <a:pt x="31" y="58"/>
                    </a:moveTo>
                    <a:cubicBezTo>
                      <a:pt x="16" y="58"/>
                      <a:pt x="4" y="46"/>
                      <a:pt x="4" y="31"/>
                    </a:cubicBezTo>
                    <a:cubicBezTo>
                      <a:pt x="4" y="16"/>
                      <a:pt x="16" y="3"/>
                      <a:pt x="31" y="3"/>
                    </a:cubicBezTo>
                    <a:cubicBezTo>
                      <a:pt x="46" y="3"/>
                      <a:pt x="58" y="16"/>
                      <a:pt x="58" y="31"/>
                    </a:cubicBezTo>
                    <a:cubicBezTo>
                      <a:pt x="58" y="46"/>
                      <a:pt x="46" y="58"/>
                      <a:pt x="3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 name="Freeform 188"/>
              <p:cNvSpPr>
                <a:spLocks/>
              </p:cNvSpPr>
              <p:nvPr/>
            </p:nvSpPr>
            <p:spPr bwMode="auto">
              <a:xfrm>
                <a:off x="17038638" y="11396663"/>
                <a:ext cx="180975" cy="257175"/>
              </a:xfrm>
              <a:custGeom>
                <a:avLst/>
                <a:gdLst>
                  <a:gd name="T0" fmla="*/ 18 w 19"/>
                  <a:gd name="T1" fmla="*/ 24 h 27"/>
                  <a:gd name="T2" fmla="*/ 9 w 19"/>
                  <a:gd name="T3" fmla="*/ 20 h 27"/>
                  <a:gd name="T4" fmla="*/ 4 w 19"/>
                  <a:gd name="T5" fmla="*/ 2 h 27"/>
                  <a:gd name="T6" fmla="*/ 2 w 19"/>
                  <a:gd name="T7" fmla="*/ 0 h 27"/>
                  <a:gd name="T8" fmla="*/ 2 w 19"/>
                  <a:gd name="T9" fmla="*/ 0 h 27"/>
                  <a:gd name="T10" fmla="*/ 0 w 19"/>
                  <a:gd name="T11" fmla="*/ 2 h 27"/>
                  <a:gd name="T12" fmla="*/ 5 w 19"/>
                  <a:gd name="T13" fmla="*/ 21 h 27"/>
                  <a:gd name="T14" fmla="*/ 6 w 19"/>
                  <a:gd name="T15" fmla="*/ 23 h 27"/>
                  <a:gd name="T16" fmla="*/ 16 w 19"/>
                  <a:gd name="T17" fmla="*/ 27 h 27"/>
                  <a:gd name="T18" fmla="*/ 17 w 19"/>
                  <a:gd name="T19" fmla="*/ 27 h 27"/>
                  <a:gd name="T20" fmla="*/ 18 w 19"/>
                  <a:gd name="T21" fmla="*/ 26 h 27"/>
                  <a:gd name="T22" fmla="*/ 18 w 19"/>
                  <a:gd name="T2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7">
                    <a:moveTo>
                      <a:pt x="18" y="24"/>
                    </a:moveTo>
                    <a:cubicBezTo>
                      <a:pt x="9" y="20"/>
                      <a:pt x="9" y="20"/>
                      <a:pt x="9" y="20"/>
                    </a:cubicBezTo>
                    <a:cubicBezTo>
                      <a:pt x="4" y="2"/>
                      <a:pt x="4" y="2"/>
                      <a:pt x="4" y="2"/>
                    </a:cubicBezTo>
                    <a:cubicBezTo>
                      <a:pt x="4" y="1"/>
                      <a:pt x="3" y="0"/>
                      <a:pt x="2" y="0"/>
                    </a:cubicBezTo>
                    <a:cubicBezTo>
                      <a:pt x="2" y="0"/>
                      <a:pt x="2" y="0"/>
                      <a:pt x="2" y="0"/>
                    </a:cubicBezTo>
                    <a:cubicBezTo>
                      <a:pt x="1" y="0"/>
                      <a:pt x="0" y="1"/>
                      <a:pt x="0" y="2"/>
                    </a:cubicBezTo>
                    <a:cubicBezTo>
                      <a:pt x="5" y="21"/>
                      <a:pt x="5" y="21"/>
                      <a:pt x="5" y="21"/>
                    </a:cubicBezTo>
                    <a:cubicBezTo>
                      <a:pt x="5" y="22"/>
                      <a:pt x="5" y="23"/>
                      <a:pt x="6" y="23"/>
                    </a:cubicBezTo>
                    <a:cubicBezTo>
                      <a:pt x="16" y="27"/>
                      <a:pt x="16" y="27"/>
                      <a:pt x="16" y="27"/>
                    </a:cubicBezTo>
                    <a:cubicBezTo>
                      <a:pt x="16" y="27"/>
                      <a:pt x="17" y="27"/>
                      <a:pt x="17" y="27"/>
                    </a:cubicBezTo>
                    <a:cubicBezTo>
                      <a:pt x="17" y="27"/>
                      <a:pt x="18" y="27"/>
                      <a:pt x="18" y="26"/>
                    </a:cubicBezTo>
                    <a:cubicBezTo>
                      <a:pt x="19" y="26"/>
                      <a:pt x="19" y="25"/>
                      <a:pt x="1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23" name="กลุ่ม 122"/>
          <p:cNvGrpSpPr/>
          <p:nvPr/>
        </p:nvGrpSpPr>
        <p:grpSpPr>
          <a:xfrm>
            <a:off x="2339957" y="4913041"/>
            <a:ext cx="4493359" cy="1698890"/>
            <a:chOff x="1084743" y="20942"/>
            <a:chExt cx="4493359" cy="1698890"/>
          </a:xfrm>
        </p:grpSpPr>
        <p:sp>
          <p:nvSpPr>
            <p:cNvPr id="124" name="TextBox 123"/>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25" name="กลุ่ม 124"/>
            <p:cNvGrpSpPr/>
            <p:nvPr/>
          </p:nvGrpSpPr>
          <p:grpSpPr>
            <a:xfrm>
              <a:off x="1084743" y="222069"/>
              <a:ext cx="927304" cy="927304"/>
              <a:chOff x="1095022" y="-1242008"/>
              <a:chExt cx="1371600" cy="1371600"/>
            </a:xfrm>
          </p:grpSpPr>
          <p:sp>
            <p:nvSpPr>
              <p:cNvPr id="126" name="วงรี 125"/>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27"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28" name="กลุ่ม 127"/>
          <p:cNvGrpSpPr/>
          <p:nvPr/>
        </p:nvGrpSpPr>
        <p:grpSpPr>
          <a:xfrm>
            <a:off x="2334478" y="7315200"/>
            <a:ext cx="4493359" cy="1698890"/>
            <a:chOff x="1084743" y="20942"/>
            <a:chExt cx="4493359" cy="1698890"/>
          </a:xfrm>
        </p:grpSpPr>
        <p:sp>
          <p:nvSpPr>
            <p:cNvPr id="129" name="TextBox 128"/>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30" name="กลุ่ม 129"/>
            <p:cNvGrpSpPr/>
            <p:nvPr/>
          </p:nvGrpSpPr>
          <p:grpSpPr>
            <a:xfrm>
              <a:off x="1084743" y="222069"/>
              <a:ext cx="927304" cy="927304"/>
              <a:chOff x="1095022" y="-1242008"/>
              <a:chExt cx="1371600" cy="1371600"/>
            </a:xfrm>
          </p:grpSpPr>
          <p:sp>
            <p:nvSpPr>
              <p:cNvPr id="131" name="วงรี 130"/>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32"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33" name="กลุ่ม 132"/>
          <p:cNvGrpSpPr/>
          <p:nvPr/>
        </p:nvGrpSpPr>
        <p:grpSpPr>
          <a:xfrm>
            <a:off x="17422078" y="4966751"/>
            <a:ext cx="4493359" cy="1698890"/>
            <a:chOff x="1084743" y="20942"/>
            <a:chExt cx="4493359" cy="1698890"/>
          </a:xfrm>
        </p:grpSpPr>
        <p:sp>
          <p:nvSpPr>
            <p:cNvPr id="134" name="TextBox 133"/>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35" name="กลุ่ม 134"/>
            <p:cNvGrpSpPr/>
            <p:nvPr/>
          </p:nvGrpSpPr>
          <p:grpSpPr>
            <a:xfrm>
              <a:off x="1084743" y="222069"/>
              <a:ext cx="927304" cy="927304"/>
              <a:chOff x="1095022" y="-1242008"/>
              <a:chExt cx="1371600" cy="1371600"/>
            </a:xfrm>
          </p:grpSpPr>
          <p:sp>
            <p:nvSpPr>
              <p:cNvPr id="136" name="วงรี 135"/>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83"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84" name="กลุ่ม 183"/>
          <p:cNvGrpSpPr/>
          <p:nvPr/>
        </p:nvGrpSpPr>
        <p:grpSpPr>
          <a:xfrm>
            <a:off x="17416599" y="7368910"/>
            <a:ext cx="4493359" cy="1698890"/>
            <a:chOff x="1084743" y="20942"/>
            <a:chExt cx="4493359" cy="1698890"/>
          </a:xfrm>
        </p:grpSpPr>
        <p:sp>
          <p:nvSpPr>
            <p:cNvPr id="185" name="TextBox 184"/>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86" name="กลุ่ม 185"/>
            <p:cNvGrpSpPr/>
            <p:nvPr/>
          </p:nvGrpSpPr>
          <p:grpSpPr>
            <a:xfrm>
              <a:off x="1084743" y="222069"/>
              <a:ext cx="927304" cy="927304"/>
              <a:chOff x="1095022" y="-1242008"/>
              <a:chExt cx="1371600" cy="1371600"/>
            </a:xfrm>
          </p:grpSpPr>
          <p:sp>
            <p:nvSpPr>
              <p:cNvPr id="187" name="วงรี 186"/>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88"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61" name="Group 60"/>
          <p:cNvGrpSpPr/>
          <p:nvPr/>
        </p:nvGrpSpPr>
        <p:grpSpPr>
          <a:xfrm>
            <a:off x="9342437" y="0"/>
            <a:ext cx="5121981" cy="1859280"/>
            <a:chOff x="9266237" y="-30479"/>
            <a:chExt cx="5121981" cy="1859280"/>
          </a:xfrm>
        </p:grpSpPr>
        <p:sp>
          <p:nvSpPr>
            <p:cNvPr id="62"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3" name="TextBox 62"/>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4" name="กลุ่ม 1"/>
            <p:cNvGrpSpPr/>
            <p:nvPr/>
          </p:nvGrpSpPr>
          <p:grpSpPr>
            <a:xfrm>
              <a:off x="10629638" y="960536"/>
              <a:ext cx="2675199" cy="191868"/>
              <a:chOff x="731836" y="7607630"/>
              <a:chExt cx="3043601" cy="240970"/>
            </a:xfrm>
          </p:grpSpPr>
          <p:sp>
            <p:nvSpPr>
              <p:cNvPr id="65"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6"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985467744"/>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250"/>
                                        <p:tgtEl>
                                          <p:spTgt spid="11"/>
                                        </p:tgtEl>
                                      </p:cBhvr>
                                    </p:animEffect>
                                    <p:anim calcmode="lin" valueType="num">
                                      <p:cBhvr>
                                        <p:cTn id="8" dur="250" fill="hold"/>
                                        <p:tgtEl>
                                          <p:spTgt spid="11"/>
                                        </p:tgtEl>
                                        <p:attrNameLst>
                                          <p:attrName>ppt_x</p:attrName>
                                        </p:attrNameLst>
                                      </p:cBhvr>
                                      <p:tavLst>
                                        <p:tav tm="0">
                                          <p:val>
                                            <p:strVal val="#ppt_x"/>
                                          </p:val>
                                        </p:tav>
                                        <p:tav tm="100000">
                                          <p:val>
                                            <p:strVal val="#ppt_x"/>
                                          </p:val>
                                        </p:tav>
                                      </p:tavLst>
                                    </p:anim>
                                    <p:anim calcmode="lin" valueType="num">
                                      <p:cBhvr>
                                        <p:cTn id="9" dur="25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250"/>
                            </p:stCondLst>
                            <p:childTnLst>
                              <p:par>
                                <p:cTn id="11" presetID="42" presetClass="entr" presetSubtype="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250"/>
                                        <p:tgtEl>
                                          <p:spTgt spid="12"/>
                                        </p:tgtEl>
                                      </p:cBhvr>
                                    </p:animEffect>
                                    <p:anim calcmode="lin" valueType="num">
                                      <p:cBhvr>
                                        <p:cTn id="14" dur="250" fill="hold"/>
                                        <p:tgtEl>
                                          <p:spTgt spid="12"/>
                                        </p:tgtEl>
                                        <p:attrNameLst>
                                          <p:attrName>ppt_x</p:attrName>
                                        </p:attrNameLst>
                                      </p:cBhvr>
                                      <p:tavLst>
                                        <p:tav tm="0">
                                          <p:val>
                                            <p:strVal val="#ppt_x"/>
                                          </p:val>
                                        </p:tav>
                                        <p:tav tm="100000">
                                          <p:val>
                                            <p:strVal val="#ppt_x"/>
                                          </p:val>
                                        </p:tav>
                                      </p:tavLst>
                                    </p:anim>
                                    <p:anim calcmode="lin" valueType="num">
                                      <p:cBhvr>
                                        <p:cTn id="15" dur="250" fill="hold"/>
                                        <p:tgtEl>
                                          <p:spTgt spid="12"/>
                                        </p:tgtEl>
                                        <p:attrNameLst>
                                          <p:attrName>ppt_y</p:attrName>
                                        </p:attrNameLst>
                                      </p:cBhvr>
                                      <p:tavLst>
                                        <p:tav tm="0">
                                          <p:val>
                                            <p:strVal val="#ppt_y+.1"/>
                                          </p:val>
                                        </p:tav>
                                        <p:tav tm="100000">
                                          <p:val>
                                            <p:strVal val="#ppt_y"/>
                                          </p:val>
                                        </p:tav>
                                      </p:tavLst>
                                    </p:anim>
                                  </p:childTnLst>
                                </p:cTn>
                              </p:par>
                            </p:childTnLst>
                          </p:cTn>
                        </p:par>
                        <p:par>
                          <p:cTn id="16" fill="hold">
                            <p:stCondLst>
                              <p:cond delay="500"/>
                            </p:stCondLst>
                            <p:childTnLst>
                              <p:par>
                                <p:cTn id="17" presetID="42" presetClass="entr" presetSubtype="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250"/>
                                        <p:tgtEl>
                                          <p:spTgt spid="13"/>
                                        </p:tgtEl>
                                      </p:cBhvr>
                                    </p:animEffect>
                                    <p:anim calcmode="lin" valueType="num">
                                      <p:cBhvr>
                                        <p:cTn id="20" dur="250" fill="hold"/>
                                        <p:tgtEl>
                                          <p:spTgt spid="13"/>
                                        </p:tgtEl>
                                        <p:attrNameLst>
                                          <p:attrName>ppt_x</p:attrName>
                                        </p:attrNameLst>
                                      </p:cBhvr>
                                      <p:tavLst>
                                        <p:tav tm="0">
                                          <p:val>
                                            <p:strVal val="#ppt_x"/>
                                          </p:val>
                                        </p:tav>
                                        <p:tav tm="100000">
                                          <p:val>
                                            <p:strVal val="#ppt_x"/>
                                          </p:val>
                                        </p:tav>
                                      </p:tavLst>
                                    </p:anim>
                                    <p:anim calcmode="lin" valueType="num">
                                      <p:cBhvr>
                                        <p:cTn id="21" dur="250" fill="hold"/>
                                        <p:tgtEl>
                                          <p:spTgt spid="13"/>
                                        </p:tgtEl>
                                        <p:attrNameLst>
                                          <p:attrName>ppt_y</p:attrName>
                                        </p:attrNameLst>
                                      </p:cBhvr>
                                      <p:tavLst>
                                        <p:tav tm="0">
                                          <p:val>
                                            <p:strVal val="#ppt_y+.1"/>
                                          </p:val>
                                        </p:tav>
                                        <p:tav tm="100000">
                                          <p:val>
                                            <p:strVal val="#ppt_y"/>
                                          </p:val>
                                        </p:tav>
                                      </p:tavLst>
                                    </p:anim>
                                  </p:childTnLst>
                                </p:cTn>
                              </p:par>
                            </p:childTnLst>
                          </p:cTn>
                        </p:par>
                        <p:par>
                          <p:cTn id="22" fill="hold">
                            <p:stCondLst>
                              <p:cond delay="750"/>
                            </p:stCondLst>
                            <p:childTnLst>
                              <p:par>
                                <p:cTn id="23" presetID="42" presetClass="entr" presetSubtype="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250"/>
                                        <p:tgtEl>
                                          <p:spTgt spid="14"/>
                                        </p:tgtEl>
                                      </p:cBhvr>
                                    </p:animEffect>
                                    <p:anim calcmode="lin" valueType="num">
                                      <p:cBhvr>
                                        <p:cTn id="26" dur="250" fill="hold"/>
                                        <p:tgtEl>
                                          <p:spTgt spid="14"/>
                                        </p:tgtEl>
                                        <p:attrNameLst>
                                          <p:attrName>ppt_x</p:attrName>
                                        </p:attrNameLst>
                                      </p:cBhvr>
                                      <p:tavLst>
                                        <p:tav tm="0">
                                          <p:val>
                                            <p:strVal val="#ppt_x"/>
                                          </p:val>
                                        </p:tav>
                                        <p:tav tm="100000">
                                          <p:val>
                                            <p:strVal val="#ppt_x"/>
                                          </p:val>
                                        </p:tav>
                                      </p:tavLst>
                                    </p:anim>
                                    <p:anim calcmode="lin" valueType="num">
                                      <p:cBhvr>
                                        <p:cTn id="27" dur="25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123"/>
                                        </p:tgtEl>
                                        <p:attrNameLst>
                                          <p:attrName>style.visibility</p:attrName>
                                        </p:attrNameLst>
                                      </p:cBhvr>
                                      <p:to>
                                        <p:strVal val="visible"/>
                                      </p:to>
                                    </p:set>
                                    <p:animEffect transition="in" filter="wipe(left)">
                                      <p:cBhvr>
                                        <p:cTn id="31" dur="500"/>
                                        <p:tgtEl>
                                          <p:spTgt spid="123"/>
                                        </p:tgtEl>
                                      </p:cBhvr>
                                    </p:animEffect>
                                  </p:childTnLst>
                                </p:cTn>
                              </p:par>
                            </p:childTnLst>
                          </p:cTn>
                        </p:par>
                        <p:par>
                          <p:cTn id="32" fill="hold">
                            <p:stCondLst>
                              <p:cond delay="1500"/>
                            </p:stCondLst>
                            <p:childTnLst>
                              <p:par>
                                <p:cTn id="33" presetID="22" presetClass="entr" presetSubtype="8" fill="hold" nodeType="afterEffect">
                                  <p:stCondLst>
                                    <p:cond delay="0"/>
                                  </p:stCondLst>
                                  <p:childTnLst>
                                    <p:set>
                                      <p:cBhvr>
                                        <p:cTn id="34" dur="1" fill="hold">
                                          <p:stCondLst>
                                            <p:cond delay="0"/>
                                          </p:stCondLst>
                                        </p:cTn>
                                        <p:tgtEl>
                                          <p:spTgt spid="128"/>
                                        </p:tgtEl>
                                        <p:attrNameLst>
                                          <p:attrName>style.visibility</p:attrName>
                                        </p:attrNameLst>
                                      </p:cBhvr>
                                      <p:to>
                                        <p:strVal val="visible"/>
                                      </p:to>
                                    </p:set>
                                    <p:animEffect transition="in" filter="wipe(left)">
                                      <p:cBhvr>
                                        <p:cTn id="35" dur="500"/>
                                        <p:tgtEl>
                                          <p:spTgt spid="128"/>
                                        </p:tgtEl>
                                      </p:cBhvr>
                                    </p:animEffect>
                                  </p:childTnLst>
                                </p:cTn>
                              </p:par>
                            </p:childTnLst>
                          </p:cTn>
                        </p:par>
                        <p:par>
                          <p:cTn id="36" fill="hold">
                            <p:stCondLst>
                              <p:cond delay="2000"/>
                            </p:stCondLst>
                            <p:childTnLst>
                              <p:par>
                                <p:cTn id="37" presetID="22" presetClass="entr" presetSubtype="8" fill="hold" nodeType="afterEffect">
                                  <p:stCondLst>
                                    <p:cond delay="0"/>
                                  </p:stCondLst>
                                  <p:childTnLst>
                                    <p:set>
                                      <p:cBhvr>
                                        <p:cTn id="38" dur="1" fill="hold">
                                          <p:stCondLst>
                                            <p:cond delay="0"/>
                                          </p:stCondLst>
                                        </p:cTn>
                                        <p:tgtEl>
                                          <p:spTgt spid="133"/>
                                        </p:tgtEl>
                                        <p:attrNameLst>
                                          <p:attrName>style.visibility</p:attrName>
                                        </p:attrNameLst>
                                      </p:cBhvr>
                                      <p:to>
                                        <p:strVal val="visible"/>
                                      </p:to>
                                    </p:set>
                                    <p:animEffect transition="in" filter="wipe(left)">
                                      <p:cBhvr>
                                        <p:cTn id="39" dur="500"/>
                                        <p:tgtEl>
                                          <p:spTgt spid="133"/>
                                        </p:tgtEl>
                                      </p:cBhvr>
                                    </p:animEffect>
                                  </p:childTnLst>
                                </p:cTn>
                              </p:par>
                            </p:childTnLst>
                          </p:cTn>
                        </p:par>
                        <p:par>
                          <p:cTn id="40" fill="hold">
                            <p:stCondLst>
                              <p:cond delay="2500"/>
                            </p:stCondLst>
                            <p:childTnLst>
                              <p:par>
                                <p:cTn id="41" presetID="22" presetClass="entr" presetSubtype="8" fill="hold" nodeType="afterEffect">
                                  <p:stCondLst>
                                    <p:cond delay="0"/>
                                  </p:stCondLst>
                                  <p:childTnLst>
                                    <p:set>
                                      <p:cBhvr>
                                        <p:cTn id="42" dur="1" fill="hold">
                                          <p:stCondLst>
                                            <p:cond delay="0"/>
                                          </p:stCondLst>
                                        </p:cTn>
                                        <p:tgtEl>
                                          <p:spTgt spid="184"/>
                                        </p:tgtEl>
                                        <p:attrNameLst>
                                          <p:attrName>style.visibility</p:attrName>
                                        </p:attrNameLst>
                                      </p:cBhvr>
                                      <p:to>
                                        <p:strVal val="visible"/>
                                      </p:to>
                                    </p:set>
                                    <p:animEffect transition="in" filter="wipe(left)">
                                      <p:cBhvr>
                                        <p:cTn id="43" dur="500"/>
                                        <p:tgtEl>
                                          <p:spTgt spid="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3" name="กลุ่ม 262"/>
          <p:cNvGrpSpPr/>
          <p:nvPr/>
        </p:nvGrpSpPr>
        <p:grpSpPr>
          <a:xfrm>
            <a:off x="4963318" y="2659089"/>
            <a:ext cx="4535839" cy="9609111"/>
            <a:chOff x="4963318" y="2506689"/>
            <a:chExt cx="4535839" cy="9609111"/>
          </a:xfrm>
        </p:grpSpPr>
        <p:sp>
          <p:nvSpPr>
            <p:cNvPr id="4" name="Rectangle 6"/>
            <p:cNvSpPr>
              <a:spLocks noChangeArrowheads="1"/>
            </p:cNvSpPr>
            <p:nvPr/>
          </p:nvSpPr>
          <p:spPr bwMode="auto">
            <a:xfrm>
              <a:off x="5342420" y="3841456"/>
              <a:ext cx="3840076" cy="689072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7"/>
            <p:cNvSpPr>
              <a:spLocks noEditPoints="1"/>
            </p:cNvSpPr>
            <p:nvPr/>
          </p:nvSpPr>
          <p:spPr bwMode="auto">
            <a:xfrm>
              <a:off x="4963318" y="2506689"/>
              <a:ext cx="4535839" cy="9609111"/>
            </a:xfrm>
            <a:custGeom>
              <a:avLst/>
              <a:gdLst>
                <a:gd name="T0" fmla="*/ 287 w 287"/>
                <a:gd name="T1" fmla="*/ 41 h 608"/>
                <a:gd name="T2" fmla="*/ 246 w 287"/>
                <a:gd name="T3" fmla="*/ 0 h 608"/>
                <a:gd name="T4" fmla="*/ 41 w 287"/>
                <a:gd name="T5" fmla="*/ 0 h 608"/>
                <a:gd name="T6" fmla="*/ 0 w 287"/>
                <a:gd name="T7" fmla="*/ 41 h 608"/>
                <a:gd name="T8" fmla="*/ 0 w 287"/>
                <a:gd name="T9" fmla="*/ 567 h 608"/>
                <a:gd name="T10" fmla="*/ 41 w 287"/>
                <a:gd name="T11" fmla="*/ 608 h 608"/>
                <a:gd name="T12" fmla="*/ 246 w 287"/>
                <a:gd name="T13" fmla="*/ 608 h 608"/>
                <a:gd name="T14" fmla="*/ 287 w 287"/>
                <a:gd name="T15" fmla="*/ 567 h 608"/>
                <a:gd name="T16" fmla="*/ 287 w 287"/>
                <a:gd name="T17" fmla="*/ 41 h 608"/>
                <a:gd name="T18" fmla="*/ 174 w 287"/>
                <a:gd name="T19" fmla="*/ 54 h 608"/>
                <a:gd name="T20" fmla="*/ 167 w 287"/>
                <a:gd name="T21" fmla="*/ 60 h 608"/>
                <a:gd name="T22" fmla="*/ 124 w 287"/>
                <a:gd name="T23" fmla="*/ 60 h 608"/>
                <a:gd name="T24" fmla="*/ 117 w 287"/>
                <a:gd name="T25" fmla="*/ 54 h 608"/>
                <a:gd name="T26" fmla="*/ 117 w 287"/>
                <a:gd name="T27" fmla="*/ 53 h 608"/>
                <a:gd name="T28" fmla="*/ 124 w 287"/>
                <a:gd name="T29" fmla="*/ 47 h 608"/>
                <a:gd name="T30" fmla="*/ 167 w 287"/>
                <a:gd name="T31" fmla="*/ 47 h 608"/>
                <a:gd name="T32" fmla="*/ 174 w 287"/>
                <a:gd name="T33" fmla="*/ 53 h 608"/>
                <a:gd name="T34" fmla="*/ 174 w 287"/>
                <a:gd name="T35" fmla="*/ 54 h 608"/>
                <a:gd name="T36" fmla="*/ 267 w 287"/>
                <a:gd name="T37" fmla="*/ 521 h 608"/>
                <a:gd name="T38" fmla="*/ 24 w 287"/>
                <a:gd name="T39" fmla="*/ 521 h 608"/>
                <a:gd name="T40" fmla="*/ 24 w 287"/>
                <a:gd name="T41" fmla="*/ 87 h 608"/>
                <a:gd name="T42" fmla="*/ 267 w 287"/>
                <a:gd name="T43" fmla="*/ 87 h 608"/>
                <a:gd name="T44" fmla="*/ 267 w 287"/>
                <a:gd name="T45" fmla="*/ 521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7" h="608">
                  <a:moveTo>
                    <a:pt x="287" y="41"/>
                  </a:moveTo>
                  <a:cubicBezTo>
                    <a:pt x="287" y="19"/>
                    <a:pt x="269" y="0"/>
                    <a:pt x="246" y="0"/>
                  </a:cubicBezTo>
                  <a:cubicBezTo>
                    <a:pt x="41" y="0"/>
                    <a:pt x="41" y="0"/>
                    <a:pt x="41" y="0"/>
                  </a:cubicBezTo>
                  <a:cubicBezTo>
                    <a:pt x="19" y="0"/>
                    <a:pt x="0" y="19"/>
                    <a:pt x="0" y="41"/>
                  </a:cubicBezTo>
                  <a:cubicBezTo>
                    <a:pt x="0" y="567"/>
                    <a:pt x="0" y="567"/>
                    <a:pt x="0" y="567"/>
                  </a:cubicBezTo>
                  <a:cubicBezTo>
                    <a:pt x="0" y="590"/>
                    <a:pt x="19" y="608"/>
                    <a:pt x="41" y="608"/>
                  </a:cubicBezTo>
                  <a:cubicBezTo>
                    <a:pt x="246" y="608"/>
                    <a:pt x="246" y="608"/>
                    <a:pt x="246" y="608"/>
                  </a:cubicBezTo>
                  <a:cubicBezTo>
                    <a:pt x="269" y="608"/>
                    <a:pt x="287" y="590"/>
                    <a:pt x="287" y="567"/>
                  </a:cubicBezTo>
                  <a:lnTo>
                    <a:pt x="287" y="41"/>
                  </a:lnTo>
                  <a:close/>
                  <a:moveTo>
                    <a:pt x="174" y="54"/>
                  </a:moveTo>
                  <a:cubicBezTo>
                    <a:pt x="174" y="57"/>
                    <a:pt x="171" y="60"/>
                    <a:pt x="167" y="60"/>
                  </a:cubicBezTo>
                  <a:cubicBezTo>
                    <a:pt x="124" y="60"/>
                    <a:pt x="124" y="60"/>
                    <a:pt x="124" y="60"/>
                  </a:cubicBezTo>
                  <a:cubicBezTo>
                    <a:pt x="120" y="60"/>
                    <a:pt x="117" y="57"/>
                    <a:pt x="117" y="54"/>
                  </a:cubicBezTo>
                  <a:cubicBezTo>
                    <a:pt x="117" y="53"/>
                    <a:pt x="117" y="53"/>
                    <a:pt x="117" y="53"/>
                  </a:cubicBezTo>
                  <a:cubicBezTo>
                    <a:pt x="117" y="50"/>
                    <a:pt x="120" y="47"/>
                    <a:pt x="124" y="47"/>
                  </a:cubicBezTo>
                  <a:cubicBezTo>
                    <a:pt x="167" y="47"/>
                    <a:pt x="167" y="47"/>
                    <a:pt x="167" y="47"/>
                  </a:cubicBezTo>
                  <a:cubicBezTo>
                    <a:pt x="171" y="47"/>
                    <a:pt x="174" y="50"/>
                    <a:pt x="174" y="53"/>
                  </a:cubicBezTo>
                  <a:lnTo>
                    <a:pt x="174" y="54"/>
                  </a:lnTo>
                  <a:close/>
                  <a:moveTo>
                    <a:pt x="267" y="521"/>
                  </a:moveTo>
                  <a:cubicBezTo>
                    <a:pt x="24" y="521"/>
                    <a:pt x="24" y="521"/>
                    <a:pt x="24" y="521"/>
                  </a:cubicBezTo>
                  <a:cubicBezTo>
                    <a:pt x="24" y="87"/>
                    <a:pt x="24" y="87"/>
                    <a:pt x="24" y="87"/>
                  </a:cubicBezTo>
                  <a:cubicBezTo>
                    <a:pt x="267" y="87"/>
                    <a:pt x="267" y="87"/>
                    <a:pt x="267" y="87"/>
                  </a:cubicBezTo>
                  <a:lnTo>
                    <a:pt x="267" y="52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 name="Oval 8"/>
            <p:cNvSpPr>
              <a:spLocks noChangeArrowheads="1"/>
            </p:cNvSpPr>
            <p:nvPr/>
          </p:nvSpPr>
          <p:spPr bwMode="auto">
            <a:xfrm>
              <a:off x="6954717" y="11095676"/>
              <a:ext cx="553042" cy="537433"/>
            </a:xfrm>
            <a:prstGeom prst="ellipse">
              <a:avLst/>
            </a:prstGeom>
            <a:solidFill>
              <a:srgbClr val="38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9" name="กลุ่ม 208"/>
          <p:cNvGrpSpPr/>
          <p:nvPr/>
        </p:nvGrpSpPr>
        <p:grpSpPr>
          <a:xfrm>
            <a:off x="5326810" y="4009466"/>
            <a:ext cx="8012425" cy="1723798"/>
            <a:chOff x="3752803" y="3772955"/>
            <a:chExt cx="8012425" cy="1723798"/>
          </a:xfrm>
        </p:grpSpPr>
        <p:sp>
          <p:nvSpPr>
            <p:cNvPr id="210" name="Freeform 9"/>
            <p:cNvSpPr>
              <a:spLocks noEditPoints="1"/>
            </p:cNvSpPr>
            <p:nvPr/>
          </p:nvSpPr>
          <p:spPr bwMode="auto">
            <a:xfrm>
              <a:off x="3752803" y="3772955"/>
              <a:ext cx="8012425" cy="1723798"/>
            </a:xfrm>
            <a:custGeom>
              <a:avLst/>
              <a:gdLst>
                <a:gd name="T0" fmla="*/ 453 w 507"/>
                <a:gd name="T1" fmla="*/ 0 h 109"/>
                <a:gd name="T2" fmla="*/ 0 w 507"/>
                <a:gd name="T3" fmla="*/ 0 h 109"/>
                <a:gd name="T4" fmla="*/ 0 w 507"/>
                <a:gd name="T5" fmla="*/ 109 h 109"/>
                <a:gd name="T6" fmla="*/ 453 w 507"/>
                <a:gd name="T7" fmla="*/ 109 h 109"/>
                <a:gd name="T8" fmla="*/ 507 w 507"/>
                <a:gd name="T9" fmla="*/ 55 h 109"/>
                <a:gd name="T10" fmla="*/ 453 w 507"/>
                <a:gd name="T11" fmla="*/ 0 h 109"/>
                <a:gd name="T12" fmla="*/ 450 w 507"/>
                <a:gd name="T13" fmla="*/ 101 h 109"/>
                <a:gd name="T14" fmla="*/ 403 w 507"/>
                <a:gd name="T15" fmla="*/ 55 h 109"/>
                <a:gd name="T16" fmla="*/ 450 w 507"/>
                <a:gd name="T17" fmla="*/ 8 h 109"/>
                <a:gd name="T18" fmla="*/ 496 w 507"/>
                <a:gd name="T19" fmla="*/ 55 h 109"/>
                <a:gd name="T20" fmla="*/ 450 w 507"/>
                <a:gd name="T21" fmla="*/ 10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7" h="109">
                  <a:moveTo>
                    <a:pt x="453" y="0"/>
                  </a:moveTo>
                  <a:cubicBezTo>
                    <a:pt x="0" y="0"/>
                    <a:pt x="0" y="0"/>
                    <a:pt x="0" y="0"/>
                  </a:cubicBezTo>
                  <a:cubicBezTo>
                    <a:pt x="0" y="109"/>
                    <a:pt x="0" y="109"/>
                    <a:pt x="0" y="109"/>
                  </a:cubicBezTo>
                  <a:cubicBezTo>
                    <a:pt x="453" y="109"/>
                    <a:pt x="453" y="109"/>
                    <a:pt x="453" y="109"/>
                  </a:cubicBezTo>
                  <a:cubicBezTo>
                    <a:pt x="483" y="109"/>
                    <a:pt x="507" y="85"/>
                    <a:pt x="507" y="55"/>
                  </a:cubicBezTo>
                  <a:cubicBezTo>
                    <a:pt x="507" y="24"/>
                    <a:pt x="483" y="0"/>
                    <a:pt x="453" y="0"/>
                  </a:cubicBezTo>
                  <a:close/>
                  <a:moveTo>
                    <a:pt x="450" y="101"/>
                  </a:moveTo>
                  <a:cubicBezTo>
                    <a:pt x="424" y="101"/>
                    <a:pt x="403" y="80"/>
                    <a:pt x="403" y="55"/>
                  </a:cubicBezTo>
                  <a:cubicBezTo>
                    <a:pt x="403" y="29"/>
                    <a:pt x="424" y="8"/>
                    <a:pt x="450" y="8"/>
                  </a:cubicBezTo>
                  <a:cubicBezTo>
                    <a:pt x="476" y="8"/>
                    <a:pt x="496" y="29"/>
                    <a:pt x="496" y="55"/>
                  </a:cubicBezTo>
                  <a:cubicBezTo>
                    <a:pt x="496" y="80"/>
                    <a:pt x="476" y="101"/>
                    <a:pt x="450" y="10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11" name="TextBox 210"/>
            <p:cNvSpPr txBox="1"/>
            <p:nvPr/>
          </p:nvSpPr>
          <p:spPr>
            <a:xfrm>
              <a:off x="4439548" y="4106566"/>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212" name="กลุ่ม 211"/>
            <p:cNvGrpSpPr/>
            <p:nvPr/>
          </p:nvGrpSpPr>
          <p:grpSpPr>
            <a:xfrm>
              <a:off x="10695112" y="4301479"/>
              <a:ext cx="447675" cy="666750"/>
              <a:chOff x="14666913" y="11263313"/>
              <a:chExt cx="447675" cy="666750"/>
            </a:xfrm>
            <a:solidFill>
              <a:schemeClr val="accent6"/>
            </a:solidFill>
          </p:grpSpPr>
          <p:sp>
            <p:nvSpPr>
              <p:cNvPr id="213"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4"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15" name="กลุ่ม 214"/>
          <p:cNvGrpSpPr/>
          <p:nvPr/>
        </p:nvGrpSpPr>
        <p:grpSpPr>
          <a:xfrm>
            <a:off x="5326810" y="5733264"/>
            <a:ext cx="8012425" cy="1721567"/>
            <a:chOff x="3752803" y="5496753"/>
            <a:chExt cx="8012425" cy="1721567"/>
          </a:xfrm>
        </p:grpSpPr>
        <p:sp>
          <p:nvSpPr>
            <p:cNvPr id="216" name="Freeform 10"/>
            <p:cNvSpPr>
              <a:spLocks noEditPoints="1"/>
            </p:cNvSpPr>
            <p:nvPr/>
          </p:nvSpPr>
          <p:spPr bwMode="auto">
            <a:xfrm>
              <a:off x="3752803" y="5496753"/>
              <a:ext cx="8012425" cy="1721567"/>
            </a:xfrm>
            <a:custGeom>
              <a:avLst/>
              <a:gdLst>
                <a:gd name="T0" fmla="*/ 453 w 507"/>
                <a:gd name="T1" fmla="*/ 0 h 109"/>
                <a:gd name="T2" fmla="*/ 0 w 507"/>
                <a:gd name="T3" fmla="*/ 0 h 109"/>
                <a:gd name="T4" fmla="*/ 0 w 507"/>
                <a:gd name="T5" fmla="*/ 109 h 109"/>
                <a:gd name="T6" fmla="*/ 453 w 507"/>
                <a:gd name="T7" fmla="*/ 109 h 109"/>
                <a:gd name="T8" fmla="*/ 507 w 507"/>
                <a:gd name="T9" fmla="*/ 54 h 109"/>
                <a:gd name="T10" fmla="*/ 453 w 507"/>
                <a:gd name="T11" fmla="*/ 0 h 109"/>
                <a:gd name="T12" fmla="*/ 450 w 507"/>
                <a:gd name="T13" fmla="*/ 101 h 109"/>
                <a:gd name="T14" fmla="*/ 403 w 507"/>
                <a:gd name="T15" fmla="*/ 54 h 109"/>
                <a:gd name="T16" fmla="*/ 450 w 507"/>
                <a:gd name="T17" fmla="*/ 8 h 109"/>
                <a:gd name="T18" fmla="*/ 496 w 507"/>
                <a:gd name="T19" fmla="*/ 54 h 109"/>
                <a:gd name="T20" fmla="*/ 450 w 507"/>
                <a:gd name="T21" fmla="*/ 10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7" h="109">
                  <a:moveTo>
                    <a:pt x="453" y="0"/>
                  </a:moveTo>
                  <a:cubicBezTo>
                    <a:pt x="0" y="0"/>
                    <a:pt x="0" y="0"/>
                    <a:pt x="0" y="0"/>
                  </a:cubicBezTo>
                  <a:cubicBezTo>
                    <a:pt x="0" y="109"/>
                    <a:pt x="0" y="109"/>
                    <a:pt x="0" y="109"/>
                  </a:cubicBezTo>
                  <a:cubicBezTo>
                    <a:pt x="453" y="109"/>
                    <a:pt x="453" y="109"/>
                    <a:pt x="453" y="109"/>
                  </a:cubicBezTo>
                  <a:cubicBezTo>
                    <a:pt x="483" y="109"/>
                    <a:pt x="507" y="84"/>
                    <a:pt x="507" y="54"/>
                  </a:cubicBezTo>
                  <a:cubicBezTo>
                    <a:pt x="507" y="24"/>
                    <a:pt x="483" y="0"/>
                    <a:pt x="453" y="0"/>
                  </a:cubicBezTo>
                  <a:close/>
                  <a:moveTo>
                    <a:pt x="450" y="101"/>
                  </a:moveTo>
                  <a:cubicBezTo>
                    <a:pt x="424" y="101"/>
                    <a:pt x="403" y="80"/>
                    <a:pt x="403" y="54"/>
                  </a:cubicBezTo>
                  <a:cubicBezTo>
                    <a:pt x="403" y="29"/>
                    <a:pt x="424" y="8"/>
                    <a:pt x="450" y="8"/>
                  </a:cubicBezTo>
                  <a:cubicBezTo>
                    <a:pt x="475" y="8"/>
                    <a:pt x="496" y="29"/>
                    <a:pt x="496" y="54"/>
                  </a:cubicBezTo>
                  <a:cubicBezTo>
                    <a:pt x="496" y="80"/>
                    <a:pt x="475" y="101"/>
                    <a:pt x="450" y="10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17" name="TextBox 216"/>
            <p:cNvSpPr txBox="1"/>
            <p:nvPr/>
          </p:nvSpPr>
          <p:spPr>
            <a:xfrm>
              <a:off x="4439548" y="5829248"/>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218" name="Freeform 134"/>
            <p:cNvSpPr>
              <a:spLocks noEditPoints="1"/>
            </p:cNvSpPr>
            <p:nvPr/>
          </p:nvSpPr>
          <p:spPr bwMode="auto">
            <a:xfrm>
              <a:off x="10561637" y="6052736"/>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219" name="กลุ่ม 218"/>
          <p:cNvGrpSpPr/>
          <p:nvPr/>
        </p:nvGrpSpPr>
        <p:grpSpPr>
          <a:xfrm>
            <a:off x="5326810" y="7454831"/>
            <a:ext cx="8012425" cy="1723798"/>
            <a:chOff x="3752803" y="7218320"/>
            <a:chExt cx="8012425" cy="1723798"/>
          </a:xfrm>
        </p:grpSpPr>
        <p:sp>
          <p:nvSpPr>
            <p:cNvPr id="220" name="Freeform 11"/>
            <p:cNvSpPr>
              <a:spLocks noEditPoints="1"/>
            </p:cNvSpPr>
            <p:nvPr/>
          </p:nvSpPr>
          <p:spPr bwMode="auto">
            <a:xfrm>
              <a:off x="3752803" y="7218320"/>
              <a:ext cx="8012425" cy="1723798"/>
            </a:xfrm>
            <a:custGeom>
              <a:avLst/>
              <a:gdLst>
                <a:gd name="T0" fmla="*/ 453 w 507"/>
                <a:gd name="T1" fmla="*/ 0 h 109"/>
                <a:gd name="T2" fmla="*/ 0 w 507"/>
                <a:gd name="T3" fmla="*/ 0 h 109"/>
                <a:gd name="T4" fmla="*/ 0 w 507"/>
                <a:gd name="T5" fmla="*/ 109 h 109"/>
                <a:gd name="T6" fmla="*/ 453 w 507"/>
                <a:gd name="T7" fmla="*/ 109 h 109"/>
                <a:gd name="T8" fmla="*/ 507 w 507"/>
                <a:gd name="T9" fmla="*/ 54 h 109"/>
                <a:gd name="T10" fmla="*/ 453 w 507"/>
                <a:gd name="T11" fmla="*/ 0 h 109"/>
                <a:gd name="T12" fmla="*/ 450 w 507"/>
                <a:gd name="T13" fmla="*/ 101 h 109"/>
                <a:gd name="T14" fmla="*/ 403 w 507"/>
                <a:gd name="T15" fmla="*/ 54 h 109"/>
                <a:gd name="T16" fmla="*/ 450 w 507"/>
                <a:gd name="T17" fmla="*/ 8 h 109"/>
                <a:gd name="T18" fmla="*/ 496 w 507"/>
                <a:gd name="T19" fmla="*/ 54 h 109"/>
                <a:gd name="T20" fmla="*/ 450 w 507"/>
                <a:gd name="T21" fmla="*/ 10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7" h="109">
                  <a:moveTo>
                    <a:pt x="453" y="0"/>
                  </a:moveTo>
                  <a:cubicBezTo>
                    <a:pt x="0" y="0"/>
                    <a:pt x="0" y="0"/>
                    <a:pt x="0" y="0"/>
                  </a:cubicBezTo>
                  <a:cubicBezTo>
                    <a:pt x="0" y="109"/>
                    <a:pt x="0" y="109"/>
                    <a:pt x="0" y="109"/>
                  </a:cubicBezTo>
                  <a:cubicBezTo>
                    <a:pt x="453" y="109"/>
                    <a:pt x="453" y="109"/>
                    <a:pt x="453" y="109"/>
                  </a:cubicBezTo>
                  <a:cubicBezTo>
                    <a:pt x="483" y="109"/>
                    <a:pt x="507" y="84"/>
                    <a:pt x="507" y="54"/>
                  </a:cubicBezTo>
                  <a:cubicBezTo>
                    <a:pt x="507" y="24"/>
                    <a:pt x="483" y="0"/>
                    <a:pt x="453" y="0"/>
                  </a:cubicBezTo>
                  <a:close/>
                  <a:moveTo>
                    <a:pt x="450" y="101"/>
                  </a:moveTo>
                  <a:cubicBezTo>
                    <a:pt x="424" y="101"/>
                    <a:pt x="403" y="80"/>
                    <a:pt x="403" y="54"/>
                  </a:cubicBezTo>
                  <a:cubicBezTo>
                    <a:pt x="403" y="29"/>
                    <a:pt x="424" y="8"/>
                    <a:pt x="450" y="8"/>
                  </a:cubicBezTo>
                  <a:cubicBezTo>
                    <a:pt x="476" y="8"/>
                    <a:pt x="496" y="29"/>
                    <a:pt x="496" y="54"/>
                  </a:cubicBezTo>
                  <a:cubicBezTo>
                    <a:pt x="496" y="80"/>
                    <a:pt x="476" y="101"/>
                    <a:pt x="450" y="10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21" name="TextBox 220"/>
            <p:cNvSpPr txBox="1"/>
            <p:nvPr/>
          </p:nvSpPr>
          <p:spPr>
            <a:xfrm>
              <a:off x="4349937" y="749797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222" name="กลุ่ม 221"/>
            <p:cNvGrpSpPr/>
            <p:nvPr/>
          </p:nvGrpSpPr>
          <p:grpSpPr>
            <a:xfrm>
              <a:off x="10636888" y="7769862"/>
              <a:ext cx="457200" cy="620713"/>
              <a:chOff x="15514638" y="2851150"/>
              <a:chExt cx="457200" cy="620713"/>
            </a:xfrm>
            <a:solidFill>
              <a:schemeClr val="accent4"/>
            </a:solidFill>
          </p:grpSpPr>
          <p:sp>
            <p:nvSpPr>
              <p:cNvPr id="223"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4"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5"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6"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7"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28" name="กลุ่ม 227"/>
          <p:cNvGrpSpPr/>
          <p:nvPr/>
        </p:nvGrpSpPr>
        <p:grpSpPr>
          <a:xfrm>
            <a:off x="5342420" y="9163018"/>
            <a:ext cx="8012423" cy="1721567"/>
            <a:chOff x="3768413" y="8926507"/>
            <a:chExt cx="8012423" cy="1721567"/>
          </a:xfrm>
        </p:grpSpPr>
        <p:sp>
          <p:nvSpPr>
            <p:cNvPr id="229" name="Freeform 12"/>
            <p:cNvSpPr>
              <a:spLocks noEditPoints="1"/>
            </p:cNvSpPr>
            <p:nvPr/>
          </p:nvSpPr>
          <p:spPr bwMode="auto">
            <a:xfrm>
              <a:off x="3768413" y="8926507"/>
              <a:ext cx="8012423" cy="1721567"/>
            </a:xfrm>
            <a:custGeom>
              <a:avLst/>
              <a:gdLst>
                <a:gd name="T0" fmla="*/ 453 w 507"/>
                <a:gd name="T1" fmla="*/ 0 h 109"/>
                <a:gd name="T2" fmla="*/ 0 w 507"/>
                <a:gd name="T3" fmla="*/ 0 h 109"/>
                <a:gd name="T4" fmla="*/ 0 w 507"/>
                <a:gd name="T5" fmla="*/ 109 h 109"/>
                <a:gd name="T6" fmla="*/ 453 w 507"/>
                <a:gd name="T7" fmla="*/ 109 h 109"/>
                <a:gd name="T8" fmla="*/ 507 w 507"/>
                <a:gd name="T9" fmla="*/ 55 h 109"/>
                <a:gd name="T10" fmla="*/ 453 w 507"/>
                <a:gd name="T11" fmla="*/ 0 h 109"/>
                <a:gd name="T12" fmla="*/ 450 w 507"/>
                <a:gd name="T13" fmla="*/ 101 h 109"/>
                <a:gd name="T14" fmla="*/ 403 w 507"/>
                <a:gd name="T15" fmla="*/ 55 h 109"/>
                <a:gd name="T16" fmla="*/ 450 w 507"/>
                <a:gd name="T17" fmla="*/ 8 h 109"/>
                <a:gd name="T18" fmla="*/ 496 w 507"/>
                <a:gd name="T19" fmla="*/ 55 h 109"/>
                <a:gd name="T20" fmla="*/ 450 w 507"/>
                <a:gd name="T21" fmla="*/ 10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7" h="109">
                  <a:moveTo>
                    <a:pt x="453" y="0"/>
                  </a:moveTo>
                  <a:cubicBezTo>
                    <a:pt x="0" y="0"/>
                    <a:pt x="0" y="0"/>
                    <a:pt x="0" y="0"/>
                  </a:cubicBezTo>
                  <a:cubicBezTo>
                    <a:pt x="0" y="109"/>
                    <a:pt x="0" y="109"/>
                    <a:pt x="0" y="109"/>
                  </a:cubicBezTo>
                  <a:cubicBezTo>
                    <a:pt x="453" y="109"/>
                    <a:pt x="453" y="109"/>
                    <a:pt x="453" y="109"/>
                  </a:cubicBezTo>
                  <a:cubicBezTo>
                    <a:pt x="483" y="109"/>
                    <a:pt x="507" y="85"/>
                    <a:pt x="507" y="55"/>
                  </a:cubicBezTo>
                  <a:cubicBezTo>
                    <a:pt x="507" y="25"/>
                    <a:pt x="483" y="0"/>
                    <a:pt x="453" y="0"/>
                  </a:cubicBezTo>
                  <a:close/>
                  <a:moveTo>
                    <a:pt x="450" y="101"/>
                  </a:moveTo>
                  <a:cubicBezTo>
                    <a:pt x="424" y="101"/>
                    <a:pt x="403" y="81"/>
                    <a:pt x="403" y="55"/>
                  </a:cubicBezTo>
                  <a:cubicBezTo>
                    <a:pt x="403" y="29"/>
                    <a:pt x="424" y="8"/>
                    <a:pt x="450" y="8"/>
                  </a:cubicBezTo>
                  <a:cubicBezTo>
                    <a:pt x="475" y="8"/>
                    <a:pt x="496" y="29"/>
                    <a:pt x="496" y="55"/>
                  </a:cubicBezTo>
                  <a:cubicBezTo>
                    <a:pt x="496" y="81"/>
                    <a:pt x="475" y="101"/>
                    <a:pt x="450" y="10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30" name="TextBox 229"/>
            <p:cNvSpPr txBox="1"/>
            <p:nvPr/>
          </p:nvSpPr>
          <p:spPr>
            <a:xfrm>
              <a:off x="4349937" y="925057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231" name="กลุ่ม 230"/>
            <p:cNvGrpSpPr/>
            <p:nvPr/>
          </p:nvGrpSpPr>
          <p:grpSpPr>
            <a:xfrm>
              <a:off x="10613274" y="9467408"/>
              <a:ext cx="628650" cy="639763"/>
              <a:chOff x="14333538" y="1573213"/>
              <a:chExt cx="628650" cy="639763"/>
            </a:xfrm>
            <a:solidFill>
              <a:schemeClr val="accent3"/>
            </a:solidFill>
          </p:grpSpPr>
          <p:sp>
            <p:nvSpPr>
              <p:cNvPr id="232" name="Freeform 12"/>
              <p:cNvSpPr>
                <a:spLocks noEditPoints="1"/>
              </p:cNvSpPr>
              <p:nvPr/>
            </p:nvSpPr>
            <p:spPr bwMode="auto">
              <a:xfrm>
                <a:off x="14333538" y="1573213"/>
                <a:ext cx="628650" cy="457200"/>
              </a:xfrm>
              <a:custGeom>
                <a:avLst/>
                <a:gdLst>
                  <a:gd name="T0" fmla="*/ 59 w 66"/>
                  <a:gd name="T1" fmla="*/ 12 h 48"/>
                  <a:gd name="T2" fmla="*/ 51 w 66"/>
                  <a:gd name="T3" fmla="*/ 12 h 48"/>
                  <a:gd name="T4" fmla="*/ 51 w 66"/>
                  <a:gd name="T5" fmla="*/ 1 h 48"/>
                  <a:gd name="T6" fmla="*/ 50 w 66"/>
                  <a:gd name="T7" fmla="*/ 0 h 48"/>
                  <a:gd name="T8" fmla="*/ 16 w 66"/>
                  <a:gd name="T9" fmla="*/ 0 h 48"/>
                  <a:gd name="T10" fmla="*/ 15 w 66"/>
                  <a:gd name="T11" fmla="*/ 1 h 48"/>
                  <a:gd name="T12" fmla="*/ 15 w 66"/>
                  <a:gd name="T13" fmla="*/ 12 h 48"/>
                  <a:gd name="T14" fmla="*/ 6 w 66"/>
                  <a:gd name="T15" fmla="*/ 12 h 48"/>
                  <a:gd name="T16" fmla="*/ 0 w 66"/>
                  <a:gd name="T17" fmla="*/ 18 h 48"/>
                  <a:gd name="T18" fmla="*/ 0 w 66"/>
                  <a:gd name="T19" fmla="*/ 41 h 48"/>
                  <a:gd name="T20" fmla="*/ 6 w 66"/>
                  <a:gd name="T21" fmla="*/ 48 h 48"/>
                  <a:gd name="T22" fmla="*/ 9 w 66"/>
                  <a:gd name="T23" fmla="*/ 48 h 48"/>
                  <a:gd name="T24" fmla="*/ 10 w 66"/>
                  <a:gd name="T25" fmla="*/ 46 h 48"/>
                  <a:gd name="T26" fmla="*/ 9 w 66"/>
                  <a:gd name="T27" fmla="*/ 45 h 48"/>
                  <a:gd name="T28" fmla="*/ 6 w 66"/>
                  <a:gd name="T29" fmla="*/ 45 h 48"/>
                  <a:gd name="T30" fmla="*/ 2 w 66"/>
                  <a:gd name="T31" fmla="*/ 41 h 48"/>
                  <a:gd name="T32" fmla="*/ 2 w 66"/>
                  <a:gd name="T33" fmla="*/ 18 h 48"/>
                  <a:gd name="T34" fmla="*/ 6 w 66"/>
                  <a:gd name="T35" fmla="*/ 14 h 48"/>
                  <a:gd name="T36" fmla="*/ 16 w 66"/>
                  <a:gd name="T37" fmla="*/ 14 h 48"/>
                  <a:gd name="T38" fmla="*/ 50 w 66"/>
                  <a:gd name="T39" fmla="*/ 14 h 48"/>
                  <a:gd name="T40" fmla="*/ 59 w 66"/>
                  <a:gd name="T41" fmla="*/ 14 h 48"/>
                  <a:gd name="T42" fmla="*/ 63 w 66"/>
                  <a:gd name="T43" fmla="*/ 18 h 48"/>
                  <a:gd name="T44" fmla="*/ 63 w 66"/>
                  <a:gd name="T45" fmla="*/ 41 h 48"/>
                  <a:gd name="T46" fmla="*/ 59 w 66"/>
                  <a:gd name="T47" fmla="*/ 45 h 48"/>
                  <a:gd name="T48" fmla="*/ 57 w 66"/>
                  <a:gd name="T49" fmla="*/ 45 h 48"/>
                  <a:gd name="T50" fmla="*/ 55 w 66"/>
                  <a:gd name="T51" fmla="*/ 46 h 48"/>
                  <a:gd name="T52" fmla="*/ 57 w 66"/>
                  <a:gd name="T53" fmla="*/ 48 h 48"/>
                  <a:gd name="T54" fmla="*/ 59 w 66"/>
                  <a:gd name="T55" fmla="*/ 48 h 48"/>
                  <a:gd name="T56" fmla="*/ 66 w 66"/>
                  <a:gd name="T57" fmla="*/ 41 h 48"/>
                  <a:gd name="T58" fmla="*/ 66 w 66"/>
                  <a:gd name="T59" fmla="*/ 18 h 48"/>
                  <a:gd name="T60" fmla="*/ 59 w 66"/>
                  <a:gd name="T61" fmla="*/ 12 h 48"/>
                  <a:gd name="T62" fmla="*/ 48 w 66"/>
                  <a:gd name="T63" fmla="*/ 12 h 48"/>
                  <a:gd name="T64" fmla="*/ 17 w 66"/>
                  <a:gd name="T65" fmla="*/ 12 h 48"/>
                  <a:gd name="T66" fmla="*/ 17 w 66"/>
                  <a:gd name="T67" fmla="*/ 2 h 48"/>
                  <a:gd name="T68" fmla="*/ 48 w 66"/>
                  <a:gd name="T69" fmla="*/ 2 h 48"/>
                  <a:gd name="T70" fmla="*/ 48 w 66"/>
                  <a:gd name="T7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48">
                    <a:moveTo>
                      <a:pt x="59" y="12"/>
                    </a:moveTo>
                    <a:cubicBezTo>
                      <a:pt x="51" y="12"/>
                      <a:pt x="51" y="12"/>
                      <a:pt x="51" y="12"/>
                    </a:cubicBezTo>
                    <a:cubicBezTo>
                      <a:pt x="51" y="1"/>
                      <a:pt x="51" y="1"/>
                      <a:pt x="51" y="1"/>
                    </a:cubicBezTo>
                    <a:cubicBezTo>
                      <a:pt x="51" y="1"/>
                      <a:pt x="50" y="0"/>
                      <a:pt x="50" y="0"/>
                    </a:cubicBezTo>
                    <a:cubicBezTo>
                      <a:pt x="16" y="0"/>
                      <a:pt x="16" y="0"/>
                      <a:pt x="16" y="0"/>
                    </a:cubicBezTo>
                    <a:cubicBezTo>
                      <a:pt x="15" y="0"/>
                      <a:pt x="15" y="1"/>
                      <a:pt x="15" y="1"/>
                    </a:cubicBezTo>
                    <a:cubicBezTo>
                      <a:pt x="15" y="12"/>
                      <a:pt x="15" y="12"/>
                      <a:pt x="15" y="12"/>
                    </a:cubicBezTo>
                    <a:cubicBezTo>
                      <a:pt x="6" y="12"/>
                      <a:pt x="6" y="12"/>
                      <a:pt x="6" y="12"/>
                    </a:cubicBezTo>
                    <a:cubicBezTo>
                      <a:pt x="3" y="12"/>
                      <a:pt x="0" y="15"/>
                      <a:pt x="0" y="18"/>
                    </a:cubicBezTo>
                    <a:cubicBezTo>
                      <a:pt x="0" y="41"/>
                      <a:pt x="0" y="41"/>
                      <a:pt x="0" y="41"/>
                    </a:cubicBezTo>
                    <a:cubicBezTo>
                      <a:pt x="0" y="45"/>
                      <a:pt x="3" y="48"/>
                      <a:pt x="6" y="48"/>
                    </a:cubicBezTo>
                    <a:cubicBezTo>
                      <a:pt x="9" y="48"/>
                      <a:pt x="9" y="48"/>
                      <a:pt x="9" y="48"/>
                    </a:cubicBezTo>
                    <a:cubicBezTo>
                      <a:pt x="9" y="48"/>
                      <a:pt x="10" y="47"/>
                      <a:pt x="10" y="46"/>
                    </a:cubicBezTo>
                    <a:cubicBezTo>
                      <a:pt x="10" y="46"/>
                      <a:pt x="9" y="45"/>
                      <a:pt x="9" y="45"/>
                    </a:cubicBezTo>
                    <a:cubicBezTo>
                      <a:pt x="6" y="45"/>
                      <a:pt x="6" y="45"/>
                      <a:pt x="6" y="45"/>
                    </a:cubicBezTo>
                    <a:cubicBezTo>
                      <a:pt x="4" y="45"/>
                      <a:pt x="2" y="43"/>
                      <a:pt x="2" y="41"/>
                    </a:cubicBezTo>
                    <a:cubicBezTo>
                      <a:pt x="2" y="18"/>
                      <a:pt x="2" y="18"/>
                      <a:pt x="2" y="18"/>
                    </a:cubicBezTo>
                    <a:cubicBezTo>
                      <a:pt x="2" y="16"/>
                      <a:pt x="4" y="14"/>
                      <a:pt x="6" y="14"/>
                    </a:cubicBezTo>
                    <a:cubicBezTo>
                      <a:pt x="16" y="14"/>
                      <a:pt x="16" y="14"/>
                      <a:pt x="16" y="14"/>
                    </a:cubicBezTo>
                    <a:cubicBezTo>
                      <a:pt x="50" y="14"/>
                      <a:pt x="50" y="14"/>
                      <a:pt x="50" y="14"/>
                    </a:cubicBezTo>
                    <a:cubicBezTo>
                      <a:pt x="59" y="14"/>
                      <a:pt x="59" y="14"/>
                      <a:pt x="59" y="14"/>
                    </a:cubicBezTo>
                    <a:cubicBezTo>
                      <a:pt x="61" y="14"/>
                      <a:pt x="63" y="16"/>
                      <a:pt x="63" y="18"/>
                    </a:cubicBezTo>
                    <a:cubicBezTo>
                      <a:pt x="63" y="41"/>
                      <a:pt x="63" y="41"/>
                      <a:pt x="63" y="41"/>
                    </a:cubicBezTo>
                    <a:cubicBezTo>
                      <a:pt x="63" y="43"/>
                      <a:pt x="61" y="45"/>
                      <a:pt x="59" y="45"/>
                    </a:cubicBezTo>
                    <a:cubicBezTo>
                      <a:pt x="57" y="45"/>
                      <a:pt x="57" y="45"/>
                      <a:pt x="57" y="45"/>
                    </a:cubicBezTo>
                    <a:cubicBezTo>
                      <a:pt x="56" y="45"/>
                      <a:pt x="55" y="46"/>
                      <a:pt x="55" y="46"/>
                    </a:cubicBezTo>
                    <a:cubicBezTo>
                      <a:pt x="55" y="47"/>
                      <a:pt x="56" y="48"/>
                      <a:pt x="57" y="48"/>
                    </a:cubicBezTo>
                    <a:cubicBezTo>
                      <a:pt x="59" y="48"/>
                      <a:pt x="59" y="48"/>
                      <a:pt x="59" y="48"/>
                    </a:cubicBezTo>
                    <a:cubicBezTo>
                      <a:pt x="63" y="48"/>
                      <a:pt x="66" y="45"/>
                      <a:pt x="66" y="41"/>
                    </a:cubicBezTo>
                    <a:cubicBezTo>
                      <a:pt x="66" y="18"/>
                      <a:pt x="66" y="18"/>
                      <a:pt x="66" y="18"/>
                    </a:cubicBezTo>
                    <a:cubicBezTo>
                      <a:pt x="66" y="15"/>
                      <a:pt x="63" y="12"/>
                      <a:pt x="59" y="12"/>
                    </a:cubicBezTo>
                    <a:close/>
                    <a:moveTo>
                      <a:pt x="48" y="12"/>
                    </a:moveTo>
                    <a:cubicBezTo>
                      <a:pt x="17" y="12"/>
                      <a:pt x="17" y="12"/>
                      <a:pt x="17" y="12"/>
                    </a:cubicBezTo>
                    <a:cubicBezTo>
                      <a:pt x="17" y="2"/>
                      <a:pt x="17" y="2"/>
                      <a:pt x="17" y="2"/>
                    </a:cubicBezTo>
                    <a:cubicBezTo>
                      <a:pt x="48" y="2"/>
                      <a:pt x="48" y="2"/>
                      <a:pt x="48" y="2"/>
                    </a:cubicBezTo>
                    <a:lnTo>
                      <a:pt x="4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3" name="Freeform 13"/>
              <p:cNvSpPr>
                <a:spLocks noEditPoints="1"/>
              </p:cNvSpPr>
              <p:nvPr/>
            </p:nvSpPr>
            <p:spPr bwMode="auto">
              <a:xfrm>
                <a:off x="14381163" y="1792288"/>
                <a:ext cx="523875" cy="420688"/>
              </a:xfrm>
              <a:custGeom>
                <a:avLst/>
                <a:gdLst>
                  <a:gd name="T0" fmla="*/ 55 w 55"/>
                  <a:gd name="T1" fmla="*/ 1 h 44"/>
                  <a:gd name="T2" fmla="*/ 54 w 55"/>
                  <a:gd name="T3" fmla="*/ 0 h 44"/>
                  <a:gd name="T4" fmla="*/ 48 w 55"/>
                  <a:gd name="T5" fmla="*/ 0 h 44"/>
                  <a:gd name="T6" fmla="*/ 8 w 55"/>
                  <a:gd name="T7" fmla="*/ 0 h 44"/>
                  <a:gd name="T8" fmla="*/ 2 w 55"/>
                  <a:gd name="T9" fmla="*/ 0 h 44"/>
                  <a:gd name="T10" fmla="*/ 0 w 55"/>
                  <a:gd name="T11" fmla="*/ 1 h 44"/>
                  <a:gd name="T12" fmla="*/ 2 w 55"/>
                  <a:gd name="T13" fmla="*/ 2 h 44"/>
                  <a:gd name="T14" fmla="*/ 6 w 55"/>
                  <a:gd name="T15" fmla="*/ 2 h 44"/>
                  <a:gd name="T16" fmla="*/ 6 w 55"/>
                  <a:gd name="T17" fmla="*/ 43 h 44"/>
                  <a:gd name="T18" fmla="*/ 8 w 55"/>
                  <a:gd name="T19" fmla="*/ 44 h 44"/>
                  <a:gd name="T20" fmla="*/ 48 w 55"/>
                  <a:gd name="T21" fmla="*/ 44 h 44"/>
                  <a:gd name="T22" fmla="*/ 49 w 55"/>
                  <a:gd name="T23" fmla="*/ 43 h 44"/>
                  <a:gd name="T24" fmla="*/ 49 w 55"/>
                  <a:gd name="T25" fmla="*/ 2 h 44"/>
                  <a:gd name="T26" fmla="*/ 54 w 55"/>
                  <a:gd name="T27" fmla="*/ 2 h 44"/>
                  <a:gd name="T28" fmla="*/ 55 w 55"/>
                  <a:gd name="T29" fmla="*/ 1 h 44"/>
                  <a:gd name="T30" fmla="*/ 46 w 55"/>
                  <a:gd name="T31" fmla="*/ 42 h 44"/>
                  <a:gd name="T32" fmla="*/ 9 w 55"/>
                  <a:gd name="T33" fmla="*/ 42 h 44"/>
                  <a:gd name="T34" fmla="*/ 9 w 55"/>
                  <a:gd name="T35" fmla="*/ 2 h 44"/>
                  <a:gd name="T36" fmla="*/ 46 w 55"/>
                  <a:gd name="T37" fmla="*/ 2 h 44"/>
                  <a:gd name="T38" fmla="*/ 46 w 55"/>
                  <a:gd name="T39"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44">
                    <a:moveTo>
                      <a:pt x="55" y="1"/>
                    </a:moveTo>
                    <a:cubicBezTo>
                      <a:pt x="55" y="1"/>
                      <a:pt x="54" y="0"/>
                      <a:pt x="54" y="0"/>
                    </a:cubicBezTo>
                    <a:cubicBezTo>
                      <a:pt x="48" y="0"/>
                      <a:pt x="48" y="0"/>
                      <a:pt x="48" y="0"/>
                    </a:cubicBezTo>
                    <a:cubicBezTo>
                      <a:pt x="8" y="0"/>
                      <a:pt x="8" y="0"/>
                      <a:pt x="8" y="0"/>
                    </a:cubicBezTo>
                    <a:cubicBezTo>
                      <a:pt x="2" y="0"/>
                      <a:pt x="2" y="0"/>
                      <a:pt x="2" y="0"/>
                    </a:cubicBezTo>
                    <a:cubicBezTo>
                      <a:pt x="1" y="0"/>
                      <a:pt x="0" y="1"/>
                      <a:pt x="0" y="1"/>
                    </a:cubicBezTo>
                    <a:cubicBezTo>
                      <a:pt x="0" y="2"/>
                      <a:pt x="1" y="2"/>
                      <a:pt x="2" y="2"/>
                    </a:cubicBezTo>
                    <a:cubicBezTo>
                      <a:pt x="6" y="2"/>
                      <a:pt x="6" y="2"/>
                      <a:pt x="6" y="2"/>
                    </a:cubicBezTo>
                    <a:cubicBezTo>
                      <a:pt x="6" y="43"/>
                      <a:pt x="6" y="43"/>
                      <a:pt x="6" y="43"/>
                    </a:cubicBezTo>
                    <a:cubicBezTo>
                      <a:pt x="6" y="44"/>
                      <a:pt x="7" y="44"/>
                      <a:pt x="8" y="44"/>
                    </a:cubicBezTo>
                    <a:cubicBezTo>
                      <a:pt x="48" y="44"/>
                      <a:pt x="48" y="44"/>
                      <a:pt x="48" y="44"/>
                    </a:cubicBezTo>
                    <a:cubicBezTo>
                      <a:pt x="48" y="44"/>
                      <a:pt x="49" y="44"/>
                      <a:pt x="49" y="43"/>
                    </a:cubicBezTo>
                    <a:cubicBezTo>
                      <a:pt x="49" y="2"/>
                      <a:pt x="49" y="2"/>
                      <a:pt x="49" y="2"/>
                    </a:cubicBezTo>
                    <a:cubicBezTo>
                      <a:pt x="54" y="2"/>
                      <a:pt x="54" y="2"/>
                      <a:pt x="54" y="2"/>
                    </a:cubicBezTo>
                    <a:cubicBezTo>
                      <a:pt x="54" y="2"/>
                      <a:pt x="55" y="2"/>
                      <a:pt x="55" y="1"/>
                    </a:cubicBezTo>
                    <a:close/>
                    <a:moveTo>
                      <a:pt x="46" y="42"/>
                    </a:moveTo>
                    <a:cubicBezTo>
                      <a:pt x="9" y="42"/>
                      <a:pt x="9" y="42"/>
                      <a:pt x="9" y="42"/>
                    </a:cubicBezTo>
                    <a:cubicBezTo>
                      <a:pt x="9" y="2"/>
                      <a:pt x="9" y="2"/>
                      <a:pt x="9" y="2"/>
                    </a:cubicBezTo>
                    <a:cubicBezTo>
                      <a:pt x="46" y="2"/>
                      <a:pt x="46" y="2"/>
                      <a:pt x="46" y="2"/>
                    </a:cubicBezTo>
                    <a:lnTo>
                      <a:pt x="4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4" name="Freeform 14"/>
              <p:cNvSpPr>
                <a:spLocks/>
              </p:cNvSpPr>
              <p:nvPr/>
            </p:nvSpPr>
            <p:spPr bwMode="auto">
              <a:xfrm>
                <a:off x="14495463" y="1858963"/>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0"/>
                      <a:pt x="31" y="0"/>
                      <a:pt x="31"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5" name="Freeform 15"/>
              <p:cNvSpPr>
                <a:spLocks/>
              </p:cNvSpPr>
              <p:nvPr/>
            </p:nvSpPr>
            <p:spPr bwMode="auto">
              <a:xfrm>
                <a:off x="14495463" y="1925638"/>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0"/>
                      <a:pt x="31" y="0"/>
                      <a:pt x="31"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6" name="Freeform 16"/>
              <p:cNvSpPr>
                <a:spLocks/>
              </p:cNvSpPr>
              <p:nvPr/>
            </p:nvSpPr>
            <p:spPr bwMode="auto">
              <a:xfrm>
                <a:off x="14495463" y="1992313"/>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7" name="Freeform 17"/>
              <p:cNvSpPr>
                <a:spLocks/>
              </p:cNvSpPr>
              <p:nvPr/>
            </p:nvSpPr>
            <p:spPr bwMode="auto">
              <a:xfrm>
                <a:off x="14495463" y="2060575"/>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8" name="Freeform 18"/>
              <p:cNvSpPr>
                <a:spLocks/>
              </p:cNvSpPr>
              <p:nvPr/>
            </p:nvSpPr>
            <p:spPr bwMode="auto">
              <a:xfrm>
                <a:off x="14495463" y="2127250"/>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9" name="Freeform 19"/>
              <p:cNvSpPr>
                <a:spLocks noEditPoints="1"/>
              </p:cNvSpPr>
              <p:nvPr/>
            </p:nvSpPr>
            <p:spPr bwMode="auto">
              <a:xfrm>
                <a:off x="14419263" y="1735138"/>
                <a:ext cx="47625" cy="47625"/>
              </a:xfrm>
              <a:custGeom>
                <a:avLst/>
                <a:gdLst>
                  <a:gd name="T0" fmla="*/ 5 w 5"/>
                  <a:gd name="T1" fmla="*/ 2 h 5"/>
                  <a:gd name="T2" fmla="*/ 2 w 5"/>
                  <a:gd name="T3" fmla="*/ 0 h 5"/>
                  <a:gd name="T4" fmla="*/ 0 w 5"/>
                  <a:gd name="T5" fmla="*/ 2 h 5"/>
                  <a:gd name="T6" fmla="*/ 2 w 5"/>
                  <a:gd name="T7" fmla="*/ 5 h 5"/>
                  <a:gd name="T8" fmla="*/ 5 w 5"/>
                  <a:gd name="T9" fmla="*/ 2 h 5"/>
                  <a:gd name="T10" fmla="*/ 1 w 5"/>
                  <a:gd name="T11" fmla="*/ 2 h 5"/>
                  <a:gd name="T12" fmla="*/ 2 w 5"/>
                  <a:gd name="T13" fmla="*/ 1 h 5"/>
                  <a:gd name="T14" fmla="*/ 4 w 5"/>
                  <a:gd name="T15" fmla="*/ 2 h 5"/>
                  <a:gd name="T16" fmla="*/ 2 w 5"/>
                  <a:gd name="T17" fmla="*/ 4 h 5"/>
                  <a:gd name="T18" fmla="*/ 1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1" y="2"/>
                    </a:moveTo>
                    <a:cubicBezTo>
                      <a:pt x="1" y="2"/>
                      <a:pt x="2" y="1"/>
                      <a:pt x="2" y="1"/>
                    </a:cubicBezTo>
                    <a:cubicBezTo>
                      <a:pt x="3" y="1"/>
                      <a:pt x="4" y="2"/>
                      <a:pt x="4" y="2"/>
                    </a:cubicBezTo>
                    <a:cubicBezTo>
                      <a:pt x="4" y="3"/>
                      <a:pt x="3" y="4"/>
                      <a:pt x="2" y="4"/>
                    </a:cubicBezTo>
                    <a:cubicBezTo>
                      <a:pt x="2" y="4"/>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0" name="Freeform 20"/>
              <p:cNvSpPr>
                <a:spLocks noEditPoints="1"/>
              </p:cNvSpPr>
              <p:nvPr/>
            </p:nvSpPr>
            <p:spPr bwMode="auto">
              <a:xfrm>
                <a:off x="14485938" y="1735138"/>
                <a:ext cx="47625" cy="47625"/>
              </a:xfrm>
              <a:custGeom>
                <a:avLst/>
                <a:gdLst>
                  <a:gd name="T0" fmla="*/ 5 w 5"/>
                  <a:gd name="T1" fmla="*/ 2 h 5"/>
                  <a:gd name="T2" fmla="*/ 2 w 5"/>
                  <a:gd name="T3" fmla="*/ 0 h 5"/>
                  <a:gd name="T4" fmla="*/ 0 w 5"/>
                  <a:gd name="T5" fmla="*/ 2 h 5"/>
                  <a:gd name="T6" fmla="*/ 2 w 5"/>
                  <a:gd name="T7" fmla="*/ 5 h 5"/>
                  <a:gd name="T8" fmla="*/ 5 w 5"/>
                  <a:gd name="T9" fmla="*/ 2 h 5"/>
                  <a:gd name="T10" fmla="*/ 1 w 5"/>
                  <a:gd name="T11" fmla="*/ 2 h 5"/>
                  <a:gd name="T12" fmla="*/ 2 w 5"/>
                  <a:gd name="T13" fmla="*/ 1 h 5"/>
                  <a:gd name="T14" fmla="*/ 4 w 5"/>
                  <a:gd name="T15" fmla="*/ 2 h 5"/>
                  <a:gd name="T16" fmla="*/ 2 w 5"/>
                  <a:gd name="T17" fmla="*/ 3 h 5"/>
                  <a:gd name="T18" fmla="*/ 1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3"/>
                      <a:pt x="1" y="5"/>
                      <a:pt x="2" y="5"/>
                    </a:cubicBezTo>
                    <a:cubicBezTo>
                      <a:pt x="4" y="5"/>
                      <a:pt x="5" y="3"/>
                      <a:pt x="5" y="2"/>
                    </a:cubicBezTo>
                    <a:close/>
                    <a:moveTo>
                      <a:pt x="1" y="2"/>
                    </a:moveTo>
                    <a:cubicBezTo>
                      <a:pt x="1" y="1"/>
                      <a:pt x="2" y="1"/>
                      <a:pt x="2" y="1"/>
                    </a:cubicBezTo>
                    <a:cubicBezTo>
                      <a:pt x="3" y="1"/>
                      <a:pt x="4" y="1"/>
                      <a:pt x="4" y="2"/>
                    </a:cubicBezTo>
                    <a:cubicBezTo>
                      <a:pt x="4" y="3"/>
                      <a:pt x="3" y="3"/>
                      <a:pt x="2" y="3"/>
                    </a:cubicBezTo>
                    <a:cubicBezTo>
                      <a:pt x="2" y="3"/>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241" name="ตัวเชื่อมต่อตรง 237"/>
          <p:cNvCxnSpPr/>
          <p:nvPr/>
        </p:nvCxnSpPr>
        <p:spPr>
          <a:xfrm flipH="1">
            <a:off x="13862949" y="4848797"/>
            <a:ext cx="2032688"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42" name="Round Same Side Corner Rectangle 58"/>
          <p:cNvSpPr/>
          <p:nvPr/>
        </p:nvSpPr>
        <p:spPr>
          <a:xfrm rot="10800000" flipH="1">
            <a:off x="16810037" y="4363408"/>
            <a:ext cx="162467" cy="1210815"/>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243" name="TextBox 31"/>
          <p:cNvSpPr txBox="1">
            <a:spLocks noChangeArrowheads="1"/>
          </p:cNvSpPr>
          <p:nvPr/>
        </p:nvSpPr>
        <p:spPr bwMode="auto">
          <a:xfrm>
            <a:off x="17193245" y="3601408"/>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6"/>
                </a:solidFill>
                <a:latin typeface="Lato Black" pitchFamily="34" charset="0"/>
                <a:ea typeface="Lato Black" pitchFamily="34" charset="0"/>
                <a:cs typeface="Lato Black" pitchFamily="34" charset="0"/>
              </a:rPr>
              <a:t>Case</a:t>
            </a:r>
            <a:endParaRPr lang="id-ID" sz="4800" b="1" dirty="0">
              <a:solidFill>
                <a:schemeClr val="accent6"/>
              </a:solidFill>
              <a:latin typeface="Lato Black" pitchFamily="34" charset="0"/>
              <a:ea typeface="Lato Black" pitchFamily="34" charset="0"/>
              <a:cs typeface="Lato Black" pitchFamily="34" charset="0"/>
            </a:endParaRPr>
          </a:p>
        </p:txBody>
      </p:sp>
      <p:sp>
        <p:nvSpPr>
          <p:cNvPr id="244" name="TextBox 243"/>
          <p:cNvSpPr txBox="1"/>
          <p:nvPr/>
        </p:nvSpPr>
        <p:spPr>
          <a:xfrm>
            <a:off x="17008461" y="4311051"/>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245" name="ตัวเชื่อมต่อตรง 237"/>
          <p:cNvCxnSpPr/>
          <p:nvPr/>
        </p:nvCxnSpPr>
        <p:spPr>
          <a:xfrm flipH="1">
            <a:off x="13862949" y="6718612"/>
            <a:ext cx="2032688"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46" name="Round Same Side Corner Rectangle 58"/>
          <p:cNvSpPr/>
          <p:nvPr/>
        </p:nvSpPr>
        <p:spPr>
          <a:xfrm rot="10800000" flipH="1">
            <a:off x="16810037" y="6233223"/>
            <a:ext cx="162467" cy="1210815"/>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247" name="TextBox 31"/>
          <p:cNvSpPr txBox="1">
            <a:spLocks noChangeArrowheads="1"/>
          </p:cNvSpPr>
          <p:nvPr/>
        </p:nvSpPr>
        <p:spPr bwMode="auto">
          <a:xfrm>
            <a:off x="17193245" y="5471223"/>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5"/>
                </a:solidFill>
                <a:latin typeface="Lato Black" pitchFamily="34" charset="0"/>
                <a:ea typeface="Lato Black" pitchFamily="34" charset="0"/>
                <a:cs typeface="Lato Black" pitchFamily="34" charset="0"/>
              </a:rPr>
              <a:t>Growth</a:t>
            </a:r>
            <a:endParaRPr lang="id-ID" sz="4800" b="1" dirty="0">
              <a:solidFill>
                <a:schemeClr val="accent5"/>
              </a:solidFill>
              <a:latin typeface="Lato Black" pitchFamily="34" charset="0"/>
              <a:ea typeface="Lato Black" pitchFamily="34" charset="0"/>
              <a:cs typeface="Lato Black" pitchFamily="34" charset="0"/>
            </a:endParaRPr>
          </a:p>
        </p:txBody>
      </p:sp>
      <p:sp>
        <p:nvSpPr>
          <p:cNvPr id="248" name="TextBox 247"/>
          <p:cNvSpPr txBox="1"/>
          <p:nvPr/>
        </p:nvSpPr>
        <p:spPr>
          <a:xfrm>
            <a:off x="17008461" y="6180866"/>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249" name="ตัวเชื่อมต่อตรง 237"/>
          <p:cNvCxnSpPr/>
          <p:nvPr/>
        </p:nvCxnSpPr>
        <p:spPr>
          <a:xfrm flipH="1">
            <a:off x="13862949" y="8539773"/>
            <a:ext cx="2032688"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50" name="Round Same Side Corner Rectangle 58"/>
          <p:cNvSpPr/>
          <p:nvPr/>
        </p:nvSpPr>
        <p:spPr>
          <a:xfrm rot="10800000" flipH="1">
            <a:off x="16810037" y="8054384"/>
            <a:ext cx="162467" cy="1210815"/>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251" name="TextBox 31"/>
          <p:cNvSpPr txBox="1">
            <a:spLocks noChangeArrowheads="1"/>
          </p:cNvSpPr>
          <p:nvPr/>
        </p:nvSpPr>
        <p:spPr bwMode="auto">
          <a:xfrm>
            <a:off x="17193245" y="7292384"/>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4"/>
                </a:solidFill>
                <a:latin typeface="Lato Black" pitchFamily="34" charset="0"/>
                <a:ea typeface="Lato Black" pitchFamily="34" charset="0"/>
                <a:cs typeface="Lato Black" pitchFamily="34" charset="0"/>
              </a:rPr>
              <a:t>Content</a:t>
            </a:r>
            <a:endParaRPr lang="id-ID" sz="4800" b="1" dirty="0">
              <a:solidFill>
                <a:schemeClr val="accent4"/>
              </a:solidFill>
              <a:latin typeface="Lato Black" pitchFamily="34" charset="0"/>
              <a:ea typeface="Lato Black" pitchFamily="34" charset="0"/>
              <a:cs typeface="Lato Black" pitchFamily="34" charset="0"/>
            </a:endParaRPr>
          </a:p>
        </p:txBody>
      </p:sp>
      <p:sp>
        <p:nvSpPr>
          <p:cNvPr id="252" name="TextBox 251"/>
          <p:cNvSpPr txBox="1"/>
          <p:nvPr/>
        </p:nvSpPr>
        <p:spPr>
          <a:xfrm>
            <a:off x="17008461" y="8002027"/>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253" name="ตัวเชื่อมต่อตรง 237"/>
          <p:cNvCxnSpPr/>
          <p:nvPr/>
        </p:nvCxnSpPr>
        <p:spPr>
          <a:xfrm flipH="1">
            <a:off x="13862949" y="10409588"/>
            <a:ext cx="2032688"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54" name="Round Same Side Corner Rectangle 58"/>
          <p:cNvSpPr/>
          <p:nvPr/>
        </p:nvSpPr>
        <p:spPr>
          <a:xfrm rot="10800000" flipH="1">
            <a:off x="16810037" y="9924199"/>
            <a:ext cx="162467" cy="1210815"/>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255" name="TextBox 31"/>
          <p:cNvSpPr txBox="1">
            <a:spLocks noChangeArrowheads="1"/>
          </p:cNvSpPr>
          <p:nvPr/>
        </p:nvSpPr>
        <p:spPr bwMode="auto">
          <a:xfrm>
            <a:off x="17193245" y="9162199"/>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3"/>
                </a:solidFill>
                <a:latin typeface="Lato Black" pitchFamily="34" charset="0"/>
                <a:ea typeface="Lato Black" pitchFamily="34" charset="0"/>
                <a:cs typeface="Lato Black" pitchFamily="34" charset="0"/>
              </a:rPr>
              <a:t>Print</a:t>
            </a:r>
            <a:endParaRPr lang="id-ID" sz="4800" b="1" dirty="0">
              <a:solidFill>
                <a:schemeClr val="accent3"/>
              </a:solidFill>
              <a:latin typeface="Lato Black" pitchFamily="34" charset="0"/>
              <a:ea typeface="Lato Black" pitchFamily="34" charset="0"/>
              <a:cs typeface="Lato Black" pitchFamily="34" charset="0"/>
            </a:endParaRPr>
          </a:p>
        </p:txBody>
      </p:sp>
      <p:sp>
        <p:nvSpPr>
          <p:cNvPr id="264" name="TextBox 263"/>
          <p:cNvSpPr txBox="1"/>
          <p:nvPr/>
        </p:nvSpPr>
        <p:spPr>
          <a:xfrm>
            <a:off x="17008461" y="9871842"/>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64" name="Group 63"/>
          <p:cNvGrpSpPr/>
          <p:nvPr/>
        </p:nvGrpSpPr>
        <p:grpSpPr>
          <a:xfrm>
            <a:off x="9342437" y="0"/>
            <a:ext cx="5121981" cy="1859280"/>
            <a:chOff x="9266237" y="-30479"/>
            <a:chExt cx="5121981" cy="1859280"/>
          </a:xfrm>
        </p:grpSpPr>
        <p:sp>
          <p:nvSpPr>
            <p:cNvPr id="6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6" name="TextBox 6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7" name="กลุ่ม 1"/>
            <p:cNvGrpSpPr/>
            <p:nvPr/>
          </p:nvGrpSpPr>
          <p:grpSpPr>
            <a:xfrm>
              <a:off x="10629638" y="960536"/>
              <a:ext cx="2675199" cy="191868"/>
              <a:chOff x="731836" y="7607630"/>
              <a:chExt cx="3043601" cy="240970"/>
            </a:xfrm>
          </p:grpSpPr>
          <p:sp>
            <p:nvSpPr>
              <p:cNvPr id="6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75971234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63"/>
                                        </p:tgtEl>
                                        <p:attrNameLst>
                                          <p:attrName>style.visibility</p:attrName>
                                        </p:attrNameLst>
                                      </p:cBhvr>
                                      <p:to>
                                        <p:strVal val="visible"/>
                                      </p:to>
                                    </p:set>
                                    <p:anim calcmode="lin" valueType="num">
                                      <p:cBhvr additive="base">
                                        <p:cTn id="7" dur="250" fill="hold"/>
                                        <p:tgtEl>
                                          <p:spTgt spid="263"/>
                                        </p:tgtEl>
                                        <p:attrNameLst>
                                          <p:attrName>ppt_x</p:attrName>
                                        </p:attrNameLst>
                                      </p:cBhvr>
                                      <p:tavLst>
                                        <p:tav tm="0">
                                          <p:val>
                                            <p:strVal val="0-#ppt_w/2"/>
                                          </p:val>
                                        </p:tav>
                                        <p:tav tm="100000">
                                          <p:val>
                                            <p:strVal val="#ppt_x"/>
                                          </p:val>
                                        </p:tav>
                                      </p:tavLst>
                                    </p:anim>
                                    <p:anim calcmode="lin" valueType="num">
                                      <p:cBhvr additive="base">
                                        <p:cTn id="8" dur="250" fill="hold"/>
                                        <p:tgtEl>
                                          <p:spTgt spid="263"/>
                                        </p:tgtEl>
                                        <p:attrNameLst>
                                          <p:attrName>ppt_y</p:attrName>
                                        </p:attrNameLst>
                                      </p:cBhvr>
                                      <p:tavLst>
                                        <p:tav tm="0">
                                          <p:val>
                                            <p:strVal val="#ppt_y"/>
                                          </p:val>
                                        </p:tav>
                                        <p:tav tm="100000">
                                          <p:val>
                                            <p:strVal val="#ppt_y"/>
                                          </p:val>
                                        </p:tav>
                                      </p:tavLst>
                                    </p:anim>
                                  </p:childTnLst>
                                </p:cTn>
                              </p:par>
                            </p:childTnLst>
                          </p:cTn>
                        </p:par>
                        <p:par>
                          <p:cTn id="9" fill="hold">
                            <p:stCondLst>
                              <p:cond delay="250"/>
                            </p:stCondLst>
                            <p:childTnLst>
                              <p:par>
                                <p:cTn id="10" presetID="22" presetClass="entr" presetSubtype="8" fill="hold" nodeType="afterEffect">
                                  <p:stCondLst>
                                    <p:cond delay="0"/>
                                  </p:stCondLst>
                                  <p:childTnLst>
                                    <p:set>
                                      <p:cBhvr>
                                        <p:cTn id="11" dur="1" fill="hold">
                                          <p:stCondLst>
                                            <p:cond delay="0"/>
                                          </p:stCondLst>
                                        </p:cTn>
                                        <p:tgtEl>
                                          <p:spTgt spid="209"/>
                                        </p:tgtEl>
                                        <p:attrNameLst>
                                          <p:attrName>style.visibility</p:attrName>
                                        </p:attrNameLst>
                                      </p:cBhvr>
                                      <p:to>
                                        <p:strVal val="visible"/>
                                      </p:to>
                                    </p:set>
                                    <p:animEffect transition="in" filter="wipe(left)">
                                      <p:cBhvr>
                                        <p:cTn id="12" dur="500"/>
                                        <p:tgtEl>
                                          <p:spTgt spid="209"/>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15"/>
                                        </p:tgtEl>
                                        <p:attrNameLst>
                                          <p:attrName>style.visibility</p:attrName>
                                        </p:attrNameLst>
                                      </p:cBhvr>
                                      <p:to>
                                        <p:strVal val="visible"/>
                                      </p:to>
                                    </p:set>
                                    <p:animEffect transition="in" filter="wipe(left)">
                                      <p:cBhvr>
                                        <p:cTn id="16" dur="500"/>
                                        <p:tgtEl>
                                          <p:spTgt spid="215"/>
                                        </p:tgtEl>
                                      </p:cBhvr>
                                    </p:animEffect>
                                  </p:childTnLst>
                                </p:cTn>
                              </p:par>
                            </p:childTnLst>
                          </p:cTn>
                        </p:par>
                        <p:par>
                          <p:cTn id="17" fill="hold">
                            <p:stCondLst>
                              <p:cond delay="1250"/>
                            </p:stCondLst>
                            <p:childTnLst>
                              <p:par>
                                <p:cTn id="18" presetID="22" presetClass="entr" presetSubtype="8" fill="hold" nodeType="afterEffect">
                                  <p:stCondLst>
                                    <p:cond delay="0"/>
                                  </p:stCondLst>
                                  <p:childTnLst>
                                    <p:set>
                                      <p:cBhvr>
                                        <p:cTn id="19" dur="1" fill="hold">
                                          <p:stCondLst>
                                            <p:cond delay="0"/>
                                          </p:stCondLst>
                                        </p:cTn>
                                        <p:tgtEl>
                                          <p:spTgt spid="219"/>
                                        </p:tgtEl>
                                        <p:attrNameLst>
                                          <p:attrName>style.visibility</p:attrName>
                                        </p:attrNameLst>
                                      </p:cBhvr>
                                      <p:to>
                                        <p:strVal val="visible"/>
                                      </p:to>
                                    </p:set>
                                    <p:animEffect transition="in" filter="wipe(left)">
                                      <p:cBhvr>
                                        <p:cTn id="20" dur="500"/>
                                        <p:tgtEl>
                                          <p:spTgt spid="219"/>
                                        </p:tgtEl>
                                      </p:cBhvr>
                                    </p:animEffect>
                                  </p:childTnLst>
                                </p:cTn>
                              </p:par>
                            </p:childTnLst>
                          </p:cTn>
                        </p:par>
                        <p:par>
                          <p:cTn id="21" fill="hold">
                            <p:stCondLst>
                              <p:cond delay="1750"/>
                            </p:stCondLst>
                            <p:childTnLst>
                              <p:par>
                                <p:cTn id="22" presetID="22" presetClass="entr" presetSubtype="8" fill="hold" nodeType="afterEffect">
                                  <p:stCondLst>
                                    <p:cond delay="0"/>
                                  </p:stCondLst>
                                  <p:childTnLst>
                                    <p:set>
                                      <p:cBhvr>
                                        <p:cTn id="23" dur="1" fill="hold">
                                          <p:stCondLst>
                                            <p:cond delay="0"/>
                                          </p:stCondLst>
                                        </p:cTn>
                                        <p:tgtEl>
                                          <p:spTgt spid="228"/>
                                        </p:tgtEl>
                                        <p:attrNameLst>
                                          <p:attrName>style.visibility</p:attrName>
                                        </p:attrNameLst>
                                      </p:cBhvr>
                                      <p:to>
                                        <p:strVal val="visible"/>
                                      </p:to>
                                    </p:set>
                                    <p:animEffect transition="in" filter="wipe(left)">
                                      <p:cBhvr>
                                        <p:cTn id="24" dur="500"/>
                                        <p:tgtEl>
                                          <p:spTgt spid="228"/>
                                        </p:tgtEl>
                                      </p:cBhvr>
                                    </p:animEffect>
                                  </p:childTnLst>
                                </p:cTn>
                              </p:par>
                            </p:childTnLst>
                          </p:cTn>
                        </p:par>
                        <p:par>
                          <p:cTn id="25" fill="hold">
                            <p:stCondLst>
                              <p:cond delay="2250"/>
                            </p:stCondLst>
                            <p:childTnLst>
                              <p:par>
                                <p:cTn id="26" presetID="22" presetClass="entr" presetSubtype="8" fill="hold" nodeType="afterEffect">
                                  <p:stCondLst>
                                    <p:cond delay="0"/>
                                  </p:stCondLst>
                                  <p:childTnLst>
                                    <p:set>
                                      <p:cBhvr>
                                        <p:cTn id="27" dur="1" fill="hold">
                                          <p:stCondLst>
                                            <p:cond delay="0"/>
                                          </p:stCondLst>
                                        </p:cTn>
                                        <p:tgtEl>
                                          <p:spTgt spid="241"/>
                                        </p:tgtEl>
                                        <p:attrNameLst>
                                          <p:attrName>style.visibility</p:attrName>
                                        </p:attrNameLst>
                                      </p:cBhvr>
                                      <p:to>
                                        <p:strVal val="visible"/>
                                      </p:to>
                                    </p:set>
                                    <p:animEffect transition="in" filter="wipe(left)">
                                      <p:cBhvr>
                                        <p:cTn id="28" dur="250"/>
                                        <p:tgtEl>
                                          <p:spTgt spid="241"/>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242"/>
                                        </p:tgtEl>
                                        <p:attrNameLst>
                                          <p:attrName>style.visibility</p:attrName>
                                        </p:attrNameLst>
                                      </p:cBhvr>
                                      <p:to>
                                        <p:strVal val="visible"/>
                                      </p:to>
                                    </p:set>
                                    <p:anim calcmode="lin" valueType="num">
                                      <p:cBhvr>
                                        <p:cTn id="32" dur="250" fill="hold"/>
                                        <p:tgtEl>
                                          <p:spTgt spid="242"/>
                                        </p:tgtEl>
                                        <p:attrNameLst>
                                          <p:attrName>ppt_w</p:attrName>
                                        </p:attrNameLst>
                                      </p:cBhvr>
                                      <p:tavLst>
                                        <p:tav tm="0">
                                          <p:val>
                                            <p:fltVal val="0"/>
                                          </p:val>
                                        </p:tav>
                                        <p:tav tm="100000">
                                          <p:val>
                                            <p:strVal val="#ppt_w"/>
                                          </p:val>
                                        </p:tav>
                                      </p:tavLst>
                                    </p:anim>
                                    <p:anim calcmode="lin" valueType="num">
                                      <p:cBhvr>
                                        <p:cTn id="33" dur="250" fill="hold"/>
                                        <p:tgtEl>
                                          <p:spTgt spid="242"/>
                                        </p:tgtEl>
                                        <p:attrNameLst>
                                          <p:attrName>ppt_h</p:attrName>
                                        </p:attrNameLst>
                                      </p:cBhvr>
                                      <p:tavLst>
                                        <p:tav tm="0">
                                          <p:val>
                                            <p:fltVal val="0"/>
                                          </p:val>
                                        </p:tav>
                                        <p:tav tm="100000">
                                          <p:val>
                                            <p:strVal val="#ppt_h"/>
                                          </p:val>
                                        </p:tav>
                                      </p:tavLst>
                                    </p:anim>
                                    <p:animEffect transition="in" filter="fade">
                                      <p:cBhvr>
                                        <p:cTn id="34" dur="250"/>
                                        <p:tgtEl>
                                          <p:spTgt spid="242"/>
                                        </p:tgtEl>
                                      </p:cBhvr>
                                    </p:animEffect>
                                  </p:childTnLst>
                                </p:cTn>
                              </p:par>
                            </p:childTnLst>
                          </p:cTn>
                        </p:par>
                        <p:par>
                          <p:cTn id="35" fill="hold">
                            <p:stCondLst>
                              <p:cond delay="2750"/>
                            </p:stCondLst>
                            <p:childTnLst>
                              <p:par>
                                <p:cTn id="36" presetID="22" presetClass="entr" presetSubtype="8" fill="hold" grpId="0" nodeType="afterEffect">
                                  <p:stCondLst>
                                    <p:cond delay="0"/>
                                  </p:stCondLst>
                                  <p:childTnLst>
                                    <p:set>
                                      <p:cBhvr>
                                        <p:cTn id="37" dur="1" fill="hold">
                                          <p:stCondLst>
                                            <p:cond delay="0"/>
                                          </p:stCondLst>
                                        </p:cTn>
                                        <p:tgtEl>
                                          <p:spTgt spid="243"/>
                                        </p:tgtEl>
                                        <p:attrNameLst>
                                          <p:attrName>style.visibility</p:attrName>
                                        </p:attrNameLst>
                                      </p:cBhvr>
                                      <p:to>
                                        <p:strVal val="visible"/>
                                      </p:to>
                                    </p:set>
                                    <p:animEffect transition="in" filter="wipe(left)">
                                      <p:cBhvr>
                                        <p:cTn id="38" dur="250"/>
                                        <p:tgtEl>
                                          <p:spTgt spid="243"/>
                                        </p:tgtEl>
                                      </p:cBhvr>
                                    </p:animEffect>
                                  </p:childTnLst>
                                </p:cTn>
                              </p:par>
                            </p:childTnLst>
                          </p:cTn>
                        </p:par>
                        <p:par>
                          <p:cTn id="39" fill="hold">
                            <p:stCondLst>
                              <p:cond delay="3000"/>
                            </p:stCondLst>
                            <p:childTnLst>
                              <p:par>
                                <p:cTn id="40" presetID="22" presetClass="entr" presetSubtype="8" fill="hold" grpId="0" nodeType="afterEffect">
                                  <p:stCondLst>
                                    <p:cond delay="0"/>
                                  </p:stCondLst>
                                  <p:childTnLst>
                                    <p:set>
                                      <p:cBhvr>
                                        <p:cTn id="41" dur="1" fill="hold">
                                          <p:stCondLst>
                                            <p:cond delay="0"/>
                                          </p:stCondLst>
                                        </p:cTn>
                                        <p:tgtEl>
                                          <p:spTgt spid="244"/>
                                        </p:tgtEl>
                                        <p:attrNameLst>
                                          <p:attrName>style.visibility</p:attrName>
                                        </p:attrNameLst>
                                      </p:cBhvr>
                                      <p:to>
                                        <p:strVal val="visible"/>
                                      </p:to>
                                    </p:set>
                                    <p:animEffect transition="in" filter="wipe(left)">
                                      <p:cBhvr>
                                        <p:cTn id="42" dur="250"/>
                                        <p:tgtEl>
                                          <p:spTgt spid="244"/>
                                        </p:tgtEl>
                                      </p:cBhvr>
                                    </p:animEffect>
                                  </p:childTnLst>
                                </p:cTn>
                              </p:par>
                            </p:childTnLst>
                          </p:cTn>
                        </p:par>
                        <p:par>
                          <p:cTn id="43" fill="hold">
                            <p:stCondLst>
                              <p:cond delay="3250"/>
                            </p:stCondLst>
                            <p:childTnLst>
                              <p:par>
                                <p:cTn id="44" presetID="22" presetClass="entr" presetSubtype="8" fill="hold" nodeType="afterEffect">
                                  <p:stCondLst>
                                    <p:cond delay="0"/>
                                  </p:stCondLst>
                                  <p:childTnLst>
                                    <p:set>
                                      <p:cBhvr>
                                        <p:cTn id="45" dur="1" fill="hold">
                                          <p:stCondLst>
                                            <p:cond delay="0"/>
                                          </p:stCondLst>
                                        </p:cTn>
                                        <p:tgtEl>
                                          <p:spTgt spid="245"/>
                                        </p:tgtEl>
                                        <p:attrNameLst>
                                          <p:attrName>style.visibility</p:attrName>
                                        </p:attrNameLst>
                                      </p:cBhvr>
                                      <p:to>
                                        <p:strVal val="visible"/>
                                      </p:to>
                                    </p:set>
                                    <p:animEffect transition="in" filter="wipe(left)">
                                      <p:cBhvr>
                                        <p:cTn id="46" dur="250"/>
                                        <p:tgtEl>
                                          <p:spTgt spid="245"/>
                                        </p:tgtEl>
                                      </p:cBhvr>
                                    </p:animEffect>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246"/>
                                        </p:tgtEl>
                                        <p:attrNameLst>
                                          <p:attrName>style.visibility</p:attrName>
                                        </p:attrNameLst>
                                      </p:cBhvr>
                                      <p:to>
                                        <p:strVal val="visible"/>
                                      </p:to>
                                    </p:set>
                                    <p:anim calcmode="lin" valueType="num">
                                      <p:cBhvr>
                                        <p:cTn id="50" dur="250" fill="hold"/>
                                        <p:tgtEl>
                                          <p:spTgt spid="246"/>
                                        </p:tgtEl>
                                        <p:attrNameLst>
                                          <p:attrName>ppt_w</p:attrName>
                                        </p:attrNameLst>
                                      </p:cBhvr>
                                      <p:tavLst>
                                        <p:tav tm="0">
                                          <p:val>
                                            <p:fltVal val="0"/>
                                          </p:val>
                                        </p:tav>
                                        <p:tav tm="100000">
                                          <p:val>
                                            <p:strVal val="#ppt_w"/>
                                          </p:val>
                                        </p:tav>
                                      </p:tavLst>
                                    </p:anim>
                                    <p:anim calcmode="lin" valueType="num">
                                      <p:cBhvr>
                                        <p:cTn id="51" dur="250" fill="hold"/>
                                        <p:tgtEl>
                                          <p:spTgt spid="246"/>
                                        </p:tgtEl>
                                        <p:attrNameLst>
                                          <p:attrName>ppt_h</p:attrName>
                                        </p:attrNameLst>
                                      </p:cBhvr>
                                      <p:tavLst>
                                        <p:tav tm="0">
                                          <p:val>
                                            <p:fltVal val="0"/>
                                          </p:val>
                                        </p:tav>
                                        <p:tav tm="100000">
                                          <p:val>
                                            <p:strVal val="#ppt_h"/>
                                          </p:val>
                                        </p:tav>
                                      </p:tavLst>
                                    </p:anim>
                                    <p:animEffect transition="in" filter="fade">
                                      <p:cBhvr>
                                        <p:cTn id="52" dur="250"/>
                                        <p:tgtEl>
                                          <p:spTgt spid="246"/>
                                        </p:tgtEl>
                                      </p:cBhvr>
                                    </p:animEffect>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47"/>
                                        </p:tgtEl>
                                        <p:attrNameLst>
                                          <p:attrName>style.visibility</p:attrName>
                                        </p:attrNameLst>
                                      </p:cBhvr>
                                      <p:to>
                                        <p:strVal val="visible"/>
                                      </p:to>
                                    </p:set>
                                    <p:animEffect transition="in" filter="wipe(left)">
                                      <p:cBhvr>
                                        <p:cTn id="56" dur="250"/>
                                        <p:tgtEl>
                                          <p:spTgt spid="247"/>
                                        </p:tgtEl>
                                      </p:cBhvr>
                                    </p:animEffect>
                                  </p:childTnLst>
                                </p:cTn>
                              </p:par>
                            </p:childTnLst>
                          </p:cTn>
                        </p:par>
                        <p:par>
                          <p:cTn id="57" fill="hold">
                            <p:stCondLst>
                              <p:cond delay="4000"/>
                            </p:stCondLst>
                            <p:childTnLst>
                              <p:par>
                                <p:cTn id="58" presetID="22" presetClass="entr" presetSubtype="8" fill="hold" grpId="0" nodeType="afterEffect">
                                  <p:stCondLst>
                                    <p:cond delay="0"/>
                                  </p:stCondLst>
                                  <p:childTnLst>
                                    <p:set>
                                      <p:cBhvr>
                                        <p:cTn id="59" dur="1" fill="hold">
                                          <p:stCondLst>
                                            <p:cond delay="0"/>
                                          </p:stCondLst>
                                        </p:cTn>
                                        <p:tgtEl>
                                          <p:spTgt spid="248"/>
                                        </p:tgtEl>
                                        <p:attrNameLst>
                                          <p:attrName>style.visibility</p:attrName>
                                        </p:attrNameLst>
                                      </p:cBhvr>
                                      <p:to>
                                        <p:strVal val="visible"/>
                                      </p:to>
                                    </p:set>
                                    <p:animEffect transition="in" filter="wipe(left)">
                                      <p:cBhvr>
                                        <p:cTn id="60" dur="250"/>
                                        <p:tgtEl>
                                          <p:spTgt spid="248"/>
                                        </p:tgtEl>
                                      </p:cBhvr>
                                    </p:animEffect>
                                  </p:childTnLst>
                                </p:cTn>
                              </p:par>
                            </p:childTnLst>
                          </p:cTn>
                        </p:par>
                        <p:par>
                          <p:cTn id="61" fill="hold">
                            <p:stCondLst>
                              <p:cond delay="4250"/>
                            </p:stCondLst>
                            <p:childTnLst>
                              <p:par>
                                <p:cTn id="62" presetID="22" presetClass="entr" presetSubtype="8" fill="hold" nodeType="afterEffect">
                                  <p:stCondLst>
                                    <p:cond delay="0"/>
                                  </p:stCondLst>
                                  <p:childTnLst>
                                    <p:set>
                                      <p:cBhvr>
                                        <p:cTn id="63" dur="1" fill="hold">
                                          <p:stCondLst>
                                            <p:cond delay="0"/>
                                          </p:stCondLst>
                                        </p:cTn>
                                        <p:tgtEl>
                                          <p:spTgt spid="249"/>
                                        </p:tgtEl>
                                        <p:attrNameLst>
                                          <p:attrName>style.visibility</p:attrName>
                                        </p:attrNameLst>
                                      </p:cBhvr>
                                      <p:to>
                                        <p:strVal val="visible"/>
                                      </p:to>
                                    </p:set>
                                    <p:animEffect transition="in" filter="wipe(left)">
                                      <p:cBhvr>
                                        <p:cTn id="64" dur="250"/>
                                        <p:tgtEl>
                                          <p:spTgt spid="249"/>
                                        </p:tgtEl>
                                      </p:cBhvr>
                                    </p:animEffect>
                                  </p:childTnLst>
                                </p:cTn>
                              </p:par>
                            </p:childTnLst>
                          </p:cTn>
                        </p:par>
                        <p:par>
                          <p:cTn id="65" fill="hold">
                            <p:stCondLst>
                              <p:cond delay="4500"/>
                            </p:stCondLst>
                            <p:childTnLst>
                              <p:par>
                                <p:cTn id="66" presetID="53" presetClass="entr" presetSubtype="16" fill="hold" grpId="0" nodeType="afterEffect">
                                  <p:stCondLst>
                                    <p:cond delay="0"/>
                                  </p:stCondLst>
                                  <p:childTnLst>
                                    <p:set>
                                      <p:cBhvr>
                                        <p:cTn id="67" dur="1" fill="hold">
                                          <p:stCondLst>
                                            <p:cond delay="0"/>
                                          </p:stCondLst>
                                        </p:cTn>
                                        <p:tgtEl>
                                          <p:spTgt spid="250"/>
                                        </p:tgtEl>
                                        <p:attrNameLst>
                                          <p:attrName>style.visibility</p:attrName>
                                        </p:attrNameLst>
                                      </p:cBhvr>
                                      <p:to>
                                        <p:strVal val="visible"/>
                                      </p:to>
                                    </p:set>
                                    <p:anim calcmode="lin" valueType="num">
                                      <p:cBhvr>
                                        <p:cTn id="68" dur="250" fill="hold"/>
                                        <p:tgtEl>
                                          <p:spTgt spid="250"/>
                                        </p:tgtEl>
                                        <p:attrNameLst>
                                          <p:attrName>ppt_w</p:attrName>
                                        </p:attrNameLst>
                                      </p:cBhvr>
                                      <p:tavLst>
                                        <p:tav tm="0">
                                          <p:val>
                                            <p:fltVal val="0"/>
                                          </p:val>
                                        </p:tav>
                                        <p:tav tm="100000">
                                          <p:val>
                                            <p:strVal val="#ppt_w"/>
                                          </p:val>
                                        </p:tav>
                                      </p:tavLst>
                                    </p:anim>
                                    <p:anim calcmode="lin" valueType="num">
                                      <p:cBhvr>
                                        <p:cTn id="69" dur="250" fill="hold"/>
                                        <p:tgtEl>
                                          <p:spTgt spid="250"/>
                                        </p:tgtEl>
                                        <p:attrNameLst>
                                          <p:attrName>ppt_h</p:attrName>
                                        </p:attrNameLst>
                                      </p:cBhvr>
                                      <p:tavLst>
                                        <p:tav tm="0">
                                          <p:val>
                                            <p:fltVal val="0"/>
                                          </p:val>
                                        </p:tav>
                                        <p:tav tm="100000">
                                          <p:val>
                                            <p:strVal val="#ppt_h"/>
                                          </p:val>
                                        </p:tav>
                                      </p:tavLst>
                                    </p:anim>
                                    <p:animEffect transition="in" filter="fade">
                                      <p:cBhvr>
                                        <p:cTn id="70" dur="250"/>
                                        <p:tgtEl>
                                          <p:spTgt spid="250"/>
                                        </p:tgtEl>
                                      </p:cBhvr>
                                    </p:animEffect>
                                  </p:childTnLst>
                                </p:cTn>
                              </p:par>
                            </p:childTnLst>
                          </p:cTn>
                        </p:par>
                        <p:par>
                          <p:cTn id="71" fill="hold">
                            <p:stCondLst>
                              <p:cond delay="4750"/>
                            </p:stCondLst>
                            <p:childTnLst>
                              <p:par>
                                <p:cTn id="72" presetID="22" presetClass="entr" presetSubtype="8" fill="hold" grpId="0" nodeType="afterEffect">
                                  <p:stCondLst>
                                    <p:cond delay="0"/>
                                  </p:stCondLst>
                                  <p:childTnLst>
                                    <p:set>
                                      <p:cBhvr>
                                        <p:cTn id="73" dur="1" fill="hold">
                                          <p:stCondLst>
                                            <p:cond delay="0"/>
                                          </p:stCondLst>
                                        </p:cTn>
                                        <p:tgtEl>
                                          <p:spTgt spid="251"/>
                                        </p:tgtEl>
                                        <p:attrNameLst>
                                          <p:attrName>style.visibility</p:attrName>
                                        </p:attrNameLst>
                                      </p:cBhvr>
                                      <p:to>
                                        <p:strVal val="visible"/>
                                      </p:to>
                                    </p:set>
                                    <p:animEffect transition="in" filter="wipe(left)">
                                      <p:cBhvr>
                                        <p:cTn id="74" dur="250"/>
                                        <p:tgtEl>
                                          <p:spTgt spid="251"/>
                                        </p:tgtEl>
                                      </p:cBhvr>
                                    </p:animEffect>
                                  </p:childTnLst>
                                </p:cTn>
                              </p:par>
                            </p:childTnLst>
                          </p:cTn>
                        </p:par>
                        <p:par>
                          <p:cTn id="75" fill="hold">
                            <p:stCondLst>
                              <p:cond delay="5000"/>
                            </p:stCondLst>
                            <p:childTnLst>
                              <p:par>
                                <p:cTn id="76" presetID="22" presetClass="entr" presetSubtype="8" fill="hold" grpId="0" nodeType="afterEffect">
                                  <p:stCondLst>
                                    <p:cond delay="0"/>
                                  </p:stCondLst>
                                  <p:childTnLst>
                                    <p:set>
                                      <p:cBhvr>
                                        <p:cTn id="77" dur="1" fill="hold">
                                          <p:stCondLst>
                                            <p:cond delay="0"/>
                                          </p:stCondLst>
                                        </p:cTn>
                                        <p:tgtEl>
                                          <p:spTgt spid="252"/>
                                        </p:tgtEl>
                                        <p:attrNameLst>
                                          <p:attrName>style.visibility</p:attrName>
                                        </p:attrNameLst>
                                      </p:cBhvr>
                                      <p:to>
                                        <p:strVal val="visible"/>
                                      </p:to>
                                    </p:set>
                                    <p:animEffect transition="in" filter="wipe(left)">
                                      <p:cBhvr>
                                        <p:cTn id="78" dur="250"/>
                                        <p:tgtEl>
                                          <p:spTgt spid="252"/>
                                        </p:tgtEl>
                                      </p:cBhvr>
                                    </p:animEffect>
                                  </p:childTnLst>
                                </p:cTn>
                              </p:par>
                            </p:childTnLst>
                          </p:cTn>
                        </p:par>
                        <p:par>
                          <p:cTn id="79" fill="hold">
                            <p:stCondLst>
                              <p:cond delay="5250"/>
                            </p:stCondLst>
                            <p:childTnLst>
                              <p:par>
                                <p:cTn id="80" presetID="22" presetClass="entr" presetSubtype="8" fill="hold" nodeType="afterEffect">
                                  <p:stCondLst>
                                    <p:cond delay="0"/>
                                  </p:stCondLst>
                                  <p:childTnLst>
                                    <p:set>
                                      <p:cBhvr>
                                        <p:cTn id="81" dur="1" fill="hold">
                                          <p:stCondLst>
                                            <p:cond delay="0"/>
                                          </p:stCondLst>
                                        </p:cTn>
                                        <p:tgtEl>
                                          <p:spTgt spid="253"/>
                                        </p:tgtEl>
                                        <p:attrNameLst>
                                          <p:attrName>style.visibility</p:attrName>
                                        </p:attrNameLst>
                                      </p:cBhvr>
                                      <p:to>
                                        <p:strVal val="visible"/>
                                      </p:to>
                                    </p:set>
                                    <p:animEffect transition="in" filter="wipe(left)">
                                      <p:cBhvr>
                                        <p:cTn id="82" dur="250"/>
                                        <p:tgtEl>
                                          <p:spTgt spid="253"/>
                                        </p:tgtEl>
                                      </p:cBhvr>
                                    </p:animEffect>
                                  </p:childTnLst>
                                </p:cTn>
                              </p:par>
                            </p:childTnLst>
                          </p:cTn>
                        </p:par>
                        <p:par>
                          <p:cTn id="83" fill="hold">
                            <p:stCondLst>
                              <p:cond delay="5500"/>
                            </p:stCondLst>
                            <p:childTnLst>
                              <p:par>
                                <p:cTn id="84" presetID="53" presetClass="entr" presetSubtype="16" fill="hold" grpId="0" nodeType="afterEffect">
                                  <p:stCondLst>
                                    <p:cond delay="0"/>
                                  </p:stCondLst>
                                  <p:childTnLst>
                                    <p:set>
                                      <p:cBhvr>
                                        <p:cTn id="85" dur="1" fill="hold">
                                          <p:stCondLst>
                                            <p:cond delay="0"/>
                                          </p:stCondLst>
                                        </p:cTn>
                                        <p:tgtEl>
                                          <p:spTgt spid="254"/>
                                        </p:tgtEl>
                                        <p:attrNameLst>
                                          <p:attrName>style.visibility</p:attrName>
                                        </p:attrNameLst>
                                      </p:cBhvr>
                                      <p:to>
                                        <p:strVal val="visible"/>
                                      </p:to>
                                    </p:set>
                                    <p:anim calcmode="lin" valueType="num">
                                      <p:cBhvr>
                                        <p:cTn id="86" dur="250" fill="hold"/>
                                        <p:tgtEl>
                                          <p:spTgt spid="254"/>
                                        </p:tgtEl>
                                        <p:attrNameLst>
                                          <p:attrName>ppt_w</p:attrName>
                                        </p:attrNameLst>
                                      </p:cBhvr>
                                      <p:tavLst>
                                        <p:tav tm="0">
                                          <p:val>
                                            <p:fltVal val="0"/>
                                          </p:val>
                                        </p:tav>
                                        <p:tav tm="100000">
                                          <p:val>
                                            <p:strVal val="#ppt_w"/>
                                          </p:val>
                                        </p:tav>
                                      </p:tavLst>
                                    </p:anim>
                                    <p:anim calcmode="lin" valueType="num">
                                      <p:cBhvr>
                                        <p:cTn id="87" dur="250" fill="hold"/>
                                        <p:tgtEl>
                                          <p:spTgt spid="254"/>
                                        </p:tgtEl>
                                        <p:attrNameLst>
                                          <p:attrName>ppt_h</p:attrName>
                                        </p:attrNameLst>
                                      </p:cBhvr>
                                      <p:tavLst>
                                        <p:tav tm="0">
                                          <p:val>
                                            <p:fltVal val="0"/>
                                          </p:val>
                                        </p:tav>
                                        <p:tav tm="100000">
                                          <p:val>
                                            <p:strVal val="#ppt_h"/>
                                          </p:val>
                                        </p:tav>
                                      </p:tavLst>
                                    </p:anim>
                                    <p:animEffect transition="in" filter="fade">
                                      <p:cBhvr>
                                        <p:cTn id="88" dur="250"/>
                                        <p:tgtEl>
                                          <p:spTgt spid="254"/>
                                        </p:tgtEl>
                                      </p:cBhvr>
                                    </p:animEffect>
                                  </p:childTnLst>
                                </p:cTn>
                              </p:par>
                            </p:childTnLst>
                          </p:cTn>
                        </p:par>
                        <p:par>
                          <p:cTn id="89" fill="hold">
                            <p:stCondLst>
                              <p:cond delay="5750"/>
                            </p:stCondLst>
                            <p:childTnLst>
                              <p:par>
                                <p:cTn id="90" presetID="22" presetClass="entr" presetSubtype="8" fill="hold" grpId="0" nodeType="afterEffect">
                                  <p:stCondLst>
                                    <p:cond delay="0"/>
                                  </p:stCondLst>
                                  <p:childTnLst>
                                    <p:set>
                                      <p:cBhvr>
                                        <p:cTn id="91" dur="1" fill="hold">
                                          <p:stCondLst>
                                            <p:cond delay="0"/>
                                          </p:stCondLst>
                                        </p:cTn>
                                        <p:tgtEl>
                                          <p:spTgt spid="255"/>
                                        </p:tgtEl>
                                        <p:attrNameLst>
                                          <p:attrName>style.visibility</p:attrName>
                                        </p:attrNameLst>
                                      </p:cBhvr>
                                      <p:to>
                                        <p:strVal val="visible"/>
                                      </p:to>
                                    </p:set>
                                    <p:animEffect transition="in" filter="wipe(left)">
                                      <p:cBhvr>
                                        <p:cTn id="92" dur="250"/>
                                        <p:tgtEl>
                                          <p:spTgt spid="255"/>
                                        </p:tgtEl>
                                      </p:cBhvr>
                                    </p:animEffect>
                                  </p:childTnLst>
                                </p:cTn>
                              </p:par>
                            </p:childTnLst>
                          </p:cTn>
                        </p:par>
                        <p:par>
                          <p:cTn id="93" fill="hold">
                            <p:stCondLst>
                              <p:cond delay="6000"/>
                            </p:stCondLst>
                            <p:childTnLst>
                              <p:par>
                                <p:cTn id="94" presetID="22" presetClass="entr" presetSubtype="8" fill="hold" grpId="0" nodeType="afterEffect">
                                  <p:stCondLst>
                                    <p:cond delay="0"/>
                                  </p:stCondLst>
                                  <p:childTnLst>
                                    <p:set>
                                      <p:cBhvr>
                                        <p:cTn id="95" dur="1" fill="hold">
                                          <p:stCondLst>
                                            <p:cond delay="0"/>
                                          </p:stCondLst>
                                        </p:cTn>
                                        <p:tgtEl>
                                          <p:spTgt spid="264"/>
                                        </p:tgtEl>
                                        <p:attrNameLst>
                                          <p:attrName>style.visibility</p:attrName>
                                        </p:attrNameLst>
                                      </p:cBhvr>
                                      <p:to>
                                        <p:strVal val="visible"/>
                                      </p:to>
                                    </p:set>
                                    <p:animEffect transition="in" filter="wipe(left)">
                                      <p:cBhvr>
                                        <p:cTn id="96" dur="25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243" grpId="0"/>
      <p:bldP spid="244" grpId="0"/>
      <p:bldP spid="246" grpId="0" animBg="1"/>
      <p:bldP spid="247" grpId="0"/>
      <p:bldP spid="248" grpId="0"/>
      <p:bldP spid="250" grpId="0" animBg="1"/>
      <p:bldP spid="251" grpId="0"/>
      <p:bldP spid="252" grpId="0"/>
      <p:bldP spid="254" grpId="0" animBg="1"/>
      <p:bldP spid="255" grpId="0"/>
      <p:bldP spid="26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กลุ่ม 13"/>
          <p:cNvGrpSpPr/>
          <p:nvPr/>
        </p:nvGrpSpPr>
        <p:grpSpPr>
          <a:xfrm>
            <a:off x="3633270" y="2412921"/>
            <a:ext cx="4761051" cy="10083879"/>
            <a:chOff x="3260725" y="2819400"/>
            <a:chExt cx="4305300" cy="9118600"/>
          </a:xfrm>
        </p:grpSpPr>
        <p:sp>
          <p:nvSpPr>
            <p:cNvPr id="5" name="Rectangle 6"/>
            <p:cNvSpPr>
              <a:spLocks noChangeArrowheads="1"/>
            </p:cNvSpPr>
            <p:nvPr/>
          </p:nvSpPr>
          <p:spPr bwMode="auto">
            <a:xfrm>
              <a:off x="3606800" y="4090988"/>
              <a:ext cx="3649663" cy="652145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6" name="Freeform 7"/>
            <p:cNvSpPr>
              <a:spLocks noEditPoints="1"/>
            </p:cNvSpPr>
            <p:nvPr/>
          </p:nvSpPr>
          <p:spPr bwMode="auto">
            <a:xfrm>
              <a:off x="3260725" y="2819400"/>
              <a:ext cx="4305300" cy="9118600"/>
            </a:xfrm>
            <a:custGeom>
              <a:avLst/>
              <a:gdLst>
                <a:gd name="T0" fmla="*/ 237 w 237"/>
                <a:gd name="T1" fmla="*/ 34 h 502"/>
                <a:gd name="T2" fmla="*/ 203 w 237"/>
                <a:gd name="T3" fmla="*/ 0 h 502"/>
                <a:gd name="T4" fmla="*/ 33 w 237"/>
                <a:gd name="T5" fmla="*/ 0 h 502"/>
                <a:gd name="T6" fmla="*/ 0 w 237"/>
                <a:gd name="T7" fmla="*/ 34 h 502"/>
                <a:gd name="T8" fmla="*/ 0 w 237"/>
                <a:gd name="T9" fmla="*/ 468 h 502"/>
                <a:gd name="T10" fmla="*/ 33 w 237"/>
                <a:gd name="T11" fmla="*/ 502 h 502"/>
                <a:gd name="T12" fmla="*/ 203 w 237"/>
                <a:gd name="T13" fmla="*/ 502 h 502"/>
                <a:gd name="T14" fmla="*/ 237 w 237"/>
                <a:gd name="T15" fmla="*/ 468 h 502"/>
                <a:gd name="T16" fmla="*/ 237 w 237"/>
                <a:gd name="T17" fmla="*/ 34 h 502"/>
                <a:gd name="T18" fmla="*/ 143 w 237"/>
                <a:gd name="T19" fmla="*/ 44 h 502"/>
                <a:gd name="T20" fmla="*/ 138 w 237"/>
                <a:gd name="T21" fmla="*/ 50 h 502"/>
                <a:gd name="T22" fmla="*/ 101 w 237"/>
                <a:gd name="T23" fmla="*/ 50 h 502"/>
                <a:gd name="T24" fmla="*/ 96 w 237"/>
                <a:gd name="T25" fmla="*/ 44 h 502"/>
                <a:gd name="T26" fmla="*/ 96 w 237"/>
                <a:gd name="T27" fmla="*/ 44 h 502"/>
                <a:gd name="T28" fmla="*/ 101 w 237"/>
                <a:gd name="T29" fmla="*/ 39 h 502"/>
                <a:gd name="T30" fmla="*/ 138 w 237"/>
                <a:gd name="T31" fmla="*/ 39 h 502"/>
                <a:gd name="T32" fmla="*/ 143 w 237"/>
                <a:gd name="T33" fmla="*/ 44 h 502"/>
                <a:gd name="T34" fmla="*/ 220 w 237"/>
                <a:gd name="T35" fmla="*/ 430 h 502"/>
                <a:gd name="T36" fmla="*/ 19 w 237"/>
                <a:gd name="T37" fmla="*/ 430 h 502"/>
                <a:gd name="T38" fmla="*/ 19 w 237"/>
                <a:gd name="T39" fmla="*/ 72 h 502"/>
                <a:gd name="T40" fmla="*/ 220 w 237"/>
                <a:gd name="T41" fmla="*/ 72 h 502"/>
                <a:gd name="T42" fmla="*/ 220 w 237"/>
                <a:gd name="T43" fmla="*/ 43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502">
                  <a:moveTo>
                    <a:pt x="237" y="34"/>
                  </a:moveTo>
                  <a:cubicBezTo>
                    <a:pt x="237" y="15"/>
                    <a:pt x="222" y="0"/>
                    <a:pt x="203" y="0"/>
                  </a:cubicBezTo>
                  <a:cubicBezTo>
                    <a:pt x="33" y="0"/>
                    <a:pt x="33" y="0"/>
                    <a:pt x="33" y="0"/>
                  </a:cubicBezTo>
                  <a:cubicBezTo>
                    <a:pt x="15" y="0"/>
                    <a:pt x="0" y="15"/>
                    <a:pt x="0" y="34"/>
                  </a:cubicBezTo>
                  <a:cubicBezTo>
                    <a:pt x="0" y="468"/>
                    <a:pt x="0" y="468"/>
                    <a:pt x="0" y="468"/>
                  </a:cubicBezTo>
                  <a:cubicBezTo>
                    <a:pt x="0" y="486"/>
                    <a:pt x="15" y="502"/>
                    <a:pt x="33" y="502"/>
                  </a:cubicBezTo>
                  <a:cubicBezTo>
                    <a:pt x="203" y="502"/>
                    <a:pt x="203" y="502"/>
                    <a:pt x="203" y="502"/>
                  </a:cubicBezTo>
                  <a:cubicBezTo>
                    <a:pt x="222" y="502"/>
                    <a:pt x="237" y="486"/>
                    <a:pt x="237" y="468"/>
                  </a:cubicBezTo>
                  <a:lnTo>
                    <a:pt x="237" y="34"/>
                  </a:lnTo>
                  <a:close/>
                  <a:moveTo>
                    <a:pt x="143" y="44"/>
                  </a:moveTo>
                  <a:cubicBezTo>
                    <a:pt x="143" y="47"/>
                    <a:pt x="141" y="50"/>
                    <a:pt x="138" y="50"/>
                  </a:cubicBezTo>
                  <a:cubicBezTo>
                    <a:pt x="101" y="50"/>
                    <a:pt x="101" y="50"/>
                    <a:pt x="101" y="50"/>
                  </a:cubicBezTo>
                  <a:cubicBezTo>
                    <a:pt x="99" y="50"/>
                    <a:pt x="96" y="47"/>
                    <a:pt x="96" y="44"/>
                  </a:cubicBezTo>
                  <a:cubicBezTo>
                    <a:pt x="96" y="44"/>
                    <a:pt x="96" y="44"/>
                    <a:pt x="96" y="44"/>
                  </a:cubicBezTo>
                  <a:cubicBezTo>
                    <a:pt x="96" y="41"/>
                    <a:pt x="99" y="39"/>
                    <a:pt x="101" y="39"/>
                  </a:cubicBezTo>
                  <a:cubicBezTo>
                    <a:pt x="138" y="39"/>
                    <a:pt x="138" y="39"/>
                    <a:pt x="138" y="39"/>
                  </a:cubicBezTo>
                  <a:cubicBezTo>
                    <a:pt x="141" y="39"/>
                    <a:pt x="143" y="41"/>
                    <a:pt x="143" y="44"/>
                  </a:cubicBezTo>
                  <a:close/>
                  <a:moveTo>
                    <a:pt x="220" y="430"/>
                  </a:moveTo>
                  <a:cubicBezTo>
                    <a:pt x="19" y="430"/>
                    <a:pt x="19" y="430"/>
                    <a:pt x="19" y="430"/>
                  </a:cubicBezTo>
                  <a:cubicBezTo>
                    <a:pt x="19" y="72"/>
                    <a:pt x="19" y="72"/>
                    <a:pt x="19" y="72"/>
                  </a:cubicBezTo>
                  <a:cubicBezTo>
                    <a:pt x="220" y="72"/>
                    <a:pt x="220" y="72"/>
                    <a:pt x="220" y="72"/>
                  </a:cubicBezTo>
                  <a:lnTo>
                    <a:pt x="220" y="43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 name="Oval 8"/>
            <p:cNvSpPr>
              <a:spLocks noChangeArrowheads="1"/>
            </p:cNvSpPr>
            <p:nvPr/>
          </p:nvSpPr>
          <p:spPr bwMode="auto">
            <a:xfrm>
              <a:off x="5149850" y="10956925"/>
              <a:ext cx="508000" cy="508000"/>
            </a:xfrm>
            <a:prstGeom prst="ellipse">
              <a:avLst/>
            </a:prstGeom>
            <a:solidFill>
              <a:srgbClr val="3A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1" name="กลุ่ม 20"/>
          <p:cNvGrpSpPr/>
          <p:nvPr/>
        </p:nvGrpSpPr>
        <p:grpSpPr>
          <a:xfrm>
            <a:off x="3975603" y="3907233"/>
            <a:ext cx="7833264" cy="1808216"/>
            <a:chOff x="3975603" y="3907233"/>
            <a:chExt cx="7833264" cy="1808216"/>
          </a:xfrm>
        </p:grpSpPr>
        <p:sp>
          <p:nvSpPr>
            <p:cNvPr id="9" name="Freeform 9"/>
            <p:cNvSpPr>
              <a:spLocks noEditPoints="1"/>
            </p:cNvSpPr>
            <p:nvPr/>
          </p:nvSpPr>
          <p:spPr bwMode="auto">
            <a:xfrm>
              <a:off x="3975603" y="3907233"/>
              <a:ext cx="7833264" cy="1808216"/>
            </a:xfrm>
            <a:custGeom>
              <a:avLst/>
              <a:gdLst>
                <a:gd name="T0" fmla="*/ 346 w 390"/>
                <a:gd name="T1" fmla="*/ 0 h 90"/>
                <a:gd name="T2" fmla="*/ 0 w 390"/>
                <a:gd name="T3" fmla="*/ 0 h 90"/>
                <a:gd name="T4" fmla="*/ 0 w 390"/>
                <a:gd name="T5" fmla="*/ 90 h 90"/>
                <a:gd name="T6" fmla="*/ 346 w 390"/>
                <a:gd name="T7" fmla="*/ 90 h 90"/>
                <a:gd name="T8" fmla="*/ 390 w 390"/>
                <a:gd name="T9" fmla="*/ 45 h 90"/>
                <a:gd name="T10" fmla="*/ 346 w 390"/>
                <a:gd name="T11" fmla="*/ 0 h 90"/>
                <a:gd name="T12" fmla="*/ 340 w 390"/>
                <a:gd name="T13" fmla="*/ 69 h 90"/>
                <a:gd name="T14" fmla="*/ 313 w 390"/>
                <a:gd name="T15" fmla="*/ 42 h 90"/>
                <a:gd name="T16" fmla="*/ 340 w 390"/>
                <a:gd name="T17" fmla="*/ 15 h 90"/>
                <a:gd name="T18" fmla="*/ 367 w 390"/>
                <a:gd name="T19" fmla="*/ 42 h 90"/>
                <a:gd name="T20" fmla="*/ 340 w 390"/>
                <a:gd name="T21"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90">
                  <a:moveTo>
                    <a:pt x="346" y="0"/>
                  </a:moveTo>
                  <a:cubicBezTo>
                    <a:pt x="0" y="0"/>
                    <a:pt x="0" y="0"/>
                    <a:pt x="0" y="0"/>
                  </a:cubicBezTo>
                  <a:cubicBezTo>
                    <a:pt x="0" y="90"/>
                    <a:pt x="0" y="90"/>
                    <a:pt x="0" y="90"/>
                  </a:cubicBezTo>
                  <a:cubicBezTo>
                    <a:pt x="346" y="90"/>
                    <a:pt x="346" y="90"/>
                    <a:pt x="346" y="90"/>
                  </a:cubicBezTo>
                  <a:cubicBezTo>
                    <a:pt x="390" y="45"/>
                    <a:pt x="390" y="45"/>
                    <a:pt x="390" y="45"/>
                  </a:cubicBezTo>
                  <a:lnTo>
                    <a:pt x="346" y="0"/>
                  </a:lnTo>
                  <a:close/>
                  <a:moveTo>
                    <a:pt x="340" y="69"/>
                  </a:moveTo>
                  <a:cubicBezTo>
                    <a:pt x="325" y="69"/>
                    <a:pt x="313" y="57"/>
                    <a:pt x="313" y="42"/>
                  </a:cubicBezTo>
                  <a:cubicBezTo>
                    <a:pt x="313" y="27"/>
                    <a:pt x="325" y="15"/>
                    <a:pt x="340" y="15"/>
                  </a:cubicBezTo>
                  <a:cubicBezTo>
                    <a:pt x="355" y="15"/>
                    <a:pt x="367" y="27"/>
                    <a:pt x="367" y="42"/>
                  </a:cubicBezTo>
                  <a:cubicBezTo>
                    <a:pt x="367" y="57"/>
                    <a:pt x="355" y="69"/>
                    <a:pt x="340" y="6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76" name="TextBox 75"/>
            <p:cNvSpPr txBox="1"/>
            <p:nvPr/>
          </p:nvSpPr>
          <p:spPr>
            <a:xfrm>
              <a:off x="4618037" y="437377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07" name="กลุ่ม 106"/>
            <p:cNvGrpSpPr/>
            <p:nvPr/>
          </p:nvGrpSpPr>
          <p:grpSpPr>
            <a:xfrm>
              <a:off x="10494962" y="4396209"/>
              <a:ext cx="676275" cy="677863"/>
              <a:chOff x="21201063" y="3320886"/>
              <a:chExt cx="676275" cy="677863"/>
            </a:xfrm>
            <a:solidFill>
              <a:schemeClr val="accent3"/>
            </a:solidFill>
          </p:grpSpPr>
          <p:sp>
            <p:nvSpPr>
              <p:cNvPr id="108"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4" name="กลุ่ม 23"/>
          <p:cNvGrpSpPr/>
          <p:nvPr/>
        </p:nvGrpSpPr>
        <p:grpSpPr>
          <a:xfrm>
            <a:off x="3975603" y="9291505"/>
            <a:ext cx="7733198" cy="1808216"/>
            <a:chOff x="3975603" y="9291505"/>
            <a:chExt cx="7733198" cy="1808216"/>
          </a:xfrm>
        </p:grpSpPr>
        <p:sp>
          <p:nvSpPr>
            <p:cNvPr id="13" name="Freeform 12"/>
            <p:cNvSpPr>
              <a:spLocks noEditPoints="1"/>
            </p:cNvSpPr>
            <p:nvPr/>
          </p:nvSpPr>
          <p:spPr bwMode="auto">
            <a:xfrm>
              <a:off x="3975603" y="9291505"/>
              <a:ext cx="7733198" cy="1808216"/>
            </a:xfrm>
            <a:custGeom>
              <a:avLst/>
              <a:gdLst>
                <a:gd name="T0" fmla="*/ 340 w 385"/>
                <a:gd name="T1" fmla="*/ 0 h 90"/>
                <a:gd name="T2" fmla="*/ 0 w 385"/>
                <a:gd name="T3" fmla="*/ 1 h 90"/>
                <a:gd name="T4" fmla="*/ 0 w 385"/>
                <a:gd name="T5" fmla="*/ 90 h 90"/>
                <a:gd name="T6" fmla="*/ 340 w 385"/>
                <a:gd name="T7" fmla="*/ 90 h 90"/>
                <a:gd name="T8" fmla="*/ 385 w 385"/>
                <a:gd name="T9" fmla="*/ 45 h 90"/>
                <a:gd name="T10" fmla="*/ 340 w 385"/>
                <a:gd name="T11" fmla="*/ 0 h 90"/>
                <a:gd name="T12" fmla="*/ 335 w 385"/>
                <a:gd name="T13" fmla="*/ 72 h 90"/>
                <a:gd name="T14" fmla="*/ 308 w 385"/>
                <a:gd name="T15" fmla="*/ 45 h 90"/>
                <a:gd name="T16" fmla="*/ 335 w 385"/>
                <a:gd name="T17" fmla="*/ 18 h 90"/>
                <a:gd name="T18" fmla="*/ 362 w 385"/>
                <a:gd name="T19" fmla="*/ 45 h 90"/>
                <a:gd name="T20" fmla="*/ 335 w 385"/>
                <a:gd name="T21" fmla="*/ 7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5" h="90">
                  <a:moveTo>
                    <a:pt x="340" y="0"/>
                  </a:moveTo>
                  <a:cubicBezTo>
                    <a:pt x="0" y="1"/>
                    <a:pt x="0" y="1"/>
                    <a:pt x="0" y="1"/>
                  </a:cubicBezTo>
                  <a:cubicBezTo>
                    <a:pt x="0" y="90"/>
                    <a:pt x="0" y="90"/>
                    <a:pt x="0" y="90"/>
                  </a:cubicBezTo>
                  <a:cubicBezTo>
                    <a:pt x="340" y="90"/>
                    <a:pt x="340" y="90"/>
                    <a:pt x="340" y="90"/>
                  </a:cubicBezTo>
                  <a:cubicBezTo>
                    <a:pt x="385" y="45"/>
                    <a:pt x="385" y="45"/>
                    <a:pt x="385" y="45"/>
                  </a:cubicBezTo>
                  <a:lnTo>
                    <a:pt x="340" y="0"/>
                  </a:lnTo>
                  <a:close/>
                  <a:moveTo>
                    <a:pt x="335" y="72"/>
                  </a:moveTo>
                  <a:cubicBezTo>
                    <a:pt x="320" y="72"/>
                    <a:pt x="308" y="60"/>
                    <a:pt x="308" y="45"/>
                  </a:cubicBezTo>
                  <a:cubicBezTo>
                    <a:pt x="308" y="30"/>
                    <a:pt x="320" y="18"/>
                    <a:pt x="335" y="18"/>
                  </a:cubicBezTo>
                  <a:cubicBezTo>
                    <a:pt x="350" y="18"/>
                    <a:pt x="362" y="30"/>
                    <a:pt x="362" y="45"/>
                  </a:cubicBezTo>
                  <a:cubicBezTo>
                    <a:pt x="362" y="60"/>
                    <a:pt x="350" y="72"/>
                    <a:pt x="335" y="7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9" name="TextBox 78"/>
            <p:cNvSpPr txBox="1"/>
            <p:nvPr/>
          </p:nvSpPr>
          <p:spPr>
            <a:xfrm>
              <a:off x="4618037" y="969226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10" name="Freeform 94"/>
            <p:cNvSpPr>
              <a:spLocks noEditPoints="1"/>
            </p:cNvSpPr>
            <p:nvPr/>
          </p:nvSpPr>
          <p:spPr bwMode="auto">
            <a:xfrm>
              <a:off x="10314640" y="9881863"/>
              <a:ext cx="733425" cy="58102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2" name="กลุ่ม 21"/>
          <p:cNvGrpSpPr/>
          <p:nvPr/>
        </p:nvGrpSpPr>
        <p:grpSpPr>
          <a:xfrm>
            <a:off x="3975603" y="5715449"/>
            <a:ext cx="10243634" cy="1808216"/>
            <a:chOff x="3975603" y="5715449"/>
            <a:chExt cx="10243634" cy="1808216"/>
          </a:xfrm>
        </p:grpSpPr>
        <p:sp>
          <p:nvSpPr>
            <p:cNvPr id="11" name="Freeform 10"/>
            <p:cNvSpPr>
              <a:spLocks noEditPoints="1"/>
            </p:cNvSpPr>
            <p:nvPr/>
          </p:nvSpPr>
          <p:spPr bwMode="auto">
            <a:xfrm>
              <a:off x="3975603" y="5715449"/>
              <a:ext cx="10243634" cy="1808216"/>
            </a:xfrm>
            <a:custGeom>
              <a:avLst/>
              <a:gdLst>
                <a:gd name="T0" fmla="*/ 466 w 510"/>
                <a:gd name="T1" fmla="*/ 0 h 90"/>
                <a:gd name="T2" fmla="*/ 0 w 510"/>
                <a:gd name="T3" fmla="*/ 0 h 90"/>
                <a:gd name="T4" fmla="*/ 0 w 510"/>
                <a:gd name="T5" fmla="*/ 90 h 90"/>
                <a:gd name="T6" fmla="*/ 466 w 510"/>
                <a:gd name="T7" fmla="*/ 89 h 90"/>
                <a:gd name="T8" fmla="*/ 510 w 510"/>
                <a:gd name="T9" fmla="*/ 45 h 90"/>
                <a:gd name="T10" fmla="*/ 466 w 510"/>
                <a:gd name="T11" fmla="*/ 0 h 90"/>
                <a:gd name="T12" fmla="*/ 451 w 510"/>
                <a:gd name="T13" fmla="*/ 70 h 90"/>
                <a:gd name="T14" fmla="*/ 424 w 510"/>
                <a:gd name="T15" fmla="*/ 43 h 90"/>
                <a:gd name="T16" fmla="*/ 451 w 510"/>
                <a:gd name="T17" fmla="*/ 16 h 90"/>
                <a:gd name="T18" fmla="*/ 478 w 510"/>
                <a:gd name="T19" fmla="*/ 43 h 90"/>
                <a:gd name="T20" fmla="*/ 451 w 510"/>
                <a:gd name="T21"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0" h="90">
                  <a:moveTo>
                    <a:pt x="466" y="0"/>
                  </a:moveTo>
                  <a:cubicBezTo>
                    <a:pt x="0" y="0"/>
                    <a:pt x="0" y="0"/>
                    <a:pt x="0" y="0"/>
                  </a:cubicBezTo>
                  <a:cubicBezTo>
                    <a:pt x="0" y="90"/>
                    <a:pt x="0" y="90"/>
                    <a:pt x="0" y="90"/>
                  </a:cubicBezTo>
                  <a:cubicBezTo>
                    <a:pt x="466" y="89"/>
                    <a:pt x="466" y="89"/>
                    <a:pt x="466" y="89"/>
                  </a:cubicBezTo>
                  <a:cubicBezTo>
                    <a:pt x="510" y="45"/>
                    <a:pt x="510" y="45"/>
                    <a:pt x="510" y="45"/>
                  </a:cubicBezTo>
                  <a:lnTo>
                    <a:pt x="466" y="0"/>
                  </a:lnTo>
                  <a:close/>
                  <a:moveTo>
                    <a:pt x="451" y="70"/>
                  </a:moveTo>
                  <a:cubicBezTo>
                    <a:pt x="436" y="70"/>
                    <a:pt x="424" y="58"/>
                    <a:pt x="424" y="43"/>
                  </a:cubicBezTo>
                  <a:cubicBezTo>
                    <a:pt x="424" y="28"/>
                    <a:pt x="436" y="16"/>
                    <a:pt x="451" y="16"/>
                  </a:cubicBezTo>
                  <a:cubicBezTo>
                    <a:pt x="466" y="16"/>
                    <a:pt x="478" y="28"/>
                    <a:pt x="478" y="43"/>
                  </a:cubicBezTo>
                  <a:cubicBezTo>
                    <a:pt x="478" y="58"/>
                    <a:pt x="466" y="70"/>
                    <a:pt x="451" y="7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7" name="TextBox 76"/>
            <p:cNvSpPr txBox="1"/>
            <p:nvPr/>
          </p:nvSpPr>
          <p:spPr>
            <a:xfrm>
              <a:off x="4618037" y="613944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11" name="กลุ่ม 110"/>
            <p:cNvGrpSpPr/>
            <p:nvPr/>
          </p:nvGrpSpPr>
          <p:grpSpPr>
            <a:xfrm>
              <a:off x="12741160" y="6324600"/>
              <a:ext cx="609600" cy="428625"/>
              <a:chOff x="19057938" y="7772400"/>
              <a:chExt cx="609600" cy="428625"/>
            </a:xfrm>
            <a:solidFill>
              <a:schemeClr val="accent4"/>
            </a:solidFill>
          </p:grpSpPr>
          <p:sp>
            <p:nvSpPr>
              <p:cNvPr id="112" name="Freeform 158"/>
              <p:cNvSpPr>
                <a:spLocks noEditPoints="1"/>
              </p:cNvSpPr>
              <p:nvPr/>
            </p:nvSpPr>
            <p:spPr bwMode="auto">
              <a:xfrm>
                <a:off x="19057938" y="7772400"/>
                <a:ext cx="609600" cy="428625"/>
              </a:xfrm>
              <a:custGeom>
                <a:avLst/>
                <a:gdLst>
                  <a:gd name="T0" fmla="*/ 64 w 64"/>
                  <a:gd name="T1" fmla="*/ 13 h 45"/>
                  <a:gd name="T2" fmla="*/ 64 w 64"/>
                  <a:gd name="T3" fmla="*/ 8 h 45"/>
                  <a:gd name="T4" fmla="*/ 57 w 64"/>
                  <a:gd name="T5" fmla="*/ 0 h 45"/>
                  <a:gd name="T6" fmla="*/ 7 w 64"/>
                  <a:gd name="T7" fmla="*/ 0 h 45"/>
                  <a:gd name="T8" fmla="*/ 0 w 64"/>
                  <a:gd name="T9" fmla="*/ 8 h 45"/>
                  <a:gd name="T10" fmla="*/ 0 w 64"/>
                  <a:gd name="T11" fmla="*/ 38 h 45"/>
                  <a:gd name="T12" fmla="*/ 7 w 64"/>
                  <a:gd name="T13" fmla="*/ 45 h 45"/>
                  <a:gd name="T14" fmla="*/ 57 w 64"/>
                  <a:gd name="T15" fmla="*/ 45 h 45"/>
                  <a:gd name="T16" fmla="*/ 64 w 64"/>
                  <a:gd name="T17" fmla="*/ 38 h 45"/>
                  <a:gd name="T18" fmla="*/ 64 w 64"/>
                  <a:gd name="T19" fmla="*/ 25 h 45"/>
                  <a:gd name="T20" fmla="*/ 64 w 64"/>
                  <a:gd name="T21" fmla="*/ 25 h 45"/>
                  <a:gd name="T22" fmla="*/ 64 w 64"/>
                  <a:gd name="T23" fmla="*/ 13 h 45"/>
                  <a:gd name="T24" fmla="*/ 64 w 64"/>
                  <a:gd name="T25" fmla="*/ 13 h 45"/>
                  <a:gd name="T26" fmla="*/ 3 w 64"/>
                  <a:gd name="T27" fmla="*/ 23 h 45"/>
                  <a:gd name="T28" fmla="*/ 3 w 64"/>
                  <a:gd name="T29" fmla="*/ 14 h 45"/>
                  <a:gd name="T30" fmla="*/ 61 w 64"/>
                  <a:gd name="T31" fmla="*/ 14 h 45"/>
                  <a:gd name="T32" fmla="*/ 61 w 64"/>
                  <a:gd name="T33" fmla="*/ 23 h 45"/>
                  <a:gd name="T34" fmla="*/ 3 w 64"/>
                  <a:gd name="T35" fmla="*/ 23 h 45"/>
                  <a:gd name="T36" fmla="*/ 7 w 64"/>
                  <a:gd name="T37" fmla="*/ 3 h 45"/>
                  <a:gd name="T38" fmla="*/ 57 w 64"/>
                  <a:gd name="T39" fmla="*/ 3 h 45"/>
                  <a:gd name="T40" fmla="*/ 61 w 64"/>
                  <a:gd name="T41" fmla="*/ 8 h 45"/>
                  <a:gd name="T42" fmla="*/ 61 w 64"/>
                  <a:gd name="T43" fmla="*/ 11 h 45"/>
                  <a:gd name="T44" fmla="*/ 3 w 64"/>
                  <a:gd name="T45" fmla="*/ 11 h 45"/>
                  <a:gd name="T46" fmla="*/ 3 w 64"/>
                  <a:gd name="T47" fmla="*/ 8 h 45"/>
                  <a:gd name="T48" fmla="*/ 7 w 64"/>
                  <a:gd name="T49" fmla="*/ 3 h 45"/>
                  <a:gd name="T50" fmla="*/ 57 w 64"/>
                  <a:gd name="T51" fmla="*/ 42 h 45"/>
                  <a:gd name="T52" fmla="*/ 7 w 64"/>
                  <a:gd name="T53" fmla="*/ 42 h 45"/>
                  <a:gd name="T54" fmla="*/ 3 w 64"/>
                  <a:gd name="T55" fmla="*/ 38 h 45"/>
                  <a:gd name="T56" fmla="*/ 3 w 64"/>
                  <a:gd name="T57" fmla="*/ 26 h 45"/>
                  <a:gd name="T58" fmla="*/ 61 w 64"/>
                  <a:gd name="T59" fmla="*/ 26 h 45"/>
                  <a:gd name="T60" fmla="*/ 61 w 64"/>
                  <a:gd name="T61" fmla="*/ 38 h 45"/>
                  <a:gd name="T62" fmla="*/ 57 w 64"/>
                  <a:gd name="T6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5">
                    <a:moveTo>
                      <a:pt x="64" y="13"/>
                    </a:moveTo>
                    <a:cubicBezTo>
                      <a:pt x="64" y="8"/>
                      <a:pt x="64" y="8"/>
                      <a:pt x="64" y="8"/>
                    </a:cubicBezTo>
                    <a:cubicBezTo>
                      <a:pt x="64" y="3"/>
                      <a:pt x="61" y="0"/>
                      <a:pt x="57" y="0"/>
                    </a:cubicBezTo>
                    <a:cubicBezTo>
                      <a:pt x="7" y="0"/>
                      <a:pt x="7" y="0"/>
                      <a:pt x="7" y="0"/>
                    </a:cubicBezTo>
                    <a:cubicBezTo>
                      <a:pt x="3" y="0"/>
                      <a:pt x="0" y="3"/>
                      <a:pt x="0" y="8"/>
                    </a:cubicBezTo>
                    <a:cubicBezTo>
                      <a:pt x="0" y="38"/>
                      <a:pt x="0" y="38"/>
                      <a:pt x="0" y="38"/>
                    </a:cubicBezTo>
                    <a:cubicBezTo>
                      <a:pt x="0" y="42"/>
                      <a:pt x="3" y="45"/>
                      <a:pt x="7" y="45"/>
                    </a:cubicBezTo>
                    <a:cubicBezTo>
                      <a:pt x="57" y="45"/>
                      <a:pt x="57" y="45"/>
                      <a:pt x="57" y="45"/>
                    </a:cubicBezTo>
                    <a:cubicBezTo>
                      <a:pt x="61" y="45"/>
                      <a:pt x="64" y="42"/>
                      <a:pt x="64" y="38"/>
                    </a:cubicBezTo>
                    <a:cubicBezTo>
                      <a:pt x="64" y="25"/>
                      <a:pt x="64" y="25"/>
                      <a:pt x="64" y="25"/>
                    </a:cubicBezTo>
                    <a:cubicBezTo>
                      <a:pt x="64" y="25"/>
                      <a:pt x="64" y="25"/>
                      <a:pt x="64" y="25"/>
                    </a:cubicBezTo>
                    <a:cubicBezTo>
                      <a:pt x="64" y="13"/>
                      <a:pt x="64" y="13"/>
                      <a:pt x="64" y="13"/>
                    </a:cubicBezTo>
                    <a:cubicBezTo>
                      <a:pt x="64" y="13"/>
                      <a:pt x="64" y="13"/>
                      <a:pt x="64" y="13"/>
                    </a:cubicBezTo>
                    <a:close/>
                    <a:moveTo>
                      <a:pt x="3" y="23"/>
                    </a:moveTo>
                    <a:cubicBezTo>
                      <a:pt x="3" y="14"/>
                      <a:pt x="3" y="14"/>
                      <a:pt x="3" y="14"/>
                    </a:cubicBezTo>
                    <a:cubicBezTo>
                      <a:pt x="61" y="14"/>
                      <a:pt x="61" y="14"/>
                      <a:pt x="61" y="14"/>
                    </a:cubicBezTo>
                    <a:cubicBezTo>
                      <a:pt x="61" y="23"/>
                      <a:pt x="61" y="23"/>
                      <a:pt x="61" y="23"/>
                    </a:cubicBezTo>
                    <a:lnTo>
                      <a:pt x="3" y="23"/>
                    </a:lnTo>
                    <a:close/>
                    <a:moveTo>
                      <a:pt x="7" y="3"/>
                    </a:moveTo>
                    <a:cubicBezTo>
                      <a:pt x="57" y="3"/>
                      <a:pt x="57" y="3"/>
                      <a:pt x="57" y="3"/>
                    </a:cubicBezTo>
                    <a:cubicBezTo>
                      <a:pt x="59" y="3"/>
                      <a:pt x="61" y="5"/>
                      <a:pt x="61" y="8"/>
                    </a:cubicBezTo>
                    <a:cubicBezTo>
                      <a:pt x="61" y="11"/>
                      <a:pt x="61" y="11"/>
                      <a:pt x="61" y="11"/>
                    </a:cubicBezTo>
                    <a:cubicBezTo>
                      <a:pt x="3" y="11"/>
                      <a:pt x="3" y="11"/>
                      <a:pt x="3" y="11"/>
                    </a:cubicBezTo>
                    <a:cubicBezTo>
                      <a:pt x="3" y="8"/>
                      <a:pt x="3" y="8"/>
                      <a:pt x="3" y="8"/>
                    </a:cubicBezTo>
                    <a:cubicBezTo>
                      <a:pt x="3" y="5"/>
                      <a:pt x="5" y="3"/>
                      <a:pt x="7" y="3"/>
                    </a:cubicBezTo>
                    <a:close/>
                    <a:moveTo>
                      <a:pt x="57" y="42"/>
                    </a:moveTo>
                    <a:cubicBezTo>
                      <a:pt x="7" y="42"/>
                      <a:pt x="7" y="42"/>
                      <a:pt x="7" y="42"/>
                    </a:cubicBezTo>
                    <a:cubicBezTo>
                      <a:pt x="5" y="42"/>
                      <a:pt x="3" y="40"/>
                      <a:pt x="3" y="38"/>
                    </a:cubicBezTo>
                    <a:cubicBezTo>
                      <a:pt x="3" y="26"/>
                      <a:pt x="3" y="26"/>
                      <a:pt x="3" y="26"/>
                    </a:cubicBezTo>
                    <a:cubicBezTo>
                      <a:pt x="61" y="26"/>
                      <a:pt x="61" y="26"/>
                      <a:pt x="61" y="26"/>
                    </a:cubicBezTo>
                    <a:cubicBezTo>
                      <a:pt x="61" y="38"/>
                      <a:pt x="61" y="38"/>
                      <a:pt x="61" y="38"/>
                    </a:cubicBezTo>
                    <a:cubicBezTo>
                      <a:pt x="61" y="40"/>
                      <a:pt x="59" y="42"/>
                      <a:pt x="5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159"/>
              <p:cNvSpPr>
                <a:spLocks/>
              </p:cNvSpPr>
              <p:nvPr/>
            </p:nvSpPr>
            <p:spPr bwMode="auto">
              <a:xfrm>
                <a:off x="19115088" y="7934325"/>
                <a:ext cx="152400" cy="28575"/>
              </a:xfrm>
              <a:custGeom>
                <a:avLst/>
                <a:gdLst>
                  <a:gd name="T0" fmla="*/ 14 w 16"/>
                  <a:gd name="T1" fmla="*/ 0 h 3"/>
                  <a:gd name="T2" fmla="*/ 2 w 16"/>
                  <a:gd name="T3" fmla="*/ 0 h 3"/>
                  <a:gd name="T4" fmla="*/ 0 w 16"/>
                  <a:gd name="T5" fmla="*/ 1 h 3"/>
                  <a:gd name="T6" fmla="*/ 2 w 16"/>
                  <a:gd name="T7" fmla="*/ 3 h 3"/>
                  <a:gd name="T8" fmla="*/ 14 w 16"/>
                  <a:gd name="T9" fmla="*/ 3 h 3"/>
                  <a:gd name="T10" fmla="*/ 16 w 16"/>
                  <a:gd name="T11" fmla="*/ 1 h 3"/>
                  <a:gd name="T12" fmla="*/ 14 w 1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4" y="0"/>
                    </a:moveTo>
                    <a:cubicBezTo>
                      <a:pt x="2" y="0"/>
                      <a:pt x="2" y="0"/>
                      <a:pt x="2" y="0"/>
                    </a:cubicBezTo>
                    <a:cubicBezTo>
                      <a:pt x="1" y="0"/>
                      <a:pt x="0" y="0"/>
                      <a:pt x="0" y="1"/>
                    </a:cubicBezTo>
                    <a:cubicBezTo>
                      <a:pt x="0" y="2"/>
                      <a:pt x="1" y="3"/>
                      <a:pt x="2" y="3"/>
                    </a:cubicBezTo>
                    <a:cubicBezTo>
                      <a:pt x="14" y="3"/>
                      <a:pt x="14" y="3"/>
                      <a:pt x="14" y="3"/>
                    </a:cubicBezTo>
                    <a:cubicBezTo>
                      <a:pt x="15" y="3"/>
                      <a:pt x="16" y="2"/>
                      <a:pt x="16" y="1"/>
                    </a:cubicBezTo>
                    <a:cubicBezTo>
                      <a:pt x="16" y="0"/>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 name="Freeform 160"/>
              <p:cNvSpPr>
                <a:spLocks/>
              </p:cNvSpPr>
              <p:nvPr/>
            </p:nvSpPr>
            <p:spPr bwMode="auto">
              <a:xfrm>
                <a:off x="19296063" y="7934325"/>
                <a:ext cx="142875" cy="28575"/>
              </a:xfrm>
              <a:custGeom>
                <a:avLst/>
                <a:gdLst>
                  <a:gd name="T0" fmla="*/ 14 w 15"/>
                  <a:gd name="T1" fmla="*/ 0 h 3"/>
                  <a:gd name="T2" fmla="*/ 1 w 15"/>
                  <a:gd name="T3" fmla="*/ 0 h 3"/>
                  <a:gd name="T4" fmla="*/ 0 w 15"/>
                  <a:gd name="T5" fmla="*/ 1 h 3"/>
                  <a:gd name="T6" fmla="*/ 1 w 15"/>
                  <a:gd name="T7" fmla="*/ 3 h 3"/>
                  <a:gd name="T8" fmla="*/ 14 w 15"/>
                  <a:gd name="T9" fmla="*/ 3 h 3"/>
                  <a:gd name="T10" fmla="*/ 15 w 15"/>
                  <a:gd name="T11" fmla="*/ 1 h 3"/>
                  <a:gd name="T12" fmla="*/ 14 w 1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5" h="3">
                    <a:moveTo>
                      <a:pt x="14" y="0"/>
                    </a:moveTo>
                    <a:cubicBezTo>
                      <a:pt x="1" y="0"/>
                      <a:pt x="1" y="0"/>
                      <a:pt x="1" y="0"/>
                    </a:cubicBezTo>
                    <a:cubicBezTo>
                      <a:pt x="0" y="0"/>
                      <a:pt x="0" y="0"/>
                      <a:pt x="0" y="1"/>
                    </a:cubicBezTo>
                    <a:cubicBezTo>
                      <a:pt x="0" y="2"/>
                      <a:pt x="0" y="3"/>
                      <a:pt x="1" y="3"/>
                    </a:cubicBezTo>
                    <a:cubicBezTo>
                      <a:pt x="14" y="3"/>
                      <a:pt x="14" y="3"/>
                      <a:pt x="14" y="3"/>
                    </a:cubicBezTo>
                    <a:cubicBezTo>
                      <a:pt x="14" y="3"/>
                      <a:pt x="15" y="2"/>
                      <a:pt x="15" y="1"/>
                    </a:cubicBezTo>
                    <a:cubicBezTo>
                      <a:pt x="15" y="0"/>
                      <a:pt x="14"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 name="Freeform 161"/>
              <p:cNvSpPr>
                <a:spLocks/>
              </p:cNvSpPr>
              <p:nvPr/>
            </p:nvSpPr>
            <p:spPr bwMode="auto">
              <a:xfrm>
                <a:off x="19477038" y="7934325"/>
                <a:ext cx="76200" cy="28575"/>
              </a:xfrm>
              <a:custGeom>
                <a:avLst/>
                <a:gdLst>
                  <a:gd name="T0" fmla="*/ 7 w 8"/>
                  <a:gd name="T1" fmla="*/ 0 h 3"/>
                  <a:gd name="T2" fmla="*/ 2 w 8"/>
                  <a:gd name="T3" fmla="*/ 0 h 3"/>
                  <a:gd name="T4" fmla="*/ 0 w 8"/>
                  <a:gd name="T5" fmla="*/ 1 h 3"/>
                  <a:gd name="T6" fmla="*/ 2 w 8"/>
                  <a:gd name="T7" fmla="*/ 3 h 3"/>
                  <a:gd name="T8" fmla="*/ 7 w 8"/>
                  <a:gd name="T9" fmla="*/ 3 h 3"/>
                  <a:gd name="T10" fmla="*/ 8 w 8"/>
                  <a:gd name="T11" fmla="*/ 1 h 3"/>
                  <a:gd name="T12" fmla="*/ 7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7" y="0"/>
                    </a:moveTo>
                    <a:cubicBezTo>
                      <a:pt x="2" y="0"/>
                      <a:pt x="2" y="0"/>
                      <a:pt x="2" y="0"/>
                    </a:cubicBezTo>
                    <a:cubicBezTo>
                      <a:pt x="1" y="0"/>
                      <a:pt x="0" y="0"/>
                      <a:pt x="0" y="1"/>
                    </a:cubicBezTo>
                    <a:cubicBezTo>
                      <a:pt x="0" y="2"/>
                      <a:pt x="1" y="3"/>
                      <a:pt x="2" y="3"/>
                    </a:cubicBezTo>
                    <a:cubicBezTo>
                      <a:pt x="7" y="3"/>
                      <a:pt x="7" y="3"/>
                      <a:pt x="7" y="3"/>
                    </a:cubicBezTo>
                    <a:cubicBezTo>
                      <a:pt x="8" y="3"/>
                      <a:pt x="8" y="2"/>
                      <a:pt x="8" y="1"/>
                    </a:cubicBezTo>
                    <a:cubicBezTo>
                      <a:pt x="8" y="0"/>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3" name="กลุ่ม 22"/>
          <p:cNvGrpSpPr/>
          <p:nvPr/>
        </p:nvGrpSpPr>
        <p:grpSpPr>
          <a:xfrm>
            <a:off x="3975603" y="7502599"/>
            <a:ext cx="8958572" cy="1808216"/>
            <a:chOff x="3975603" y="7502599"/>
            <a:chExt cx="8958572" cy="1808216"/>
          </a:xfrm>
        </p:grpSpPr>
        <p:sp>
          <p:nvSpPr>
            <p:cNvPr id="12" name="Freeform 11"/>
            <p:cNvSpPr>
              <a:spLocks noEditPoints="1"/>
            </p:cNvSpPr>
            <p:nvPr/>
          </p:nvSpPr>
          <p:spPr bwMode="auto">
            <a:xfrm>
              <a:off x="3975603" y="7502599"/>
              <a:ext cx="8958572" cy="1808216"/>
            </a:xfrm>
            <a:custGeom>
              <a:avLst/>
              <a:gdLst>
                <a:gd name="T0" fmla="*/ 402 w 446"/>
                <a:gd name="T1" fmla="*/ 0 h 90"/>
                <a:gd name="T2" fmla="*/ 0 w 446"/>
                <a:gd name="T3" fmla="*/ 1 h 90"/>
                <a:gd name="T4" fmla="*/ 0 w 446"/>
                <a:gd name="T5" fmla="*/ 90 h 90"/>
                <a:gd name="T6" fmla="*/ 402 w 446"/>
                <a:gd name="T7" fmla="*/ 90 h 90"/>
                <a:gd name="T8" fmla="*/ 446 w 446"/>
                <a:gd name="T9" fmla="*/ 45 h 90"/>
                <a:gd name="T10" fmla="*/ 402 w 446"/>
                <a:gd name="T11" fmla="*/ 0 h 90"/>
                <a:gd name="T12" fmla="*/ 388 w 446"/>
                <a:gd name="T13" fmla="*/ 70 h 90"/>
                <a:gd name="T14" fmla="*/ 361 w 446"/>
                <a:gd name="T15" fmla="*/ 43 h 90"/>
                <a:gd name="T16" fmla="*/ 388 w 446"/>
                <a:gd name="T17" fmla="*/ 16 h 90"/>
                <a:gd name="T18" fmla="*/ 415 w 446"/>
                <a:gd name="T19" fmla="*/ 43 h 90"/>
                <a:gd name="T20" fmla="*/ 388 w 446"/>
                <a:gd name="T21"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6" h="90">
                  <a:moveTo>
                    <a:pt x="402" y="0"/>
                  </a:moveTo>
                  <a:cubicBezTo>
                    <a:pt x="0" y="1"/>
                    <a:pt x="0" y="1"/>
                    <a:pt x="0" y="1"/>
                  </a:cubicBezTo>
                  <a:cubicBezTo>
                    <a:pt x="0" y="90"/>
                    <a:pt x="0" y="90"/>
                    <a:pt x="0" y="90"/>
                  </a:cubicBezTo>
                  <a:cubicBezTo>
                    <a:pt x="402" y="90"/>
                    <a:pt x="402" y="90"/>
                    <a:pt x="402" y="90"/>
                  </a:cubicBezTo>
                  <a:cubicBezTo>
                    <a:pt x="446" y="45"/>
                    <a:pt x="446" y="45"/>
                    <a:pt x="446" y="45"/>
                  </a:cubicBezTo>
                  <a:lnTo>
                    <a:pt x="402" y="0"/>
                  </a:lnTo>
                  <a:close/>
                  <a:moveTo>
                    <a:pt x="388" y="70"/>
                  </a:moveTo>
                  <a:cubicBezTo>
                    <a:pt x="373" y="70"/>
                    <a:pt x="361" y="58"/>
                    <a:pt x="361" y="43"/>
                  </a:cubicBezTo>
                  <a:cubicBezTo>
                    <a:pt x="361" y="28"/>
                    <a:pt x="373" y="16"/>
                    <a:pt x="388" y="16"/>
                  </a:cubicBezTo>
                  <a:cubicBezTo>
                    <a:pt x="403" y="16"/>
                    <a:pt x="415" y="28"/>
                    <a:pt x="415" y="43"/>
                  </a:cubicBezTo>
                  <a:cubicBezTo>
                    <a:pt x="415" y="58"/>
                    <a:pt x="403" y="70"/>
                    <a:pt x="388" y="7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8" name="TextBox 77"/>
            <p:cNvSpPr txBox="1"/>
            <p:nvPr/>
          </p:nvSpPr>
          <p:spPr>
            <a:xfrm>
              <a:off x="4618037" y="792659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16" name="Freeform 183"/>
            <p:cNvSpPr>
              <a:spLocks noEditPoints="1"/>
            </p:cNvSpPr>
            <p:nvPr/>
          </p:nvSpPr>
          <p:spPr bwMode="auto">
            <a:xfrm>
              <a:off x="11399837" y="8161676"/>
              <a:ext cx="638175" cy="504825"/>
            </a:xfrm>
            <a:custGeom>
              <a:avLst/>
              <a:gdLst>
                <a:gd name="T0" fmla="*/ 34 w 67"/>
                <a:gd name="T1" fmla="*/ 53 h 53"/>
                <a:gd name="T2" fmla="*/ 33 w 67"/>
                <a:gd name="T3" fmla="*/ 53 h 53"/>
                <a:gd name="T4" fmla="*/ 7 w 67"/>
                <a:gd name="T5" fmla="*/ 28 h 53"/>
                <a:gd name="T6" fmla="*/ 1 w 67"/>
                <a:gd name="T7" fmla="*/ 15 h 53"/>
                <a:gd name="T8" fmla="*/ 8 w 67"/>
                <a:gd name="T9" fmla="*/ 3 h 53"/>
                <a:gd name="T10" fmla="*/ 18 w 67"/>
                <a:gd name="T11" fmla="*/ 0 h 53"/>
                <a:gd name="T12" fmla="*/ 34 w 67"/>
                <a:gd name="T13" fmla="*/ 8 h 53"/>
                <a:gd name="T14" fmla="*/ 49 w 67"/>
                <a:gd name="T15" fmla="*/ 0 h 53"/>
                <a:gd name="T16" fmla="*/ 59 w 67"/>
                <a:gd name="T17" fmla="*/ 3 h 53"/>
                <a:gd name="T18" fmla="*/ 67 w 67"/>
                <a:gd name="T19" fmla="*/ 15 h 53"/>
                <a:gd name="T20" fmla="*/ 61 w 67"/>
                <a:gd name="T21" fmla="*/ 28 h 53"/>
                <a:gd name="T22" fmla="*/ 35 w 67"/>
                <a:gd name="T23" fmla="*/ 53 h 53"/>
                <a:gd name="T24" fmla="*/ 34 w 67"/>
                <a:gd name="T25" fmla="*/ 53 h 53"/>
                <a:gd name="T26" fmla="*/ 18 w 67"/>
                <a:gd name="T27" fmla="*/ 3 h 53"/>
                <a:gd name="T28" fmla="*/ 10 w 67"/>
                <a:gd name="T29" fmla="*/ 5 h 53"/>
                <a:gd name="T30" fmla="*/ 4 w 67"/>
                <a:gd name="T31" fmla="*/ 15 h 53"/>
                <a:gd name="T32" fmla="*/ 9 w 67"/>
                <a:gd name="T33" fmla="*/ 26 h 53"/>
                <a:gd name="T34" fmla="*/ 34 w 67"/>
                <a:gd name="T35" fmla="*/ 49 h 53"/>
                <a:gd name="T36" fmla="*/ 59 w 67"/>
                <a:gd name="T37" fmla="*/ 26 h 53"/>
                <a:gd name="T38" fmla="*/ 63 w 67"/>
                <a:gd name="T39" fmla="*/ 15 h 53"/>
                <a:gd name="T40" fmla="*/ 57 w 67"/>
                <a:gd name="T41" fmla="*/ 5 h 53"/>
                <a:gd name="T42" fmla="*/ 49 w 67"/>
                <a:gd name="T43" fmla="*/ 3 h 53"/>
                <a:gd name="T44" fmla="*/ 35 w 67"/>
                <a:gd name="T45" fmla="*/ 13 h 53"/>
                <a:gd name="T46" fmla="*/ 34 w 67"/>
                <a:gd name="T47" fmla="*/ 14 h 53"/>
                <a:gd name="T48" fmla="*/ 34 w 67"/>
                <a:gd name="T49" fmla="*/ 14 h 53"/>
                <a:gd name="T50" fmla="*/ 32 w 67"/>
                <a:gd name="T51" fmla="*/ 13 h 53"/>
                <a:gd name="T52" fmla="*/ 18 w 67"/>
                <a:gd name="T53"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53">
                  <a:moveTo>
                    <a:pt x="34" y="53"/>
                  </a:moveTo>
                  <a:cubicBezTo>
                    <a:pt x="33" y="53"/>
                    <a:pt x="33" y="53"/>
                    <a:pt x="33" y="53"/>
                  </a:cubicBezTo>
                  <a:cubicBezTo>
                    <a:pt x="33" y="53"/>
                    <a:pt x="15" y="36"/>
                    <a:pt x="7" y="28"/>
                  </a:cubicBezTo>
                  <a:cubicBezTo>
                    <a:pt x="2" y="25"/>
                    <a:pt x="0" y="20"/>
                    <a:pt x="1" y="15"/>
                  </a:cubicBezTo>
                  <a:cubicBezTo>
                    <a:pt x="1" y="10"/>
                    <a:pt x="4" y="6"/>
                    <a:pt x="8" y="3"/>
                  </a:cubicBezTo>
                  <a:cubicBezTo>
                    <a:pt x="11" y="1"/>
                    <a:pt x="15" y="0"/>
                    <a:pt x="18" y="0"/>
                  </a:cubicBezTo>
                  <a:cubicBezTo>
                    <a:pt x="25" y="0"/>
                    <a:pt x="31" y="3"/>
                    <a:pt x="34" y="8"/>
                  </a:cubicBezTo>
                  <a:cubicBezTo>
                    <a:pt x="37" y="3"/>
                    <a:pt x="43" y="0"/>
                    <a:pt x="49" y="0"/>
                  </a:cubicBezTo>
                  <a:cubicBezTo>
                    <a:pt x="53" y="0"/>
                    <a:pt x="56" y="1"/>
                    <a:pt x="59" y="3"/>
                  </a:cubicBezTo>
                  <a:cubicBezTo>
                    <a:pt x="64" y="6"/>
                    <a:pt x="66" y="10"/>
                    <a:pt x="67" y="15"/>
                  </a:cubicBezTo>
                  <a:cubicBezTo>
                    <a:pt x="67" y="20"/>
                    <a:pt x="65" y="25"/>
                    <a:pt x="61" y="28"/>
                  </a:cubicBezTo>
                  <a:cubicBezTo>
                    <a:pt x="53" y="36"/>
                    <a:pt x="35" y="53"/>
                    <a:pt x="35" y="53"/>
                  </a:cubicBezTo>
                  <a:cubicBezTo>
                    <a:pt x="35" y="53"/>
                    <a:pt x="34" y="53"/>
                    <a:pt x="34" y="53"/>
                  </a:cubicBezTo>
                  <a:close/>
                  <a:moveTo>
                    <a:pt x="18" y="3"/>
                  </a:moveTo>
                  <a:cubicBezTo>
                    <a:pt x="15" y="3"/>
                    <a:pt x="13" y="4"/>
                    <a:pt x="10" y="5"/>
                  </a:cubicBezTo>
                  <a:cubicBezTo>
                    <a:pt x="7" y="8"/>
                    <a:pt x="4" y="11"/>
                    <a:pt x="4" y="15"/>
                  </a:cubicBezTo>
                  <a:cubicBezTo>
                    <a:pt x="4" y="19"/>
                    <a:pt x="5" y="23"/>
                    <a:pt x="9" y="26"/>
                  </a:cubicBezTo>
                  <a:cubicBezTo>
                    <a:pt x="16" y="33"/>
                    <a:pt x="30" y="45"/>
                    <a:pt x="34" y="49"/>
                  </a:cubicBezTo>
                  <a:cubicBezTo>
                    <a:pt x="38" y="45"/>
                    <a:pt x="52" y="33"/>
                    <a:pt x="59" y="26"/>
                  </a:cubicBezTo>
                  <a:cubicBezTo>
                    <a:pt x="62" y="23"/>
                    <a:pt x="64" y="19"/>
                    <a:pt x="63" y="15"/>
                  </a:cubicBezTo>
                  <a:cubicBezTo>
                    <a:pt x="63" y="11"/>
                    <a:pt x="61" y="8"/>
                    <a:pt x="57" y="5"/>
                  </a:cubicBezTo>
                  <a:cubicBezTo>
                    <a:pt x="55" y="4"/>
                    <a:pt x="52" y="3"/>
                    <a:pt x="49" y="3"/>
                  </a:cubicBezTo>
                  <a:cubicBezTo>
                    <a:pt x="43" y="3"/>
                    <a:pt x="37" y="7"/>
                    <a:pt x="35" y="13"/>
                  </a:cubicBezTo>
                  <a:cubicBezTo>
                    <a:pt x="35" y="14"/>
                    <a:pt x="35" y="14"/>
                    <a:pt x="34" y="14"/>
                  </a:cubicBezTo>
                  <a:cubicBezTo>
                    <a:pt x="34" y="14"/>
                    <a:pt x="34" y="14"/>
                    <a:pt x="34" y="14"/>
                  </a:cubicBezTo>
                  <a:cubicBezTo>
                    <a:pt x="33" y="14"/>
                    <a:pt x="32" y="14"/>
                    <a:pt x="32" y="13"/>
                  </a:cubicBezTo>
                  <a:cubicBezTo>
                    <a:pt x="31" y="7"/>
                    <a:pt x="25" y="3"/>
                    <a:pt x="18" y="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cxnSp>
        <p:nvCxnSpPr>
          <p:cNvPr id="121" name="ตัวเชื่อมต่อตรง 237"/>
          <p:cNvCxnSpPr/>
          <p:nvPr/>
        </p:nvCxnSpPr>
        <p:spPr>
          <a:xfrm flipH="1" flipV="1">
            <a:off x="12034150" y="4724400"/>
            <a:ext cx="4050111" cy="1074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2" name="TextBox 31"/>
          <p:cNvSpPr txBox="1">
            <a:spLocks noChangeArrowheads="1"/>
          </p:cNvSpPr>
          <p:nvPr/>
        </p:nvSpPr>
        <p:spPr bwMode="auto">
          <a:xfrm>
            <a:off x="16836349" y="3200400"/>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3"/>
                </a:solidFill>
                <a:latin typeface="Lato Black" pitchFamily="34" charset="0"/>
                <a:ea typeface="Lato Black" pitchFamily="34" charset="0"/>
                <a:cs typeface="Lato Black" pitchFamily="34" charset="0"/>
              </a:rPr>
              <a:t>45%</a:t>
            </a:r>
            <a:endParaRPr lang="id-ID" sz="4800" b="1" dirty="0">
              <a:solidFill>
                <a:schemeClr val="accent3"/>
              </a:solidFill>
              <a:latin typeface="Lato Black" pitchFamily="34" charset="0"/>
              <a:ea typeface="Lato Black" pitchFamily="34" charset="0"/>
              <a:cs typeface="Lato Black" pitchFamily="34" charset="0"/>
            </a:endParaRPr>
          </a:p>
        </p:txBody>
      </p:sp>
      <p:sp>
        <p:nvSpPr>
          <p:cNvPr id="123" name="Round Same Side Corner Rectangle 58"/>
          <p:cNvSpPr/>
          <p:nvPr/>
        </p:nvSpPr>
        <p:spPr>
          <a:xfrm rot="10800000" flipH="1">
            <a:off x="16453141" y="3962400"/>
            <a:ext cx="162467" cy="1210815"/>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24" name="TextBox 123"/>
          <p:cNvSpPr txBox="1"/>
          <p:nvPr/>
        </p:nvSpPr>
        <p:spPr>
          <a:xfrm>
            <a:off x="16651565" y="3910043"/>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125" name="ตัวเชื่อมต่อตรง 237"/>
          <p:cNvCxnSpPr/>
          <p:nvPr/>
        </p:nvCxnSpPr>
        <p:spPr>
          <a:xfrm flipH="1">
            <a:off x="14447837" y="6619557"/>
            <a:ext cx="3196577"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6" name="TextBox 31"/>
          <p:cNvSpPr txBox="1">
            <a:spLocks noChangeArrowheads="1"/>
          </p:cNvSpPr>
          <p:nvPr/>
        </p:nvSpPr>
        <p:spPr bwMode="auto">
          <a:xfrm>
            <a:off x="18478578" y="5334000"/>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4"/>
                </a:solidFill>
                <a:latin typeface="Lato Black" pitchFamily="34" charset="0"/>
                <a:ea typeface="Lato Black" pitchFamily="34" charset="0"/>
                <a:cs typeface="Lato Black" pitchFamily="34" charset="0"/>
              </a:rPr>
              <a:t>59%</a:t>
            </a:r>
            <a:endParaRPr lang="id-ID" sz="4800" b="1" dirty="0">
              <a:solidFill>
                <a:schemeClr val="accent4"/>
              </a:solidFill>
              <a:latin typeface="Lato Black" pitchFamily="34" charset="0"/>
              <a:ea typeface="Lato Black" pitchFamily="34" charset="0"/>
              <a:cs typeface="Lato Black" pitchFamily="34" charset="0"/>
            </a:endParaRPr>
          </a:p>
        </p:txBody>
      </p:sp>
      <p:sp>
        <p:nvSpPr>
          <p:cNvPr id="127" name="Round Same Side Corner Rectangle 58"/>
          <p:cNvSpPr/>
          <p:nvPr/>
        </p:nvSpPr>
        <p:spPr>
          <a:xfrm rot="10800000" flipH="1">
            <a:off x="18095370" y="6096000"/>
            <a:ext cx="162467" cy="1210815"/>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28" name="TextBox 127"/>
          <p:cNvSpPr txBox="1"/>
          <p:nvPr/>
        </p:nvSpPr>
        <p:spPr>
          <a:xfrm>
            <a:off x="18293794" y="6043643"/>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129" name="ตัวเชื่อมต่อตรง 237"/>
          <p:cNvCxnSpPr/>
          <p:nvPr/>
        </p:nvCxnSpPr>
        <p:spPr>
          <a:xfrm flipH="1">
            <a:off x="13045960" y="8406707"/>
            <a:ext cx="1859077"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0" name="TextBox 31"/>
          <p:cNvSpPr txBox="1">
            <a:spLocks noChangeArrowheads="1"/>
          </p:cNvSpPr>
          <p:nvPr/>
        </p:nvSpPr>
        <p:spPr bwMode="auto">
          <a:xfrm>
            <a:off x="15695558" y="7391400"/>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5"/>
                </a:solidFill>
                <a:latin typeface="Lato Black" pitchFamily="34" charset="0"/>
                <a:ea typeface="Lato Black" pitchFamily="34" charset="0"/>
                <a:cs typeface="Lato Black" pitchFamily="34" charset="0"/>
              </a:rPr>
              <a:t>45%</a:t>
            </a:r>
            <a:endParaRPr lang="id-ID" sz="4800" b="1" dirty="0">
              <a:solidFill>
                <a:schemeClr val="accent5"/>
              </a:solidFill>
              <a:latin typeface="Lato Black" pitchFamily="34" charset="0"/>
              <a:ea typeface="Lato Black" pitchFamily="34" charset="0"/>
              <a:cs typeface="Lato Black" pitchFamily="34" charset="0"/>
            </a:endParaRPr>
          </a:p>
        </p:txBody>
      </p:sp>
      <p:sp>
        <p:nvSpPr>
          <p:cNvPr id="131" name="Round Same Side Corner Rectangle 58"/>
          <p:cNvSpPr/>
          <p:nvPr/>
        </p:nvSpPr>
        <p:spPr>
          <a:xfrm rot="10800000" flipH="1">
            <a:off x="15312350" y="8153400"/>
            <a:ext cx="162467" cy="1210815"/>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2" name="TextBox 131"/>
          <p:cNvSpPr txBox="1"/>
          <p:nvPr/>
        </p:nvSpPr>
        <p:spPr>
          <a:xfrm>
            <a:off x="15510774" y="8101043"/>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133" name="ตัวเชื่อมต่อตรง 237"/>
          <p:cNvCxnSpPr/>
          <p:nvPr/>
        </p:nvCxnSpPr>
        <p:spPr>
          <a:xfrm flipH="1">
            <a:off x="11947053" y="10172376"/>
            <a:ext cx="4506088" cy="23237"/>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4" name="TextBox 31"/>
          <p:cNvSpPr txBox="1">
            <a:spLocks noChangeArrowheads="1"/>
          </p:cNvSpPr>
          <p:nvPr/>
        </p:nvSpPr>
        <p:spPr bwMode="auto">
          <a:xfrm>
            <a:off x="17337787" y="9525000"/>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6"/>
                </a:solidFill>
                <a:latin typeface="Lato Black" pitchFamily="34" charset="0"/>
                <a:ea typeface="Lato Black" pitchFamily="34" charset="0"/>
                <a:cs typeface="Lato Black" pitchFamily="34" charset="0"/>
              </a:rPr>
              <a:t>59%</a:t>
            </a:r>
            <a:endParaRPr lang="id-ID" sz="4800" b="1" dirty="0">
              <a:solidFill>
                <a:schemeClr val="accent6"/>
              </a:solidFill>
              <a:latin typeface="Lato Black" pitchFamily="34" charset="0"/>
              <a:ea typeface="Lato Black" pitchFamily="34" charset="0"/>
              <a:cs typeface="Lato Black" pitchFamily="34" charset="0"/>
            </a:endParaRPr>
          </a:p>
        </p:txBody>
      </p:sp>
      <p:sp>
        <p:nvSpPr>
          <p:cNvPr id="135" name="Round Same Side Corner Rectangle 58"/>
          <p:cNvSpPr/>
          <p:nvPr/>
        </p:nvSpPr>
        <p:spPr>
          <a:xfrm rot="10800000" flipH="1">
            <a:off x="16954579" y="10287000"/>
            <a:ext cx="162467" cy="1210815"/>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6" name="TextBox 135"/>
          <p:cNvSpPr txBox="1"/>
          <p:nvPr/>
        </p:nvSpPr>
        <p:spPr>
          <a:xfrm>
            <a:off x="17153003" y="10234643"/>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54" name="Group 53"/>
          <p:cNvGrpSpPr/>
          <p:nvPr/>
        </p:nvGrpSpPr>
        <p:grpSpPr>
          <a:xfrm>
            <a:off x="9342437" y="0"/>
            <a:ext cx="5121981" cy="1859280"/>
            <a:chOff x="9266237" y="-30479"/>
            <a:chExt cx="5121981" cy="1859280"/>
          </a:xfrm>
        </p:grpSpPr>
        <p:sp>
          <p:nvSpPr>
            <p:cNvPr id="5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6" name="TextBox 5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7" name="กลุ่ม 1"/>
            <p:cNvGrpSpPr/>
            <p:nvPr/>
          </p:nvGrpSpPr>
          <p:grpSpPr>
            <a:xfrm>
              <a:off x="10629638" y="960536"/>
              <a:ext cx="2675199" cy="191868"/>
              <a:chOff x="731836" y="7607630"/>
              <a:chExt cx="3043601" cy="240970"/>
            </a:xfrm>
          </p:grpSpPr>
          <p:sp>
            <p:nvSpPr>
              <p:cNvPr id="5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873333921"/>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left)">
                                      <p:cBhvr>
                                        <p:cTn id="12" dur="250"/>
                                        <p:tgtEl>
                                          <p:spTgt spid="21"/>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left)">
                                      <p:cBhvr>
                                        <p:cTn id="16" dur="250"/>
                                        <p:tgtEl>
                                          <p:spTgt spid="22"/>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left)">
                                      <p:cBhvr>
                                        <p:cTn id="20" dur="250"/>
                                        <p:tgtEl>
                                          <p:spTgt spid="23"/>
                                        </p:tgtEl>
                                      </p:cBhvr>
                                    </p:animEffect>
                                  </p:childTnLst>
                                </p:cTn>
                              </p:par>
                            </p:childTnLst>
                          </p:cTn>
                        </p:par>
                        <p:par>
                          <p:cTn id="21" fill="hold">
                            <p:stCondLst>
                              <p:cond delay="1250"/>
                            </p:stCondLst>
                            <p:childTnLst>
                              <p:par>
                                <p:cTn id="22" presetID="22" presetClass="entr" presetSubtype="8" fill="hold" nodeType="after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wipe(left)">
                                      <p:cBhvr>
                                        <p:cTn id="24" dur="250"/>
                                        <p:tgtEl>
                                          <p:spTgt spid="24"/>
                                        </p:tgtEl>
                                      </p:cBhvr>
                                    </p:animEffect>
                                  </p:childTnLst>
                                </p:cTn>
                              </p:par>
                            </p:childTnLst>
                          </p:cTn>
                        </p:par>
                        <p:par>
                          <p:cTn id="25" fill="hold">
                            <p:stCondLst>
                              <p:cond delay="1500"/>
                            </p:stCondLst>
                            <p:childTnLst>
                              <p:par>
                                <p:cTn id="26" presetID="22" presetClass="entr" presetSubtype="8" fill="hold" nodeType="afterEffect">
                                  <p:stCondLst>
                                    <p:cond delay="0"/>
                                  </p:stCondLst>
                                  <p:childTnLst>
                                    <p:set>
                                      <p:cBhvr>
                                        <p:cTn id="27" dur="1" fill="hold">
                                          <p:stCondLst>
                                            <p:cond delay="0"/>
                                          </p:stCondLst>
                                        </p:cTn>
                                        <p:tgtEl>
                                          <p:spTgt spid="121"/>
                                        </p:tgtEl>
                                        <p:attrNameLst>
                                          <p:attrName>style.visibility</p:attrName>
                                        </p:attrNameLst>
                                      </p:cBhvr>
                                      <p:to>
                                        <p:strVal val="visible"/>
                                      </p:to>
                                    </p:set>
                                    <p:animEffect transition="in" filter="wipe(left)">
                                      <p:cBhvr>
                                        <p:cTn id="28" dur="250"/>
                                        <p:tgtEl>
                                          <p:spTgt spid="121"/>
                                        </p:tgtEl>
                                      </p:cBhvr>
                                    </p:animEffect>
                                  </p:childTnLst>
                                </p:cTn>
                              </p:par>
                            </p:childTnLst>
                          </p:cTn>
                        </p:par>
                        <p:par>
                          <p:cTn id="29" fill="hold">
                            <p:stCondLst>
                              <p:cond delay="1750"/>
                            </p:stCondLst>
                            <p:childTnLst>
                              <p:par>
                                <p:cTn id="30" presetID="22" presetClass="entr" presetSubtype="8" fill="hold" grpId="0" nodeType="afterEffect">
                                  <p:stCondLst>
                                    <p:cond delay="0"/>
                                  </p:stCondLst>
                                  <p:childTnLst>
                                    <p:set>
                                      <p:cBhvr>
                                        <p:cTn id="31" dur="1" fill="hold">
                                          <p:stCondLst>
                                            <p:cond delay="0"/>
                                          </p:stCondLst>
                                        </p:cTn>
                                        <p:tgtEl>
                                          <p:spTgt spid="122"/>
                                        </p:tgtEl>
                                        <p:attrNameLst>
                                          <p:attrName>style.visibility</p:attrName>
                                        </p:attrNameLst>
                                      </p:cBhvr>
                                      <p:to>
                                        <p:strVal val="visible"/>
                                      </p:to>
                                    </p:set>
                                    <p:animEffect transition="in" filter="wipe(left)">
                                      <p:cBhvr>
                                        <p:cTn id="32" dur="500"/>
                                        <p:tgtEl>
                                          <p:spTgt spid="122"/>
                                        </p:tgtEl>
                                      </p:cBhvr>
                                    </p:animEffect>
                                  </p:childTnLst>
                                </p:cTn>
                              </p:par>
                            </p:childTnLst>
                          </p:cTn>
                        </p:par>
                        <p:par>
                          <p:cTn id="33" fill="hold">
                            <p:stCondLst>
                              <p:cond delay="2250"/>
                            </p:stCondLst>
                            <p:childTnLst>
                              <p:par>
                                <p:cTn id="34" presetID="53" presetClass="entr" presetSubtype="16" fill="hold" grpId="0" nodeType="afterEffect">
                                  <p:stCondLst>
                                    <p:cond delay="0"/>
                                  </p:stCondLst>
                                  <p:childTnLst>
                                    <p:set>
                                      <p:cBhvr>
                                        <p:cTn id="35" dur="1" fill="hold">
                                          <p:stCondLst>
                                            <p:cond delay="0"/>
                                          </p:stCondLst>
                                        </p:cTn>
                                        <p:tgtEl>
                                          <p:spTgt spid="123"/>
                                        </p:tgtEl>
                                        <p:attrNameLst>
                                          <p:attrName>style.visibility</p:attrName>
                                        </p:attrNameLst>
                                      </p:cBhvr>
                                      <p:to>
                                        <p:strVal val="visible"/>
                                      </p:to>
                                    </p:set>
                                    <p:anim calcmode="lin" valueType="num">
                                      <p:cBhvr>
                                        <p:cTn id="36" dur="500" fill="hold"/>
                                        <p:tgtEl>
                                          <p:spTgt spid="123"/>
                                        </p:tgtEl>
                                        <p:attrNameLst>
                                          <p:attrName>ppt_w</p:attrName>
                                        </p:attrNameLst>
                                      </p:cBhvr>
                                      <p:tavLst>
                                        <p:tav tm="0">
                                          <p:val>
                                            <p:fltVal val="0"/>
                                          </p:val>
                                        </p:tav>
                                        <p:tav tm="100000">
                                          <p:val>
                                            <p:strVal val="#ppt_w"/>
                                          </p:val>
                                        </p:tav>
                                      </p:tavLst>
                                    </p:anim>
                                    <p:anim calcmode="lin" valueType="num">
                                      <p:cBhvr>
                                        <p:cTn id="37" dur="500" fill="hold"/>
                                        <p:tgtEl>
                                          <p:spTgt spid="123"/>
                                        </p:tgtEl>
                                        <p:attrNameLst>
                                          <p:attrName>ppt_h</p:attrName>
                                        </p:attrNameLst>
                                      </p:cBhvr>
                                      <p:tavLst>
                                        <p:tav tm="0">
                                          <p:val>
                                            <p:fltVal val="0"/>
                                          </p:val>
                                        </p:tav>
                                        <p:tav tm="100000">
                                          <p:val>
                                            <p:strVal val="#ppt_h"/>
                                          </p:val>
                                        </p:tav>
                                      </p:tavLst>
                                    </p:anim>
                                    <p:animEffect transition="in" filter="fade">
                                      <p:cBhvr>
                                        <p:cTn id="38" dur="500"/>
                                        <p:tgtEl>
                                          <p:spTgt spid="123"/>
                                        </p:tgtEl>
                                      </p:cBhvr>
                                    </p:animEffect>
                                  </p:childTnLst>
                                </p:cTn>
                              </p:par>
                            </p:childTnLst>
                          </p:cTn>
                        </p:par>
                        <p:par>
                          <p:cTn id="39" fill="hold">
                            <p:stCondLst>
                              <p:cond delay="2750"/>
                            </p:stCondLst>
                            <p:childTnLst>
                              <p:par>
                                <p:cTn id="40" presetID="22" presetClass="entr" presetSubtype="8" fill="hold" grpId="0" nodeType="afterEffect">
                                  <p:stCondLst>
                                    <p:cond delay="0"/>
                                  </p:stCondLst>
                                  <p:childTnLst>
                                    <p:set>
                                      <p:cBhvr>
                                        <p:cTn id="41" dur="1" fill="hold">
                                          <p:stCondLst>
                                            <p:cond delay="0"/>
                                          </p:stCondLst>
                                        </p:cTn>
                                        <p:tgtEl>
                                          <p:spTgt spid="124"/>
                                        </p:tgtEl>
                                        <p:attrNameLst>
                                          <p:attrName>style.visibility</p:attrName>
                                        </p:attrNameLst>
                                      </p:cBhvr>
                                      <p:to>
                                        <p:strVal val="visible"/>
                                      </p:to>
                                    </p:set>
                                    <p:animEffect transition="in" filter="wipe(left)">
                                      <p:cBhvr>
                                        <p:cTn id="42" dur="500"/>
                                        <p:tgtEl>
                                          <p:spTgt spid="124"/>
                                        </p:tgtEl>
                                      </p:cBhvr>
                                    </p:animEffect>
                                  </p:childTnLst>
                                </p:cTn>
                              </p:par>
                            </p:childTnLst>
                          </p:cTn>
                        </p:par>
                        <p:par>
                          <p:cTn id="43" fill="hold">
                            <p:stCondLst>
                              <p:cond delay="3250"/>
                            </p:stCondLst>
                            <p:childTnLst>
                              <p:par>
                                <p:cTn id="44" presetID="22" presetClass="entr" presetSubtype="8" fill="hold" nodeType="afterEffect">
                                  <p:stCondLst>
                                    <p:cond delay="0"/>
                                  </p:stCondLst>
                                  <p:childTnLst>
                                    <p:set>
                                      <p:cBhvr>
                                        <p:cTn id="45" dur="1" fill="hold">
                                          <p:stCondLst>
                                            <p:cond delay="0"/>
                                          </p:stCondLst>
                                        </p:cTn>
                                        <p:tgtEl>
                                          <p:spTgt spid="125"/>
                                        </p:tgtEl>
                                        <p:attrNameLst>
                                          <p:attrName>style.visibility</p:attrName>
                                        </p:attrNameLst>
                                      </p:cBhvr>
                                      <p:to>
                                        <p:strVal val="visible"/>
                                      </p:to>
                                    </p:set>
                                    <p:animEffect transition="in" filter="wipe(left)">
                                      <p:cBhvr>
                                        <p:cTn id="46" dur="250"/>
                                        <p:tgtEl>
                                          <p:spTgt spid="125"/>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26"/>
                                        </p:tgtEl>
                                        <p:attrNameLst>
                                          <p:attrName>style.visibility</p:attrName>
                                        </p:attrNameLst>
                                      </p:cBhvr>
                                      <p:to>
                                        <p:strVal val="visible"/>
                                      </p:to>
                                    </p:set>
                                    <p:animEffect transition="in" filter="wipe(left)">
                                      <p:cBhvr>
                                        <p:cTn id="50" dur="500"/>
                                        <p:tgtEl>
                                          <p:spTgt spid="126"/>
                                        </p:tgtEl>
                                      </p:cBhvr>
                                    </p:animEffect>
                                  </p:childTnLst>
                                </p:cTn>
                              </p:par>
                            </p:childTnLst>
                          </p:cTn>
                        </p:par>
                        <p:par>
                          <p:cTn id="51" fill="hold">
                            <p:stCondLst>
                              <p:cond delay="4000"/>
                            </p:stCondLst>
                            <p:childTnLst>
                              <p:par>
                                <p:cTn id="52" presetID="53" presetClass="entr" presetSubtype="16" fill="hold" grpId="0" nodeType="afterEffect">
                                  <p:stCondLst>
                                    <p:cond delay="0"/>
                                  </p:stCondLst>
                                  <p:childTnLst>
                                    <p:set>
                                      <p:cBhvr>
                                        <p:cTn id="53" dur="1" fill="hold">
                                          <p:stCondLst>
                                            <p:cond delay="0"/>
                                          </p:stCondLst>
                                        </p:cTn>
                                        <p:tgtEl>
                                          <p:spTgt spid="127"/>
                                        </p:tgtEl>
                                        <p:attrNameLst>
                                          <p:attrName>style.visibility</p:attrName>
                                        </p:attrNameLst>
                                      </p:cBhvr>
                                      <p:to>
                                        <p:strVal val="visible"/>
                                      </p:to>
                                    </p:set>
                                    <p:anim calcmode="lin" valueType="num">
                                      <p:cBhvr>
                                        <p:cTn id="54" dur="500" fill="hold"/>
                                        <p:tgtEl>
                                          <p:spTgt spid="127"/>
                                        </p:tgtEl>
                                        <p:attrNameLst>
                                          <p:attrName>ppt_w</p:attrName>
                                        </p:attrNameLst>
                                      </p:cBhvr>
                                      <p:tavLst>
                                        <p:tav tm="0">
                                          <p:val>
                                            <p:fltVal val="0"/>
                                          </p:val>
                                        </p:tav>
                                        <p:tav tm="100000">
                                          <p:val>
                                            <p:strVal val="#ppt_w"/>
                                          </p:val>
                                        </p:tav>
                                      </p:tavLst>
                                    </p:anim>
                                    <p:anim calcmode="lin" valueType="num">
                                      <p:cBhvr>
                                        <p:cTn id="55" dur="500" fill="hold"/>
                                        <p:tgtEl>
                                          <p:spTgt spid="127"/>
                                        </p:tgtEl>
                                        <p:attrNameLst>
                                          <p:attrName>ppt_h</p:attrName>
                                        </p:attrNameLst>
                                      </p:cBhvr>
                                      <p:tavLst>
                                        <p:tav tm="0">
                                          <p:val>
                                            <p:fltVal val="0"/>
                                          </p:val>
                                        </p:tav>
                                        <p:tav tm="100000">
                                          <p:val>
                                            <p:strVal val="#ppt_h"/>
                                          </p:val>
                                        </p:tav>
                                      </p:tavLst>
                                    </p:anim>
                                    <p:animEffect transition="in" filter="fade">
                                      <p:cBhvr>
                                        <p:cTn id="56" dur="500"/>
                                        <p:tgtEl>
                                          <p:spTgt spid="127"/>
                                        </p:tgtEl>
                                      </p:cBhvr>
                                    </p:animEffect>
                                  </p:childTnLst>
                                </p:cTn>
                              </p:par>
                            </p:childTnLst>
                          </p:cTn>
                        </p:par>
                        <p:par>
                          <p:cTn id="57" fill="hold">
                            <p:stCondLst>
                              <p:cond delay="4500"/>
                            </p:stCondLst>
                            <p:childTnLst>
                              <p:par>
                                <p:cTn id="58" presetID="22" presetClass="entr" presetSubtype="8" fill="hold" grpId="0" nodeType="afterEffect">
                                  <p:stCondLst>
                                    <p:cond delay="0"/>
                                  </p:stCondLst>
                                  <p:childTnLst>
                                    <p:set>
                                      <p:cBhvr>
                                        <p:cTn id="59" dur="1" fill="hold">
                                          <p:stCondLst>
                                            <p:cond delay="0"/>
                                          </p:stCondLst>
                                        </p:cTn>
                                        <p:tgtEl>
                                          <p:spTgt spid="128"/>
                                        </p:tgtEl>
                                        <p:attrNameLst>
                                          <p:attrName>style.visibility</p:attrName>
                                        </p:attrNameLst>
                                      </p:cBhvr>
                                      <p:to>
                                        <p:strVal val="visible"/>
                                      </p:to>
                                    </p:set>
                                    <p:animEffect transition="in" filter="wipe(left)">
                                      <p:cBhvr>
                                        <p:cTn id="60" dur="500"/>
                                        <p:tgtEl>
                                          <p:spTgt spid="128"/>
                                        </p:tgtEl>
                                      </p:cBhvr>
                                    </p:animEffect>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129"/>
                                        </p:tgtEl>
                                        <p:attrNameLst>
                                          <p:attrName>style.visibility</p:attrName>
                                        </p:attrNameLst>
                                      </p:cBhvr>
                                      <p:to>
                                        <p:strVal val="visible"/>
                                      </p:to>
                                    </p:set>
                                    <p:animEffect transition="in" filter="wipe(left)">
                                      <p:cBhvr>
                                        <p:cTn id="64" dur="250"/>
                                        <p:tgtEl>
                                          <p:spTgt spid="129"/>
                                        </p:tgtEl>
                                      </p:cBhvr>
                                    </p:animEffect>
                                  </p:childTnLst>
                                </p:cTn>
                              </p:par>
                            </p:childTnLst>
                          </p:cTn>
                        </p:par>
                        <p:par>
                          <p:cTn id="65" fill="hold">
                            <p:stCondLst>
                              <p:cond delay="5250"/>
                            </p:stCondLst>
                            <p:childTnLst>
                              <p:par>
                                <p:cTn id="66" presetID="22" presetClass="entr" presetSubtype="8" fill="hold" grpId="0" nodeType="afterEffect">
                                  <p:stCondLst>
                                    <p:cond delay="0"/>
                                  </p:stCondLst>
                                  <p:childTnLst>
                                    <p:set>
                                      <p:cBhvr>
                                        <p:cTn id="67" dur="1" fill="hold">
                                          <p:stCondLst>
                                            <p:cond delay="0"/>
                                          </p:stCondLst>
                                        </p:cTn>
                                        <p:tgtEl>
                                          <p:spTgt spid="130"/>
                                        </p:tgtEl>
                                        <p:attrNameLst>
                                          <p:attrName>style.visibility</p:attrName>
                                        </p:attrNameLst>
                                      </p:cBhvr>
                                      <p:to>
                                        <p:strVal val="visible"/>
                                      </p:to>
                                    </p:set>
                                    <p:animEffect transition="in" filter="wipe(left)">
                                      <p:cBhvr>
                                        <p:cTn id="68" dur="500"/>
                                        <p:tgtEl>
                                          <p:spTgt spid="130"/>
                                        </p:tgtEl>
                                      </p:cBhvr>
                                    </p:animEffect>
                                  </p:childTnLst>
                                </p:cTn>
                              </p:par>
                            </p:childTnLst>
                          </p:cTn>
                        </p:par>
                        <p:par>
                          <p:cTn id="69" fill="hold">
                            <p:stCondLst>
                              <p:cond delay="5750"/>
                            </p:stCondLst>
                            <p:childTnLst>
                              <p:par>
                                <p:cTn id="70" presetID="53" presetClass="entr" presetSubtype="16" fill="hold" grpId="0"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6250"/>
                            </p:stCondLst>
                            <p:childTnLst>
                              <p:par>
                                <p:cTn id="76" presetID="22" presetClass="entr" presetSubtype="8" fill="hold" grpId="0" nodeType="afterEffect">
                                  <p:stCondLst>
                                    <p:cond delay="0"/>
                                  </p:stCondLst>
                                  <p:childTnLst>
                                    <p:set>
                                      <p:cBhvr>
                                        <p:cTn id="77" dur="1" fill="hold">
                                          <p:stCondLst>
                                            <p:cond delay="0"/>
                                          </p:stCondLst>
                                        </p:cTn>
                                        <p:tgtEl>
                                          <p:spTgt spid="132"/>
                                        </p:tgtEl>
                                        <p:attrNameLst>
                                          <p:attrName>style.visibility</p:attrName>
                                        </p:attrNameLst>
                                      </p:cBhvr>
                                      <p:to>
                                        <p:strVal val="visible"/>
                                      </p:to>
                                    </p:set>
                                    <p:animEffect transition="in" filter="wipe(left)">
                                      <p:cBhvr>
                                        <p:cTn id="78" dur="500"/>
                                        <p:tgtEl>
                                          <p:spTgt spid="132"/>
                                        </p:tgtEl>
                                      </p:cBhvr>
                                    </p:animEffect>
                                  </p:childTnLst>
                                </p:cTn>
                              </p:par>
                            </p:childTnLst>
                          </p:cTn>
                        </p:par>
                        <p:par>
                          <p:cTn id="79" fill="hold">
                            <p:stCondLst>
                              <p:cond delay="6750"/>
                            </p:stCondLst>
                            <p:childTnLst>
                              <p:par>
                                <p:cTn id="80" presetID="22" presetClass="entr" presetSubtype="8" fill="hold" nodeType="afterEffect">
                                  <p:stCondLst>
                                    <p:cond delay="0"/>
                                  </p:stCondLst>
                                  <p:childTnLst>
                                    <p:set>
                                      <p:cBhvr>
                                        <p:cTn id="81" dur="1" fill="hold">
                                          <p:stCondLst>
                                            <p:cond delay="0"/>
                                          </p:stCondLst>
                                        </p:cTn>
                                        <p:tgtEl>
                                          <p:spTgt spid="133"/>
                                        </p:tgtEl>
                                        <p:attrNameLst>
                                          <p:attrName>style.visibility</p:attrName>
                                        </p:attrNameLst>
                                      </p:cBhvr>
                                      <p:to>
                                        <p:strVal val="visible"/>
                                      </p:to>
                                    </p:set>
                                    <p:animEffect transition="in" filter="wipe(left)">
                                      <p:cBhvr>
                                        <p:cTn id="82" dur="250"/>
                                        <p:tgtEl>
                                          <p:spTgt spid="133"/>
                                        </p:tgtEl>
                                      </p:cBhvr>
                                    </p:animEffect>
                                  </p:childTnLst>
                                </p:cTn>
                              </p:par>
                            </p:childTnLst>
                          </p:cTn>
                        </p:par>
                        <p:par>
                          <p:cTn id="83" fill="hold">
                            <p:stCondLst>
                              <p:cond delay="7000"/>
                            </p:stCondLst>
                            <p:childTnLst>
                              <p:par>
                                <p:cTn id="84" presetID="22" presetClass="entr" presetSubtype="8" fill="hold" grpId="0" nodeType="afterEffect">
                                  <p:stCondLst>
                                    <p:cond delay="0"/>
                                  </p:stCondLst>
                                  <p:childTnLst>
                                    <p:set>
                                      <p:cBhvr>
                                        <p:cTn id="85" dur="1" fill="hold">
                                          <p:stCondLst>
                                            <p:cond delay="0"/>
                                          </p:stCondLst>
                                        </p:cTn>
                                        <p:tgtEl>
                                          <p:spTgt spid="134"/>
                                        </p:tgtEl>
                                        <p:attrNameLst>
                                          <p:attrName>style.visibility</p:attrName>
                                        </p:attrNameLst>
                                      </p:cBhvr>
                                      <p:to>
                                        <p:strVal val="visible"/>
                                      </p:to>
                                    </p:set>
                                    <p:animEffect transition="in" filter="wipe(left)">
                                      <p:cBhvr>
                                        <p:cTn id="86" dur="500"/>
                                        <p:tgtEl>
                                          <p:spTgt spid="134"/>
                                        </p:tgtEl>
                                      </p:cBhvr>
                                    </p:animEffect>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135"/>
                                        </p:tgtEl>
                                        <p:attrNameLst>
                                          <p:attrName>style.visibility</p:attrName>
                                        </p:attrNameLst>
                                      </p:cBhvr>
                                      <p:to>
                                        <p:strVal val="visible"/>
                                      </p:to>
                                    </p:set>
                                    <p:anim calcmode="lin" valueType="num">
                                      <p:cBhvr>
                                        <p:cTn id="90" dur="500" fill="hold"/>
                                        <p:tgtEl>
                                          <p:spTgt spid="135"/>
                                        </p:tgtEl>
                                        <p:attrNameLst>
                                          <p:attrName>ppt_w</p:attrName>
                                        </p:attrNameLst>
                                      </p:cBhvr>
                                      <p:tavLst>
                                        <p:tav tm="0">
                                          <p:val>
                                            <p:fltVal val="0"/>
                                          </p:val>
                                        </p:tav>
                                        <p:tav tm="100000">
                                          <p:val>
                                            <p:strVal val="#ppt_w"/>
                                          </p:val>
                                        </p:tav>
                                      </p:tavLst>
                                    </p:anim>
                                    <p:anim calcmode="lin" valueType="num">
                                      <p:cBhvr>
                                        <p:cTn id="91" dur="500" fill="hold"/>
                                        <p:tgtEl>
                                          <p:spTgt spid="135"/>
                                        </p:tgtEl>
                                        <p:attrNameLst>
                                          <p:attrName>ppt_h</p:attrName>
                                        </p:attrNameLst>
                                      </p:cBhvr>
                                      <p:tavLst>
                                        <p:tav tm="0">
                                          <p:val>
                                            <p:fltVal val="0"/>
                                          </p:val>
                                        </p:tav>
                                        <p:tav tm="100000">
                                          <p:val>
                                            <p:strVal val="#ppt_h"/>
                                          </p:val>
                                        </p:tav>
                                      </p:tavLst>
                                    </p:anim>
                                    <p:animEffect transition="in" filter="fade">
                                      <p:cBhvr>
                                        <p:cTn id="92" dur="500"/>
                                        <p:tgtEl>
                                          <p:spTgt spid="135"/>
                                        </p:tgtEl>
                                      </p:cBhvr>
                                    </p:animEffect>
                                  </p:childTnLst>
                                </p:cTn>
                              </p:par>
                            </p:childTnLst>
                          </p:cTn>
                        </p:par>
                        <p:par>
                          <p:cTn id="93" fill="hold">
                            <p:stCondLst>
                              <p:cond delay="8000"/>
                            </p:stCondLst>
                            <p:childTnLst>
                              <p:par>
                                <p:cTn id="94" presetID="22" presetClass="entr" presetSubtype="8" fill="hold" grpId="0" nodeType="afterEffect">
                                  <p:stCondLst>
                                    <p:cond delay="0"/>
                                  </p:stCondLst>
                                  <p:childTnLst>
                                    <p:set>
                                      <p:cBhvr>
                                        <p:cTn id="95" dur="1" fill="hold">
                                          <p:stCondLst>
                                            <p:cond delay="0"/>
                                          </p:stCondLst>
                                        </p:cTn>
                                        <p:tgtEl>
                                          <p:spTgt spid="136"/>
                                        </p:tgtEl>
                                        <p:attrNameLst>
                                          <p:attrName>style.visibility</p:attrName>
                                        </p:attrNameLst>
                                      </p:cBhvr>
                                      <p:to>
                                        <p:strVal val="visible"/>
                                      </p:to>
                                    </p:set>
                                    <p:animEffect transition="in" filter="wipe(left)">
                                      <p:cBhvr>
                                        <p:cTn id="96"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animBg="1"/>
      <p:bldP spid="124" grpId="0"/>
      <p:bldP spid="126" grpId="0"/>
      <p:bldP spid="127" grpId="0" animBg="1"/>
      <p:bldP spid="128" grpId="0"/>
      <p:bldP spid="130" grpId="0"/>
      <p:bldP spid="131" grpId="0" animBg="1"/>
      <p:bldP spid="132" grpId="0"/>
      <p:bldP spid="134" grpId="0"/>
      <p:bldP spid="135" grpId="0" animBg="1"/>
      <p:bldP spid="136"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กลุ่ม 24"/>
          <p:cNvGrpSpPr/>
          <p:nvPr/>
        </p:nvGrpSpPr>
        <p:grpSpPr>
          <a:xfrm>
            <a:off x="3703637" y="2424112"/>
            <a:ext cx="4648200" cy="9844088"/>
            <a:chOff x="3703637" y="2424112"/>
            <a:chExt cx="4648200" cy="9844088"/>
          </a:xfrm>
        </p:grpSpPr>
        <p:sp>
          <p:nvSpPr>
            <p:cNvPr id="3" name="AutoShape 4"/>
            <p:cNvSpPr>
              <a:spLocks noChangeAspect="1" noChangeArrowheads="1" noTextEdit="1"/>
            </p:cNvSpPr>
            <p:nvPr/>
          </p:nvSpPr>
          <p:spPr bwMode="auto">
            <a:xfrm>
              <a:off x="3703637" y="2424112"/>
              <a:ext cx="4648200" cy="984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 name="Freeform 6"/>
            <p:cNvSpPr>
              <a:spLocks noEditPoints="1"/>
            </p:cNvSpPr>
            <p:nvPr/>
          </p:nvSpPr>
          <p:spPr bwMode="auto">
            <a:xfrm>
              <a:off x="3703637" y="2424112"/>
              <a:ext cx="4648200" cy="9844088"/>
            </a:xfrm>
            <a:custGeom>
              <a:avLst/>
              <a:gdLst>
                <a:gd name="T0" fmla="*/ 237 w 237"/>
                <a:gd name="T1" fmla="*/ 34 h 502"/>
                <a:gd name="T2" fmla="*/ 203 w 237"/>
                <a:gd name="T3" fmla="*/ 0 h 502"/>
                <a:gd name="T4" fmla="*/ 33 w 237"/>
                <a:gd name="T5" fmla="*/ 0 h 502"/>
                <a:gd name="T6" fmla="*/ 0 w 237"/>
                <a:gd name="T7" fmla="*/ 34 h 502"/>
                <a:gd name="T8" fmla="*/ 0 w 237"/>
                <a:gd name="T9" fmla="*/ 468 h 502"/>
                <a:gd name="T10" fmla="*/ 33 w 237"/>
                <a:gd name="T11" fmla="*/ 502 h 502"/>
                <a:gd name="T12" fmla="*/ 203 w 237"/>
                <a:gd name="T13" fmla="*/ 502 h 502"/>
                <a:gd name="T14" fmla="*/ 237 w 237"/>
                <a:gd name="T15" fmla="*/ 468 h 502"/>
                <a:gd name="T16" fmla="*/ 237 w 237"/>
                <a:gd name="T17" fmla="*/ 34 h 502"/>
                <a:gd name="T18" fmla="*/ 143 w 237"/>
                <a:gd name="T19" fmla="*/ 44 h 502"/>
                <a:gd name="T20" fmla="*/ 138 w 237"/>
                <a:gd name="T21" fmla="*/ 50 h 502"/>
                <a:gd name="T22" fmla="*/ 101 w 237"/>
                <a:gd name="T23" fmla="*/ 50 h 502"/>
                <a:gd name="T24" fmla="*/ 96 w 237"/>
                <a:gd name="T25" fmla="*/ 44 h 502"/>
                <a:gd name="T26" fmla="*/ 96 w 237"/>
                <a:gd name="T27" fmla="*/ 44 h 502"/>
                <a:gd name="T28" fmla="*/ 101 w 237"/>
                <a:gd name="T29" fmla="*/ 39 h 502"/>
                <a:gd name="T30" fmla="*/ 138 w 237"/>
                <a:gd name="T31" fmla="*/ 39 h 502"/>
                <a:gd name="T32" fmla="*/ 143 w 237"/>
                <a:gd name="T33" fmla="*/ 44 h 502"/>
                <a:gd name="T34" fmla="*/ 19 w 237"/>
                <a:gd name="T35" fmla="*/ 72 h 502"/>
                <a:gd name="T36" fmla="*/ 220 w 237"/>
                <a:gd name="T37" fmla="*/ 72 h 502"/>
                <a:gd name="T38" fmla="*/ 220 w 237"/>
                <a:gd name="T39" fmla="*/ 430 h 502"/>
                <a:gd name="T40" fmla="*/ 19 w 237"/>
                <a:gd name="T41" fmla="*/ 43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7" h="502">
                  <a:moveTo>
                    <a:pt x="237" y="34"/>
                  </a:moveTo>
                  <a:cubicBezTo>
                    <a:pt x="237" y="15"/>
                    <a:pt x="222" y="0"/>
                    <a:pt x="203" y="0"/>
                  </a:cubicBezTo>
                  <a:cubicBezTo>
                    <a:pt x="33" y="0"/>
                    <a:pt x="33" y="0"/>
                    <a:pt x="33" y="0"/>
                  </a:cubicBezTo>
                  <a:cubicBezTo>
                    <a:pt x="15" y="0"/>
                    <a:pt x="0" y="15"/>
                    <a:pt x="0" y="34"/>
                  </a:cubicBezTo>
                  <a:cubicBezTo>
                    <a:pt x="0" y="468"/>
                    <a:pt x="0" y="468"/>
                    <a:pt x="0" y="468"/>
                  </a:cubicBezTo>
                  <a:cubicBezTo>
                    <a:pt x="0" y="486"/>
                    <a:pt x="15" y="502"/>
                    <a:pt x="33" y="502"/>
                  </a:cubicBezTo>
                  <a:cubicBezTo>
                    <a:pt x="203" y="502"/>
                    <a:pt x="203" y="502"/>
                    <a:pt x="203" y="502"/>
                  </a:cubicBezTo>
                  <a:cubicBezTo>
                    <a:pt x="222" y="502"/>
                    <a:pt x="237" y="486"/>
                    <a:pt x="237" y="468"/>
                  </a:cubicBezTo>
                  <a:lnTo>
                    <a:pt x="237" y="34"/>
                  </a:lnTo>
                  <a:close/>
                  <a:moveTo>
                    <a:pt x="143" y="44"/>
                  </a:moveTo>
                  <a:cubicBezTo>
                    <a:pt x="143" y="47"/>
                    <a:pt x="141" y="50"/>
                    <a:pt x="138" y="50"/>
                  </a:cubicBezTo>
                  <a:cubicBezTo>
                    <a:pt x="101" y="50"/>
                    <a:pt x="101" y="50"/>
                    <a:pt x="101" y="50"/>
                  </a:cubicBezTo>
                  <a:cubicBezTo>
                    <a:pt x="99" y="50"/>
                    <a:pt x="96" y="47"/>
                    <a:pt x="96" y="44"/>
                  </a:cubicBezTo>
                  <a:cubicBezTo>
                    <a:pt x="96" y="44"/>
                    <a:pt x="96" y="44"/>
                    <a:pt x="96" y="44"/>
                  </a:cubicBezTo>
                  <a:cubicBezTo>
                    <a:pt x="96" y="41"/>
                    <a:pt x="99" y="39"/>
                    <a:pt x="101" y="39"/>
                  </a:cubicBezTo>
                  <a:cubicBezTo>
                    <a:pt x="138" y="39"/>
                    <a:pt x="138" y="39"/>
                    <a:pt x="138" y="39"/>
                  </a:cubicBezTo>
                  <a:cubicBezTo>
                    <a:pt x="141" y="39"/>
                    <a:pt x="143" y="41"/>
                    <a:pt x="143" y="44"/>
                  </a:cubicBezTo>
                  <a:close/>
                  <a:moveTo>
                    <a:pt x="19" y="72"/>
                  </a:moveTo>
                  <a:cubicBezTo>
                    <a:pt x="220" y="72"/>
                    <a:pt x="220" y="72"/>
                    <a:pt x="220" y="72"/>
                  </a:cubicBezTo>
                  <a:cubicBezTo>
                    <a:pt x="220" y="430"/>
                    <a:pt x="220" y="430"/>
                    <a:pt x="220" y="430"/>
                  </a:cubicBezTo>
                  <a:cubicBezTo>
                    <a:pt x="19" y="430"/>
                    <a:pt x="19" y="430"/>
                    <a:pt x="19" y="430"/>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 name="Oval 7"/>
            <p:cNvSpPr>
              <a:spLocks noChangeArrowheads="1"/>
            </p:cNvSpPr>
            <p:nvPr/>
          </p:nvSpPr>
          <p:spPr bwMode="auto">
            <a:xfrm>
              <a:off x="5743575" y="11209337"/>
              <a:ext cx="549275" cy="549275"/>
            </a:xfrm>
            <a:prstGeom prst="ellipse">
              <a:avLst/>
            </a:prstGeom>
            <a:solidFill>
              <a:srgbClr val="3A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0" name="กลุ่ม 19"/>
            <p:cNvGrpSpPr/>
            <p:nvPr/>
          </p:nvGrpSpPr>
          <p:grpSpPr>
            <a:xfrm>
              <a:off x="4008437" y="3691758"/>
              <a:ext cx="4038600" cy="7281042"/>
              <a:chOff x="4008437" y="3810000"/>
              <a:chExt cx="4038600" cy="6558219"/>
            </a:xfrm>
          </p:grpSpPr>
          <p:sp>
            <p:nvSpPr>
              <p:cNvPr id="10" name="สี่เหลี่ยมผืนผ้า 9"/>
              <p:cNvSpPr/>
              <p:nvPr/>
            </p:nvSpPr>
            <p:spPr>
              <a:xfrm>
                <a:off x="4008437" y="3810000"/>
                <a:ext cx="4038600" cy="22148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97" name="สี่เหลี่ยมผืนผ้า 96"/>
              <p:cNvSpPr/>
              <p:nvPr/>
            </p:nvSpPr>
            <p:spPr>
              <a:xfrm>
                <a:off x="4008437" y="5990424"/>
                <a:ext cx="4038600" cy="22148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98" name="สี่เหลี่ยมผืนผ้า 97"/>
              <p:cNvSpPr/>
              <p:nvPr/>
            </p:nvSpPr>
            <p:spPr>
              <a:xfrm>
                <a:off x="4008437" y="8153400"/>
                <a:ext cx="4038600" cy="22148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grpSp>
        <p:sp>
          <p:nvSpPr>
            <p:cNvPr id="99" name="Freeform 103"/>
            <p:cNvSpPr>
              <a:spLocks noEditPoints="1"/>
            </p:cNvSpPr>
            <p:nvPr/>
          </p:nvSpPr>
          <p:spPr bwMode="auto">
            <a:xfrm>
              <a:off x="5363096" y="8959655"/>
              <a:ext cx="1388541" cy="1632145"/>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00" name="Freeform 168"/>
            <p:cNvSpPr>
              <a:spLocks noEditPoints="1"/>
            </p:cNvSpPr>
            <p:nvPr/>
          </p:nvSpPr>
          <p:spPr bwMode="auto">
            <a:xfrm>
              <a:off x="5227637" y="6594336"/>
              <a:ext cx="1607785" cy="1559064"/>
            </a:xfrm>
            <a:custGeom>
              <a:avLst/>
              <a:gdLst>
                <a:gd name="T0" fmla="*/ 0 w 66"/>
                <a:gd name="T1" fmla="*/ 56 h 64"/>
                <a:gd name="T2" fmla="*/ 2 w 66"/>
                <a:gd name="T3" fmla="*/ 61 h 64"/>
                <a:gd name="T4" fmla="*/ 3 w 66"/>
                <a:gd name="T5" fmla="*/ 62 h 64"/>
                <a:gd name="T6" fmla="*/ 8 w 66"/>
                <a:gd name="T7" fmla="*/ 64 h 64"/>
                <a:gd name="T8" fmla="*/ 14 w 66"/>
                <a:gd name="T9" fmla="*/ 62 h 64"/>
                <a:gd name="T10" fmla="*/ 29 w 66"/>
                <a:gd name="T11" fmla="*/ 46 h 64"/>
                <a:gd name="T12" fmla="*/ 40 w 66"/>
                <a:gd name="T13" fmla="*/ 48 h 64"/>
                <a:gd name="T14" fmla="*/ 57 w 66"/>
                <a:gd name="T15" fmla="*/ 41 h 64"/>
                <a:gd name="T16" fmla="*/ 57 w 66"/>
                <a:gd name="T17" fmla="*/ 7 h 64"/>
                <a:gd name="T18" fmla="*/ 40 w 66"/>
                <a:gd name="T19" fmla="*/ 0 h 64"/>
                <a:gd name="T20" fmla="*/ 23 w 66"/>
                <a:gd name="T21" fmla="*/ 7 h 64"/>
                <a:gd name="T22" fmla="*/ 18 w 66"/>
                <a:gd name="T23" fmla="*/ 35 h 64"/>
                <a:gd name="T24" fmla="*/ 2 w 66"/>
                <a:gd name="T25" fmla="*/ 50 h 64"/>
                <a:gd name="T26" fmla="*/ 0 w 66"/>
                <a:gd name="T27" fmla="*/ 56 h 64"/>
                <a:gd name="T28" fmla="*/ 40 w 66"/>
                <a:gd name="T29" fmla="*/ 45 h 64"/>
                <a:gd name="T30" fmla="*/ 25 w 66"/>
                <a:gd name="T31" fmla="*/ 39 h 64"/>
                <a:gd name="T32" fmla="*/ 25 w 66"/>
                <a:gd name="T33" fmla="*/ 9 h 64"/>
                <a:gd name="T34" fmla="*/ 40 w 66"/>
                <a:gd name="T35" fmla="*/ 3 h 64"/>
                <a:gd name="T36" fmla="*/ 55 w 66"/>
                <a:gd name="T37" fmla="*/ 9 h 64"/>
                <a:gd name="T38" fmla="*/ 55 w 66"/>
                <a:gd name="T39" fmla="*/ 39 h 64"/>
                <a:gd name="T40" fmla="*/ 40 w 66"/>
                <a:gd name="T41" fmla="*/ 45 h 64"/>
                <a:gd name="T42" fmla="*/ 3 w 66"/>
                <a:gd name="T43" fmla="*/ 56 h 64"/>
                <a:gd name="T44" fmla="*/ 5 w 66"/>
                <a:gd name="T45" fmla="*/ 52 h 64"/>
                <a:gd name="T46" fmla="*/ 20 w 66"/>
                <a:gd name="T47" fmla="*/ 38 h 64"/>
                <a:gd name="T48" fmla="*/ 23 w 66"/>
                <a:gd name="T49" fmla="*/ 41 h 64"/>
                <a:gd name="T50" fmla="*/ 26 w 66"/>
                <a:gd name="T51" fmla="*/ 44 h 64"/>
                <a:gd name="T52" fmla="*/ 12 w 66"/>
                <a:gd name="T53" fmla="*/ 59 h 64"/>
                <a:gd name="T54" fmla="*/ 5 w 66"/>
                <a:gd name="T55" fmla="*/ 59 h 64"/>
                <a:gd name="T56" fmla="*/ 5 w 66"/>
                <a:gd name="T57" fmla="*/ 59 h 64"/>
                <a:gd name="T58" fmla="*/ 3 w 66"/>
                <a:gd name="T59"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64">
                  <a:moveTo>
                    <a:pt x="0" y="56"/>
                  </a:moveTo>
                  <a:cubicBezTo>
                    <a:pt x="0" y="58"/>
                    <a:pt x="1" y="60"/>
                    <a:pt x="2" y="61"/>
                  </a:cubicBezTo>
                  <a:cubicBezTo>
                    <a:pt x="3" y="62"/>
                    <a:pt x="3" y="62"/>
                    <a:pt x="3" y="62"/>
                  </a:cubicBezTo>
                  <a:cubicBezTo>
                    <a:pt x="4" y="63"/>
                    <a:pt x="6" y="64"/>
                    <a:pt x="8" y="64"/>
                  </a:cubicBezTo>
                  <a:cubicBezTo>
                    <a:pt x="10" y="64"/>
                    <a:pt x="12" y="63"/>
                    <a:pt x="14" y="62"/>
                  </a:cubicBezTo>
                  <a:cubicBezTo>
                    <a:pt x="29" y="46"/>
                    <a:pt x="29" y="46"/>
                    <a:pt x="29" y="46"/>
                  </a:cubicBezTo>
                  <a:cubicBezTo>
                    <a:pt x="33" y="48"/>
                    <a:pt x="36" y="48"/>
                    <a:pt x="40" y="48"/>
                  </a:cubicBezTo>
                  <a:cubicBezTo>
                    <a:pt x="46" y="48"/>
                    <a:pt x="52" y="46"/>
                    <a:pt x="57" y="41"/>
                  </a:cubicBezTo>
                  <a:cubicBezTo>
                    <a:pt x="66" y="32"/>
                    <a:pt x="66" y="17"/>
                    <a:pt x="57" y="7"/>
                  </a:cubicBezTo>
                  <a:cubicBezTo>
                    <a:pt x="52" y="2"/>
                    <a:pt x="46" y="0"/>
                    <a:pt x="40" y="0"/>
                  </a:cubicBezTo>
                  <a:cubicBezTo>
                    <a:pt x="33" y="0"/>
                    <a:pt x="27" y="3"/>
                    <a:pt x="23" y="7"/>
                  </a:cubicBezTo>
                  <a:cubicBezTo>
                    <a:pt x="15" y="15"/>
                    <a:pt x="14" y="26"/>
                    <a:pt x="18" y="35"/>
                  </a:cubicBezTo>
                  <a:cubicBezTo>
                    <a:pt x="2" y="50"/>
                    <a:pt x="2" y="50"/>
                    <a:pt x="2" y="50"/>
                  </a:cubicBezTo>
                  <a:cubicBezTo>
                    <a:pt x="1" y="52"/>
                    <a:pt x="0" y="54"/>
                    <a:pt x="0" y="56"/>
                  </a:cubicBezTo>
                  <a:close/>
                  <a:moveTo>
                    <a:pt x="40" y="45"/>
                  </a:moveTo>
                  <a:cubicBezTo>
                    <a:pt x="34" y="45"/>
                    <a:pt x="29" y="43"/>
                    <a:pt x="25" y="39"/>
                  </a:cubicBezTo>
                  <a:cubicBezTo>
                    <a:pt x="17" y="31"/>
                    <a:pt x="17" y="18"/>
                    <a:pt x="25" y="9"/>
                  </a:cubicBezTo>
                  <a:cubicBezTo>
                    <a:pt x="29" y="6"/>
                    <a:pt x="34" y="3"/>
                    <a:pt x="40" y="3"/>
                  </a:cubicBezTo>
                  <a:cubicBezTo>
                    <a:pt x="45" y="3"/>
                    <a:pt x="51" y="5"/>
                    <a:pt x="55" y="9"/>
                  </a:cubicBezTo>
                  <a:cubicBezTo>
                    <a:pt x="63" y="18"/>
                    <a:pt x="63" y="31"/>
                    <a:pt x="55" y="39"/>
                  </a:cubicBezTo>
                  <a:cubicBezTo>
                    <a:pt x="51" y="43"/>
                    <a:pt x="45" y="45"/>
                    <a:pt x="40" y="45"/>
                  </a:cubicBezTo>
                  <a:close/>
                  <a:moveTo>
                    <a:pt x="3" y="56"/>
                  </a:moveTo>
                  <a:cubicBezTo>
                    <a:pt x="3" y="54"/>
                    <a:pt x="4" y="53"/>
                    <a:pt x="5" y="52"/>
                  </a:cubicBezTo>
                  <a:cubicBezTo>
                    <a:pt x="20" y="38"/>
                    <a:pt x="20" y="38"/>
                    <a:pt x="20" y="38"/>
                  </a:cubicBezTo>
                  <a:cubicBezTo>
                    <a:pt x="20" y="39"/>
                    <a:pt x="22" y="40"/>
                    <a:pt x="23" y="41"/>
                  </a:cubicBezTo>
                  <a:cubicBezTo>
                    <a:pt x="24" y="42"/>
                    <a:pt x="25" y="44"/>
                    <a:pt x="26" y="44"/>
                  </a:cubicBezTo>
                  <a:cubicBezTo>
                    <a:pt x="12" y="59"/>
                    <a:pt x="12" y="59"/>
                    <a:pt x="12" y="59"/>
                  </a:cubicBezTo>
                  <a:cubicBezTo>
                    <a:pt x="10" y="61"/>
                    <a:pt x="7" y="61"/>
                    <a:pt x="5" y="59"/>
                  </a:cubicBezTo>
                  <a:cubicBezTo>
                    <a:pt x="5" y="59"/>
                    <a:pt x="5" y="59"/>
                    <a:pt x="5" y="59"/>
                  </a:cubicBezTo>
                  <a:cubicBezTo>
                    <a:pt x="4" y="58"/>
                    <a:pt x="3" y="57"/>
                    <a:pt x="3" y="5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01" name="กลุ่ม 100"/>
            <p:cNvGrpSpPr/>
            <p:nvPr/>
          </p:nvGrpSpPr>
          <p:grpSpPr>
            <a:xfrm>
              <a:off x="5303837" y="4114800"/>
              <a:ext cx="1510343" cy="1485983"/>
              <a:chOff x="16810038" y="11310938"/>
              <a:chExt cx="590550" cy="581025"/>
            </a:xfrm>
            <a:solidFill>
              <a:schemeClr val="bg1"/>
            </a:solidFill>
          </p:grpSpPr>
          <p:sp>
            <p:nvSpPr>
              <p:cNvPr id="102" name="Freeform 187"/>
              <p:cNvSpPr>
                <a:spLocks noEditPoints="1"/>
              </p:cNvSpPr>
              <p:nvPr/>
            </p:nvSpPr>
            <p:spPr bwMode="auto">
              <a:xfrm>
                <a:off x="16810038" y="11310938"/>
                <a:ext cx="590550" cy="581025"/>
              </a:xfrm>
              <a:custGeom>
                <a:avLst/>
                <a:gdLst>
                  <a:gd name="T0" fmla="*/ 31 w 62"/>
                  <a:gd name="T1" fmla="*/ 0 h 61"/>
                  <a:gd name="T2" fmla="*/ 0 w 62"/>
                  <a:gd name="T3" fmla="*/ 31 h 61"/>
                  <a:gd name="T4" fmla="*/ 31 w 62"/>
                  <a:gd name="T5" fmla="*/ 61 h 61"/>
                  <a:gd name="T6" fmla="*/ 62 w 62"/>
                  <a:gd name="T7" fmla="*/ 31 h 61"/>
                  <a:gd name="T8" fmla="*/ 31 w 62"/>
                  <a:gd name="T9" fmla="*/ 0 h 61"/>
                  <a:gd name="T10" fmla="*/ 31 w 62"/>
                  <a:gd name="T11" fmla="*/ 58 h 61"/>
                  <a:gd name="T12" fmla="*/ 4 w 62"/>
                  <a:gd name="T13" fmla="*/ 31 h 61"/>
                  <a:gd name="T14" fmla="*/ 31 w 62"/>
                  <a:gd name="T15" fmla="*/ 3 h 61"/>
                  <a:gd name="T16" fmla="*/ 58 w 62"/>
                  <a:gd name="T17" fmla="*/ 31 h 61"/>
                  <a:gd name="T18" fmla="*/ 31 w 62"/>
                  <a:gd name="T19"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1">
                    <a:moveTo>
                      <a:pt x="31" y="0"/>
                    </a:moveTo>
                    <a:cubicBezTo>
                      <a:pt x="14" y="0"/>
                      <a:pt x="0" y="14"/>
                      <a:pt x="0" y="31"/>
                    </a:cubicBezTo>
                    <a:cubicBezTo>
                      <a:pt x="0" y="47"/>
                      <a:pt x="14" y="61"/>
                      <a:pt x="31" y="61"/>
                    </a:cubicBezTo>
                    <a:cubicBezTo>
                      <a:pt x="48" y="61"/>
                      <a:pt x="62" y="47"/>
                      <a:pt x="62" y="31"/>
                    </a:cubicBezTo>
                    <a:cubicBezTo>
                      <a:pt x="62" y="14"/>
                      <a:pt x="48" y="0"/>
                      <a:pt x="31" y="0"/>
                    </a:cubicBezTo>
                    <a:close/>
                    <a:moveTo>
                      <a:pt x="31" y="58"/>
                    </a:moveTo>
                    <a:cubicBezTo>
                      <a:pt x="16" y="58"/>
                      <a:pt x="4" y="46"/>
                      <a:pt x="4" y="31"/>
                    </a:cubicBezTo>
                    <a:cubicBezTo>
                      <a:pt x="4" y="16"/>
                      <a:pt x="16" y="3"/>
                      <a:pt x="31" y="3"/>
                    </a:cubicBezTo>
                    <a:cubicBezTo>
                      <a:pt x="46" y="3"/>
                      <a:pt x="58" y="16"/>
                      <a:pt x="58" y="31"/>
                    </a:cubicBezTo>
                    <a:cubicBezTo>
                      <a:pt x="58" y="46"/>
                      <a:pt x="46" y="58"/>
                      <a:pt x="3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 name="Freeform 188"/>
              <p:cNvSpPr>
                <a:spLocks/>
              </p:cNvSpPr>
              <p:nvPr/>
            </p:nvSpPr>
            <p:spPr bwMode="auto">
              <a:xfrm>
                <a:off x="17038638" y="11396663"/>
                <a:ext cx="180975" cy="257175"/>
              </a:xfrm>
              <a:custGeom>
                <a:avLst/>
                <a:gdLst>
                  <a:gd name="T0" fmla="*/ 18 w 19"/>
                  <a:gd name="T1" fmla="*/ 24 h 27"/>
                  <a:gd name="T2" fmla="*/ 9 w 19"/>
                  <a:gd name="T3" fmla="*/ 20 h 27"/>
                  <a:gd name="T4" fmla="*/ 4 w 19"/>
                  <a:gd name="T5" fmla="*/ 2 h 27"/>
                  <a:gd name="T6" fmla="*/ 2 w 19"/>
                  <a:gd name="T7" fmla="*/ 0 h 27"/>
                  <a:gd name="T8" fmla="*/ 2 w 19"/>
                  <a:gd name="T9" fmla="*/ 0 h 27"/>
                  <a:gd name="T10" fmla="*/ 0 w 19"/>
                  <a:gd name="T11" fmla="*/ 2 h 27"/>
                  <a:gd name="T12" fmla="*/ 5 w 19"/>
                  <a:gd name="T13" fmla="*/ 21 h 27"/>
                  <a:gd name="T14" fmla="*/ 6 w 19"/>
                  <a:gd name="T15" fmla="*/ 23 h 27"/>
                  <a:gd name="T16" fmla="*/ 16 w 19"/>
                  <a:gd name="T17" fmla="*/ 27 h 27"/>
                  <a:gd name="T18" fmla="*/ 17 w 19"/>
                  <a:gd name="T19" fmla="*/ 27 h 27"/>
                  <a:gd name="T20" fmla="*/ 18 w 19"/>
                  <a:gd name="T21" fmla="*/ 26 h 27"/>
                  <a:gd name="T22" fmla="*/ 18 w 19"/>
                  <a:gd name="T2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7">
                    <a:moveTo>
                      <a:pt x="18" y="24"/>
                    </a:moveTo>
                    <a:cubicBezTo>
                      <a:pt x="9" y="20"/>
                      <a:pt x="9" y="20"/>
                      <a:pt x="9" y="20"/>
                    </a:cubicBezTo>
                    <a:cubicBezTo>
                      <a:pt x="4" y="2"/>
                      <a:pt x="4" y="2"/>
                      <a:pt x="4" y="2"/>
                    </a:cubicBezTo>
                    <a:cubicBezTo>
                      <a:pt x="4" y="1"/>
                      <a:pt x="3" y="0"/>
                      <a:pt x="2" y="0"/>
                    </a:cubicBezTo>
                    <a:cubicBezTo>
                      <a:pt x="2" y="0"/>
                      <a:pt x="2" y="0"/>
                      <a:pt x="2" y="0"/>
                    </a:cubicBezTo>
                    <a:cubicBezTo>
                      <a:pt x="1" y="0"/>
                      <a:pt x="0" y="1"/>
                      <a:pt x="0" y="2"/>
                    </a:cubicBezTo>
                    <a:cubicBezTo>
                      <a:pt x="5" y="21"/>
                      <a:pt x="5" y="21"/>
                      <a:pt x="5" y="21"/>
                    </a:cubicBezTo>
                    <a:cubicBezTo>
                      <a:pt x="5" y="22"/>
                      <a:pt x="5" y="23"/>
                      <a:pt x="6" y="23"/>
                    </a:cubicBezTo>
                    <a:cubicBezTo>
                      <a:pt x="16" y="27"/>
                      <a:pt x="16" y="27"/>
                      <a:pt x="16" y="27"/>
                    </a:cubicBezTo>
                    <a:cubicBezTo>
                      <a:pt x="16" y="27"/>
                      <a:pt x="17" y="27"/>
                      <a:pt x="17" y="27"/>
                    </a:cubicBezTo>
                    <a:cubicBezTo>
                      <a:pt x="17" y="27"/>
                      <a:pt x="18" y="27"/>
                      <a:pt x="18" y="26"/>
                    </a:cubicBezTo>
                    <a:cubicBezTo>
                      <a:pt x="19" y="26"/>
                      <a:pt x="19" y="25"/>
                      <a:pt x="1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20" name="ตัวเชื่อมต่อตรง 237"/>
          <p:cNvCxnSpPr/>
          <p:nvPr/>
        </p:nvCxnSpPr>
        <p:spPr>
          <a:xfrm rot="10800000" flipV="1">
            <a:off x="8528634" y="5167031"/>
            <a:ext cx="6668325" cy="85778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37" name="กลุ่ม 136"/>
          <p:cNvGrpSpPr/>
          <p:nvPr/>
        </p:nvGrpSpPr>
        <p:grpSpPr>
          <a:xfrm>
            <a:off x="11021278" y="3414431"/>
            <a:ext cx="4493359" cy="1698890"/>
            <a:chOff x="1084743" y="20942"/>
            <a:chExt cx="4493359" cy="1698890"/>
          </a:xfrm>
        </p:grpSpPr>
        <p:sp>
          <p:nvSpPr>
            <p:cNvPr id="138" name="TextBox 137"/>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39" name="กลุ่ม 138"/>
            <p:cNvGrpSpPr/>
            <p:nvPr/>
          </p:nvGrpSpPr>
          <p:grpSpPr>
            <a:xfrm>
              <a:off x="1084743" y="222069"/>
              <a:ext cx="927304" cy="927304"/>
              <a:chOff x="1095022" y="-1242008"/>
              <a:chExt cx="1371600" cy="1371600"/>
            </a:xfrm>
          </p:grpSpPr>
          <p:sp>
            <p:nvSpPr>
              <p:cNvPr id="140" name="วงรี 139"/>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1"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142" name="ตัวเชื่อมต่อตรง 237"/>
          <p:cNvCxnSpPr/>
          <p:nvPr/>
        </p:nvCxnSpPr>
        <p:spPr>
          <a:xfrm flipH="1">
            <a:off x="8580437" y="6820741"/>
            <a:ext cx="7406744"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43" name="กลุ่ม 142"/>
          <p:cNvGrpSpPr/>
          <p:nvPr/>
        </p:nvGrpSpPr>
        <p:grpSpPr>
          <a:xfrm>
            <a:off x="16657637" y="5846844"/>
            <a:ext cx="4493359" cy="1698890"/>
            <a:chOff x="1084743" y="20942"/>
            <a:chExt cx="4493359" cy="1698890"/>
          </a:xfrm>
        </p:grpSpPr>
        <p:sp>
          <p:nvSpPr>
            <p:cNvPr id="144" name="TextBox 143"/>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45" name="กลุ่ม 144"/>
            <p:cNvGrpSpPr/>
            <p:nvPr/>
          </p:nvGrpSpPr>
          <p:grpSpPr>
            <a:xfrm>
              <a:off x="1084743" y="222069"/>
              <a:ext cx="927304" cy="927304"/>
              <a:chOff x="1095022" y="-1242008"/>
              <a:chExt cx="1371600" cy="1371600"/>
            </a:xfrm>
          </p:grpSpPr>
          <p:sp>
            <p:nvSpPr>
              <p:cNvPr id="146" name="วงรี 145"/>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47"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148" name="ตัวเชื่อมต่อตรง 237"/>
          <p:cNvCxnSpPr/>
          <p:nvPr/>
        </p:nvCxnSpPr>
        <p:spPr>
          <a:xfrm rot="10800000">
            <a:off x="8528635" y="7529231"/>
            <a:ext cx="6645787" cy="770247"/>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49" name="กลุ่ม 148"/>
          <p:cNvGrpSpPr/>
          <p:nvPr/>
        </p:nvGrpSpPr>
        <p:grpSpPr>
          <a:xfrm>
            <a:off x="10945103" y="9053231"/>
            <a:ext cx="4493359" cy="1698890"/>
            <a:chOff x="1084743" y="20942"/>
            <a:chExt cx="4493359" cy="1698890"/>
          </a:xfrm>
        </p:grpSpPr>
        <p:sp>
          <p:nvSpPr>
            <p:cNvPr id="150" name="TextBox 149"/>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51" name="กลุ่ม 150"/>
            <p:cNvGrpSpPr/>
            <p:nvPr/>
          </p:nvGrpSpPr>
          <p:grpSpPr>
            <a:xfrm>
              <a:off x="1084743" y="222069"/>
              <a:ext cx="927304" cy="927304"/>
              <a:chOff x="1095022" y="-1242008"/>
              <a:chExt cx="1371600" cy="1371600"/>
            </a:xfrm>
          </p:grpSpPr>
          <p:sp>
            <p:nvSpPr>
              <p:cNvPr id="152" name="วงรี 151"/>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53"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43" name="Group 42"/>
          <p:cNvGrpSpPr/>
          <p:nvPr/>
        </p:nvGrpSpPr>
        <p:grpSpPr>
          <a:xfrm>
            <a:off x="9342437" y="0"/>
            <a:ext cx="5121981" cy="1859280"/>
            <a:chOff x="9266237" y="-30479"/>
            <a:chExt cx="5121981" cy="1859280"/>
          </a:xfrm>
        </p:grpSpPr>
        <p:sp>
          <p:nvSpPr>
            <p:cNvPr id="44"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5" name="TextBox 44"/>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6" name="กลุ่ม 1"/>
            <p:cNvGrpSpPr/>
            <p:nvPr/>
          </p:nvGrpSpPr>
          <p:grpSpPr>
            <a:xfrm>
              <a:off x="10629638" y="960536"/>
              <a:ext cx="2675199" cy="191868"/>
              <a:chOff x="731836" y="7607630"/>
              <a:chExt cx="3043601" cy="240970"/>
            </a:xfrm>
          </p:grpSpPr>
          <p:sp>
            <p:nvSpPr>
              <p:cNvPr id="47"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874134861"/>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250" fill="hold"/>
                                        <p:tgtEl>
                                          <p:spTgt spid="25"/>
                                        </p:tgtEl>
                                        <p:attrNameLst>
                                          <p:attrName>ppt_x</p:attrName>
                                        </p:attrNameLst>
                                      </p:cBhvr>
                                      <p:tavLst>
                                        <p:tav tm="0">
                                          <p:val>
                                            <p:strVal val="0-#ppt_w/2"/>
                                          </p:val>
                                        </p:tav>
                                        <p:tav tm="100000">
                                          <p:val>
                                            <p:strVal val="#ppt_x"/>
                                          </p:val>
                                        </p:tav>
                                      </p:tavLst>
                                    </p:anim>
                                    <p:anim calcmode="lin" valueType="num">
                                      <p:cBhvr additive="base">
                                        <p:cTn id="8" dur="250" fill="hold"/>
                                        <p:tgtEl>
                                          <p:spTgt spid="25"/>
                                        </p:tgtEl>
                                        <p:attrNameLst>
                                          <p:attrName>ppt_y</p:attrName>
                                        </p:attrNameLst>
                                      </p:cBhvr>
                                      <p:tavLst>
                                        <p:tav tm="0">
                                          <p:val>
                                            <p:strVal val="#ppt_y"/>
                                          </p:val>
                                        </p:tav>
                                        <p:tav tm="100000">
                                          <p:val>
                                            <p:strVal val="#ppt_y"/>
                                          </p:val>
                                        </p:tav>
                                      </p:tavLst>
                                    </p:anim>
                                  </p:childTnLst>
                                </p:cTn>
                              </p:par>
                            </p:childTnLst>
                          </p:cTn>
                        </p:par>
                        <p:par>
                          <p:cTn id="9" fill="hold">
                            <p:stCondLst>
                              <p:cond delay="250"/>
                            </p:stCondLst>
                            <p:childTnLst>
                              <p:par>
                                <p:cTn id="10" presetID="22" presetClass="entr" presetSubtype="8" fill="hold" nodeType="afterEffect">
                                  <p:stCondLst>
                                    <p:cond delay="0"/>
                                  </p:stCondLst>
                                  <p:childTnLst>
                                    <p:set>
                                      <p:cBhvr>
                                        <p:cTn id="11" dur="1" fill="hold">
                                          <p:stCondLst>
                                            <p:cond delay="0"/>
                                          </p:stCondLst>
                                        </p:cTn>
                                        <p:tgtEl>
                                          <p:spTgt spid="120"/>
                                        </p:tgtEl>
                                        <p:attrNameLst>
                                          <p:attrName>style.visibility</p:attrName>
                                        </p:attrNameLst>
                                      </p:cBhvr>
                                      <p:to>
                                        <p:strVal val="visible"/>
                                      </p:to>
                                    </p:set>
                                    <p:animEffect transition="in" filter="wipe(left)">
                                      <p:cBhvr>
                                        <p:cTn id="12" dur="500"/>
                                        <p:tgtEl>
                                          <p:spTgt spid="120"/>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137"/>
                                        </p:tgtEl>
                                        <p:attrNameLst>
                                          <p:attrName>style.visibility</p:attrName>
                                        </p:attrNameLst>
                                      </p:cBhvr>
                                      <p:to>
                                        <p:strVal val="visible"/>
                                      </p:to>
                                    </p:set>
                                    <p:animEffect transition="in" filter="wipe(left)">
                                      <p:cBhvr>
                                        <p:cTn id="16" dur="500"/>
                                        <p:tgtEl>
                                          <p:spTgt spid="137"/>
                                        </p:tgtEl>
                                      </p:cBhvr>
                                    </p:animEffect>
                                  </p:childTnLst>
                                </p:cTn>
                              </p:par>
                            </p:childTnLst>
                          </p:cTn>
                        </p:par>
                        <p:par>
                          <p:cTn id="17" fill="hold">
                            <p:stCondLst>
                              <p:cond delay="1250"/>
                            </p:stCondLst>
                            <p:childTnLst>
                              <p:par>
                                <p:cTn id="18" presetID="22" presetClass="entr" presetSubtype="8" fill="hold" nodeType="afterEffect">
                                  <p:stCondLst>
                                    <p:cond delay="0"/>
                                  </p:stCondLst>
                                  <p:childTnLst>
                                    <p:set>
                                      <p:cBhvr>
                                        <p:cTn id="19" dur="1" fill="hold">
                                          <p:stCondLst>
                                            <p:cond delay="0"/>
                                          </p:stCondLst>
                                        </p:cTn>
                                        <p:tgtEl>
                                          <p:spTgt spid="142"/>
                                        </p:tgtEl>
                                        <p:attrNameLst>
                                          <p:attrName>style.visibility</p:attrName>
                                        </p:attrNameLst>
                                      </p:cBhvr>
                                      <p:to>
                                        <p:strVal val="visible"/>
                                      </p:to>
                                    </p:set>
                                    <p:animEffect transition="in" filter="wipe(left)">
                                      <p:cBhvr>
                                        <p:cTn id="20" dur="500"/>
                                        <p:tgtEl>
                                          <p:spTgt spid="142"/>
                                        </p:tgtEl>
                                      </p:cBhvr>
                                    </p:animEffect>
                                  </p:childTnLst>
                                </p:cTn>
                              </p:par>
                            </p:childTnLst>
                          </p:cTn>
                        </p:par>
                        <p:par>
                          <p:cTn id="21" fill="hold">
                            <p:stCondLst>
                              <p:cond delay="1750"/>
                            </p:stCondLst>
                            <p:childTnLst>
                              <p:par>
                                <p:cTn id="22" presetID="22" presetClass="entr" presetSubtype="8" fill="hold" nodeType="afterEffect">
                                  <p:stCondLst>
                                    <p:cond delay="0"/>
                                  </p:stCondLst>
                                  <p:childTnLst>
                                    <p:set>
                                      <p:cBhvr>
                                        <p:cTn id="23" dur="1" fill="hold">
                                          <p:stCondLst>
                                            <p:cond delay="0"/>
                                          </p:stCondLst>
                                        </p:cTn>
                                        <p:tgtEl>
                                          <p:spTgt spid="143"/>
                                        </p:tgtEl>
                                        <p:attrNameLst>
                                          <p:attrName>style.visibility</p:attrName>
                                        </p:attrNameLst>
                                      </p:cBhvr>
                                      <p:to>
                                        <p:strVal val="visible"/>
                                      </p:to>
                                    </p:set>
                                    <p:animEffect transition="in" filter="wipe(left)">
                                      <p:cBhvr>
                                        <p:cTn id="24" dur="500"/>
                                        <p:tgtEl>
                                          <p:spTgt spid="143"/>
                                        </p:tgtEl>
                                      </p:cBhvr>
                                    </p:animEffect>
                                  </p:childTnLst>
                                </p:cTn>
                              </p:par>
                            </p:childTnLst>
                          </p:cTn>
                        </p:par>
                        <p:par>
                          <p:cTn id="25" fill="hold">
                            <p:stCondLst>
                              <p:cond delay="2250"/>
                            </p:stCondLst>
                            <p:childTnLst>
                              <p:par>
                                <p:cTn id="26" presetID="22" presetClass="entr" presetSubtype="8" fill="hold" nodeType="afterEffect">
                                  <p:stCondLst>
                                    <p:cond delay="0"/>
                                  </p:stCondLst>
                                  <p:childTnLst>
                                    <p:set>
                                      <p:cBhvr>
                                        <p:cTn id="27" dur="1" fill="hold">
                                          <p:stCondLst>
                                            <p:cond delay="0"/>
                                          </p:stCondLst>
                                        </p:cTn>
                                        <p:tgtEl>
                                          <p:spTgt spid="148"/>
                                        </p:tgtEl>
                                        <p:attrNameLst>
                                          <p:attrName>style.visibility</p:attrName>
                                        </p:attrNameLst>
                                      </p:cBhvr>
                                      <p:to>
                                        <p:strVal val="visible"/>
                                      </p:to>
                                    </p:set>
                                    <p:animEffect transition="in" filter="wipe(left)">
                                      <p:cBhvr>
                                        <p:cTn id="28" dur="500"/>
                                        <p:tgtEl>
                                          <p:spTgt spid="148"/>
                                        </p:tgtEl>
                                      </p:cBhvr>
                                    </p:animEffect>
                                  </p:childTnLst>
                                </p:cTn>
                              </p:par>
                            </p:childTnLst>
                          </p:cTn>
                        </p:par>
                        <p:par>
                          <p:cTn id="29" fill="hold">
                            <p:stCondLst>
                              <p:cond delay="2750"/>
                            </p:stCondLst>
                            <p:childTnLst>
                              <p:par>
                                <p:cTn id="30" presetID="22" presetClass="entr" presetSubtype="8" fill="hold" nodeType="afterEffect">
                                  <p:stCondLst>
                                    <p:cond delay="0"/>
                                  </p:stCondLst>
                                  <p:childTnLst>
                                    <p:set>
                                      <p:cBhvr>
                                        <p:cTn id="31" dur="1" fill="hold">
                                          <p:stCondLst>
                                            <p:cond delay="0"/>
                                          </p:stCondLst>
                                        </p:cTn>
                                        <p:tgtEl>
                                          <p:spTgt spid="149"/>
                                        </p:tgtEl>
                                        <p:attrNameLst>
                                          <p:attrName>style.visibility</p:attrName>
                                        </p:attrNameLst>
                                      </p:cBhvr>
                                      <p:to>
                                        <p:strVal val="visible"/>
                                      </p:to>
                                    </p:set>
                                    <p:animEffect transition="in" filter="wipe(left)">
                                      <p:cBhvr>
                                        <p:cTn id="32"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กลุ่ม 26"/>
          <p:cNvGrpSpPr/>
          <p:nvPr/>
        </p:nvGrpSpPr>
        <p:grpSpPr>
          <a:xfrm>
            <a:off x="16576675" y="4475163"/>
            <a:ext cx="3814763" cy="2190750"/>
            <a:chOff x="16576675" y="4475163"/>
            <a:chExt cx="3814763" cy="2190750"/>
          </a:xfrm>
        </p:grpSpPr>
        <p:sp>
          <p:nvSpPr>
            <p:cNvPr id="65" name="Freeform 16"/>
            <p:cNvSpPr>
              <a:spLocks noEditPoints="1"/>
            </p:cNvSpPr>
            <p:nvPr/>
          </p:nvSpPr>
          <p:spPr bwMode="auto">
            <a:xfrm>
              <a:off x="16576675" y="4475163"/>
              <a:ext cx="3814763" cy="2190750"/>
            </a:xfrm>
            <a:custGeom>
              <a:avLst/>
              <a:gdLst>
                <a:gd name="T0" fmla="*/ 105 w 148"/>
                <a:gd name="T1" fmla="*/ 0 h 85"/>
                <a:gd name="T2" fmla="*/ 0 w 148"/>
                <a:gd name="T3" fmla="*/ 0 h 85"/>
                <a:gd name="T4" fmla="*/ 0 w 148"/>
                <a:gd name="T5" fmla="*/ 85 h 85"/>
                <a:gd name="T6" fmla="*/ 105 w 148"/>
                <a:gd name="T7" fmla="*/ 85 h 85"/>
                <a:gd name="T8" fmla="*/ 148 w 148"/>
                <a:gd name="T9" fmla="*/ 42 h 85"/>
                <a:gd name="T10" fmla="*/ 105 w 148"/>
                <a:gd name="T11" fmla="*/ 0 h 85"/>
                <a:gd name="T12" fmla="*/ 103 w 148"/>
                <a:gd name="T13" fmla="*/ 79 h 85"/>
                <a:gd name="T14" fmla="*/ 66 w 148"/>
                <a:gd name="T15" fmla="*/ 42 h 85"/>
                <a:gd name="T16" fmla="*/ 103 w 148"/>
                <a:gd name="T17" fmla="*/ 6 h 85"/>
                <a:gd name="T18" fmla="*/ 139 w 148"/>
                <a:gd name="T19" fmla="*/ 42 h 85"/>
                <a:gd name="T20" fmla="*/ 103 w 148"/>
                <a:gd name="T21"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85">
                  <a:moveTo>
                    <a:pt x="105" y="0"/>
                  </a:moveTo>
                  <a:cubicBezTo>
                    <a:pt x="0" y="0"/>
                    <a:pt x="0" y="0"/>
                    <a:pt x="0" y="0"/>
                  </a:cubicBezTo>
                  <a:cubicBezTo>
                    <a:pt x="0" y="85"/>
                    <a:pt x="0" y="85"/>
                    <a:pt x="0" y="85"/>
                  </a:cubicBezTo>
                  <a:cubicBezTo>
                    <a:pt x="105" y="85"/>
                    <a:pt x="105" y="85"/>
                    <a:pt x="105" y="85"/>
                  </a:cubicBezTo>
                  <a:cubicBezTo>
                    <a:pt x="129" y="85"/>
                    <a:pt x="148" y="66"/>
                    <a:pt x="148" y="42"/>
                  </a:cubicBezTo>
                  <a:cubicBezTo>
                    <a:pt x="148" y="19"/>
                    <a:pt x="129" y="0"/>
                    <a:pt x="105" y="0"/>
                  </a:cubicBezTo>
                  <a:close/>
                  <a:moveTo>
                    <a:pt x="103" y="79"/>
                  </a:moveTo>
                  <a:cubicBezTo>
                    <a:pt x="82" y="79"/>
                    <a:pt x="66" y="63"/>
                    <a:pt x="66" y="42"/>
                  </a:cubicBezTo>
                  <a:cubicBezTo>
                    <a:pt x="66" y="22"/>
                    <a:pt x="82" y="6"/>
                    <a:pt x="103" y="6"/>
                  </a:cubicBezTo>
                  <a:cubicBezTo>
                    <a:pt x="123" y="6"/>
                    <a:pt x="139" y="22"/>
                    <a:pt x="139" y="42"/>
                  </a:cubicBezTo>
                  <a:cubicBezTo>
                    <a:pt x="139" y="63"/>
                    <a:pt x="123" y="79"/>
                    <a:pt x="103" y="7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69" name="กลุ่ม 68"/>
            <p:cNvGrpSpPr/>
            <p:nvPr/>
          </p:nvGrpSpPr>
          <p:grpSpPr>
            <a:xfrm>
              <a:off x="18791237" y="5126038"/>
              <a:ext cx="973237" cy="830114"/>
              <a:chOff x="17753013" y="5292725"/>
              <a:chExt cx="647700" cy="552450"/>
            </a:xfrm>
            <a:solidFill>
              <a:schemeClr val="accent5"/>
            </a:solidFill>
          </p:grpSpPr>
          <p:sp>
            <p:nvSpPr>
              <p:cNvPr id="70"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6" name="กลุ่ม 25"/>
          <p:cNvGrpSpPr/>
          <p:nvPr/>
        </p:nvGrpSpPr>
        <p:grpSpPr>
          <a:xfrm>
            <a:off x="3971925" y="6692900"/>
            <a:ext cx="3789363" cy="2216150"/>
            <a:chOff x="3971925" y="6692900"/>
            <a:chExt cx="3789363" cy="2216150"/>
          </a:xfrm>
        </p:grpSpPr>
        <p:sp>
          <p:nvSpPr>
            <p:cNvPr id="68" name="Freeform 19"/>
            <p:cNvSpPr>
              <a:spLocks noEditPoints="1"/>
            </p:cNvSpPr>
            <p:nvPr/>
          </p:nvSpPr>
          <p:spPr bwMode="auto">
            <a:xfrm>
              <a:off x="3971925" y="6692900"/>
              <a:ext cx="3789363" cy="2216150"/>
            </a:xfrm>
            <a:custGeom>
              <a:avLst/>
              <a:gdLst>
                <a:gd name="T0" fmla="*/ 42 w 147"/>
                <a:gd name="T1" fmla="*/ 0 h 86"/>
                <a:gd name="T2" fmla="*/ 0 w 147"/>
                <a:gd name="T3" fmla="*/ 43 h 86"/>
                <a:gd name="T4" fmla="*/ 42 w 147"/>
                <a:gd name="T5" fmla="*/ 86 h 86"/>
                <a:gd name="T6" fmla="*/ 147 w 147"/>
                <a:gd name="T7" fmla="*/ 86 h 86"/>
                <a:gd name="T8" fmla="*/ 147 w 147"/>
                <a:gd name="T9" fmla="*/ 0 h 86"/>
                <a:gd name="T10" fmla="*/ 42 w 147"/>
                <a:gd name="T11" fmla="*/ 0 h 86"/>
                <a:gd name="T12" fmla="*/ 45 w 147"/>
                <a:gd name="T13" fmla="*/ 79 h 86"/>
                <a:gd name="T14" fmla="*/ 8 w 147"/>
                <a:gd name="T15" fmla="*/ 43 h 86"/>
                <a:gd name="T16" fmla="*/ 45 w 147"/>
                <a:gd name="T17" fmla="*/ 6 h 86"/>
                <a:gd name="T18" fmla="*/ 81 w 147"/>
                <a:gd name="T19" fmla="*/ 43 h 86"/>
                <a:gd name="T20" fmla="*/ 45 w 147"/>
                <a:gd name="T21" fmla="*/ 7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86">
                  <a:moveTo>
                    <a:pt x="42" y="0"/>
                  </a:moveTo>
                  <a:cubicBezTo>
                    <a:pt x="19" y="0"/>
                    <a:pt x="0" y="19"/>
                    <a:pt x="0" y="43"/>
                  </a:cubicBezTo>
                  <a:cubicBezTo>
                    <a:pt x="0" y="66"/>
                    <a:pt x="19" y="86"/>
                    <a:pt x="42" y="86"/>
                  </a:cubicBezTo>
                  <a:cubicBezTo>
                    <a:pt x="147" y="86"/>
                    <a:pt x="147" y="86"/>
                    <a:pt x="147" y="86"/>
                  </a:cubicBezTo>
                  <a:cubicBezTo>
                    <a:pt x="147" y="0"/>
                    <a:pt x="147" y="0"/>
                    <a:pt x="147" y="0"/>
                  </a:cubicBezTo>
                  <a:lnTo>
                    <a:pt x="42" y="0"/>
                  </a:lnTo>
                  <a:close/>
                  <a:moveTo>
                    <a:pt x="45" y="79"/>
                  </a:moveTo>
                  <a:cubicBezTo>
                    <a:pt x="25" y="79"/>
                    <a:pt x="8" y="63"/>
                    <a:pt x="8" y="43"/>
                  </a:cubicBezTo>
                  <a:cubicBezTo>
                    <a:pt x="8" y="23"/>
                    <a:pt x="25" y="6"/>
                    <a:pt x="45" y="6"/>
                  </a:cubicBezTo>
                  <a:cubicBezTo>
                    <a:pt x="65" y="6"/>
                    <a:pt x="81" y="23"/>
                    <a:pt x="81" y="43"/>
                  </a:cubicBezTo>
                  <a:cubicBezTo>
                    <a:pt x="81" y="63"/>
                    <a:pt x="65" y="79"/>
                    <a:pt x="45" y="7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3" name="Freeform 102"/>
            <p:cNvSpPr>
              <a:spLocks noEditPoints="1"/>
            </p:cNvSpPr>
            <p:nvPr/>
          </p:nvSpPr>
          <p:spPr bwMode="auto">
            <a:xfrm>
              <a:off x="4631326" y="7317606"/>
              <a:ext cx="958925" cy="887363"/>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4" name="กลุ่ม 23"/>
          <p:cNvGrpSpPr/>
          <p:nvPr/>
        </p:nvGrpSpPr>
        <p:grpSpPr>
          <a:xfrm>
            <a:off x="3971925" y="4475163"/>
            <a:ext cx="3789363" cy="2217738"/>
            <a:chOff x="3971925" y="4475163"/>
            <a:chExt cx="3789363" cy="2217738"/>
          </a:xfrm>
        </p:grpSpPr>
        <p:sp>
          <p:nvSpPr>
            <p:cNvPr id="67" name="Freeform 18"/>
            <p:cNvSpPr>
              <a:spLocks noEditPoints="1"/>
            </p:cNvSpPr>
            <p:nvPr/>
          </p:nvSpPr>
          <p:spPr bwMode="auto">
            <a:xfrm>
              <a:off x="3971925" y="4475163"/>
              <a:ext cx="3789363" cy="2217738"/>
            </a:xfrm>
            <a:custGeom>
              <a:avLst/>
              <a:gdLst>
                <a:gd name="T0" fmla="*/ 42 w 147"/>
                <a:gd name="T1" fmla="*/ 0 h 86"/>
                <a:gd name="T2" fmla="*/ 0 w 147"/>
                <a:gd name="T3" fmla="*/ 43 h 86"/>
                <a:gd name="T4" fmla="*/ 42 w 147"/>
                <a:gd name="T5" fmla="*/ 86 h 86"/>
                <a:gd name="T6" fmla="*/ 147 w 147"/>
                <a:gd name="T7" fmla="*/ 86 h 86"/>
                <a:gd name="T8" fmla="*/ 147 w 147"/>
                <a:gd name="T9" fmla="*/ 0 h 86"/>
                <a:gd name="T10" fmla="*/ 42 w 147"/>
                <a:gd name="T11" fmla="*/ 0 h 86"/>
                <a:gd name="T12" fmla="*/ 45 w 147"/>
                <a:gd name="T13" fmla="*/ 79 h 86"/>
                <a:gd name="T14" fmla="*/ 8 w 147"/>
                <a:gd name="T15" fmla="*/ 43 h 86"/>
                <a:gd name="T16" fmla="*/ 45 w 147"/>
                <a:gd name="T17" fmla="*/ 6 h 86"/>
                <a:gd name="T18" fmla="*/ 81 w 147"/>
                <a:gd name="T19" fmla="*/ 43 h 86"/>
                <a:gd name="T20" fmla="*/ 45 w 147"/>
                <a:gd name="T21" fmla="*/ 7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86">
                  <a:moveTo>
                    <a:pt x="42" y="0"/>
                  </a:moveTo>
                  <a:cubicBezTo>
                    <a:pt x="19" y="0"/>
                    <a:pt x="0" y="19"/>
                    <a:pt x="0" y="43"/>
                  </a:cubicBezTo>
                  <a:cubicBezTo>
                    <a:pt x="0" y="67"/>
                    <a:pt x="19" y="86"/>
                    <a:pt x="42" y="86"/>
                  </a:cubicBezTo>
                  <a:cubicBezTo>
                    <a:pt x="147" y="86"/>
                    <a:pt x="147" y="86"/>
                    <a:pt x="147" y="86"/>
                  </a:cubicBezTo>
                  <a:cubicBezTo>
                    <a:pt x="147" y="0"/>
                    <a:pt x="147" y="0"/>
                    <a:pt x="147" y="0"/>
                  </a:cubicBezTo>
                  <a:lnTo>
                    <a:pt x="42" y="0"/>
                  </a:lnTo>
                  <a:close/>
                  <a:moveTo>
                    <a:pt x="45" y="79"/>
                  </a:moveTo>
                  <a:cubicBezTo>
                    <a:pt x="25" y="79"/>
                    <a:pt x="8" y="63"/>
                    <a:pt x="8" y="43"/>
                  </a:cubicBezTo>
                  <a:cubicBezTo>
                    <a:pt x="8" y="23"/>
                    <a:pt x="25" y="6"/>
                    <a:pt x="45" y="6"/>
                  </a:cubicBezTo>
                  <a:cubicBezTo>
                    <a:pt x="65" y="6"/>
                    <a:pt x="81" y="23"/>
                    <a:pt x="81" y="43"/>
                  </a:cubicBezTo>
                  <a:cubicBezTo>
                    <a:pt x="81" y="63"/>
                    <a:pt x="65" y="79"/>
                    <a:pt x="45" y="7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74" name="Freeform 134"/>
            <p:cNvSpPr>
              <a:spLocks noEditPoints="1"/>
            </p:cNvSpPr>
            <p:nvPr/>
          </p:nvSpPr>
          <p:spPr bwMode="auto">
            <a:xfrm>
              <a:off x="4617042" y="5126038"/>
              <a:ext cx="915988" cy="915988"/>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28" name="กลุ่ม 27"/>
          <p:cNvGrpSpPr/>
          <p:nvPr/>
        </p:nvGrpSpPr>
        <p:grpSpPr>
          <a:xfrm>
            <a:off x="16583299" y="6665913"/>
            <a:ext cx="3814763" cy="2190750"/>
            <a:chOff x="16583299" y="6665913"/>
            <a:chExt cx="3814763" cy="2190750"/>
          </a:xfrm>
        </p:grpSpPr>
        <p:sp>
          <p:nvSpPr>
            <p:cNvPr id="66" name="Freeform 17"/>
            <p:cNvSpPr>
              <a:spLocks noEditPoints="1"/>
            </p:cNvSpPr>
            <p:nvPr/>
          </p:nvSpPr>
          <p:spPr bwMode="auto">
            <a:xfrm>
              <a:off x="16583299" y="6665913"/>
              <a:ext cx="3814763" cy="2190750"/>
            </a:xfrm>
            <a:custGeom>
              <a:avLst/>
              <a:gdLst>
                <a:gd name="T0" fmla="*/ 105 w 148"/>
                <a:gd name="T1" fmla="*/ 0 h 85"/>
                <a:gd name="T2" fmla="*/ 0 w 148"/>
                <a:gd name="T3" fmla="*/ 0 h 85"/>
                <a:gd name="T4" fmla="*/ 0 w 148"/>
                <a:gd name="T5" fmla="*/ 85 h 85"/>
                <a:gd name="T6" fmla="*/ 105 w 148"/>
                <a:gd name="T7" fmla="*/ 85 h 85"/>
                <a:gd name="T8" fmla="*/ 148 w 148"/>
                <a:gd name="T9" fmla="*/ 42 h 85"/>
                <a:gd name="T10" fmla="*/ 105 w 148"/>
                <a:gd name="T11" fmla="*/ 0 h 85"/>
                <a:gd name="T12" fmla="*/ 103 w 148"/>
                <a:gd name="T13" fmla="*/ 79 h 85"/>
                <a:gd name="T14" fmla="*/ 66 w 148"/>
                <a:gd name="T15" fmla="*/ 42 h 85"/>
                <a:gd name="T16" fmla="*/ 103 w 148"/>
                <a:gd name="T17" fmla="*/ 6 h 85"/>
                <a:gd name="T18" fmla="*/ 139 w 148"/>
                <a:gd name="T19" fmla="*/ 42 h 85"/>
                <a:gd name="T20" fmla="*/ 103 w 148"/>
                <a:gd name="T21"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85">
                  <a:moveTo>
                    <a:pt x="105" y="0"/>
                  </a:moveTo>
                  <a:cubicBezTo>
                    <a:pt x="0" y="0"/>
                    <a:pt x="0" y="0"/>
                    <a:pt x="0" y="0"/>
                  </a:cubicBezTo>
                  <a:cubicBezTo>
                    <a:pt x="0" y="85"/>
                    <a:pt x="0" y="85"/>
                    <a:pt x="0" y="85"/>
                  </a:cubicBezTo>
                  <a:cubicBezTo>
                    <a:pt x="105" y="85"/>
                    <a:pt x="105" y="85"/>
                    <a:pt x="105" y="85"/>
                  </a:cubicBezTo>
                  <a:cubicBezTo>
                    <a:pt x="129" y="85"/>
                    <a:pt x="148" y="66"/>
                    <a:pt x="148" y="42"/>
                  </a:cubicBezTo>
                  <a:cubicBezTo>
                    <a:pt x="148" y="19"/>
                    <a:pt x="129" y="0"/>
                    <a:pt x="105" y="0"/>
                  </a:cubicBezTo>
                  <a:close/>
                  <a:moveTo>
                    <a:pt x="103" y="79"/>
                  </a:moveTo>
                  <a:cubicBezTo>
                    <a:pt x="82" y="79"/>
                    <a:pt x="66" y="63"/>
                    <a:pt x="66" y="42"/>
                  </a:cubicBezTo>
                  <a:cubicBezTo>
                    <a:pt x="66" y="22"/>
                    <a:pt x="82" y="6"/>
                    <a:pt x="103" y="6"/>
                  </a:cubicBezTo>
                  <a:cubicBezTo>
                    <a:pt x="123" y="6"/>
                    <a:pt x="139" y="22"/>
                    <a:pt x="139" y="42"/>
                  </a:cubicBezTo>
                  <a:cubicBezTo>
                    <a:pt x="139" y="63"/>
                    <a:pt x="123" y="79"/>
                    <a:pt x="103" y="7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75" name="กลุ่ม 74"/>
            <p:cNvGrpSpPr/>
            <p:nvPr/>
          </p:nvGrpSpPr>
          <p:grpSpPr>
            <a:xfrm>
              <a:off x="18943637" y="7315602"/>
              <a:ext cx="658366" cy="815801"/>
              <a:chOff x="14562138" y="8907463"/>
              <a:chExt cx="438150" cy="542925"/>
            </a:xfrm>
            <a:solidFill>
              <a:schemeClr val="accent4"/>
            </a:solidFill>
          </p:grpSpPr>
          <p:sp>
            <p:nvSpPr>
              <p:cNvPr id="76" name="Freeform 142"/>
              <p:cNvSpPr>
                <a:spLocks noEditPoints="1"/>
              </p:cNvSpPr>
              <p:nvPr/>
            </p:nvSpPr>
            <p:spPr bwMode="auto">
              <a:xfrm>
                <a:off x="14562138" y="8907463"/>
                <a:ext cx="438150" cy="542925"/>
              </a:xfrm>
              <a:custGeom>
                <a:avLst/>
                <a:gdLst>
                  <a:gd name="T0" fmla="*/ 46 w 46"/>
                  <a:gd name="T1" fmla="*/ 15 h 57"/>
                  <a:gd name="T2" fmla="*/ 46 w 46"/>
                  <a:gd name="T3" fmla="*/ 15 h 57"/>
                  <a:gd name="T4" fmla="*/ 46 w 46"/>
                  <a:gd name="T5" fmla="*/ 14 h 57"/>
                  <a:gd name="T6" fmla="*/ 46 w 46"/>
                  <a:gd name="T7" fmla="*/ 14 h 57"/>
                  <a:gd name="T8" fmla="*/ 46 w 46"/>
                  <a:gd name="T9" fmla="*/ 14 h 57"/>
                  <a:gd name="T10" fmla="*/ 46 w 46"/>
                  <a:gd name="T11" fmla="*/ 14 h 57"/>
                  <a:gd name="T12" fmla="*/ 45 w 46"/>
                  <a:gd name="T13" fmla="*/ 14 h 57"/>
                  <a:gd name="T14" fmla="*/ 45 w 46"/>
                  <a:gd name="T15" fmla="*/ 14 h 57"/>
                  <a:gd name="T16" fmla="*/ 45 w 46"/>
                  <a:gd name="T17" fmla="*/ 14 h 57"/>
                  <a:gd name="T18" fmla="*/ 45 w 46"/>
                  <a:gd name="T19" fmla="*/ 14 h 57"/>
                  <a:gd name="T20" fmla="*/ 45 w 46"/>
                  <a:gd name="T21" fmla="*/ 14 h 57"/>
                  <a:gd name="T22" fmla="*/ 45 w 46"/>
                  <a:gd name="T23" fmla="*/ 14 h 57"/>
                  <a:gd name="T24" fmla="*/ 32 w 46"/>
                  <a:gd name="T25" fmla="*/ 1 h 57"/>
                  <a:gd name="T26" fmla="*/ 32 w 46"/>
                  <a:gd name="T27" fmla="*/ 1 h 57"/>
                  <a:gd name="T28" fmla="*/ 32 w 46"/>
                  <a:gd name="T29" fmla="*/ 1 h 57"/>
                  <a:gd name="T30" fmla="*/ 32 w 46"/>
                  <a:gd name="T31" fmla="*/ 1 h 57"/>
                  <a:gd name="T32" fmla="*/ 32 w 46"/>
                  <a:gd name="T33" fmla="*/ 1 h 57"/>
                  <a:gd name="T34" fmla="*/ 32 w 46"/>
                  <a:gd name="T35" fmla="*/ 1 h 57"/>
                  <a:gd name="T36" fmla="*/ 32 w 46"/>
                  <a:gd name="T37" fmla="*/ 0 h 57"/>
                  <a:gd name="T38" fmla="*/ 32 w 46"/>
                  <a:gd name="T39" fmla="*/ 0 h 57"/>
                  <a:gd name="T40" fmla="*/ 32 w 46"/>
                  <a:gd name="T41" fmla="*/ 0 h 57"/>
                  <a:gd name="T42" fmla="*/ 32 w 46"/>
                  <a:gd name="T43" fmla="*/ 0 h 57"/>
                  <a:gd name="T44" fmla="*/ 31 w 46"/>
                  <a:gd name="T45" fmla="*/ 0 h 57"/>
                  <a:gd name="T46" fmla="*/ 31 w 46"/>
                  <a:gd name="T47" fmla="*/ 0 h 57"/>
                  <a:gd name="T48" fmla="*/ 31 w 46"/>
                  <a:gd name="T49" fmla="*/ 0 h 57"/>
                  <a:gd name="T50" fmla="*/ 2 w 46"/>
                  <a:gd name="T51" fmla="*/ 0 h 57"/>
                  <a:gd name="T52" fmla="*/ 0 w 46"/>
                  <a:gd name="T53" fmla="*/ 2 h 57"/>
                  <a:gd name="T54" fmla="*/ 0 w 46"/>
                  <a:gd name="T55" fmla="*/ 55 h 57"/>
                  <a:gd name="T56" fmla="*/ 2 w 46"/>
                  <a:gd name="T57" fmla="*/ 57 h 57"/>
                  <a:gd name="T58" fmla="*/ 44 w 46"/>
                  <a:gd name="T59" fmla="*/ 57 h 57"/>
                  <a:gd name="T60" fmla="*/ 46 w 46"/>
                  <a:gd name="T61" fmla="*/ 55 h 57"/>
                  <a:gd name="T62" fmla="*/ 46 w 46"/>
                  <a:gd name="T63" fmla="*/ 15 h 57"/>
                  <a:gd name="T64" fmla="*/ 46 w 46"/>
                  <a:gd name="T65" fmla="*/ 15 h 57"/>
                  <a:gd name="T66" fmla="*/ 33 w 46"/>
                  <a:gd name="T67" fmla="*/ 6 h 57"/>
                  <a:gd name="T68" fmla="*/ 40 w 46"/>
                  <a:gd name="T69" fmla="*/ 13 h 57"/>
                  <a:gd name="T70" fmla="*/ 33 w 46"/>
                  <a:gd name="T71" fmla="*/ 13 h 57"/>
                  <a:gd name="T72" fmla="*/ 33 w 46"/>
                  <a:gd name="T73" fmla="*/ 6 h 57"/>
                  <a:gd name="T74" fmla="*/ 3 w 46"/>
                  <a:gd name="T75" fmla="*/ 54 h 57"/>
                  <a:gd name="T76" fmla="*/ 3 w 46"/>
                  <a:gd name="T77" fmla="*/ 4 h 57"/>
                  <a:gd name="T78" fmla="*/ 30 w 46"/>
                  <a:gd name="T79" fmla="*/ 4 h 57"/>
                  <a:gd name="T80" fmla="*/ 30 w 46"/>
                  <a:gd name="T81" fmla="*/ 15 h 57"/>
                  <a:gd name="T82" fmla="*/ 31 w 46"/>
                  <a:gd name="T83" fmla="*/ 16 h 57"/>
                  <a:gd name="T84" fmla="*/ 42 w 46"/>
                  <a:gd name="T85" fmla="*/ 16 h 57"/>
                  <a:gd name="T86" fmla="*/ 42 w 46"/>
                  <a:gd name="T87" fmla="*/ 54 h 57"/>
                  <a:gd name="T88" fmla="*/ 3 w 46"/>
                  <a:gd name="T89"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57">
                    <a:moveTo>
                      <a:pt x="46" y="15"/>
                    </a:moveTo>
                    <a:cubicBezTo>
                      <a:pt x="46" y="15"/>
                      <a:pt x="46" y="15"/>
                      <a:pt x="46" y="15"/>
                    </a:cubicBezTo>
                    <a:cubicBezTo>
                      <a:pt x="46" y="15"/>
                      <a:pt x="46" y="14"/>
                      <a:pt x="46" y="14"/>
                    </a:cubicBezTo>
                    <a:cubicBezTo>
                      <a:pt x="46" y="14"/>
                      <a:pt x="46" y="14"/>
                      <a:pt x="46" y="14"/>
                    </a:cubicBezTo>
                    <a:cubicBezTo>
                      <a:pt x="46" y="14"/>
                      <a:pt x="46" y="14"/>
                      <a:pt x="46" y="14"/>
                    </a:cubicBezTo>
                    <a:cubicBezTo>
                      <a:pt x="46" y="14"/>
                      <a:pt x="46" y="14"/>
                      <a:pt x="46" y="14"/>
                    </a:cubicBezTo>
                    <a:cubicBezTo>
                      <a:pt x="46"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0"/>
                    </a:cubicBezTo>
                    <a:cubicBezTo>
                      <a:pt x="32" y="0"/>
                      <a:pt x="32" y="0"/>
                      <a:pt x="32" y="0"/>
                    </a:cubicBezTo>
                    <a:cubicBezTo>
                      <a:pt x="32" y="0"/>
                      <a:pt x="32" y="0"/>
                      <a:pt x="32" y="0"/>
                    </a:cubicBezTo>
                    <a:cubicBezTo>
                      <a:pt x="32" y="0"/>
                      <a:pt x="32" y="0"/>
                      <a:pt x="32" y="0"/>
                    </a:cubicBezTo>
                    <a:cubicBezTo>
                      <a:pt x="32" y="0"/>
                      <a:pt x="32" y="0"/>
                      <a:pt x="31" y="0"/>
                    </a:cubicBezTo>
                    <a:cubicBezTo>
                      <a:pt x="31" y="0"/>
                      <a:pt x="31" y="0"/>
                      <a:pt x="31" y="0"/>
                    </a:cubicBezTo>
                    <a:cubicBezTo>
                      <a:pt x="31" y="0"/>
                      <a:pt x="31" y="0"/>
                      <a:pt x="31" y="0"/>
                    </a:cubicBezTo>
                    <a:cubicBezTo>
                      <a:pt x="2" y="0"/>
                      <a:pt x="2" y="0"/>
                      <a:pt x="2" y="0"/>
                    </a:cubicBezTo>
                    <a:cubicBezTo>
                      <a:pt x="1" y="0"/>
                      <a:pt x="0" y="1"/>
                      <a:pt x="0" y="2"/>
                    </a:cubicBezTo>
                    <a:cubicBezTo>
                      <a:pt x="0" y="55"/>
                      <a:pt x="0" y="55"/>
                      <a:pt x="0" y="55"/>
                    </a:cubicBezTo>
                    <a:cubicBezTo>
                      <a:pt x="0" y="56"/>
                      <a:pt x="1" y="57"/>
                      <a:pt x="2" y="57"/>
                    </a:cubicBezTo>
                    <a:cubicBezTo>
                      <a:pt x="44" y="57"/>
                      <a:pt x="44" y="57"/>
                      <a:pt x="44" y="57"/>
                    </a:cubicBezTo>
                    <a:cubicBezTo>
                      <a:pt x="45" y="57"/>
                      <a:pt x="46" y="56"/>
                      <a:pt x="46" y="55"/>
                    </a:cubicBezTo>
                    <a:cubicBezTo>
                      <a:pt x="46" y="15"/>
                      <a:pt x="46" y="15"/>
                      <a:pt x="46" y="15"/>
                    </a:cubicBezTo>
                    <a:cubicBezTo>
                      <a:pt x="46" y="15"/>
                      <a:pt x="46" y="15"/>
                      <a:pt x="46" y="15"/>
                    </a:cubicBezTo>
                    <a:close/>
                    <a:moveTo>
                      <a:pt x="33" y="6"/>
                    </a:moveTo>
                    <a:cubicBezTo>
                      <a:pt x="40" y="13"/>
                      <a:pt x="40" y="13"/>
                      <a:pt x="40" y="13"/>
                    </a:cubicBezTo>
                    <a:cubicBezTo>
                      <a:pt x="33" y="13"/>
                      <a:pt x="33" y="13"/>
                      <a:pt x="33" y="13"/>
                    </a:cubicBezTo>
                    <a:lnTo>
                      <a:pt x="33" y="6"/>
                    </a:lnTo>
                    <a:close/>
                    <a:moveTo>
                      <a:pt x="3" y="54"/>
                    </a:moveTo>
                    <a:cubicBezTo>
                      <a:pt x="3" y="4"/>
                      <a:pt x="3" y="4"/>
                      <a:pt x="3" y="4"/>
                    </a:cubicBezTo>
                    <a:cubicBezTo>
                      <a:pt x="30" y="4"/>
                      <a:pt x="30" y="4"/>
                      <a:pt x="30" y="4"/>
                    </a:cubicBezTo>
                    <a:cubicBezTo>
                      <a:pt x="30" y="15"/>
                      <a:pt x="30" y="15"/>
                      <a:pt x="30" y="15"/>
                    </a:cubicBezTo>
                    <a:cubicBezTo>
                      <a:pt x="30" y="16"/>
                      <a:pt x="30" y="16"/>
                      <a:pt x="31" y="16"/>
                    </a:cubicBezTo>
                    <a:cubicBezTo>
                      <a:pt x="42" y="16"/>
                      <a:pt x="42" y="16"/>
                      <a:pt x="42" y="16"/>
                    </a:cubicBezTo>
                    <a:cubicBezTo>
                      <a:pt x="42" y="54"/>
                      <a:pt x="42" y="54"/>
                      <a:pt x="42" y="54"/>
                    </a:cubicBezTo>
                    <a:lnTo>
                      <a:pt x="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 name="Freeform 143"/>
              <p:cNvSpPr>
                <a:spLocks/>
              </p:cNvSpPr>
              <p:nvPr/>
            </p:nvSpPr>
            <p:spPr bwMode="auto">
              <a:xfrm>
                <a:off x="14628813" y="91455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 name="Freeform 144"/>
              <p:cNvSpPr>
                <a:spLocks/>
              </p:cNvSpPr>
              <p:nvPr/>
            </p:nvSpPr>
            <p:spPr bwMode="auto">
              <a:xfrm>
                <a:off x="14628813" y="92217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 name="Freeform 145"/>
              <p:cNvSpPr>
                <a:spLocks/>
              </p:cNvSpPr>
              <p:nvPr/>
            </p:nvSpPr>
            <p:spPr bwMode="auto">
              <a:xfrm>
                <a:off x="14628813" y="92979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 name="Freeform 146"/>
              <p:cNvSpPr>
                <a:spLocks/>
              </p:cNvSpPr>
              <p:nvPr/>
            </p:nvSpPr>
            <p:spPr bwMode="auto">
              <a:xfrm>
                <a:off x="14619288" y="9069388"/>
                <a:ext cx="219075" cy="28575"/>
              </a:xfrm>
              <a:custGeom>
                <a:avLst/>
                <a:gdLst>
                  <a:gd name="T0" fmla="*/ 21 w 23"/>
                  <a:gd name="T1" fmla="*/ 0 h 3"/>
                  <a:gd name="T2" fmla="*/ 2 w 23"/>
                  <a:gd name="T3" fmla="*/ 0 h 3"/>
                  <a:gd name="T4" fmla="*/ 0 w 23"/>
                  <a:gd name="T5" fmla="*/ 2 h 3"/>
                  <a:gd name="T6" fmla="*/ 2 w 23"/>
                  <a:gd name="T7" fmla="*/ 3 h 3"/>
                  <a:gd name="T8" fmla="*/ 21 w 23"/>
                  <a:gd name="T9" fmla="*/ 3 h 3"/>
                  <a:gd name="T10" fmla="*/ 23 w 23"/>
                  <a:gd name="T11" fmla="*/ 2 h 3"/>
                  <a:gd name="T12" fmla="*/ 21 w 2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3" h="3">
                    <a:moveTo>
                      <a:pt x="21" y="0"/>
                    </a:moveTo>
                    <a:cubicBezTo>
                      <a:pt x="2" y="0"/>
                      <a:pt x="2" y="0"/>
                      <a:pt x="2" y="0"/>
                    </a:cubicBezTo>
                    <a:cubicBezTo>
                      <a:pt x="1" y="0"/>
                      <a:pt x="0" y="1"/>
                      <a:pt x="0" y="2"/>
                    </a:cubicBezTo>
                    <a:cubicBezTo>
                      <a:pt x="0" y="3"/>
                      <a:pt x="1" y="3"/>
                      <a:pt x="2" y="3"/>
                    </a:cubicBezTo>
                    <a:cubicBezTo>
                      <a:pt x="21" y="3"/>
                      <a:pt x="21" y="3"/>
                      <a:pt x="21" y="3"/>
                    </a:cubicBezTo>
                    <a:cubicBezTo>
                      <a:pt x="22" y="3"/>
                      <a:pt x="23" y="3"/>
                      <a:pt x="23" y="2"/>
                    </a:cubicBezTo>
                    <a:cubicBezTo>
                      <a:pt x="23" y="1"/>
                      <a:pt x="22"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3" name="กลุ่ม 22"/>
          <p:cNvGrpSpPr/>
          <p:nvPr/>
        </p:nvGrpSpPr>
        <p:grpSpPr>
          <a:xfrm>
            <a:off x="7761288" y="4114800"/>
            <a:ext cx="8815388" cy="7165975"/>
            <a:chOff x="7761288" y="4114800"/>
            <a:chExt cx="8815388" cy="7165975"/>
          </a:xfrm>
        </p:grpSpPr>
        <p:sp>
          <p:nvSpPr>
            <p:cNvPr id="6" name="Freeform 6"/>
            <p:cNvSpPr>
              <a:spLocks/>
            </p:cNvSpPr>
            <p:nvPr/>
          </p:nvSpPr>
          <p:spPr bwMode="auto">
            <a:xfrm>
              <a:off x="7761288" y="4114800"/>
              <a:ext cx="8815388" cy="5335588"/>
            </a:xfrm>
            <a:custGeom>
              <a:avLst/>
              <a:gdLst>
                <a:gd name="T0" fmla="*/ 0 w 342"/>
                <a:gd name="T1" fmla="*/ 207 h 207"/>
                <a:gd name="T2" fmla="*/ 0 w 342"/>
                <a:gd name="T3" fmla="*/ 7 h 207"/>
                <a:gd name="T4" fmla="*/ 8 w 342"/>
                <a:gd name="T5" fmla="*/ 0 h 207"/>
                <a:gd name="T6" fmla="*/ 335 w 342"/>
                <a:gd name="T7" fmla="*/ 0 h 207"/>
                <a:gd name="T8" fmla="*/ 342 w 342"/>
                <a:gd name="T9" fmla="*/ 7 h 207"/>
                <a:gd name="T10" fmla="*/ 342 w 342"/>
                <a:gd name="T11" fmla="*/ 207 h 207"/>
                <a:gd name="T12" fmla="*/ 0 w 342"/>
                <a:gd name="T13" fmla="*/ 207 h 207"/>
              </a:gdLst>
              <a:ahLst/>
              <a:cxnLst>
                <a:cxn ang="0">
                  <a:pos x="T0" y="T1"/>
                </a:cxn>
                <a:cxn ang="0">
                  <a:pos x="T2" y="T3"/>
                </a:cxn>
                <a:cxn ang="0">
                  <a:pos x="T4" y="T5"/>
                </a:cxn>
                <a:cxn ang="0">
                  <a:pos x="T6" y="T7"/>
                </a:cxn>
                <a:cxn ang="0">
                  <a:pos x="T8" y="T9"/>
                </a:cxn>
                <a:cxn ang="0">
                  <a:pos x="T10" y="T11"/>
                </a:cxn>
                <a:cxn ang="0">
                  <a:pos x="T12" y="T13"/>
                </a:cxn>
              </a:cxnLst>
              <a:rect l="0" t="0" r="r" b="b"/>
              <a:pathLst>
                <a:path w="342" h="207">
                  <a:moveTo>
                    <a:pt x="0" y="207"/>
                  </a:moveTo>
                  <a:cubicBezTo>
                    <a:pt x="0" y="7"/>
                    <a:pt x="0" y="7"/>
                    <a:pt x="0" y="7"/>
                  </a:cubicBezTo>
                  <a:cubicBezTo>
                    <a:pt x="0" y="3"/>
                    <a:pt x="4" y="0"/>
                    <a:pt x="8" y="0"/>
                  </a:cubicBezTo>
                  <a:cubicBezTo>
                    <a:pt x="335" y="0"/>
                    <a:pt x="335" y="0"/>
                    <a:pt x="335" y="0"/>
                  </a:cubicBezTo>
                  <a:cubicBezTo>
                    <a:pt x="339" y="0"/>
                    <a:pt x="342" y="3"/>
                    <a:pt x="342" y="7"/>
                  </a:cubicBezTo>
                  <a:cubicBezTo>
                    <a:pt x="342" y="207"/>
                    <a:pt x="342" y="207"/>
                    <a:pt x="342" y="207"/>
                  </a:cubicBezTo>
                  <a:lnTo>
                    <a:pt x="0" y="207"/>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 name="Freeform 7"/>
            <p:cNvSpPr>
              <a:spLocks/>
            </p:cNvSpPr>
            <p:nvPr/>
          </p:nvSpPr>
          <p:spPr bwMode="auto">
            <a:xfrm>
              <a:off x="7761288" y="9450388"/>
              <a:ext cx="8815388" cy="798513"/>
            </a:xfrm>
            <a:custGeom>
              <a:avLst/>
              <a:gdLst>
                <a:gd name="T0" fmla="*/ 335 w 342"/>
                <a:gd name="T1" fmla="*/ 31 h 31"/>
                <a:gd name="T2" fmla="*/ 8 w 342"/>
                <a:gd name="T3" fmla="*/ 31 h 31"/>
                <a:gd name="T4" fmla="*/ 0 w 342"/>
                <a:gd name="T5" fmla="*/ 23 h 31"/>
                <a:gd name="T6" fmla="*/ 0 w 342"/>
                <a:gd name="T7" fmla="*/ 0 h 31"/>
                <a:gd name="T8" fmla="*/ 342 w 342"/>
                <a:gd name="T9" fmla="*/ 0 h 31"/>
                <a:gd name="T10" fmla="*/ 342 w 342"/>
                <a:gd name="T11" fmla="*/ 23 h 31"/>
                <a:gd name="T12" fmla="*/ 335 w 34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42" h="31">
                  <a:moveTo>
                    <a:pt x="335" y="31"/>
                  </a:moveTo>
                  <a:cubicBezTo>
                    <a:pt x="8" y="31"/>
                    <a:pt x="8" y="31"/>
                    <a:pt x="8" y="31"/>
                  </a:cubicBezTo>
                  <a:cubicBezTo>
                    <a:pt x="4" y="31"/>
                    <a:pt x="0" y="27"/>
                    <a:pt x="0" y="23"/>
                  </a:cubicBezTo>
                  <a:cubicBezTo>
                    <a:pt x="0" y="0"/>
                    <a:pt x="0" y="0"/>
                    <a:pt x="0" y="0"/>
                  </a:cubicBezTo>
                  <a:cubicBezTo>
                    <a:pt x="342" y="0"/>
                    <a:pt x="342" y="0"/>
                    <a:pt x="342" y="0"/>
                  </a:cubicBezTo>
                  <a:cubicBezTo>
                    <a:pt x="342" y="23"/>
                    <a:pt x="342" y="23"/>
                    <a:pt x="342" y="23"/>
                  </a:cubicBezTo>
                  <a:cubicBezTo>
                    <a:pt x="342" y="27"/>
                    <a:pt x="339" y="31"/>
                    <a:pt x="335" y="31"/>
                  </a:cubicBezTo>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 name="Freeform 8"/>
            <p:cNvSpPr>
              <a:spLocks/>
            </p:cNvSpPr>
            <p:nvPr/>
          </p:nvSpPr>
          <p:spPr bwMode="auto">
            <a:xfrm>
              <a:off x="10777538" y="10198100"/>
              <a:ext cx="2938463" cy="1082675"/>
            </a:xfrm>
            <a:custGeom>
              <a:avLst/>
              <a:gdLst>
                <a:gd name="T0" fmla="*/ 0 w 1851"/>
                <a:gd name="T1" fmla="*/ 682 h 682"/>
                <a:gd name="T2" fmla="*/ 0 w 1851"/>
                <a:gd name="T3" fmla="*/ 617 h 682"/>
                <a:gd name="T4" fmla="*/ 211 w 1851"/>
                <a:gd name="T5" fmla="*/ 585 h 682"/>
                <a:gd name="T6" fmla="*/ 373 w 1851"/>
                <a:gd name="T7" fmla="*/ 0 h 682"/>
                <a:gd name="T8" fmla="*/ 1493 w 1851"/>
                <a:gd name="T9" fmla="*/ 0 h 682"/>
                <a:gd name="T10" fmla="*/ 1640 w 1851"/>
                <a:gd name="T11" fmla="*/ 585 h 682"/>
                <a:gd name="T12" fmla="*/ 1851 w 1851"/>
                <a:gd name="T13" fmla="*/ 617 h 682"/>
                <a:gd name="T14" fmla="*/ 1851 w 1851"/>
                <a:gd name="T15" fmla="*/ 682 h 682"/>
                <a:gd name="T16" fmla="*/ 0 w 1851"/>
                <a:gd name="T17"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1" h="682">
                  <a:moveTo>
                    <a:pt x="0" y="682"/>
                  </a:moveTo>
                  <a:lnTo>
                    <a:pt x="0" y="617"/>
                  </a:lnTo>
                  <a:lnTo>
                    <a:pt x="211" y="585"/>
                  </a:lnTo>
                  <a:lnTo>
                    <a:pt x="373" y="0"/>
                  </a:lnTo>
                  <a:lnTo>
                    <a:pt x="1493" y="0"/>
                  </a:lnTo>
                  <a:lnTo>
                    <a:pt x="1640" y="585"/>
                  </a:lnTo>
                  <a:lnTo>
                    <a:pt x="1851" y="617"/>
                  </a:lnTo>
                  <a:lnTo>
                    <a:pt x="1851" y="682"/>
                  </a:lnTo>
                  <a:lnTo>
                    <a:pt x="0" y="682"/>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 name="Freeform 9"/>
            <p:cNvSpPr>
              <a:spLocks/>
            </p:cNvSpPr>
            <p:nvPr/>
          </p:nvSpPr>
          <p:spPr bwMode="auto">
            <a:xfrm>
              <a:off x="10777538" y="10198100"/>
              <a:ext cx="2938463" cy="1082675"/>
            </a:xfrm>
            <a:custGeom>
              <a:avLst/>
              <a:gdLst>
                <a:gd name="T0" fmla="*/ 0 w 1851"/>
                <a:gd name="T1" fmla="*/ 682 h 682"/>
                <a:gd name="T2" fmla="*/ 0 w 1851"/>
                <a:gd name="T3" fmla="*/ 617 h 682"/>
                <a:gd name="T4" fmla="*/ 211 w 1851"/>
                <a:gd name="T5" fmla="*/ 585 h 682"/>
                <a:gd name="T6" fmla="*/ 373 w 1851"/>
                <a:gd name="T7" fmla="*/ 0 h 682"/>
                <a:gd name="T8" fmla="*/ 1493 w 1851"/>
                <a:gd name="T9" fmla="*/ 0 h 682"/>
                <a:gd name="T10" fmla="*/ 1640 w 1851"/>
                <a:gd name="T11" fmla="*/ 585 h 682"/>
                <a:gd name="T12" fmla="*/ 1851 w 1851"/>
                <a:gd name="T13" fmla="*/ 617 h 682"/>
                <a:gd name="T14" fmla="*/ 1851 w 1851"/>
                <a:gd name="T15" fmla="*/ 682 h 682"/>
                <a:gd name="T16" fmla="*/ 0 w 1851"/>
                <a:gd name="T17"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1" h="682">
                  <a:moveTo>
                    <a:pt x="0" y="682"/>
                  </a:moveTo>
                  <a:lnTo>
                    <a:pt x="0" y="617"/>
                  </a:lnTo>
                  <a:lnTo>
                    <a:pt x="211" y="585"/>
                  </a:lnTo>
                  <a:lnTo>
                    <a:pt x="373" y="0"/>
                  </a:lnTo>
                  <a:lnTo>
                    <a:pt x="1493" y="0"/>
                  </a:lnTo>
                  <a:lnTo>
                    <a:pt x="1640" y="585"/>
                  </a:lnTo>
                  <a:lnTo>
                    <a:pt x="1851" y="617"/>
                  </a:lnTo>
                  <a:lnTo>
                    <a:pt x="1851" y="682"/>
                  </a:lnTo>
                  <a:lnTo>
                    <a:pt x="0" y="6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 name="Freeform 14"/>
            <p:cNvSpPr>
              <a:spLocks/>
            </p:cNvSpPr>
            <p:nvPr/>
          </p:nvSpPr>
          <p:spPr bwMode="auto">
            <a:xfrm>
              <a:off x="11318875" y="10198100"/>
              <a:ext cx="1855788" cy="180975"/>
            </a:xfrm>
            <a:custGeom>
              <a:avLst/>
              <a:gdLst>
                <a:gd name="T0" fmla="*/ 1152 w 1169"/>
                <a:gd name="T1" fmla="*/ 0 h 114"/>
                <a:gd name="T2" fmla="*/ 32 w 1169"/>
                <a:gd name="T3" fmla="*/ 0 h 114"/>
                <a:gd name="T4" fmla="*/ 0 w 1169"/>
                <a:gd name="T5" fmla="*/ 114 h 114"/>
                <a:gd name="T6" fmla="*/ 1169 w 1169"/>
                <a:gd name="T7" fmla="*/ 114 h 114"/>
                <a:gd name="T8" fmla="*/ 1152 w 1169"/>
                <a:gd name="T9" fmla="*/ 0 h 114"/>
              </a:gdLst>
              <a:ahLst/>
              <a:cxnLst>
                <a:cxn ang="0">
                  <a:pos x="T0" y="T1"/>
                </a:cxn>
                <a:cxn ang="0">
                  <a:pos x="T2" y="T3"/>
                </a:cxn>
                <a:cxn ang="0">
                  <a:pos x="T4" y="T5"/>
                </a:cxn>
                <a:cxn ang="0">
                  <a:pos x="T6" y="T7"/>
                </a:cxn>
                <a:cxn ang="0">
                  <a:pos x="T8" y="T9"/>
                </a:cxn>
              </a:cxnLst>
              <a:rect l="0" t="0" r="r" b="b"/>
              <a:pathLst>
                <a:path w="1169" h="114">
                  <a:moveTo>
                    <a:pt x="1152" y="0"/>
                  </a:moveTo>
                  <a:lnTo>
                    <a:pt x="32" y="0"/>
                  </a:lnTo>
                  <a:lnTo>
                    <a:pt x="0" y="114"/>
                  </a:lnTo>
                  <a:lnTo>
                    <a:pt x="1169" y="114"/>
                  </a:lnTo>
                  <a:lnTo>
                    <a:pt x="1152" y="0"/>
                  </a:lnTo>
                  <a:close/>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 name="Freeform 15"/>
            <p:cNvSpPr>
              <a:spLocks/>
            </p:cNvSpPr>
            <p:nvPr/>
          </p:nvSpPr>
          <p:spPr bwMode="auto">
            <a:xfrm>
              <a:off x="11318875" y="10198100"/>
              <a:ext cx="1855788" cy="180975"/>
            </a:xfrm>
            <a:custGeom>
              <a:avLst/>
              <a:gdLst>
                <a:gd name="T0" fmla="*/ 1152 w 1169"/>
                <a:gd name="T1" fmla="*/ 0 h 114"/>
                <a:gd name="T2" fmla="*/ 32 w 1169"/>
                <a:gd name="T3" fmla="*/ 0 h 114"/>
                <a:gd name="T4" fmla="*/ 0 w 1169"/>
                <a:gd name="T5" fmla="*/ 114 h 114"/>
                <a:gd name="T6" fmla="*/ 1169 w 1169"/>
                <a:gd name="T7" fmla="*/ 114 h 114"/>
                <a:gd name="T8" fmla="*/ 1152 w 1169"/>
                <a:gd name="T9" fmla="*/ 0 h 114"/>
              </a:gdLst>
              <a:ahLst/>
              <a:cxnLst>
                <a:cxn ang="0">
                  <a:pos x="T0" y="T1"/>
                </a:cxn>
                <a:cxn ang="0">
                  <a:pos x="T2" y="T3"/>
                </a:cxn>
                <a:cxn ang="0">
                  <a:pos x="T4" y="T5"/>
                </a:cxn>
                <a:cxn ang="0">
                  <a:pos x="T6" y="T7"/>
                </a:cxn>
                <a:cxn ang="0">
                  <a:pos x="T8" y="T9"/>
                </a:cxn>
              </a:cxnLst>
              <a:rect l="0" t="0" r="r" b="b"/>
              <a:pathLst>
                <a:path w="1169" h="114">
                  <a:moveTo>
                    <a:pt x="1152" y="0"/>
                  </a:moveTo>
                  <a:lnTo>
                    <a:pt x="32" y="0"/>
                  </a:lnTo>
                  <a:lnTo>
                    <a:pt x="0" y="114"/>
                  </a:lnTo>
                  <a:lnTo>
                    <a:pt x="1169" y="114"/>
                  </a:lnTo>
                  <a:lnTo>
                    <a:pt x="1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61" name="Rectangle 10"/>
          <p:cNvSpPr>
            <a:spLocks noChangeArrowheads="1"/>
          </p:cNvSpPr>
          <p:nvPr/>
        </p:nvSpPr>
        <p:spPr bwMode="auto">
          <a:xfrm>
            <a:off x="8043863" y="4449763"/>
            <a:ext cx="4124325" cy="221615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62" name="Rectangle 11"/>
          <p:cNvSpPr>
            <a:spLocks noChangeArrowheads="1"/>
          </p:cNvSpPr>
          <p:nvPr/>
        </p:nvSpPr>
        <p:spPr bwMode="auto">
          <a:xfrm>
            <a:off x="12168188" y="4424363"/>
            <a:ext cx="4151313" cy="2241550"/>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63" name="Rectangle 12"/>
          <p:cNvSpPr>
            <a:spLocks noChangeArrowheads="1"/>
          </p:cNvSpPr>
          <p:nvPr/>
        </p:nvSpPr>
        <p:spPr bwMode="auto">
          <a:xfrm>
            <a:off x="8043863" y="6665913"/>
            <a:ext cx="4124325" cy="2243138"/>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64" name="Rectangle 13"/>
          <p:cNvSpPr>
            <a:spLocks noChangeArrowheads="1"/>
          </p:cNvSpPr>
          <p:nvPr/>
        </p:nvSpPr>
        <p:spPr bwMode="auto">
          <a:xfrm>
            <a:off x="12168188" y="6665913"/>
            <a:ext cx="4151313" cy="22177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85" name="TextBox 84"/>
          <p:cNvSpPr txBox="1"/>
          <p:nvPr/>
        </p:nvSpPr>
        <p:spPr>
          <a:xfrm>
            <a:off x="8474080" y="4724400"/>
            <a:ext cx="3413655" cy="1698890"/>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87" name="TextBox 86"/>
          <p:cNvSpPr txBox="1"/>
          <p:nvPr/>
        </p:nvSpPr>
        <p:spPr>
          <a:xfrm>
            <a:off x="12405782" y="4701910"/>
            <a:ext cx="3413655" cy="1698890"/>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88" name="TextBox 87"/>
          <p:cNvSpPr txBox="1"/>
          <p:nvPr/>
        </p:nvSpPr>
        <p:spPr>
          <a:xfrm>
            <a:off x="8474080" y="6880490"/>
            <a:ext cx="3413655" cy="1698890"/>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89" name="TextBox 88"/>
          <p:cNvSpPr txBox="1"/>
          <p:nvPr/>
        </p:nvSpPr>
        <p:spPr>
          <a:xfrm>
            <a:off x="12405782" y="6858000"/>
            <a:ext cx="3413655" cy="1698890"/>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grpSp>
        <p:nvGrpSpPr>
          <p:cNvPr id="47" name="Group 46"/>
          <p:cNvGrpSpPr/>
          <p:nvPr/>
        </p:nvGrpSpPr>
        <p:grpSpPr>
          <a:xfrm>
            <a:off x="9342437" y="0"/>
            <a:ext cx="5121981" cy="1859280"/>
            <a:chOff x="9266237" y="-30479"/>
            <a:chExt cx="5121981" cy="1859280"/>
          </a:xfrm>
        </p:grpSpPr>
        <p:sp>
          <p:nvSpPr>
            <p:cNvPr id="48"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9" name="TextBox 48"/>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0" name="กลุ่ม 1"/>
            <p:cNvGrpSpPr/>
            <p:nvPr/>
          </p:nvGrpSpPr>
          <p:grpSpPr>
            <a:xfrm>
              <a:off x="10629638" y="960536"/>
              <a:ext cx="2675199" cy="191868"/>
              <a:chOff x="731836" y="7607630"/>
              <a:chExt cx="3043601" cy="240970"/>
            </a:xfrm>
          </p:grpSpPr>
          <p:sp>
            <p:nvSpPr>
              <p:cNvPr id="51"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4"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5"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949480909"/>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250" fill="hold"/>
                                        <p:tgtEl>
                                          <p:spTgt spid="23"/>
                                        </p:tgtEl>
                                        <p:attrNameLst>
                                          <p:attrName>ppt_x</p:attrName>
                                        </p:attrNameLst>
                                      </p:cBhvr>
                                      <p:tavLst>
                                        <p:tav tm="0">
                                          <p:val>
                                            <p:strVal val="#ppt_x"/>
                                          </p:val>
                                        </p:tav>
                                        <p:tav tm="100000">
                                          <p:val>
                                            <p:strVal val="#ppt_x"/>
                                          </p:val>
                                        </p:tav>
                                      </p:tavLst>
                                    </p:anim>
                                    <p:anim calcmode="lin" valueType="num">
                                      <p:cBhvr additive="base">
                                        <p:cTn id="8" dur="250" fill="hold"/>
                                        <p:tgtEl>
                                          <p:spTgt spid="23"/>
                                        </p:tgtEl>
                                        <p:attrNameLst>
                                          <p:attrName>ppt_y</p:attrName>
                                        </p:attrNameLst>
                                      </p:cBhvr>
                                      <p:tavLst>
                                        <p:tav tm="0">
                                          <p:val>
                                            <p:strVal val="1+#ppt_h/2"/>
                                          </p:val>
                                        </p:tav>
                                        <p:tav tm="100000">
                                          <p:val>
                                            <p:strVal val="#ppt_y"/>
                                          </p:val>
                                        </p:tav>
                                      </p:tavLst>
                                    </p:anim>
                                  </p:childTnLst>
                                </p:cTn>
                              </p:par>
                            </p:childTnLst>
                          </p:cTn>
                        </p:par>
                        <p:par>
                          <p:cTn id="9" fill="hold">
                            <p:stCondLst>
                              <p:cond delay="250"/>
                            </p:stCondLst>
                            <p:childTnLst>
                              <p:par>
                                <p:cTn id="10" presetID="22" presetClass="entr" presetSubtype="2" fill="hold" grpId="0" nodeType="afterEffect">
                                  <p:stCondLst>
                                    <p:cond delay="0"/>
                                  </p:stCondLst>
                                  <p:childTnLst>
                                    <p:set>
                                      <p:cBhvr>
                                        <p:cTn id="11" dur="1" fill="hold">
                                          <p:stCondLst>
                                            <p:cond delay="0"/>
                                          </p:stCondLst>
                                        </p:cTn>
                                        <p:tgtEl>
                                          <p:spTgt spid="61"/>
                                        </p:tgtEl>
                                        <p:attrNameLst>
                                          <p:attrName>style.visibility</p:attrName>
                                        </p:attrNameLst>
                                      </p:cBhvr>
                                      <p:to>
                                        <p:strVal val="visible"/>
                                      </p:to>
                                    </p:set>
                                    <p:animEffect transition="in" filter="wipe(right)">
                                      <p:cBhvr>
                                        <p:cTn id="12" dur="250"/>
                                        <p:tgtEl>
                                          <p:spTgt spid="61"/>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Effect transition="in" filter="wipe(left)">
                                      <p:cBhvr>
                                        <p:cTn id="16" dur="250"/>
                                        <p:tgtEl>
                                          <p:spTgt spid="62"/>
                                        </p:tgtEl>
                                      </p:cBhvr>
                                    </p:animEffect>
                                  </p:childTnLst>
                                </p:cTn>
                              </p:par>
                            </p:childTnLst>
                          </p:cTn>
                        </p:par>
                        <p:par>
                          <p:cTn id="17" fill="hold">
                            <p:stCondLst>
                              <p:cond delay="750"/>
                            </p:stCondLst>
                            <p:childTnLst>
                              <p:par>
                                <p:cTn id="18" presetID="22" presetClass="entr" presetSubtype="2" fill="hold" grpId="0" nodeType="afterEffect">
                                  <p:stCondLst>
                                    <p:cond delay="0"/>
                                  </p:stCondLst>
                                  <p:childTnLst>
                                    <p:set>
                                      <p:cBhvr>
                                        <p:cTn id="19" dur="1" fill="hold">
                                          <p:stCondLst>
                                            <p:cond delay="0"/>
                                          </p:stCondLst>
                                        </p:cTn>
                                        <p:tgtEl>
                                          <p:spTgt spid="63"/>
                                        </p:tgtEl>
                                        <p:attrNameLst>
                                          <p:attrName>style.visibility</p:attrName>
                                        </p:attrNameLst>
                                      </p:cBhvr>
                                      <p:to>
                                        <p:strVal val="visible"/>
                                      </p:to>
                                    </p:set>
                                    <p:animEffect transition="in" filter="wipe(right)">
                                      <p:cBhvr>
                                        <p:cTn id="20" dur="250"/>
                                        <p:tgtEl>
                                          <p:spTgt spid="63"/>
                                        </p:tgtEl>
                                      </p:cBhvr>
                                    </p:animEffec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64"/>
                                        </p:tgtEl>
                                        <p:attrNameLst>
                                          <p:attrName>style.visibility</p:attrName>
                                        </p:attrNameLst>
                                      </p:cBhvr>
                                      <p:to>
                                        <p:strVal val="visible"/>
                                      </p:to>
                                    </p:set>
                                    <p:animEffect transition="in" filter="wipe(left)">
                                      <p:cBhvr>
                                        <p:cTn id="24" dur="250"/>
                                        <p:tgtEl>
                                          <p:spTgt spid="64"/>
                                        </p:tgtEl>
                                      </p:cBhvr>
                                    </p:animEffect>
                                  </p:childTnLst>
                                </p:cTn>
                              </p:par>
                            </p:childTnLst>
                          </p:cTn>
                        </p:par>
                        <p:par>
                          <p:cTn id="25" fill="hold">
                            <p:stCondLst>
                              <p:cond delay="1250"/>
                            </p:stCondLst>
                            <p:childTnLst>
                              <p:par>
                                <p:cTn id="26" presetID="22" presetClass="entr" presetSubtype="8" fill="hold" nodeType="after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250"/>
                                        <p:tgtEl>
                                          <p:spTgt spid="28"/>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wipe(left)">
                                      <p:cBhvr>
                                        <p:cTn id="32" dur="250"/>
                                        <p:tgtEl>
                                          <p:spTgt spid="27"/>
                                        </p:tgtEl>
                                      </p:cBhvr>
                                    </p:animEffect>
                                  </p:childTnLst>
                                </p:cTn>
                              </p:par>
                            </p:childTnLst>
                          </p:cTn>
                        </p:par>
                        <p:par>
                          <p:cTn id="33" fill="hold">
                            <p:stCondLst>
                              <p:cond delay="1750"/>
                            </p:stCondLst>
                            <p:childTnLst>
                              <p:par>
                                <p:cTn id="34" presetID="22" presetClass="entr" presetSubtype="2" fill="hold"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wipe(right)">
                                      <p:cBhvr>
                                        <p:cTn id="36" dur="250"/>
                                        <p:tgtEl>
                                          <p:spTgt spid="24"/>
                                        </p:tgtEl>
                                      </p:cBhvr>
                                    </p:animEffect>
                                  </p:childTnLst>
                                </p:cTn>
                              </p:par>
                            </p:childTnLst>
                          </p:cTn>
                        </p:par>
                        <p:par>
                          <p:cTn id="37" fill="hold">
                            <p:stCondLst>
                              <p:cond delay="2000"/>
                            </p:stCondLst>
                            <p:childTnLst>
                              <p:par>
                                <p:cTn id="38" presetID="22" presetClass="entr" presetSubtype="2" fill="hold"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right)">
                                      <p:cBhvr>
                                        <p:cTn id="40" dur="250"/>
                                        <p:tgtEl>
                                          <p:spTgt spid="26"/>
                                        </p:tgtEl>
                                      </p:cBhvr>
                                    </p:animEffect>
                                  </p:childTnLst>
                                </p:cTn>
                              </p:par>
                            </p:childTnLst>
                          </p:cTn>
                        </p:par>
                        <p:par>
                          <p:cTn id="41" fill="hold">
                            <p:stCondLst>
                              <p:cond delay="2250"/>
                            </p:stCondLst>
                            <p:childTnLst>
                              <p:par>
                                <p:cTn id="42" presetID="22" presetClass="entr" presetSubtype="4" fill="hold" grpId="0" nodeType="afterEffect">
                                  <p:stCondLst>
                                    <p:cond delay="0"/>
                                  </p:stCondLst>
                                  <p:childTnLst>
                                    <p:set>
                                      <p:cBhvr>
                                        <p:cTn id="43" dur="1" fill="hold">
                                          <p:stCondLst>
                                            <p:cond delay="0"/>
                                          </p:stCondLst>
                                        </p:cTn>
                                        <p:tgtEl>
                                          <p:spTgt spid="85"/>
                                        </p:tgtEl>
                                        <p:attrNameLst>
                                          <p:attrName>style.visibility</p:attrName>
                                        </p:attrNameLst>
                                      </p:cBhvr>
                                      <p:to>
                                        <p:strVal val="visible"/>
                                      </p:to>
                                    </p:set>
                                    <p:animEffect transition="in" filter="wipe(down)">
                                      <p:cBhvr>
                                        <p:cTn id="44" dur="250"/>
                                        <p:tgtEl>
                                          <p:spTgt spid="85"/>
                                        </p:tgtEl>
                                      </p:cBhvr>
                                    </p:animEffect>
                                  </p:childTnLst>
                                </p:cTn>
                              </p:par>
                            </p:childTnLst>
                          </p:cTn>
                        </p:par>
                        <p:par>
                          <p:cTn id="45" fill="hold">
                            <p:stCondLst>
                              <p:cond delay="2500"/>
                            </p:stCondLst>
                            <p:childTnLst>
                              <p:par>
                                <p:cTn id="46" presetID="22" presetClass="entr" presetSubtype="4"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down)">
                                      <p:cBhvr>
                                        <p:cTn id="48" dur="250"/>
                                        <p:tgtEl>
                                          <p:spTgt spid="87"/>
                                        </p:tgtEl>
                                      </p:cBhvr>
                                    </p:animEffect>
                                  </p:childTnLst>
                                </p:cTn>
                              </p:par>
                            </p:childTnLst>
                          </p:cTn>
                        </p:par>
                        <p:par>
                          <p:cTn id="49" fill="hold">
                            <p:stCondLst>
                              <p:cond delay="2750"/>
                            </p:stCondLst>
                            <p:childTnLst>
                              <p:par>
                                <p:cTn id="50" presetID="22" presetClass="entr" presetSubtype="4" fill="hold" grpId="0" nodeType="afterEffect">
                                  <p:stCondLst>
                                    <p:cond delay="0"/>
                                  </p:stCondLst>
                                  <p:childTnLst>
                                    <p:set>
                                      <p:cBhvr>
                                        <p:cTn id="51" dur="1" fill="hold">
                                          <p:stCondLst>
                                            <p:cond delay="0"/>
                                          </p:stCondLst>
                                        </p:cTn>
                                        <p:tgtEl>
                                          <p:spTgt spid="88"/>
                                        </p:tgtEl>
                                        <p:attrNameLst>
                                          <p:attrName>style.visibility</p:attrName>
                                        </p:attrNameLst>
                                      </p:cBhvr>
                                      <p:to>
                                        <p:strVal val="visible"/>
                                      </p:to>
                                    </p:set>
                                    <p:animEffect transition="in" filter="wipe(down)">
                                      <p:cBhvr>
                                        <p:cTn id="52" dur="250"/>
                                        <p:tgtEl>
                                          <p:spTgt spid="88"/>
                                        </p:tgtEl>
                                      </p:cBhvr>
                                    </p:animEffect>
                                  </p:childTnLst>
                                </p:cTn>
                              </p:par>
                            </p:childTnLst>
                          </p:cTn>
                        </p:par>
                        <p:par>
                          <p:cTn id="53" fill="hold">
                            <p:stCondLst>
                              <p:cond delay="3000"/>
                            </p:stCondLst>
                            <p:childTnLst>
                              <p:par>
                                <p:cTn id="54" presetID="22" presetClass="entr" presetSubtype="4" fill="hold" grpId="0" nodeType="afterEffect">
                                  <p:stCondLst>
                                    <p:cond delay="0"/>
                                  </p:stCondLst>
                                  <p:childTnLst>
                                    <p:set>
                                      <p:cBhvr>
                                        <p:cTn id="55" dur="1" fill="hold">
                                          <p:stCondLst>
                                            <p:cond delay="0"/>
                                          </p:stCondLst>
                                        </p:cTn>
                                        <p:tgtEl>
                                          <p:spTgt spid="89"/>
                                        </p:tgtEl>
                                        <p:attrNameLst>
                                          <p:attrName>style.visibility</p:attrName>
                                        </p:attrNameLst>
                                      </p:cBhvr>
                                      <p:to>
                                        <p:strVal val="visible"/>
                                      </p:to>
                                    </p:set>
                                    <p:animEffect transition="in" filter="wipe(down)">
                                      <p:cBhvr>
                                        <p:cTn id="56" dur="25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P spid="64" grpId="0" animBg="1"/>
      <p:bldP spid="85" grpId="0"/>
      <p:bldP spid="87" grpId="0"/>
      <p:bldP spid="88" grpId="0"/>
      <p:bldP spid="89"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กลุ่ม 47"/>
          <p:cNvGrpSpPr/>
          <p:nvPr/>
        </p:nvGrpSpPr>
        <p:grpSpPr>
          <a:xfrm>
            <a:off x="7833395" y="4114800"/>
            <a:ext cx="8815388" cy="7165975"/>
            <a:chOff x="7761288" y="4114800"/>
            <a:chExt cx="8815388" cy="7165975"/>
          </a:xfrm>
        </p:grpSpPr>
        <p:sp>
          <p:nvSpPr>
            <p:cNvPr id="49" name="Freeform 6"/>
            <p:cNvSpPr>
              <a:spLocks/>
            </p:cNvSpPr>
            <p:nvPr/>
          </p:nvSpPr>
          <p:spPr bwMode="auto">
            <a:xfrm>
              <a:off x="7761288" y="4114800"/>
              <a:ext cx="8815388" cy="5335588"/>
            </a:xfrm>
            <a:custGeom>
              <a:avLst/>
              <a:gdLst>
                <a:gd name="T0" fmla="*/ 0 w 342"/>
                <a:gd name="T1" fmla="*/ 207 h 207"/>
                <a:gd name="T2" fmla="*/ 0 w 342"/>
                <a:gd name="T3" fmla="*/ 7 h 207"/>
                <a:gd name="T4" fmla="*/ 8 w 342"/>
                <a:gd name="T5" fmla="*/ 0 h 207"/>
                <a:gd name="T6" fmla="*/ 335 w 342"/>
                <a:gd name="T7" fmla="*/ 0 h 207"/>
                <a:gd name="T8" fmla="*/ 342 w 342"/>
                <a:gd name="T9" fmla="*/ 7 h 207"/>
                <a:gd name="T10" fmla="*/ 342 w 342"/>
                <a:gd name="T11" fmla="*/ 207 h 207"/>
                <a:gd name="T12" fmla="*/ 0 w 342"/>
                <a:gd name="T13" fmla="*/ 207 h 207"/>
              </a:gdLst>
              <a:ahLst/>
              <a:cxnLst>
                <a:cxn ang="0">
                  <a:pos x="T0" y="T1"/>
                </a:cxn>
                <a:cxn ang="0">
                  <a:pos x="T2" y="T3"/>
                </a:cxn>
                <a:cxn ang="0">
                  <a:pos x="T4" y="T5"/>
                </a:cxn>
                <a:cxn ang="0">
                  <a:pos x="T6" y="T7"/>
                </a:cxn>
                <a:cxn ang="0">
                  <a:pos x="T8" y="T9"/>
                </a:cxn>
                <a:cxn ang="0">
                  <a:pos x="T10" y="T11"/>
                </a:cxn>
                <a:cxn ang="0">
                  <a:pos x="T12" y="T13"/>
                </a:cxn>
              </a:cxnLst>
              <a:rect l="0" t="0" r="r" b="b"/>
              <a:pathLst>
                <a:path w="342" h="207">
                  <a:moveTo>
                    <a:pt x="0" y="207"/>
                  </a:moveTo>
                  <a:cubicBezTo>
                    <a:pt x="0" y="7"/>
                    <a:pt x="0" y="7"/>
                    <a:pt x="0" y="7"/>
                  </a:cubicBezTo>
                  <a:cubicBezTo>
                    <a:pt x="0" y="3"/>
                    <a:pt x="4" y="0"/>
                    <a:pt x="8" y="0"/>
                  </a:cubicBezTo>
                  <a:cubicBezTo>
                    <a:pt x="335" y="0"/>
                    <a:pt x="335" y="0"/>
                    <a:pt x="335" y="0"/>
                  </a:cubicBezTo>
                  <a:cubicBezTo>
                    <a:pt x="339" y="0"/>
                    <a:pt x="342" y="3"/>
                    <a:pt x="342" y="7"/>
                  </a:cubicBezTo>
                  <a:cubicBezTo>
                    <a:pt x="342" y="207"/>
                    <a:pt x="342" y="207"/>
                    <a:pt x="342" y="207"/>
                  </a:cubicBezTo>
                  <a:lnTo>
                    <a:pt x="0" y="207"/>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 name="Freeform 7"/>
            <p:cNvSpPr>
              <a:spLocks/>
            </p:cNvSpPr>
            <p:nvPr/>
          </p:nvSpPr>
          <p:spPr bwMode="auto">
            <a:xfrm>
              <a:off x="7761288" y="9450388"/>
              <a:ext cx="8815388" cy="798513"/>
            </a:xfrm>
            <a:custGeom>
              <a:avLst/>
              <a:gdLst>
                <a:gd name="T0" fmla="*/ 335 w 342"/>
                <a:gd name="T1" fmla="*/ 31 h 31"/>
                <a:gd name="T2" fmla="*/ 8 w 342"/>
                <a:gd name="T3" fmla="*/ 31 h 31"/>
                <a:gd name="T4" fmla="*/ 0 w 342"/>
                <a:gd name="T5" fmla="*/ 23 h 31"/>
                <a:gd name="T6" fmla="*/ 0 w 342"/>
                <a:gd name="T7" fmla="*/ 0 h 31"/>
                <a:gd name="T8" fmla="*/ 342 w 342"/>
                <a:gd name="T9" fmla="*/ 0 h 31"/>
                <a:gd name="T10" fmla="*/ 342 w 342"/>
                <a:gd name="T11" fmla="*/ 23 h 31"/>
                <a:gd name="T12" fmla="*/ 335 w 34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342" h="31">
                  <a:moveTo>
                    <a:pt x="335" y="31"/>
                  </a:moveTo>
                  <a:cubicBezTo>
                    <a:pt x="8" y="31"/>
                    <a:pt x="8" y="31"/>
                    <a:pt x="8" y="31"/>
                  </a:cubicBezTo>
                  <a:cubicBezTo>
                    <a:pt x="4" y="31"/>
                    <a:pt x="0" y="27"/>
                    <a:pt x="0" y="23"/>
                  </a:cubicBezTo>
                  <a:cubicBezTo>
                    <a:pt x="0" y="0"/>
                    <a:pt x="0" y="0"/>
                    <a:pt x="0" y="0"/>
                  </a:cubicBezTo>
                  <a:cubicBezTo>
                    <a:pt x="342" y="0"/>
                    <a:pt x="342" y="0"/>
                    <a:pt x="342" y="0"/>
                  </a:cubicBezTo>
                  <a:cubicBezTo>
                    <a:pt x="342" y="23"/>
                    <a:pt x="342" y="23"/>
                    <a:pt x="342" y="23"/>
                  </a:cubicBezTo>
                  <a:cubicBezTo>
                    <a:pt x="342" y="27"/>
                    <a:pt x="339" y="31"/>
                    <a:pt x="335" y="31"/>
                  </a:cubicBezTo>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 name="Freeform 8"/>
            <p:cNvSpPr>
              <a:spLocks/>
            </p:cNvSpPr>
            <p:nvPr/>
          </p:nvSpPr>
          <p:spPr bwMode="auto">
            <a:xfrm>
              <a:off x="10777538" y="10198100"/>
              <a:ext cx="2938463" cy="1082675"/>
            </a:xfrm>
            <a:custGeom>
              <a:avLst/>
              <a:gdLst>
                <a:gd name="T0" fmla="*/ 0 w 1851"/>
                <a:gd name="T1" fmla="*/ 682 h 682"/>
                <a:gd name="T2" fmla="*/ 0 w 1851"/>
                <a:gd name="T3" fmla="*/ 617 h 682"/>
                <a:gd name="T4" fmla="*/ 211 w 1851"/>
                <a:gd name="T5" fmla="*/ 585 h 682"/>
                <a:gd name="T6" fmla="*/ 373 w 1851"/>
                <a:gd name="T7" fmla="*/ 0 h 682"/>
                <a:gd name="T8" fmla="*/ 1493 w 1851"/>
                <a:gd name="T9" fmla="*/ 0 h 682"/>
                <a:gd name="T10" fmla="*/ 1640 w 1851"/>
                <a:gd name="T11" fmla="*/ 585 h 682"/>
                <a:gd name="T12" fmla="*/ 1851 w 1851"/>
                <a:gd name="T13" fmla="*/ 617 h 682"/>
                <a:gd name="T14" fmla="*/ 1851 w 1851"/>
                <a:gd name="T15" fmla="*/ 682 h 682"/>
                <a:gd name="T16" fmla="*/ 0 w 1851"/>
                <a:gd name="T17"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1" h="682">
                  <a:moveTo>
                    <a:pt x="0" y="682"/>
                  </a:moveTo>
                  <a:lnTo>
                    <a:pt x="0" y="617"/>
                  </a:lnTo>
                  <a:lnTo>
                    <a:pt x="211" y="585"/>
                  </a:lnTo>
                  <a:lnTo>
                    <a:pt x="373" y="0"/>
                  </a:lnTo>
                  <a:lnTo>
                    <a:pt x="1493" y="0"/>
                  </a:lnTo>
                  <a:lnTo>
                    <a:pt x="1640" y="585"/>
                  </a:lnTo>
                  <a:lnTo>
                    <a:pt x="1851" y="617"/>
                  </a:lnTo>
                  <a:lnTo>
                    <a:pt x="1851" y="682"/>
                  </a:lnTo>
                  <a:lnTo>
                    <a:pt x="0" y="682"/>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 name="Freeform 9"/>
            <p:cNvSpPr>
              <a:spLocks/>
            </p:cNvSpPr>
            <p:nvPr/>
          </p:nvSpPr>
          <p:spPr bwMode="auto">
            <a:xfrm>
              <a:off x="10777538" y="10198100"/>
              <a:ext cx="2938463" cy="1082675"/>
            </a:xfrm>
            <a:custGeom>
              <a:avLst/>
              <a:gdLst>
                <a:gd name="T0" fmla="*/ 0 w 1851"/>
                <a:gd name="T1" fmla="*/ 682 h 682"/>
                <a:gd name="T2" fmla="*/ 0 w 1851"/>
                <a:gd name="T3" fmla="*/ 617 h 682"/>
                <a:gd name="T4" fmla="*/ 211 w 1851"/>
                <a:gd name="T5" fmla="*/ 585 h 682"/>
                <a:gd name="T6" fmla="*/ 373 w 1851"/>
                <a:gd name="T7" fmla="*/ 0 h 682"/>
                <a:gd name="T8" fmla="*/ 1493 w 1851"/>
                <a:gd name="T9" fmla="*/ 0 h 682"/>
                <a:gd name="T10" fmla="*/ 1640 w 1851"/>
                <a:gd name="T11" fmla="*/ 585 h 682"/>
                <a:gd name="T12" fmla="*/ 1851 w 1851"/>
                <a:gd name="T13" fmla="*/ 617 h 682"/>
                <a:gd name="T14" fmla="*/ 1851 w 1851"/>
                <a:gd name="T15" fmla="*/ 682 h 682"/>
                <a:gd name="T16" fmla="*/ 0 w 1851"/>
                <a:gd name="T17"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1" h="682">
                  <a:moveTo>
                    <a:pt x="0" y="682"/>
                  </a:moveTo>
                  <a:lnTo>
                    <a:pt x="0" y="617"/>
                  </a:lnTo>
                  <a:lnTo>
                    <a:pt x="211" y="585"/>
                  </a:lnTo>
                  <a:lnTo>
                    <a:pt x="373" y="0"/>
                  </a:lnTo>
                  <a:lnTo>
                    <a:pt x="1493" y="0"/>
                  </a:lnTo>
                  <a:lnTo>
                    <a:pt x="1640" y="585"/>
                  </a:lnTo>
                  <a:lnTo>
                    <a:pt x="1851" y="617"/>
                  </a:lnTo>
                  <a:lnTo>
                    <a:pt x="1851" y="682"/>
                  </a:lnTo>
                  <a:lnTo>
                    <a:pt x="0" y="6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 name="Freeform 14"/>
            <p:cNvSpPr>
              <a:spLocks/>
            </p:cNvSpPr>
            <p:nvPr/>
          </p:nvSpPr>
          <p:spPr bwMode="auto">
            <a:xfrm>
              <a:off x="11318875" y="10198100"/>
              <a:ext cx="1855788" cy="180975"/>
            </a:xfrm>
            <a:custGeom>
              <a:avLst/>
              <a:gdLst>
                <a:gd name="T0" fmla="*/ 1152 w 1169"/>
                <a:gd name="T1" fmla="*/ 0 h 114"/>
                <a:gd name="T2" fmla="*/ 32 w 1169"/>
                <a:gd name="T3" fmla="*/ 0 h 114"/>
                <a:gd name="T4" fmla="*/ 0 w 1169"/>
                <a:gd name="T5" fmla="*/ 114 h 114"/>
                <a:gd name="T6" fmla="*/ 1169 w 1169"/>
                <a:gd name="T7" fmla="*/ 114 h 114"/>
                <a:gd name="T8" fmla="*/ 1152 w 1169"/>
                <a:gd name="T9" fmla="*/ 0 h 114"/>
              </a:gdLst>
              <a:ahLst/>
              <a:cxnLst>
                <a:cxn ang="0">
                  <a:pos x="T0" y="T1"/>
                </a:cxn>
                <a:cxn ang="0">
                  <a:pos x="T2" y="T3"/>
                </a:cxn>
                <a:cxn ang="0">
                  <a:pos x="T4" y="T5"/>
                </a:cxn>
                <a:cxn ang="0">
                  <a:pos x="T6" y="T7"/>
                </a:cxn>
                <a:cxn ang="0">
                  <a:pos x="T8" y="T9"/>
                </a:cxn>
              </a:cxnLst>
              <a:rect l="0" t="0" r="r" b="b"/>
              <a:pathLst>
                <a:path w="1169" h="114">
                  <a:moveTo>
                    <a:pt x="1152" y="0"/>
                  </a:moveTo>
                  <a:lnTo>
                    <a:pt x="32" y="0"/>
                  </a:lnTo>
                  <a:lnTo>
                    <a:pt x="0" y="114"/>
                  </a:lnTo>
                  <a:lnTo>
                    <a:pt x="1169" y="114"/>
                  </a:lnTo>
                  <a:lnTo>
                    <a:pt x="1152" y="0"/>
                  </a:lnTo>
                  <a:close/>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 name="Freeform 15"/>
            <p:cNvSpPr>
              <a:spLocks/>
            </p:cNvSpPr>
            <p:nvPr/>
          </p:nvSpPr>
          <p:spPr bwMode="auto">
            <a:xfrm>
              <a:off x="11318875" y="10198100"/>
              <a:ext cx="1855788" cy="180975"/>
            </a:xfrm>
            <a:custGeom>
              <a:avLst/>
              <a:gdLst>
                <a:gd name="T0" fmla="*/ 1152 w 1169"/>
                <a:gd name="T1" fmla="*/ 0 h 114"/>
                <a:gd name="T2" fmla="*/ 32 w 1169"/>
                <a:gd name="T3" fmla="*/ 0 h 114"/>
                <a:gd name="T4" fmla="*/ 0 w 1169"/>
                <a:gd name="T5" fmla="*/ 114 h 114"/>
                <a:gd name="T6" fmla="*/ 1169 w 1169"/>
                <a:gd name="T7" fmla="*/ 114 h 114"/>
                <a:gd name="T8" fmla="*/ 1152 w 1169"/>
                <a:gd name="T9" fmla="*/ 0 h 114"/>
              </a:gdLst>
              <a:ahLst/>
              <a:cxnLst>
                <a:cxn ang="0">
                  <a:pos x="T0" y="T1"/>
                </a:cxn>
                <a:cxn ang="0">
                  <a:pos x="T2" y="T3"/>
                </a:cxn>
                <a:cxn ang="0">
                  <a:pos x="T4" y="T5"/>
                </a:cxn>
                <a:cxn ang="0">
                  <a:pos x="T6" y="T7"/>
                </a:cxn>
                <a:cxn ang="0">
                  <a:pos x="T8" y="T9"/>
                </a:cxn>
              </a:cxnLst>
              <a:rect l="0" t="0" r="r" b="b"/>
              <a:pathLst>
                <a:path w="1169" h="114">
                  <a:moveTo>
                    <a:pt x="1152" y="0"/>
                  </a:moveTo>
                  <a:lnTo>
                    <a:pt x="32" y="0"/>
                  </a:lnTo>
                  <a:lnTo>
                    <a:pt x="0" y="114"/>
                  </a:lnTo>
                  <a:lnTo>
                    <a:pt x="1169" y="114"/>
                  </a:lnTo>
                  <a:lnTo>
                    <a:pt x="1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55" name="Rectangle 10"/>
          <p:cNvSpPr>
            <a:spLocks noChangeArrowheads="1"/>
          </p:cNvSpPr>
          <p:nvPr/>
        </p:nvSpPr>
        <p:spPr bwMode="auto">
          <a:xfrm>
            <a:off x="8115970" y="4449763"/>
            <a:ext cx="4124325" cy="221615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56" name="Rectangle 11"/>
          <p:cNvSpPr>
            <a:spLocks noChangeArrowheads="1"/>
          </p:cNvSpPr>
          <p:nvPr/>
        </p:nvSpPr>
        <p:spPr bwMode="auto">
          <a:xfrm>
            <a:off x="12240295" y="4424363"/>
            <a:ext cx="4151313" cy="2241550"/>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57" name="Rectangle 12"/>
          <p:cNvSpPr>
            <a:spLocks noChangeArrowheads="1"/>
          </p:cNvSpPr>
          <p:nvPr/>
        </p:nvSpPr>
        <p:spPr bwMode="auto">
          <a:xfrm>
            <a:off x="8115970" y="6665913"/>
            <a:ext cx="4124325" cy="2243138"/>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58" name="Rectangle 13"/>
          <p:cNvSpPr>
            <a:spLocks noChangeArrowheads="1"/>
          </p:cNvSpPr>
          <p:nvPr/>
        </p:nvSpPr>
        <p:spPr bwMode="auto">
          <a:xfrm>
            <a:off x="12240295" y="6665913"/>
            <a:ext cx="4151313" cy="22177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59" name="TextBox 58"/>
          <p:cNvSpPr txBox="1"/>
          <p:nvPr/>
        </p:nvSpPr>
        <p:spPr>
          <a:xfrm>
            <a:off x="8546187" y="4724400"/>
            <a:ext cx="3413655" cy="1698890"/>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60" name="TextBox 59"/>
          <p:cNvSpPr txBox="1"/>
          <p:nvPr/>
        </p:nvSpPr>
        <p:spPr>
          <a:xfrm>
            <a:off x="12477889" y="4701910"/>
            <a:ext cx="3413655" cy="1698890"/>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81" name="TextBox 80"/>
          <p:cNvSpPr txBox="1"/>
          <p:nvPr/>
        </p:nvSpPr>
        <p:spPr>
          <a:xfrm>
            <a:off x="8546187" y="6880490"/>
            <a:ext cx="3413655" cy="1698890"/>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82" name="TextBox 81"/>
          <p:cNvSpPr txBox="1"/>
          <p:nvPr/>
        </p:nvSpPr>
        <p:spPr>
          <a:xfrm>
            <a:off x="12477889" y="6858000"/>
            <a:ext cx="3413655" cy="1698890"/>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cxnSp>
        <p:nvCxnSpPr>
          <p:cNvPr id="99" name="ตัวเชื่อมต่อตรง 237"/>
          <p:cNvCxnSpPr/>
          <p:nvPr/>
        </p:nvCxnSpPr>
        <p:spPr>
          <a:xfrm>
            <a:off x="5147344" y="4191000"/>
            <a:ext cx="2574236" cy="135413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00" name="TextBox 31"/>
          <p:cNvSpPr txBox="1">
            <a:spLocks noChangeArrowheads="1"/>
          </p:cNvSpPr>
          <p:nvPr/>
        </p:nvSpPr>
        <p:spPr bwMode="auto">
          <a:xfrm>
            <a:off x="2459520" y="40386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3"/>
                </a:solidFill>
                <a:latin typeface="Lato Black" pitchFamily="34" charset="0"/>
                <a:ea typeface="Lato Black" pitchFamily="34" charset="0"/>
                <a:cs typeface="Lato Black" pitchFamily="34" charset="0"/>
              </a:rPr>
              <a:t>35%</a:t>
            </a:r>
            <a:endParaRPr lang="id-ID" sz="5400" b="1" dirty="0">
              <a:solidFill>
                <a:schemeClr val="accent3"/>
              </a:solidFill>
              <a:latin typeface="Lato Black" pitchFamily="34" charset="0"/>
              <a:ea typeface="Lato Black" pitchFamily="34" charset="0"/>
              <a:cs typeface="Lato Black" pitchFamily="34" charset="0"/>
            </a:endParaRPr>
          </a:p>
        </p:txBody>
      </p:sp>
      <p:sp>
        <p:nvSpPr>
          <p:cNvPr id="101" name="TextBox 100"/>
          <p:cNvSpPr txBox="1"/>
          <p:nvPr/>
        </p:nvSpPr>
        <p:spPr>
          <a:xfrm>
            <a:off x="2327944" y="4913041"/>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02" name="ตัวเชื่อมต่อตรง 237"/>
          <p:cNvCxnSpPr/>
          <p:nvPr/>
        </p:nvCxnSpPr>
        <p:spPr>
          <a:xfrm rot="10800000" flipV="1">
            <a:off x="16729744" y="4495800"/>
            <a:ext cx="2773298" cy="1539103"/>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03" name="TextBox 31"/>
          <p:cNvSpPr txBox="1">
            <a:spLocks noChangeArrowheads="1"/>
          </p:cNvSpPr>
          <p:nvPr/>
        </p:nvSpPr>
        <p:spPr bwMode="auto">
          <a:xfrm>
            <a:off x="19629437" y="42672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400" b="1" dirty="0">
                <a:solidFill>
                  <a:schemeClr val="accent5"/>
                </a:solidFill>
                <a:latin typeface="Lato Black" pitchFamily="34" charset="0"/>
                <a:ea typeface="Lato Black" pitchFamily="34" charset="0"/>
                <a:cs typeface="Lato Black" pitchFamily="34" charset="0"/>
              </a:rPr>
              <a:t>49%</a:t>
            </a:r>
            <a:endParaRPr lang="id-ID" sz="5400" b="1" dirty="0">
              <a:solidFill>
                <a:schemeClr val="accent5"/>
              </a:solidFill>
              <a:latin typeface="Lato Black" pitchFamily="34" charset="0"/>
              <a:ea typeface="Lato Black" pitchFamily="34" charset="0"/>
              <a:cs typeface="Lato Black" pitchFamily="34" charset="0"/>
            </a:endParaRPr>
          </a:p>
        </p:txBody>
      </p:sp>
      <p:sp>
        <p:nvSpPr>
          <p:cNvPr id="104" name="TextBox 103"/>
          <p:cNvSpPr txBox="1"/>
          <p:nvPr/>
        </p:nvSpPr>
        <p:spPr>
          <a:xfrm>
            <a:off x="18654182" y="5113971"/>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05" name="ตัวเชื่อมต่อตรง 237"/>
          <p:cNvCxnSpPr/>
          <p:nvPr/>
        </p:nvCxnSpPr>
        <p:spPr>
          <a:xfrm>
            <a:off x="4766344" y="7529324"/>
            <a:ext cx="2951081" cy="1129284"/>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06" name="TextBox 31"/>
          <p:cNvSpPr txBox="1">
            <a:spLocks noChangeArrowheads="1"/>
          </p:cNvSpPr>
          <p:nvPr/>
        </p:nvSpPr>
        <p:spPr bwMode="auto">
          <a:xfrm>
            <a:off x="2514896" y="7485069"/>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6"/>
                </a:solidFill>
                <a:latin typeface="Lato Black" pitchFamily="34" charset="0"/>
                <a:ea typeface="Lato Black" pitchFamily="34" charset="0"/>
                <a:cs typeface="Lato Black" pitchFamily="34" charset="0"/>
              </a:rPr>
              <a:t>58%</a:t>
            </a:r>
            <a:endParaRPr lang="id-ID" sz="5400" b="1" dirty="0">
              <a:solidFill>
                <a:schemeClr val="accent6"/>
              </a:solidFill>
              <a:latin typeface="Lato Black" pitchFamily="34" charset="0"/>
              <a:ea typeface="Lato Black" pitchFamily="34" charset="0"/>
              <a:cs typeface="Lato Black" pitchFamily="34" charset="0"/>
            </a:endParaRPr>
          </a:p>
        </p:txBody>
      </p:sp>
      <p:sp>
        <p:nvSpPr>
          <p:cNvPr id="107" name="TextBox 106"/>
          <p:cNvSpPr txBox="1"/>
          <p:nvPr/>
        </p:nvSpPr>
        <p:spPr>
          <a:xfrm>
            <a:off x="2383320" y="835951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08" name="ตัวเชื่อมต่อตรง 237"/>
          <p:cNvCxnSpPr/>
          <p:nvPr/>
        </p:nvCxnSpPr>
        <p:spPr>
          <a:xfrm rot="10800000" flipV="1">
            <a:off x="16795285" y="7924799"/>
            <a:ext cx="2650997" cy="1467617"/>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09" name="TextBox 31"/>
          <p:cNvSpPr txBox="1">
            <a:spLocks noChangeArrowheads="1"/>
          </p:cNvSpPr>
          <p:nvPr/>
        </p:nvSpPr>
        <p:spPr bwMode="auto">
          <a:xfrm>
            <a:off x="19568582" y="76962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400" b="1" dirty="0">
                <a:solidFill>
                  <a:schemeClr val="accent4"/>
                </a:solidFill>
                <a:latin typeface="Lato Black" pitchFamily="34" charset="0"/>
                <a:ea typeface="Lato Black" pitchFamily="34" charset="0"/>
                <a:cs typeface="Lato Black" pitchFamily="34" charset="0"/>
              </a:rPr>
              <a:t>84%</a:t>
            </a:r>
            <a:endParaRPr lang="id-ID" sz="5400" b="1" dirty="0">
              <a:solidFill>
                <a:schemeClr val="accent4"/>
              </a:solidFill>
              <a:latin typeface="Lato Black" pitchFamily="34" charset="0"/>
              <a:ea typeface="Lato Black" pitchFamily="34" charset="0"/>
              <a:cs typeface="Lato Black" pitchFamily="34" charset="0"/>
            </a:endParaRPr>
          </a:p>
        </p:txBody>
      </p:sp>
      <p:sp>
        <p:nvSpPr>
          <p:cNvPr id="110" name="TextBox 109"/>
          <p:cNvSpPr txBox="1"/>
          <p:nvPr/>
        </p:nvSpPr>
        <p:spPr>
          <a:xfrm>
            <a:off x="18593327" y="8542971"/>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39" name="Group 38"/>
          <p:cNvGrpSpPr/>
          <p:nvPr/>
        </p:nvGrpSpPr>
        <p:grpSpPr>
          <a:xfrm>
            <a:off x="9342437" y="0"/>
            <a:ext cx="5121981" cy="1859280"/>
            <a:chOff x="9266237" y="-30479"/>
            <a:chExt cx="5121981" cy="1859280"/>
          </a:xfrm>
        </p:grpSpPr>
        <p:sp>
          <p:nvSpPr>
            <p:cNvPr id="40"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1" name="TextBox 40"/>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2" name="กลุ่ม 1"/>
            <p:cNvGrpSpPr/>
            <p:nvPr/>
          </p:nvGrpSpPr>
          <p:grpSpPr>
            <a:xfrm>
              <a:off x="10629638" y="960536"/>
              <a:ext cx="2675199" cy="191868"/>
              <a:chOff x="731836" y="7607630"/>
              <a:chExt cx="3043601" cy="240970"/>
            </a:xfrm>
          </p:grpSpPr>
          <p:sp>
            <p:nvSpPr>
              <p:cNvPr id="43"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4"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5"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6"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7"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977540635"/>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250" fill="hold"/>
                                        <p:tgtEl>
                                          <p:spTgt spid="48"/>
                                        </p:tgtEl>
                                        <p:attrNameLst>
                                          <p:attrName>ppt_x</p:attrName>
                                        </p:attrNameLst>
                                      </p:cBhvr>
                                      <p:tavLst>
                                        <p:tav tm="0">
                                          <p:val>
                                            <p:strVal val="#ppt_x"/>
                                          </p:val>
                                        </p:tav>
                                        <p:tav tm="100000">
                                          <p:val>
                                            <p:strVal val="#ppt_x"/>
                                          </p:val>
                                        </p:tav>
                                      </p:tavLst>
                                    </p:anim>
                                    <p:anim calcmode="lin" valueType="num">
                                      <p:cBhvr additive="base">
                                        <p:cTn id="8" dur="250" fill="hold"/>
                                        <p:tgtEl>
                                          <p:spTgt spid="48"/>
                                        </p:tgtEl>
                                        <p:attrNameLst>
                                          <p:attrName>ppt_y</p:attrName>
                                        </p:attrNameLst>
                                      </p:cBhvr>
                                      <p:tavLst>
                                        <p:tav tm="0">
                                          <p:val>
                                            <p:strVal val="1+#ppt_h/2"/>
                                          </p:val>
                                        </p:tav>
                                        <p:tav tm="100000">
                                          <p:val>
                                            <p:strVal val="#ppt_y"/>
                                          </p:val>
                                        </p:tav>
                                      </p:tavLst>
                                    </p:anim>
                                  </p:childTnLst>
                                </p:cTn>
                              </p:par>
                            </p:childTnLst>
                          </p:cTn>
                        </p:par>
                        <p:par>
                          <p:cTn id="9" fill="hold">
                            <p:stCondLst>
                              <p:cond delay="250"/>
                            </p:stCondLst>
                            <p:childTnLst>
                              <p:par>
                                <p:cTn id="10" presetID="22" presetClass="entr" presetSubtype="2" fill="hold" grpId="0" nodeType="after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wipe(right)">
                                      <p:cBhvr>
                                        <p:cTn id="12" dur="250"/>
                                        <p:tgtEl>
                                          <p:spTgt spid="55"/>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6"/>
                                        </p:tgtEl>
                                        <p:attrNameLst>
                                          <p:attrName>style.visibility</p:attrName>
                                        </p:attrNameLst>
                                      </p:cBhvr>
                                      <p:to>
                                        <p:strVal val="visible"/>
                                      </p:to>
                                    </p:set>
                                    <p:animEffect transition="in" filter="wipe(left)">
                                      <p:cBhvr>
                                        <p:cTn id="16" dur="250"/>
                                        <p:tgtEl>
                                          <p:spTgt spid="56"/>
                                        </p:tgtEl>
                                      </p:cBhvr>
                                    </p:animEffect>
                                  </p:childTnLst>
                                </p:cTn>
                              </p:par>
                            </p:childTnLst>
                          </p:cTn>
                        </p:par>
                        <p:par>
                          <p:cTn id="17" fill="hold">
                            <p:stCondLst>
                              <p:cond delay="750"/>
                            </p:stCondLst>
                            <p:childTnLst>
                              <p:par>
                                <p:cTn id="18" presetID="22" presetClass="entr" presetSubtype="2" fill="hold" grpId="0"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wipe(right)">
                                      <p:cBhvr>
                                        <p:cTn id="20" dur="250"/>
                                        <p:tgtEl>
                                          <p:spTgt spid="57"/>
                                        </p:tgtEl>
                                      </p:cBhvr>
                                    </p:animEffec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left)">
                                      <p:cBhvr>
                                        <p:cTn id="24" dur="250"/>
                                        <p:tgtEl>
                                          <p:spTgt spid="58"/>
                                        </p:tgtEl>
                                      </p:cBhvr>
                                    </p:animEffect>
                                  </p:childTnLst>
                                </p:cTn>
                              </p:par>
                            </p:childTnLst>
                          </p:cTn>
                        </p:par>
                        <p:par>
                          <p:cTn id="25" fill="hold">
                            <p:stCondLst>
                              <p:cond delay="1250"/>
                            </p:stCondLst>
                            <p:childTnLst>
                              <p:par>
                                <p:cTn id="26" presetID="22" presetClass="entr" presetSubtype="4"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down)">
                                      <p:cBhvr>
                                        <p:cTn id="28" dur="250"/>
                                        <p:tgtEl>
                                          <p:spTgt spid="59"/>
                                        </p:tgtEl>
                                      </p:cBhvr>
                                    </p:animEffect>
                                  </p:childTnLst>
                                </p:cTn>
                              </p:par>
                            </p:childTnLst>
                          </p:cTn>
                        </p:par>
                        <p:par>
                          <p:cTn id="29" fill="hold">
                            <p:stCondLst>
                              <p:cond delay="1500"/>
                            </p:stCondLst>
                            <p:childTnLst>
                              <p:par>
                                <p:cTn id="30" presetID="22" presetClass="entr" presetSubtype="4" fill="hold" grpId="0" nodeType="afterEffect">
                                  <p:stCondLst>
                                    <p:cond delay="0"/>
                                  </p:stCondLst>
                                  <p:childTnLst>
                                    <p:set>
                                      <p:cBhvr>
                                        <p:cTn id="31" dur="1" fill="hold">
                                          <p:stCondLst>
                                            <p:cond delay="0"/>
                                          </p:stCondLst>
                                        </p:cTn>
                                        <p:tgtEl>
                                          <p:spTgt spid="60"/>
                                        </p:tgtEl>
                                        <p:attrNameLst>
                                          <p:attrName>style.visibility</p:attrName>
                                        </p:attrNameLst>
                                      </p:cBhvr>
                                      <p:to>
                                        <p:strVal val="visible"/>
                                      </p:to>
                                    </p:set>
                                    <p:animEffect transition="in" filter="wipe(down)">
                                      <p:cBhvr>
                                        <p:cTn id="32" dur="250"/>
                                        <p:tgtEl>
                                          <p:spTgt spid="60"/>
                                        </p:tgtEl>
                                      </p:cBhvr>
                                    </p:animEffect>
                                  </p:childTnLst>
                                </p:cTn>
                              </p:par>
                            </p:childTnLst>
                          </p:cTn>
                        </p:par>
                        <p:par>
                          <p:cTn id="33" fill="hold">
                            <p:stCondLst>
                              <p:cond delay="1750"/>
                            </p:stCondLst>
                            <p:childTnLst>
                              <p:par>
                                <p:cTn id="34" presetID="22" presetClass="entr" presetSubtype="4" fill="hold" grpId="0" nodeType="afterEffect">
                                  <p:stCondLst>
                                    <p:cond delay="0"/>
                                  </p:stCondLst>
                                  <p:childTnLst>
                                    <p:set>
                                      <p:cBhvr>
                                        <p:cTn id="35" dur="1" fill="hold">
                                          <p:stCondLst>
                                            <p:cond delay="0"/>
                                          </p:stCondLst>
                                        </p:cTn>
                                        <p:tgtEl>
                                          <p:spTgt spid="81"/>
                                        </p:tgtEl>
                                        <p:attrNameLst>
                                          <p:attrName>style.visibility</p:attrName>
                                        </p:attrNameLst>
                                      </p:cBhvr>
                                      <p:to>
                                        <p:strVal val="visible"/>
                                      </p:to>
                                    </p:set>
                                    <p:animEffect transition="in" filter="wipe(down)">
                                      <p:cBhvr>
                                        <p:cTn id="36" dur="250"/>
                                        <p:tgtEl>
                                          <p:spTgt spid="81"/>
                                        </p:tgtEl>
                                      </p:cBhvr>
                                    </p:animEffect>
                                  </p:childTnLst>
                                </p:cTn>
                              </p:par>
                            </p:childTnLst>
                          </p:cTn>
                        </p:par>
                        <p:par>
                          <p:cTn id="37" fill="hold">
                            <p:stCondLst>
                              <p:cond delay="2000"/>
                            </p:stCondLst>
                            <p:childTnLst>
                              <p:par>
                                <p:cTn id="38" presetID="22" presetClass="entr" presetSubtype="4" fill="hold" grpId="0" nodeType="after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wipe(down)">
                                      <p:cBhvr>
                                        <p:cTn id="40" dur="250"/>
                                        <p:tgtEl>
                                          <p:spTgt spid="82"/>
                                        </p:tgtEl>
                                      </p:cBhvr>
                                    </p:animEffect>
                                  </p:childTnLst>
                                </p:cTn>
                              </p:par>
                            </p:childTnLst>
                          </p:cTn>
                        </p:par>
                        <p:par>
                          <p:cTn id="41" fill="hold">
                            <p:stCondLst>
                              <p:cond delay="2250"/>
                            </p:stCondLst>
                            <p:childTnLst>
                              <p:par>
                                <p:cTn id="42" presetID="22" presetClass="entr" presetSubtype="2" fill="hold" nodeType="afterEffect">
                                  <p:stCondLst>
                                    <p:cond delay="0"/>
                                  </p:stCondLst>
                                  <p:childTnLst>
                                    <p:set>
                                      <p:cBhvr>
                                        <p:cTn id="43" dur="1" fill="hold">
                                          <p:stCondLst>
                                            <p:cond delay="0"/>
                                          </p:stCondLst>
                                        </p:cTn>
                                        <p:tgtEl>
                                          <p:spTgt spid="99"/>
                                        </p:tgtEl>
                                        <p:attrNameLst>
                                          <p:attrName>style.visibility</p:attrName>
                                        </p:attrNameLst>
                                      </p:cBhvr>
                                      <p:to>
                                        <p:strVal val="visible"/>
                                      </p:to>
                                    </p:set>
                                    <p:animEffect transition="in" filter="wipe(right)">
                                      <p:cBhvr>
                                        <p:cTn id="44" dur="500"/>
                                        <p:tgtEl>
                                          <p:spTgt spid="99"/>
                                        </p:tgtEl>
                                      </p:cBhvr>
                                    </p:animEffect>
                                  </p:childTnLst>
                                </p:cTn>
                              </p:par>
                            </p:childTnLst>
                          </p:cTn>
                        </p:par>
                        <p:par>
                          <p:cTn id="45" fill="hold">
                            <p:stCondLst>
                              <p:cond delay="2750"/>
                            </p:stCondLst>
                            <p:childTnLst>
                              <p:par>
                                <p:cTn id="46" presetID="16" presetClass="entr" presetSubtype="21" fill="hold" grpId="0" nodeType="afterEffect">
                                  <p:stCondLst>
                                    <p:cond delay="0"/>
                                  </p:stCondLst>
                                  <p:childTnLst>
                                    <p:set>
                                      <p:cBhvr>
                                        <p:cTn id="47" dur="1" fill="hold">
                                          <p:stCondLst>
                                            <p:cond delay="0"/>
                                          </p:stCondLst>
                                        </p:cTn>
                                        <p:tgtEl>
                                          <p:spTgt spid="100"/>
                                        </p:tgtEl>
                                        <p:attrNameLst>
                                          <p:attrName>style.visibility</p:attrName>
                                        </p:attrNameLst>
                                      </p:cBhvr>
                                      <p:to>
                                        <p:strVal val="visible"/>
                                      </p:to>
                                    </p:set>
                                    <p:animEffect transition="in" filter="barn(inVertical)">
                                      <p:cBhvr>
                                        <p:cTn id="48" dur="500"/>
                                        <p:tgtEl>
                                          <p:spTgt spid="100"/>
                                        </p:tgtEl>
                                      </p:cBhvr>
                                    </p:animEffect>
                                  </p:childTnLst>
                                </p:cTn>
                              </p:par>
                            </p:childTnLst>
                          </p:cTn>
                        </p:par>
                        <p:par>
                          <p:cTn id="49" fill="hold">
                            <p:stCondLst>
                              <p:cond delay="3250"/>
                            </p:stCondLst>
                            <p:childTnLst>
                              <p:par>
                                <p:cTn id="50" presetID="16" presetClass="entr" presetSubtype="21" fill="hold" grpId="0" nodeType="afterEffect">
                                  <p:stCondLst>
                                    <p:cond delay="0"/>
                                  </p:stCondLst>
                                  <p:childTnLst>
                                    <p:set>
                                      <p:cBhvr>
                                        <p:cTn id="51" dur="1" fill="hold">
                                          <p:stCondLst>
                                            <p:cond delay="0"/>
                                          </p:stCondLst>
                                        </p:cTn>
                                        <p:tgtEl>
                                          <p:spTgt spid="101"/>
                                        </p:tgtEl>
                                        <p:attrNameLst>
                                          <p:attrName>style.visibility</p:attrName>
                                        </p:attrNameLst>
                                      </p:cBhvr>
                                      <p:to>
                                        <p:strVal val="visible"/>
                                      </p:to>
                                    </p:set>
                                    <p:animEffect transition="in" filter="barn(inVertical)">
                                      <p:cBhvr>
                                        <p:cTn id="52" dur="500"/>
                                        <p:tgtEl>
                                          <p:spTgt spid="101"/>
                                        </p:tgtEl>
                                      </p:cBhvr>
                                    </p:animEffect>
                                  </p:childTnLst>
                                </p:cTn>
                              </p:par>
                            </p:childTnLst>
                          </p:cTn>
                        </p:par>
                        <p:par>
                          <p:cTn id="53" fill="hold">
                            <p:stCondLst>
                              <p:cond delay="3750"/>
                            </p:stCondLst>
                            <p:childTnLst>
                              <p:par>
                                <p:cTn id="54" presetID="22" presetClass="entr" presetSubtype="8" fill="hold" nodeType="afterEffect">
                                  <p:stCondLst>
                                    <p:cond delay="0"/>
                                  </p:stCondLst>
                                  <p:childTnLst>
                                    <p:set>
                                      <p:cBhvr>
                                        <p:cTn id="55" dur="1" fill="hold">
                                          <p:stCondLst>
                                            <p:cond delay="0"/>
                                          </p:stCondLst>
                                        </p:cTn>
                                        <p:tgtEl>
                                          <p:spTgt spid="102"/>
                                        </p:tgtEl>
                                        <p:attrNameLst>
                                          <p:attrName>style.visibility</p:attrName>
                                        </p:attrNameLst>
                                      </p:cBhvr>
                                      <p:to>
                                        <p:strVal val="visible"/>
                                      </p:to>
                                    </p:set>
                                    <p:animEffect transition="in" filter="wipe(left)">
                                      <p:cBhvr>
                                        <p:cTn id="56" dur="500"/>
                                        <p:tgtEl>
                                          <p:spTgt spid="102"/>
                                        </p:tgtEl>
                                      </p:cBhvr>
                                    </p:animEffect>
                                  </p:childTnLst>
                                </p:cTn>
                              </p:par>
                            </p:childTnLst>
                          </p:cTn>
                        </p:par>
                        <p:par>
                          <p:cTn id="57" fill="hold">
                            <p:stCondLst>
                              <p:cond delay="4250"/>
                            </p:stCondLst>
                            <p:childTnLst>
                              <p:par>
                                <p:cTn id="58" presetID="16" presetClass="entr" presetSubtype="21" fill="hold" grpId="0" nodeType="afterEffect">
                                  <p:stCondLst>
                                    <p:cond delay="0"/>
                                  </p:stCondLst>
                                  <p:childTnLst>
                                    <p:set>
                                      <p:cBhvr>
                                        <p:cTn id="59" dur="1" fill="hold">
                                          <p:stCondLst>
                                            <p:cond delay="0"/>
                                          </p:stCondLst>
                                        </p:cTn>
                                        <p:tgtEl>
                                          <p:spTgt spid="103"/>
                                        </p:tgtEl>
                                        <p:attrNameLst>
                                          <p:attrName>style.visibility</p:attrName>
                                        </p:attrNameLst>
                                      </p:cBhvr>
                                      <p:to>
                                        <p:strVal val="visible"/>
                                      </p:to>
                                    </p:set>
                                    <p:animEffect transition="in" filter="barn(inVertical)">
                                      <p:cBhvr>
                                        <p:cTn id="60" dur="500"/>
                                        <p:tgtEl>
                                          <p:spTgt spid="103"/>
                                        </p:tgtEl>
                                      </p:cBhvr>
                                    </p:animEffect>
                                  </p:childTnLst>
                                </p:cTn>
                              </p:par>
                            </p:childTnLst>
                          </p:cTn>
                        </p:par>
                        <p:par>
                          <p:cTn id="61" fill="hold">
                            <p:stCondLst>
                              <p:cond delay="4750"/>
                            </p:stCondLst>
                            <p:childTnLst>
                              <p:par>
                                <p:cTn id="62" presetID="16" presetClass="entr" presetSubtype="21" fill="hold" grpId="0" nodeType="afterEffect">
                                  <p:stCondLst>
                                    <p:cond delay="0"/>
                                  </p:stCondLst>
                                  <p:childTnLst>
                                    <p:set>
                                      <p:cBhvr>
                                        <p:cTn id="63" dur="1" fill="hold">
                                          <p:stCondLst>
                                            <p:cond delay="0"/>
                                          </p:stCondLst>
                                        </p:cTn>
                                        <p:tgtEl>
                                          <p:spTgt spid="104"/>
                                        </p:tgtEl>
                                        <p:attrNameLst>
                                          <p:attrName>style.visibility</p:attrName>
                                        </p:attrNameLst>
                                      </p:cBhvr>
                                      <p:to>
                                        <p:strVal val="visible"/>
                                      </p:to>
                                    </p:set>
                                    <p:animEffect transition="in" filter="barn(inVertical)">
                                      <p:cBhvr>
                                        <p:cTn id="64" dur="500"/>
                                        <p:tgtEl>
                                          <p:spTgt spid="104"/>
                                        </p:tgtEl>
                                      </p:cBhvr>
                                    </p:animEffect>
                                  </p:childTnLst>
                                </p:cTn>
                              </p:par>
                            </p:childTnLst>
                          </p:cTn>
                        </p:par>
                        <p:par>
                          <p:cTn id="65" fill="hold">
                            <p:stCondLst>
                              <p:cond delay="5250"/>
                            </p:stCondLst>
                            <p:childTnLst>
                              <p:par>
                                <p:cTn id="66" presetID="22" presetClass="entr" presetSubtype="2" fill="hold" nodeType="afterEffect">
                                  <p:stCondLst>
                                    <p:cond delay="0"/>
                                  </p:stCondLst>
                                  <p:childTnLst>
                                    <p:set>
                                      <p:cBhvr>
                                        <p:cTn id="67" dur="1" fill="hold">
                                          <p:stCondLst>
                                            <p:cond delay="0"/>
                                          </p:stCondLst>
                                        </p:cTn>
                                        <p:tgtEl>
                                          <p:spTgt spid="105"/>
                                        </p:tgtEl>
                                        <p:attrNameLst>
                                          <p:attrName>style.visibility</p:attrName>
                                        </p:attrNameLst>
                                      </p:cBhvr>
                                      <p:to>
                                        <p:strVal val="visible"/>
                                      </p:to>
                                    </p:set>
                                    <p:animEffect transition="in" filter="wipe(right)">
                                      <p:cBhvr>
                                        <p:cTn id="68" dur="500"/>
                                        <p:tgtEl>
                                          <p:spTgt spid="105"/>
                                        </p:tgtEl>
                                      </p:cBhvr>
                                    </p:animEffect>
                                  </p:childTnLst>
                                </p:cTn>
                              </p:par>
                            </p:childTnLst>
                          </p:cTn>
                        </p:par>
                        <p:par>
                          <p:cTn id="69" fill="hold">
                            <p:stCondLst>
                              <p:cond delay="5750"/>
                            </p:stCondLst>
                            <p:childTnLst>
                              <p:par>
                                <p:cTn id="70" presetID="16" presetClass="entr" presetSubtype="21" fill="hold" grpId="0" nodeType="afterEffect">
                                  <p:stCondLst>
                                    <p:cond delay="0"/>
                                  </p:stCondLst>
                                  <p:childTnLst>
                                    <p:set>
                                      <p:cBhvr>
                                        <p:cTn id="71" dur="1" fill="hold">
                                          <p:stCondLst>
                                            <p:cond delay="0"/>
                                          </p:stCondLst>
                                        </p:cTn>
                                        <p:tgtEl>
                                          <p:spTgt spid="106"/>
                                        </p:tgtEl>
                                        <p:attrNameLst>
                                          <p:attrName>style.visibility</p:attrName>
                                        </p:attrNameLst>
                                      </p:cBhvr>
                                      <p:to>
                                        <p:strVal val="visible"/>
                                      </p:to>
                                    </p:set>
                                    <p:animEffect transition="in" filter="barn(inVertical)">
                                      <p:cBhvr>
                                        <p:cTn id="72" dur="500"/>
                                        <p:tgtEl>
                                          <p:spTgt spid="106"/>
                                        </p:tgtEl>
                                      </p:cBhvr>
                                    </p:animEffect>
                                  </p:childTnLst>
                                </p:cTn>
                              </p:par>
                            </p:childTnLst>
                          </p:cTn>
                        </p:par>
                        <p:par>
                          <p:cTn id="73" fill="hold">
                            <p:stCondLst>
                              <p:cond delay="6250"/>
                            </p:stCondLst>
                            <p:childTnLst>
                              <p:par>
                                <p:cTn id="74" presetID="16" presetClass="entr" presetSubtype="21" fill="hold" grpId="0" nodeType="afterEffect">
                                  <p:stCondLst>
                                    <p:cond delay="0"/>
                                  </p:stCondLst>
                                  <p:childTnLst>
                                    <p:set>
                                      <p:cBhvr>
                                        <p:cTn id="75" dur="1" fill="hold">
                                          <p:stCondLst>
                                            <p:cond delay="0"/>
                                          </p:stCondLst>
                                        </p:cTn>
                                        <p:tgtEl>
                                          <p:spTgt spid="107"/>
                                        </p:tgtEl>
                                        <p:attrNameLst>
                                          <p:attrName>style.visibility</p:attrName>
                                        </p:attrNameLst>
                                      </p:cBhvr>
                                      <p:to>
                                        <p:strVal val="visible"/>
                                      </p:to>
                                    </p:set>
                                    <p:animEffect transition="in" filter="barn(inVertical)">
                                      <p:cBhvr>
                                        <p:cTn id="76" dur="500"/>
                                        <p:tgtEl>
                                          <p:spTgt spid="107"/>
                                        </p:tgtEl>
                                      </p:cBhvr>
                                    </p:animEffect>
                                  </p:childTnLst>
                                </p:cTn>
                              </p:par>
                            </p:childTnLst>
                          </p:cTn>
                        </p:par>
                        <p:par>
                          <p:cTn id="77" fill="hold">
                            <p:stCondLst>
                              <p:cond delay="6750"/>
                            </p:stCondLst>
                            <p:childTnLst>
                              <p:par>
                                <p:cTn id="78" presetID="22" presetClass="entr" presetSubtype="8" fill="hold" nodeType="afterEffect">
                                  <p:stCondLst>
                                    <p:cond delay="0"/>
                                  </p:stCondLst>
                                  <p:childTnLst>
                                    <p:set>
                                      <p:cBhvr>
                                        <p:cTn id="79" dur="1" fill="hold">
                                          <p:stCondLst>
                                            <p:cond delay="0"/>
                                          </p:stCondLst>
                                        </p:cTn>
                                        <p:tgtEl>
                                          <p:spTgt spid="108"/>
                                        </p:tgtEl>
                                        <p:attrNameLst>
                                          <p:attrName>style.visibility</p:attrName>
                                        </p:attrNameLst>
                                      </p:cBhvr>
                                      <p:to>
                                        <p:strVal val="visible"/>
                                      </p:to>
                                    </p:set>
                                    <p:animEffect transition="in" filter="wipe(left)">
                                      <p:cBhvr>
                                        <p:cTn id="80" dur="500"/>
                                        <p:tgtEl>
                                          <p:spTgt spid="108"/>
                                        </p:tgtEl>
                                      </p:cBhvr>
                                    </p:animEffect>
                                  </p:childTnLst>
                                </p:cTn>
                              </p:par>
                            </p:childTnLst>
                          </p:cTn>
                        </p:par>
                        <p:par>
                          <p:cTn id="81" fill="hold">
                            <p:stCondLst>
                              <p:cond delay="7250"/>
                            </p:stCondLst>
                            <p:childTnLst>
                              <p:par>
                                <p:cTn id="82" presetID="16" presetClass="entr" presetSubtype="21" fill="hold" grpId="0" nodeType="afterEffect">
                                  <p:stCondLst>
                                    <p:cond delay="0"/>
                                  </p:stCondLst>
                                  <p:childTnLst>
                                    <p:set>
                                      <p:cBhvr>
                                        <p:cTn id="83" dur="1" fill="hold">
                                          <p:stCondLst>
                                            <p:cond delay="0"/>
                                          </p:stCondLst>
                                        </p:cTn>
                                        <p:tgtEl>
                                          <p:spTgt spid="109"/>
                                        </p:tgtEl>
                                        <p:attrNameLst>
                                          <p:attrName>style.visibility</p:attrName>
                                        </p:attrNameLst>
                                      </p:cBhvr>
                                      <p:to>
                                        <p:strVal val="visible"/>
                                      </p:to>
                                    </p:set>
                                    <p:animEffect transition="in" filter="barn(inVertical)">
                                      <p:cBhvr>
                                        <p:cTn id="84" dur="500"/>
                                        <p:tgtEl>
                                          <p:spTgt spid="109"/>
                                        </p:tgtEl>
                                      </p:cBhvr>
                                    </p:animEffect>
                                  </p:childTnLst>
                                </p:cTn>
                              </p:par>
                            </p:childTnLst>
                          </p:cTn>
                        </p:par>
                        <p:par>
                          <p:cTn id="85" fill="hold">
                            <p:stCondLst>
                              <p:cond delay="7750"/>
                            </p:stCondLst>
                            <p:childTnLst>
                              <p:par>
                                <p:cTn id="86" presetID="16" presetClass="entr" presetSubtype="21" fill="hold" grpId="0" nodeType="afterEffect">
                                  <p:stCondLst>
                                    <p:cond delay="0"/>
                                  </p:stCondLst>
                                  <p:childTnLst>
                                    <p:set>
                                      <p:cBhvr>
                                        <p:cTn id="87" dur="1" fill="hold">
                                          <p:stCondLst>
                                            <p:cond delay="0"/>
                                          </p:stCondLst>
                                        </p:cTn>
                                        <p:tgtEl>
                                          <p:spTgt spid="110"/>
                                        </p:tgtEl>
                                        <p:attrNameLst>
                                          <p:attrName>style.visibility</p:attrName>
                                        </p:attrNameLst>
                                      </p:cBhvr>
                                      <p:to>
                                        <p:strVal val="visible"/>
                                      </p:to>
                                    </p:set>
                                    <p:animEffect transition="in" filter="barn(inVertical)">
                                      <p:cBhvr>
                                        <p:cTn id="88"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animBg="1"/>
      <p:bldP spid="59" grpId="0"/>
      <p:bldP spid="60" grpId="0"/>
      <p:bldP spid="81" grpId="0"/>
      <p:bldP spid="82" grpId="0"/>
      <p:bldP spid="100" grpId="0"/>
      <p:bldP spid="101" grpId="0"/>
      <p:bldP spid="103" grpId="0"/>
      <p:bldP spid="104" grpId="0"/>
      <p:bldP spid="106" grpId="0"/>
      <p:bldP spid="107" grpId="0"/>
      <p:bldP spid="109" grpId="0"/>
      <p:bldP spid="110"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1" name="กลุ่ม 260"/>
          <p:cNvGrpSpPr/>
          <p:nvPr/>
        </p:nvGrpSpPr>
        <p:grpSpPr>
          <a:xfrm>
            <a:off x="8656637" y="6991350"/>
            <a:ext cx="7696200" cy="6267450"/>
            <a:chOff x="8809038" y="6897688"/>
            <a:chExt cx="7696200" cy="6267450"/>
          </a:xfrm>
        </p:grpSpPr>
        <p:sp>
          <p:nvSpPr>
            <p:cNvPr id="5" name="Freeform 7"/>
            <p:cNvSpPr>
              <a:spLocks/>
            </p:cNvSpPr>
            <p:nvPr/>
          </p:nvSpPr>
          <p:spPr bwMode="auto">
            <a:xfrm>
              <a:off x="8809038" y="6897688"/>
              <a:ext cx="7696200" cy="4672013"/>
            </a:xfrm>
            <a:custGeom>
              <a:avLst/>
              <a:gdLst>
                <a:gd name="T0" fmla="*/ 0 w 463"/>
                <a:gd name="T1" fmla="*/ 281 h 281"/>
                <a:gd name="T2" fmla="*/ 0 w 463"/>
                <a:gd name="T3" fmla="*/ 11 h 281"/>
                <a:gd name="T4" fmla="*/ 10 w 463"/>
                <a:gd name="T5" fmla="*/ 0 h 281"/>
                <a:gd name="T6" fmla="*/ 452 w 463"/>
                <a:gd name="T7" fmla="*/ 0 h 281"/>
                <a:gd name="T8" fmla="*/ 463 w 463"/>
                <a:gd name="T9" fmla="*/ 11 h 281"/>
                <a:gd name="T10" fmla="*/ 463 w 463"/>
                <a:gd name="T11" fmla="*/ 281 h 281"/>
                <a:gd name="T12" fmla="*/ 0 w 463"/>
                <a:gd name="T13" fmla="*/ 281 h 281"/>
              </a:gdLst>
              <a:ahLst/>
              <a:cxnLst>
                <a:cxn ang="0">
                  <a:pos x="T0" y="T1"/>
                </a:cxn>
                <a:cxn ang="0">
                  <a:pos x="T2" y="T3"/>
                </a:cxn>
                <a:cxn ang="0">
                  <a:pos x="T4" y="T5"/>
                </a:cxn>
                <a:cxn ang="0">
                  <a:pos x="T6" y="T7"/>
                </a:cxn>
                <a:cxn ang="0">
                  <a:pos x="T8" y="T9"/>
                </a:cxn>
                <a:cxn ang="0">
                  <a:pos x="T10" y="T11"/>
                </a:cxn>
                <a:cxn ang="0">
                  <a:pos x="T12" y="T13"/>
                </a:cxn>
              </a:cxnLst>
              <a:rect l="0" t="0" r="r" b="b"/>
              <a:pathLst>
                <a:path w="463" h="281">
                  <a:moveTo>
                    <a:pt x="0" y="281"/>
                  </a:moveTo>
                  <a:cubicBezTo>
                    <a:pt x="0" y="11"/>
                    <a:pt x="0" y="11"/>
                    <a:pt x="0" y="11"/>
                  </a:cubicBezTo>
                  <a:cubicBezTo>
                    <a:pt x="0" y="5"/>
                    <a:pt x="4" y="0"/>
                    <a:pt x="10" y="0"/>
                  </a:cubicBezTo>
                  <a:cubicBezTo>
                    <a:pt x="452" y="0"/>
                    <a:pt x="452" y="0"/>
                    <a:pt x="452" y="0"/>
                  </a:cubicBezTo>
                  <a:cubicBezTo>
                    <a:pt x="458" y="0"/>
                    <a:pt x="463" y="5"/>
                    <a:pt x="463" y="11"/>
                  </a:cubicBezTo>
                  <a:cubicBezTo>
                    <a:pt x="463" y="281"/>
                    <a:pt x="463" y="281"/>
                    <a:pt x="463" y="281"/>
                  </a:cubicBezTo>
                  <a:cubicBezTo>
                    <a:pt x="0" y="281"/>
                    <a:pt x="0" y="281"/>
                    <a:pt x="0" y="281"/>
                  </a:cubicBezTo>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 name="Freeform 8"/>
            <p:cNvSpPr>
              <a:spLocks/>
            </p:cNvSpPr>
            <p:nvPr/>
          </p:nvSpPr>
          <p:spPr bwMode="auto">
            <a:xfrm>
              <a:off x="8809038" y="11569700"/>
              <a:ext cx="7696200" cy="696913"/>
            </a:xfrm>
            <a:custGeom>
              <a:avLst/>
              <a:gdLst>
                <a:gd name="T0" fmla="*/ 452 w 463"/>
                <a:gd name="T1" fmla="*/ 42 h 42"/>
                <a:gd name="T2" fmla="*/ 10 w 463"/>
                <a:gd name="T3" fmla="*/ 42 h 42"/>
                <a:gd name="T4" fmla="*/ 0 w 463"/>
                <a:gd name="T5" fmla="*/ 31 h 42"/>
                <a:gd name="T6" fmla="*/ 0 w 463"/>
                <a:gd name="T7" fmla="*/ 0 h 42"/>
                <a:gd name="T8" fmla="*/ 463 w 463"/>
                <a:gd name="T9" fmla="*/ 0 h 42"/>
                <a:gd name="T10" fmla="*/ 463 w 463"/>
                <a:gd name="T11" fmla="*/ 31 h 42"/>
                <a:gd name="T12" fmla="*/ 452 w 463"/>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463" h="42">
                  <a:moveTo>
                    <a:pt x="452" y="42"/>
                  </a:moveTo>
                  <a:cubicBezTo>
                    <a:pt x="10" y="42"/>
                    <a:pt x="10" y="42"/>
                    <a:pt x="10" y="42"/>
                  </a:cubicBezTo>
                  <a:cubicBezTo>
                    <a:pt x="4" y="42"/>
                    <a:pt x="0" y="37"/>
                    <a:pt x="0" y="31"/>
                  </a:cubicBezTo>
                  <a:cubicBezTo>
                    <a:pt x="0" y="0"/>
                    <a:pt x="0" y="0"/>
                    <a:pt x="0" y="0"/>
                  </a:cubicBezTo>
                  <a:cubicBezTo>
                    <a:pt x="463" y="0"/>
                    <a:pt x="463" y="0"/>
                    <a:pt x="463" y="0"/>
                  </a:cubicBezTo>
                  <a:cubicBezTo>
                    <a:pt x="463" y="31"/>
                    <a:pt x="463" y="31"/>
                    <a:pt x="463" y="31"/>
                  </a:cubicBezTo>
                  <a:cubicBezTo>
                    <a:pt x="463" y="37"/>
                    <a:pt x="458" y="42"/>
                    <a:pt x="452" y="42"/>
                  </a:cubicBezTo>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 name="Freeform 9"/>
            <p:cNvSpPr>
              <a:spLocks/>
            </p:cNvSpPr>
            <p:nvPr/>
          </p:nvSpPr>
          <p:spPr bwMode="auto">
            <a:xfrm>
              <a:off x="11434763" y="12233275"/>
              <a:ext cx="2576513" cy="931863"/>
            </a:xfrm>
            <a:custGeom>
              <a:avLst/>
              <a:gdLst>
                <a:gd name="T0" fmla="*/ 0 w 1623"/>
                <a:gd name="T1" fmla="*/ 587 h 587"/>
                <a:gd name="T2" fmla="*/ 0 w 1623"/>
                <a:gd name="T3" fmla="*/ 524 h 587"/>
                <a:gd name="T4" fmla="*/ 189 w 1623"/>
                <a:gd name="T5" fmla="*/ 503 h 587"/>
                <a:gd name="T6" fmla="*/ 315 w 1623"/>
                <a:gd name="T7" fmla="*/ 0 h 587"/>
                <a:gd name="T8" fmla="*/ 1299 w 1623"/>
                <a:gd name="T9" fmla="*/ 0 h 587"/>
                <a:gd name="T10" fmla="*/ 1424 w 1623"/>
                <a:gd name="T11" fmla="*/ 503 h 587"/>
                <a:gd name="T12" fmla="*/ 1623 w 1623"/>
                <a:gd name="T13" fmla="*/ 524 h 587"/>
                <a:gd name="T14" fmla="*/ 1623 w 1623"/>
                <a:gd name="T15" fmla="*/ 587 h 587"/>
                <a:gd name="T16" fmla="*/ 0 w 1623"/>
                <a:gd name="T17"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3" h="587">
                  <a:moveTo>
                    <a:pt x="0" y="587"/>
                  </a:moveTo>
                  <a:lnTo>
                    <a:pt x="0" y="524"/>
                  </a:lnTo>
                  <a:lnTo>
                    <a:pt x="189" y="503"/>
                  </a:lnTo>
                  <a:lnTo>
                    <a:pt x="315" y="0"/>
                  </a:lnTo>
                  <a:lnTo>
                    <a:pt x="1299" y="0"/>
                  </a:lnTo>
                  <a:lnTo>
                    <a:pt x="1424" y="503"/>
                  </a:lnTo>
                  <a:lnTo>
                    <a:pt x="1623" y="524"/>
                  </a:lnTo>
                  <a:lnTo>
                    <a:pt x="1623" y="587"/>
                  </a:lnTo>
                  <a:lnTo>
                    <a:pt x="0" y="587"/>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 name="Freeform 10"/>
            <p:cNvSpPr>
              <a:spLocks/>
            </p:cNvSpPr>
            <p:nvPr/>
          </p:nvSpPr>
          <p:spPr bwMode="auto">
            <a:xfrm>
              <a:off x="11434763" y="12233275"/>
              <a:ext cx="2576513" cy="931863"/>
            </a:xfrm>
            <a:custGeom>
              <a:avLst/>
              <a:gdLst>
                <a:gd name="T0" fmla="*/ 0 w 1623"/>
                <a:gd name="T1" fmla="*/ 587 h 587"/>
                <a:gd name="T2" fmla="*/ 0 w 1623"/>
                <a:gd name="T3" fmla="*/ 524 h 587"/>
                <a:gd name="T4" fmla="*/ 189 w 1623"/>
                <a:gd name="T5" fmla="*/ 503 h 587"/>
                <a:gd name="T6" fmla="*/ 315 w 1623"/>
                <a:gd name="T7" fmla="*/ 0 h 587"/>
                <a:gd name="T8" fmla="*/ 1299 w 1623"/>
                <a:gd name="T9" fmla="*/ 0 h 587"/>
                <a:gd name="T10" fmla="*/ 1424 w 1623"/>
                <a:gd name="T11" fmla="*/ 503 h 587"/>
                <a:gd name="T12" fmla="*/ 1623 w 1623"/>
                <a:gd name="T13" fmla="*/ 524 h 587"/>
                <a:gd name="T14" fmla="*/ 1623 w 1623"/>
                <a:gd name="T15" fmla="*/ 587 h 587"/>
                <a:gd name="T16" fmla="*/ 0 w 1623"/>
                <a:gd name="T17"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3" h="587">
                  <a:moveTo>
                    <a:pt x="0" y="587"/>
                  </a:moveTo>
                  <a:lnTo>
                    <a:pt x="0" y="524"/>
                  </a:lnTo>
                  <a:lnTo>
                    <a:pt x="189" y="503"/>
                  </a:lnTo>
                  <a:lnTo>
                    <a:pt x="315" y="0"/>
                  </a:lnTo>
                  <a:lnTo>
                    <a:pt x="1299" y="0"/>
                  </a:lnTo>
                  <a:lnTo>
                    <a:pt x="1424" y="503"/>
                  </a:lnTo>
                  <a:lnTo>
                    <a:pt x="1623" y="524"/>
                  </a:lnTo>
                  <a:lnTo>
                    <a:pt x="1623" y="587"/>
                  </a:lnTo>
                  <a:lnTo>
                    <a:pt x="0" y="5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 name="Freeform 11"/>
            <p:cNvSpPr>
              <a:spLocks/>
            </p:cNvSpPr>
            <p:nvPr/>
          </p:nvSpPr>
          <p:spPr bwMode="auto">
            <a:xfrm>
              <a:off x="11917363" y="12233275"/>
              <a:ext cx="1612900" cy="150813"/>
            </a:xfrm>
            <a:custGeom>
              <a:avLst/>
              <a:gdLst>
                <a:gd name="T0" fmla="*/ 995 w 1016"/>
                <a:gd name="T1" fmla="*/ 0 h 95"/>
                <a:gd name="T2" fmla="*/ 11 w 1016"/>
                <a:gd name="T3" fmla="*/ 0 h 95"/>
                <a:gd name="T4" fmla="*/ 0 w 1016"/>
                <a:gd name="T5" fmla="*/ 95 h 95"/>
                <a:gd name="T6" fmla="*/ 1016 w 1016"/>
                <a:gd name="T7" fmla="*/ 95 h 95"/>
                <a:gd name="T8" fmla="*/ 995 w 1016"/>
                <a:gd name="T9" fmla="*/ 0 h 95"/>
              </a:gdLst>
              <a:ahLst/>
              <a:cxnLst>
                <a:cxn ang="0">
                  <a:pos x="T0" y="T1"/>
                </a:cxn>
                <a:cxn ang="0">
                  <a:pos x="T2" y="T3"/>
                </a:cxn>
                <a:cxn ang="0">
                  <a:pos x="T4" y="T5"/>
                </a:cxn>
                <a:cxn ang="0">
                  <a:pos x="T6" y="T7"/>
                </a:cxn>
                <a:cxn ang="0">
                  <a:pos x="T8" y="T9"/>
                </a:cxn>
              </a:cxnLst>
              <a:rect l="0" t="0" r="r" b="b"/>
              <a:pathLst>
                <a:path w="1016" h="95">
                  <a:moveTo>
                    <a:pt x="995" y="0"/>
                  </a:moveTo>
                  <a:lnTo>
                    <a:pt x="11" y="0"/>
                  </a:lnTo>
                  <a:lnTo>
                    <a:pt x="0" y="95"/>
                  </a:lnTo>
                  <a:lnTo>
                    <a:pt x="1016" y="95"/>
                  </a:lnTo>
                  <a:lnTo>
                    <a:pt x="995" y="0"/>
                  </a:lnTo>
                  <a:close/>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 name="Freeform 12"/>
            <p:cNvSpPr>
              <a:spLocks/>
            </p:cNvSpPr>
            <p:nvPr/>
          </p:nvSpPr>
          <p:spPr bwMode="auto">
            <a:xfrm>
              <a:off x="11917363" y="12233275"/>
              <a:ext cx="1612900" cy="150813"/>
            </a:xfrm>
            <a:custGeom>
              <a:avLst/>
              <a:gdLst>
                <a:gd name="T0" fmla="*/ 995 w 1016"/>
                <a:gd name="T1" fmla="*/ 0 h 95"/>
                <a:gd name="T2" fmla="*/ 11 w 1016"/>
                <a:gd name="T3" fmla="*/ 0 h 95"/>
                <a:gd name="T4" fmla="*/ 0 w 1016"/>
                <a:gd name="T5" fmla="*/ 95 h 95"/>
                <a:gd name="T6" fmla="*/ 1016 w 1016"/>
                <a:gd name="T7" fmla="*/ 95 h 95"/>
                <a:gd name="T8" fmla="*/ 995 w 1016"/>
                <a:gd name="T9" fmla="*/ 0 h 95"/>
              </a:gdLst>
              <a:ahLst/>
              <a:cxnLst>
                <a:cxn ang="0">
                  <a:pos x="T0" y="T1"/>
                </a:cxn>
                <a:cxn ang="0">
                  <a:pos x="T2" y="T3"/>
                </a:cxn>
                <a:cxn ang="0">
                  <a:pos x="T4" y="T5"/>
                </a:cxn>
                <a:cxn ang="0">
                  <a:pos x="T6" y="T7"/>
                </a:cxn>
                <a:cxn ang="0">
                  <a:pos x="T8" y="T9"/>
                </a:cxn>
              </a:cxnLst>
              <a:rect l="0" t="0" r="r" b="b"/>
              <a:pathLst>
                <a:path w="1016" h="95">
                  <a:moveTo>
                    <a:pt x="995" y="0"/>
                  </a:moveTo>
                  <a:lnTo>
                    <a:pt x="11" y="0"/>
                  </a:lnTo>
                  <a:lnTo>
                    <a:pt x="0" y="95"/>
                  </a:lnTo>
                  <a:lnTo>
                    <a:pt x="1016" y="95"/>
                  </a:lnTo>
                  <a:lnTo>
                    <a:pt x="9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1" name="Freeform 13"/>
          <p:cNvSpPr>
            <a:spLocks/>
          </p:cNvSpPr>
          <p:nvPr/>
        </p:nvSpPr>
        <p:spPr bwMode="auto">
          <a:xfrm>
            <a:off x="9088437" y="7391400"/>
            <a:ext cx="1712913" cy="3856038"/>
          </a:xfrm>
          <a:custGeom>
            <a:avLst/>
            <a:gdLst>
              <a:gd name="T0" fmla="*/ 1079 w 1079"/>
              <a:gd name="T1" fmla="*/ 0 h 2429"/>
              <a:gd name="T2" fmla="*/ 1068 w 1079"/>
              <a:gd name="T3" fmla="*/ 2429 h 2429"/>
              <a:gd name="T4" fmla="*/ 0 w 1079"/>
              <a:gd name="T5" fmla="*/ 2429 h 2429"/>
              <a:gd name="T6" fmla="*/ 0 w 1079"/>
              <a:gd name="T7" fmla="*/ 0 h 2429"/>
              <a:gd name="T8" fmla="*/ 1079 w 1079"/>
              <a:gd name="T9" fmla="*/ 0 h 2429"/>
            </a:gdLst>
            <a:ahLst/>
            <a:cxnLst>
              <a:cxn ang="0">
                <a:pos x="T0" y="T1"/>
              </a:cxn>
              <a:cxn ang="0">
                <a:pos x="T2" y="T3"/>
              </a:cxn>
              <a:cxn ang="0">
                <a:pos x="T4" y="T5"/>
              </a:cxn>
              <a:cxn ang="0">
                <a:pos x="T6" y="T7"/>
              </a:cxn>
              <a:cxn ang="0">
                <a:pos x="T8" y="T9"/>
              </a:cxn>
            </a:cxnLst>
            <a:rect l="0" t="0" r="r" b="b"/>
            <a:pathLst>
              <a:path w="1079" h="2429">
                <a:moveTo>
                  <a:pt x="1079" y="0"/>
                </a:moveTo>
                <a:lnTo>
                  <a:pt x="1068" y="2429"/>
                </a:lnTo>
                <a:lnTo>
                  <a:pt x="0" y="2429"/>
                </a:lnTo>
                <a:lnTo>
                  <a:pt x="0" y="0"/>
                </a:lnTo>
                <a:lnTo>
                  <a:pt x="1079"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2" name="Rectangle 14"/>
          <p:cNvSpPr>
            <a:spLocks noChangeArrowheads="1"/>
          </p:cNvSpPr>
          <p:nvPr/>
        </p:nvSpPr>
        <p:spPr bwMode="auto">
          <a:xfrm>
            <a:off x="10783887" y="7391400"/>
            <a:ext cx="1695450" cy="385603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 name="Rectangle 15"/>
          <p:cNvSpPr>
            <a:spLocks noChangeArrowheads="1"/>
          </p:cNvSpPr>
          <p:nvPr/>
        </p:nvSpPr>
        <p:spPr bwMode="auto">
          <a:xfrm>
            <a:off x="12479337" y="7391400"/>
            <a:ext cx="1695450" cy="38560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4" name="Rectangle 16"/>
          <p:cNvSpPr>
            <a:spLocks noChangeArrowheads="1"/>
          </p:cNvSpPr>
          <p:nvPr/>
        </p:nvSpPr>
        <p:spPr bwMode="auto">
          <a:xfrm>
            <a:off x="14174787" y="7391400"/>
            <a:ext cx="1695450" cy="3856038"/>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3" name="TextBox 82"/>
          <p:cNvSpPr txBox="1"/>
          <p:nvPr/>
        </p:nvSpPr>
        <p:spPr>
          <a:xfrm rot="16200000">
            <a:off x="8197166" y="8670461"/>
            <a:ext cx="3551781"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84" name="TextBox 83"/>
          <p:cNvSpPr txBox="1"/>
          <p:nvPr/>
        </p:nvSpPr>
        <p:spPr>
          <a:xfrm rot="16200000">
            <a:off x="9831525" y="8672374"/>
            <a:ext cx="3551781"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85" name="TextBox 84"/>
          <p:cNvSpPr txBox="1"/>
          <p:nvPr/>
        </p:nvSpPr>
        <p:spPr>
          <a:xfrm rot="16200000">
            <a:off x="11524547" y="8596174"/>
            <a:ext cx="3551781"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86" name="TextBox 85"/>
          <p:cNvSpPr txBox="1"/>
          <p:nvPr/>
        </p:nvSpPr>
        <p:spPr>
          <a:xfrm rot="16200000">
            <a:off x="13158906" y="8598087"/>
            <a:ext cx="3551781"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267" name="กลุ่ม 266"/>
          <p:cNvGrpSpPr/>
          <p:nvPr/>
        </p:nvGrpSpPr>
        <p:grpSpPr>
          <a:xfrm>
            <a:off x="8997840" y="3687762"/>
            <a:ext cx="2409825" cy="3340100"/>
            <a:chOff x="9150241" y="3594100"/>
            <a:chExt cx="2409825" cy="3340100"/>
          </a:xfrm>
        </p:grpSpPr>
        <p:grpSp>
          <p:nvGrpSpPr>
            <p:cNvPr id="262" name="กลุ่ม 261"/>
            <p:cNvGrpSpPr/>
            <p:nvPr/>
          </p:nvGrpSpPr>
          <p:grpSpPr>
            <a:xfrm>
              <a:off x="9150241" y="3594100"/>
              <a:ext cx="2409825" cy="3340100"/>
              <a:chOff x="9291638" y="3557588"/>
              <a:chExt cx="2409825" cy="3340100"/>
            </a:xfrm>
          </p:grpSpPr>
          <p:sp>
            <p:nvSpPr>
              <p:cNvPr id="25" name="Freeform 27"/>
              <p:cNvSpPr>
                <a:spLocks/>
              </p:cNvSpPr>
              <p:nvPr/>
            </p:nvSpPr>
            <p:spPr bwMode="auto">
              <a:xfrm>
                <a:off x="9291638" y="6267450"/>
                <a:ext cx="2392363" cy="630238"/>
              </a:xfrm>
              <a:custGeom>
                <a:avLst/>
                <a:gdLst>
                  <a:gd name="T0" fmla="*/ 1507 w 1507"/>
                  <a:gd name="T1" fmla="*/ 0 h 397"/>
                  <a:gd name="T2" fmla="*/ 890 w 1507"/>
                  <a:gd name="T3" fmla="*/ 0 h 397"/>
                  <a:gd name="T4" fmla="*/ 0 w 1507"/>
                  <a:gd name="T5" fmla="*/ 397 h 397"/>
                  <a:gd name="T6" fmla="*/ 1068 w 1507"/>
                  <a:gd name="T7" fmla="*/ 397 h 397"/>
                  <a:gd name="T8" fmla="*/ 1507 w 1507"/>
                  <a:gd name="T9" fmla="*/ 0 h 397"/>
                </a:gdLst>
                <a:ahLst/>
                <a:cxnLst>
                  <a:cxn ang="0">
                    <a:pos x="T0" y="T1"/>
                  </a:cxn>
                  <a:cxn ang="0">
                    <a:pos x="T2" y="T3"/>
                  </a:cxn>
                  <a:cxn ang="0">
                    <a:pos x="T4" y="T5"/>
                  </a:cxn>
                  <a:cxn ang="0">
                    <a:pos x="T6" y="T7"/>
                  </a:cxn>
                  <a:cxn ang="0">
                    <a:pos x="T8" y="T9"/>
                  </a:cxn>
                </a:cxnLst>
                <a:rect l="0" t="0" r="r" b="b"/>
                <a:pathLst>
                  <a:path w="1507" h="397">
                    <a:moveTo>
                      <a:pt x="1507" y="0"/>
                    </a:moveTo>
                    <a:lnTo>
                      <a:pt x="890" y="0"/>
                    </a:lnTo>
                    <a:lnTo>
                      <a:pt x="0" y="397"/>
                    </a:lnTo>
                    <a:lnTo>
                      <a:pt x="1068" y="397"/>
                    </a:lnTo>
                    <a:lnTo>
                      <a:pt x="1507"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57" name="Freeform 35"/>
              <p:cNvSpPr>
                <a:spLocks/>
              </p:cNvSpPr>
              <p:nvPr/>
            </p:nvSpPr>
            <p:spPr bwMode="auto">
              <a:xfrm>
                <a:off x="10720388" y="3557588"/>
                <a:ext cx="981075" cy="2709863"/>
              </a:xfrm>
              <a:custGeom>
                <a:avLst/>
                <a:gdLst>
                  <a:gd name="T0" fmla="*/ 314 w 618"/>
                  <a:gd name="T1" fmla="*/ 0 h 1707"/>
                  <a:gd name="T2" fmla="*/ 0 w 618"/>
                  <a:gd name="T3" fmla="*/ 283 h 1707"/>
                  <a:gd name="T4" fmla="*/ 0 w 618"/>
                  <a:gd name="T5" fmla="*/ 1707 h 1707"/>
                  <a:gd name="T6" fmla="*/ 618 w 618"/>
                  <a:gd name="T7" fmla="*/ 1707 h 1707"/>
                  <a:gd name="T8" fmla="*/ 618 w 618"/>
                  <a:gd name="T9" fmla="*/ 283 h 1707"/>
                  <a:gd name="T10" fmla="*/ 314 w 618"/>
                  <a:gd name="T11" fmla="*/ 0 h 1707"/>
                </a:gdLst>
                <a:ahLst/>
                <a:cxnLst>
                  <a:cxn ang="0">
                    <a:pos x="T0" y="T1"/>
                  </a:cxn>
                  <a:cxn ang="0">
                    <a:pos x="T2" y="T3"/>
                  </a:cxn>
                  <a:cxn ang="0">
                    <a:pos x="T4" y="T5"/>
                  </a:cxn>
                  <a:cxn ang="0">
                    <a:pos x="T6" y="T7"/>
                  </a:cxn>
                  <a:cxn ang="0">
                    <a:pos x="T8" y="T9"/>
                  </a:cxn>
                  <a:cxn ang="0">
                    <a:pos x="T10" y="T11"/>
                  </a:cxn>
                </a:cxnLst>
                <a:rect l="0" t="0" r="r" b="b"/>
                <a:pathLst>
                  <a:path w="618" h="1707">
                    <a:moveTo>
                      <a:pt x="314" y="0"/>
                    </a:moveTo>
                    <a:lnTo>
                      <a:pt x="0" y="283"/>
                    </a:lnTo>
                    <a:lnTo>
                      <a:pt x="0" y="1707"/>
                    </a:lnTo>
                    <a:lnTo>
                      <a:pt x="618" y="1707"/>
                    </a:lnTo>
                    <a:lnTo>
                      <a:pt x="618" y="283"/>
                    </a:lnTo>
                    <a:lnTo>
                      <a:pt x="314"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87" name="TextBox 31"/>
            <p:cNvSpPr txBox="1">
              <a:spLocks noChangeArrowheads="1"/>
            </p:cNvSpPr>
            <p:nvPr/>
          </p:nvSpPr>
          <p:spPr bwMode="auto">
            <a:xfrm>
              <a:off x="10590366" y="4379893"/>
              <a:ext cx="88567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2800" b="1" dirty="0">
                  <a:solidFill>
                    <a:schemeClr val="bg1"/>
                  </a:solidFill>
                  <a:latin typeface="Lato Black" pitchFamily="34" charset="0"/>
                  <a:ea typeface="Lato Black" pitchFamily="34" charset="0"/>
                  <a:cs typeface="Lato Black" pitchFamily="34" charset="0"/>
                </a:rPr>
                <a:t>35%</a:t>
              </a:r>
              <a:endParaRPr lang="id-ID" sz="2800" b="1" dirty="0">
                <a:solidFill>
                  <a:schemeClr val="bg1"/>
                </a:solidFill>
                <a:latin typeface="Lato Black" pitchFamily="34" charset="0"/>
                <a:ea typeface="Lato Black" pitchFamily="34" charset="0"/>
                <a:cs typeface="Lato Black" pitchFamily="34" charset="0"/>
              </a:endParaRPr>
            </a:p>
          </p:txBody>
        </p:sp>
      </p:grpSp>
      <p:grpSp>
        <p:nvGrpSpPr>
          <p:cNvPr id="268" name="กลุ่ม 267"/>
          <p:cNvGrpSpPr/>
          <p:nvPr/>
        </p:nvGrpSpPr>
        <p:grpSpPr>
          <a:xfrm>
            <a:off x="10693290" y="3040062"/>
            <a:ext cx="1695450" cy="3987800"/>
            <a:chOff x="10845691" y="2946400"/>
            <a:chExt cx="1695450" cy="3987800"/>
          </a:xfrm>
        </p:grpSpPr>
        <p:grpSp>
          <p:nvGrpSpPr>
            <p:cNvPr id="266" name="กลุ่ม 265"/>
            <p:cNvGrpSpPr/>
            <p:nvPr/>
          </p:nvGrpSpPr>
          <p:grpSpPr>
            <a:xfrm>
              <a:off x="10845691" y="2946400"/>
              <a:ext cx="1695450" cy="3987800"/>
              <a:chOff x="10987088" y="2909888"/>
              <a:chExt cx="1695450" cy="3987800"/>
            </a:xfrm>
          </p:grpSpPr>
          <p:sp>
            <p:nvSpPr>
              <p:cNvPr id="27" name="Freeform 29"/>
              <p:cNvSpPr>
                <a:spLocks/>
              </p:cNvSpPr>
              <p:nvPr/>
            </p:nvSpPr>
            <p:spPr bwMode="auto">
              <a:xfrm>
                <a:off x="10987088" y="6267450"/>
                <a:ext cx="1695450" cy="630238"/>
              </a:xfrm>
              <a:custGeom>
                <a:avLst/>
                <a:gdLst>
                  <a:gd name="T0" fmla="*/ 1068 w 1068"/>
                  <a:gd name="T1" fmla="*/ 0 h 397"/>
                  <a:gd name="T2" fmla="*/ 439 w 1068"/>
                  <a:gd name="T3" fmla="*/ 0 h 397"/>
                  <a:gd name="T4" fmla="*/ 0 w 1068"/>
                  <a:gd name="T5" fmla="*/ 397 h 397"/>
                  <a:gd name="T6" fmla="*/ 1068 w 1068"/>
                  <a:gd name="T7" fmla="*/ 397 h 397"/>
                  <a:gd name="T8" fmla="*/ 1068 w 1068"/>
                  <a:gd name="T9" fmla="*/ 0 h 397"/>
                </a:gdLst>
                <a:ahLst/>
                <a:cxnLst>
                  <a:cxn ang="0">
                    <a:pos x="T0" y="T1"/>
                  </a:cxn>
                  <a:cxn ang="0">
                    <a:pos x="T2" y="T3"/>
                  </a:cxn>
                  <a:cxn ang="0">
                    <a:pos x="T4" y="T5"/>
                  </a:cxn>
                  <a:cxn ang="0">
                    <a:pos x="T6" y="T7"/>
                  </a:cxn>
                  <a:cxn ang="0">
                    <a:pos x="T8" y="T9"/>
                  </a:cxn>
                </a:cxnLst>
                <a:rect l="0" t="0" r="r" b="b"/>
                <a:pathLst>
                  <a:path w="1068" h="397">
                    <a:moveTo>
                      <a:pt x="1068" y="0"/>
                    </a:moveTo>
                    <a:lnTo>
                      <a:pt x="439" y="0"/>
                    </a:lnTo>
                    <a:lnTo>
                      <a:pt x="0" y="397"/>
                    </a:lnTo>
                    <a:lnTo>
                      <a:pt x="1068" y="397"/>
                    </a:lnTo>
                    <a:lnTo>
                      <a:pt x="1068"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63" name="กลุ่ม 262"/>
              <p:cNvGrpSpPr/>
              <p:nvPr/>
            </p:nvGrpSpPr>
            <p:grpSpPr>
              <a:xfrm>
                <a:off x="10987088" y="2909888"/>
                <a:ext cx="1695450" cy="3987800"/>
                <a:chOff x="10987088" y="2909888"/>
                <a:chExt cx="1695450" cy="3987800"/>
              </a:xfrm>
            </p:grpSpPr>
            <p:sp>
              <p:nvSpPr>
                <p:cNvPr id="28" name="Freeform 30"/>
                <p:cNvSpPr>
                  <a:spLocks/>
                </p:cNvSpPr>
                <p:nvPr/>
              </p:nvSpPr>
              <p:spPr bwMode="auto">
                <a:xfrm>
                  <a:off x="10987088" y="6267450"/>
                  <a:ext cx="1695450" cy="630238"/>
                </a:xfrm>
                <a:custGeom>
                  <a:avLst/>
                  <a:gdLst>
                    <a:gd name="T0" fmla="*/ 1068 w 1068"/>
                    <a:gd name="T1" fmla="*/ 0 h 397"/>
                    <a:gd name="T2" fmla="*/ 439 w 1068"/>
                    <a:gd name="T3" fmla="*/ 0 h 397"/>
                    <a:gd name="T4" fmla="*/ 0 w 1068"/>
                    <a:gd name="T5" fmla="*/ 397 h 397"/>
                    <a:gd name="T6" fmla="*/ 1068 w 1068"/>
                    <a:gd name="T7" fmla="*/ 397 h 397"/>
                    <a:gd name="T8" fmla="*/ 1068 w 1068"/>
                    <a:gd name="T9" fmla="*/ 0 h 397"/>
                  </a:gdLst>
                  <a:ahLst/>
                  <a:cxnLst>
                    <a:cxn ang="0">
                      <a:pos x="T0" y="T1"/>
                    </a:cxn>
                    <a:cxn ang="0">
                      <a:pos x="T2" y="T3"/>
                    </a:cxn>
                    <a:cxn ang="0">
                      <a:pos x="T4" y="T5"/>
                    </a:cxn>
                    <a:cxn ang="0">
                      <a:pos x="T6" y="T7"/>
                    </a:cxn>
                    <a:cxn ang="0">
                      <a:pos x="T8" y="T9"/>
                    </a:cxn>
                  </a:cxnLst>
                  <a:rect l="0" t="0" r="r" b="b"/>
                  <a:pathLst>
                    <a:path w="1068" h="397">
                      <a:moveTo>
                        <a:pt x="1068" y="0"/>
                      </a:moveTo>
                      <a:lnTo>
                        <a:pt x="439" y="0"/>
                      </a:lnTo>
                      <a:lnTo>
                        <a:pt x="0" y="397"/>
                      </a:lnTo>
                      <a:lnTo>
                        <a:pt x="1068" y="397"/>
                      </a:lnTo>
                      <a:lnTo>
                        <a:pt x="10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8" name="Freeform 36"/>
                <p:cNvSpPr>
                  <a:spLocks/>
                </p:cNvSpPr>
                <p:nvPr/>
              </p:nvSpPr>
              <p:spPr bwMode="auto">
                <a:xfrm>
                  <a:off x="11701463" y="2909888"/>
                  <a:ext cx="981075" cy="3357563"/>
                </a:xfrm>
                <a:custGeom>
                  <a:avLst/>
                  <a:gdLst>
                    <a:gd name="T0" fmla="*/ 304 w 618"/>
                    <a:gd name="T1" fmla="*/ 0 h 2115"/>
                    <a:gd name="T2" fmla="*/ 0 w 618"/>
                    <a:gd name="T3" fmla="*/ 282 h 2115"/>
                    <a:gd name="T4" fmla="*/ 0 w 618"/>
                    <a:gd name="T5" fmla="*/ 2115 h 2115"/>
                    <a:gd name="T6" fmla="*/ 618 w 618"/>
                    <a:gd name="T7" fmla="*/ 2115 h 2115"/>
                    <a:gd name="T8" fmla="*/ 618 w 618"/>
                    <a:gd name="T9" fmla="*/ 282 h 2115"/>
                    <a:gd name="T10" fmla="*/ 304 w 618"/>
                    <a:gd name="T11" fmla="*/ 0 h 2115"/>
                  </a:gdLst>
                  <a:ahLst/>
                  <a:cxnLst>
                    <a:cxn ang="0">
                      <a:pos x="T0" y="T1"/>
                    </a:cxn>
                    <a:cxn ang="0">
                      <a:pos x="T2" y="T3"/>
                    </a:cxn>
                    <a:cxn ang="0">
                      <a:pos x="T4" y="T5"/>
                    </a:cxn>
                    <a:cxn ang="0">
                      <a:pos x="T6" y="T7"/>
                    </a:cxn>
                    <a:cxn ang="0">
                      <a:pos x="T8" y="T9"/>
                    </a:cxn>
                    <a:cxn ang="0">
                      <a:pos x="T10" y="T11"/>
                    </a:cxn>
                  </a:cxnLst>
                  <a:rect l="0" t="0" r="r" b="b"/>
                  <a:pathLst>
                    <a:path w="618" h="2115">
                      <a:moveTo>
                        <a:pt x="304" y="0"/>
                      </a:moveTo>
                      <a:lnTo>
                        <a:pt x="0" y="282"/>
                      </a:lnTo>
                      <a:lnTo>
                        <a:pt x="0" y="2115"/>
                      </a:lnTo>
                      <a:lnTo>
                        <a:pt x="618" y="2115"/>
                      </a:lnTo>
                      <a:lnTo>
                        <a:pt x="618" y="282"/>
                      </a:lnTo>
                      <a:lnTo>
                        <a:pt x="30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sp>
          <p:nvSpPr>
            <p:cNvPr id="88" name="TextBox 31"/>
            <p:cNvSpPr txBox="1">
              <a:spLocks noChangeArrowheads="1"/>
            </p:cNvSpPr>
            <p:nvPr/>
          </p:nvSpPr>
          <p:spPr bwMode="auto">
            <a:xfrm>
              <a:off x="11628437" y="3671074"/>
              <a:ext cx="88567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2800" b="1" dirty="0">
                  <a:solidFill>
                    <a:schemeClr val="bg1"/>
                  </a:solidFill>
                  <a:latin typeface="Lato Black" pitchFamily="34" charset="0"/>
                  <a:ea typeface="Lato Black" pitchFamily="34" charset="0"/>
                  <a:cs typeface="Lato Black" pitchFamily="34" charset="0"/>
                </a:rPr>
                <a:t>75%</a:t>
              </a:r>
              <a:endParaRPr lang="id-ID" sz="2800" b="1" dirty="0">
                <a:solidFill>
                  <a:schemeClr val="bg1"/>
                </a:solidFill>
                <a:latin typeface="Lato Black" pitchFamily="34" charset="0"/>
                <a:ea typeface="Lato Black" pitchFamily="34" charset="0"/>
                <a:cs typeface="Lato Black" pitchFamily="34" charset="0"/>
              </a:endParaRPr>
            </a:p>
          </p:txBody>
        </p:sp>
      </p:grpSp>
      <p:grpSp>
        <p:nvGrpSpPr>
          <p:cNvPr id="269" name="กลุ่ม 268"/>
          <p:cNvGrpSpPr/>
          <p:nvPr/>
        </p:nvGrpSpPr>
        <p:grpSpPr>
          <a:xfrm>
            <a:off x="12388740" y="2873374"/>
            <a:ext cx="1695450" cy="4154488"/>
            <a:chOff x="12541141" y="2779712"/>
            <a:chExt cx="1695450" cy="4154488"/>
          </a:xfrm>
        </p:grpSpPr>
        <p:grpSp>
          <p:nvGrpSpPr>
            <p:cNvPr id="264" name="กลุ่ม 263"/>
            <p:cNvGrpSpPr/>
            <p:nvPr/>
          </p:nvGrpSpPr>
          <p:grpSpPr>
            <a:xfrm>
              <a:off x="12541141" y="2779712"/>
              <a:ext cx="1695450" cy="4154488"/>
              <a:chOff x="12682538" y="2743200"/>
              <a:chExt cx="1695450" cy="4154488"/>
            </a:xfrm>
          </p:grpSpPr>
          <p:sp>
            <p:nvSpPr>
              <p:cNvPr id="29" name="Freeform 31"/>
              <p:cNvSpPr>
                <a:spLocks/>
              </p:cNvSpPr>
              <p:nvPr/>
            </p:nvSpPr>
            <p:spPr bwMode="auto">
              <a:xfrm>
                <a:off x="12682538" y="6267450"/>
                <a:ext cx="1695450" cy="630238"/>
              </a:xfrm>
              <a:custGeom>
                <a:avLst/>
                <a:gdLst>
                  <a:gd name="T0" fmla="*/ 628 w 1068"/>
                  <a:gd name="T1" fmla="*/ 0 h 397"/>
                  <a:gd name="T2" fmla="*/ 0 w 1068"/>
                  <a:gd name="T3" fmla="*/ 0 h 397"/>
                  <a:gd name="T4" fmla="*/ 0 w 1068"/>
                  <a:gd name="T5" fmla="*/ 397 h 397"/>
                  <a:gd name="T6" fmla="*/ 1068 w 1068"/>
                  <a:gd name="T7" fmla="*/ 397 h 397"/>
                  <a:gd name="T8" fmla="*/ 628 w 1068"/>
                  <a:gd name="T9" fmla="*/ 0 h 397"/>
                </a:gdLst>
                <a:ahLst/>
                <a:cxnLst>
                  <a:cxn ang="0">
                    <a:pos x="T0" y="T1"/>
                  </a:cxn>
                  <a:cxn ang="0">
                    <a:pos x="T2" y="T3"/>
                  </a:cxn>
                  <a:cxn ang="0">
                    <a:pos x="T4" y="T5"/>
                  </a:cxn>
                  <a:cxn ang="0">
                    <a:pos x="T6" y="T7"/>
                  </a:cxn>
                  <a:cxn ang="0">
                    <a:pos x="T8" y="T9"/>
                  </a:cxn>
                </a:cxnLst>
                <a:rect l="0" t="0" r="r" b="b"/>
                <a:pathLst>
                  <a:path w="1068" h="397">
                    <a:moveTo>
                      <a:pt x="628" y="0"/>
                    </a:moveTo>
                    <a:lnTo>
                      <a:pt x="0" y="0"/>
                    </a:lnTo>
                    <a:lnTo>
                      <a:pt x="0" y="397"/>
                    </a:lnTo>
                    <a:lnTo>
                      <a:pt x="1068" y="397"/>
                    </a:lnTo>
                    <a:lnTo>
                      <a:pt x="628"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59" name="Freeform 37"/>
              <p:cNvSpPr>
                <a:spLocks/>
              </p:cNvSpPr>
              <p:nvPr/>
            </p:nvSpPr>
            <p:spPr bwMode="auto">
              <a:xfrm>
                <a:off x="12682538" y="2743200"/>
                <a:ext cx="979488" cy="3524250"/>
              </a:xfrm>
              <a:custGeom>
                <a:avLst/>
                <a:gdLst>
                  <a:gd name="T0" fmla="*/ 314 w 617"/>
                  <a:gd name="T1" fmla="*/ 0 h 2220"/>
                  <a:gd name="T2" fmla="*/ 0 w 617"/>
                  <a:gd name="T3" fmla="*/ 283 h 2220"/>
                  <a:gd name="T4" fmla="*/ 0 w 617"/>
                  <a:gd name="T5" fmla="*/ 2220 h 2220"/>
                  <a:gd name="T6" fmla="*/ 617 w 617"/>
                  <a:gd name="T7" fmla="*/ 2220 h 2220"/>
                  <a:gd name="T8" fmla="*/ 617 w 617"/>
                  <a:gd name="T9" fmla="*/ 283 h 2220"/>
                  <a:gd name="T10" fmla="*/ 314 w 617"/>
                  <a:gd name="T11" fmla="*/ 0 h 2220"/>
                </a:gdLst>
                <a:ahLst/>
                <a:cxnLst>
                  <a:cxn ang="0">
                    <a:pos x="T0" y="T1"/>
                  </a:cxn>
                  <a:cxn ang="0">
                    <a:pos x="T2" y="T3"/>
                  </a:cxn>
                  <a:cxn ang="0">
                    <a:pos x="T4" y="T5"/>
                  </a:cxn>
                  <a:cxn ang="0">
                    <a:pos x="T6" y="T7"/>
                  </a:cxn>
                  <a:cxn ang="0">
                    <a:pos x="T8" y="T9"/>
                  </a:cxn>
                  <a:cxn ang="0">
                    <a:pos x="T10" y="T11"/>
                  </a:cxn>
                </a:cxnLst>
                <a:rect l="0" t="0" r="r" b="b"/>
                <a:pathLst>
                  <a:path w="617" h="2220">
                    <a:moveTo>
                      <a:pt x="314" y="0"/>
                    </a:moveTo>
                    <a:lnTo>
                      <a:pt x="0" y="283"/>
                    </a:lnTo>
                    <a:lnTo>
                      <a:pt x="0" y="2220"/>
                    </a:lnTo>
                    <a:lnTo>
                      <a:pt x="617" y="2220"/>
                    </a:lnTo>
                    <a:lnTo>
                      <a:pt x="617" y="283"/>
                    </a:lnTo>
                    <a:lnTo>
                      <a:pt x="31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89" name="TextBox 31"/>
            <p:cNvSpPr txBox="1">
              <a:spLocks noChangeArrowheads="1"/>
            </p:cNvSpPr>
            <p:nvPr/>
          </p:nvSpPr>
          <p:spPr bwMode="auto">
            <a:xfrm>
              <a:off x="12593792" y="3248906"/>
              <a:ext cx="88567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2800" b="1" dirty="0">
                  <a:solidFill>
                    <a:schemeClr val="bg1"/>
                  </a:solidFill>
                  <a:latin typeface="Lato Black" pitchFamily="34" charset="0"/>
                  <a:ea typeface="Lato Black" pitchFamily="34" charset="0"/>
                  <a:cs typeface="Lato Black" pitchFamily="34" charset="0"/>
                </a:rPr>
                <a:t>59%</a:t>
              </a:r>
              <a:endParaRPr lang="id-ID" sz="2800" b="1" dirty="0">
                <a:solidFill>
                  <a:schemeClr val="bg1"/>
                </a:solidFill>
                <a:latin typeface="Lato Black" pitchFamily="34" charset="0"/>
                <a:ea typeface="Lato Black" pitchFamily="34" charset="0"/>
                <a:cs typeface="Lato Black" pitchFamily="34" charset="0"/>
              </a:endParaRPr>
            </a:p>
          </p:txBody>
        </p:sp>
      </p:grpSp>
      <p:grpSp>
        <p:nvGrpSpPr>
          <p:cNvPr id="270" name="กลุ่ม 269"/>
          <p:cNvGrpSpPr/>
          <p:nvPr/>
        </p:nvGrpSpPr>
        <p:grpSpPr>
          <a:xfrm>
            <a:off x="13368228" y="3621087"/>
            <a:ext cx="2411412" cy="3406775"/>
            <a:chOff x="13520629" y="3527425"/>
            <a:chExt cx="2411412" cy="3406775"/>
          </a:xfrm>
        </p:grpSpPr>
        <p:grpSp>
          <p:nvGrpSpPr>
            <p:cNvPr id="265" name="กลุ่ม 264"/>
            <p:cNvGrpSpPr/>
            <p:nvPr/>
          </p:nvGrpSpPr>
          <p:grpSpPr>
            <a:xfrm>
              <a:off x="13520629" y="3527425"/>
              <a:ext cx="2411412" cy="3406775"/>
              <a:chOff x="13662026" y="3490913"/>
              <a:chExt cx="2411412" cy="3406775"/>
            </a:xfrm>
          </p:grpSpPr>
          <p:sp>
            <p:nvSpPr>
              <p:cNvPr id="256" name="Freeform 34"/>
              <p:cNvSpPr>
                <a:spLocks/>
              </p:cNvSpPr>
              <p:nvPr/>
            </p:nvSpPr>
            <p:spPr bwMode="auto">
              <a:xfrm>
                <a:off x="13679488" y="6267450"/>
                <a:ext cx="2393950" cy="630238"/>
              </a:xfrm>
              <a:custGeom>
                <a:avLst/>
                <a:gdLst>
                  <a:gd name="T0" fmla="*/ 618 w 1508"/>
                  <a:gd name="T1" fmla="*/ 0 h 397"/>
                  <a:gd name="T2" fmla="*/ 0 w 1508"/>
                  <a:gd name="T3" fmla="*/ 0 h 397"/>
                  <a:gd name="T4" fmla="*/ 440 w 1508"/>
                  <a:gd name="T5" fmla="*/ 397 h 397"/>
                  <a:gd name="T6" fmla="*/ 1508 w 1508"/>
                  <a:gd name="T7" fmla="*/ 397 h 397"/>
                  <a:gd name="T8" fmla="*/ 618 w 1508"/>
                  <a:gd name="T9" fmla="*/ 0 h 397"/>
                </a:gdLst>
                <a:ahLst/>
                <a:cxnLst>
                  <a:cxn ang="0">
                    <a:pos x="T0" y="T1"/>
                  </a:cxn>
                  <a:cxn ang="0">
                    <a:pos x="T2" y="T3"/>
                  </a:cxn>
                  <a:cxn ang="0">
                    <a:pos x="T4" y="T5"/>
                  </a:cxn>
                  <a:cxn ang="0">
                    <a:pos x="T6" y="T7"/>
                  </a:cxn>
                  <a:cxn ang="0">
                    <a:pos x="T8" y="T9"/>
                  </a:cxn>
                </a:cxnLst>
                <a:rect l="0" t="0" r="r" b="b"/>
                <a:pathLst>
                  <a:path w="1508" h="397">
                    <a:moveTo>
                      <a:pt x="618" y="0"/>
                    </a:moveTo>
                    <a:lnTo>
                      <a:pt x="0" y="0"/>
                    </a:lnTo>
                    <a:lnTo>
                      <a:pt x="440" y="397"/>
                    </a:lnTo>
                    <a:lnTo>
                      <a:pt x="1508" y="397"/>
                    </a:lnTo>
                    <a:lnTo>
                      <a:pt x="618" y="0"/>
                    </a:lnTo>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60" name="Freeform 38"/>
              <p:cNvSpPr>
                <a:spLocks/>
              </p:cNvSpPr>
              <p:nvPr/>
            </p:nvSpPr>
            <p:spPr bwMode="auto">
              <a:xfrm>
                <a:off x="13662026" y="3490913"/>
                <a:ext cx="998538" cy="2776538"/>
              </a:xfrm>
              <a:custGeom>
                <a:avLst/>
                <a:gdLst>
                  <a:gd name="T0" fmla="*/ 315 w 629"/>
                  <a:gd name="T1" fmla="*/ 0 h 1749"/>
                  <a:gd name="T2" fmla="*/ 11 w 629"/>
                  <a:gd name="T3" fmla="*/ 283 h 1749"/>
                  <a:gd name="T4" fmla="*/ 0 w 629"/>
                  <a:gd name="T5" fmla="*/ 1749 h 1749"/>
                  <a:gd name="T6" fmla="*/ 629 w 629"/>
                  <a:gd name="T7" fmla="*/ 1749 h 1749"/>
                  <a:gd name="T8" fmla="*/ 629 w 629"/>
                  <a:gd name="T9" fmla="*/ 283 h 1749"/>
                  <a:gd name="T10" fmla="*/ 315 w 629"/>
                  <a:gd name="T11" fmla="*/ 0 h 1749"/>
                </a:gdLst>
                <a:ahLst/>
                <a:cxnLst>
                  <a:cxn ang="0">
                    <a:pos x="T0" y="T1"/>
                  </a:cxn>
                  <a:cxn ang="0">
                    <a:pos x="T2" y="T3"/>
                  </a:cxn>
                  <a:cxn ang="0">
                    <a:pos x="T4" y="T5"/>
                  </a:cxn>
                  <a:cxn ang="0">
                    <a:pos x="T6" y="T7"/>
                  </a:cxn>
                  <a:cxn ang="0">
                    <a:pos x="T8" y="T9"/>
                  </a:cxn>
                  <a:cxn ang="0">
                    <a:pos x="T10" y="T11"/>
                  </a:cxn>
                </a:cxnLst>
                <a:rect l="0" t="0" r="r" b="b"/>
                <a:pathLst>
                  <a:path w="629" h="1749">
                    <a:moveTo>
                      <a:pt x="315" y="0"/>
                    </a:moveTo>
                    <a:lnTo>
                      <a:pt x="11" y="283"/>
                    </a:lnTo>
                    <a:lnTo>
                      <a:pt x="0" y="1749"/>
                    </a:lnTo>
                    <a:lnTo>
                      <a:pt x="629" y="1749"/>
                    </a:lnTo>
                    <a:lnTo>
                      <a:pt x="629" y="283"/>
                    </a:lnTo>
                    <a:lnTo>
                      <a:pt x="315"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90" name="TextBox 31"/>
            <p:cNvSpPr txBox="1">
              <a:spLocks noChangeArrowheads="1"/>
            </p:cNvSpPr>
            <p:nvPr/>
          </p:nvSpPr>
          <p:spPr bwMode="auto">
            <a:xfrm>
              <a:off x="13562166" y="4257899"/>
              <a:ext cx="88567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2800" b="1" dirty="0">
                  <a:solidFill>
                    <a:schemeClr val="bg1"/>
                  </a:solidFill>
                  <a:latin typeface="Lato Black" pitchFamily="34" charset="0"/>
                  <a:ea typeface="Lato Black" pitchFamily="34" charset="0"/>
                  <a:cs typeface="Lato Black" pitchFamily="34" charset="0"/>
                </a:rPr>
                <a:t>35%</a:t>
              </a:r>
              <a:endParaRPr lang="id-ID" sz="2800" b="1" dirty="0">
                <a:solidFill>
                  <a:schemeClr val="bg1"/>
                </a:solidFill>
                <a:latin typeface="Lato Black" pitchFamily="34" charset="0"/>
                <a:ea typeface="Lato Black" pitchFamily="34" charset="0"/>
                <a:cs typeface="Lato Black" pitchFamily="34" charset="0"/>
              </a:endParaRPr>
            </a:p>
          </p:txBody>
        </p:sp>
      </p:grpSp>
      <p:sp>
        <p:nvSpPr>
          <p:cNvPr id="93" name="TextBox 92"/>
          <p:cNvSpPr txBox="1"/>
          <p:nvPr/>
        </p:nvSpPr>
        <p:spPr bwMode="auto">
          <a:xfrm>
            <a:off x="2255837" y="3886200"/>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Analysis</a:t>
            </a:r>
          </a:p>
        </p:txBody>
      </p:sp>
      <p:sp>
        <p:nvSpPr>
          <p:cNvPr id="94" name="TextBox 31"/>
          <p:cNvSpPr txBox="1">
            <a:spLocks noChangeArrowheads="1"/>
          </p:cNvSpPr>
          <p:nvPr/>
        </p:nvSpPr>
        <p:spPr bwMode="auto">
          <a:xfrm>
            <a:off x="2275493" y="4435746"/>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6"/>
                </a:solidFill>
                <a:latin typeface="Lato Black" pitchFamily="34" charset="0"/>
                <a:ea typeface="Lato Black" pitchFamily="34" charset="0"/>
                <a:cs typeface="Lato Black" pitchFamily="34" charset="0"/>
              </a:rPr>
              <a:t>75</a:t>
            </a:r>
            <a:r>
              <a:rPr lang="id-ID" sz="11200" b="1" dirty="0">
                <a:solidFill>
                  <a:schemeClr val="accent6"/>
                </a:solidFill>
                <a:latin typeface="Lato Black" pitchFamily="34" charset="0"/>
                <a:ea typeface="Lato Black" pitchFamily="34" charset="0"/>
                <a:cs typeface="Lato Black" pitchFamily="34" charset="0"/>
              </a:rPr>
              <a:t>%</a:t>
            </a:r>
          </a:p>
        </p:txBody>
      </p:sp>
      <p:sp>
        <p:nvSpPr>
          <p:cNvPr id="95" name="TextBox 30"/>
          <p:cNvSpPr txBox="1">
            <a:spLocks noChangeArrowheads="1"/>
          </p:cNvSpPr>
          <p:nvPr/>
        </p:nvSpPr>
        <p:spPr bwMode="auto">
          <a:xfrm>
            <a:off x="2311020" y="6192443"/>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97" name="TextBox 96"/>
          <p:cNvSpPr txBox="1"/>
          <p:nvPr/>
        </p:nvSpPr>
        <p:spPr bwMode="auto">
          <a:xfrm>
            <a:off x="19091995" y="3962400"/>
            <a:ext cx="3350597" cy="707886"/>
          </a:xfrm>
          <a:prstGeom prst="rect">
            <a:avLst/>
          </a:prstGeom>
          <a:noFill/>
        </p:spPr>
        <p:txBody>
          <a:bodyPr wrap="none">
            <a:spAutoFit/>
          </a:bodyPr>
          <a:lstStyle/>
          <a:p>
            <a:pPr algn="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Analysis</a:t>
            </a:r>
          </a:p>
        </p:txBody>
      </p:sp>
      <p:sp>
        <p:nvSpPr>
          <p:cNvPr id="98" name="TextBox 31"/>
          <p:cNvSpPr txBox="1">
            <a:spLocks noChangeArrowheads="1"/>
          </p:cNvSpPr>
          <p:nvPr/>
        </p:nvSpPr>
        <p:spPr bwMode="auto">
          <a:xfrm>
            <a:off x="19111651" y="4511946"/>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11200" b="1" dirty="0">
                <a:solidFill>
                  <a:schemeClr val="accent3"/>
                </a:solidFill>
                <a:latin typeface="Lato Black" pitchFamily="34" charset="0"/>
                <a:ea typeface="Lato Black" pitchFamily="34" charset="0"/>
                <a:cs typeface="Lato Black" pitchFamily="34" charset="0"/>
              </a:rPr>
              <a:t>50</a:t>
            </a:r>
            <a:r>
              <a:rPr lang="id-ID" sz="11200" b="1" dirty="0">
                <a:solidFill>
                  <a:schemeClr val="accent3"/>
                </a:solidFill>
                <a:latin typeface="Lato Black" pitchFamily="34" charset="0"/>
                <a:ea typeface="Lato Black" pitchFamily="34" charset="0"/>
                <a:cs typeface="Lato Black" pitchFamily="34" charset="0"/>
              </a:rPr>
              <a:t>%</a:t>
            </a:r>
          </a:p>
        </p:txBody>
      </p:sp>
      <p:sp>
        <p:nvSpPr>
          <p:cNvPr id="111" name="TextBox 30"/>
          <p:cNvSpPr txBox="1">
            <a:spLocks noChangeArrowheads="1"/>
          </p:cNvSpPr>
          <p:nvPr/>
        </p:nvSpPr>
        <p:spPr bwMode="auto">
          <a:xfrm>
            <a:off x="16651392" y="6268643"/>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55" name="Group 54"/>
          <p:cNvGrpSpPr/>
          <p:nvPr/>
        </p:nvGrpSpPr>
        <p:grpSpPr>
          <a:xfrm>
            <a:off x="9342437" y="0"/>
            <a:ext cx="5121981" cy="1859280"/>
            <a:chOff x="9266237" y="-30479"/>
            <a:chExt cx="5121981" cy="1859280"/>
          </a:xfrm>
        </p:grpSpPr>
        <p:sp>
          <p:nvSpPr>
            <p:cNvPr id="5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7" name="TextBox 5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8" name="กลุ่ม 1"/>
            <p:cNvGrpSpPr/>
            <p:nvPr/>
          </p:nvGrpSpPr>
          <p:grpSpPr>
            <a:xfrm>
              <a:off x="10629638" y="960536"/>
              <a:ext cx="2675199" cy="191868"/>
              <a:chOff x="731836" y="7607630"/>
              <a:chExt cx="3043601" cy="240970"/>
            </a:xfrm>
          </p:grpSpPr>
          <p:sp>
            <p:nvSpPr>
              <p:cNvPr id="5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84002274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250"/>
                                        <p:tgtEl>
                                          <p:spTgt spid="93"/>
                                        </p:tgtEl>
                                      </p:cBhvr>
                                    </p:animEffect>
                                  </p:childTnLst>
                                </p:cTn>
                              </p:par>
                            </p:childTnLst>
                          </p:cTn>
                        </p:par>
                        <p:par>
                          <p:cTn id="8" fill="hold">
                            <p:stCondLst>
                              <p:cond delay="250"/>
                            </p:stCondLst>
                            <p:childTnLst>
                              <p:par>
                                <p:cTn id="9" presetID="22" presetClass="entr" presetSubtype="2"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wipe(right)">
                                      <p:cBhvr>
                                        <p:cTn id="11" dur="250"/>
                                        <p:tgtEl>
                                          <p:spTgt spid="94"/>
                                        </p:tgtEl>
                                      </p:cBhvr>
                                    </p:animEffect>
                                  </p:childTnLst>
                                </p:cTn>
                              </p:par>
                            </p:childTnLst>
                          </p:cTn>
                        </p:par>
                        <p:par>
                          <p:cTn id="12" fill="hold">
                            <p:stCondLst>
                              <p:cond delay="500"/>
                            </p:stCondLst>
                            <p:childTnLst>
                              <p:par>
                                <p:cTn id="13" presetID="22" presetClass="entr" presetSubtype="2" fill="hold" grpId="0" nodeType="afterEffect">
                                  <p:stCondLst>
                                    <p:cond delay="0"/>
                                  </p:stCondLst>
                                  <p:childTnLst>
                                    <p:set>
                                      <p:cBhvr>
                                        <p:cTn id="14" dur="1" fill="hold">
                                          <p:stCondLst>
                                            <p:cond delay="0"/>
                                          </p:stCondLst>
                                        </p:cTn>
                                        <p:tgtEl>
                                          <p:spTgt spid="95"/>
                                        </p:tgtEl>
                                        <p:attrNameLst>
                                          <p:attrName>style.visibility</p:attrName>
                                        </p:attrNameLst>
                                      </p:cBhvr>
                                      <p:to>
                                        <p:strVal val="visible"/>
                                      </p:to>
                                    </p:set>
                                    <p:animEffect transition="in" filter="wipe(right)">
                                      <p:cBhvr>
                                        <p:cTn id="15" dur="250"/>
                                        <p:tgtEl>
                                          <p:spTgt spid="95"/>
                                        </p:tgtEl>
                                      </p:cBhvr>
                                    </p:animEffect>
                                  </p:childTnLst>
                                </p:cTn>
                              </p:par>
                            </p:childTnLst>
                          </p:cTn>
                        </p:par>
                        <p:par>
                          <p:cTn id="16" fill="hold">
                            <p:stCondLst>
                              <p:cond delay="750"/>
                            </p:stCondLst>
                            <p:childTnLst>
                              <p:par>
                                <p:cTn id="17" presetID="22" presetClass="entr" presetSubtype="8" fill="hold" grpId="0" nodeType="afterEffect">
                                  <p:stCondLst>
                                    <p:cond delay="0"/>
                                  </p:stCondLst>
                                  <p:childTnLst>
                                    <p:set>
                                      <p:cBhvr>
                                        <p:cTn id="18" dur="1" fill="hold">
                                          <p:stCondLst>
                                            <p:cond delay="0"/>
                                          </p:stCondLst>
                                        </p:cTn>
                                        <p:tgtEl>
                                          <p:spTgt spid="97"/>
                                        </p:tgtEl>
                                        <p:attrNameLst>
                                          <p:attrName>style.visibility</p:attrName>
                                        </p:attrNameLst>
                                      </p:cBhvr>
                                      <p:to>
                                        <p:strVal val="visible"/>
                                      </p:to>
                                    </p:set>
                                    <p:animEffect transition="in" filter="wipe(left)">
                                      <p:cBhvr>
                                        <p:cTn id="19" dur="250"/>
                                        <p:tgtEl>
                                          <p:spTgt spid="97"/>
                                        </p:tgtEl>
                                      </p:cBhvr>
                                    </p:animEffect>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left)">
                                      <p:cBhvr>
                                        <p:cTn id="23" dur="250"/>
                                        <p:tgtEl>
                                          <p:spTgt spid="98"/>
                                        </p:tgtEl>
                                      </p:cBhvr>
                                    </p:animEffect>
                                  </p:childTnLst>
                                </p:cTn>
                              </p:par>
                            </p:childTnLst>
                          </p:cTn>
                        </p:par>
                        <p:par>
                          <p:cTn id="24" fill="hold">
                            <p:stCondLst>
                              <p:cond delay="1250"/>
                            </p:stCondLst>
                            <p:childTnLst>
                              <p:par>
                                <p:cTn id="25" presetID="22" presetClass="entr" presetSubtype="8" fill="hold" grpId="0" nodeType="afterEffect">
                                  <p:stCondLst>
                                    <p:cond delay="0"/>
                                  </p:stCondLst>
                                  <p:childTnLst>
                                    <p:set>
                                      <p:cBhvr>
                                        <p:cTn id="26" dur="1" fill="hold">
                                          <p:stCondLst>
                                            <p:cond delay="0"/>
                                          </p:stCondLst>
                                        </p:cTn>
                                        <p:tgtEl>
                                          <p:spTgt spid="111"/>
                                        </p:tgtEl>
                                        <p:attrNameLst>
                                          <p:attrName>style.visibility</p:attrName>
                                        </p:attrNameLst>
                                      </p:cBhvr>
                                      <p:to>
                                        <p:strVal val="visible"/>
                                      </p:to>
                                    </p:set>
                                    <p:animEffect transition="in" filter="wipe(left)">
                                      <p:cBhvr>
                                        <p:cTn id="27" dur="250"/>
                                        <p:tgtEl>
                                          <p:spTgt spid="111"/>
                                        </p:tgtEl>
                                      </p:cBhvr>
                                    </p:animEffect>
                                  </p:childTnLst>
                                </p:cTn>
                              </p:par>
                            </p:childTnLst>
                          </p:cTn>
                        </p:par>
                        <p:par>
                          <p:cTn id="28" fill="hold">
                            <p:stCondLst>
                              <p:cond delay="1500"/>
                            </p:stCondLst>
                            <p:childTnLst>
                              <p:par>
                                <p:cTn id="29" presetID="22" presetClass="entr" presetSubtype="4" fill="hold" nodeType="afterEffect">
                                  <p:stCondLst>
                                    <p:cond delay="0"/>
                                  </p:stCondLst>
                                  <p:childTnLst>
                                    <p:set>
                                      <p:cBhvr>
                                        <p:cTn id="30" dur="1" fill="hold">
                                          <p:stCondLst>
                                            <p:cond delay="0"/>
                                          </p:stCondLst>
                                        </p:cTn>
                                        <p:tgtEl>
                                          <p:spTgt spid="267"/>
                                        </p:tgtEl>
                                        <p:attrNameLst>
                                          <p:attrName>style.visibility</p:attrName>
                                        </p:attrNameLst>
                                      </p:cBhvr>
                                      <p:to>
                                        <p:strVal val="visible"/>
                                      </p:to>
                                    </p:set>
                                    <p:animEffect transition="in" filter="wipe(down)">
                                      <p:cBhvr>
                                        <p:cTn id="31" dur="250"/>
                                        <p:tgtEl>
                                          <p:spTgt spid="267"/>
                                        </p:tgtEl>
                                      </p:cBhvr>
                                    </p:animEffect>
                                  </p:childTnLst>
                                </p:cTn>
                              </p:par>
                            </p:childTnLst>
                          </p:cTn>
                        </p:par>
                        <p:par>
                          <p:cTn id="32" fill="hold">
                            <p:stCondLst>
                              <p:cond delay="1750"/>
                            </p:stCondLst>
                            <p:childTnLst>
                              <p:par>
                                <p:cTn id="33" presetID="22" presetClass="entr" presetSubtype="4" fill="hold" nodeType="afterEffect">
                                  <p:stCondLst>
                                    <p:cond delay="0"/>
                                  </p:stCondLst>
                                  <p:childTnLst>
                                    <p:set>
                                      <p:cBhvr>
                                        <p:cTn id="34" dur="1" fill="hold">
                                          <p:stCondLst>
                                            <p:cond delay="0"/>
                                          </p:stCondLst>
                                        </p:cTn>
                                        <p:tgtEl>
                                          <p:spTgt spid="268"/>
                                        </p:tgtEl>
                                        <p:attrNameLst>
                                          <p:attrName>style.visibility</p:attrName>
                                        </p:attrNameLst>
                                      </p:cBhvr>
                                      <p:to>
                                        <p:strVal val="visible"/>
                                      </p:to>
                                    </p:set>
                                    <p:animEffect transition="in" filter="wipe(down)">
                                      <p:cBhvr>
                                        <p:cTn id="35" dur="250"/>
                                        <p:tgtEl>
                                          <p:spTgt spid="268"/>
                                        </p:tgtEl>
                                      </p:cBhvr>
                                    </p:animEffect>
                                  </p:childTnLst>
                                </p:cTn>
                              </p:par>
                            </p:childTnLst>
                          </p:cTn>
                        </p:par>
                        <p:par>
                          <p:cTn id="36" fill="hold">
                            <p:stCondLst>
                              <p:cond delay="2000"/>
                            </p:stCondLst>
                            <p:childTnLst>
                              <p:par>
                                <p:cTn id="37" presetID="22" presetClass="entr" presetSubtype="4" fill="hold" nodeType="afterEffect">
                                  <p:stCondLst>
                                    <p:cond delay="0"/>
                                  </p:stCondLst>
                                  <p:childTnLst>
                                    <p:set>
                                      <p:cBhvr>
                                        <p:cTn id="38" dur="1" fill="hold">
                                          <p:stCondLst>
                                            <p:cond delay="0"/>
                                          </p:stCondLst>
                                        </p:cTn>
                                        <p:tgtEl>
                                          <p:spTgt spid="269"/>
                                        </p:tgtEl>
                                        <p:attrNameLst>
                                          <p:attrName>style.visibility</p:attrName>
                                        </p:attrNameLst>
                                      </p:cBhvr>
                                      <p:to>
                                        <p:strVal val="visible"/>
                                      </p:to>
                                    </p:set>
                                    <p:animEffect transition="in" filter="wipe(down)">
                                      <p:cBhvr>
                                        <p:cTn id="39" dur="250"/>
                                        <p:tgtEl>
                                          <p:spTgt spid="269"/>
                                        </p:tgtEl>
                                      </p:cBhvr>
                                    </p:animEffect>
                                  </p:childTnLst>
                                </p:cTn>
                              </p:par>
                            </p:childTnLst>
                          </p:cTn>
                        </p:par>
                        <p:par>
                          <p:cTn id="40" fill="hold">
                            <p:stCondLst>
                              <p:cond delay="2250"/>
                            </p:stCondLst>
                            <p:childTnLst>
                              <p:par>
                                <p:cTn id="41" presetID="22" presetClass="entr" presetSubtype="4" fill="hold" nodeType="afterEffect">
                                  <p:stCondLst>
                                    <p:cond delay="0"/>
                                  </p:stCondLst>
                                  <p:childTnLst>
                                    <p:set>
                                      <p:cBhvr>
                                        <p:cTn id="42" dur="1" fill="hold">
                                          <p:stCondLst>
                                            <p:cond delay="0"/>
                                          </p:stCondLst>
                                        </p:cTn>
                                        <p:tgtEl>
                                          <p:spTgt spid="270"/>
                                        </p:tgtEl>
                                        <p:attrNameLst>
                                          <p:attrName>style.visibility</p:attrName>
                                        </p:attrNameLst>
                                      </p:cBhvr>
                                      <p:to>
                                        <p:strVal val="visible"/>
                                      </p:to>
                                    </p:set>
                                    <p:animEffect transition="in" filter="wipe(down)">
                                      <p:cBhvr>
                                        <p:cTn id="43" dur="250"/>
                                        <p:tgtEl>
                                          <p:spTgt spid="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P spid="94" grpId="0"/>
      <p:bldP spid="95" grpId="0"/>
      <p:bldP spid="97" grpId="0"/>
      <p:bldP spid="98" grpId="0"/>
      <p:bldP spid="11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กลุ่ม 25"/>
          <p:cNvGrpSpPr/>
          <p:nvPr/>
        </p:nvGrpSpPr>
        <p:grpSpPr>
          <a:xfrm>
            <a:off x="4421255" y="3860006"/>
            <a:ext cx="9231312" cy="7518401"/>
            <a:chOff x="3949410" y="3860006"/>
            <a:chExt cx="9231312" cy="7518401"/>
          </a:xfrm>
        </p:grpSpPr>
        <p:grpSp>
          <p:nvGrpSpPr>
            <p:cNvPr id="24" name="กลุ่ม 23"/>
            <p:cNvGrpSpPr/>
            <p:nvPr/>
          </p:nvGrpSpPr>
          <p:grpSpPr>
            <a:xfrm>
              <a:off x="3949410" y="3860006"/>
              <a:ext cx="9231312" cy="7518401"/>
              <a:chOff x="7945438" y="4267200"/>
              <a:chExt cx="9231312" cy="7518401"/>
            </a:xfrm>
          </p:grpSpPr>
          <p:sp>
            <p:nvSpPr>
              <p:cNvPr id="4" name="Freeform 6"/>
              <p:cNvSpPr>
                <a:spLocks/>
              </p:cNvSpPr>
              <p:nvPr/>
            </p:nvSpPr>
            <p:spPr bwMode="auto">
              <a:xfrm>
                <a:off x="7945438" y="4267200"/>
                <a:ext cx="9231312" cy="5595938"/>
              </a:xfrm>
              <a:custGeom>
                <a:avLst/>
                <a:gdLst>
                  <a:gd name="T0" fmla="*/ 0 w 533"/>
                  <a:gd name="T1" fmla="*/ 323 h 323"/>
                  <a:gd name="T2" fmla="*/ 0 w 533"/>
                  <a:gd name="T3" fmla="*/ 12 h 323"/>
                  <a:gd name="T4" fmla="*/ 12 w 533"/>
                  <a:gd name="T5" fmla="*/ 0 h 323"/>
                  <a:gd name="T6" fmla="*/ 521 w 533"/>
                  <a:gd name="T7" fmla="*/ 0 h 323"/>
                  <a:gd name="T8" fmla="*/ 533 w 533"/>
                  <a:gd name="T9" fmla="*/ 12 h 323"/>
                  <a:gd name="T10" fmla="*/ 533 w 533"/>
                  <a:gd name="T11" fmla="*/ 323 h 323"/>
                  <a:gd name="T12" fmla="*/ 0 w 533"/>
                  <a:gd name="T13" fmla="*/ 323 h 323"/>
                </a:gdLst>
                <a:ahLst/>
                <a:cxnLst>
                  <a:cxn ang="0">
                    <a:pos x="T0" y="T1"/>
                  </a:cxn>
                  <a:cxn ang="0">
                    <a:pos x="T2" y="T3"/>
                  </a:cxn>
                  <a:cxn ang="0">
                    <a:pos x="T4" y="T5"/>
                  </a:cxn>
                  <a:cxn ang="0">
                    <a:pos x="T6" y="T7"/>
                  </a:cxn>
                  <a:cxn ang="0">
                    <a:pos x="T8" y="T9"/>
                  </a:cxn>
                  <a:cxn ang="0">
                    <a:pos x="T10" y="T11"/>
                  </a:cxn>
                  <a:cxn ang="0">
                    <a:pos x="T12" y="T13"/>
                  </a:cxn>
                </a:cxnLst>
                <a:rect l="0" t="0" r="r" b="b"/>
                <a:pathLst>
                  <a:path w="533" h="323">
                    <a:moveTo>
                      <a:pt x="0" y="323"/>
                    </a:moveTo>
                    <a:cubicBezTo>
                      <a:pt x="0" y="12"/>
                      <a:pt x="0" y="12"/>
                      <a:pt x="0" y="12"/>
                    </a:cubicBezTo>
                    <a:cubicBezTo>
                      <a:pt x="0" y="5"/>
                      <a:pt x="5" y="0"/>
                      <a:pt x="12" y="0"/>
                    </a:cubicBezTo>
                    <a:cubicBezTo>
                      <a:pt x="521" y="0"/>
                      <a:pt x="521" y="0"/>
                      <a:pt x="521" y="0"/>
                    </a:cubicBezTo>
                    <a:cubicBezTo>
                      <a:pt x="528" y="0"/>
                      <a:pt x="533" y="5"/>
                      <a:pt x="533" y="12"/>
                    </a:cubicBezTo>
                    <a:cubicBezTo>
                      <a:pt x="533" y="323"/>
                      <a:pt x="533" y="323"/>
                      <a:pt x="533" y="323"/>
                    </a:cubicBezTo>
                    <a:lnTo>
                      <a:pt x="0" y="323"/>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 name="Freeform 7"/>
              <p:cNvSpPr>
                <a:spLocks/>
              </p:cNvSpPr>
              <p:nvPr/>
            </p:nvSpPr>
            <p:spPr bwMode="auto">
              <a:xfrm>
                <a:off x="7945438" y="9863138"/>
                <a:ext cx="9231312" cy="830263"/>
              </a:xfrm>
              <a:custGeom>
                <a:avLst/>
                <a:gdLst>
                  <a:gd name="T0" fmla="*/ 521 w 533"/>
                  <a:gd name="T1" fmla="*/ 48 h 48"/>
                  <a:gd name="T2" fmla="*/ 12 w 533"/>
                  <a:gd name="T3" fmla="*/ 48 h 48"/>
                  <a:gd name="T4" fmla="*/ 0 w 533"/>
                  <a:gd name="T5" fmla="*/ 36 h 48"/>
                  <a:gd name="T6" fmla="*/ 0 w 533"/>
                  <a:gd name="T7" fmla="*/ 0 h 48"/>
                  <a:gd name="T8" fmla="*/ 533 w 533"/>
                  <a:gd name="T9" fmla="*/ 0 h 48"/>
                  <a:gd name="T10" fmla="*/ 533 w 533"/>
                  <a:gd name="T11" fmla="*/ 36 h 48"/>
                  <a:gd name="T12" fmla="*/ 521 w 533"/>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33" h="48">
                    <a:moveTo>
                      <a:pt x="521" y="48"/>
                    </a:moveTo>
                    <a:cubicBezTo>
                      <a:pt x="12" y="48"/>
                      <a:pt x="12" y="48"/>
                      <a:pt x="12" y="48"/>
                    </a:cubicBezTo>
                    <a:cubicBezTo>
                      <a:pt x="5" y="48"/>
                      <a:pt x="0" y="43"/>
                      <a:pt x="0" y="36"/>
                    </a:cubicBezTo>
                    <a:cubicBezTo>
                      <a:pt x="0" y="0"/>
                      <a:pt x="0" y="0"/>
                      <a:pt x="0" y="0"/>
                    </a:cubicBezTo>
                    <a:cubicBezTo>
                      <a:pt x="533" y="0"/>
                      <a:pt x="533" y="0"/>
                      <a:pt x="533" y="0"/>
                    </a:cubicBezTo>
                    <a:cubicBezTo>
                      <a:pt x="533" y="36"/>
                      <a:pt x="533" y="36"/>
                      <a:pt x="533" y="36"/>
                    </a:cubicBezTo>
                    <a:cubicBezTo>
                      <a:pt x="533" y="43"/>
                      <a:pt x="528" y="48"/>
                      <a:pt x="521" y="48"/>
                    </a:cubicBezTo>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 name="Freeform 8"/>
              <p:cNvSpPr>
                <a:spLocks/>
              </p:cNvSpPr>
              <p:nvPr/>
            </p:nvSpPr>
            <p:spPr bwMode="auto">
              <a:xfrm>
                <a:off x="11080750" y="10660063"/>
                <a:ext cx="3100387" cy="1125538"/>
              </a:xfrm>
              <a:custGeom>
                <a:avLst/>
                <a:gdLst>
                  <a:gd name="T0" fmla="*/ 0 w 1953"/>
                  <a:gd name="T1" fmla="*/ 709 h 709"/>
                  <a:gd name="T2" fmla="*/ 0 w 1953"/>
                  <a:gd name="T3" fmla="*/ 632 h 709"/>
                  <a:gd name="T4" fmla="*/ 240 w 1953"/>
                  <a:gd name="T5" fmla="*/ 611 h 709"/>
                  <a:gd name="T6" fmla="*/ 392 w 1953"/>
                  <a:gd name="T7" fmla="*/ 0 h 709"/>
                  <a:gd name="T8" fmla="*/ 1571 w 1953"/>
                  <a:gd name="T9" fmla="*/ 0 h 709"/>
                  <a:gd name="T10" fmla="*/ 1724 w 1953"/>
                  <a:gd name="T11" fmla="*/ 611 h 709"/>
                  <a:gd name="T12" fmla="*/ 1953 w 1953"/>
                  <a:gd name="T13" fmla="*/ 632 h 709"/>
                  <a:gd name="T14" fmla="*/ 1953 w 1953"/>
                  <a:gd name="T15" fmla="*/ 709 h 709"/>
                  <a:gd name="T16" fmla="*/ 0 w 1953"/>
                  <a:gd name="T17" fmla="*/ 70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3" h="709">
                    <a:moveTo>
                      <a:pt x="0" y="709"/>
                    </a:moveTo>
                    <a:lnTo>
                      <a:pt x="0" y="632"/>
                    </a:lnTo>
                    <a:lnTo>
                      <a:pt x="240" y="611"/>
                    </a:lnTo>
                    <a:lnTo>
                      <a:pt x="392" y="0"/>
                    </a:lnTo>
                    <a:lnTo>
                      <a:pt x="1571" y="0"/>
                    </a:lnTo>
                    <a:lnTo>
                      <a:pt x="1724" y="611"/>
                    </a:lnTo>
                    <a:lnTo>
                      <a:pt x="1953" y="632"/>
                    </a:lnTo>
                    <a:lnTo>
                      <a:pt x="1953" y="709"/>
                    </a:lnTo>
                    <a:lnTo>
                      <a:pt x="0" y="709"/>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 name="Freeform 9"/>
              <p:cNvSpPr>
                <a:spLocks/>
              </p:cNvSpPr>
              <p:nvPr/>
            </p:nvSpPr>
            <p:spPr bwMode="auto">
              <a:xfrm>
                <a:off x="11080750" y="10660063"/>
                <a:ext cx="3100387" cy="1125538"/>
              </a:xfrm>
              <a:custGeom>
                <a:avLst/>
                <a:gdLst>
                  <a:gd name="T0" fmla="*/ 0 w 1953"/>
                  <a:gd name="T1" fmla="*/ 709 h 709"/>
                  <a:gd name="T2" fmla="*/ 0 w 1953"/>
                  <a:gd name="T3" fmla="*/ 632 h 709"/>
                  <a:gd name="T4" fmla="*/ 240 w 1953"/>
                  <a:gd name="T5" fmla="*/ 611 h 709"/>
                  <a:gd name="T6" fmla="*/ 392 w 1953"/>
                  <a:gd name="T7" fmla="*/ 0 h 709"/>
                  <a:gd name="T8" fmla="*/ 1571 w 1953"/>
                  <a:gd name="T9" fmla="*/ 0 h 709"/>
                  <a:gd name="T10" fmla="*/ 1724 w 1953"/>
                  <a:gd name="T11" fmla="*/ 611 h 709"/>
                  <a:gd name="T12" fmla="*/ 1953 w 1953"/>
                  <a:gd name="T13" fmla="*/ 632 h 709"/>
                  <a:gd name="T14" fmla="*/ 1953 w 1953"/>
                  <a:gd name="T15" fmla="*/ 709 h 709"/>
                  <a:gd name="T16" fmla="*/ 0 w 1953"/>
                  <a:gd name="T17" fmla="*/ 70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3" h="709">
                    <a:moveTo>
                      <a:pt x="0" y="709"/>
                    </a:moveTo>
                    <a:lnTo>
                      <a:pt x="0" y="632"/>
                    </a:lnTo>
                    <a:lnTo>
                      <a:pt x="240" y="611"/>
                    </a:lnTo>
                    <a:lnTo>
                      <a:pt x="392" y="0"/>
                    </a:lnTo>
                    <a:lnTo>
                      <a:pt x="1571" y="0"/>
                    </a:lnTo>
                    <a:lnTo>
                      <a:pt x="1724" y="611"/>
                    </a:lnTo>
                    <a:lnTo>
                      <a:pt x="1953" y="632"/>
                    </a:lnTo>
                    <a:lnTo>
                      <a:pt x="1953" y="709"/>
                    </a:lnTo>
                    <a:lnTo>
                      <a:pt x="0" y="7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 name="Freeform 10"/>
              <p:cNvSpPr>
                <a:spLocks/>
              </p:cNvSpPr>
              <p:nvPr/>
            </p:nvSpPr>
            <p:spPr bwMode="auto">
              <a:xfrm>
                <a:off x="11669713" y="10660063"/>
                <a:ext cx="1939925" cy="190500"/>
              </a:xfrm>
              <a:custGeom>
                <a:avLst/>
                <a:gdLst>
                  <a:gd name="T0" fmla="*/ 1200 w 1222"/>
                  <a:gd name="T1" fmla="*/ 0 h 120"/>
                  <a:gd name="T2" fmla="*/ 21 w 1222"/>
                  <a:gd name="T3" fmla="*/ 0 h 120"/>
                  <a:gd name="T4" fmla="*/ 0 w 1222"/>
                  <a:gd name="T5" fmla="*/ 120 h 120"/>
                  <a:gd name="T6" fmla="*/ 1222 w 1222"/>
                  <a:gd name="T7" fmla="*/ 120 h 120"/>
                  <a:gd name="T8" fmla="*/ 1200 w 1222"/>
                  <a:gd name="T9" fmla="*/ 0 h 120"/>
                </a:gdLst>
                <a:ahLst/>
                <a:cxnLst>
                  <a:cxn ang="0">
                    <a:pos x="T0" y="T1"/>
                  </a:cxn>
                  <a:cxn ang="0">
                    <a:pos x="T2" y="T3"/>
                  </a:cxn>
                  <a:cxn ang="0">
                    <a:pos x="T4" y="T5"/>
                  </a:cxn>
                  <a:cxn ang="0">
                    <a:pos x="T6" y="T7"/>
                  </a:cxn>
                  <a:cxn ang="0">
                    <a:pos x="T8" y="T9"/>
                  </a:cxn>
                </a:cxnLst>
                <a:rect l="0" t="0" r="r" b="b"/>
                <a:pathLst>
                  <a:path w="1222" h="120">
                    <a:moveTo>
                      <a:pt x="1200" y="0"/>
                    </a:moveTo>
                    <a:lnTo>
                      <a:pt x="21" y="0"/>
                    </a:lnTo>
                    <a:lnTo>
                      <a:pt x="0" y="120"/>
                    </a:lnTo>
                    <a:lnTo>
                      <a:pt x="1222" y="120"/>
                    </a:lnTo>
                    <a:lnTo>
                      <a:pt x="1200" y="0"/>
                    </a:lnTo>
                    <a:close/>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 name="Freeform 11"/>
              <p:cNvSpPr>
                <a:spLocks/>
              </p:cNvSpPr>
              <p:nvPr/>
            </p:nvSpPr>
            <p:spPr bwMode="auto">
              <a:xfrm>
                <a:off x="11669713" y="10660063"/>
                <a:ext cx="1939925" cy="190500"/>
              </a:xfrm>
              <a:custGeom>
                <a:avLst/>
                <a:gdLst>
                  <a:gd name="T0" fmla="*/ 1200 w 1222"/>
                  <a:gd name="T1" fmla="*/ 0 h 120"/>
                  <a:gd name="T2" fmla="*/ 21 w 1222"/>
                  <a:gd name="T3" fmla="*/ 0 h 120"/>
                  <a:gd name="T4" fmla="*/ 0 w 1222"/>
                  <a:gd name="T5" fmla="*/ 120 h 120"/>
                  <a:gd name="T6" fmla="*/ 1222 w 1222"/>
                  <a:gd name="T7" fmla="*/ 120 h 120"/>
                  <a:gd name="T8" fmla="*/ 1200 w 1222"/>
                  <a:gd name="T9" fmla="*/ 0 h 120"/>
                </a:gdLst>
                <a:ahLst/>
                <a:cxnLst>
                  <a:cxn ang="0">
                    <a:pos x="T0" y="T1"/>
                  </a:cxn>
                  <a:cxn ang="0">
                    <a:pos x="T2" y="T3"/>
                  </a:cxn>
                  <a:cxn ang="0">
                    <a:pos x="T4" y="T5"/>
                  </a:cxn>
                  <a:cxn ang="0">
                    <a:pos x="T6" y="T7"/>
                  </a:cxn>
                  <a:cxn ang="0">
                    <a:pos x="T8" y="T9"/>
                  </a:cxn>
                </a:cxnLst>
                <a:rect l="0" t="0" r="r" b="b"/>
                <a:pathLst>
                  <a:path w="1222" h="120">
                    <a:moveTo>
                      <a:pt x="1200" y="0"/>
                    </a:moveTo>
                    <a:lnTo>
                      <a:pt x="21" y="0"/>
                    </a:lnTo>
                    <a:lnTo>
                      <a:pt x="0" y="120"/>
                    </a:lnTo>
                    <a:lnTo>
                      <a:pt x="1222" y="120"/>
                    </a:lnTo>
                    <a:lnTo>
                      <a:pt x="1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0" name="Rectangle 12"/>
            <p:cNvSpPr>
              <a:spLocks noChangeArrowheads="1"/>
            </p:cNvSpPr>
            <p:nvPr/>
          </p:nvSpPr>
          <p:spPr bwMode="auto">
            <a:xfrm>
              <a:off x="4347872" y="7809706"/>
              <a:ext cx="8486775" cy="11779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1" name="Rectangle 13"/>
            <p:cNvSpPr>
              <a:spLocks noChangeArrowheads="1"/>
            </p:cNvSpPr>
            <p:nvPr/>
          </p:nvSpPr>
          <p:spPr bwMode="auto">
            <a:xfrm>
              <a:off x="4347872" y="6614319"/>
              <a:ext cx="8486775" cy="119538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2" name="Rectangle 14"/>
            <p:cNvSpPr>
              <a:spLocks noChangeArrowheads="1"/>
            </p:cNvSpPr>
            <p:nvPr/>
          </p:nvSpPr>
          <p:spPr bwMode="auto">
            <a:xfrm>
              <a:off x="4347872" y="5436394"/>
              <a:ext cx="8486775" cy="117792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3" name="Freeform 15"/>
            <p:cNvSpPr>
              <a:spLocks/>
            </p:cNvSpPr>
            <p:nvPr/>
          </p:nvSpPr>
          <p:spPr bwMode="auto">
            <a:xfrm>
              <a:off x="4347872" y="4241006"/>
              <a:ext cx="8486775" cy="1195388"/>
            </a:xfrm>
            <a:custGeom>
              <a:avLst/>
              <a:gdLst>
                <a:gd name="T0" fmla="*/ 0 w 5346"/>
                <a:gd name="T1" fmla="*/ 0 h 753"/>
                <a:gd name="T2" fmla="*/ 5346 w 5346"/>
                <a:gd name="T3" fmla="*/ 0 h 753"/>
                <a:gd name="T4" fmla="*/ 5346 w 5346"/>
                <a:gd name="T5" fmla="*/ 753 h 753"/>
                <a:gd name="T6" fmla="*/ 0 w 5346"/>
                <a:gd name="T7" fmla="*/ 742 h 753"/>
                <a:gd name="T8" fmla="*/ 0 w 5346"/>
                <a:gd name="T9" fmla="*/ 0 h 753"/>
              </a:gdLst>
              <a:ahLst/>
              <a:cxnLst>
                <a:cxn ang="0">
                  <a:pos x="T0" y="T1"/>
                </a:cxn>
                <a:cxn ang="0">
                  <a:pos x="T2" y="T3"/>
                </a:cxn>
                <a:cxn ang="0">
                  <a:pos x="T4" y="T5"/>
                </a:cxn>
                <a:cxn ang="0">
                  <a:pos x="T6" y="T7"/>
                </a:cxn>
                <a:cxn ang="0">
                  <a:pos x="T8" y="T9"/>
                </a:cxn>
              </a:cxnLst>
              <a:rect l="0" t="0" r="r" b="b"/>
              <a:pathLst>
                <a:path w="5346" h="753">
                  <a:moveTo>
                    <a:pt x="0" y="0"/>
                  </a:moveTo>
                  <a:lnTo>
                    <a:pt x="5346" y="0"/>
                  </a:lnTo>
                  <a:lnTo>
                    <a:pt x="5346" y="753"/>
                  </a:lnTo>
                  <a:lnTo>
                    <a:pt x="0" y="742"/>
                  </a:ln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1" name="TextBox 70"/>
            <p:cNvSpPr txBox="1"/>
            <p:nvPr/>
          </p:nvSpPr>
          <p:spPr>
            <a:xfrm>
              <a:off x="4865878" y="4317206"/>
              <a:ext cx="7538074"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72" name="TextBox 71"/>
            <p:cNvSpPr txBox="1"/>
            <p:nvPr/>
          </p:nvSpPr>
          <p:spPr>
            <a:xfrm>
              <a:off x="4901405" y="5545242"/>
              <a:ext cx="7538074"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73" name="TextBox 72"/>
            <p:cNvSpPr txBox="1"/>
            <p:nvPr/>
          </p:nvSpPr>
          <p:spPr>
            <a:xfrm>
              <a:off x="4859408" y="6755606"/>
              <a:ext cx="7538074"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74" name="TextBox 73"/>
            <p:cNvSpPr txBox="1"/>
            <p:nvPr/>
          </p:nvSpPr>
          <p:spPr>
            <a:xfrm>
              <a:off x="4894935" y="7898606"/>
              <a:ext cx="7538074"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grpSp>
      <p:sp>
        <p:nvSpPr>
          <p:cNvPr id="105" name="Round Same Side Corner Rectangle 58"/>
          <p:cNvSpPr/>
          <p:nvPr/>
        </p:nvSpPr>
        <p:spPr>
          <a:xfrm rot="10800000" flipH="1">
            <a:off x="16952370" y="3982408"/>
            <a:ext cx="162467" cy="1210815"/>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06" name="TextBox 31"/>
          <p:cNvSpPr txBox="1">
            <a:spLocks noChangeArrowheads="1"/>
          </p:cNvSpPr>
          <p:nvPr/>
        </p:nvSpPr>
        <p:spPr bwMode="auto">
          <a:xfrm>
            <a:off x="17335578" y="3220408"/>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6"/>
                </a:solidFill>
                <a:latin typeface="Lato Black" pitchFamily="34" charset="0"/>
                <a:ea typeface="Lato Black" pitchFamily="34" charset="0"/>
                <a:cs typeface="Lato Black" pitchFamily="34" charset="0"/>
              </a:rPr>
              <a:t>Case</a:t>
            </a:r>
            <a:endParaRPr lang="id-ID" sz="4800" b="1" dirty="0">
              <a:solidFill>
                <a:schemeClr val="accent6"/>
              </a:solidFill>
              <a:latin typeface="Lato Black" pitchFamily="34" charset="0"/>
              <a:ea typeface="Lato Black" pitchFamily="34" charset="0"/>
              <a:cs typeface="Lato Black" pitchFamily="34" charset="0"/>
            </a:endParaRPr>
          </a:p>
        </p:txBody>
      </p:sp>
      <p:sp>
        <p:nvSpPr>
          <p:cNvPr id="107" name="TextBox 106"/>
          <p:cNvSpPr txBox="1"/>
          <p:nvPr/>
        </p:nvSpPr>
        <p:spPr>
          <a:xfrm>
            <a:off x="17150794" y="3930051"/>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108" name="ตัวเชื่อมต่อตรง 237"/>
          <p:cNvCxnSpPr/>
          <p:nvPr/>
        </p:nvCxnSpPr>
        <p:spPr>
          <a:xfrm flipH="1">
            <a:off x="14005282" y="6337612"/>
            <a:ext cx="2032688"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09" name="Round Same Side Corner Rectangle 58"/>
          <p:cNvSpPr/>
          <p:nvPr/>
        </p:nvSpPr>
        <p:spPr>
          <a:xfrm rot="10800000" flipH="1">
            <a:off x="16952370" y="5852223"/>
            <a:ext cx="162467" cy="1210815"/>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10" name="TextBox 31"/>
          <p:cNvSpPr txBox="1">
            <a:spLocks noChangeArrowheads="1"/>
          </p:cNvSpPr>
          <p:nvPr/>
        </p:nvSpPr>
        <p:spPr bwMode="auto">
          <a:xfrm>
            <a:off x="17335578" y="5090223"/>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5"/>
                </a:solidFill>
                <a:latin typeface="Lato Black" pitchFamily="34" charset="0"/>
                <a:ea typeface="Lato Black" pitchFamily="34" charset="0"/>
                <a:cs typeface="Lato Black" pitchFamily="34" charset="0"/>
              </a:rPr>
              <a:t>Growth</a:t>
            </a:r>
            <a:endParaRPr lang="id-ID" sz="4800" b="1" dirty="0">
              <a:solidFill>
                <a:schemeClr val="accent5"/>
              </a:solidFill>
              <a:latin typeface="Lato Black" pitchFamily="34" charset="0"/>
              <a:ea typeface="Lato Black" pitchFamily="34" charset="0"/>
              <a:cs typeface="Lato Black" pitchFamily="34" charset="0"/>
            </a:endParaRPr>
          </a:p>
        </p:txBody>
      </p:sp>
      <p:sp>
        <p:nvSpPr>
          <p:cNvPr id="112" name="TextBox 111"/>
          <p:cNvSpPr txBox="1"/>
          <p:nvPr/>
        </p:nvSpPr>
        <p:spPr>
          <a:xfrm>
            <a:off x="17150794" y="5799866"/>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113" name="ตัวเชื่อมต่อตรง 237"/>
          <p:cNvCxnSpPr/>
          <p:nvPr/>
        </p:nvCxnSpPr>
        <p:spPr>
          <a:xfrm flipH="1">
            <a:off x="14005282" y="8158773"/>
            <a:ext cx="2032688"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14" name="Round Same Side Corner Rectangle 58"/>
          <p:cNvSpPr/>
          <p:nvPr/>
        </p:nvSpPr>
        <p:spPr>
          <a:xfrm rot="10800000" flipH="1">
            <a:off x="16952370" y="7673384"/>
            <a:ext cx="162467" cy="1210815"/>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15" name="TextBox 31"/>
          <p:cNvSpPr txBox="1">
            <a:spLocks noChangeArrowheads="1"/>
          </p:cNvSpPr>
          <p:nvPr/>
        </p:nvSpPr>
        <p:spPr bwMode="auto">
          <a:xfrm>
            <a:off x="17335578" y="6911384"/>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4"/>
                </a:solidFill>
                <a:latin typeface="Lato Black" pitchFamily="34" charset="0"/>
                <a:ea typeface="Lato Black" pitchFamily="34" charset="0"/>
                <a:cs typeface="Lato Black" pitchFamily="34" charset="0"/>
              </a:rPr>
              <a:t>Content</a:t>
            </a:r>
            <a:endParaRPr lang="id-ID" sz="4800" b="1" dirty="0">
              <a:solidFill>
                <a:schemeClr val="accent4"/>
              </a:solidFill>
              <a:latin typeface="Lato Black" pitchFamily="34" charset="0"/>
              <a:ea typeface="Lato Black" pitchFamily="34" charset="0"/>
              <a:cs typeface="Lato Black" pitchFamily="34" charset="0"/>
            </a:endParaRPr>
          </a:p>
        </p:txBody>
      </p:sp>
      <p:sp>
        <p:nvSpPr>
          <p:cNvPr id="116" name="TextBox 115"/>
          <p:cNvSpPr txBox="1"/>
          <p:nvPr/>
        </p:nvSpPr>
        <p:spPr>
          <a:xfrm>
            <a:off x="17150794" y="7621027"/>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117" name="ตัวเชื่อมต่อตรง 237"/>
          <p:cNvCxnSpPr/>
          <p:nvPr/>
        </p:nvCxnSpPr>
        <p:spPr>
          <a:xfrm flipH="1">
            <a:off x="14005282" y="10028588"/>
            <a:ext cx="2032688"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18" name="Round Same Side Corner Rectangle 58"/>
          <p:cNvSpPr/>
          <p:nvPr/>
        </p:nvSpPr>
        <p:spPr>
          <a:xfrm rot="10800000" flipH="1">
            <a:off x="16952370" y="9543199"/>
            <a:ext cx="162467" cy="1210815"/>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19" name="TextBox 31"/>
          <p:cNvSpPr txBox="1">
            <a:spLocks noChangeArrowheads="1"/>
          </p:cNvSpPr>
          <p:nvPr/>
        </p:nvSpPr>
        <p:spPr bwMode="auto">
          <a:xfrm>
            <a:off x="17335578" y="8781199"/>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3"/>
                </a:solidFill>
                <a:latin typeface="Lato Black" pitchFamily="34" charset="0"/>
                <a:ea typeface="Lato Black" pitchFamily="34" charset="0"/>
                <a:cs typeface="Lato Black" pitchFamily="34" charset="0"/>
              </a:rPr>
              <a:t>Print</a:t>
            </a:r>
            <a:endParaRPr lang="id-ID" sz="4800" b="1" dirty="0">
              <a:solidFill>
                <a:schemeClr val="accent3"/>
              </a:solidFill>
              <a:latin typeface="Lato Black" pitchFamily="34" charset="0"/>
              <a:ea typeface="Lato Black" pitchFamily="34" charset="0"/>
              <a:cs typeface="Lato Black" pitchFamily="34" charset="0"/>
            </a:endParaRPr>
          </a:p>
        </p:txBody>
      </p:sp>
      <p:sp>
        <p:nvSpPr>
          <p:cNvPr id="120" name="TextBox 119"/>
          <p:cNvSpPr txBox="1"/>
          <p:nvPr/>
        </p:nvSpPr>
        <p:spPr>
          <a:xfrm>
            <a:off x="17150794" y="9490842"/>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44" name="Group 43"/>
          <p:cNvGrpSpPr/>
          <p:nvPr/>
        </p:nvGrpSpPr>
        <p:grpSpPr>
          <a:xfrm>
            <a:off x="9342437" y="0"/>
            <a:ext cx="5121981" cy="1859280"/>
            <a:chOff x="9266237" y="-30479"/>
            <a:chExt cx="5121981" cy="1859280"/>
          </a:xfrm>
        </p:grpSpPr>
        <p:sp>
          <p:nvSpPr>
            <p:cNvPr id="4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6" name="TextBox 4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7" name="กลุ่ม 1"/>
            <p:cNvGrpSpPr/>
            <p:nvPr/>
          </p:nvGrpSpPr>
          <p:grpSpPr>
            <a:xfrm>
              <a:off x="10629638" y="960536"/>
              <a:ext cx="2675199" cy="191868"/>
              <a:chOff x="731836" y="7607630"/>
              <a:chExt cx="3043601" cy="240970"/>
            </a:xfrm>
          </p:grpSpPr>
          <p:sp>
            <p:nvSpPr>
              <p:cNvPr id="4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8832182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ppt_x"/>
                                          </p:val>
                                        </p:tav>
                                        <p:tav tm="100000">
                                          <p:val>
                                            <p:strVal val="#ppt_x"/>
                                          </p:val>
                                        </p:tav>
                                      </p:tavLst>
                                    </p:anim>
                                    <p:anim calcmode="lin" valueType="num">
                                      <p:cBhvr additive="base">
                                        <p:cTn id="8" dur="500" fill="hold"/>
                                        <p:tgtEl>
                                          <p:spTgt spid="2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105"/>
                                        </p:tgtEl>
                                        <p:attrNameLst>
                                          <p:attrName>style.visibility</p:attrName>
                                        </p:attrNameLst>
                                      </p:cBhvr>
                                      <p:to>
                                        <p:strVal val="visible"/>
                                      </p:to>
                                    </p:set>
                                    <p:anim calcmode="lin" valueType="num">
                                      <p:cBhvr>
                                        <p:cTn id="12" dur="250" fill="hold"/>
                                        <p:tgtEl>
                                          <p:spTgt spid="105"/>
                                        </p:tgtEl>
                                        <p:attrNameLst>
                                          <p:attrName>ppt_w</p:attrName>
                                        </p:attrNameLst>
                                      </p:cBhvr>
                                      <p:tavLst>
                                        <p:tav tm="0">
                                          <p:val>
                                            <p:fltVal val="0"/>
                                          </p:val>
                                        </p:tav>
                                        <p:tav tm="100000">
                                          <p:val>
                                            <p:strVal val="#ppt_w"/>
                                          </p:val>
                                        </p:tav>
                                      </p:tavLst>
                                    </p:anim>
                                    <p:anim calcmode="lin" valueType="num">
                                      <p:cBhvr>
                                        <p:cTn id="13" dur="250" fill="hold"/>
                                        <p:tgtEl>
                                          <p:spTgt spid="105"/>
                                        </p:tgtEl>
                                        <p:attrNameLst>
                                          <p:attrName>ppt_h</p:attrName>
                                        </p:attrNameLst>
                                      </p:cBhvr>
                                      <p:tavLst>
                                        <p:tav tm="0">
                                          <p:val>
                                            <p:fltVal val="0"/>
                                          </p:val>
                                        </p:tav>
                                        <p:tav tm="100000">
                                          <p:val>
                                            <p:strVal val="#ppt_h"/>
                                          </p:val>
                                        </p:tav>
                                      </p:tavLst>
                                    </p:anim>
                                    <p:animEffect transition="in" filter="fade">
                                      <p:cBhvr>
                                        <p:cTn id="14" dur="250"/>
                                        <p:tgtEl>
                                          <p:spTgt spid="105"/>
                                        </p:tgtEl>
                                      </p:cBhvr>
                                    </p:animEffect>
                                  </p:childTnLst>
                                </p:cTn>
                              </p:par>
                            </p:childTnLst>
                          </p:cTn>
                        </p:par>
                        <p:par>
                          <p:cTn id="15" fill="hold">
                            <p:stCondLst>
                              <p:cond delay="750"/>
                            </p:stCondLst>
                            <p:childTnLst>
                              <p:par>
                                <p:cTn id="16" presetID="22" presetClass="entr" presetSubtype="8" fill="hold" grpId="0" nodeType="afterEffect">
                                  <p:stCondLst>
                                    <p:cond delay="0"/>
                                  </p:stCondLst>
                                  <p:childTnLst>
                                    <p:set>
                                      <p:cBhvr>
                                        <p:cTn id="17" dur="1" fill="hold">
                                          <p:stCondLst>
                                            <p:cond delay="0"/>
                                          </p:stCondLst>
                                        </p:cTn>
                                        <p:tgtEl>
                                          <p:spTgt spid="106"/>
                                        </p:tgtEl>
                                        <p:attrNameLst>
                                          <p:attrName>style.visibility</p:attrName>
                                        </p:attrNameLst>
                                      </p:cBhvr>
                                      <p:to>
                                        <p:strVal val="visible"/>
                                      </p:to>
                                    </p:set>
                                    <p:animEffect transition="in" filter="wipe(left)">
                                      <p:cBhvr>
                                        <p:cTn id="18" dur="250"/>
                                        <p:tgtEl>
                                          <p:spTgt spid="106"/>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wipe(left)">
                                      <p:cBhvr>
                                        <p:cTn id="22" dur="250"/>
                                        <p:tgtEl>
                                          <p:spTgt spid="107"/>
                                        </p:tgtEl>
                                      </p:cBhvr>
                                    </p:animEffect>
                                  </p:childTnLst>
                                </p:cTn>
                              </p:par>
                            </p:childTnLst>
                          </p:cTn>
                        </p:par>
                        <p:par>
                          <p:cTn id="23" fill="hold">
                            <p:stCondLst>
                              <p:cond delay="1250"/>
                            </p:stCondLst>
                            <p:childTnLst>
                              <p:par>
                                <p:cTn id="24" presetID="22" presetClass="entr" presetSubtype="8" fill="hold" nodeType="afterEffect">
                                  <p:stCondLst>
                                    <p:cond delay="0"/>
                                  </p:stCondLst>
                                  <p:childTnLst>
                                    <p:set>
                                      <p:cBhvr>
                                        <p:cTn id="25" dur="1" fill="hold">
                                          <p:stCondLst>
                                            <p:cond delay="0"/>
                                          </p:stCondLst>
                                        </p:cTn>
                                        <p:tgtEl>
                                          <p:spTgt spid="108"/>
                                        </p:tgtEl>
                                        <p:attrNameLst>
                                          <p:attrName>style.visibility</p:attrName>
                                        </p:attrNameLst>
                                      </p:cBhvr>
                                      <p:to>
                                        <p:strVal val="visible"/>
                                      </p:to>
                                    </p:set>
                                    <p:animEffect transition="in" filter="wipe(left)">
                                      <p:cBhvr>
                                        <p:cTn id="26" dur="250"/>
                                        <p:tgtEl>
                                          <p:spTgt spid="108"/>
                                        </p:tgtEl>
                                      </p:cBhvr>
                                    </p:animEffect>
                                  </p:childTnLst>
                                </p:cTn>
                              </p:par>
                            </p:childTnLst>
                          </p:cTn>
                        </p:par>
                        <p:par>
                          <p:cTn id="27" fill="hold">
                            <p:stCondLst>
                              <p:cond delay="1500"/>
                            </p:stCondLst>
                            <p:childTnLst>
                              <p:par>
                                <p:cTn id="28" presetID="53" presetClass="entr" presetSubtype="16" fill="hold" grpId="0" nodeType="afterEffect">
                                  <p:stCondLst>
                                    <p:cond delay="0"/>
                                  </p:stCondLst>
                                  <p:childTnLst>
                                    <p:set>
                                      <p:cBhvr>
                                        <p:cTn id="29" dur="1" fill="hold">
                                          <p:stCondLst>
                                            <p:cond delay="0"/>
                                          </p:stCondLst>
                                        </p:cTn>
                                        <p:tgtEl>
                                          <p:spTgt spid="109"/>
                                        </p:tgtEl>
                                        <p:attrNameLst>
                                          <p:attrName>style.visibility</p:attrName>
                                        </p:attrNameLst>
                                      </p:cBhvr>
                                      <p:to>
                                        <p:strVal val="visible"/>
                                      </p:to>
                                    </p:set>
                                    <p:anim calcmode="lin" valueType="num">
                                      <p:cBhvr>
                                        <p:cTn id="30" dur="250" fill="hold"/>
                                        <p:tgtEl>
                                          <p:spTgt spid="109"/>
                                        </p:tgtEl>
                                        <p:attrNameLst>
                                          <p:attrName>ppt_w</p:attrName>
                                        </p:attrNameLst>
                                      </p:cBhvr>
                                      <p:tavLst>
                                        <p:tav tm="0">
                                          <p:val>
                                            <p:fltVal val="0"/>
                                          </p:val>
                                        </p:tav>
                                        <p:tav tm="100000">
                                          <p:val>
                                            <p:strVal val="#ppt_w"/>
                                          </p:val>
                                        </p:tav>
                                      </p:tavLst>
                                    </p:anim>
                                    <p:anim calcmode="lin" valueType="num">
                                      <p:cBhvr>
                                        <p:cTn id="31" dur="250" fill="hold"/>
                                        <p:tgtEl>
                                          <p:spTgt spid="109"/>
                                        </p:tgtEl>
                                        <p:attrNameLst>
                                          <p:attrName>ppt_h</p:attrName>
                                        </p:attrNameLst>
                                      </p:cBhvr>
                                      <p:tavLst>
                                        <p:tav tm="0">
                                          <p:val>
                                            <p:fltVal val="0"/>
                                          </p:val>
                                        </p:tav>
                                        <p:tav tm="100000">
                                          <p:val>
                                            <p:strVal val="#ppt_h"/>
                                          </p:val>
                                        </p:tav>
                                      </p:tavLst>
                                    </p:anim>
                                    <p:animEffect transition="in" filter="fade">
                                      <p:cBhvr>
                                        <p:cTn id="32" dur="250"/>
                                        <p:tgtEl>
                                          <p:spTgt spid="109"/>
                                        </p:tgtEl>
                                      </p:cBhvr>
                                    </p:animEffect>
                                  </p:childTnLst>
                                </p:cTn>
                              </p:par>
                            </p:childTnLst>
                          </p:cTn>
                        </p:par>
                        <p:par>
                          <p:cTn id="33" fill="hold">
                            <p:stCondLst>
                              <p:cond delay="1750"/>
                            </p:stCondLst>
                            <p:childTnLst>
                              <p:par>
                                <p:cTn id="34" presetID="22" presetClass="entr" presetSubtype="8" fill="hold" grpId="0"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left)">
                                      <p:cBhvr>
                                        <p:cTn id="36" dur="250"/>
                                        <p:tgtEl>
                                          <p:spTgt spid="110"/>
                                        </p:tgtEl>
                                      </p:cBhvr>
                                    </p:animEffect>
                                  </p:childTnLst>
                                </p:cTn>
                              </p:par>
                            </p:childTnLst>
                          </p:cTn>
                        </p:par>
                        <p:par>
                          <p:cTn id="37" fill="hold">
                            <p:stCondLst>
                              <p:cond delay="2000"/>
                            </p:stCondLst>
                            <p:childTnLst>
                              <p:par>
                                <p:cTn id="38" presetID="22" presetClass="entr" presetSubtype="8" fill="hold" grpId="0" nodeType="afterEffect">
                                  <p:stCondLst>
                                    <p:cond delay="0"/>
                                  </p:stCondLst>
                                  <p:childTnLst>
                                    <p:set>
                                      <p:cBhvr>
                                        <p:cTn id="39" dur="1" fill="hold">
                                          <p:stCondLst>
                                            <p:cond delay="0"/>
                                          </p:stCondLst>
                                        </p:cTn>
                                        <p:tgtEl>
                                          <p:spTgt spid="112"/>
                                        </p:tgtEl>
                                        <p:attrNameLst>
                                          <p:attrName>style.visibility</p:attrName>
                                        </p:attrNameLst>
                                      </p:cBhvr>
                                      <p:to>
                                        <p:strVal val="visible"/>
                                      </p:to>
                                    </p:set>
                                    <p:animEffect transition="in" filter="wipe(left)">
                                      <p:cBhvr>
                                        <p:cTn id="40" dur="250"/>
                                        <p:tgtEl>
                                          <p:spTgt spid="112"/>
                                        </p:tgtEl>
                                      </p:cBhvr>
                                    </p:animEffect>
                                  </p:childTnLst>
                                </p:cTn>
                              </p:par>
                            </p:childTnLst>
                          </p:cTn>
                        </p:par>
                        <p:par>
                          <p:cTn id="41" fill="hold">
                            <p:stCondLst>
                              <p:cond delay="2250"/>
                            </p:stCondLst>
                            <p:childTnLst>
                              <p:par>
                                <p:cTn id="42" presetID="22" presetClass="entr" presetSubtype="8" fill="hold" nodeType="afterEffect">
                                  <p:stCondLst>
                                    <p:cond delay="0"/>
                                  </p:stCondLst>
                                  <p:childTnLst>
                                    <p:set>
                                      <p:cBhvr>
                                        <p:cTn id="43" dur="1" fill="hold">
                                          <p:stCondLst>
                                            <p:cond delay="0"/>
                                          </p:stCondLst>
                                        </p:cTn>
                                        <p:tgtEl>
                                          <p:spTgt spid="113"/>
                                        </p:tgtEl>
                                        <p:attrNameLst>
                                          <p:attrName>style.visibility</p:attrName>
                                        </p:attrNameLst>
                                      </p:cBhvr>
                                      <p:to>
                                        <p:strVal val="visible"/>
                                      </p:to>
                                    </p:set>
                                    <p:animEffect transition="in" filter="wipe(left)">
                                      <p:cBhvr>
                                        <p:cTn id="44" dur="250"/>
                                        <p:tgtEl>
                                          <p:spTgt spid="113"/>
                                        </p:tgtEl>
                                      </p:cBhvr>
                                    </p:animEffect>
                                  </p:childTnLst>
                                </p:cTn>
                              </p:par>
                            </p:childTnLst>
                          </p:cTn>
                        </p:par>
                        <p:par>
                          <p:cTn id="45" fill="hold">
                            <p:stCondLst>
                              <p:cond delay="2500"/>
                            </p:stCondLst>
                            <p:childTnLst>
                              <p:par>
                                <p:cTn id="46" presetID="53" presetClass="entr" presetSubtype="16" fill="hold" grpId="0" nodeType="afterEffect">
                                  <p:stCondLst>
                                    <p:cond delay="0"/>
                                  </p:stCondLst>
                                  <p:childTnLst>
                                    <p:set>
                                      <p:cBhvr>
                                        <p:cTn id="47" dur="1" fill="hold">
                                          <p:stCondLst>
                                            <p:cond delay="0"/>
                                          </p:stCondLst>
                                        </p:cTn>
                                        <p:tgtEl>
                                          <p:spTgt spid="114"/>
                                        </p:tgtEl>
                                        <p:attrNameLst>
                                          <p:attrName>style.visibility</p:attrName>
                                        </p:attrNameLst>
                                      </p:cBhvr>
                                      <p:to>
                                        <p:strVal val="visible"/>
                                      </p:to>
                                    </p:set>
                                    <p:anim calcmode="lin" valueType="num">
                                      <p:cBhvr>
                                        <p:cTn id="48" dur="250" fill="hold"/>
                                        <p:tgtEl>
                                          <p:spTgt spid="114"/>
                                        </p:tgtEl>
                                        <p:attrNameLst>
                                          <p:attrName>ppt_w</p:attrName>
                                        </p:attrNameLst>
                                      </p:cBhvr>
                                      <p:tavLst>
                                        <p:tav tm="0">
                                          <p:val>
                                            <p:fltVal val="0"/>
                                          </p:val>
                                        </p:tav>
                                        <p:tav tm="100000">
                                          <p:val>
                                            <p:strVal val="#ppt_w"/>
                                          </p:val>
                                        </p:tav>
                                      </p:tavLst>
                                    </p:anim>
                                    <p:anim calcmode="lin" valueType="num">
                                      <p:cBhvr>
                                        <p:cTn id="49" dur="250" fill="hold"/>
                                        <p:tgtEl>
                                          <p:spTgt spid="114"/>
                                        </p:tgtEl>
                                        <p:attrNameLst>
                                          <p:attrName>ppt_h</p:attrName>
                                        </p:attrNameLst>
                                      </p:cBhvr>
                                      <p:tavLst>
                                        <p:tav tm="0">
                                          <p:val>
                                            <p:fltVal val="0"/>
                                          </p:val>
                                        </p:tav>
                                        <p:tav tm="100000">
                                          <p:val>
                                            <p:strVal val="#ppt_h"/>
                                          </p:val>
                                        </p:tav>
                                      </p:tavLst>
                                    </p:anim>
                                    <p:animEffect transition="in" filter="fade">
                                      <p:cBhvr>
                                        <p:cTn id="50" dur="250"/>
                                        <p:tgtEl>
                                          <p:spTgt spid="114"/>
                                        </p:tgtEl>
                                      </p:cBhvr>
                                    </p:animEffect>
                                  </p:childTnLst>
                                </p:cTn>
                              </p:par>
                            </p:childTnLst>
                          </p:cTn>
                        </p:par>
                        <p:par>
                          <p:cTn id="51" fill="hold">
                            <p:stCondLst>
                              <p:cond delay="2750"/>
                            </p:stCondLst>
                            <p:childTnLst>
                              <p:par>
                                <p:cTn id="52" presetID="22" presetClass="entr" presetSubtype="8" fill="hold" grpId="0" nodeType="afterEffect">
                                  <p:stCondLst>
                                    <p:cond delay="0"/>
                                  </p:stCondLst>
                                  <p:childTnLst>
                                    <p:set>
                                      <p:cBhvr>
                                        <p:cTn id="53" dur="1" fill="hold">
                                          <p:stCondLst>
                                            <p:cond delay="0"/>
                                          </p:stCondLst>
                                        </p:cTn>
                                        <p:tgtEl>
                                          <p:spTgt spid="115"/>
                                        </p:tgtEl>
                                        <p:attrNameLst>
                                          <p:attrName>style.visibility</p:attrName>
                                        </p:attrNameLst>
                                      </p:cBhvr>
                                      <p:to>
                                        <p:strVal val="visible"/>
                                      </p:to>
                                    </p:set>
                                    <p:animEffect transition="in" filter="wipe(left)">
                                      <p:cBhvr>
                                        <p:cTn id="54" dur="250"/>
                                        <p:tgtEl>
                                          <p:spTgt spid="115"/>
                                        </p:tgtEl>
                                      </p:cBhvr>
                                    </p:animEffect>
                                  </p:childTnLst>
                                </p:cTn>
                              </p:par>
                            </p:childTnLst>
                          </p:cTn>
                        </p:par>
                        <p:par>
                          <p:cTn id="55" fill="hold">
                            <p:stCondLst>
                              <p:cond delay="3000"/>
                            </p:stCondLst>
                            <p:childTnLst>
                              <p:par>
                                <p:cTn id="56" presetID="22" presetClass="entr" presetSubtype="8" fill="hold" grpId="0" nodeType="afterEffect">
                                  <p:stCondLst>
                                    <p:cond delay="0"/>
                                  </p:stCondLst>
                                  <p:childTnLst>
                                    <p:set>
                                      <p:cBhvr>
                                        <p:cTn id="57" dur="1" fill="hold">
                                          <p:stCondLst>
                                            <p:cond delay="0"/>
                                          </p:stCondLst>
                                        </p:cTn>
                                        <p:tgtEl>
                                          <p:spTgt spid="116"/>
                                        </p:tgtEl>
                                        <p:attrNameLst>
                                          <p:attrName>style.visibility</p:attrName>
                                        </p:attrNameLst>
                                      </p:cBhvr>
                                      <p:to>
                                        <p:strVal val="visible"/>
                                      </p:to>
                                    </p:set>
                                    <p:animEffect transition="in" filter="wipe(left)">
                                      <p:cBhvr>
                                        <p:cTn id="58" dur="250"/>
                                        <p:tgtEl>
                                          <p:spTgt spid="116"/>
                                        </p:tgtEl>
                                      </p:cBhvr>
                                    </p:animEffect>
                                  </p:childTnLst>
                                </p:cTn>
                              </p:par>
                            </p:childTnLst>
                          </p:cTn>
                        </p:par>
                        <p:par>
                          <p:cTn id="59" fill="hold">
                            <p:stCondLst>
                              <p:cond delay="3250"/>
                            </p:stCondLst>
                            <p:childTnLst>
                              <p:par>
                                <p:cTn id="60" presetID="22" presetClass="entr" presetSubtype="8" fill="hold" nodeType="afterEffect">
                                  <p:stCondLst>
                                    <p:cond delay="0"/>
                                  </p:stCondLst>
                                  <p:childTnLst>
                                    <p:set>
                                      <p:cBhvr>
                                        <p:cTn id="61" dur="1" fill="hold">
                                          <p:stCondLst>
                                            <p:cond delay="0"/>
                                          </p:stCondLst>
                                        </p:cTn>
                                        <p:tgtEl>
                                          <p:spTgt spid="117"/>
                                        </p:tgtEl>
                                        <p:attrNameLst>
                                          <p:attrName>style.visibility</p:attrName>
                                        </p:attrNameLst>
                                      </p:cBhvr>
                                      <p:to>
                                        <p:strVal val="visible"/>
                                      </p:to>
                                    </p:set>
                                    <p:animEffect transition="in" filter="wipe(left)">
                                      <p:cBhvr>
                                        <p:cTn id="62" dur="250"/>
                                        <p:tgtEl>
                                          <p:spTgt spid="117"/>
                                        </p:tgtEl>
                                      </p:cBhvr>
                                    </p:animEffect>
                                  </p:childTnLst>
                                </p:cTn>
                              </p:par>
                            </p:childTnLst>
                          </p:cTn>
                        </p:par>
                        <p:par>
                          <p:cTn id="63" fill="hold">
                            <p:stCondLst>
                              <p:cond delay="3500"/>
                            </p:stCondLst>
                            <p:childTnLst>
                              <p:par>
                                <p:cTn id="64" presetID="53" presetClass="entr" presetSubtype="16" fill="hold" grpId="0" nodeType="afterEffect">
                                  <p:stCondLst>
                                    <p:cond delay="0"/>
                                  </p:stCondLst>
                                  <p:childTnLst>
                                    <p:set>
                                      <p:cBhvr>
                                        <p:cTn id="65" dur="1" fill="hold">
                                          <p:stCondLst>
                                            <p:cond delay="0"/>
                                          </p:stCondLst>
                                        </p:cTn>
                                        <p:tgtEl>
                                          <p:spTgt spid="118"/>
                                        </p:tgtEl>
                                        <p:attrNameLst>
                                          <p:attrName>style.visibility</p:attrName>
                                        </p:attrNameLst>
                                      </p:cBhvr>
                                      <p:to>
                                        <p:strVal val="visible"/>
                                      </p:to>
                                    </p:set>
                                    <p:anim calcmode="lin" valueType="num">
                                      <p:cBhvr>
                                        <p:cTn id="66" dur="250" fill="hold"/>
                                        <p:tgtEl>
                                          <p:spTgt spid="118"/>
                                        </p:tgtEl>
                                        <p:attrNameLst>
                                          <p:attrName>ppt_w</p:attrName>
                                        </p:attrNameLst>
                                      </p:cBhvr>
                                      <p:tavLst>
                                        <p:tav tm="0">
                                          <p:val>
                                            <p:fltVal val="0"/>
                                          </p:val>
                                        </p:tav>
                                        <p:tav tm="100000">
                                          <p:val>
                                            <p:strVal val="#ppt_w"/>
                                          </p:val>
                                        </p:tav>
                                      </p:tavLst>
                                    </p:anim>
                                    <p:anim calcmode="lin" valueType="num">
                                      <p:cBhvr>
                                        <p:cTn id="67" dur="250" fill="hold"/>
                                        <p:tgtEl>
                                          <p:spTgt spid="118"/>
                                        </p:tgtEl>
                                        <p:attrNameLst>
                                          <p:attrName>ppt_h</p:attrName>
                                        </p:attrNameLst>
                                      </p:cBhvr>
                                      <p:tavLst>
                                        <p:tav tm="0">
                                          <p:val>
                                            <p:fltVal val="0"/>
                                          </p:val>
                                        </p:tav>
                                        <p:tav tm="100000">
                                          <p:val>
                                            <p:strVal val="#ppt_h"/>
                                          </p:val>
                                        </p:tav>
                                      </p:tavLst>
                                    </p:anim>
                                    <p:animEffect transition="in" filter="fade">
                                      <p:cBhvr>
                                        <p:cTn id="68" dur="250"/>
                                        <p:tgtEl>
                                          <p:spTgt spid="118"/>
                                        </p:tgtEl>
                                      </p:cBhvr>
                                    </p:animEffect>
                                  </p:childTnLst>
                                </p:cTn>
                              </p:par>
                            </p:childTnLst>
                          </p:cTn>
                        </p:par>
                        <p:par>
                          <p:cTn id="69" fill="hold">
                            <p:stCondLst>
                              <p:cond delay="3750"/>
                            </p:stCondLst>
                            <p:childTnLst>
                              <p:par>
                                <p:cTn id="70" presetID="22" presetClass="entr" presetSubtype="8"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Effect transition="in" filter="wipe(left)">
                                      <p:cBhvr>
                                        <p:cTn id="72" dur="250"/>
                                        <p:tgtEl>
                                          <p:spTgt spid="119"/>
                                        </p:tgtEl>
                                      </p:cBhvr>
                                    </p:animEffect>
                                  </p:childTnLst>
                                </p:cTn>
                              </p:par>
                            </p:childTnLst>
                          </p:cTn>
                        </p:par>
                        <p:par>
                          <p:cTn id="73" fill="hold">
                            <p:stCondLst>
                              <p:cond delay="4000"/>
                            </p:stCondLst>
                            <p:childTnLst>
                              <p:par>
                                <p:cTn id="74" presetID="22" presetClass="entr" presetSubtype="8" fill="hold" grpId="0" nodeType="afterEffect">
                                  <p:stCondLst>
                                    <p:cond delay="0"/>
                                  </p:stCondLst>
                                  <p:childTnLst>
                                    <p:set>
                                      <p:cBhvr>
                                        <p:cTn id="75" dur="1" fill="hold">
                                          <p:stCondLst>
                                            <p:cond delay="0"/>
                                          </p:stCondLst>
                                        </p:cTn>
                                        <p:tgtEl>
                                          <p:spTgt spid="120"/>
                                        </p:tgtEl>
                                        <p:attrNameLst>
                                          <p:attrName>style.visibility</p:attrName>
                                        </p:attrNameLst>
                                      </p:cBhvr>
                                      <p:to>
                                        <p:strVal val="visible"/>
                                      </p:to>
                                    </p:set>
                                    <p:animEffect transition="in" filter="wipe(left)">
                                      <p:cBhvr>
                                        <p:cTn id="76" dur="25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06" grpId="0"/>
      <p:bldP spid="107" grpId="0"/>
      <p:bldP spid="109" grpId="0" animBg="1"/>
      <p:bldP spid="110" grpId="0"/>
      <p:bldP spid="112" grpId="0"/>
      <p:bldP spid="114" grpId="0" animBg="1"/>
      <p:bldP spid="115" grpId="0"/>
      <p:bldP spid="116" grpId="0"/>
      <p:bldP spid="118" grpId="0" animBg="1"/>
      <p:bldP spid="119" grpId="0"/>
      <p:bldP spid="12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342437" y="0"/>
            <a:ext cx="5121981" cy="1859280"/>
            <a:chOff x="9266237" y="-30479"/>
            <a:chExt cx="5121981" cy="1859280"/>
          </a:xfrm>
        </p:grpSpPr>
        <p:sp>
          <p:nvSpPr>
            <p:cNvPr id="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 name="TextBox 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 name="กลุ่ม 1"/>
            <p:cNvGrpSpPr/>
            <p:nvPr/>
          </p:nvGrpSpPr>
          <p:grpSpPr>
            <a:xfrm>
              <a:off x="10629638" y="960536"/>
              <a:ext cx="2675199" cy="191868"/>
              <a:chOff x="731836" y="7607630"/>
              <a:chExt cx="3043601" cy="240970"/>
            </a:xfrm>
          </p:grpSpPr>
          <p:sp>
            <p:nvSpPr>
              <p:cNvPr id="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11" name="Group 10"/>
          <p:cNvGrpSpPr/>
          <p:nvPr/>
        </p:nvGrpSpPr>
        <p:grpSpPr>
          <a:xfrm rot="5400000" flipH="1">
            <a:off x="6834806" y="4977282"/>
            <a:ext cx="8564738" cy="2481134"/>
            <a:chOff x="1223719" y="4037259"/>
            <a:chExt cx="8902509" cy="3209614"/>
          </a:xfrm>
        </p:grpSpPr>
        <p:sp>
          <p:nvSpPr>
            <p:cNvPr id="12" name="Freeform 11"/>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13" name="Picture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14" name="Group 13"/>
          <p:cNvGrpSpPr/>
          <p:nvPr/>
        </p:nvGrpSpPr>
        <p:grpSpPr>
          <a:xfrm rot="16200000">
            <a:off x="8184236" y="5119909"/>
            <a:ext cx="5657185" cy="1537557"/>
            <a:chOff x="11551985" y="2729643"/>
            <a:chExt cx="5657185" cy="1537557"/>
          </a:xfrm>
        </p:grpSpPr>
        <p:sp>
          <p:nvSpPr>
            <p:cNvPr id="15" name="TextBox 14"/>
            <p:cNvSpPr txBox="1"/>
            <p:nvPr/>
          </p:nvSpPr>
          <p:spPr>
            <a:xfrm>
              <a:off x="11551985" y="3306973"/>
              <a:ext cx="5657185"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16" name="TextBox 15"/>
            <p:cNvSpPr txBox="1"/>
            <p:nvPr/>
          </p:nvSpPr>
          <p:spPr>
            <a:xfrm>
              <a:off x="11642274" y="2729643"/>
              <a:ext cx="4195296" cy="677072"/>
            </a:xfrm>
            <a:prstGeom prst="rect">
              <a:avLst/>
            </a:prstGeom>
            <a:noFill/>
          </p:spPr>
          <p:txBody>
            <a:bodyPr wrap="square" lIns="182843" tIns="91422" rIns="182843" bIns="91422" rtlCol="0">
              <a:spAutoFit/>
            </a:bodyPr>
            <a:lstStyle/>
            <a:p>
              <a:r>
                <a:rPr lang="en-US" sz="3200" b="1" dirty="0">
                  <a:solidFill>
                    <a:schemeClr val="bg1"/>
                  </a:solidFill>
                  <a:latin typeface="Lato" pitchFamily="34" charset="0"/>
                  <a:ea typeface="Lato" pitchFamily="34" charset="0"/>
                  <a:cs typeface="Lato" pitchFamily="34" charset="0"/>
                </a:rPr>
                <a:t>Data Here</a:t>
              </a:r>
              <a:endParaRPr lang="id-ID" sz="3200" b="1" dirty="0">
                <a:solidFill>
                  <a:schemeClr val="bg1"/>
                </a:solidFill>
                <a:latin typeface="Lato" pitchFamily="34" charset="0"/>
                <a:ea typeface="Lato" pitchFamily="34" charset="0"/>
                <a:cs typeface="Lato" pitchFamily="34" charset="0"/>
              </a:endParaRPr>
            </a:p>
          </p:txBody>
        </p:sp>
      </p:grpSp>
      <p:grpSp>
        <p:nvGrpSpPr>
          <p:cNvPr id="17" name="Group 16"/>
          <p:cNvGrpSpPr/>
          <p:nvPr/>
        </p:nvGrpSpPr>
        <p:grpSpPr>
          <a:xfrm rot="5400000" flipH="1">
            <a:off x="4244006" y="4977282"/>
            <a:ext cx="8564738" cy="2481134"/>
            <a:chOff x="1223719" y="4037259"/>
            <a:chExt cx="8902509" cy="3209614"/>
          </a:xfrm>
        </p:grpSpPr>
        <p:sp>
          <p:nvSpPr>
            <p:cNvPr id="18" name="Freeform 17"/>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19" name="Picture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20" name="Group 19"/>
          <p:cNvGrpSpPr/>
          <p:nvPr/>
        </p:nvGrpSpPr>
        <p:grpSpPr>
          <a:xfrm rot="16200000">
            <a:off x="5593436" y="5119909"/>
            <a:ext cx="5657185" cy="1537557"/>
            <a:chOff x="11551985" y="2729643"/>
            <a:chExt cx="5657185" cy="1537557"/>
          </a:xfrm>
        </p:grpSpPr>
        <p:sp>
          <p:nvSpPr>
            <p:cNvPr id="21" name="TextBox 20"/>
            <p:cNvSpPr txBox="1"/>
            <p:nvPr/>
          </p:nvSpPr>
          <p:spPr>
            <a:xfrm>
              <a:off x="11551985" y="3306973"/>
              <a:ext cx="5657185"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22" name="TextBox 21"/>
            <p:cNvSpPr txBox="1"/>
            <p:nvPr/>
          </p:nvSpPr>
          <p:spPr>
            <a:xfrm>
              <a:off x="11642274" y="2729643"/>
              <a:ext cx="4195296" cy="677072"/>
            </a:xfrm>
            <a:prstGeom prst="rect">
              <a:avLst/>
            </a:prstGeom>
            <a:noFill/>
          </p:spPr>
          <p:txBody>
            <a:bodyPr wrap="square" lIns="182843" tIns="91422" rIns="182843" bIns="91422" rtlCol="0">
              <a:spAutoFit/>
            </a:bodyPr>
            <a:lstStyle/>
            <a:p>
              <a:r>
                <a:rPr lang="en-US" sz="3200" b="1" dirty="0">
                  <a:solidFill>
                    <a:schemeClr val="bg1"/>
                  </a:solidFill>
                  <a:latin typeface="Lato" pitchFamily="34" charset="0"/>
                  <a:ea typeface="Lato" pitchFamily="34" charset="0"/>
                  <a:cs typeface="Lato" pitchFamily="34" charset="0"/>
                </a:rPr>
                <a:t>Data Here</a:t>
              </a:r>
              <a:endParaRPr lang="id-ID" sz="3200" b="1" dirty="0">
                <a:solidFill>
                  <a:schemeClr val="bg1"/>
                </a:solidFill>
                <a:latin typeface="Lato" pitchFamily="34" charset="0"/>
                <a:ea typeface="Lato" pitchFamily="34" charset="0"/>
                <a:cs typeface="Lato" pitchFamily="34" charset="0"/>
              </a:endParaRPr>
            </a:p>
          </p:txBody>
        </p:sp>
      </p:grpSp>
      <p:grpSp>
        <p:nvGrpSpPr>
          <p:cNvPr id="23" name="Group 22"/>
          <p:cNvGrpSpPr/>
          <p:nvPr/>
        </p:nvGrpSpPr>
        <p:grpSpPr>
          <a:xfrm rot="5400000" flipH="1">
            <a:off x="1577006" y="5068864"/>
            <a:ext cx="8564738" cy="2481134"/>
            <a:chOff x="1223719" y="4037259"/>
            <a:chExt cx="8902509" cy="3209614"/>
          </a:xfrm>
        </p:grpSpPr>
        <p:sp>
          <p:nvSpPr>
            <p:cNvPr id="24" name="Freeform 23"/>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25" name="Picture 2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26" name="Group 25"/>
          <p:cNvGrpSpPr/>
          <p:nvPr/>
        </p:nvGrpSpPr>
        <p:grpSpPr>
          <a:xfrm rot="16200000">
            <a:off x="2926436" y="5211491"/>
            <a:ext cx="5657185" cy="1537557"/>
            <a:chOff x="11551985" y="2729643"/>
            <a:chExt cx="5657185" cy="1537557"/>
          </a:xfrm>
        </p:grpSpPr>
        <p:sp>
          <p:nvSpPr>
            <p:cNvPr id="27" name="TextBox 26"/>
            <p:cNvSpPr txBox="1"/>
            <p:nvPr/>
          </p:nvSpPr>
          <p:spPr>
            <a:xfrm>
              <a:off x="11551985" y="3306973"/>
              <a:ext cx="5657185"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28" name="TextBox 27"/>
            <p:cNvSpPr txBox="1"/>
            <p:nvPr/>
          </p:nvSpPr>
          <p:spPr>
            <a:xfrm>
              <a:off x="11642274" y="2729643"/>
              <a:ext cx="4195296" cy="677072"/>
            </a:xfrm>
            <a:prstGeom prst="rect">
              <a:avLst/>
            </a:prstGeom>
            <a:noFill/>
          </p:spPr>
          <p:txBody>
            <a:bodyPr wrap="square" lIns="182843" tIns="91422" rIns="182843" bIns="91422" rtlCol="0">
              <a:spAutoFit/>
            </a:bodyPr>
            <a:lstStyle/>
            <a:p>
              <a:r>
                <a:rPr lang="en-US" sz="3200" b="1" dirty="0">
                  <a:solidFill>
                    <a:schemeClr val="bg1"/>
                  </a:solidFill>
                  <a:latin typeface="Lato" pitchFamily="34" charset="0"/>
                  <a:ea typeface="Lato" pitchFamily="34" charset="0"/>
                  <a:cs typeface="Lato" pitchFamily="34" charset="0"/>
                </a:rPr>
                <a:t>Data Here</a:t>
              </a:r>
              <a:endParaRPr lang="id-ID" sz="3200" b="1" dirty="0">
                <a:solidFill>
                  <a:schemeClr val="bg1"/>
                </a:solidFill>
                <a:latin typeface="Lato" pitchFamily="34" charset="0"/>
                <a:ea typeface="Lato" pitchFamily="34" charset="0"/>
                <a:cs typeface="Lato" pitchFamily="34" charset="0"/>
              </a:endParaRPr>
            </a:p>
          </p:txBody>
        </p:sp>
      </p:grpSp>
      <p:grpSp>
        <p:nvGrpSpPr>
          <p:cNvPr id="29" name="Group 28"/>
          <p:cNvGrpSpPr/>
          <p:nvPr/>
        </p:nvGrpSpPr>
        <p:grpSpPr>
          <a:xfrm rot="5400000" flipH="1">
            <a:off x="-1013794" y="5068864"/>
            <a:ext cx="8564738" cy="2481134"/>
            <a:chOff x="1223719" y="4037259"/>
            <a:chExt cx="8902509" cy="3209614"/>
          </a:xfrm>
        </p:grpSpPr>
        <p:sp>
          <p:nvSpPr>
            <p:cNvPr id="30" name="Freeform 29"/>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31" name="Picture 3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32" name="Group 31"/>
          <p:cNvGrpSpPr/>
          <p:nvPr/>
        </p:nvGrpSpPr>
        <p:grpSpPr>
          <a:xfrm rot="16200000">
            <a:off x="335636" y="5211491"/>
            <a:ext cx="5657185" cy="1537557"/>
            <a:chOff x="11551985" y="2729643"/>
            <a:chExt cx="5657185" cy="1537557"/>
          </a:xfrm>
        </p:grpSpPr>
        <p:sp>
          <p:nvSpPr>
            <p:cNvPr id="33" name="TextBox 32"/>
            <p:cNvSpPr txBox="1"/>
            <p:nvPr/>
          </p:nvSpPr>
          <p:spPr>
            <a:xfrm>
              <a:off x="11551985" y="3306973"/>
              <a:ext cx="5657185"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34" name="TextBox 33"/>
            <p:cNvSpPr txBox="1"/>
            <p:nvPr/>
          </p:nvSpPr>
          <p:spPr>
            <a:xfrm>
              <a:off x="11642274" y="2729643"/>
              <a:ext cx="4195296" cy="677072"/>
            </a:xfrm>
            <a:prstGeom prst="rect">
              <a:avLst/>
            </a:prstGeom>
            <a:noFill/>
          </p:spPr>
          <p:txBody>
            <a:bodyPr wrap="square" lIns="182843" tIns="91422" rIns="182843" bIns="91422" rtlCol="0">
              <a:spAutoFit/>
            </a:bodyPr>
            <a:lstStyle/>
            <a:p>
              <a:r>
                <a:rPr lang="en-US" sz="3200" b="1" dirty="0">
                  <a:solidFill>
                    <a:schemeClr val="bg1"/>
                  </a:solidFill>
                  <a:latin typeface="Lato" pitchFamily="34" charset="0"/>
                  <a:ea typeface="Lato" pitchFamily="34" charset="0"/>
                  <a:cs typeface="Lato" pitchFamily="34" charset="0"/>
                </a:rPr>
                <a:t>Data Here</a:t>
              </a:r>
              <a:endParaRPr lang="id-ID" sz="3200" b="1" dirty="0">
                <a:solidFill>
                  <a:schemeClr val="bg1"/>
                </a:solidFill>
                <a:latin typeface="Lato" pitchFamily="34" charset="0"/>
                <a:ea typeface="Lato" pitchFamily="34" charset="0"/>
                <a:cs typeface="Lato" pitchFamily="34" charset="0"/>
              </a:endParaRPr>
            </a:p>
          </p:txBody>
        </p:sp>
      </p:grpSp>
      <p:sp>
        <p:nvSpPr>
          <p:cNvPr id="38" name="Freeform 37"/>
          <p:cNvSpPr/>
          <p:nvPr/>
        </p:nvSpPr>
        <p:spPr>
          <a:xfrm>
            <a:off x="-80940" y="7128163"/>
            <a:ext cx="23372923" cy="5068550"/>
          </a:xfrm>
          <a:custGeom>
            <a:avLst/>
            <a:gdLst>
              <a:gd name="connsiteX0" fmla="*/ 10080869 w 10748053"/>
              <a:gd name="connsiteY0" fmla="*/ 0 h 4988963"/>
              <a:gd name="connsiteX1" fmla="*/ 10748053 w 10748053"/>
              <a:gd name="connsiteY1" fmla="*/ 2349454 h 4988963"/>
              <a:gd name="connsiteX2" fmla="*/ 9703765 w 10748053"/>
              <a:gd name="connsiteY2" fmla="*/ 3770728 h 4988963"/>
              <a:gd name="connsiteX3" fmla="*/ 9471701 w 10748053"/>
              <a:gd name="connsiteY3" fmla="*/ 2900560 h 4988963"/>
              <a:gd name="connsiteX4" fmla="*/ 8456422 w 10748053"/>
              <a:gd name="connsiteY4" fmla="*/ 4292828 h 4988963"/>
              <a:gd name="connsiteX5" fmla="*/ 6744950 w 10748053"/>
              <a:gd name="connsiteY5" fmla="*/ 4959958 h 4988963"/>
              <a:gd name="connsiteX6" fmla="*/ 6657926 w 10748053"/>
              <a:gd name="connsiteY6" fmla="*/ 4988963 h 4988963"/>
              <a:gd name="connsiteX7" fmla="*/ 208509 w 10748053"/>
              <a:gd name="connsiteY7" fmla="*/ 4988963 h 4988963"/>
              <a:gd name="connsiteX8" fmla="*/ 0 w 10748053"/>
              <a:gd name="connsiteY8" fmla="*/ 4988963 h 4988963"/>
              <a:gd name="connsiteX9" fmla="*/ 0 w 10748053"/>
              <a:gd name="connsiteY9" fmla="*/ 2581498 h 4988963"/>
              <a:gd name="connsiteX10" fmla="*/ 29409 w 10748053"/>
              <a:gd name="connsiteY10" fmla="*/ 2581498 h 4988963"/>
              <a:gd name="connsiteX11" fmla="*/ 6135782 w 10748053"/>
              <a:gd name="connsiteY11" fmla="*/ 2581498 h 4988963"/>
              <a:gd name="connsiteX12" fmla="*/ 6135782 w 10748053"/>
              <a:gd name="connsiteY12" fmla="*/ 2552493 h 4988963"/>
              <a:gd name="connsiteX13" fmla="*/ 7151062 w 10748053"/>
              <a:gd name="connsiteY13" fmla="*/ 2175420 h 4988963"/>
              <a:gd name="connsiteX14" fmla="*/ 7702214 w 10748053"/>
              <a:gd name="connsiteY14" fmla="*/ 1479286 h 4988963"/>
              <a:gd name="connsiteX15" fmla="*/ 6599910 w 10748053"/>
              <a:gd name="connsiteY15" fmla="*/ 1508291 h 4988963"/>
              <a:gd name="connsiteX16" fmla="*/ 7644198 w 10748053"/>
              <a:gd name="connsiteY16" fmla="*/ 87017 h 4988963"/>
              <a:gd name="connsiteX17" fmla="*/ 8659477 w 10748053"/>
              <a:gd name="connsiteY17" fmla="*/ 58011 h 4988963"/>
              <a:gd name="connsiteX18" fmla="*/ 10080869 w 10748053"/>
              <a:gd name="connsiteY18" fmla="*/ 0 h 4988963"/>
              <a:gd name="connsiteX0" fmla="*/ 14332829 w 15000013"/>
              <a:gd name="connsiteY0" fmla="*/ 0 h 4988963"/>
              <a:gd name="connsiteX1" fmla="*/ 15000013 w 15000013"/>
              <a:gd name="connsiteY1" fmla="*/ 2349454 h 4988963"/>
              <a:gd name="connsiteX2" fmla="*/ 13955725 w 15000013"/>
              <a:gd name="connsiteY2" fmla="*/ 3770728 h 4988963"/>
              <a:gd name="connsiteX3" fmla="*/ 13723661 w 15000013"/>
              <a:gd name="connsiteY3" fmla="*/ 2900560 h 4988963"/>
              <a:gd name="connsiteX4" fmla="*/ 12708382 w 15000013"/>
              <a:gd name="connsiteY4" fmla="*/ 4292828 h 4988963"/>
              <a:gd name="connsiteX5" fmla="*/ 10996910 w 15000013"/>
              <a:gd name="connsiteY5" fmla="*/ 4959958 h 4988963"/>
              <a:gd name="connsiteX6" fmla="*/ 10909886 w 15000013"/>
              <a:gd name="connsiteY6" fmla="*/ 4988963 h 4988963"/>
              <a:gd name="connsiteX7" fmla="*/ 4460469 w 15000013"/>
              <a:gd name="connsiteY7" fmla="*/ 4988963 h 4988963"/>
              <a:gd name="connsiteX8" fmla="*/ 0 w 15000013"/>
              <a:gd name="connsiteY8" fmla="*/ 4988963 h 4988963"/>
              <a:gd name="connsiteX9" fmla="*/ 4251960 w 15000013"/>
              <a:gd name="connsiteY9" fmla="*/ 2581498 h 4988963"/>
              <a:gd name="connsiteX10" fmla="*/ 4281369 w 15000013"/>
              <a:gd name="connsiteY10" fmla="*/ 2581498 h 4988963"/>
              <a:gd name="connsiteX11" fmla="*/ 10387742 w 15000013"/>
              <a:gd name="connsiteY11" fmla="*/ 2581498 h 4988963"/>
              <a:gd name="connsiteX12" fmla="*/ 10387742 w 15000013"/>
              <a:gd name="connsiteY12" fmla="*/ 2552493 h 4988963"/>
              <a:gd name="connsiteX13" fmla="*/ 11403022 w 15000013"/>
              <a:gd name="connsiteY13" fmla="*/ 2175420 h 4988963"/>
              <a:gd name="connsiteX14" fmla="*/ 11954174 w 15000013"/>
              <a:gd name="connsiteY14" fmla="*/ 1479286 h 4988963"/>
              <a:gd name="connsiteX15" fmla="*/ 10851870 w 15000013"/>
              <a:gd name="connsiteY15" fmla="*/ 1508291 h 4988963"/>
              <a:gd name="connsiteX16" fmla="*/ 11896158 w 15000013"/>
              <a:gd name="connsiteY16" fmla="*/ 87017 h 4988963"/>
              <a:gd name="connsiteX17" fmla="*/ 12911437 w 15000013"/>
              <a:gd name="connsiteY17" fmla="*/ 58011 h 4988963"/>
              <a:gd name="connsiteX18" fmla="*/ 14332829 w 15000013"/>
              <a:gd name="connsiteY18" fmla="*/ 0 h 4988963"/>
              <a:gd name="connsiteX0" fmla="*/ 14332829 w 15000013"/>
              <a:gd name="connsiteY0" fmla="*/ 0 h 4988963"/>
              <a:gd name="connsiteX1" fmla="*/ 15000013 w 15000013"/>
              <a:gd name="connsiteY1" fmla="*/ 2349454 h 4988963"/>
              <a:gd name="connsiteX2" fmla="*/ 13955725 w 15000013"/>
              <a:gd name="connsiteY2" fmla="*/ 3770728 h 4988963"/>
              <a:gd name="connsiteX3" fmla="*/ 13723661 w 15000013"/>
              <a:gd name="connsiteY3" fmla="*/ 2900560 h 4988963"/>
              <a:gd name="connsiteX4" fmla="*/ 12708382 w 15000013"/>
              <a:gd name="connsiteY4" fmla="*/ 4292828 h 4988963"/>
              <a:gd name="connsiteX5" fmla="*/ 10996910 w 15000013"/>
              <a:gd name="connsiteY5" fmla="*/ 4959958 h 4988963"/>
              <a:gd name="connsiteX6" fmla="*/ 10909886 w 15000013"/>
              <a:gd name="connsiteY6" fmla="*/ 4988963 h 4988963"/>
              <a:gd name="connsiteX7" fmla="*/ 4460469 w 15000013"/>
              <a:gd name="connsiteY7" fmla="*/ 4988963 h 4988963"/>
              <a:gd name="connsiteX8" fmla="*/ 0 w 15000013"/>
              <a:gd name="connsiteY8" fmla="*/ 4988963 h 4988963"/>
              <a:gd name="connsiteX9" fmla="*/ 4251960 w 15000013"/>
              <a:gd name="connsiteY9" fmla="*/ 2581498 h 4988963"/>
              <a:gd name="connsiteX10" fmla="*/ 258009 w 15000013"/>
              <a:gd name="connsiteY10" fmla="*/ 2627218 h 4988963"/>
              <a:gd name="connsiteX11" fmla="*/ 10387742 w 15000013"/>
              <a:gd name="connsiteY11" fmla="*/ 2581498 h 4988963"/>
              <a:gd name="connsiteX12" fmla="*/ 10387742 w 15000013"/>
              <a:gd name="connsiteY12" fmla="*/ 2552493 h 4988963"/>
              <a:gd name="connsiteX13" fmla="*/ 11403022 w 15000013"/>
              <a:gd name="connsiteY13" fmla="*/ 2175420 h 4988963"/>
              <a:gd name="connsiteX14" fmla="*/ 11954174 w 15000013"/>
              <a:gd name="connsiteY14" fmla="*/ 1479286 h 4988963"/>
              <a:gd name="connsiteX15" fmla="*/ 10851870 w 15000013"/>
              <a:gd name="connsiteY15" fmla="*/ 1508291 h 4988963"/>
              <a:gd name="connsiteX16" fmla="*/ 11896158 w 15000013"/>
              <a:gd name="connsiteY16" fmla="*/ 87017 h 4988963"/>
              <a:gd name="connsiteX17" fmla="*/ 12911437 w 15000013"/>
              <a:gd name="connsiteY17" fmla="*/ 58011 h 4988963"/>
              <a:gd name="connsiteX18" fmla="*/ 14332829 w 15000013"/>
              <a:gd name="connsiteY18" fmla="*/ 0 h 4988963"/>
              <a:gd name="connsiteX0" fmla="*/ 14332829 w 15000013"/>
              <a:gd name="connsiteY0" fmla="*/ 0 h 4988963"/>
              <a:gd name="connsiteX1" fmla="*/ 15000013 w 15000013"/>
              <a:gd name="connsiteY1" fmla="*/ 2349454 h 4988963"/>
              <a:gd name="connsiteX2" fmla="*/ 13955725 w 15000013"/>
              <a:gd name="connsiteY2" fmla="*/ 3770728 h 4988963"/>
              <a:gd name="connsiteX3" fmla="*/ 13723661 w 15000013"/>
              <a:gd name="connsiteY3" fmla="*/ 2900560 h 4988963"/>
              <a:gd name="connsiteX4" fmla="*/ 12708382 w 15000013"/>
              <a:gd name="connsiteY4" fmla="*/ 4292828 h 4988963"/>
              <a:gd name="connsiteX5" fmla="*/ 10996910 w 15000013"/>
              <a:gd name="connsiteY5" fmla="*/ 4959958 h 4988963"/>
              <a:gd name="connsiteX6" fmla="*/ 10909886 w 15000013"/>
              <a:gd name="connsiteY6" fmla="*/ 4988963 h 4988963"/>
              <a:gd name="connsiteX7" fmla="*/ 4460469 w 15000013"/>
              <a:gd name="connsiteY7" fmla="*/ 4988963 h 4988963"/>
              <a:gd name="connsiteX8" fmla="*/ 0 w 15000013"/>
              <a:gd name="connsiteY8" fmla="*/ 4988963 h 4988963"/>
              <a:gd name="connsiteX9" fmla="*/ 258009 w 15000013"/>
              <a:gd name="connsiteY9" fmla="*/ 2627218 h 4988963"/>
              <a:gd name="connsiteX10" fmla="*/ 10387742 w 15000013"/>
              <a:gd name="connsiteY10" fmla="*/ 2581498 h 4988963"/>
              <a:gd name="connsiteX11" fmla="*/ 10387742 w 15000013"/>
              <a:gd name="connsiteY11" fmla="*/ 2552493 h 4988963"/>
              <a:gd name="connsiteX12" fmla="*/ 11403022 w 15000013"/>
              <a:gd name="connsiteY12" fmla="*/ 2175420 h 4988963"/>
              <a:gd name="connsiteX13" fmla="*/ 11954174 w 15000013"/>
              <a:gd name="connsiteY13" fmla="*/ 1479286 h 4988963"/>
              <a:gd name="connsiteX14" fmla="*/ 10851870 w 15000013"/>
              <a:gd name="connsiteY14" fmla="*/ 1508291 h 4988963"/>
              <a:gd name="connsiteX15" fmla="*/ 11896158 w 15000013"/>
              <a:gd name="connsiteY15" fmla="*/ 87017 h 4988963"/>
              <a:gd name="connsiteX16" fmla="*/ 12911437 w 15000013"/>
              <a:gd name="connsiteY16" fmla="*/ 58011 h 4988963"/>
              <a:gd name="connsiteX17" fmla="*/ 14332829 w 15000013"/>
              <a:gd name="connsiteY17" fmla="*/ 0 h 4988963"/>
              <a:gd name="connsiteX0" fmla="*/ 14486300 w 15153484"/>
              <a:gd name="connsiteY0" fmla="*/ 0 h 4988963"/>
              <a:gd name="connsiteX1" fmla="*/ 15153484 w 15153484"/>
              <a:gd name="connsiteY1" fmla="*/ 2349454 h 4988963"/>
              <a:gd name="connsiteX2" fmla="*/ 14109196 w 15153484"/>
              <a:gd name="connsiteY2" fmla="*/ 3770728 h 4988963"/>
              <a:gd name="connsiteX3" fmla="*/ 13877132 w 15153484"/>
              <a:gd name="connsiteY3" fmla="*/ 2900560 h 4988963"/>
              <a:gd name="connsiteX4" fmla="*/ 12861853 w 15153484"/>
              <a:gd name="connsiteY4" fmla="*/ 4292828 h 4988963"/>
              <a:gd name="connsiteX5" fmla="*/ 11150381 w 15153484"/>
              <a:gd name="connsiteY5" fmla="*/ 4959958 h 4988963"/>
              <a:gd name="connsiteX6" fmla="*/ 11063357 w 15153484"/>
              <a:gd name="connsiteY6" fmla="*/ 4988963 h 4988963"/>
              <a:gd name="connsiteX7" fmla="*/ 4613940 w 15153484"/>
              <a:gd name="connsiteY7" fmla="*/ 4988963 h 4988963"/>
              <a:gd name="connsiteX8" fmla="*/ 153471 w 15153484"/>
              <a:gd name="connsiteY8" fmla="*/ 4988963 h 4988963"/>
              <a:gd name="connsiteX9" fmla="*/ 0 w 15153484"/>
              <a:gd name="connsiteY9" fmla="*/ 2581498 h 4988963"/>
              <a:gd name="connsiteX10" fmla="*/ 10541213 w 15153484"/>
              <a:gd name="connsiteY10" fmla="*/ 2581498 h 4988963"/>
              <a:gd name="connsiteX11" fmla="*/ 10541213 w 15153484"/>
              <a:gd name="connsiteY11" fmla="*/ 2552493 h 4988963"/>
              <a:gd name="connsiteX12" fmla="*/ 11556493 w 15153484"/>
              <a:gd name="connsiteY12" fmla="*/ 2175420 h 4988963"/>
              <a:gd name="connsiteX13" fmla="*/ 12107645 w 15153484"/>
              <a:gd name="connsiteY13" fmla="*/ 1479286 h 4988963"/>
              <a:gd name="connsiteX14" fmla="*/ 11005341 w 15153484"/>
              <a:gd name="connsiteY14" fmla="*/ 1508291 h 4988963"/>
              <a:gd name="connsiteX15" fmla="*/ 12049629 w 15153484"/>
              <a:gd name="connsiteY15" fmla="*/ 87017 h 4988963"/>
              <a:gd name="connsiteX16" fmla="*/ 13064908 w 15153484"/>
              <a:gd name="connsiteY16" fmla="*/ 58011 h 4988963"/>
              <a:gd name="connsiteX17" fmla="*/ 14486300 w 15153484"/>
              <a:gd name="connsiteY17" fmla="*/ 0 h 4988963"/>
              <a:gd name="connsiteX0" fmla="*/ 14332829 w 15000013"/>
              <a:gd name="connsiteY0" fmla="*/ 0 h 4988963"/>
              <a:gd name="connsiteX1" fmla="*/ 15000013 w 15000013"/>
              <a:gd name="connsiteY1" fmla="*/ 2349454 h 4988963"/>
              <a:gd name="connsiteX2" fmla="*/ 13955725 w 15000013"/>
              <a:gd name="connsiteY2" fmla="*/ 3770728 h 4988963"/>
              <a:gd name="connsiteX3" fmla="*/ 13723661 w 15000013"/>
              <a:gd name="connsiteY3" fmla="*/ 2900560 h 4988963"/>
              <a:gd name="connsiteX4" fmla="*/ 12708382 w 15000013"/>
              <a:gd name="connsiteY4" fmla="*/ 4292828 h 4988963"/>
              <a:gd name="connsiteX5" fmla="*/ 10996910 w 15000013"/>
              <a:gd name="connsiteY5" fmla="*/ 4959958 h 4988963"/>
              <a:gd name="connsiteX6" fmla="*/ 10909886 w 15000013"/>
              <a:gd name="connsiteY6" fmla="*/ 4988963 h 4988963"/>
              <a:gd name="connsiteX7" fmla="*/ 4460469 w 15000013"/>
              <a:gd name="connsiteY7" fmla="*/ 4988963 h 4988963"/>
              <a:gd name="connsiteX8" fmla="*/ 0 w 15000013"/>
              <a:gd name="connsiteY8" fmla="*/ 4988963 h 4988963"/>
              <a:gd name="connsiteX9" fmla="*/ 29409 w 15000013"/>
              <a:gd name="connsiteY9" fmla="*/ 2581498 h 4988963"/>
              <a:gd name="connsiteX10" fmla="*/ 10387742 w 15000013"/>
              <a:gd name="connsiteY10" fmla="*/ 2581498 h 4988963"/>
              <a:gd name="connsiteX11" fmla="*/ 10387742 w 15000013"/>
              <a:gd name="connsiteY11" fmla="*/ 2552493 h 4988963"/>
              <a:gd name="connsiteX12" fmla="*/ 11403022 w 15000013"/>
              <a:gd name="connsiteY12" fmla="*/ 2175420 h 4988963"/>
              <a:gd name="connsiteX13" fmla="*/ 11954174 w 15000013"/>
              <a:gd name="connsiteY13" fmla="*/ 1479286 h 4988963"/>
              <a:gd name="connsiteX14" fmla="*/ 10851870 w 15000013"/>
              <a:gd name="connsiteY14" fmla="*/ 1508291 h 4988963"/>
              <a:gd name="connsiteX15" fmla="*/ 11896158 w 15000013"/>
              <a:gd name="connsiteY15" fmla="*/ 87017 h 4988963"/>
              <a:gd name="connsiteX16" fmla="*/ 12911437 w 15000013"/>
              <a:gd name="connsiteY16" fmla="*/ 58011 h 4988963"/>
              <a:gd name="connsiteX17" fmla="*/ 14332829 w 15000013"/>
              <a:gd name="connsiteY17" fmla="*/ 0 h 4988963"/>
              <a:gd name="connsiteX0" fmla="*/ 19041989 w 19709173"/>
              <a:gd name="connsiteY0" fmla="*/ 0 h 5034683"/>
              <a:gd name="connsiteX1" fmla="*/ 19709173 w 19709173"/>
              <a:gd name="connsiteY1" fmla="*/ 2349454 h 5034683"/>
              <a:gd name="connsiteX2" fmla="*/ 18664885 w 19709173"/>
              <a:gd name="connsiteY2" fmla="*/ 3770728 h 5034683"/>
              <a:gd name="connsiteX3" fmla="*/ 18432821 w 19709173"/>
              <a:gd name="connsiteY3" fmla="*/ 2900560 h 5034683"/>
              <a:gd name="connsiteX4" fmla="*/ 17417542 w 19709173"/>
              <a:gd name="connsiteY4" fmla="*/ 4292828 h 5034683"/>
              <a:gd name="connsiteX5" fmla="*/ 15706070 w 19709173"/>
              <a:gd name="connsiteY5" fmla="*/ 4959958 h 5034683"/>
              <a:gd name="connsiteX6" fmla="*/ 15619046 w 19709173"/>
              <a:gd name="connsiteY6" fmla="*/ 4988963 h 5034683"/>
              <a:gd name="connsiteX7" fmla="*/ 9169629 w 19709173"/>
              <a:gd name="connsiteY7" fmla="*/ 4988963 h 5034683"/>
              <a:gd name="connsiteX8" fmla="*/ 0 w 19709173"/>
              <a:gd name="connsiteY8" fmla="*/ 5034683 h 5034683"/>
              <a:gd name="connsiteX9" fmla="*/ 4738569 w 19709173"/>
              <a:gd name="connsiteY9" fmla="*/ 2581498 h 5034683"/>
              <a:gd name="connsiteX10" fmla="*/ 15096902 w 19709173"/>
              <a:gd name="connsiteY10" fmla="*/ 2581498 h 5034683"/>
              <a:gd name="connsiteX11" fmla="*/ 15096902 w 19709173"/>
              <a:gd name="connsiteY11" fmla="*/ 2552493 h 5034683"/>
              <a:gd name="connsiteX12" fmla="*/ 16112182 w 19709173"/>
              <a:gd name="connsiteY12" fmla="*/ 2175420 h 5034683"/>
              <a:gd name="connsiteX13" fmla="*/ 16663334 w 19709173"/>
              <a:gd name="connsiteY13" fmla="*/ 1479286 h 5034683"/>
              <a:gd name="connsiteX14" fmla="*/ 15561030 w 19709173"/>
              <a:gd name="connsiteY14" fmla="*/ 1508291 h 5034683"/>
              <a:gd name="connsiteX15" fmla="*/ 16605318 w 19709173"/>
              <a:gd name="connsiteY15" fmla="*/ 87017 h 5034683"/>
              <a:gd name="connsiteX16" fmla="*/ 17620597 w 19709173"/>
              <a:gd name="connsiteY16" fmla="*/ 58011 h 5034683"/>
              <a:gd name="connsiteX17" fmla="*/ 19041989 w 19709173"/>
              <a:gd name="connsiteY17" fmla="*/ 0 h 5034683"/>
              <a:gd name="connsiteX0" fmla="*/ 19041989 w 19709173"/>
              <a:gd name="connsiteY0" fmla="*/ 0 h 5034683"/>
              <a:gd name="connsiteX1" fmla="*/ 19709173 w 19709173"/>
              <a:gd name="connsiteY1" fmla="*/ 2349454 h 5034683"/>
              <a:gd name="connsiteX2" fmla="*/ 18664885 w 19709173"/>
              <a:gd name="connsiteY2" fmla="*/ 3770728 h 5034683"/>
              <a:gd name="connsiteX3" fmla="*/ 18432821 w 19709173"/>
              <a:gd name="connsiteY3" fmla="*/ 2900560 h 5034683"/>
              <a:gd name="connsiteX4" fmla="*/ 17417542 w 19709173"/>
              <a:gd name="connsiteY4" fmla="*/ 4292828 h 5034683"/>
              <a:gd name="connsiteX5" fmla="*/ 15706070 w 19709173"/>
              <a:gd name="connsiteY5" fmla="*/ 4959958 h 5034683"/>
              <a:gd name="connsiteX6" fmla="*/ 15619046 w 19709173"/>
              <a:gd name="connsiteY6" fmla="*/ 4988963 h 5034683"/>
              <a:gd name="connsiteX7" fmla="*/ 9169629 w 19709173"/>
              <a:gd name="connsiteY7" fmla="*/ 4988963 h 5034683"/>
              <a:gd name="connsiteX8" fmla="*/ 0 w 19709173"/>
              <a:gd name="connsiteY8" fmla="*/ 5034683 h 5034683"/>
              <a:gd name="connsiteX9" fmla="*/ 1721049 w 19709173"/>
              <a:gd name="connsiteY9" fmla="*/ 2627218 h 5034683"/>
              <a:gd name="connsiteX10" fmla="*/ 15096902 w 19709173"/>
              <a:gd name="connsiteY10" fmla="*/ 2581498 h 5034683"/>
              <a:gd name="connsiteX11" fmla="*/ 15096902 w 19709173"/>
              <a:gd name="connsiteY11" fmla="*/ 2552493 h 5034683"/>
              <a:gd name="connsiteX12" fmla="*/ 16112182 w 19709173"/>
              <a:gd name="connsiteY12" fmla="*/ 2175420 h 5034683"/>
              <a:gd name="connsiteX13" fmla="*/ 16663334 w 19709173"/>
              <a:gd name="connsiteY13" fmla="*/ 1479286 h 5034683"/>
              <a:gd name="connsiteX14" fmla="*/ 15561030 w 19709173"/>
              <a:gd name="connsiteY14" fmla="*/ 1508291 h 5034683"/>
              <a:gd name="connsiteX15" fmla="*/ 16605318 w 19709173"/>
              <a:gd name="connsiteY15" fmla="*/ 87017 h 5034683"/>
              <a:gd name="connsiteX16" fmla="*/ 17620597 w 19709173"/>
              <a:gd name="connsiteY16" fmla="*/ 58011 h 5034683"/>
              <a:gd name="connsiteX17" fmla="*/ 19041989 w 19709173"/>
              <a:gd name="connsiteY17" fmla="*/ 0 h 5034683"/>
              <a:gd name="connsiteX0" fmla="*/ 19082006 w 19749190"/>
              <a:gd name="connsiteY0" fmla="*/ 0 h 5034683"/>
              <a:gd name="connsiteX1" fmla="*/ 19749190 w 19749190"/>
              <a:gd name="connsiteY1" fmla="*/ 2349454 h 5034683"/>
              <a:gd name="connsiteX2" fmla="*/ 18704902 w 19749190"/>
              <a:gd name="connsiteY2" fmla="*/ 3770728 h 5034683"/>
              <a:gd name="connsiteX3" fmla="*/ 18472838 w 19749190"/>
              <a:gd name="connsiteY3" fmla="*/ 2900560 h 5034683"/>
              <a:gd name="connsiteX4" fmla="*/ 17457559 w 19749190"/>
              <a:gd name="connsiteY4" fmla="*/ 4292828 h 5034683"/>
              <a:gd name="connsiteX5" fmla="*/ 15746087 w 19749190"/>
              <a:gd name="connsiteY5" fmla="*/ 4959958 h 5034683"/>
              <a:gd name="connsiteX6" fmla="*/ 15659063 w 19749190"/>
              <a:gd name="connsiteY6" fmla="*/ 4988963 h 5034683"/>
              <a:gd name="connsiteX7" fmla="*/ 9209646 w 19749190"/>
              <a:gd name="connsiteY7" fmla="*/ 4988963 h 5034683"/>
              <a:gd name="connsiteX8" fmla="*/ 40017 w 19749190"/>
              <a:gd name="connsiteY8" fmla="*/ 5034683 h 5034683"/>
              <a:gd name="connsiteX9" fmla="*/ 0 w 19749190"/>
              <a:gd name="connsiteY9" fmla="*/ 2593352 h 5034683"/>
              <a:gd name="connsiteX10" fmla="*/ 15136919 w 19749190"/>
              <a:gd name="connsiteY10" fmla="*/ 2581498 h 5034683"/>
              <a:gd name="connsiteX11" fmla="*/ 15136919 w 19749190"/>
              <a:gd name="connsiteY11" fmla="*/ 2552493 h 5034683"/>
              <a:gd name="connsiteX12" fmla="*/ 16152199 w 19749190"/>
              <a:gd name="connsiteY12" fmla="*/ 2175420 h 5034683"/>
              <a:gd name="connsiteX13" fmla="*/ 16703351 w 19749190"/>
              <a:gd name="connsiteY13" fmla="*/ 1479286 h 5034683"/>
              <a:gd name="connsiteX14" fmla="*/ 15601047 w 19749190"/>
              <a:gd name="connsiteY14" fmla="*/ 1508291 h 5034683"/>
              <a:gd name="connsiteX15" fmla="*/ 16645335 w 19749190"/>
              <a:gd name="connsiteY15" fmla="*/ 87017 h 5034683"/>
              <a:gd name="connsiteX16" fmla="*/ 17660614 w 19749190"/>
              <a:gd name="connsiteY16" fmla="*/ 58011 h 5034683"/>
              <a:gd name="connsiteX17" fmla="*/ 19082006 w 19749190"/>
              <a:gd name="connsiteY17" fmla="*/ 0 h 5034683"/>
              <a:gd name="connsiteX0" fmla="*/ 19109722 w 19776906"/>
              <a:gd name="connsiteY0" fmla="*/ 0 h 5034683"/>
              <a:gd name="connsiteX1" fmla="*/ 19776906 w 19776906"/>
              <a:gd name="connsiteY1" fmla="*/ 2349454 h 5034683"/>
              <a:gd name="connsiteX2" fmla="*/ 18732618 w 19776906"/>
              <a:gd name="connsiteY2" fmla="*/ 3770728 h 5034683"/>
              <a:gd name="connsiteX3" fmla="*/ 18500554 w 19776906"/>
              <a:gd name="connsiteY3" fmla="*/ 2900560 h 5034683"/>
              <a:gd name="connsiteX4" fmla="*/ 17485275 w 19776906"/>
              <a:gd name="connsiteY4" fmla="*/ 4292828 h 5034683"/>
              <a:gd name="connsiteX5" fmla="*/ 15773803 w 19776906"/>
              <a:gd name="connsiteY5" fmla="*/ 4959958 h 5034683"/>
              <a:gd name="connsiteX6" fmla="*/ 15686779 w 19776906"/>
              <a:gd name="connsiteY6" fmla="*/ 4988963 h 5034683"/>
              <a:gd name="connsiteX7" fmla="*/ 9237362 w 19776906"/>
              <a:gd name="connsiteY7" fmla="*/ 4988963 h 5034683"/>
              <a:gd name="connsiteX8" fmla="*/ 0 w 19776906"/>
              <a:gd name="connsiteY8" fmla="*/ 5034683 h 5034683"/>
              <a:gd name="connsiteX9" fmla="*/ 27716 w 19776906"/>
              <a:gd name="connsiteY9" fmla="*/ 2593352 h 5034683"/>
              <a:gd name="connsiteX10" fmla="*/ 15164635 w 19776906"/>
              <a:gd name="connsiteY10" fmla="*/ 2581498 h 5034683"/>
              <a:gd name="connsiteX11" fmla="*/ 15164635 w 19776906"/>
              <a:gd name="connsiteY11" fmla="*/ 2552493 h 5034683"/>
              <a:gd name="connsiteX12" fmla="*/ 16179915 w 19776906"/>
              <a:gd name="connsiteY12" fmla="*/ 2175420 h 5034683"/>
              <a:gd name="connsiteX13" fmla="*/ 16731067 w 19776906"/>
              <a:gd name="connsiteY13" fmla="*/ 1479286 h 5034683"/>
              <a:gd name="connsiteX14" fmla="*/ 15628763 w 19776906"/>
              <a:gd name="connsiteY14" fmla="*/ 1508291 h 5034683"/>
              <a:gd name="connsiteX15" fmla="*/ 16673051 w 19776906"/>
              <a:gd name="connsiteY15" fmla="*/ 87017 h 5034683"/>
              <a:gd name="connsiteX16" fmla="*/ 17688330 w 19776906"/>
              <a:gd name="connsiteY16" fmla="*/ 58011 h 5034683"/>
              <a:gd name="connsiteX17" fmla="*/ 19109722 w 19776906"/>
              <a:gd name="connsiteY17" fmla="*/ 0 h 5034683"/>
              <a:gd name="connsiteX0" fmla="*/ 22699589 w 23366773"/>
              <a:gd name="connsiteY0" fmla="*/ 0 h 5068550"/>
              <a:gd name="connsiteX1" fmla="*/ 23366773 w 23366773"/>
              <a:gd name="connsiteY1" fmla="*/ 2349454 h 5068550"/>
              <a:gd name="connsiteX2" fmla="*/ 22322485 w 23366773"/>
              <a:gd name="connsiteY2" fmla="*/ 3770728 h 5068550"/>
              <a:gd name="connsiteX3" fmla="*/ 22090421 w 23366773"/>
              <a:gd name="connsiteY3" fmla="*/ 2900560 h 5068550"/>
              <a:gd name="connsiteX4" fmla="*/ 21075142 w 23366773"/>
              <a:gd name="connsiteY4" fmla="*/ 4292828 h 5068550"/>
              <a:gd name="connsiteX5" fmla="*/ 19363670 w 23366773"/>
              <a:gd name="connsiteY5" fmla="*/ 4959958 h 5068550"/>
              <a:gd name="connsiteX6" fmla="*/ 19276646 w 23366773"/>
              <a:gd name="connsiteY6" fmla="*/ 4988963 h 5068550"/>
              <a:gd name="connsiteX7" fmla="*/ 12827229 w 23366773"/>
              <a:gd name="connsiteY7" fmla="*/ 4988963 h 5068550"/>
              <a:gd name="connsiteX8" fmla="*/ 0 w 23366773"/>
              <a:gd name="connsiteY8" fmla="*/ 5068550 h 5068550"/>
              <a:gd name="connsiteX9" fmla="*/ 3617583 w 23366773"/>
              <a:gd name="connsiteY9" fmla="*/ 2593352 h 5068550"/>
              <a:gd name="connsiteX10" fmla="*/ 18754502 w 23366773"/>
              <a:gd name="connsiteY10" fmla="*/ 2581498 h 5068550"/>
              <a:gd name="connsiteX11" fmla="*/ 18754502 w 23366773"/>
              <a:gd name="connsiteY11" fmla="*/ 2552493 h 5068550"/>
              <a:gd name="connsiteX12" fmla="*/ 19769782 w 23366773"/>
              <a:gd name="connsiteY12" fmla="*/ 2175420 h 5068550"/>
              <a:gd name="connsiteX13" fmla="*/ 20320934 w 23366773"/>
              <a:gd name="connsiteY13" fmla="*/ 1479286 h 5068550"/>
              <a:gd name="connsiteX14" fmla="*/ 19218630 w 23366773"/>
              <a:gd name="connsiteY14" fmla="*/ 1508291 h 5068550"/>
              <a:gd name="connsiteX15" fmla="*/ 20262918 w 23366773"/>
              <a:gd name="connsiteY15" fmla="*/ 87017 h 5068550"/>
              <a:gd name="connsiteX16" fmla="*/ 21278197 w 23366773"/>
              <a:gd name="connsiteY16" fmla="*/ 58011 h 5068550"/>
              <a:gd name="connsiteX17" fmla="*/ 22699589 w 23366773"/>
              <a:gd name="connsiteY17" fmla="*/ 0 h 5068550"/>
              <a:gd name="connsiteX0" fmla="*/ 22699589 w 23366773"/>
              <a:gd name="connsiteY0" fmla="*/ 0 h 5068550"/>
              <a:gd name="connsiteX1" fmla="*/ 23366773 w 23366773"/>
              <a:gd name="connsiteY1" fmla="*/ 2349454 h 5068550"/>
              <a:gd name="connsiteX2" fmla="*/ 22322485 w 23366773"/>
              <a:gd name="connsiteY2" fmla="*/ 3770728 h 5068550"/>
              <a:gd name="connsiteX3" fmla="*/ 22090421 w 23366773"/>
              <a:gd name="connsiteY3" fmla="*/ 2900560 h 5068550"/>
              <a:gd name="connsiteX4" fmla="*/ 21075142 w 23366773"/>
              <a:gd name="connsiteY4" fmla="*/ 4292828 h 5068550"/>
              <a:gd name="connsiteX5" fmla="*/ 19363670 w 23366773"/>
              <a:gd name="connsiteY5" fmla="*/ 4959958 h 5068550"/>
              <a:gd name="connsiteX6" fmla="*/ 19276646 w 23366773"/>
              <a:gd name="connsiteY6" fmla="*/ 4988963 h 5068550"/>
              <a:gd name="connsiteX7" fmla="*/ 12827229 w 23366773"/>
              <a:gd name="connsiteY7" fmla="*/ 4988963 h 5068550"/>
              <a:gd name="connsiteX8" fmla="*/ 0 w 23366773"/>
              <a:gd name="connsiteY8" fmla="*/ 5068550 h 5068550"/>
              <a:gd name="connsiteX9" fmla="*/ 61583 w 23366773"/>
              <a:gd name="connsiteY9" fmla="*/ 2627219 h 5068550"/>
              <a:gd name="connsiteX10" fmla="*/ 18754502 w 23366773"/>
              <a:gd name="connsiteY10" fmla="*/ 2581498 h 5068550"/>
              <a:gd name="connsiteX11" fmla="*/ 18754502 w 23366773"/>
              <a:gd name="connsiteY11" fmla="*/ 2552493 h 5068550"/>
              <a:gd name="connsiteX12" fmla="*/ 19769782 w 23366773"/>
              <a:gd name="connsiteY12" fmla="*/ 2175420 h 5068550"/>
              <a:gd name="connsiteX13" fmla="*/ 20320934 w 23366773"/>
              <a:gd name="connsiteY13" fmla="*/ 1479286 h 5068550"/>
              <a:gd name="connsiteX14" fmla="*/ 19218630 w 23366773"/>
              <a:gd name="connsiteY14" fmla="*/ 1508291 h 5068550"/>
              <a:gd name="connsiteX15" fmla="*/ 20262918 w 23366773"/>
              <a:gd name="connsiteY15" fmla="*/ 87017 h 5068550"/>
              <a:gd name="connsiteX16" fmla="*/ 21278197 w 23366773"/>
              <a:gd name="connsiteY16" fmla="*/ 58011 h 5068550"/>
              <a:gd name="connsiteX17" fmla="*/ 22699589 w 23366773"/>
              <a:gd name="connsiteY17" fmla="*/ 0 h 5068550"/>
              <a:gd name="connsiteX0" fmla="*/ 22773473 w 23440657"/>
              <a:gd name="connsiteY0" fmla="*/ 0 h 5068550"/>
              <a:gd name="connsiteX1" fmla="*/ 23440657 w 23440657"/>
              <a:gd name="connsiteY1" fmla="*/ 2349454 h 5068550"/>
              <a:gd name="connsiteX2" fmla="*/ 22396369 w 23440657"/>
              <a:gd name="connsiteY2" fmla="*/ 3770728 h 5068550"/>
              <a:gd name="connsiteX3" fmla="*/ 22164305 w 23440657"/>
              <a:gd name="connsiteY3" fmla="*/ 2900560 h 5068550"/>
              <a:gd name="connsiteX4" fmla="*/ 21149026 w 23440657"/>
              <a:gd name="connsiteY4" fmla="*/ 4292828 h 5068550"/>
              <a:gd name="connsiteX5" fmla="*/ 19437554 w 23440657"/>
              <a:gd name="connsiteY5" fmla="*/ 4959958 h 5068550"/>
              <a:gd name="connsiteX6" fmla="*/ 19350530 w 23440657"/>
              <a:gd name="connsiteY6" fmla="*/ 4988963 h 5068550"/>
              <a:gd name="connsiteX7" fmla="*/ 12901113 w 23440657"/>
              <a:gd name="connsiteY7" fmla="*/ 4988963 h 5068550"/>
              <a:gd name="connsiteX8" fmla="*/ 73884 w 23440657"/>
              <a:gd name="connsiteY8" fmla="*/ 5068550 h 5068550"/>
              <a:gd name="connsiteX9" fmla="*/ 0 w 23440657"/>
              <a:gd name="connsiteY9" fmla="*/ 2627219 h 5068550"/>
              <a:gd name="connsiteX10" fmla="*/ 18828386 w 23440657"/>
              <a:gd name="connsiteY10" fmla="*/ 2581498 h 5068550"/>
              <a:gd name="connsiteX11" fmla="*/ 18828386 w 23440657"/>
              <a:gd name="connsiteY11" fmla="*/ 2552493 h 5068550"/>
              <a:gd name="connsiteX12" fmla="*/ 19843666 w 23440657"/>
              <a:gd name="connsiteY12" fmla="*/ 2175420 h 5068550"/>
              <a:gd name="connsiteX13" fmla="*/ 20394818 w 23440657"/>
              <a:gd name="connsiteY13" fmla="*/ 1479286 h 5068550"/>
              <a:gd name="connsiteX14" fmla="*/ 19292514 w 23440657"/>
              <a:gd name="connsiteY14" fmla="*/ 1508291 h 5068550"/>
              <a:gd name="connsiteX15" fmla="*/ 20336802 w 23440657"/>
              <a:gd name="connsiteY15" fmla="*/ 87017 h 5068550"/>
              <a:gd name="connsiteX16" fmla="*/ 21352081 w 23440657"/>
              <a:gd name="connsiteY16" fmla="*/ 58011 h 5068550"/>
              <a:gd name="connsiteX17" fmla="*/ 22773473 w 23440657"/>
              <a:gd name="connsiteY17" fmla="*/ 0 h 5068550"/>
              <a:gd name="connsiteX0" fmla="*/ 22705739 w 23372923"/>
              <a:gd name="connsiteY0" fmla="*/ 0 h 5068550"/>
              <a:gd name="connsiteX1" fmla="*/ 23372923 w 23372923"/>
              <a:gd name="connsiteY1" fmla="*/ 2349454 h 5068550"/>
              <a:gd name="connsiteX2" fmla="*/ 22328635 w 23372923"/>
              <a:gd name="connsiteY2" fmla="*/ 3770728 h 5068550"/>
              <a:gd name="connsiteX3" fmla="*/ 22096571 w 23372923"/>
              <a:gd name="connsiteY3" fmla="*/ 2900560 h 5068550"/>
              <a:gd name="connsiteX4" fmla="*/ 21081292 w 23372923"/>
              <a:gd name="connsiteY4" fmla="*/ 4292828 h 5068550"/>
              <a:gd name="connsiteX5" fmla="*/ 19369820 w 23372923"/>
              <a:gd name="connsiteY5" fmla="*/ 4959958 h 5068550"/>
              <a:gd name="connsiteX6" fmla="*/ 19282796 w 23372923"/>
              <a:gd name="connsiteY6" fmla="*/ 4988963 h 5068550"/>
              <a:gd name="connsiteX7" fmla="*/ 12833379 w 23372923"/>
              <a:gd name="connsiteY7" fmla="*/ 4988963 h 5068550"/>
              <a:gd name="connsiteX8" fmla="*/ 6150 w 23372923"/>
              <a:gd name="connsiteY8" fmla="*/ 5068550 h 5068550"/>
              <a:gd name="connsiteX9" fmla="*/ 0 w 23372923"/>
              <a:gd name="connsiteY9" fmla="*/ 2661086 h 5068550"/>
              <a:gd name="connsiteX10" fmla="*/ 18760652 w 23372923"/>
              <a:gd name="connsiteY10" fmla="*/ 2581498 h 5068550"/>
              <a:gd name="connsiteX11" fmla="*/ 18760652 w 23372923"/>
              <a:gd name="connsiteY11" fmla="*/ 2552493 h 5068550"/>
              <a:gd name="connsiteX12" fmla="*/ 19775932 w 23372923"/>
              <a:gd name="connsiteY12" fmla="*/ 2175420 h 5068550"/>
              <a:gd name="connsiteX13" fmla="*/ 20327084 w 23372923"/>
              <a:gd name="connsiteY13" fmla="*/ 1479286 h 5068550"/>
              <a:gd name="connsiteX14" fmla="*/ 19224780 w 23372923"/>
              <a:gd name="connsiteY14" fmla="*/ 1508291 h 5068550"/>
              <a:gd name="connsiteX15" fmla="*/ 20269068 w 23372923"/>
              <a:gd name="connsiteY15" fmla="*/ 87017 h 5068550"/>
              <a:gd name="connsiteX16" fmla="*/ 21284347 w 23372923"/>
              <a:gd name="connsiteY16" fmla="*/ 58011 h 5068550"/>
              <a:gd name="connsiteX17" fmla="*/ 22705739 w 23372923"/>
              <a:gd name="connsiteY17" fmla="*/ 0 h 50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72923" h="5068550">
                <a:moveTo>
                  <a:pt x="22705739" y="0"/>
                </a:moveTo>
                <a:lnTo>
                  <a:pt x="23372923" y="2349454"/>
                </a:lnTo>
                <a:lnTo>
                  <a:pt x="22328635" y="3770728"/>
                </a:lnTo>
                <a:lnTo>
                  <a:pt x="22096571" y="2900560"/>
                </a:lnTo>
                <a:cubicBezTo>
                  <a:pt x="21719467" y="3393655"/>
                  <a:pt x="21342363" y="3973767"/>
                  <a:pt x="21081292" y="4292828"/>
                </a:cubicBezTo>
                <a:cubicBezTo>
                  <a:pt x="20646172" y="4901946"/>
                  <a:pt x="19688908" y="4959958"/>
                  <a:pt x="19369820" y="4959958"/>
                </a:cubicBezTo>
                <a:cubicBezTo>
                  <a:pt x="19311804" y="4959958"/>
                  <a:pt x="19282796" y="4988963"/>
                  <a:pt x="19282796" y="4988963"/>
                </a:cubicBezTo>
                <a:lnTo>
                  <a:pt x="12833379" y="4988963"/>
                </a:lnTo>
                <a:lnTo>
                  <a:pt x="6150" y="5068550"/>
                </a:lnTo>
                <a:lnTo>
                  <a:pt x="0" y="2661086"/>
                </a:lnTo>
                <a:lnTo>
                  <a:pt x="18760652" y="2581498"/>
                </a:lnTo>
                <a:cubicBezTo>
                  <a:pt x="21887427" y="2563399"/>
                  <a:pt x="18760652" y="2562161"/>
                  <a:pt x="18760652" y="2552493"/>
                </a:cubicBezTo>
                <a:cubicBezTo>
                  <a:pt x="19514860" y="2581498"/>
                  <a:pt x="19775932" y="2175420"/>
                  <a:pt x="19775932" y="2175420"/>
                </a:cubicBezTo>
                <a:lnTo>
                  <a:pt x="20327084" y="1479286"/>
                </a:lnTo>
                <a:lnTo>
                  <a:pt x="19224780" y="1508291"/>
                </a:lnTo>
                <a:lnTo>
                  <a:pt x="20269068" y="87017"/>
                </a:lnTo>
                <a:lnTo>
                  <a:pt x="21284347" y="58011"/>
                </a:lnTo>
                <a:lnTo>
                  <a:pt x="22705739"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p:cNvGrpSpPr/>
          <p:nvPr/>
        </p:nvGrpSpPr>
        <p:grpSpPr>
          <a:xfrm>
            <a:off x="13200759" y="4924744"/>
            <a:ext cx="7724078" cy="3838256"/>
            <a:chOff x="15576914" y="1396829"/>
            <a:chExt cx="3225533" cy="7458196"/>
          </a:xfrm>
        </p:grpSpPr>
        <p:sp>
          <p:nvSpPr>
            <p:cNvPr id="41" name="TextBox 40"/>
            <p:cNvSpPr txBox="1"/>
            <p:nvPr/>
          </p:nvSpPr>
          <p:spPr>
            <a:xfrm>
              <a:off x="16086045" y="2683249"/>
              <a:ext cx="2276284" cy="6171776"/>
            </a:xfrm>
            <a:prstGeom prst="rect">
              <a:avLst/>
            </a:prstGeom>
            <a:noFill/>
          </p:spPr>
          <p:txBody>
            <a:bodyPr wrap="square" lIns="219419" tIns="109710" rIns="219419" bIns="109710" rtlCol="0">
              <a:spAutoFit/>
            </a:bodyPr>
            <a:lstStyle/>
            <a:p>
              <a:pPr algn="ct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dolor sit </a:t>
              </a:r>
              <a:r>
                <a:rPr lang="en-US" sz="2400" dirty="0" err="1">
                  <a:solidFill>
                    <a:schemeClr val="bg1">
                      <a:lumMod val="65000"/>
                    </a:schemeClr>
                  </a:solidFill>
                  <a:latin typeface="Lato" pitchFamily="34" charset="0"/>
                  <a:ea typeface="Lato" pitchFamily="34" charset="0"/>
                  <a:cs typeface="Lato" pitchFamily="34" charset="0"/>
                </a:rPr>
                <a:t>amet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consectetur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adipiscing</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elit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Ut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efficitur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tortor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r>
                <a:rPr lang="en-US" sz="2400" dirty="0">
                  <a:solidFill>
                    <a:schemeClr val="bg1">
                      <a:lumMod val="65000"/>
                    </a:schemeClr>
                  </a:solidFill>
                  <a:latin typeface="Lato" pitchFamily="34" charset="0"/>
                  <a:ea typeface="Lato" pitchFamily="34" charset="0"/>
                  <a:cs typeface="Lato" pitchFamily="34" charset="0"/>
                </a:rPr>
                <a:t>, a </a:t>
              </a:r>
              <a:r>
                <a:rPr lang="en-US" sz="2400" dirty="0" err="1">
                  <a:solidFill>
                    <a:schemeClr val="bg1">
                      <a:lumMod val="65000"/>
                    </a:schemeClr>
                  </a:solidFill>
                  <a:latin typeface="Lato" pitchFamily="34" charset="0"/>
                  <a:ea typeface="Lato" pitchFamily="34" charset="0"/>
                  <a:cs typeface="Lato" pitchFamily="34" charset="0"/>
                </a:rPr>
                <a:t>pulvinar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lacinia</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Donec</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arcu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justo</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Fusce</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eget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consequat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risus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Proin</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est</a:t>
              </a:r>
              <a:r>
                <a:rPr lang="en-US" sz="2400" dirty="0">
                  <a:solidFill>
                    <a:schemeClr val="bg1">
                      <a:lumMod val="65000"/>
                    </a:schemeClr>
                  </a:solidFill>
                  <a:latin typeface="Lato" pitchFamily="34" charset="0"/>
                  <a:ea typeface="Lato" pitchFamily="34" charset="0"/>
                  <a:cs typeface="Lato" pitchFamily="34" charset="0"/>
                </a:rPr>
                <a:t> lacus, </a:t>
              </a:r>
              <a:r>
                <a:rPr lang="en-US" sz="2400" dirty="0" err="1">
                  <a:solidFill>
                    <a:schemeClr val="bg1">
                      <a:lumMod val="65000"/>
                    </a:schemeClr>
                  </a:solidFill>
                  <a:latin typeface="Lato" pitchFamily="34" charset="0"/>
                  <a:ea typeface="Lato" pitchFamily="34" charset="0"/>
                  <a:cs typeface="Lato" pitchFamily="34" charset="0"/>
                </a:rPr>
                <a:t>interdum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feugiat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quis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faucibus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vel</a:t>
              </a:r>
              <a:r>
                <a:rPr lang="en-US" sz="2400" dirty="0">
                  <a:solidFill>
                    <a:schemeClr val="bg1">
                      <a:lumMod val="65000"/>
                    </a:schemeClr>
                  </a:solidFill>
                  <a:latin typeface="Lato" pitchFamily="34" charset="0"/>
                  <a:ea typeface="Lato" pitchFamily="34" charset="0"/>
                  <a:cs typeface="Lato" pitchFamily="34" charset="0"/>
                </a:rPr>
                <a:t> mi.  </a:t>
              </a:r>
              <a:r>
                <a:rPr lang="en-US" sz="2400" dirty="0" err="1">
                  <a:solidFill>
                    <a:schemeClr val="bg1">
                      <a:lumMod val="65000"/>
                    </a:schemeClr>
                  </a:solidFill>
                  <a:latin typeface="Lato" pitchFamily="34" charset="0"/>
                  <a:ea typeface="Lato" pitchFamily="34" charset="0"/>
                  <a:cs typeface="Lato" pitchFamily="34" charset="0"/>
                </a:rPr>
                <a:t>Vivamus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endParaRPr lang="en-US" sz="2400" dirty="0">
                <a:solidFill>
                  <a:schemeClr val="bg1">
                    <a:lumMod val="65000"/>
                  </a:schemeClr>
                </a:solidFill>
                <a:latin typeface="Lato" pitchFamily="34" charset="0"/>
                <a:ea typeface="Lato" pitchFamily="34" charset="0"/>
                <a:cs typeface="Lato" pitchFamily="34" charset="0"/>
              </a:endParaRPr>
            </a:p>
          </p:txBody>
        </p:sp>
        <p:sp>
          <p:nvSpPr>
            <p:cNvPr id="42" name="TextBox 41"/>
            <p:cNvSpPr txBox="1"/>
            <p:nvPr/>
          </p:nvSpPr>
          <p:spPr>
            <a:xfrm>
              <a:off x="15576914" y="1396829"/>
              <a:ext cx="3225533" cy="1435242"/>
            </a:xfrm>
            <a:prstGeom prst="rect">
              <a:avLst/>
            </a:prstGeom>
            <a:noFill/>
          </p:spPr>
          <p:txBody>
            <a:bodyPr wrap="square" lIns="182843" tIns="91422" rIns="182843" bIns="91422" rtlCol="0">
              <a:spAutoFit/>
            </a:bodyPr>
            <a:lstStyle/>
            <a:p>
              <a:pPr algn="ctr"/>
              <a:r>
                <a:rPr lang="en-US" sz="3600" b="1" dirty="0">
                  <a:solidFill>
                    <a:schemeClr val="accent2"/>
                  </a:solidFill>
                  <a:latin typeface="Lato" pitchFamily="34" charset="0"/>
                  <a:ea typeface="Lato" pitchFamily="34" charset="0"/>
                  <a:cs typeface="Lato" pitchFamily="34" charset="0"/>
                </a:rPr>
                <a:t>DESCRIPTION HERE</a:t>
              </a:r>
              <a:endParaRPr lang="id-ID" sz="3600" b="1" dirty="0">
                <a:solidFill>
                  <a:schemeClr val="accent2"/>
                </a:solidFill>
                <a:latin typeface="Lato" pitchFamily="34" charset="0"/>
                <a:ea typeface="Lato" pitchFamily="34" charset="0"/>
                <a:cs typeface="Lato" pitchFamily="34" charset="0"/>
              </a:endParaRPr>
            </a:p>
          </p:txBody>
        </p:sp>
      </p:grpSp>
      <p:sp>
        <p:nvSpPr>
          <p:cNvPr id="44" name="TextBox 31"/>
          <p:cNvSpPr txBox="1">
            <a:spLocks noChangeArrowheads="1"/>
          </p:cNvSpPr>
          <p:nvPr/>
        </p:nvSpPr>
        <p:spPr bwMode="auto">
          <a:xfrm>
            <a:off x="14536901" y="3356788"/>
            <a:ext cx="4704937"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0000" b="1" dirty="0">
                <a:solidFill>
                  <a:schemeClr val="accent6"/>
                </a:solidFill>
                <a:latin typeface="Lato Black" pitchFamily="34" charset="0"/>
                <a:ea typeface="Lato Black" pitchFamily="34" charset="0"/>
                <a:cs typeface="Lato Black" pitchFamily="34" charset="0"/>
              </a:rPr>
              <a:t>97%</a:t>
            </a:r>
            <a:endParaRPr lang="id-ID" sz="10000" b="1" dirty="0">
              <a:solidFill>
                <a:schemeClr val="accent6"/>
              </a:solidFill>
              <a:latin typeface="Lato Black" pitchFamily="34" charset="0"/>
              <a:ea typeface="Lato Black" pitchFamily="34" charset="0"/>
              <a:cs typeface="Lato Black" pitchFamily="34" charset="0"/>
            </a:endParaRPr>
          </a:p>
        </p:txBody>
      </p:sp>
      <p:sp>
        <p:nvSpPr>
          <p:cNvPr id="45" name="TextBox 44"/>
          <p:cNvSpPr txBox="1"/>
          <p:nvPr/>
        </p:nvSpPr>
        <p:spPr>
          <a:xfrm>
            <a:off x="1493837" y="10622173"/>
            <a:ext cx="16002000" cy="1329558"/>
          </a:xfrm>
          <a:prstGeom prst="rect">
            <a:avLst/>
          </a:prstGeom>
          <a:noFill/>
        </p:spPr>
        <p:txBody>
          <a:bodyPr wrap="square" lIns="219419" tIns="109710" rIns="219419" bIns="109710" rtlCol="0">
            <a:spAutoFit/>
          </a:bodyPr>
          <a:lstStyle/>
          <a:p>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dolor sit </a:t>
            </a:r>
            <a:r>
              <a:rPr lang="en-US" sz="2400" dirty="0" err="1">
                <a:solidFill>
                  <a:schemeClr val="bg1"/>
                </a:solidFill>
                <a:latin typeface="Lato" pitchFamily="34" charset="0"/>
                <a:ea typeface="Lato" pitchFamily="34" charset="0"/>
                <a:cs typeface="Lato" pitchFamily="34" charset="0"/>
              </a:rPr>
              <a:t>amet</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consectetur</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adipiscing</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elit</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Ut</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efficitur</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ipsum</a:t>
            </a:r>
            <a:r>
              <a:rPr lang="en-US" sz="2400" dirty="0">
                <a:solidFill>
                  <a:schemeClr val="bg1"/>
                </a:solidFill>
                <a:latin typeface="Lato" pitchFamily="34" charset="0"/>
                <a:ea typeface="Lato" pitchFamily="34" charset="0"/>
                <a:cs typeface="Lato" pitchFamily="34" charset="0"/>
              </a:rPr>
              <a:t> vitae </a:t>
            </a:r>
            <a:r>
              <a:rPr lang="en-US" sz="2400" dirty="0" err="1">
                <a:solidFill>
                  <a:schemeClr val="bg1"/>
                </a:solidFill>
                <a:latin typeface="Lato" pitchFamily="34" charset="0"/>
                <a:ea typeface="Lato" pitchFamily="34" charset="0"/>
                <a:cs typeface="Lato" pitchFamily="34" charset="0"/>
              </a:rPr>
              <a:t>tortor</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accumsan</a:t>
            </a:r>
            <a:r>
              <a:rPr lang="en-US" sz="2400" dirty="0">
                <a:solidFill>
                  <a:schemeClr val="bg1"/>
                </a:solidFill>
                <a:latin typeface="Lato" pitchFamily="34" charset="0"/>
                <a:ea typeface="Lato" pitchFamily="34" charset="0"/>
                <a:cs typeface="Lato" pitchFamily="34" charset="0"/>
              </a:rPr>
              <a:t>, a </a:t>
            </a:r>
            <a:r>
              <a:rPr lang="en-US" sz="2400" dirty="0" err="1">
                <a:solidFill>
                  <a:schemeClr val="bg1"/>
                </a:solidFill>
                <a:latin typeface="Lato" pitchFamily="34" charset="0"/>
                <a:ea typeface="Lato" pitchFamily="34" charset="0"/>
                <a:cs typeface="Lato" pitchFamily="34" charset="0"/>
              </a:rPr>
              <a:t>pulvinar</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lacinia</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Donec</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eu</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arcu</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justo</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Fusce</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eget</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consequat</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risus</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Proin</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est</a:t>
            </a:r>
            <a:r>
              <a:rPr lang="en-US" sz="2400" dirty="0">
                <a:solidFill>
                  <a:schemeClr val="bg1"/>
                </a:solidFill>
                <a:latin typeface="Lato" pitchFamily="34" charset="0"/>
                <a:ea typeface="Lato" pitchFamily="34" charset="0"/>
                <a:cs typeface="Lato" pitchFamily="34" charset="0"/>
              </a:rPr>
              <a:t> lacus, </a:t>
            </a:r>
            <a:r>
              <a:rPr lang="en-US" sz="2400" dirty="0" err="1">
                <a:solidFill>
                  <a:schemeClr val="bg1"/>
                </a:solidFill>
                <a:latin typeface="Lato" pitchFamily="34" charset="0"/>
                <a:ea typeface="Lato" pitchFamily="34" charset="0"/>
                <a:cs typeface="Lato" pitchFamily="34" charset="0"/>
              </a:rPr>
              <a:t>interdum</a:t>
            </a:r>
            <a:r>
              <a:rPr lang="en-US" sz="2400" dirty="0">
                <a:solidFill>
                  <a:schemeClr val="bg1"/>
                </a:solidFill>
                <a:latin typeface="Lato" pitchFamily="34" charset="0"/>
                <a:ea typeface="Lato" pitchFamily="34" charset="0"/>
                <a:cs typeface="Lato" pitchFamily="34" charset="0"/>
              </a:rPr>
              <a:t> vitae </a:t>
            </a:r>
            <a:r>
              <a:rPr lang="en-US" sz="2400" dirty="0" err="1">
                <a:solidFill>
                  <a:schemeClr val="bg1"/>
                </a:solidFill>
                <a:latin typeface="Lato" pitchFamily="34" charset="0"/>
                <a:ea typeface="Lato" pitchFamily="34" charset="0"/>
                <a:cs typeface="Lato" pitchFamily="34" charset="0"/>
              </a:rPr>
              <a:t>feugiat</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quis</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faucibus</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vel</a:t>
            </a:r>
            <a:r>
              <a:rPr lang="en-US" sz="2400" dirty="0">
                <a:solidFill>
                  <a:schemeClr val="bg1"/>
                </a:solidFill>
                <a:latin typeface="Lato" pitchFamily="34" charset="0"/>
                <a:ea typeface="Lato" pitchFamily="34" charset="0"/>
                <a:cs typeface="Lato" pitchFamily="34" charset="0"/>
              </a:rPr>
              <a:t> mi.  </a:t>
            </a:r>
            <a:r>
              <a:rPr lang="en-US" sz="2400" dirty="0" err="1">
                <a:solidFill>
                  <a:schemeClr val="bg1"/>
                </a:solidFill>
                <a:latin typeface="Lato" pitchFamily="34" charset="0"/>
                <a:ea typeface="Lato" pitchFamily="34" charset="0"/>
                <a:cs typeface="Lato" pitchFamily="34" charset="0"/>
              </a:rPr>
              <a:t>Vivamus</a:t>
            </a:r>
            <a:r>
              <a:rPr lang="en-US" sz="2400" dirty="0">
                <a:solidFill>
                  <a:schemeClr val="bg1"/>
                </a:solidFill>
                <a:latin typeface="Lato" pitchFamily="34" charset="0"/>
                <a:ea typeface="Lato" pitchFamily="34" charset="0"/>
                <a:cs typeface="Lato" pitchFamily="34" charset="0"/>
              </a:rPr>
              <a:t> </a:t>
            </a:r>
            <a:r>
              <a:rPr lang="en-US" sz="2400" dirty="0" err="1">
                <a:solidFill>
                  <a:schemeClr val="bg1"/>
                </a:solidFill>
                <a:latin typeface="Lato" pitchFamily="34" charset="0"/>
                <a:ea typeface="Lato" pitchFamily="34" charset="0"/>
                <a:cs typeface="Lato" pitchFamily="34" charset="0"/>
              </a:rPr>
              <a:t>accumsan</a:t>
            </a:r>
            <a:endParaRPr lang="en-US" sz="2400" dirty="0">
              <a:solidFill>
                <a:schemeClr val="bg1"/>
              </a:solidFill>
              <a:latin typeface="Lato" pitchFamily="34" charset="0"/>
              <a:ea typeface="Lato" pitchFamily="34" charset="0"/>
              <a:cs typeface="Lato" pitchFamily="34" charset="0"/>
            </a:endParaRPr>
          </a:p>
        </p:txBody>
      </p:sp>
      <p:sp>
        <p:nvSpPr>
          <p:cNvPr id="46" name="TextBox 45"/>
          <p:cNvSpPr txBox="1"/>
          <p:nvPr/>
        </p:nvSpPr>
        <p:spPr>
          <a:xfrm>
            <a:off x="1525576" y="10134600"/>
            <a:ext cx="4335947" cy="505221"/>
          </a:xfrm>
          <a:prstGeom prst="rect">
            <a:avLst/>
          </a:prstGeom>
          <a:noFill/>
        </p:spPr>
        <p:txBody>
          <a:bodyPr wrap="square" lIns="182843" tIns="91422" rIns="182843" bIns="91422" rtlCol="0">
            <a:spAutoFit/>
          </a:bodyPr>
          <a:lstStyle/>
          <a:p>
            <a:r>
              <a:rPr lang="en-US" sz="3000" b="1" dirty="0">
                <a:solidFill>
                  <a:schemeClr val="bg1"/>
                </a:solidFill>
                <a:latin typeface="Lato" pitchFamily="34" charset="0"/>
                <a:ea typeface="Lato" pitchFamily="34" charset="0"/>
                <a:cs typeface="Lato" pitchFamily="34" charset="0"/>
              </a:rPr>
              <a:t>CONTENT HERE</a:t>
            </a:r>
            <a:endParaRPr lang="id-ID" sz="3000" b="1" dirty="0">
              <a:solidFill>
                <a:schemeClr val="bg1"/>
              </a:solidFill>
              <a:latin typeface="Lato" pitchFamily="34" charset="0"/>
              <a:ea typeface="Lato" pitchFamily="34" charset="0"/>
              <a:cs typeface="Lato" pitchFamily="34" charset="0"/>
            </a:endParaRPr>
          </a:p>
        </p:txBody>
      </p:sp>
      <p:sp>
        <p:nvSpPr>
          <p:cNvPr id="47" name="TextBox 31"/>
          <p:cNvSpPr txBox="1">
            <a:spLocks noChangeArrowheads="1"/>
          </p:cNvSpPr>
          <p:nvPr/>
        </p:nvSpPr>
        <p:spPr bwMode="auto">
          <a:xfrm>
            <a:off x="14480164" y="2092404"/>
            <a:ext cx="4704937"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0000" b="1" dirty="0">
                <a:solidFill>
                  <a:schemeClr val="accent2"/>
                </a:solidFill>
                <a:latin typeface="Lato Black" pitchFamily="34" charset="0"/>
                <a:ea typeface="Lato Black" pitchFamily="34" charset="0"/>
                <a:cs typeface="Lato Black" pitchFamily="34" charset="0"/>
              </a:rPr>
              <a:t>GOAL</a:t>
            </a:r>
            <a:endParaRPr lang="id-ID" sz="10000" b="1" dirty="0">
              <a:solidFill>
                <a:schemeClr val="accent2"/>
              </a:solidFill>
              <a:latin typeface="Lato Black" pitchFamily="34" charset="0"/>
              <a:ea typeface="Lato Black" pitchFamily="34" charset="0"/>
              <a:cs typeface="Lato Black" pitchFamily="34" charset="0"/>
            </a:endParaRPr>
          </a:p>
        </p:txBody>
      </p:sp>
    </p:spTree>
    <p:extLst>
      <p:ext uri="{BB962C8B-B14F-4D97-AF65-F5344CB8AC3E}">
        <p14:creationId xmlns:p14="http://schemas.microsoft.com/office/powerpoint/2010/main" val="710991243"/>
      </p:ext>
    </p:extLst>
  </p:cSld>
  <p:clrMapOvr>
    <a:masterClrMapping/>
  </p:clrMapOvr>
  <p:transition spd="slow">
    <p:push dir="u"/>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8" name="กลุ่ม 267"/>
          <p:cNvGrpSpPr/>
          <p:nvPr/>
        </p:nvGrpSpPr>
        <p:grpSpPr>
          <a:xfrm>
            <a:off x="16612706" y="4020921"/>
            <a:ext cx="4616931" cy="1334910"/>
            <a:chOff x="16612706" y="4020921"/>
            <a:chExt cx="4616931" cy="1334910"/>
          </a:xfrm>
        </p:grpSpPr>
        <p:grpSp>
          <p:nvGrpSpPr>
            <p:cNvPr id="257" name="กลุ่ม 256"/>
            <p:cNvGrpSpPr/>
            <p:nvPr/>
          </p:nvGrpSpPr>
          <p:grpSpPr>
            <a:xfrm>
              <a:off x="16612706" y="4020921"/>
              <a:ext cx="4616931" cy="1334910"/>
              <a:chOff x="15317306" y="4020921"/>
              <a:chExt cx="4616931" cy="1334910"/>
            </a:xfrm>
          </p:grpSpPr>
          <p:sp>
            <p:nvSpPr>
              <p:cNvPr id="5" name="Freeform 6"/>
              <p:cNvSpPr>
                <a:spLocks/>
              </p:cNvSpPr>
              <p:nvPr/>
            </p:nvSpPr>
            <p:spPr bwMode="auto">
              <a:xfrm>
                <a:off x="15317306" y="4020921"/>
                <a:ext cx="4616931" cy="1334910"/>
              </a:xfrm>
              <a:custGeom>
                <a:avLst/>
                <a:gdLst>
                  <a:gd name="T0" fmla="*/ 168 w 197"/>
                  <a:gd name="T1" fmla="*/ 0 h 57"/>
                  <a:gd name="T2" fmla="*/ 0 w 197"/>
                  <a:gd name="T3" fmla="*/ 0 h 57"/>
                  <a:gd name="T4" fmla="*/ 0 w 197"/>
                  <a:gd name="T5" fmla="*/ 57 h 57"/>
                  <a:gd name="T6" fmla="*/ 168 w 197"/>
                  <a:gd name="T7" fmla="*/ 57 h 57"/>
                  <a:gd name="T8" fmla="*/ 197 w 197"/>
                  <a:gd name="T9" fmla="*/ 28 h 57"/>
                  <a:gd name="T10" fmla="*/ 168 w 197"/>
                  <a:gd name="T11" fmla="*/ 0 h 57"/>
                </a:gdLst>
                <a:ahLst/>
                <a:cxnLst>
                  <a:cxn ang="0">
                    <a:pos x="T0" y="T1"/>
                  </a:cxn>
                  <a:cxn ang="0">
                    <a:pos x="T2" y="T3"/>
                  </a:cxn>
                  <a:cxn ang="0">
                    <a:pos x="T4" y="T5"/>
                  </a:cxn>
                  <a:cxn ang="0">
                    <a:pos x="T6" y="T7"/>
                  </a:cxn>
                  <a:cxn ang="0">
                    <a:pos x="T8" y="T9"/>
                  </a:cxn>
                  <a:cxn ang="0">
                    <a:pos x="T10" y="T11"/>
                  </a:cxn>
                </a:cxnLst>
                <a:rect l="0" t="0" r="r" b="b"/>
                <a:pathLst>
                  <a:path w="197" h="57">
                    <a:moveTo>
                      <a:pt x="168" y="0"/>
                    </a:moveTo>
                    <a:cubicBezTo>
                      <a:pt x="0" y="0"/>
                      <a:pt x="0" y="0"/>
                      <a:pt x="0" y="0"/>
                    </a:cubicBezTo>
                    <a:cubicBezTo>
                      <a:pt x="0" y="57"/>
                      <a:pt x="0" y="57"/>
                      <a:pt x="0" y="57"/>
                    </a:cubicBezTo>
                    <a:cubicBezTo>
                      <a:pt x="168" y="57"/>
                      <a:pt x="168" y="57"/>
                      <a:pt x="168" y="57"/>
                    </a:cubicBezTo>
                    <a:cubicBezTo>
                      <a:pt x="184" y="57"/>
                      <a:pt x="197" y="44"/>
                      <a:pt x="197" y="28"/>
                    </a:cubicBezTo>
                    <a:cubicBezTo>
                      <a:pt x="197" y="13"/>
                      <a:pt x="184" y="0"/>
                      <a:pt x="168"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30" name="วงรี 129"/>
              <p:cNvSpPr/>
              <p:nvPr/>
            </p:nvSpPr>
            <p:spPr>
              <a:xfrm>
                <a:off x="18791237" y="4214882"/>
                <a:ext cx="927304" cy="927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51" name="Freeform 134"/>
              <p:cNvSpPr>
                <a:spLocks noEditPoints="1"/>
              </p:cNvSpPr>
              <p:nvPr/>
            </p:nvSpPr>
            <p:spPr bwMode="auto">
              <a:xfrm>
                <a:off x="18936559" y="4383576"/>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dirty="0"/>
              </a:p>
            </p:txBody>
          </p:sp>
        </p:grpSp>
        <p:sp>
          <p:nvSpPr>
            <p:cNvPr id="178" name="TextBox 31"/>
            <p:cNvSpPr txBox="1">
              <a:spLocks noChangeArrowheads="1"/>
            </p:cNvSpPr>
            <p:nvPr/>
          </p:nvSpPr>
          <p:spPr bwMode="auto">
            <a:xfrm>
              <a:off x="16802178" y="4382869"/>
              <a:ext cx="3284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b="1" dirty="0">
                  <a:solidFill>
                    <a:schemeClr val="bg1"/>
                  </a:solidFill>
                  <a:latin typeface="Lato Black" pitchFamily="34" charset="0"/>
                  <a:ea typeface="Lato Black" pitchFamily="34" charset="0"/>
                  <a:cs typeface="Lato Black" pitchFamily="34" charset="0"/>
                </a:rPr>
                <a:t>Creative</a:t>
              </a:r>
              <a:endParaRPr lang="id-ID" b="1" dirty="0">
                <a:solidFill>
                  <a:schemeClr val="bg1"/>
                </a:solidFill>
                <a:latin typeface="Lato Black" pitchFamily="34" charset="0"/>
                <a:ea typeface="Lato Black" pitchFamily="34" charset="0"/>
                <a:cs typeface="Lato Black" pitchFamily="34" charset="0"/>
              </a:endParaRPr>
            </a:p>
          </p:txBody>
        </p:sp>
      </p:grpSp>
      <p:grpSp>
        <p:nvGrpSpPr>
          <p:cNvPr id="269" name="กลุ่ม 268"/>
          <p:cNvGrpSpPr/>
          <p:nvPr/>
        </p:nvGrpSpPr>
        <p:grpSpPr>
          <a:xfrm>
            <a:off x="16612706" y="5333027"/>
            <a:ext cx="4616931" cy="1334910"/>
            <a:chOff x="16612706" y="5333027"/>
            <a:chExt cx="4616931" cy="1334910"/>
          </a:xfrm>
        </p:grpSpPr>
        <p:grpSp>
          <p:nvGrpSpPr>
            <p:cNvPr id="258" name="กลุ่ม 257"/>
            <p:cNvGrpSpPr/>
            <p:nvPr/>
          </p:nvGrpSpPr>
          <p:grpSpPr>
            <a:xfrm>
              <a:off x="16612706" y="5333027"/>
              <a:ext cx="4616931" cy="1334910"/>
              <a:chOff x="15317306" y="5333027"/>
              <a:chExt cx="4616931" cy="1334910"/>
            </a:xfrm>
          </p:grpSpPr>
          <p:sp>
            <p:nvSpPr>
              <p:cNvPr id="6" name="Freeform 7"/>
              <p:cNvSpPr>
                <a:spLocks/>
              </p:cNvSpPr>
              <p:nvPr/>
            </p:nvSpPr>
            <p:spPr bwMode="auto">
              <a:xfrm>
                <a:off x="15317306" y="5333027"/>
                <a:ext cx="4616931" cy="1334910"/>
              </a:xfrm>
              <a:custGeom>
                <a:avLst/>
                <a:gdLst>
                  <a:gd name="T0" fmla="*/ 168 w 197"/>
                  <a:gd name="T1" fmla="*/ 0 h 57"/>
                  <a:gd name="T2" fmla="*/ 0 w 197"/>
                  <a:gd name="T3" fmla="*/ 0 h 57"/>
                  <a:gd name="T4" fmla="*/ 0 w 197"/>
                  <a:gd name="T5" fmla="*/ 57 h 57"/>
                  <a:gd name="T6" fmla="*/ 168 w 197"/>
                  <a:gd name="T7" fmla="*/ 57 h 57"/>
                  <a:gd name="T8" fmla="*/ 197 w 197"/>
                  <a:gd name="T9" fmla="*/ 29 h 57"/>
                  <a:gd name="T10" fmla="*/ 168 w 197"/>
                  <a:gd name="T11" fmla="*/ 0 h 57"/>
                </a:gdLst>
                <a:ahLst/>
                <a:cxnLst>
                  <a:cxn ang="0">
                    <a:pos x="T0" y="T1"/>
                  </a:cxn>
                  <a:cxn ang="0">
                    <a:pos x="T2" y="T3"/>
                  </a:cxn>
                  <a:cxn ang="0">
                    <a:pos x="T4" y="T5"/>
                  </a:cxn>
                  <a:cxn ang="0">
                    <a:pos x="T6" y="T7"/>
                  </a:cxn>
                  <a:cxn ang="0">
                    <a:pos x="T8" y="T9"/>
                  </a:cxn>
                  <a:cxn ang="0">
                    <a:pos x="T10" y="T11"/>
                  </a:cxn>
                </a:cxnLst>
                <a:rect l="0" t="0" r="r" b="b"/>
                <a:pathLst>
                  <a:path w="197" h="57">
                    <a:moveTo>
                      <a:pt x="168" y="0"/>
                    </a:moveTo>
                    <a:cubicBezTo>
                      <a:pt x="0" y="0"/>
                      <a:pt x="0" y="0"/>
                      <a:pt x="0" y="0"/>
                    </a:cubicBezTo>
                    <a:cubicBezTo>
                      <a:pt x="0" y="57"/>
                      <a:pt x="0" y="57"/>
                      <a:pt x="0" y="57"/>
                    </a:cubicBezTo>
                    <a:cubicBezTo>
                      <a:pt x="168" y="57"/>
                      <a:pt x="168" y="57"/>
                      <a:pt x="168" y="57"/>
                    </a:cubicBezTo>
                    <a:cubicBezTo>
                      <a:pt x="184" y="57"/>
                      <a:pt x="197" y="44"/>
                      <a:pt x="197" y="29"/>
                    </a:cubicBezTo>
                    <a:cubicBezTo>
                      <a:pt x="197" y="13"/>
                      <a:pt x="184" y="0"/>
                      <a:pt x="168"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1" name="วงรี 130"/>
              <p:cNvSpPr/>
              <p:nvPr/>
            </p:nvSpPr>
            <p:spPr>
              <a:xfrm>
                <a:off x="18749133" y="5549696"/>
                <a:ext cx="927304" cy="927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grpSp>
            <p:nvGrpSpPr>
              <p:cNvPr id="147" name="กลุ่ม 146"/>
              <p:cNvGrpSpPr/>
              <p:nvPr/>
            </p:nvGrpSpPr>
            <p:grpSpPr>
              <a:xfrm>
                <a:off x="18969897" y="5715000"/>
                <a:ext cx="485775" cy="609600"/>
                <a:chOff x="14476413" y="5254625"/>
                <a:chExt cx="485775" cy="609600"/>
              </a:xfrm>
              <a:solidFill>
                <a:schemeClr val="accent5"/>
              </a:solidFill>
            </p:grpSpPr>
            <p:sp>
              <p:nvSpPr>
                <p:cNvPr id="148" name="Freeform 98"/>
                <p:cNvSpPr>
                  <a:spLocks noEditPoints="1"/>
                </p:cNvSpPr>
                <p:nvPr/>
              </p:nvSpPr>
              <p:spPr bwMode="auto">
                <a:xfrm>
                  <a:off x="14476413" y="5254625"/>
                  <a:ext cx="485775" cy="609600"/>
                </a:xfrm>
                <a:custGeom>
                  <a:avLst/>
                  <a:gdLst>
                    <a:gd name="T0" fmla="*/ 50 w 51"/>
                    <a:gd name="T1" fmla="*/ 11 h 64"/>
                    <a:gd name="T2" fmla="*/ 46 w 51"/>
                    <a:gd name="T3" fmla="*/ 11 h 64"/>
                    <a:gd name="T4" fmla="*/ 39 w 51"/>
                    <a:gd name="T5" fmla="*/ 11 h 64"/>
                    <a:gd name="T6" fmla="*/ 7 w 51"/>
                    <a:gd name="T7" fmla="*/ 11 h 64"/>
                    <a:gd name="T8" fmla="*/ 3 w 51"/>
                    <a:gd name="T9" fmla="*/ 7 h 64"/>
                    <a:gd name="T10" fmla="*/ 7 w 51"/>
                    <a:gd name="T11" fmla="*/ 3 h 64"/>
                    <a:gd name="T12" fmla="*/ 50 w 51"/>
                    <a:gd name="T13" fmla="*/ 3 h 64"/>
                    <a:gd name="T14" fmla="*/ 51 w 51"/>
                    <a:gd name="T15" fmla="*/ 1 h 64"/>
                    <a:gd name="T16" fmla="*/ 50 w 51"/>
                    <a:gd name="T17" fmla="*/ 0 h 64"/>
                    <a:gd name="T18" fmla="*/ 7 w 51"/>
                    <a:gd name="T19" fmla="*/ 0 h 64"/>
                    <a:gd name="T20" fmla="*/ 0 w 51"/>
                    <a:gd name="T21" fmla="*/ 7 h 64"/>
                    <a:gd name="T22" fmla="*/ 0 w 51"/>
                    <a:gd name="T23" fmla="*/ 8 h 64"/>
                    <a:gd name="T24" fmla="*/ 0 w 51"/>
                    <a:gd name="T25" fmla="*/ 8 h 64"/>
                    <a:gd name="T26" fmla="*/ 0 w 51"/>
                    <a:gd name="T27" fmla="*/ 57 h 64"/>
                    <a:gd name="T28" fmla="*/ 7 w 51"/>
                    <a:gd name="T29" fmla="*/ 64 h 64"/>
                    <a:gd name="T30" fmla="*/ 50 w 51"/>
                    <a:gd name="T31" fmla="*/ 64 h 64"/>
                    <a:gd name="T32" fmla="*/ 51 w 51"/>
                    <a:gd name="T33" fmla="*/ 63 h 64"/>
                    <a:gd name="T34" fmla="*/ 51 w 51"/>
                    <a:gd name="T35" fmla="*/ 13 h 64"/>
                    <a:gd name="T36" fmla="*/ 50 w 51"/>
                    <a:gd name="T37" fmla="*/ 11 h 64"/>
                    <a:gd name="T38" fmla="*/ 8 w 51"/>
                    <a:gd name="T39" fmla="*/ 61 h 64"/>
                    <a:gd name="T40" fmla="*/ 7 w 51"/>
                    <a:gd name="T41" fmla="*/ 61 h 64"/>
                    <a:gd name="T42" fmla="*/ 3 w 51"/>
                    <a:gd name="T43" fmla="*/ 57 h 64"/>
                    <a:gd name="T44" fmla="*/ 3 w 51"/>
                    <a:gd name="T45" fmla="*/ 13 h 64"/>
                    <a:gd name="T46" fmla="*/ 7 w 51"/>
                    <a:gd name="T47" fmla="*/ 14 h 64"/>
                    <a:gd name="T48" fmla="*/ 8 w 51"/>
                    <a:gd name="T49" fmla="*/ 14 h 64"/>
                    <a:gd name="T50" fmla="*/ 8 w 51"/>
                    <a:gd name="T51" fmla="*/ 61 h 64"/>
                    <a:gd name="T52" fmla="*/ 48 w 51"/>
                    <a:gd name="T53" fmla="*/ 61 h 64"/>
                    <a:gd name="T54" fmla="*/ 12 w 51"/>
                    <a:gd name="T55" fmla="*/ 61 h 64"/>
                    <a:gd name="T56" fmla="*/ 12 w 51"/>
                    <a:gd name="T57" fmla="*/ 14 h 64"/>
                    <a:gd name="T58" fmla="*/ 17 w 51"/>
                    <a:gd name="T59" fmla="*/ 14 h 64"/>
                    <a:gd name="T60" fmla="*/ 17 w 51"/>
                    <a:gd name="T61" fmla="*/ 15 h 64"/>
                    <a:gd name="T62" fmla="*/ 17 w 51"/>
                    <a:gd name="T63" fmla="*/ 49 h 64"/>
                    <a:gd name="T64" fmla="*/ 18 w 51"/>
                    <a:gd name="T65" fmla="*/ 51 h 64"/>
                    <a:gd name="T66" fmla="*/ 20 w 51"/>
                    <a:gd name="T67" fmla="*/ 49 h 64"/>
                    <a:gd name="T68" fmla="*/ 20 w 51"/>
                    <a:gd name="T69" fmla="*/ 15 h 64"/>
                    <a:gd name="T70" fmla="*/ 20 w 51"/>
                    <a:gd name="T71" fmla="*/ 14 h 64"/>
                    <a:gd name="T72" fmla="*/ 25 w 51"/>
                    <a:gd name="T73" fmla="*/ 14 h 64"/>
                    <a:gd name="T74" fmla="*/ 25 w 51"/>
                    <a:gd name="T75" fmla="*/ 39 h 64"/>
                    <a:gd name="T76" fmla="*/ 27 w 51"/>
                    <a:gd name="T77" fmla="*/ 41 h 64"/>
                    <a:gd name="T78" fmla="*/ 28 w 51"/>
                    <a:gd name="T79" fmla="*/ 39 h 64"/>
                    <a:gd name="T80" fmla="*/ 28 w 51"/>
                    <a:gd name="T81" fmla="*/ 14 h 64"/>
                    <a:gd name="T82" fmla="*/ 39 w 51"/>
                    <a:gd name="T83" fmla="*/ 14 h 64"/>
                    <a:gd name="T84" fmla="*/ 46 w 51"/>
                    <a:gd name="T85" fmla="*/ 14 h 64"/>
                    <a:gd name="T86" fmla="*/ 48 w 51"/>
                    <a:gd name="T87" fmla="*/ 14 h 64"/>
                    <a:gd name="T88" fmla="*/ 48 w 51"/>
                    <a:gd name="T89"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64">
                      <a:moveTo>
                        <a:pt x="50" y="11"/>
                      </a:moveTo>
                      <a:cubicBezTo>
                        <a:pt x="46" y="11"/>
                        <a:pt x="46" y="11"/>
                        <a:pt x="46" y="11"/>
                      </a:cubicBezTo>
                      <a:cubicBezTo>
                        <a:pt x="39" y="11"/>
                        <a:pt x="39" y="11"/>
                        <a:pt x="39" y="11"/>
                      </a:cubicBezTo>
                      <a:cubicBezTo>
                        <a:pt x="7" y="11"/>
                        <a:pt x="7" y="11"/>
                        <a:pt x="7" y="11"/>
                      </a:cubicBezTo>
                      <a:cubicBezTo>
                        <a:pt x="5" y="11"/>
                        <a:pt x="3" y="9"/>
                        <a:pt x="3" y="7"/>
                      </a:cubicBezTo>
                      <a:cubicBezTo>
                        <a:pt x="3" y="5"/>
                        <a:pt x="5" y="3"/>
                        <a:pt x="7" y="3"/>
                      </a:cubicBezTo>
                      <a:cubicBezTo>
                        <a:pt x="50" y="3"/>
                        <a:pt x="50" y="3"/>
                        <a:pt x="50" y="3"/>
                      </a:cubicBezTo>
                      <a:cubicBezTo>
                        <a:pt x="51" y="3"/>
                        <a:pt x="51" y="2"/>
                        <a:pt x="51" y="1"/>
                      </a:cubicBezTo>
                      <a:cubicBezTo>
                        <a:pt x="51" y="0"/>
                        <a:pt x="51" y="0"/>
                        <a:pt x="50" y="0"/>
                      </a:cubicBezTo>
                      <a:cubicBezTo>
                        <a:pt x="7" y="0"/>
                        <a:pt x="7" y="0"/>
                        <a:pt x="7" y="0"/>
                      </a:cubicBezTo>
                      <a:cubicBezTo>
                        <a:pt x="3" y="0"/>
                        <a:pt x="0" y="3"/>
                        <a:pt x="0" y="7"/>
                      </a:cubicBezTo>
                      <a:cubicBezTo>
                        <a:pt x="0" y="7"/>
                        <a:pt x="0" y="8"/>
                        <a:pt x="0" y="8"/>
                      </a:cubicBezTo>
                      <a:cubicBezTo>
                        <a:pt x="0" y="8"/>
                        <a:pt x="0" y="8"/>
                        <a:pt x="0" y="8"/>
                      </a:cubicBezTo>
                      <a:cubicBezTo>
                        <a:pt x="0" y="57"/>
                        <a:pt x="0" y="57"/>
                        <a:pt x="0" y="57"/>
                      </a:cubicBezTo>
                      <a:cubicBezTo>
                        <a:pt x="0" y="61"/>
                        <a:pt x="3" y="64"/>
                        <a:pt x="7" y="64"/>
                      </a:cubicBezTo>
                      <a:cubicBezTo>
                        <a:pt x="50" y="64"/>
                        <a:pt x="50" y="64"/>
                        <a:pt x="50" y="64"/>
                      </a:cubicBezTo>
                      <a:cubicBezTo>
                        <a:pt x="51" y="64"/>
                        <a:pt x="51" y="64"/>
                        <a:pt x="51" y="63"/>
                      </a:cubicBezTo>
                      <a:cubicBezTo>
                        <a:pt x="51" y="13"/>
                        <a:pt x="51" y="13"/>
                        <a:pt x="51" y="13"/>
                      </a:cubicBezTo>
                      <a:cubicBezTo>
                        <a:pt x="51" y="12"/>
                        <a:pt x="51" y="11"/>
                        <a:pt x="50" y="11"/>
                      </a:cubicBezTo>
                      <a:close/>
                      <a:moveTo>
                        <a:pt x="8" y="61"/>
                      </a:moveTo>
                      <a:cubicBezTo>
                        <a:pt x="7" y="61"/>
                        <a:pt x="7" y="61"/>
                        <a:pt x="7" y="61"/>
                      </a:cubicBezTo>
                      <a:cubicBezTo>
                        <a:pt x="5" y="61"/>
                        <a:pt x="3" y="59"/>
                        <a:pt x="3" y="57"/>
                      </a:cubicBezTo>
                      <a:cubicBezTo>
                        <a:pt x="3" y="13"/>
                        <a:pt x="3" y="13"/>
                        <a:pt x="3" y="13"/>
                      </a:cubicBezTo>
                      <a:cubicBezTo>
                        <a:pt x="4" y="14"/>
                        <a:pt x="6" y="14"/>
                        <a:pt x="7" y="14"/>
                      </a:cubicBezTo>
                      <a:cubicBezTo>
                        <a:pt x="8" y="14"/>
                        <a:pt x="8" y="14"/>
                        <a:pt x="8" y="14"/>
                      </a:cubicBezTo>
                      <a:lnTo>
                        <a:pt x="8" y="61"/>
                      </a:lnTo>
                      <a:close/>
                      <a:moveTo>
                        <a:pt x="48" y="61"/>
                      </a:moveTo>
                      <a:cubicBezTo>
                        <a:pt x="12" y="61"/>
                        <a:pt x="12" y="61"/>
                        <a:pt x="12" y="61"/>
                      </a:cubicBezTo>
                      <a:cubicBezTo>
                        <a:pt x="12" y="14"/>
                        <a:pt x="12" y="14"/>
                        <a:pt x="12" y="14"/>
                      </a:cubicBezTo>
                      <a:cubicBezTo>
                        <a:pt x="17" y="14"/>
                        <a:pt x="17" y="14"/>
                        <a:pt x="17" y="14"/>
                      </a:cubicBezTo>
                      <a:cubicBezTo>
                        <a:pt x="17" y="14"/>
                        <a:pt x="17" y="14"/>
                        <a:pt x="17" y="15"/>
                      </a:cubicBezTo>
                      <a:cubicBezTo>
                        <a:pt x="17" y="49"/>
                        <a:pt x="17" y="49"/>
                        <a:pt x="17" y="49"/>
                      </a:cubicBezTo>
                      <a:cubicBezTo>
                        <a:pt x="17" y="50"/>
                        <a:pt x="17" y="51"/>
                        <a:pt x="18" y="51"/>
                      </a:cubicBezTo>
                      <a:cubicBezTo>
                        <a:pt x="19" y="51"/>
                        <a:pt x="20" y="50"/>
                        <a:pt x="20" y="49"/>
                      </a:cubicBezTo>
                      <a:cubicBezTo>
                        <a:pt x="20" y="15"/>
                        <a:pt x="20" y="15"/>
                        <a:pt x="20" y="15"/>
                      </a:cubicBezTo>
                      <a:cubicBezTo>
                        <a:pt x="20" y="14"/>
                        <a:pt x="20" y="14"/>
                        <a:pt x="20" y="14"/>
                      </a:cubicBezTo>
                      <a:cubicBezTo>
                        <a:pt x="25" y="14"/>
                        <a:pt x="25" y="14"/>
                        <a:pt x="25" y="14"/>
                      </a:cubicBezTo>
                      <a:cubicBezTo>
                        <a:pt x="25" y="39"/>
                        <a:pt x="25" y="39"/>
                        <a:pt x="25" y="39"/>
                      </a:cubicBezTo>
                      <a:cubicBezTo>
                        <a:pt x="25" y="40"/>
                        <a:pt x="26" y="41"/>
                        <a:pt x="27" y="41"/>
                      </a:cubicBezTo>
                      <a:cubicBezTo>
                        <a:pt x="28" y="41"/>
                        <a:pt x="28" y="40"/>
                        <a:pt x="28" y="39"/>
                      </a:cubicBezTo>
                      <a:cubicBezTo>
                        <a:pt x="28" y="14"/>
                        <a:pt x="28" y="14"/>
                        <a:pt x="28" y="14"/>
                      </a:cubicBezTo>
                      <a:cubicBezTo>
                        <a:pt x="39" y="14"/>
                        <a:pt x="39" y="14"/>
                        <a:pt x="39" y="14"/>
                      </a:cubicBezTo>
                      <a:cubicBezTo>
                        <a:pt x="46" y="14"/>
                        <a:pt x="46" y="14"/>
                        <a:pt x="46" y="14"/>
                      </a:cubicBezTo>
                      <a:cubicBezTo>
                        <a:pt x="48" y="14"/>
                        <a:pt x="48" y="14"/>
                        <a:pt x="48" y="14"/>
                      </a:cubicBezTo>
                      <a:lnTo>
                        <a:pt x="48"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9" name="Freeform 99"/>
                <p:cNvSpPr>
                  <a:spLocks/>
                </p:cNvSpPr>
                <p:nvPr/>
              </p:nvSpPr>
              <p:spPr bwMode="auto">
                <a:xfrm>
                  <a:off x="14533563" y="5302250"/>
                  <a:ext cx="428625" cy="38100"/>
                </a:xfrm>
                <a:custGeom>
                  <a:avLst/>
                  <a:gdLst>
                    <a:gd name="T0" fmla="*/ 44 w 45"/>
                    <a:gd name="T1" fmla="*/ 0 h 4"/>
                    <a:gd name="T2" fmla="*/ 1 w 45"/>
                    <a:gd name="T3" fmla="*/ 0 h 4"/>
                    <a:gd name="T4" fmla="*/ 0 w 45"/>
                    <a:gd name="T5" fmla="*/ 2 h 4"/>
                    <a:gd name="T6" fmla="*/ 1 w 45"/>
                    <a:gd name="T7" fmla="*/ 4 h 4"/>
                    <a:gd name="T8" fmla="*/ 44 w 45"/>
                    <a:gd name="T9" fmla="*/ 4 h 4"/>
                    <a:gd name="T10" fmla="*/ 45 w 45"/>
                    <a:gd name="T11" fmla="*/ 2 h 4"/>
                    <a:gd name="T12" fmla="*/ 44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4" y="0"/>
                      </a:moveTo>
                      <a:cubicBezTo>
                        <a:pt x="1" y="0"/>
                        <a:pt x="1" y="0"/>
                        <a:pt x="1" y="0"/>
                      </a:cubicBezTo>
                      <a:cubicBezTo>
                        <a:pt x="0" y="0"/>
                        <a:pt x="0" y="1"/>
                        <a:pt x="0" y="2"/>
                      </a:cubicBezTo>
                      <a:cubicBezTo>
                        <a:pt x="0" y="3"/>
                        <a:pt x="0" y="4"/>
                        <a:pt x="1" y="4"/>
                      </a:cubicBezTo>
                      <a:cubicBezTo>
                        <a:pt x="44" y="4"/>
                        <a:pt x="44" y="4"/>
                        <a:pt x="44" y="4"/>
                      </a:cubicBezTo>
                      <a:cubicBezTo>
                        <a:pt x="45" y="4"/>
                        <a:pt x="45" y="3"/>
                        <a:pt x="45" y="2"/>
                      </a:cubicBezTo>
                      <a:cubicBezTo>
                        <a:pt x="45" y="1"/>
                        <a:pt x="45"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79" name="TextBox 31"/>
            <p:cNvSpPr txBox="1">
              <a:spLocks noChangeArrowheads="1"/>
            </p:cNvSpPr>
            <p:nvPr/>
          </p:nvSpPr>
          <p:spPr bwMode="auto">
            <a:xfrm>
              <a:off x="16811429" y="5700798"/>
              <a:ext cx="3284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b="1" dirty="0">
                  <a:solidFill>
                    <a:schemeClr val="bg1"/>
                  </a:solidFill>
                  <a:latin typeface="Lato Black" pitchFamily="34" charset="0"/>
                  <a:ea typeface="Lato Black" pitchFamily="34" charset="0"/>
                  <a:cs typeface="Lato Black" pitchFamily="34" charset="0"/>
                </a:rPr>
                <a:t>Project</a:t>
              </a:r>
              <a:endParaRPr lang="id-ID" b="1" dirty="0">
                <a:solidFill>
                  <a:schemeClr val="bg1"/>
                </a:solidFill>
                <a:latin typeface="Lato Black" pitchFamily="34" charset="0"/>
                <a:ea typeface="Lato Black" pitchFamily="34" charset="0"/>
                <a:cs typeface="Lato Black" pitchFamily="34" charset="0"/>
              </a:endParaRPr>
            </a:p>
          </p:txBody>
        </p:sp>
      </p:grpSp>
      <p:grpSp>
        <p:nvGrpSpPr>
          <p:cNvPr id="270" name="กลุ่ม 269"/>
          <p:cNvGrpSpPr/>
          <p:nvPr/>
        </p:nvGrpSpPr>
        <p:grpSpPr>
          <a:xfrm>
            <a:off x="16612706" y="6667937"/>
            <a:ext cx="4616931" cy="1336665"/>
            <a:chOff x="16612706" y="6667937"/>
            <a:chExt cx="4616931" cy="1336665"/>
          </a:xfrm>
        </p:grpSpPr>
        <p:grpSp>
          <p:nvGrpSpPr>
            <p:cNvPr id="259" name="กลุ่ม 258"/>
            <p:cNvGrpSpPr/>
            <p:nvPr/>
          </p:nvGrpSpPr>
          <p:grpSpPr>
            <a:xfrm>
              <a:off x="16612706" y="6667937"/>
              <a:ext cx="4616931" cy="1336665"/>
              <a:chOff x="15317306" y="6667937"/>
              <a:chExt cx="4616931" cy="1336665"/>
            </a:xfrm>
          </p:grpSpPr>
          <p:sp>
            <p:nvSpPr>
              <p:cNvPr id="7" name="Freeform 8"/>
              <p:cNvSpPr>
                <a:spLocks/>
              </p:cNvSpPr>
              <p:nvPr/>
            </p:nvSpPr>
            <p:spPr bwMode="auto">
              <a:xfrm>
                <a:off x="15317306" y="6667937"/>
                <a:ext cx="4616931" cy="1336665"/>
              </a:xfrm>
              <a:custGeom>
                <a:avLst/>
                <a:gdLst>
                  <a:gd name="T0" fmla="*/ 168 w 197"/>
                  <a:gd name="T1" fmla="*/ 0 h 57"/>
                  <a:gd name="T2" fmla="*/ 0 w 197"/>
                  <a:gd name="T3" fmla="*/ 0 h 57"/>
                  <a:gd name="T4" fmla="*/ 0 w 197"/>
                  <a:gd name="T5" fmla="*/ 57 h 57"/>
                  <a:gd name="T6" fmla="*/ 168 w 197"/>
                  <a:gd name="T7" fmla="*/ 57 h 57"/>
                  <a:gd name="T8" fmla="*/ 197 w 197"/>
                  <a:gd name="T9" fmla="*/ 28 h 57"/>
                  <a:gd name="T10" fmla="*/ 168 w 197"/>
                  <a:gd name="T11" fmla="*/ 0 h 57"/>
                </a:gdLst>
                <a:ahLst/>
                <a:cxnLst>
                  <a:cxn ang="0">
                    <a:pos x="T0" y="T1"/>
                  </a:cxn>
                  <a:cxn ang="0">
                    <a:pos x="T2" y="T3"/>
                  </a:cxn>
                  <a:cxn ang="0">
                    <a:pos x="T4" y="T5"/>
                  </a:cxn>
                  <a:cxn ang="0">
                    <a:pos x="T6" y="T7"/>
                  </a:cxn>
                  <a:cxn ang="0">
                    <a:pos x="T8" y="T9"/>
                  </a:cxn>
                  <a:cxn ang="0">
                    <a:pos x="T10" y="T11"/>
                  </a:cxn>
                </a:cxnLst>
                <a:rect l="0" t="0" r="r" b="b"/>
                <a:pathLst>
                  <a:path w="197" h="57">
                    <a:moveTo>
                      <a:pt x="168" y="0"/>
                    </a:moveTo>
                    <a:cubicBezTo>
                      <a:pt x="0" y="0"/>
                      <a:pt x="0" y="0"/>
                      <a:pt x="0" y="0"/>
                    </a:cubicBezTo>
                    <a:cubicBezTo>
                      <a:pt x="0" y="57"/>
                      <a:pt x="0" y="57"/>
                      <a:pt x="0" y="57"/>
                    </a:cubicBezTo>
                    <a:cubicBezTo>
                      <a:pt x="168" y="57"/>
                      <a:pt x="168" y="57"/>
                      <a:pt x="168" y="57"/>
                    </a:cubicBezTo>
                    <a:cubicBezTo>
                      <a:pt x="184" y="57"/>
                      <a:pt x="197" y="44"/>
                      <a:pt x="197" y="28"/>
                    </a:cubicBezTo>
                    <a:cubicBezTo>
                      <a:pt x="197" y="13"/>
                      <a:pt x="184" y="0"/>
                      <a:pt x="168"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32" name="วงรี 131"/>
              <p:cNvSpPr/>
              <p:nvPr/>
            </p:nvSpPr>
            <p:spPr>
              <a:xfrm>
                <a:off x="18749133" y="6845096"/>
                <a:ext cx="927304" cy="927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50" name="Freeform 101"/>
              <p:cNvSpPr>
                <a:spLocks noEditPoints="1"/>
              </p:cNvSpPr>
              <p:nvPr/>
            </p:nvSpPr>
            <p:spPr bwMode="auto">
              <a:xfrm>
                <a:off x="18946084" y="6959809"/>
                <a:ext cx="533400" cy="619125"/>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80" name="TextBox 31"/>
            <p:cNvSpPr txBox="1">
              <a:spLocks noChangeArrowheads="1"/>
            </p:cNvSpPr>
            <p:nvPr/>
          </p:nvSpPr>
          <p:spPr bwMode="auto">
            <a:xfrm>
              <a:off x="16829822" y="7024130"/>
              <a:ext cx="3284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b="1" dirty="0">
                  <a:solidFill>
                    <a:schemeClr val="bg1"/>
                  </a:solidFill>
                  <a:latin typeface="Lato Black" pitchFamily="34" charset="0"/>
                  <a:ea typeface="Lato Black" pitchFamily="34" charset="0"/>
                  <a:cs typeface="Lato Black" pitchFamily="34" charset="0"/>
                </a:rPr>
                <a:t>Ideas</a:t>
              </a:r>
              <a:endParaRPr lang="id-ID" b="1" dirty="0">
                <a:solidFill>
                  <a:schemeClr val="bg1"/>
                </a:solidFill>
                <a:latin typeface="Lato Black" pitchFamily="34" charset="0"/>
                <a:ea typeface="Lato Black" pitchFamily="34" charset="0"/>
                <a:cs typeface="Lato Black" pitchFamily="34" charset="0"/>
              </a:endParaRPr>
            </a:p>
          </p:txBody>
        </p:sp>
      </p:grpSp>
      <p:grpSp>
        <p:nvGrpSpPr>
          <p:cNvPr id="271" name="กลุ่ม 270"/>
          <p:cNvGrpSpPr/>
          <p:nvPr/>
        </p:nvGrpSpPr>
        <p:grpSpPr>
          <a:xfrm>
            <a:off x="16637264" y="7980044"/>
            <a:ext cx="4592373" cy="1336665"/>
            <a:chOff x="16637264" y="7980044"/>
            <a:chExt cx="4592373" cy="1336665"/>
          </a:xfrm>
        </p:grpSpPr>
        <p:grpSp>
          <p:nvGrpSpPr>
            <p:cNvPr id="260" name="กลุ่ม 259"/>
            <p:cNvGrpSpPr/>
            <p:nvPr/>
          </p:nvGrpSpPr>
          <p:grpSpPr>
            <a:xfrm>
              <a:off x="16637264" y="7980044"/>
              <a:ext cx="4592373" cy="1336665"/>
              <a:chOff x="15341864" y="7980044"/>
              <a:chExt cx="4592373" cy="1336665"/>
            </a:xfrm>
          </p:grpSpPr>
          <p:sp>
            <p:nvSpPr>
              <p:cNvPr id="8" name="Freeform 9"/>
              <p:cNvSpPr>
                <a:spLocks/>
              </p:cNvSpPr>
              <p:nvPr/>
            </p:nvSpPr>
            <p:spPr bwMode="auto">
              <a:xfrm>
                <a:off x="15341864" y="7980044"/>
                <a:ext cx="4592373" cy="1336665"/>
              </a:xfrm>
              <a:custGeom>
                <a:avLst/>
                <a:gdLst>
                  <a:gd name="T0" fmla="*/ 168 w 196"/>
                  <a:gd name="T1" fmla="*/ 0 h 57"/>
                  <a:gd name="T2" fmla="*/ 0 w 196"/>
                  <a:gd name="T3" fmla="*/ 0 h 57"/>
                  <a:gd name="T4" fmla="*/ 0 w 196"/>
                  <a:gd name="T5" fmla="*/ 57 h 57"/>
                  <a:gd name="T6" fmla="*/ 168 w 196"/>
                  <a:gd name="T7" fmla="*/ 57 h 57"/>
                  <a:gd name="T8" fmla="*/ 196 w 196"/>
                  <a:gd name="T9" fmla="*/ 29 h 57"/>
                  <a:gd name="T10" fmla="*/ 168 w 196"/>
                  <a:gd name="T11" fmla="*/ 0 h 57"/>
                </a:gdLst>
                <a:ahLst/>
                <a:cxnLst>
                  <a:cxn ang="0">
                    <a:pos x="T0" y="T1"/>
                  </a:cxn>
                  <a:cxn ang="0">
                    <a:pos x="T2" y="T3"/>
                  </a:cxn>
                  <a:cxn ang="0">
                    <a:pos x="T4" y="T5"/>
                  </a:cxn>
                  <a:cxn ang="0">
                    <a:pos x="T6" y="T7"/>
                  </a:cxn>
                  <a:cxn ang="0">
                    <a:pos x="T8" y="T9"/>
                  </a:cxn>
                  <a:cxn ang="0">
                    <a:pos x="T10" y="T11"/>
                  </a:cxn>
                </a:cxnLst>
                <a:rect l="0" t="0" r="r" b="b"/>
                <a:pathLst>
                  <a:path w="196" h="57">
                    <a:moveTo>
                      <a:pt x="168" y="0"/>
                    </a:moveTo>
                    <a:cubicBezTo>
                      <a:pt x="0" y="0"/>
                      <a:pt x="0" y="0"/>
                      <a:pt x="0" y="0"/>
                    </a:cubicBezTo>
                    <a:cubicBezTo>
                      <a:pt x="0" y="57"/>
                      <a:pt x="0" y="57"/>
                      <a:pt x="0" y="57"/>
                    </a:cubicBezTo>
                    <a:cubicBezTo>
                      <a:pt x="168" y="57"/>
                      <a:pt x="168" y="57"/>
                      <a:pt x="168" y="57"/>
                    </a:cubicBezTo>
                    <a:cubicBezTo>
                      <a:pt x="183" y="57"/>
                      <a:pt x="196" y="44"/>
                      <a:pt x="196" y="29"/>
                    </a:cubicBezTo>
                    <a:cubicBezTo>
                      <a:pt x="196" y="13"/>
                      <a:pt x="183" y="0"/>
                      <a:pt x="168"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33" name="วงรี 132"/>
              <p:cNvSpPr/>
              <p:nvPr/>
            </p:nvSpPr>
            <p:spPr>
              <a:xfrm>
                <a:off x="18749133" y="8216696"/>
                <a:ext cx="927304" cy="927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grpSp>
            <p:nvGrpSpPr>
              <p:cNvPr id="152" name="กลุ่ม 151"/>
              <p:cNvGrpSpPr/>
              <p:nvPr/>
            </p:nvGrpSpPr>
            <p:grpSpPr>
              <a:xfrm>
                <a:off x="18907985" y="8450472"/>
                <a:ext cx="600075" cy="476250"/>
                <a:chOff x="19010313" y="6589713"/>
                <a:chExt cx="600075" cy="476250"/>
              </a:xfrm>
              <a:solidFill>
                <a:schemeClr val="accent3"/>
              </a:solidFill>
            </p:grpSpPr>
            <p:sp>
              <p:nvSpPr>
                <p:cNvPr id="153" name="Freeform 135"/>
                <p:cNvSpPr>
                  <a:spLocks noEditPoints="1"/>
                </p:cNvSpPr>
                <p:nvPr/>
              </p:nvSpPr>
              <p:spPr bwMode="auto">
                <a:xfrm>
                  <a:off x="19010313" y="6589713"/>
                  <a:ext cx="600075" cy="476250"/>
                </a:xfrm>
                <a:custGeom>
                  <a:avLst/>
                  <a:gdLst>
                    <a:gd name="T0" fmla="*/ 61 w 63"/>
                    <a:gd name="T1" fmla="*/ 0 h 50"/>
                    <a:gd name="T2" fmla="*/ 1 w 63"/>
                    <a:gd name="T3" fmla="*/ 0 h 50"/>
                    <a:gd name="T4" fmla="*/ 0 w 63"/>
                    <a:gd name="T5" fmla="*/ 2 h 50"/>
                    <a:gd name="T6" fmla="*/ 0 w 63"/>
                    <a:gd name="T7" fmla="*/ 48 h 50"/>
                    <a:gd name="T8" fmla="*/ 1 w 63"/>
                    <a:gd name="T9" fmla="*/ 50 h 50"/>
                    <a:gd name="T10" fmla="*/ 61 w 63"/>
                    <a:gd name="T11" fmla="*/ 50 h 50"/>
                    <a:gd name="T12" fmla="*/ 63 w 63"/>
                    <a:gd name="T13" fmla="*/ 48 h 50"/>
                    <a:gd name="T14" fmla="*/ 63 w 63"/>
                    <a:gd name="T15" fmla="*/ 2 h 50"/>
                    <a:gd name="T16" fmla="*/ 61 w 63"/>
                    <a:gd name="T17" fmla="*/ 0 h 50"/>
                    <a:gd name="T18" fmla="*/ 50 w 63"/>
                    <a:gd name="T19" fmla="*/ 3 h 50"/>
                    <a:gd name="T20" fmla="*/ 54 w 63"/>
                    <a:gd name="T21" fmla="*/ 3 h 50"/>
                    <a:gd name="T22" fmla="*/ 54 w 63"/>
                    <a:gd name="T23" fmla="*/ 7 h 50"/>
                    <a:gd name="T24" fmla="*/ 50 w 63"/>
                    <a:gd name="T25" fmla="*/ 7 h 50"/>
                    <a:gd name="T26" fmla="*/ 50 w 63"/>
                    <a:gd name="T27" fmla="*/ 3 h 50"/>
                    <a:gd name="T28" fmla="*/ 3 w 63"/>
                    <a:gd name="T29" fmla="*/ 3 h 50"/>
                    <a:gd name="T30" fmla="*/ 47 w 63"/>
                    <a:gd name="T31" fmla="*/ 3 h 50"/>
                    <a:gd name="T32" fmla="*/ 47 w 63"/>
                    <a:gd name="T33" fmla="*/ 7 h 50"/>
                    <a:gd name="T34" fmla="*/ 3 w 63"/>
                    <a:gd name="T35" fmla="*/ 7 h 50"/>
                    <a:gd name="T36" fmla="*/ 3 w 63"/>
                    <a:gd name="T37" fmla="*/ 3 h 50"/>
                    <a:gd name="T38" fmla="*/ 60 w 63"/>
                    <a:gd name="T39" fmla="*/ 46 h 50"/>
                    <a:gd name="T40" fmla="*/ 3 w 63"/>
                    <a:gd name="T41" fmla="*/ 46 h 50"/>
                    <a:gd name="T42" fmla="*/ 3 w 63"/>
                    <a:gd name="T43" fmla="*/ 10 h 50"/>
                    <a:gd name="T44" fmla="*/ 60 w 63"/>
                    <a:gd name="T45" fmla="*/ 10 h 50"/>
                    <a:gd name="T46" fmla="*/ 60 w 63"/>
                    <a:gd name="T47" fmla="*/ 46 h 50"/>
                    <a:gd name="T48" fmla="*/ 60 w 63"/>
                    <a:gd name="T49" fmla="*/ 7 h 50"/>
                    <a:gd name="T50" fmla="*/ 57 w 63"/>
                    <a:gd name="T51" fmla="*/ 7 h 50"/>
                    <a:gd name="T52" fmla="*/ 57 w 63"/>
                    <a:gd name="T53" fmla="*/ 3 h 50"/>
                    <a:gd name="T54" fmla="*/ 60 w 63"/>
                    <a:gd name="T55" fmla="*/ 3 h 50"/>
                    <a:gd name="T56" fmla="*/ 60 w 63"/>
                    <a:gd name="T5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 h="50">
                      <a:moveTo>
                        <a:pt x="61" y="0"/>
                      </a:moveTo>
                      <a:cubicBezTo>
                        <a:pt x="1" y="0"/>
                        <a:pt x="1" y="0"/>
                        <a:pt x="1" y="0"/>
                      </a:cubicBezTo>
                      <a:cubicBezTo>
                        <a:pt x="0" y="0"/>
                        <a:pt x="0" y="1"/>
                        <a:pt x="0" y="2"/>
                      </a:cubicBezTo>
                      <a:cubicBezTo>
                        <a:pt x="0" y="48"/>
                        <a:pt x="0" y="48"/>
                        <a:pt x="0" y="48"/>
                      </a:cubicBezTo>
                      <a:cubicBezTo>
                        <a:pt x="0" y="49"/>
                        <a:pt x="0" y="50"/>
                        <a:pt x="1" y="50"/>
                      </a:cubicBezTo>
                      <a:cubicBezTo>
                        <a:pt x="61" y="50"/>
                        <a:pt x="61" y="50"/>
                        <a:pt x="61" y="50"/>
                      </a:cubicBezTo>
                      <a:cubicBezTo>
                        <a:pt x="62" y="50"/>
                        <a:pt x="63" y="49"/>
                        <a:pt x="63" y="48"/>
                      </a:cubicBezTo>
                      <a:cubicBezTo>
                        <a:pt x="63" y="2"/>
                        <a:pt x="63" y="2"/>
                        <a:pt x="63" y="2"/>
                      </a:cubicBezTo>
                      <a:cubicBezTo>
                        <a:pt x="63" y="1"/>
                        <a:pt x="62" y="0"/>
                        <a:pt x="61" y="0"/>
                      </a:cubicBezTo>
                      <a:close/>
                      <a:moveTo>
                        <a:pt x="50" y="3"/>
                      </a:moveTo>
                      <a:cubicBezTo>
                        <a:pt x="54" y="3"/>
                        <a:pt x="54" y="3"/>
                        <a:pt x="54" y="3"/>
                      </a:cubicBezTo>
                      <a:cubicBezTo>
                        <a:pt x="54" y="7"/>
                        <a:pt x="54" y="7"/>
                        <a:pt x="54" y="7"/>
                      </a:cubicBezTo>
                      <a:cubicBezTo>
                        <a:pt x="50" y="7"/>
                        <a:pt x="50" y="7"/>
                        <a:pt x="50" y="7"/>
                      </a:cubicBezTo>
                      <a:lnTo>
                        <a:pt x="50" y="3"/>
                      </a:lnTo>
                      <a:close/>
                      <a:moveTo>
                        <a:pt x="3" y="3"/>
                      </a:moveTo>
                      <a:cubicBezTo>
                        <a:pt x="47" y="3"/>
                        <a:pt x="47" y="3"/>
                        <a:pt x="47" y="3"/>
                      </a:cubicBezTo>
                      <a:cubicBezTo>
                        <a:pt x="47" y="7"/>
                        <a:pt x="47" y="7"/>
                        <a:pt x="47" y="7"/>
                      </a:cubicBezTo>
                      <a:cubicBezTo>
                        <a:pt x="3" y="7"/>
                        <a:pt x="3" y="7"/>
                        <a:pt x="3" y="7"/>
                      </a:cubicBezTo>
                      <a:lnTo>
                        <a:pt x="3" y="3"/>
                      </a:lnTo>
                      <a:close/>
                      <a:moveTo>
                        <a:pt x="60" y="46"/>
                      </a:moveTo>
                      <a:cubicBezTo>
                        <a:pt x="3" y="46"/>
                        <a:pt x="3" y="46"/>
                        <a:pt x="3" y="46"/>
                      </a:cubicBezTo>
                      <a:cubicBezTo>
                        <a:pt x="3" y="10"/>
                        <a:pt x="3" y="10"/>
                        <a:pt x="3" y="10"/>
                      </a:cubicBezTo>
                      <a:cubicBezTo>
                        <a:pt x="60" y="10"/>
                        <a:pt x="60" y="10"/>
                        <a:pt x="60" y="10"/>
                      </a:cubicBezTo>
                      <a:lnTo>
                        <a:pt x="60" y="46"/>
                      </a:lnTo>
                      <a:close/>
                      <a:moveTo>
                        <a:pt x="60" y="7"/>
                      </a:moveTo>
                      <a:cubicBezTo>
                        <a:pt x="57" y="7"/>
                        <a:pt x="57" y="7"/>
                        <a:pt x="57" y="7"/>
                      </a:cubicBezTo>
                      <a:cubicBezTo>
                        <a:pt x="57" y="3"/>
                        <a:pt x="57" y="3"/>
                        <a:pt x="57" y="3"/>
                      </a:cubicBezTo>
                      <a:cubicBezTo>
                        <a:pt x="60" y="3"/>
                        <a:pt x="60" y="3"/>
                        <a:pt x="60" y="3"/>
                      </a:cubicBezTo>
                      <a:lnTo>
                        <a:pt x="6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136"/>
                <p:cNvSpPr>
                  <a:spLocks/>
                </p:cNvSpPr>
                <p:nvPr/>
              </p:nvSpPr>
              <p:spPr bwMode="auto">
                <a:xfrm>
                  <a:off x="19219863" y="6761163"/>
                  <a:ext cx="295275" cy="19050"/>
                </a:xfrm>
                <a:custGeom>
                  <a:avLst/>
                  <a:gdLst>
                    <a:gd name="T0" fmla="*/ 1 w 31"/>
                    <a:gd name="T1" fmla="*/ 2 h 2"/>
                    <a:gd name="T2" fmla="*/ 30 w 31"/>
                    <a:gd name="T3" fmla="*/ 2 h 2"/>
                    <a:gd name="T4" fmla="*/ 31 w 31"/>
                    <a:gd name="T5" fmla="*/ 1 h 2"/>
                    <a:gd name="T6" fmla="*/ 30 w 31"/>
                    <a:gd name="T7" fmla="*/ 0 h 2"/>
                    <a:gd name="T8" fmla="*/ 1 w 31"/>
                    <a:gd name="T9" fmla="*/ 0 h 2"/>
                    <a:gd name="T10" fmla="*/ 0 w 31"/>
                    <a:gd name="T11" fmla="*/ 1 h 2"/>
                    <a:gd name="T12" fmla="*/ 1 w 3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1" y="2"/>
                      </a:moveTo>
                      <a:cubicBezTo>
                        <a:pt x="30" y="2"/>
                        <a:pt x="30" y="2"/>
                        <a:pt x="30" y="2"/>
                      </a:cubicBezTo>
                      <a:cubicBezTo>
                        <a:pt x="31" y="2"/>
                        <a:pt x="31" y="2"/>
                        <a:pt x="31" y="1"/>
                      </a:cubicBezTo>
                      <a:cubicBezTo>
                        <a:pt x="31" y="0"/>
                        <a:pt x="31" y="0"/>
                        <a:pt x="30"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Freeform 137"/>
                <p:cNvSpPr>
                  <a:spLocks/>
                </p:cNvSpPr>
                <p:nvPr/>
              </p:nvSpPr>
              <p:spPr bwMode="auto">
                <a:xfrm>
                  <a:off x="19219863" y="6818313"/>
                  <a:ext cx="295275" cy="28575"/>
                </a:xfrm>
                <a:custGeom>
                  <a:avLst/>
                  <a:gdLst>
                    <a:gd name="T0" fmla="*/ 30 w 31"/>
                    <a:gd name="T1" fmla="*/ 0 h 3"/>
                    <a:gd name="T2" fmla="*/ 1 w 31"/>
                    <a:gd name="T3" fmla="*/ 0 h 3"/>
                    <a:gd name="T4" fmla="*/ 0 w 31"/>
                    <a:gd name="T5" fmla="*/ 2 h 3"/>
                    <a:gd name="T6" fmla="*/ 1 w 31"/>
                    <a:gd name="T7" fmla="*/ 3 h 3"/>
                    <a:gd name="T8" fmla="*/ 30 w 31"/>
                    <a:gd name="T9" fmla="*/ 3 h 3"/>
                    <a:gd name="T10" fmla="*/ 31 w 31"/>
                    <a:gd name="T11" fmla="*/ 2 h 3"/>
                    <a:gd name="T12" fmla="*/ 30 w 3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1" h="3">
                      <a:moveTo>
                        <a:pt x="30" y="0"/>
                      </a:moveTo>
                      <a:cubicBezTo>
                        <a:pt x="1" y="0"/>
                        <a:pt x="1" y="0"/>
                        <a:pt x="1" y="0"/>
                      </a:cubicBezTo>
                      <a:cubicBezTo>
                        <a:pt x="0" y="0"/>
                        <a:pt x="0" y="1"/>
                        <a:pt x="0" y="2"/>
                      </a:cubicBezTo>
                      <a:cubicBezTo>
                        <a:pt x="0" y="2"/>
                        <a:pt x="0" y="3"/>
                        <a:pt x="1" y="3"/>
                      </a:cubicBezTo>
                      <a:cubicBezTo>
                        <a:pt x="30" y="3"/>
                        <a:pt x="30" y="3"/>
                        <a:pt x="30" y="3"/>
                      </a:cubicBezTo>
                      <a:cubicBezTo>
                        <a:pt x="31" y="3"/>
                        <a:pt x="31" y="2"/>
                        <a:pt x="31" y="2"/>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Freeform 138"/>
                <p:cNvSpPr>
                  <a:spLocks/>
                </p:cNvSpPr>
                <p:nvPr/>
              </p:nvSpPr>
              <p:spPr bwMode="auto">
                <a:xfrm>
                  <a:off x="19219863" y="6884988"/>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1"/>
                        <a:pt x="0" y="1"/>
                      </a:cubicBezTo>
                      <a:cubicBezTo>
                        <a:pt x="0" y="2"/>
                        <a:pt x="0" y="2"/>
                        <a:pt x="1" y="2"/>
                      </a:cubicBezTo>
                      <a:cubicBezTo>
                        <a:pt x="30" y="2"/>
                        <a:pt x="30" y="2"/>
                        <a:pt x="30" y="2"/>
                      </a:cubicBezTo>
                      <a:cubicBezTo>
                        <a:pt x="31" y="2"/>
                        <a:pt x="31" y="2"/>
                        <a:pt x="31" y="1"/>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Freeform 139"/>
                <p:cNvSpPr>
                  <a:spLocks/>
                </p:cNvSpPr>
                <p:nvPr/>
              </p:nvSpPr>
              <p:spPr bwMode="auto">
                <a:xfrm>
                  <a:off x="19219863" y="6951663"/>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0"/>
                        <a:pt x="0" y="1"/>
                      </a:cubicBezTo>
                      <a:cubicBezTo>
                        <a:pt x="0" y="1"/>
                        <a:pt x="0" y="2"/>
                        <a:pt x="1" y="2"/>
                      </a:cubicBezTo>
                      <a:cubicBezTo>
                        <a:pt x="30" y="2"/>
                        <a:pt x="30" y="2"/>
                        <a:pt x="30" y="2"/>
                      </a:cubicBezTo>
                      <a:cubicBezTo>
                        <a:pt x="31" y="2"/>
                        <a:pt x="31" y="1"/>
                        <a:pt x="31" y="1"/>
                      </a:cubicBezTo>
                      <a:cubicBezTo>
                        <a:pt x="31" y="0"/>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Freeform 140"/>
                <p:cNvSpPr>
                  <a:spLocks noEditPoints="1"/>
                </p:cNvSpPr>
                <p:nvPr/>
              </p:nvSpPr>
              <p:spPr bwMode="auto">
                <a:xfrm>
                  <a:off x="19096038" y="6884988"/>
                  <a:ext cx="85725" cy="85725"/>
                </a:xfrm>
                <a:custGeom>
                  <a:avLst/>
                  <a:gdLst>
                    <a:gd name="T0" fmla="*/ 8 w 9"/>
                    <a:gd name="T1" fmla="*/ 0 h 9"/>
                    <a:gd name="T2" fmla="*/ 1 w 9"/>
                    <a:gd name="T3" fmla="*/ 0 h 9"/>
                    <a:gd name="T4" fmla="*/ 0 w 9"/>
                    <a:gd name="T5" fmla="*/ 1 h 9"/>
                    <a:gd name="T6" fmla="*/ 0 w 9"/>
                    <a:gd name="T7" fmla="*/ 8 h 9"/>
                    <a:gd name="T8" fmla="*/ 1 w 9"/>
                    <a:gd name="T9" fmla="*/ 9 h 9"/>
                    <a:gd name="T10" fmla="*/ 8 w 9"/>
                    <a:gd name="T11" fmla="*/ 9 h 9"/>
                    <a:gd name="T12" fmla="*/ 9 w 9"/>
                    <a:gd name="T13" fmla="*/ 8 h 9"/>
                    <a:gd name="T14" fmla="*/ 9 w 9"/>
                    <a:gd name="T15" fmla="*/ 1 h 9"/>
                    <a:gd name="T16" fmla="*/ 8 w 9"/>
                    <a:gd name="T17" fmla="*/ 0 h 9"/>
                    <a:gd name="T18" fmla="*/ 7 w 9"/>
                    <a:gd name="T19" fmla="*/ 7 h 9"/>
                    <a:gd name="T20" fmla="*/ 2 w 9"/>
                    <a:gd name="T21" fmla="*/ 7 h 9"/>
                    <a:gd name="T22" fmla="*/ 2 w 9"/>
                    <a:gd name="T23" fmla="*/ 2 h 9"/>
                    <a:gd name="T24" fmla="*/ 7 w 9"/>
                    <a:gd name="T25" fmla="*/ 2 h 9"/>
                    <a:gd name="T26" fmla="*/ 7 w 9"/>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1"/>
                        <a:pt x="0" y="1"/>
                      </a:cubicBezTo>
                      <a:cubicBezTo>
                        <a:pt x="0" y="8"/>
                        <a:pt x="0" y="8"/>
                        <a:pt x="0" y="8"/>
                      </a:cubicBezTo>
                      <a:cubicBezTo>
                        <a:pt x="0" y="8"/>
                        <a:pt x="1" y="9"/>
                        <a:pt x="1" y="9"/>
                      </a:cubicBezTo>
                      <a:cubicBezTo>
                        <a:pt x="8" y="9"/>
                        <a:pt x="8" y="9"/>
                        <a:pt x="8" y="9"/>
                      </a:cubicBezTo>
                      <a:cubicBezTo>
                        <a:pt x="8" y="9"/>
                        <a:pt x="9" y="8"/>
                        <a:pt x="9" y="8"/>
                      </a:cubicBezTo>
                      <a:cubicBezTo>
                        <a:pt x="9" y="1"/>
                        <a:pt x="9" y="1"/>
                        <a:pt x="9" y="1"/>
                      </a:cubicBezTo>
                      <a:cubicBezTo>
                        <a:pt x="9" y="1"/>
                        <a:pt x="8" y="0"/>
                        <a:pt x="8" y="0"/>
                      </a:cubicBezTo>
                      <a:close/>
                      <a:moveTo>
                        <a:pt x="7" y="7"/>
                      </a:moveTo>
                      <a:cubicBezTo>
                        <a:pt x="2" y="7"/>
                        <a:pt x="2" y="7"/>
                        <a:pt x="2" y="7"/>
                      </a:cubicBezTo>
                      <a:cubicBezTo>
                        <a:pt x="2" y="2"/>
                        <a:pt x="2" y="2"/>
                        <a:pt x="2" y="2"/>
                      </a:cubicBezTo>
                      <a:cubicBezTo>
                        <a:pt x="7" y="2"/>
                        <a:pt x="7" y="2"/>
                        <a:pt x="7" y="2"/>
                      </a:cubicBez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Freeform 141"/>
                <p:cNvSpPr>
                  <a:spLocks noEditPoints="1"/>
                </p:cNvSpPr>
                <p:nvPr/>
              </p:nvSpPr>
              <p:spPr bwMode="auto">
                <a:xfrm>
                  <a:off x="19096038" y="6761163"/>
                  <a:ext cx="85725" cy="85725"/>
                </a:xfrm>
                <a:custGeom>
                  <a:avLst/>
                  <a:gdLst>
                    <a:gd name="T0" fmla="*/ 8 w 9"/>
                    <a:gd name="T1" fmla="*/ 0 h 9"/>
                    <a:gd name="T2" fmla="*/ 1 w 9"/>
                    <a:gd name="T3" fmla="*/ 0 h 9"/>
                    <a:gd name="T4" fmla="*/ 0 w 9"/>
                    <a:gd name="T5" fmla="*/ 1 h 9"/>
                    <a:gd name="T6" fmla="*/ 0 w 9"/>
                    <a:gd name="T7" fmla="*/ 7 h 9"/>
                    <a:gd name="T8" fmla="*/ 1 w 9"/>
                    <a:gd name="T9" fmla="*/ 9 h 9"/>
                    <a:gd name="T10" fmla="*/ 8 w 9"/>
                    <a:gd name="T11" fmla="*/ 9 h 9"/>
                    <a:gd name="T12" fmla="*/ 9 w 9"/>
                    <a:gd name="T13" fmla="*/ 7 h 9"/>
                    <a:gd name="T14" fmla="*/ 9 w 9"/>
                    <a:gd name="T15" fmla="*/ 1 h 9"/>
                    <a:gd name="T16" fmla="*/ 8 w 9"/>
                    <a:gd name="T17" fmla="*/ 0 h 9"/>
                    <a:gd name="T18" fmla="*/ 7 w 9"/>
                    <a:gd name="T19" fmla="*/ 6 h 9"/>
                    <a:gd name="T20" fmla="*/ 2 w 9"/>
                    <a:gd name="T21" fmla="*/ 6 h 9"/>
                    <a:gd name="T22" fmla="*/ 2 w 9"/>
                    <a:gd name="T23" fmla="*/ 2 h 9"/>
                    <a:gd name="T24" fmla="*/ 7 w 9"/>
                    <a:gd name="T25" fmla="*/ 2 h 9"/>
                    <a:gd name="T26" fmla="*/ 7 w 9"/>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0"/>
                        <a:pt x="0" y="1"/>
                      </a:cubicBezTo>
                      <a:cubicBezTo>
                        <a:pt x="0" y="7"/>
                        <a:pt x="0" y="7"/>
                        <a:pt x="0" y="7"/>
                      </a:cubicBezTo>
                      <a:cubicBezTo>
                        <a:pt x="0" y="8"/>
                        <a:pt x="1" y="9"/>
                        <a:pt x="1" y="9"/>
                      </a:cubicBezTo>
                      <a:cubicBezTo>
                        <a:pt x="8" y="9"/>
                        <a:pt x="8" y="9"/>
                        <a:pt x="8" y="9"/>
                      </a:cubicBezTo>
                      <a:cubicBezTo>
                        <a:pt x="8" y="9"/>
                        <a:pt x="9" y="8"/>
                        <a:pt x="9" y="7"/>
                      </a:cubicBezTo>
                      <a:cubicBezTo>
                        <a:pt x="9" y="1"/>
                        <a:pt x="9" y="1"/>
                        <a:pt x="9" y="1"/>
                      </a:cubicBezTo>
                      <a:cubicBezTo>
                        <a:pt x="9" y="0"/>
                        <a:pt x="8" y="0"/>
                        <a:pt x="8" y="0"/>
                      </a:cubicBezTo>
                      <a:close/>
                      <a:moveTo>
                        <a:pt x="7" y="6"/>
                      </a:moveTo>
                      <a:cubicBezTo>
                        <a:pt x="2" y="6"/>
                        <a:pt x="2" y="6"/>
                        <a:pt x="2" y="6"/>
                      </a:cubicBezTo>
                      <a:cubicBezTo>
                        <a:pt x="2" y="2"/>
                        <a:pt x="2" y="2"/>
                        <a:pt x="2" y="2"/>
                      </a:cubicBezTo>
                      <a:cubicBezTo>
                        <a:pt x="7" y="2"/>
                        <a:pt x="7" y="2"/>
                        <a:pt x="7" y="2"/>
                      </a:cubicBez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81" name="TextBox 31"/>
            <p:cNvSpPr txBox="1">
              <a:spLocks noChangeArrowheads="1"/>
            </p:cNvSpPr>
            <p:nvPr/>
          </p:nvSpPr>
          <p:spPr bwMode="auto">
            <a:xfrm>
              <a:off x="16839073" y="8305800"/>
              <a:ext cx="3284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b="1" dirty="0">
                  <a:solidFill>
                    <a:schemeClr val="bg1"/>
                  </a:solidFill>
                  <a:latin typeface="Lato Black" pitchFamily="34" charset="0"/>
                  <a:ea typeface="Lato Black" pitchFamily="34" charset="0"/>
                  <a:cs typeface="Lato Black" pitchFamily="34" charset="0"/>
                </a:rPr>
                <a:t>Success</a:t>
              </a:r>
              <a:endParaRPr lang="id-ID" b="1" dirty="0">
                <a:solidFill>
                  <a:schemeClr val="bg1"/>
                </a:solidFill>
                <a:latin typeface="Lato Black" pitchFamily="34" charset="0"/>
                <a:ea typeface="Lato Black" pitchFamily="34" charset="0"/>
                <a:cs typeface="Lato Black" pitchFamily="34" charset="0"/>
              </a:endParaRPr>
            </a:p>
          </p:txBody>
        </p:sp>
      </p:grpSp>
      <p:grpSp>
        <p:nvGrpSpPr>
          <p:cNvPr id="272" name="กลุ่ม 271"/>
          <p:cNvGrpSpPr/>
          <p:nvPr/>
        </p:nvGrpSpPr>
        <p:grpSpPr>
          <a:xfrm>
            <a:off x="7731430" y="3505200"/>
            <a:ext cx="8951442" cy="8435721"/>
            <a:chOff x="7731430" y="3505200"/>
            <a:chExt cx="8951442" cy="8435721"/>
          </a:xfrm>
        </p:grpSpPr>
        <p:sp>
          <p:nvSpPr>
            <p:cNvPr id="9" name="Oval 10"/>
            <p:cNvSpPr>
              <a:spLocks noChangeArrowheads="1"/>
            </p:cNvSpPr>
            <p:nvPr/>
          </p:nvSpPr>
          <p:spPr bwMode="auto">
            <a:xfrm>
              <a:off x="12253637" y="3645532"/>
              <a:ext cx="117528" cy="117528"/>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31" name="กลุ่ม 30"/>
            <p:cNvGrpSpPr/>
            <p:nvPr/>
          </p:nvGrpSpPr>
          <p:grpSpPr>
            <a:xfrm>
              <a:off x="7731430" y="3505200"/>
              <a:ext cx="8951442" cy="8435721"/>
              <a:chOff x="3100388" y="4786313"/>
              <a:chExt cx="8101012" cy="7634287"/>
            </a:xfrm>
          </p:grpSpPr>
          <p:sp>
            <p:nvSpPr>
              <p:cNvPr id="10" name="Freeform 11"/>
              <p:cNvSpPr>
                <a:spLocks/>
              </p:cNvSpPr>
              <p:nvPr/>
            </p:nvSpPr>
            <p:spPr bwMode="auto">
              <a:xfrm>
                <a:off x="3100388" y="4786313"/>
                <a:ext cx="8101012" cy="5683250"/>
              </a:xfrm>
              <a:custGeom>
                <a:avLst/>
                <a:gdLst>
                  <a:gd name="T0" fmla="*/ 0 w 382"/>
                  <a:gd name="T1" fmla="*/ 268 h 268"/>
                  <a:gd name="T2" fmla="*/ 0 w 382"/>
                  <a:gd name="T3" fmla="*/ 10 h 268"/>
                  <a:gd name="T4" fmla="*/ 10 w 382"/>
                  <a:gd name="T5" fmla="*/ 0 h 268"/>
                  <a:gd name="T6" fmla="*/ 372 w 382"/>
                  <a:gd name="T7" fmla="*/ 0 h 268"/>
                  <a:gd name="T8" fmla="*/ 382 w 382"/>
                  <a:gd name="T9" fmla="*/ 10 h 268"/>
                  <a:gd name="T10" fmla="*/ 382 w 382"/>
                  <a:gd name="T11" fmla="*/ 268 h 268"/>
                  <a:gd name="T12" fmla="*/ 0 w 382"/>
                  <a:gd name="T13" fmla="*/ 268 h 268"/>
                </a:gdLst>
                <a:ahLst/>
                <a:cxnLst>
                  <a:cxn ang="0">
                    <a:pos x="T0" y="T1"/>
                  </a:cxn>
                  <a:cxn ang="0">
                    <a:pos x="T2" y="T3"/>
                  </a:cxn>
                  <a:cxn ang="0">
                    <a:pos x="T4" y="T5"/>
                  </a:cxn>
                  <a:cxn ang="0">
                    <a:pos x="T6" y="T7"/>
                  </a:cxn>
                  <a:cxn ang="0">
                    <a:pos x="T8" y="T9"/>
                  </a:cxn>
                  <a:cxn ang="0">
                    <a:pos x="T10" y="T11"/>
                  </a:cxn>
                  <a:cxn ang="0">
                    <a:pos x="T12" y="T13"/>
                  </a:cxn>
                </a:cxnLst>
                <a:rect l="0" t="0" r="r" b="b"/>
                <a:pathLst>
                  <a:path w="382" h="268">
                    <a:moveTo>
                      <a:pt x="0" y="268"/>
                    </a:moveTo>
                    <a:cubicBezTo>
                      <a:pt x="0" y="10"/>
                      <a:pt x="0" y="10"/>
                      <a:pt x="0" y="10"/>
                    </a:cubicBezTo>
                    <a:cubicBezTo>
                      <a:pt x="0" y="4"/>
                      <a:pt x="4" y="0"/>
                      <a:pt x="10" y="0"/>
                    </a:cubicBezTo>
                    <a:cubicBezTo>
                      <a:pt x="372" y="0"/>
                      <a:pt x="372" y="0"/>
                      <a:pt x="372" y="0"/>
                    </a:cubicBezTo>
                    <a:cubicBezTo>
                      <a:pt x="377" y="0"/>
                      <a:pt x="382" y="4"/>
                      <a:pt x="382" y="10"/>
                    </a:cubicBezTo>
                    <a:cubicBezTo>
                      <a:pt x="382" y="268"/>
                      <a:pt x="382" y="268"/>
                      <a:pt x="382" y="268"/>
                    </a:cubicBezTo>
                    <a:lnTo>
                      <a:pt x="0" y="268"/>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 name="Freeform 12"/>
              <p:cNvSpPr>
                <a:spLocks/>
              </p:cNvSpPr>
              <p:nvPr/>
            </p:nvSpPr>
            <p:spPr bwMode="auto">
              <a:xfrm>
                <a:off x="3100388" y="10469563"/>
                <a:ext cx="8101012" cy="847725"/>
              </a:xfrm>
              <a:custGeom>
                <a:avLst/>
                <a:gdLst>
                  <a:gd name="T0" fmla="*/ 372 w 382"/>
                  <a:gd name="T1" fmla="*/ 40 h 40"/>
                  <a:gd name="T2" fmla="*/ 10 w 382"/>
                  <a:gd name="T3" fmla="*/ 40 h 40"/>
                  <a:gd name="T4" fmla="*/ 0 w 382"/>
                  <a:gd name="T5" fmla="*/ 30 h 40"/>
                  <a:gd name="T6" fmla="*/ 0 w 382"/>
                  <a:gd name="T7" fmla="*/ 0 h 40"/>
                  <a:gd name="T8" fmla="*/ 382 w 382"/>
                  <a:gd name="T9" fmla="*/ 0 h 40"/>
                  <a:gd name="T10" fmla="*/ 382 w 382"/>
                  <a:gd name="T11" fmla="*/ 30 h 40"/>
                  <a:gd name="T12" fmla="*/ 372 w 382"/>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82" h="40">
                    <a:moveTo>
                      <a:pt x="372" y="40"/>
                    </a:moveTo>
                    <a:cubicBezTo>
                      <a:pt x="10" y="40"/>
                      <a:pt x="10" y="40"/>
                      <a:pt x="10" y="40"/>
                    </a:cubicBezTo>
                    <a:cubicBezTo>
                      <a:pt x="4" y="40"/>
                      <a:pt x="0" y="35"/>
                      <a:pt x="0" y="30"/>
                    </a:cubicBezTo>
                    <a:cubicBezTo>
                      <a:pt x="0" y="0"/>
                      <a:pt x="0" y="0"/>
                      <a:pt x="0" y="0"/>
                    </a:cubicBezTo>
                    <a:cubicBezTo>
                      <a:pt x="382" y="0"/>
                      <a:pt x="382" y="0"/>
                      <a:pt x="382" y="0"/>
                    </a:cubicBezTo>
                    <a:cubicBezTo>
                      <a:pt x="382" y="30"/>
                      <a:pt x="382" y="30"/>
                      <a:pt x="382" y="30"/>
                    </a:cubicBezTo>
                    <a:cubicBezTo>
                      <a:pt x="382" y="35"/>
                      <a:pt x="377" y="40"/>
                      <a:pt x="372" y="40"/>
                    </a:cubicBezTo>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 name="Freeform 13"/>
              <p:cNvSpPr>
                <a:spLocks/>
              </p:cNvSpPr>
              <p:nvPr/>
            </p:nvSpPr>
            <p:spPr bwMode="auto">
              <a:xfrm>
                <a:off x="5645150" y="11276013"/>
                <a:ext cx="3160712" cy="1144587"/>
              </a:xfrm>
              <a:custGeom>
                <a:avLst/>
                <a:gdLst>
                  <a:gd name="T0" fmla="*/ 0 w 1991"/>
                  <a:gd name="T1" fmla="*/ 721 h 721"/>
                  <a:gd name="T2" fmla="*/ 0 w 1991"/>
                  <a:gd name="T3" fmla="*/ 641 h 721"/>
                  <a:gd name="T4" fmla="*/ 241 w 1991"/>
                  <a:gd name="T5" fmla="*/ 614 h 721"/>
                  <a:gd name="T6" fmla="*/ 401 w 1991"/>
                  <a:gd name="T7" fmla="*/ 0 h 721"/>
                  <a:gd name="T8" fmla="*/ 1590 w 1991"/>
                  <a:gd name="T9" fmla="*/ 0 h 721"/>
                  <a:gd name="T10" fmla="*/ 1750 w 1991"/>
                  <a:gd name="T11" fmla="*/ 614 h 721"/>
                  <a:gd name="T12" fmla="*/ 1991 w 1991"/>
                  <a:gd name="T13" fmla="*/ 641 h 721"/>
                  <a:gd name="T14" fmla="*/ 1991 w 1991"/>
                  <a:gd name="T15" fmla="*/ 721 h 721"/>
                  <a:gd name="T16" fmla="*/ 0 w 1991"/>
                  <a:gd name="T17" fmla="*/ 721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1" h="721">
                    <a:moveTo>
                      <a:pt x="0" y="721"/>
                    </a:moveTo>
                    <a:lnTo>
                      <a:pt x="0" y="641"/>
                    </a:lnTo>
                    <a:lnTo>
                      <a:pt x="241" y="614"/>
                    </a:lnTo>
                    <a:lnTo>
                      <a:pt x="401" y="0"/>
                    </a:lnTo>
                    <a:lnTo>
                      <a:pt x="1590" y="0"/>
                    </a:lnTo>
                    <a:lnTo>
                      <a:pt x="1750" y="614"/>
                    </a:lnTo>
                    <a:lnTo>
                      <a:pt x="1991" y="641"/>
                    </a:lnTo>
                    <a:lnTo>
                      <a:pt x="1991" y="721"/>
                    </a:lnTo>
                    <a:lnTo>
                      <a:pt x="0" y="721"/>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 name="Freeform 14"/>
              <p:cNvSpPr>
                <a:spLocks/>
              </p:cNvSpPr>
              <p:nvPr/>
            </p:nvSpPr>
            <p:spPr bwMode="auto">
              <a:xfrm>
                <a:off x="5645150" y="11276013"/>
                <a:ext cx="3160712" cy="1144587"/>
              </a:xfrm>
              <a:custGeom>
                <a:avLst/>
                <a:gdLst>
                  <a:gd name="T0" fmla="*/ 0 w 1991"/>
                  <a:gd name="T1" fmla="*/ 721 h 721"/>
                  <a:gd name="T2" fmla="*/ 0 w 1991"/>
                  <a:gd name="T3" fmla="*/ 641 h 721"/>
                  <a:gd name="T4" fmla="*/ 241 w 1991"/>
                  <a:gd name="T5" fmla="*/ 614 h 721"/>
                  <a:gd name="T6" fmla="*/ 401 w 1991"/>
                  <a:gd name="T7" fmla="*/ 0 h 721"/>
                  <a:gd name="T8" fmla="*/ 1590 w 1991"/>
                  <a:gd name="T9" fmla="*/ 0 h 721"/>
                  <a:gd name="T10" fmla="*/ 1750 w 1991"/>
                  <a:gd name="T11" fmla="*/ 614 h 721"/>
                  <a:gd name="T12" fmla="*/ 1991 w 1991"/>
                  <a:gd name="T13" fmla="*/ 641 h 721"/>
                  <a:gd name="T14" fmla="*/ 1991 w 1991"/>
                  <a:gd name="T15" fmla="*/ 721 h 721"/>
                  <a:gd name="T16" fmla="*/ 0 w 1991"/>
                  <a:gd name="T17" fmla="*/ 721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1" h="721">
                    <a:moveTo>
                      <a:pt x="0" y="721"/>
                    </a:moveTo>
                    <a:lnTo>
                      <a:pt x="0" y="641"/>
                    </a:lnTo>
                    <a:lnTo>
                      <a:pt x="241" y="614"/>
                    </a:lnTo>
                    <a:lnTo>
                      <a:pt x="401" y="0"/>
                    </a:lnTo>
                    <a:lnTo>
                      <a:pt x="1590" y="0"/>
                    </a:lnTo>
                    <a:lnTo>
                      <a:pt x="1750" y="614"/>
                    </a:lnTo>
                    <a:lnTo>
                      <a:pt x="1991" y="641"/>
                    </a:lnTo>
                    <a:lnTo>
                      <a:pt x="1991" y="721"/>
                    </a:lnTo>
                    <a:lnTo>
                      <a:pt x="0" y="7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 name="Freeform 15"/>
              <p:cNvSpPr>
                <a:spLocks/>
              </p:cNvSpPr>
              <p:nvPr/>
            </p:nvSpPr>
            <p:spPr bwMode="auto">
              <a:xfrm>
                <a:off x="6238875" y="11276013"/>
                <a:ext cx="1973262" cy="190500"/>
              </a:xfrm>
              <a:custGeom>
                <a:avLst/>
                <a:gdLst>
                  <a:gd name="T0" fmla="*/ 1216 w 1243"/>
                  <a:gd name="T1" fmla="*/ 0 h 120"/>
                  <a:gd name="T2" fmla="*/ 27 w 1243"/>
                  <a:gd name="T3" fmla="*/ 0 h 120"/>
                  <a:gd name="T4" fmla="*/ 0 w 1243"/>
                  <a:gd name="T5" fmla="*/ 120 h 120"/>
                  <a:gd name="T6" fmla="*/ 1243 w 1243"/>
                  <a:gd name="T7" fmla="*/ 120 h 120"/>
                  <a:gd name="T8" fmla="*/ 1216 w 1243"/>
                  <a:gd name="T9" fmla="*/ 0 h 120"/>
                </a:gdLst>
                <a:ahLst/>
                <a:cxnLst>
                  <a:cxn ang="0">
                    <a:pos x="T0" y="T1"/>
                  </a:cxn>
                  <a:cxn ang="0">
                    <a:pos x="T2" y="T3"/>
                  </a:cxn>
                  <a:cxn ang="0">
                    <a:pos x="T4" y="T5"/>
                  </a:cxn>
                  <a:cxn ang="0">
                    <a:pos x="T6" y="T7"/>
                  </a:cxn>
                  <a:cxn ang="0">
                    <a:pos x="T8" y="T9"/>
                  </a:cxn>
                </a:cxnLst>
                <a:rect l="0" t="0" r="r" b="b"/>
                <a:pathLst>
                  <a:path w="1243" h="120">
                    <a:moveTo>
                      <a:pt x="1216" y="0"/>
                    </a:moveTo>
                    <a:lnTo>
                      <a:pt x="27" y="0"/>
                    </a:lnTo>
                    <a:lnTo>
                      <a:pt x="0" y="120"/>
                    </a:lnTo>
                    <a:lnTo>
                      <a:pt x="1243" y="120"/>
                    </a:lnTo>
                    <a:lnTo>
                      <a:pt x="1216" y="0"/>
                    </a:lnTo>
                    <a:close/>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 name="Freeform 16"/>
              <p:cNvSpPr>
                <a:spLocks/>
              </p:cNvSpPr>
              <p:nvPr/>
            </p:nvSpPr>
            <p:spPr bwMode="auto">
              <a:xfrm>
                <a:off x="6238875" y="11276013"/>
                <a:ext cx="1973262" cy="190500"/>
              </a:xfrm>
              <a:custGeom>
                <a:avLst/>
                <a:gdLst>
                  <a:gd name="T0" fmla="*/ 1216 w 1243"/>
                  <a:gd name="T1" fmla="*/ 0 h 120"/>
                  <a:gd name="T2" fmla="*/ 27 w 1243"/>
                  <a:gd name="T3" fmla="*/ 0 h 120"/>
                  <a:gd name="T4" fmla="*/ 0 w 1243"/>
                  <a:gd name="T5" fmla="*/ 120 h 120"/>
                  <a:gd name="T6" fmla="*/ 1243 w 1243"/>
                  <a:gd name="T7" fmla="*/ 120 h 120"/>
                  <a:gd name="T8" fmla="*/ 1216 w 1243"/>
                  <a:gd name="T9" fmla="*/ 0 h 120"/>
                </a:gdLst>
                <a:ahLst/>
                <a:cxnLst>
                  <a:cxn ang="0">
                    <a:pos x="T0" y="T1"/>
                  </a:cxn>
                  <a:cxn ang="0">
                    <a:pos x="T2" y="T3"/>
                  </a:cxn>
                  <a:cxn ang="0">
                    <a:pos x="T4" y="T5"/>
                  </a:cxn>
                  <a:cxn ang="0">
                    <a:pos x="T6" y="T7"/>
                  </a:cxn>
                  <a:cxn ang="0">
                    <a:pos x="T8" y="T9"/>
                  </a:cxn>
                </a:cxnLst>
                <a:rect l="0" t="0" r="r" b="b"/>
                <a:pathLst>
                  <a:path w="1243" h="120">
                    <a:moveTo>
                      <a:pt x="1216" y="0"/>
                    </a:moveTo>
                    <a:lnTo>
                      <a:pt x="27" y="0"/>
                    </a:lnTo>
                    <a:lnTo>
                      <a:pt x="0" y="120"/>
                    </a:lnTo>
                    <a:lnTo>
                      <a:pt x="1243" y="120"/>
                    </a:lnTo>
                    <a:lnTo>
                      <a:pt x="1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7" name="Rectangle 17"/>
            <p:cNvSpPr>
              <a:spLocks noChangeArrowheads="1"/>
            </p:cNvSpPr>
            <p:nvPr/>
          </p:nvSpPr>
          <p:spPr bwMode="auto">
            <a:xfrm>
              <a:off x="8199788" y="7934436"/>
              <a:ext cx="8084891" cy="133491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8" name="Rectangle 18"/>
            <p:cNvSpPr>
              <a:spLocks noChangeArrowheads="1"/>
            </p:cNvSpPr>
            <p:nvPr/>
          </p:nvSpPr>
          <p:spPr bwMode="auto">
            <a:xfrm>
              <a:off x="8199788" y="6597771"/>
              <a:ext cx="8084891" cy="133666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9" name="Rectangle 19"/>
            <p:cNvSpPr>
              <a:spLocks noChangeArrowheads="1"/>
            </p:cNvSpPr>
            <p:nvPr/>
          </p:nvSpPr>
          <p:spPr bwMode="auto">
            <a:xfrm>
              <a:off x="8199788" y="5262861"/>
              <a:ext cx="8084891" cy="1334910"/>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30" name="Rectangle 20"/>
            <p:cNvSpPr>
              <a:spLocks noChangeArrowheads="1"/>
            </p:cNvSpPr>
            <p:nvPr/>
          </p:nvSpPr>
          <p:spPr bwMode="auto">
            <a:xfrm>
              <a:off x="8199788" y="3926197"/>
              <a:ext cx="8084891" cy="1336665"/>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96" name="TextBox 95"/>
            <p:cNvSpPr txBox="1"/>
            <p:nvPr/>
          </p:nvSpPr>
          <p:spPr>
            <a:xfrm>
              <a:off x="8898648" y="414517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97" name="TextBox 96"/>
            <p:cNvSpPr txBox="1"/>
            <p:nvPr/>
          </p:nvSpPr>
          <p:spPr>
            <a:xfrm>
              <a:off x="8885237" y="544057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98" name="TextBox 97"/>
            <p:cNvSpPr txBox="1"/>
            <p:nvPr/>
          </p:nvSpPr>
          <p:spPr>
            <a:xfrm>
              <a:off x="8898648" y="681217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99" name="TextBox 98"/>
            <p:cNvSpPr txBox="1"/>
            <p:nvPr/>
          </p:nvSpPr>
          <p:spPr>
            <a:xfrm>
              <a:off x="8885237" y="810757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cxnSp>
        <p:nvCxnSpPr>
          <p:cNvPr id="182" name="ตัวเชื่อมต่อตรง 237"/>
          <p:cNvCxnSpPr/>
          <p:nvPr/>
        </p:nvCxnSpPr>
        <p:spPr>
          <a:xfrm>
            <a:off x="6461234" y="4129324"/>
            <a:ext cx="120480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83" name="กลุ่ม 182"/>
          <p:cNvGrpSpPr/>
          <p:nvPr/>
        </p:nvGrpSpPr>
        <p:grpSpPr>
          <a:xfrm>
            <a:off x="4665189" y="3352800"/>
            <a:ext cx="1553048" cy="1553048"/>
            <a:chOff x="4665189" y="3755705"/>
            <a:chExt cx="1553048" cy="1553048"/>
          </a:xfrm>
        </p:grpSpPr>
        <p:sp>
          <p:nvSpPr>
            <p:cNvPr id="184" name="วงรี 183"/>
            <p:cNvSpPr/>
            <p:nvPr/>
          </p:nvSpPr>
          <p:spPr>
            <a:xfrm>
              <a:off x="4665189" y="3755705"/>
              <a:ext cx="1553048" cy="1553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85" name="TextBox 31"/>
            <p:cNvSpPr txBox="1">
              <a:spLocks noChangeArrowheads="1"/>
            </p:cNvSpPr>
            <p:nvPr/>
          </p:nvSpPr>
          <p:spPr bwMode="auto">
            <a:xfrm>
              <a:off x="4813850" y="4191000"/>
              <a:ext cx="132818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b="1" dirty="0">
                  <a:solidFill>
                    <a:schemeClr val="bg1"/>
                  </a:solidFill>
                  <a:latin typeface="Lato Black" pitchFamily="34" charset="0"/>
                  <a:ea typeface="Lato Black" pitchFamily="34" charset="0"/>
                  <a:cs typeface="Lato Black" pitchFamily="34" charset="0"/>
                </a:rPr>
                <a:t>35%</a:t>
              </a:r>
              <a:endParaRPr lang="id-ID" b="1" dirty="0">
                <a:solidFill>
                  <a:schemeClr val="bg1"/>
                </a:solidFill>
                <a:latin typeface="Lato Black" pitchFamily="34" charset="0"/>
                <a:ea typeface="Lato Black" pitchFamily="34" charset="0"/>
                <a:cs typeface="Lato Black" pitchFamily="34" charset="0"/>
              </a:endParaRPr>
            </a:p>
          </p:txBody>
        </p:sp>
      </p:grpSp>
      <p:cxnSp>
        <p:nvCxnSpPr>
          <p:cNvPr id="186" name="ตัวเชื่อมต่อตรง 237"/>
          <p:cNvCxnSpPr/>
          <p:nvPr/>
        </p:nvCxnSpPr>
        <p:spPr>
          <a:xfrm>
            <a:off x="6461234" y="5754771"/>
            <a:ext cx="120480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87" name="กลุ่ม 186"/>
          <p:cNvGrpSpPr/>
          <p:nvPr/>
        </p:nvGrpSpPr>
        <p:grpSpPr>
          <a:xfrm>
            <a:off x="4665189" y="4978247"/>
            <a:ext cx="1553048" cy="1553048"/>
            <a:chOff x="4665189" y="3755705"/>
            <a:chExt cx="1553048" cy="1553048"/>
          </a:xfrm>
        </p:grpSpPr>
        <p:sp>
          <p:nvSpPr>
            <p:cNvPr id="188" name="วงรี 187"/>
            <p:cNvSpPr/>
            <p:nvPr/>
          </p:nvSpPr>
          <p:spPr>
            <a:xfrm>
              <a:off x="4665189" y="3755705"/>
              <a:ext cx="1553048" cy="15530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89" name="TextBox 31"/>
            <p:cNvSpPr txBox="1">
              <a:spLocks noChangeArrowheads="1"/>
            </p:cNvSpPr>
            <p:nvPr/>
          </p:nvSpPr>
          <p:spPr bwMode="auto">
            <a:xfrm>
              <a:off x="4813850" y="4191000"/>
              <a:ext cx="132818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b="1" dirty="0">
                  <a:solidFill>
                    <a:schemeClr val="bg1"/>
                  </a:solidFill>
                  <a:latin typeface="Lato Black" pitchFamily="34" charset="0"/>
                  <a:ea typeface="Lato Black" pitchFamily="34" charset="0"/>
                  <a:cs typeface="Lato Black" pitchFamily="34" charset="0"/>
                </a:rPr>
                <a:t>35%</a:t>
              </a:r>
              <a:endParaRPr lang="id-ID" b="1" dirty="0">
                <a:solidFill>
                  <a:schemeClr val="bg1"/>
                </a:solidFill>
                <a:latin typeface="Lato Black" pitchFamily="34" charset="0"/>
                <a:ea typeface="Lato Black" pitchFamily="34" charset="0"/>
                <a:cs typeface="Lato Black" pitchFamily="34" charset="0"/>
              </a:endParaRPr>
            </a:p>
          </p:txBody>
        </p:sp>
      </p:grpSp>
      <p:cxnSp>
        <p:nvCxnSpPr>
          <p:cNvPr id="190" name="ตัวเชื่อมต่อตรง 237"/>
          <p:cNvCxnSpPr/>
          <p:nvPr/>
        </p:nvCxnSpPr>
        <p:spPr>
          <a:xfrm>
            <a:off x="6477112" y="7405924"/>
            <a:ext cx="120480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91" name="กลุ่ม 190"/>
          <p:cNvGrpSpPr/>
          <p:nvPr/>
        </p:nvGrpSpPr>
        <p:grpSpPr>
          <a:xfrm>
            <a:off x="4681067" y="6629400"/>
            <a:ext cx="1553048" cy="1553048"/>
            <a:chOff x="4665189" y="3755705"/>
            <a:chExt cx="1553048" cy="1553048"/>
          </a:xfrm>
        </p:grpSpPr>
        <p:sp>
          <p:nvSpPr>
            <p:cNvPr id="192" name="วงรี 191"/>
            <p:cNvSpPr/>
            <p:nvPr/>
          </p:nvSpPr>
          <p:spPr>
            <a:xfrm>
              <a:off x="4665189" y="3755705"/>
              <a:ext cx="1553048" cy="155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93" name="TextBox 31"/>
            <p:cNvSpPr txBox="1">
              <a:spLocks noChangeArrowheads="1"/>
            </p:cNvSpPr>
            <p:nvPr/>
          </p:nvSpPr>
          <p:spPr bwMode="auto">
            <a:xfrm>
              <a:off x="4813850" y="4191000"/>
              <a:ext cx="132818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b="1" dirty="0">
                  <a:solidFill>
                    <a:schemeClr val="bg1"/>
                  </a:solidFill>
                  <a:latin typeface="Lato Black" pitchFamily="34" charset="0"/>
                  <a:ea typeface="Lato Black" pitchFamily="34" charset="0"/>
                  <a:cs typeface="Lato Black" pitchFamily="34" charset="0"/>
                </a:rPr>
                <a:t>35%</a:t>
              </a:r>
              <a:endParaRPr lang="id-ID" b="1" dirty="0">
                <a:solidFill>
                  <a:schemeClr val="bg1"/>
                </a:solidFill>
                <a:latin typeface="Lato Black" pitchFamily="34" charset="0"/>
                <a:ea typeface="Lato Black" pitchFamily="34" charset="0"/>
                <a:cs typeface="Lato Black" pitchFamily="34" charset="0"/>
              </a:endParaRPr>
            </a:p>
          </p:txBody>
        </p:sp>
      </p:grpSp>
      <p:cxnSp>
        <p:nvCxnSpPr>
          <p:cNvPr id="194" name="ตัวเชื่อมต่อตรง 237"/>
          <p:cNvCxnSpPr/>
          <p:nvPr/>
        </p:nvCxnSpPr>
        <p:spPr>
          <a:xfrm>
            <a:off x="6477112" y="9031371"/>
            <a:ext cx="120480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95" name="กลุ่ม 194"/>
          <p:cNvGrpSpPr/>
          <p:nvPr/>
        </p:nvGrpSpPr>
        <p:grpSpPr>
          <a:xfrm>
            <a:off x="4681067" y="8254847"/>
            <a:ext cx="1553048" cy="1553048"/>
            <a:chOff x="4665189" y="3755705"/>
            <a:chExt cx="1553048" cy="1553048"/>
          </a:xfrm>
        </p:grpSpPr>
        <p:sp>
          <p:nvSpPr>
            <p:cNvPr id="196" name="วงรี 195"/>
            <p:cNvSpPr/>
            <p:nvPr/>
          </p:nvSpPr>
          <p:spPr>
            <a:xfrm>
              <a:off x="4665189" y="3755705"/>
              <a:ext cx="1553048" cy="15530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97" name="TextBox 31"/>
            <p:cNvSpPr txBox="1">
              <a:spLocks noChangeArrowheads="1"/>
            </p:cNvSpPr>
            <p:nvPr/>
          </p:nvSpPr>
          <p:spPr bwMode="auto">
            <a:xfrm>
              <a:off x="4813850" y="4191000"/>
              <a:ext cx="132818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b="1" dirty="0">
                  <a:solidFill>
                    <a:schemeClr val="bg1"/>
                  </a:solidFill>
                  <a:latin typeface="Lato Black" pitchFamily="34" charset="0"/>
                  <a:ea typeface="Lato Black" pitchFamily="34" charset="0"/>
                  <a:cs typeface="Lato Black" pitchFamily="34" charset="0"/>
                </a:rPr>
                <a:t>35%</a:t>
              </a:r>
              <a:endParaRPr lang="id-ID" b="1" dirty="0">
                <a:solidFill>
                  <a:schemeClr val="bg1"/>
                </a:solidFill>
                <a:latin typeface="Lato Black" pitchFamily="34" charset="0"/>
                <a:ea typeface="Lato Black" pitchFamily="34" charset="0"/>
                <a:cs typeface="Lato Black" pitchFamily="34" charset="0"/>
              </a:endParaRPr>
            </a:p>
          </p:txBody>
        </p:sp>
      </p:grpSp>
      <p:grpSp>
        <p:nvGrpSpPr>
          <p:cNvPr id="78" name="Group 77"/>
          <p:cNvGrpSpPr/>
          <p:nvPr/>
        </p:nvGrpSpPr>
        <p:grpSpPr>
          <a:xfrm>
            <a:off x="9342437" y="0"/>
            <a:ext cx="5121981" cy="1859280"/>
            <a:chOff x="9266237" y="-30479"/>
            <a:chExt cx="5121981" cy="1859280"/>
          </a:xfrm>
        </p:grpSpPr>
        <p:sp>
          <p:nvSpPr>
            <p:cNvPr id="79"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0" name="TextBox 79"/>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81" name="กลุ่ม 1"/>
            <p:cNvGrpSpPr/>
            <p:nvPr/>
          </p:nvGrpSpPr>
          <p:grpSpPr>
            <a:xfrm>
              <a:off x="10629638" y="960536"/>
              <a:ext cx="2675199" cy="191868"/>
              <a:chOff x="731836" y="7607630"/>
              <a:chExt cx="3043601" cy="240970"/>
            </a:xfrm>
          </p:grpSpPr>
          <p:sp>
            <p:nvSpPr>
              <p:cNvPr id="82"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3"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4"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5"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6"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7881871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72"/>
                                        </p:tgtEl>
                                        <p:attrNameLst>
                                          <p:attrName>style.visibility</p:attrName>
                                        </p:attrNameLst>
                                      </p:cBhvr>
                                      <p:to>
                                        <p:strVal val="visible"/>
                                      </p:to>
                                    </p:set>
                                    <p:animEffect transition="in" filter="wipe(down)">
                                      <p:cBhvr>
                                        <p:cTn id="7" dur="500"/>
                                        <p:tgtEl>
                                          <p:spTgt spid="27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68"/>
                                        </p:tgtEl>
                                        <p:attrNameLst>
                                          <p:attrName>style.visibility</p:attrName>
                                        </p:attrNameLst>
                                      </p:cBhvr>
                                      <p:to>
                                        <p:strVal val="visible"/>
                                      </p:to>
                                    </p:set>
                                    <p:animEffect transition="in" filter="wipe(left)">
                                      <p:cBhvr>
                                        <p:cTn id="11" dur="500"/>
                                        <p:tgtEl>
                                          <p:spTgt spid="26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69"/>
                                        </p:tgtEl>
                                        <p:attrNameLst>
                                          <p:attrName>style.visibility</p:attrName>
                                        </p:attrNameLst>
                                      </p:cBhvr>
                                      <p:to>
                                        <p:strVal val="visible"/>
                                      </p:to>
                                    </p:set>
                                    <p:animEffect transition="in" filter="wipe(left)">
                                      <p:cBhvr>
                                        <p:cTn id="15" dur="500"/>
                                        <p:tgtEl>
                                          <p:spTgt spid="269"/>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70"/>
                                        </p:tgtEl>
                                        <p:attrNameLst>
                                          <p:attrName>style.visibility</p:attrName>
                                        </p:attrNameLst>
                                      </p:cBhvr>
                                      <p:to>
                                        <p:strVal val="visible"/>
                                      </p:to>
                                    </p:set>
                                    <p:animEffect transition="in" filter="wipe(left)">
                                      <p:cBhvr>
                                        <p:cTn id="19" dur="500"/>
                                        <p:tgtEl>
                                          <p:spTgt spid="270"/>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271"/>
                                        </p:tgtEl>
                                        <p:attrNameLst>
                                          <p:attrName>style.visibility</p:attrName>
                                        </p:attrNameLst>
                                      </p:cBhvr>
                                      <p:to>
                                        <p:strVal val="visible"/>
                                      </p:to>
                                    </p:set>
                                    <p:animEffect transition="in" filter="wipe(left)">
                                      <p:cBhvr>
                                        <p:cTn id="23" dur="500"/>
                                        <p:tgtEl>
                                          <p:spTgt spid="271"/>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82"/>
                                        </p:tgtEl>
                                        <p:attrNameLst>
                                          <p:attrName>style.visibility</p:attrName>
                                        </p:attrNameLst>
                                      </p:cBhvr>
                                      <p:to>
                                        <p:strVal val="visible"/>
                                      </p:to>
                                    </p:set>
                                    <p:animEffect transition="in" filter="wipe(right)">
                                      <p:cBhvr>
                                        <p:cTn id="27" dur="250"/>
                                        <p:tgtEl>
                                          <p:spTgt spid="182"/>
                                        </p:tgtEl>
                                      </p:cBhvr>
                                    </p:animEffect>
                                  </p:childTnLst>
                                </p:cTn>
                              </p:par>
                            </p:childTnLst>
                          </p:cTn>
                        </p:par>
                        <p:par>
                          <p:cTn id="28" fill="hold">
                            <p:stCondLst>
                              <p:cond delay="2750"/>
                            </p:stCondLst>
                            <p:childTnLst>
                              <p:par>
                                <p:cTn id="29" presetID="22" presetClass="entr" presetSubtype="4" fill="hold" nodeType="afterEffect">
                                  <p:stCondLst>
                                    <p:cond delay="0"/>
                                  </p:stCondLst>
                                  <p:childTnLst>
                                    <p:set>
                                      <p:cBhvr>
                                        <p:cTn id="30" dur="1" fill="hold">
                                          <p:stCondLst>
                                            <p:cond delay="0"/>
                                          </p:stCondLst>
                                        </p:cTn>
                                        <p:tgtEl>
                                          <p:spTgt spid="183"/>
                                        </p:tgtEl>
                                        <p:attrNameLst>
                                          <p:attrName>style.visibility</p:attrName>
                                        </p:attrNameLst>
                                      </p:cBhvr>
                                      <p:to>
                                        <p:strVal val="visible"/>
                                      </p:to>
                                    </p:set>
                                    <p:animEffect transition="in" filter="wipe(down)">
                                      <p:cBhvr>
                                        <p:cTn id="31" dur="500"/>
                                        <p:tgtEl>
                                          <p:spTgt spid="183"/>
                                        </p:tgtEl>
                                      </p:cBhvr>
                                    </p:animEffect>
                                  </p:childTnLst>
                                </p:cTn>
                              </p:par>
                            </p:childTnLst>
                          </p:cTn>
                        </p:par>
                        <p:par>
                          <p:cTn id="32" fill="hold">
                            <p:stCondLst>
                              <p:cond delay="3250"/>
                            </p:stCondLst>
                            <p:childTnLst>
                              <p:par>
                                <p:cTn id="33" presetID="22" presetClass="entr" presetSubtype="2" fill="hold" nodeType="afterEffect">
                                  <p:stCondLst>
                                    <p:cond delay="0"/>
                                  </p:stCondLst>
                                  <p:childTnLst>
                                    <p:set>
                                      <p:cBhvr>
                                        <p:cTn id="34" dur="1" fill="hold">
                                          <p:stCondLst>
                                            <p:cond delay="0"/>
                                          </p:stCondLst>
                                        </p:cTn>
                                        <p:tgtEl>
                                          <p:spTgt spid="186"/>
                                        </p:tgtEl>
                                        <p:attrNameLst>
                                          <p:attrName>style.visibility</p:attrName>
                                        </p:attrNameLst>
                                      </p:cBhvr>
                                      <p:to>
                                        <p:strVal val="visible"/>
                                      </p:to>
                                    </p:set>
                                    <p:animEffect transition="in" filter="wipe(right)">
                                      <p:cBhvr>
                                        <p:cTn id="35" dur="250"/>
                                        <p:tgtEl>
                                          <p:spTgt spid="186"/>
                                        </p:tgtEl>
                                      </p:cBhvr>
                                    </p:animEffect>
                                  </p:childTnLst>
                                </p:cTn>
                              </p:par>
                            </p:childTnLst>
                          </p:cTn>
                        </p:par>
                        <p:par>
                          <p:cTn id="36" fill="hold">
                            <p:stCondLst>
                              <p:cond delay="3500"/>
                            </p:stCondLst>
                            <p:childTnLst>
                              <p:par>
                                <p:cTn id="37" presetID="22" presetClass="entr" presetSubtype="4" fill="hold" nodeType="afterEffect">
                                  <p:stCondLst>
                                    <p:cond delay="0"/>
                                  </p:stCondLst>
                                  <p:childTnLst>
                                    <p:set>
                                      <p:cBhvr>
                                        <p:cTn id="38" dur="1" fill="hold">
                                          <p:stCondLst>
                                            <p:cond delay="0"/>
                                          </p:stCondLst>
                                        </p:cTn>
                                        <p:tgtEl>
                                          <p:spTgt spid="187"/>
                                        </p:tgtEl>
                                        <p:attrNameLst>
                                          <p:attrName>style.visibility</p:attrName>
                                        </p:attrNameLst>
                                      </p:cBhvr>
                                      <p:to>
                                        <p:strVal val="visible"/>
                                      </p:to>
                                    </p:set>
                                    <p:animEffect transition="in" filter="wipe(down)">
                                      <p:cBhvr>
                                        <p:cTn id="39" dur="500"/>
                                        <p:tgtEl>
                                          <p:spTgt spid="187"/>
                                        </p:tgtEl>
                                      </p:cBhvr>
                                    </p:animEffect>
                                  </p:childTnLst>
                                </p:cTn>
                              </p:par>
                            </p:childTnLst>
                          </p:cTn>
                        </p:par>
                        <p:par>
                          <p:cTn id="40" fill="hold">
                            <p:stCondLst>
                              <p:cond delay="4000"/>
                            </p:stCondLst>
                            <p:childTnLst>
                              <p:par>
                                <p:cTn id="41" presetID="22" presetClass="entr" presetSubtype="2" fill="hold" nodeType="afterEffect">
                                  <p:stCondLst>
                                    <p:cond delay="0"/>
                                  </p:stCondLst>
                                  <p:childTnLst>
                                    <p:set>
                                      <p:cBhvr>
                                        <p:cTn id="42" dur="1" fill="hold">
                                          <p:stCondLst>
                                            <p:cond delay="0"/>
                                          </p:stCondLst>
                                        </p:cTn>
                                        <p:tgtEl>
                                          <p:spTgt spid="190"/>
                                        </p:tgtEl>
                                        <p:attrNameLst>
                                          <p:attrName>style.visibility</p:attrName>
                                        </p:attrNameLst>
                                      </p:cBhvr>
                                      <p:to>
                                        <p:strVal val="visible"/>
                                      </p:to>
                                    </p:set>
                                    <p:animEffect transition="in" filter="wipe(right)">
                                      <p:cBhvr>
                                        <p:cTn id="43" dur="250"/>
                                        <p:tgtEl>
                                          <p:spTgt spid="190"/>
                                        </p:tgtEl>
                                      </p:cBhvr>
                                    </p:animEffect>
                                  </p:childTnLst>
                                </p:cTn>
                              </p:par>
                            </p:childTnLst>
                          </p:cTn>
                        </p:par>
                        <p:par>
                          <p:cTn id="44" fill="hold">
                            <p:stCondLst>
                              <p:cond delay="4250"/>
                            </p:stCondLst>
                            <p:childTnLst>
                              <p:par>
                                <p:cTn id="45" presetID="22" presetClass="entr" presetSubtype="4" fill="hold" nodeType="afterEffect">
                                  <p:stCondLst>
                                    <p:cond delay="0"/>
                                  </p:stCondLst>
                                  <p:childTnLst>
                                    <p:set>
                                      <p:cBhvr>
                                        <p:cTn id="46" dur="1" fill="hold">
                                          <p:stCondLst>
                                            <p:cond delay="0"/>
                                          </p:stCondLst>
                                        </p:cTn>
                                        <p:tgtEl>
                                          <p:spTgt spid="191"/>
                                        </p:tgtEl>
                                        <p:attrNameLst>
                                          <p:attrName>style.visibility</p:attrName>
                                        </p:attrNameLst>
                                      </p:cBhvr>
                                      <p:to>
                                        <p:strVal val="visible"/>
                                      </p:to>
                                    </p:set>
                                    <p:animEffect transition="in" filter="wipe(down)">
                                      <p:cBhvr>
                                        <p:cTn id="47" dur="500"/>
                                        <p:tgtEl>
                                          <p:spTgt spid="191"/>
                                        </p:tgtEl>
                                      </p:cBhvr>
                                    </p:animEffect>
                                  </p:childTnLst>
                                </p:cTn>
                              </p:par>
                            </p:childTnLst>
                          </p:cTn>
                        </p:par>
                        <p:par>
                          <p:cTn id="48" fill="hold">
                            <p:stCondLst>
                              <p:cond delay="4750"/>
                            </p:stCondLst>
                            <p:childTnLst>
                              <p:par>
                                <p:cTn id="49" presetID="22" presetClass="entr" presetSubtype="2" fill="hold" nodeType="afterEffect">
                                  <p:stCondLst>
                                    <p:cond delay="0"/>
                                  </p:stCondLst>
                                  <p:childTnLst>
                                    <p:set>
                                      <p:cBhvr>
                                        <p:cTn id="50" dur="1" fill="hold">
                                          <p:stCondLst>
                                            <p:cond delay="0"/>
                                          </p:stCondLst>
                                        </p:cTn>
                                        <p:tgtEl>
                                          <p:spTgt spid="194"/>
                                        </p:tgtEl>
                                        <p:attrNameLst>
                                          <p:attrName>style.visibility</p:attrName>
                                        </p:attrNameLst>
                                      </p:cBhvr>
                                      <p:to>
                                        <p:strVal val="visible"/>
                                      </p:to>
                                    </p:set>
                                    <p:animEffect transition="in" filter="wipe(right)">
                                      <p:cBhvr>
                                        <p:cTn id="51" dur="250"/>
                                        <p:tgtEl>
                                          <p:spTgt spid="194"/>
                                        </p:tgtEl>
                                      </p:cBhvr>
                                    </p:animEffect>
                                  </p:childTnLst>
                                </p:cTn>
                              </p:par>
                            </p:childTnLst>
                          </p:cTn>
                        </p:par>
                        <p:par>
                          <p:cTn id="52" fill="hold">
                            <p:stCondLst>
                              <p:cond delay="5000"/>
                            </p:stCondLst>
                            <p:childTnLst>
                              <p:par>
                                <p:cTn id="53" presetID="22" presetClass="entr" presetSubtype="4" fill="hold" nodeType="afterEffect">
                                  <p:stCondLst>
                                    <p:cond delay="0"/>
                                  </p:stCondLst>
                                  <p:childTnLst>
                                    <p:set>
                                      <p:cBhvr>
                                        <p:cTn id="54" dur="1" fill="hold">
                                          <p:stCondLst>
                                            <p:cond delay="0"/>
                                          </p:stCondLst>
                                        </p:cTn>
                                        <p:tgtEl>
                                          <p:spTgt spid="195"/>
                                        </p:tgtEl>
                                        <p:attrNameLst>
                                          <p:attrName>style.visibility</p:attrName>
                                        </p:attrNameLst>
                                      </p:cBhvr>
                                      <p:to>
                                        <p:strVal val="visible"/>
                                      </p:to>
                                    </p:set>
                                    <p:animEffect transition="in" filter="wipe(down)">
                                      <p:cBhvr>
                                        <p:cTn id="55"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70" name="กลุ่ม 23569"/>
          <p:cNvGrpSpPr/>
          <p:nvPr/>
        </p:nvGrpSpPr>
        <p:grpSpPr>
          <a:xfrm>
            <a:off x="11944349" y="4217194"/>
            <a:ext cx="3619500" cy="1887538"/>
            <a:chOff x="13685837" y="4191000"/>
            <a:chExt cx="3619500" cy="1887538"/>
          </a:xfrm>
        </p:grpSpPr>
        <p:sp>
          <p:nvSpPr>
            <p:cNvPr id="144" name="Freeform 6"/>
            <p:cNvSpPr>
              <a:spLocks/>
            </p:cNvSpPr>
            <p:nvPr/>
          </p:nvSpPr>
          <p:spPr bwMode="auto">
            <a:xfrm>
              <a:off x="14892337" y="5310188"/>
              <a:ext cx="2413000" cy="768350"/>
            </a:xfrm>
            <a:custGeom>
              <a:avLst/>
              <a:gdLst>
                <a:gd name="T0" fmla="*/ 1299 w 1520"/>
                <a:gd name="T1" fmla="*/ 484 h 484"/>
                <a:gd name="T2" fmla="*/ 1520 w 1520"/>
                <a:gd name="T3" fmla="*/ 249 h 484"/>
                <a:gd name="T4" fmla="*/ 1299 w 1520"/>
                <a:gd name="T5" fmla="*/ 0 h 484"/>
                <a:gd name="T6" fmla="*/ 0 w 1520"/>
                <a:gd name="T7" fmla="*/ 0 h 484"/>
                <a:gd name="T8" fmla="*/ 0 w 1520"/>
                <a:gd name="T9" fmla="*/ 484 h 484"/>
                <a:gd name="T10" fmla="*/ 1299 w 1520"/>
                <a:gd name="T11" fmla="*/ 484 h 484"/>
              </a:gdLst>
              <a:ahLst/>
              <a:cxnLst>
                <a:cxn ang="0">
                  <a:pos x="T0" y="T1"/>
                </a:cxn>
                <a:cxn ang="0">
                  <a:pos x="T2" y="T3"/>
                </a:cxn>
                <a:cxn ang="0">
                  <a:pos x="T4" y="T5"/>
                </a:cxn>
                <a:cxn ang="0">
                  <a:pos x="T6" y="T7"/>
                </a:cxn>
                <a:cxn ang="0">
                  <a:pos x="T8" y="T9"/>
                </a:cxn>
                <a:cxn ang="0">
                  <a:pos x="T10" y="T11"/>
                </a:cxn>
              </a:cxnLst>
              <a:rect l="0" t="0" r="r" b="b"/>
              <a:pathLst>
                <a:path w="1520" h="484">
                  <a:moveTo>
                    <a:pt x="1299" y="484"/>
                  </a:moveTo>
                  <a:lnTo>
                    <a:pt x="1520" y="249"/>
                  </a:lnTo>
                  <a:lnTo>
                    <a:pt x="1299" y="0"/>
                  </a:lnTo>
                  <a:lnTo>
                    <a:pt x="0" y="0"/>
                  </a:lnTo>
                  <a:lnTo>
                    <a:pt x="0" y="484"/>
                  </a:lnTo>
                  <a:lnTo>
                    <a:pt x="1299" y="48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64" name="Freeform 36"/>
            <p:cNvSpPr>
              <a:spLocks/>
            </p:cNvSpPr>
            <p:nvPr/>
          </p:nvSpPr>
          <p:spPr bwMode="auto">
            <a:xfrm>
              <a:off x="13685837" y="4191000"/>
              <a:ext cx="1206500" cy="1887537"/>
            </a:xfrm>
            <a:custGeom>
              <a:avLst/>
              <a:gdLst>
                <a:gd name="T0" fmla="*/ 0 w 760"/>
                <a:gd name="T1" fmla="*/ 0 h 1189"/>
                <a:gd name="T2" fmla="*/ 0 w 760"/>
                <a:gd name="T3" fmla="*/ 829 h 1189"/>
                <a:gd name="T4" fmla="*/ 760 w 760"/>
                <a:gd name="T5" fmla="*/ 1189 h 1189"/>
                <a:gd name="T6" fmla="*/ 760 w 760"/>
                <a:gd name="T7" fmla="*/ 1189 h 1189"/>
                <a:gd name="T8" fmla="*/ 760 w 760"/>
                <a:gd name="T9" fmla="*/ 705 h 1189"/>
                <a:gd name="T10" fmla="*/ 760 w 760"/>
                <a:gd name="T11" fmla="*/ 705 h 1189"/>
                <a:gd name="T12" fmla="*/ 0 w 760"/>
                <a:gd name="T13" fmla="*/ 0 h 1189"/>
              </a:gdLst>
              <a:ahLst/>
              <a:cxnLst>
                <a:cxn ang="0">
                  <a:pos x="T0" y="T1"/>
                </a:cxn>
                <a:cxn ang="0">
                  <a:pos x="T2" y="T3"/>
                </a:cxn>
                <a:cxn ang="0">
                  <a:pos x="T4" y="T5"/>
                </a:cxn>
                <a:cxn ang="0">
                  <a:pos x="T6" y="T7"/>
                </a:cxn>
                <a:cxn ang="0">
                  <a:pos x="T8" y="T9"/>
                </a:cxn>
                <a:cxn ang="0">
                  <a:pos x="T10" y="T11"/>
                </a:cxn>
                <a:cxn ang="0">
                  <a:pos x="T12" y="T13"/>
                </a:cxn>
              </a:cxnLst>
              <a:rect l="0" t="0" r="r" b="b"/>
              <a:pathLst>
                <a:path w="760" h="1189">
                  <a:moveTo>
                    <a:pt x="0" y="0"/>
                  </a:moveTo>
                  <a:lnTo>
                    <a:pt x="0" y="829"/>
                  </a:lnTo>
                  <a:lnTo>
                    <a:pt x="760" y="1189"/>
                  </a:lnTo>
                  <a:lnTo>
                    <a:pt x="760" y="1189"/>
                  </a:lnTo>
                  <a:lnTo>
                    <a:pt x="760" y="705"/>
                  </a:lnTo>
                  <a:lnTo>
                    <a:pt x="760" y="705"/>
                  </a:ln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35" name="กลุ่ม 234"/>
          <p:cNvGrpSpPr/>
          <p:nvPr/>
        </p:nvGrpSpPr>
        <p:grpSpPr>
          <a:xfrm>
            <a:off x="11944349" y="5533232"/>
            <a:ext cx="4564063" cy="1338262"/>
            <a:chOff x="13685837" y="5507038"/>
            <a:chExt cx="4564063" cy="1338262"/>
          </a:xfrm>
        </p:grpSpPr>
        <p:sp>
          <p:nvSpPr>
            <p:cNvPr id="236" name="Freeform 8"/>
            <p:cNvSpPr>
              <a:spLocks/>
            </p:cNvSpPr>
            <p:nvPr/>
          </p:nvSpPr>
          <p:spPr bwMode="auto">
            <a:xfrm>
              <a:off x="14892337" y="6078538"/>
              <a:ext cx="3357563" cy="766762"/>
            </a:xfrm>
            <a:custGeom>
              <a:avLst/>
              <a:gdLst>
                <a:gd name="T0" fmla="*/ 1894 w 2115"/>
                <a:gd name="T1" fmla="*/ 483 h 483"/>
                <a:gd name="T2" fmla="*/ 2115 w 2115"/>
                <a:gd name="T3" fmla="*/ 248 h 483"/>
                <a:gd name="T4" fmla="*/ 1894 w 2115"/>
                <a:gd name="T5" fmla="*/ 0 h 483"/>
                <a:gd name="T6" fmla="*/ 0 w 2115"/>
                <a:gd name="T7" fmla="*/ 0 h 483"/>
                <a:gd name="T8" fmla="*/ 0 w 2115"/>
                <a:gd name="T9" fmla="*/ 483 h 483"/>
                <a:gd name="T10" fmla="*/ 1894 w 2115"/>
                <a:gd name="T11" fmla="*/ 483 h 483"/>
              </a:gdLst>
              <a:ahLst/>
              <a:cxnLst>
                <a:cxn ang="0">
                  <a:pos x="T0" y="T1"/>
                </a:cxn>
                <a:cxn ang="0">
                  <a:pos x="T2" y="T3"/>
                </a:cxn>
                <a:cxn ang="0">
                  <a:pos x="T4" y="T5"/>
                </a:cxn>
                <a:cxn ang="0">
                  <a:pos x="T6" y="T7"/>
                </a:cxn>
                <a:cxn ang="0">
                  <a:pos x="T8" y="T9"/>
                </a:cxn>
                <a:cxn ang="0">
                  <a:pos x="T10" y="T11"/>
                </a:cxn>
              </a:cxnLst>
              <a:rect l="0" t="0" r="r" b="b"/>
              <a:pathLst>
                <a:path w="2115" h="483">
                  <a:moveTo>
                    <a:pt x="1894" y="483"/>
                  </a:moveTo>
                  <a:lnTo>
                    <a:pt x="2115" y="248"/>
                  </a:lnTo>
                  <a:lnTo>
                    <a:pt x="1894" y="0"/>
                  </a:lnTo>
                  <a:lnTo>
                    <a:pt x="0" y="0"/>
                  </a:lnTo>
                  <a:lnTo>
                    <a:pt x="0" y="483"/>
                  </a:lnTo>
                  <a:lnTo>
                    <a:pt x="1894" y="4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37" name="Freeform 34"/>
            <p:cNvSpPr>
              <a:spLocks/>
            </p:cNvSpPr>
            <p:nvPr/>
          </p:nvSpPr>
          <p:spPr bwMode="auto">
            <a:xfrm>
              <a:off x="13685837" y="5507038"/>
              <a:ext cx="1206500" cy="1338262"/>
            </a:xfrm>
            <a:custGeom>
              <a:avLst/>
              <a:gdLst>
                <a:gd name="T0" fmla="*/ 0 w 760"/>
                <a:gd name="T1" fmla="*/ 0 h 843"/>
                <a:gd name="T2" fmla="*/ 0 w 760"/>
                <a:gd name="T3" fmla="*/ 829 h 843"/>
                <a:gd name="T4" fmla="*/ 760 w 760"/>
                <a:gd name="T5" fmla="*/ 843 h 843"/>
                <a:gd name="T6" fmla="*/ 760 w 760"/>
                <a:gd name="T7" fmla="*/ 843 h 843"/>
                <a:gd name="T8" fmla="*/ 760 w 760"/>
                <a:gd name="T9" fmla="*/ 360 h 843"/>
                <a:gd name="T10" fmla="*/ 760 w 760"/>
                <a:gd name="T11" fmla="*/ 360 h 843"/>
                <a:gd name="T12" fmla="*/ 760 w 760"/>
                <a:gd name="T13" fmla="*/ 360 h 843"/>
                <a:gd name="T14" fmla="*/ 760 w 760"/>
                <a:gd name="T15" fmla="*/ 360 h 843"/>
                <a:gd name="T16" fmla="*/ 0 w 760"/>
                <a:gd name="T17" fmla="*/ 0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0" h="843">
                  <a:moveTo>
                    <a:pt x="0" y="0"/>
                  </a:moveTo>
                  <a:lnTo>
                    <a:pt x="0" y="829"/>
                  </a:lnTo>
                  <a:lnTo>
                    <a:pt x="760" y="843"/>
                  </a:lnTo>
                  <a:lnTo>
                    <a:pt x="760" y="843"/>
                  </a:lnTo>
                  <a:lnTo>
                    <a:pt x="760" y="360"/>
                  </a:lnTo>
                  <a:lnTo>
                    <a:pt x="760" y="360"/>
                  </a:lnTo>
                  <a:lnTo>
                    <a:pt x="760" y="360"/>
                  </a:lnTo>
                  <a:lnTo>
                    <a:pt x="760" y="360"/>
                  </a:ln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45" name="กลุ่ม 244"/>
          <p:cNvGrpSpPr/>
          <p:nvPr/>
        </p:nvGrpSpPr>
        <p:grpSpPr>
          <a:xfrm>
            <a:off x="11944349" y="6849269"/>
            <a:ext cx="4059238" cy="1339850"/>
            <a:chOff x="13685837" y="6823075"/>
            <a:chExt cx="4059238" cy="1339850"/>
          </a:xfrm>
        </p:grpSpPr>
        <p:sp>
          <p:nvSpPr>
            <p:cNvPr id="246" name="Freeform 10"/>
            <p:cNvSpPr>
              <a:spLocks/>
            </p:cNvSpPr>
            <p:nvPr/>
          </p:nvSpPr>
          <p:spPr bwMode="auto">
            <a:xfrm>
              <a:off x="14892337" y="6845300"/>
              <a:ext cx="2852738" cy="768350"/>
            </a:xfrm>
            <a:custGeom>
              <a:avLst/>
              <a:gdLst>
                <a:gd name="T0" fmla="*/ 1576 w 1797"/>
                <a:gd name="T1" fmla="*/ 484 h 484"/>
                <a:gd name="T2" fmla="*/ 1797 w 1797"/>
                <a:gd name="T3" fmla="*/ 249 h 484"/>
                <a:gd name="T4" fmla="*/ 1576 w 1797"/>
                <a:gd name="T5" fmla="*/ 0 h 484"/>
                <a:gd name="T6" fmla="*/ 0 w 1797"/>
                <a:gd name="T7" fmla="*/ 0 h 484"/>
                <a:gd name="T8" fmla="*/ 0 w 1797"/>
                <a:gd name="T9" fmla="*/ 484 h 484"/>
                <a:gd name="T10" fmla="*/ 1576 w 1797"/>
                <a:gd name="T11" fmla="*/ 484 h 484"/>
              </a:gdLst>
              <a:ahLst/>
              <a:cxnLst>
                <a:cxn ang="0">
                  <a:pos x="T0" y="T1"/>
                </a:cxn>
                <a:cxn ang="0">
                  <a:pos x="T2" y="T3"/>
                </a:cxn>
                <a:cxn ang="0">
                  <a:pos x="T4" y="T5"/>
                </a:cxn>
                <a:cxn ang="0">
                  <a:pos x="T6" y="T7"/>
                </a:cxn>
                <a:cxn ang="0">
                  <a:pos x="T8" y="T9"/>
                </a:cxn>
                <a:cxn ang="0">
                  <a:pos x="T10" y="T11"/>
                </a:cxn>
              </a:cxnLst>
              <a:rect l="0" t="0" r="r" b="b"/>
              <a:pathLst>
                <a:path w="1797" h="484">
                  <a:moveTo>
                    <a:pt x="1576" y="484"/>
                  </a:moveTo>
                  <a:lnTo>
                    <a:pt x="1797" y="249"/>
                  </a:lnTo>
                  <a:lnTo>
                    <a:pt x="1576" y="0"/>
                  </a:lnTo>
                  <a:lnTo>
                    <a:pt x="0" y="0"/>
                  </a:lnTo>
                  <a:lnTo>
                    <a:pt x="0" y="484"/>
                  </a:lnTo>
                  <a:lnTo>
                    <a:pt x="1576" y="48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47" name="Freeform 32"/>
            <p:cNvSpPr>
              <a:spLocks/>
            </p:cNvSpPr>
            <p:nvPr/>
          </p:nvSpPr>
          <p:spPr bwMode="auto">
            <a:xfrm>
              <a:off x="13685837" y="6823075"/>
              <a:ext cx="1206500" cy="1339850"/>
            </a:xfrm>
            <a:custGeom>
              <a:avLst/>
              <a:gdLst>
                <a:gd name="T0" fmla="*/ 0 w 760"/>
                <a:gd name="T1" fmla="*/ 0 h 844"/>
                <a:gd name="T2" fmla="*/ 0 w 760"/>
                <a:gd name="T3" fmla="*/ 844 h 844"/>
                <a:gd name="T4" fmla="*/ 760 w 760"/>
                <a:gd name="T5" fmla="*/ 512 h 844"/>
                <a:gd name="T6" fmla="*/ 760 w 760"/>
                <a:gd name="T7" fmla="*/ 498 h 844"/>
                <a:gd name="T8" fmla="*/ 760 w 760"/>
                <a:gd name="T9" fmla="*/ 14 h 844"/>
                <a:gd name="T10" fmla="*/ 0 w 760"/>
                <a:gd name="T11" fmla="*/ 0 h 844"/>
              </a:gdLst>
              <a:ahLst/>
              <a:cxnLst>
                <a:cxn ang="0">
                  <a:pos x="T0" y="T1"/>
                </a:cxn>
                <a:cxn ang="0">
                  <a:pos x="T2" y="T3"/>
                </a:cxn>
                <a:cxn ang="0">
                  <a:pos x="T4" y="T5"/>
                </a:cxn>
                <a:cxn ang="0">
                  <a:pos x="T6" y="T7"/>
                </a:cxn>
                <a:cxn ang="0">
                  <a:pos x="T8" y="T9"/>
                </a:cxn>
                <a:cxn ang="0">
                  <a:pos x="T10" y="T11"/>
                </a:cxn>
              </a:cxnLst>
              <a:rect l="0" t="0" r="r" b="b"/>
              <a:pathLst>
                <a:path w="760" h="844">
                  <a:moveTo>
                    <a:pt x="0" y="0"/>
                  </a:moveTo>
                  <a:lnTo>
                    <a:pt x="0" y="844"/>
                  </a:lnTo>
                  <a:lnTo>
                    <a:pt x="760" y="512"/>
                  </a:lnTo>
                  <a:lnTo>
                    <a:pt x="760" y="498"/>
                  </a:lnTo>
                  <a:lnTo>
                    <a:pt x="760" y="14"/>
                  </a:lnTo>
                  <a:lnTo>
                    <a:pt x="0"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94" name="กลุ่ม 293"/>
          <p:cNvGrpSpPr/>
          <p:nvPr/>
        </p:nvGrpSpPr>
        <p:grpSpPr>
          <a:xfrm>
            <a:off x="11944349" y="7639844"/>
            <a:ext cx="3554413" cy="1843087"/>
            <a:chOff x="13685837" y="7613650"/>
            <a:chExt cx="3554413" cy="1843087"/>
          </a:xfrm>
        </p:grpSpPr>
        <p:sp>
          <p:nvSpPr>
            <p:cNvPr id="295" name="Freeform 12"/>
            <p:cNvSpPr>
              <a:spLocks/>
            </p:cNvSpPr>
            <p:nvPr/>
          </p:nvSpPr>
          <p:spPr bwMode="auto">
            <a:xfrm>
              <a:off x="14892337" y="7613650"/>
              <a:ext cx="2347913" cy="768350"/>
            </a:xfrm>
            <a:custGeom>
              <a:avLst/>
              <a:gdLst>
                <a:gd name="T0" fmla="*/ 1258 w 1479"/>
                <a:gd name="T1" fmla="*/ 484 h 484"/>
                <a:gd name="T2" fmla="*/ 1479 w 1479"/>
                <a:gd name="T3" fmla="*/ 235 h 484"/>
                <a:gd name="T4" fmla="*/ 1258 w 1479"/>
                <a:gd name="T5" fmla="*/ 0 h 484"/>
                <a:gd name="T6" fmla="*/ 0 w 1479"/>
                <a:gd name="T7" fmla="*/ 0 h 484"/>
                <a:gd name="T8" fmla="*/ 0 w 1479"/>
                <a:gd name="T9" fmla="*/ 484 h 484"/>
                <a:gd name="T10" fmla="*/ 1258 w 1479"/>
                <a:gd name="T11" fmla="*/ 484 h 484"/>
              </a:gdLst>
              <a:ahLst/>
              <a:cxnLst>
                <a:cxn ang="0">
                  <a:pos x="T0" y="T1"/>
                </a:cxn>
                <a:cxn ang="0">
                  <a:pos x="T2" y="T3"/>
                </a:cxn>
                <a:cxn ang="0">
                  <a:pos x="T4" y="T5"/>
                </a:cxn>
                <a:cxn ang="0">
                  <a:pos x="T6" y="T7"/>
                </a:cxn>
                <a:cxn ang="0">
                  <a:pos x="T8" y="T9"/>
                </a:cxn>
                <a:cxn ang="0">
                  <a:pos x="T10" y="T11"/>
                </a:cxn>
              </a:cxnLst>
              <a:rect l="0" t="0" r="r" b="b"/>
              <a:pathLst>
                <a:path w="1479" h="484">
                  <a:moveTo>
                    <a:pt x="1258" y="484"/>
                  </a:moveTo>
                  <a:lnTo>
                    <a:pt x="1479" y="235"/>
                  </a:lnTo>
                  <a:lnTo>
                    <a:pt x="1258" y="0"/>
                  </a:lnTo>
                  <a:lnTo>
                    <a:pt x="0" y="0"/>
                  </a:lnTo>
                  <a:lnTo>
                    <a:pt x="0" y="484"/>
                  </a:lnTo>
                  <a:lnTo>
                    <a:pt x="1258" y="48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96" name="Freeform 30"/>
            <p:cNvSpPr>
              <a:spLocks/>
            </p:cNvSpPr>
            <p:nvPr/>
          </p:nvSpPr>
          <p:spPr bwMode="auto">
            <a:xfrm>
              <a:off x="13685837" y="7635875"/>
              <a:ext cx="1206500" cy="1820862"/>
            </a:xfrm>
            <a:custGeom>
              <a:avLst/>
              <a:gdLst>
                <a:gd name="T0" fmla="*/ 760 w 760"/>
                <a:gd name="T1" fmla="*/ 0 h 1147"/>
                <a:gd name="T2" fmla="*/ 0 w 760"/>
                <a:gd name="T3" fmla="*/ 332 h 1147"/>
                <a:gd name="T4" fmla="*/ 0 w 760"/>
                <a:gd name="T5" fmla="*/ 1147 h 1147"/>
                <a:gd name="T6" fmla="*/ 760 w 760"/>
                <a:gd name="T7" fmla="*/ 470 h 1147"/>
                <a:gd name="T8" fmla="*/ 760 w 760"/>
                <a:gd name="T9" fmla="*/ 470 h 1147"/>
                <a:gd name="T10" fmla="*/ 760 w 760"/>
                <a:gd name="T11" fmla="*/ 0 h 1147"/>
              </a:gdLst>
              <a:ahLst/>
              <a:cxnLst>
                <a:cxn ang="0">
                  <a:pos x="T0" y="T1"/>
                </a:cxn>
                <a:cxn ang="0">
                  <a:pos x="T2" y="T3"/>
                </a:cxn>
                <a:cxn ang="0">
                  <a:pos x="T4" y="T5"/>
                </a:cxn>
                <a:cxn ang="0">
                  <a:pos x="T6" y="T7"/>
                </a:cxn>
                <a:cxn ang="0">
                  <a:pos x="T8" y="T9"/>
                </a:cxn>
                <a:cxn ang="0">
                  <a:pos x="T10" y="T11"/>
                </a:cxn>
              </a:cxnLst>
              <a:rect l="0" t="0" r="r" b="b"/>
              <a:pathLst>
                <a:path w="760" h="1147">
                  <a:moveTo>
                    <a:pt x="760" y="0"/>
                  </a:moveTo>
                  <a:lnTo>
                    <a:pt x="0" y="332"/>
                  </a:lnTo>
                  <a:lnTo>
                    <a:pt x="0" y="1147"/>
                  </a:lnTo>
                  <a:lnTo>
                    <a:pt x="760" y="470"/>
                  </a:lnTo>
                  <a:lnTo>
                    <a:pt x="760" y="470"/>
                  </a:lnTo>
                  <a:lnTo>
                    <a:pt x="76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65" name="กลุ่ม 164"/>
          <p:cNvGrpSpPr/>
          <p:nvPr/>
        </p:nvGrpSpPr>
        <p:grpSpPr>
          <a:xfrm>
            <a:off x="2789237" y="3886200"/>
            <a:ext cx="9231312" cy="7518401"/>
            <a:chOff x="3949410" y="3860006"/>
            <a:chExt cx="9231312" cy="7518401"/>
          </a:xfrm>
        </p:grpSpPr>
        <p:grpSp>
          <p:nvGrpSpPr>
            <p:cNvPr id="166" name="กลุ่ม 165"/>
            <p:cNvGrpSpPr/>
            <p:nvPr/>
          </p:nvGrpSpPr>
          <p:grpSpPr>
            <a:xfrm>
              <a:off x="3949410" y="3860006"/>
              <a:ext cx="9231312" cy="7518401"/>
              <a:chOff x="7945438" y="4267200"/>
              <a:chExt cx="9231312" cy="7518401"/>
            </a:xfrm>
          </p:grpSpPr>
          <p:sp>
            <p:nvSpPr>
              <p:cNvPr id="175" name="Freeform 6"/>
              <p:cNvSpPr>
                <a:spLocks/>
              </p:cNvSpPr>
              <p:nvPr/>
            </p:nvSpPr>
            <p:spPr bwMode="auto">
              <a:xfrm>
                <a:off x="7945438" y="4267200"/>
                <a:ext cx="9231312" cy="5595938"/>
              </a:xfrm>
              <a:custGeom>
                <a:avLst/>
                <a:gdLst>
                  <a:gd name="T0" fmla="*/ 0 w 533"/>
                  <a:gd name="T1" fmla="*/ 323 h 323"/>
                  <a:gd name="T2" fmla="*/ 0 w 533"/>
                  <a:gd name="T3" fmla="*/ 12 h 323"/>
                  <a:gd name="T4" fmla="*/ 12 w 533"/>
                  <a:gd name="T5" fmla="*/ 0 h 323"/>
                  <a:gd name="T6" fmla="*/ 521 w 533"/>
                  <a:gd name="T7" fmla="*/ 0 h 323"/>
                  <a:gd name="T8" fmla="*/ 533 w 533"/>
                  <a:gd name="T9" fmla="*/ 12 h 323"/>
                  <a:gd name="T10" fmla="*/ 533 w 533"/>
                  <a:gd name="T11" fmla="*/ 323 h 323"/>
                  <a:gd name="T12" fmla="*/ 0 w 533"/>
                  <a:gd name="T13" fmla="*/ 323 h 323"/>
                </a:gdLst>
                <a:ahLst/>
                <a:cxnLst>
                  <a:cxn ang="0">
                    <a:pos x="T0" y="T1"/>
                  </a:cxn>
                  <a:cxn ang="0">
                    <a:pos x="T2" y="T3"/>
                  </a:cxn>
                  <a:cxn ang="0">
                    <a:pos x="T4" y="T5"/>
                  </a:cxn>
                  <a:cxn ang="0">
                    <a:pos x="T6" y="T7"/>
                  </a:cxn>
                  <a:cxn ang="0">
                    <a:pos x="T8" y="T9"/>
                  </a:cxn>
                  <a:cxn ang="0">
                    <a:pos x="T10" y="T11"/>
                  </a:cxn>
                  <a:cxn ang="0">
                    <a:pos x="T12" y="T13"/>
                  </a:cxn>
                </a:cxnLst>
                <a:rect l="0" t="0" r="r" b="b"/>
                <a:pathLst>
                  <a:path w="533" h="323">
                    <a:moveTo>
                      <a:pt x="0" y="323"/>
                    </a:moveTo>
                    <a:cubicBezTo>
                      <a:pt x="0" y="12"/>
                      <a:pt x="0" y="12"/>
                      <a:pt x="0" y="12"/>
                    </a:cubicBezTo>
                    <a:cubicBezTo>
                      <a:pt x="0" y="5"/>
                      <a:pt x="5" y="0"/>
                      <a:pt x="12" y="0"/>
                    </a:cubicBezTo>
                    <a:cubicBezTo>
                      <a:pt x="521" y="0"/>
                      <a:pt x="521" y="0"/>
                      <a:pt x="521" y="0"/>
                    </a:cubicBezTo>
                    <a:cubicBezTo>
                      <a:pt x="528" y="0"/>
                      <a:pt x="533" y="5"/>
                      <a:pt x="533" y="12"/>
                    </a:cubicBezTo>
                    <a:cubicBezTo>
                      <a:pt x="533" y="323"/>
                      <a:pt x="533" y="323"/>
                      <a:pt x="533" y="323"/>
                    </a:cubicBezTo>
                    <a:lnTo>
                      <a:pt x="0" y="323"/>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6" name="Freeform 7"/>
              <p:cNvSpPr>
                <a:spLocks/>
              </p:cNvSpPr>
              <p:nvPr/>
            </p:nvSpPr>
            <p:spPr bwMode="auto">
              <a:xfrm>
                <a:off x="7945438" y="9863138"/>
                <a:ext cx="9231312" cy="830263"/>
              </a:xfrm>
              <a:custGeom>
                <a:avLst/>
                <a:gdLst>
                  <a:gd name="T0" fmla="*/ 521 w 533"/>
                  <a:gd name="T1" fmla="*/ 48 h 48"/>
                  <a:gd name="T2" fmla="*/ 12 w 533"/>
                  <a:gd name="T3" fmla="*/ 48 h 48"/>
                  <a:gd name="T4" fmla="*/ 0 w 533"/>
                  <a:gd name="T5" fmla="*/ 36 h 48"/>
                  <a:gd name="T6" fmla="*/ 0 w 533"/>
                  <a:gd name="T7" fmla="*/ 0 h 48"/>
                  <a:gd name="T8" fmla="*/ 533 w 533"/>
                  <a:gd name="T9" fmla="*/ 0 h 48"/>
                  <a:gd name="T10" fmla="*/ 533 w 533"/>
                  <a:gd name="T11" fmla="*/ 36 h 48"/>
                  <a:gd name="T12" fmla="*/ 521 w 533"/>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33" h="48">
                    <a:moveTo>
                      <a:pt x="521" y="48"/>
                    </a:moveTo>
                    <a:cubicBezTo>
                      <a:pt x="12" y="48"/>
                      <a:pt x="12" y="48"/>
                      <a:pt x="12" y="48"/>
                    </a:cubicBezTo>
                    <a:cubicBezTo>
                      <a:pt x="5" y="48"/>
                      <a:pt x="0" y="43"/>
                      <a:pt x="0" y="36"/>
                    </a:cubicBezTo>
                    <a:cubicBezTo>
                      <a:pt x="0" y="0"/>
                      <a:pt x="0" y="0"/>
                      <a:pt x="0" y="0"/>
                    </a:cubicBezTo>
                    <a:cubicBezTo>
                      <a:pt x="533" y="0"/>
                      <a:pt x="533" y="0"/>
                      <a:pt x="533" y="0"/>
                    </a:cubicBezTo>
                    <a:cubicBezTo>
                      <a:pt x="533" y="36"/>
                      <a:pt x="533" y="36"/>
                      <a:pt x="533" y="36"/>
                    </a:cubicBezTo>
                    <a:cubicBezTo>
                      <a:pt x="533" y="43"/>
                      <a:pt x="528" y="48"/>
                      <a:pt x="521" y="48"/>
                    </a:cubicBezTo>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7" name="Freeform 8"/>
              <p:cNvSpPr>
                <a:spLocks/>
              </p:cNvSpPr>
              <p:nvPr/>
            </p:nvSpPr>
            <p:spPr bwMode="auto">
              <a:xfrm>
                <a:off x="11080750" y="10660063"/>
                <a:ext cx="3100387" cy="1125538"/>
              </a:xfrm>
              <a:custGeom>
                <a:avLst/>
                <a:gdLst>
                  <a:gd name="T0" fmla="*/ 0 w 1953"/>
                  <a:gd name="T1" fmla="*/ 709 h 709"/>
                  <a:gd name="T2" fmla="*/ 0 w 1953"/>
                  <a:gd name="T3" fmla="*/ 632 h 709"/>
                  <a:gd name="T4" fmla="*/ 240 w 1953"/>
                  <a:gd name="T5" fmla="*/ 611 h 709"/>
                  <a:gd name="T6" fmla="*/ 392 w 1953"/>
                  <a:gd name="T7" fmla="*/ 0 h 709"/>
                  <a:gd name="T8" fmla="*/ 1571 w 1953"/>
                  <a:gd name="T9" fmla="*/ 0 h 709"/>
                  <a:gd name="T10" fmla="*/ 1724 w 1953"/>
                  <a:gd name="T11" fmla="*/ 611 h 709"/>
                  <a:gd name="T12" fmla="*/ 1953 w 1953"/>
                  <a:gd name="T13" fmla="*/ 632 h 709"/>
                  <a:gd name="T14" fmla="*/ 1953 w 1953"/>
                  <a:gd name="T15" fmla="*/ 709 h 709"/>
                  <a:gd name="T16" fmla="*/ 0 w 1953"/>
                  <a:gd name="T17" fmla="*/ 70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3" h="709">
                    <a:moveTo>
                      <a:pt x="0" y="709"/>
                    </a:moveTo>
                    <a:lnTo>
                      <a:pt x="0" y="632"/>
                    </a:lnTo>
                    <a:lnTo>
                      <a:pt x="240" y="611"/>
                    </a:lnTo>
                    <a:lnTo>
                      <a:pt x="392" y="0"/>
                    </a:lnTo>
                    <a:lnTo>
                      <a:pt x="1571" y="0"/>
                    </a:lnTo>
                    <a:lnTo>
                      <a:pt x="1724" y="611"/>
                    </a:lnTo>
                    <a:lnTo>
                      <a:pt x="1953" y="632"/>
                    </a:lnTo>
                    <a:lnTo>
                      <a:pt x="1953" y="709"/>
                    </a:lnTo>
                    <a:lnTo>
                      <a:pt x="0" y="709"/>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8" name="Freeform 9"/>
              <p:cNvSpPr>
                <a:spLocks/>
              </p:cNvSpPr>
              <p:nvPr/>
            </p:nvSpPr>
            <p:spPr bwMode="auto">
              <a:xfrm>
                <a:off x="11080750" y="10660063"/>
                <a:ext cx="3100387" cy="1125538"/>
              </a:xfrm>
              <a:custGeom>
                <a:avLst/>
                <a:gdLst>
                  <a:gd name="T0" fmla="*/ 0 w 1953"/>
                  <a:gd name="T1" fmla="*/ 709 h 709"/>
                  <a:gd name="T2" fmla="*/ 0 w 1953"/>
                  <a:gd name="T3" fmla="*/ 632 h 709"/>
                  <a:gd name="T4" fmla="*/ 240 w 1953"/>
                  <a:gd name="T5" fmla="*/ 611 h 709"/>
                  <a:gd name="T6" fmla="*/ 392 w 1953"/>
                  <a:gd name="T7" fmla="*/ 0 h 709"/>
                  <a:gd name="T8" fmla="*/ 1571 w 1953"/>
                  <a:gd name="T9" fmla="*/ 0 h 709"/>
                  <a:gd name="T10" fmla="*/ 1724 w 1953"/>
                  <a:gd name="T11" fmla="*/ 611 h 709"/>
                  <a:gd name="T12" fmla="*/ 1953 w 1953"/>
                  <a:gd name="T13" fmla="*/ 632 h 709"/>
                  <a:gd name="T14" fmla="*/ 1953 w 1953"/>
                  <a:gd name="T15" fmla="*/ 709 h 709"/>
                  <a:gd name="T16" fmla="*/ 0 w 1953"/>
                  <a:gd name="T17" fmla="*/ 70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3" h="709">
                    <a:moveTo>
                      <a:pt x="0" y="709"/>
                    </a:moveTo>
                    <a:lnTo>
                      <a:pt x="0" y="632"/>
                    </a:lnTo>
                    <a:lnTo>
                      <a:pt x="240" y="611"/>
                    </a:lnTo>
                    <a:lnTo>
                      <a:pt x="392" y="0"/>
                    </a:lnTo>
                    <a:lnTo>
                      <a:pt x="1571" y="0"/>
                    </a:lnTo>
                    <a:lnTo>
                      <a:pt x="1724" y="611"/>
                    </a:lnTo>
                    <a:lnTo>
                      <a:pt x="1953" y="632"/>
                    </a:lnTo>
                    <a:lnTo>
                      <a:pt x="1953" y="709"/>
                    </a:lnTo>
                    <a:lnTo>
                      <a:pt x="0" y="7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9" name="Freeform 10"/>
              <p:cNvSpPr>
                <a:spLocks/>
              </p:cNvSpPr>
              <p:nvPr/>
            </p:nvSpPr>
            <p:spPr bwMode="auto">
              <a:xfrm>
                <a:off x="11669713" y="10660063"/>
                <a:ext cx="1939925" cy="190500"/>
              </a:xfrm>
              <a:custGeom>
                <a:avLst/>
                <a:gdLst>
                  <a:gd name="T0" fmla="*/ 1200 w 1222"/>
                  <a:gd name="T1" fmla="*/ 0 h 120"/>
                  <a:gd name="T2" fmla="*/ 21 w 1222"/>
                  <a:gd name="T3" fmla="*/ 0 h 120"/>
                  <a:gd name="T4" fmla="*/ 0 w 1222"/>
                  <a:gd name="T5" fmla="*/ 120 h 120"/>
                  <a:gd name="T6" fmla="*/ 1222 w 1222"/>
                  <a:gd name="T7" fmla="*/ 120 h 120"/>
                  <a:gd name="T8" fmla="*/ 1200 w 1222"/>
                  <a:gd name="T9" fmla="*/ 0 h 120"/>
                </a:gdLst>
                <a:ahLst/>
                <a:cxnLst>
                  <a:cxn ang="0">
                    <a:pos x="T0" y="T1"/>
                  </a:cxn>
                  <a:cxn ang="0">
                    <a:pos x="T2" y="T3"/>
                  </a:cxn>
                  <a:cxn ang="0">
                    <a:pos x="T4" y="T5"/>
                  </a:cxn>
                  <a:cxn ang="0">
                    <a:pos x="T6" y="T7"/>
                  </a:cxn>
                  <a:cxn ang="0">
                    <a:pos x="T8" y="T9"/>
                  </a:cxn>
                </a:cxnLst>
                <a:rect l="0" t="0" r="r" b="b"/>
                <a:pathLst>
                  <a:path w="1222" h="120">
                    <a:moveTo>
                      <a:pt x="1200" y="0"/>
                    </a:moveTo>
                    <a:lnTo>
                      <a:pt x="21" y="0"/>
                    </a:lnTo>
                    <a:lnTo>
                      <a:pt x="0" y="120"/>
                    </a:lnTo>
                    <a:lnTo>
                      <a:pt x="1222" y="120"/>
                    </a:lnTo>
                    <a:lnTo>
                      <a:pt x="1200" y="0"/>
                    </a:lnTo>
                    <a:close/>
                  </a:path>
                </a:pathLst>
              </a:custGeom>
              <a:solidFill>
                <a:srgbClr val="D3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0" name="Freeform 11"/>
              <p:cNvSpPr>
                <a:spLocks/>
              </p:cNvSpPr>
              <p:nvPr/>
            </p:nvSpPr>
            <p:spPr bwMode="auto">
              <a:xfrm>
                <a:off x="11669713" y="10660063"/>
                <a:ext cx="1939925" cy="190500"/>
              </a:xfrm>
              <a:custGeom>
                <a:avLst/>
                <a:gdLst>
                  <a:gd name="T0" fmla="*/ 1200 w 1222"/>
                  <a:gd name="T1" fmla="*/ 0 h 120"/>
                  <a:gd name="T2" fmla="*/ 21 w 1222"/>
                  <a:gd name="T3" fmla="*/ 0 h 120"/>
                  <a:gd name="T4" fmla="*/ 0 w 1222"/>
                  <a:gd name="T5" fmla="*/ 120 h 120"/>
                  <a:gd name="T6" fmla="*/ 1222 w 1222"/>
                  <a:gd name="T7" fmla="*/ 120 h 120"/>
                  <a:gd name="T8" fmla="*/ 1200 w 1222"/>
                  <a:gd name="T9" fmla="*/ 0 h 120"/>
                </a:gdLst>
                <a:ahLst/>
                <a:cxnLst>
                  <a:cxn ang="0">
                    <a:pos x="T0" y="T1"/>
                  </a:cxn>
                  <a:cxn ang="0">
                    <a:pos x="T2" y="T3"/>
                  </a:cxn>
                  <a:cxn ang="0">
                    <a:pos x="T4" y="T5"/>
                  </a:cxn>
                  <a:cxn ang="0">
                    <a:pos x="T6" y="T7"/>
                  </a:cxn>
                  <a:cxn ang="0">
                    <a:pos x="T8" y="T9"/>
                  </a:cxn>
                </a:cxnLst>
                <a:rect l="0" t="0" r="r" b="b"/>
                <a:pathLst>
                  <a:path w="1222" h="120">
                    <a:moveTo>
                      <a:pt x="1200" y="0"/>
                    </a:moveTo>
                    <a:lnTo>
                      <a:pt x="21" y="0"/>
                    </a:lnTo>
                    <a:lnTo>
                      <a:pt x="0" y="120"/>
                    </a:lnTo>
                    <a:lnTo>
                      <a:pt x="1222" y="120"/>
                    </a:lnTo>
                    <a:lnTo>
                      <a:pt x="1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67" name="Rectangle 12"/>
            <p:cNvSpPr>
              <a:spLocks noChangeArrowheads="1"/>
            </p:cNvSpPr>
            <p:nvPr/>
          </p:nvSpPr>
          <p:spPr bwMode="auto">
            <a:xfrm>
              <a:off x="4347872" y="7809706"/>
              <a:ext cx="8486775" cy="11779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68" name="Rectangle 13"/>
            <p:cNvSpPr>
              <a:spLocks noChangeArrowheads="1"/>
            </p:cNvSpPr>
            <p:nvPr/>
          </p:nvSpPr>
          <p:spPr bwMode="auto">
            <a:xfrm>
              <a:off x="4347872" y="6614319"/>
              <a:ext cx="8486775" cy="119538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69" name="Rectangle 14"/>
            <p:cNvSpPr>
              <a:spLocks noChangeArrowheads="1"/>
            </p:cNvSpPr>
            <p:nvPr/>
          </p:nvSpPr>
          <p:spPr bwMode="auto">
            <a:xfrm>
              <a:off x="4347872" y="5436394"/>
              <a:ext cx="8486775" cy="117792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70" name="Freeform 15"/>
            <p:cNvSpPr>
              <a:spLocks/>
            </p:cNvSpPr>
            <p:nvPr/>
          </p:nvSpPr>
          <p:spPr bwMode="auto">
            <a:xfrm>
              <a:off x="4347872" y="4241006"/>
              <a:ext cx="8486775" cy="1195388"/>
            </a:xfrm>
            <a:custGeom>
              <a:avLst/>
              <a:gdLst>
                <a:gd name="T0" fmla="*/ 0 w 5346"/>
                <a:gd name="T1" fmla="*/ 0 h 753"/>
                <a:gd name="T2" fmla="*/ 5346 w 5346"/>
                <a:gd name="T3" fmla="*/ 0 h 753"/>
                <a:gd name="T4" fmla="*/ 5346 w 5346"/>
                <a:gd name="T5" fmla="*/ 753 h 753"/>
                <a:gd name="T6" fmla="*/ 0 w 5346"/>
                <a:gd name="T7" fmla="*/ 742 h 753"/>
                <a:gd name="T8" fmla="*/ 0 w 5346"/>
                <a:gd name="T9" fmla="*/ 0 h 753"/>
              </a:gdLst>
              <a:ahLst/>
              <a:cxnLst>
                <a:cxn ang="0">
                  <a:pos x="T0" y="T1"/>
                </a:cxn>
                <a:cxn ang="0">
                  <a:pos x="T2" y="T3"/>
                </a:cxn>
                <a:cxn ang="0">
                  <a:pos x="T4" y="T5"/>
                </a:cxn>
                <a:cxn ang="0">
                  <a:pos x="T6" y="T7"/>
                </a:cxn>
                <a:cxn ang="0">
                  <a:pos x="T8" y="T9"/>
                </a:cxn>
              </a:cxnLst>
              <a:rect l="0" t="0" r="r" b="b"/>
              <a:pathLst>
                <a:path w="5346" h="753">
                  <a:moveTo>
                    <a:pt x="0" y="0"/>
                  </a:moveTo>
                  <a:lnTo>
                    <a:pt x="5346" y="0"/>
                  </a:lnTo>
                  <a:lnTo>
                    <a:pt x="5346" y="753"/>
                  </a:lnTo>
                  <a:lnTo>
                    <a:pt x="0" y="742"/>
                  </a:ln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71" name="TextBox 170"/>
            <p:cNvSpPr txBox="1"/>
            <p:nvPr/>
          </p:nvSpPr>
          <p:spPr>
            <a:xfrm>
              <a:off x="4865878" y="4317206"/>
              <a:ext cx="7538074"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172" name="TextBox 171"/>
            <p:cNvSpPr txBox="1"/>
            <p:nvPr/>
          </p:nvSpPr>
          <p:spPr>
            <a:xfrm>
              <a:off x="4901405" y="5545242"/>
              <a:ext cx="7538074"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173" name="TextBox 172"/>
            <p:cNvSpPr txBox="1"/>
            <p:nvPr/>
          </p:nvSpPr>
          <p:spPr>
            <a:xfrm>
              <a:off x="4859408" y="6755606"/>
              <a:ext cx="7538074"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sp>
          <p:nvSpPr>
            <p:cNvPr id="174" name="TextBox 173"/>
            <p:cNvSpPr txBox="1"/>
            <p:nvPr/>
          </p:nvSpPr>
          <p:spPr>
            <a:xfrm>
              <a:off x="4894935" y="7898606"/>
              <a:ext cx="7538074"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summarizes.</a:t>
              </a:r>
            </a:p>
          </p:txBody>
        </p:sp>
      </p:grpSp>
      <p:cxnSp>
        <p:nvCxnSpPr>
          <p:cNvPr id="226" name="ตัวเชื่อมต่อตรง 237"/>
          <p:cNvCxnSpPr/>
          <p:nvPr/>
        </p:nvCxnSpPr>
        <p:spPr>
          <a:xfrm rot="10800000" flipV="1">
            <a:off x="15667037" y="3832758"/>
            <a:ext cx="2566088" cy="1882242"/>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27" name="กลุ่ม 226"/>
          <p:cNvGrpSpPr/>
          <p:nvPr/>
        </p:nvGrpSpPr>
        <p:grpSpPr>
          <a:xfrm>
            <a:off x="18548137" y="2651524"/>
            <a:ext cx="3591467" cy="1840083"/>
            <a:chOff x="18548137" y="2651524"/>
            <a:chExt cx="3591467" cy="1840083"/>
          </a:xfrm>
        </p:grpSpPr>
        <p:sp>
          <p:nvSpPr>
            <p:cNvPr id="228" name="Round Same Side Corner Rectangle 58"/>
            <p:cNvSpPr/>
            <p:nvPr/>
          </p:nvSpPr>
          <p:spPr>
            <a:xfrm rot="10800000" flipH="1">
              <a:off x="18548137" y="3280792"/>
              <a:ext cx="162467" cy="1210815"/>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229" name="TextBox 228"/>
            <p:cNvSpPr txBox="1"/>
            <p:nvPr/>
          </p:nvSpPr>
          <p:spPr>
            <a:xfrm>
              <a:off x="18746561" y="3356991"/>
              <a:ext cx="339304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nvGrpSpPr>
            <p:cNvPr id="230" name="กลุ่ม 229"/>
            <p:cNvGrpSpPr/>
            <p:nvPr/>
          </p:nvGrpSpPr>
          <p:grpSpPr>
            <a:xfrm>
              <a:off x="19943762" y="2651524"/>
              <a:ext cx="447675" cy="668338"/>
              <a:chOff x="9260948" y="10553700"/>
              <a:chExt cx="447675" cy="668338"/>
            </a:xfrm>
            <a:solidFill>
              <a:schemeClr val="accent6"/>
            </a:solidFill>
          </p:grpSpPr>
          <p:sp>
            <p:nvSpPr>
              <p:cNvPr id="231"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2"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3"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4"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238" name="ตัวเชื่อมต่อตรง 237"/>
          <p:cNvCxnSpPr/>
          <p:nvPr/>
        </p:nvCxnSpPr>
        <p:spPr>
          <a:xfrm flipH="1">
            <a:off x="16584612" y="6481346"/>
            <a:ext cx="1749425" cy="6767"/>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39" name="กลุ่ม 238"/>
          <p:cNvGrpSpPr/>
          <p:nvPr/>
        </p:nvGrpSpPr>
        <p:grpSpPr>
          <a:xfrm>
            <a:off x="18548138" y="5181600"/>
            <a:ext cx="3591467" cy="1896616"/>
            <a:chOff x="18548138" y="5181600"/>
            <a:chExt cx="3591467" cy="1896616"/>
          </a:xfrm>
        </p:grpSpPr>
        <p:sp>
          <p:nvSpPr>
            <p:cNvPr id="240" name="Round Same Side Corner Rectangle 58"/>
            <p:cNvSpPr/>
            <p:nvPr/>
          </p:nvSpPr>
          <p:spPr>
            <a:xfrm rot="10800000" flipH="1">
              <a:off x="18548138" y="5867401"/>
              <a:ext cx="162467" cy="1210815"/>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241" name="TextBox 240"/>
            <p:cNvSpPr txBox="1"/>
            <p:nvPr/>
          </p:nvSpPr>
          <p:spPr>
            <a:xfrm>
              <a:off x="18746562" y="5943600"/>
              <a:ext cx="339304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nvGrpSpPr>
            <p:cNvPr id="242" name="กลุ่ม 241"/>
            <p:cNvGrpSpPr/>
            <p:nvPr/>
          </p:nvGrpSpPr>
          <p:grpSpPr>
            <a:xfrm>
              <a:off x="19810412" y="5181600"/>
              <a:ext cx="733425" cy="649288"/>
              <a:chOff x="8022698" y="10553700"/>
              <a:chExt cx="733425" cy="649288"/>
            </a:xfrm>
            <a:solidFill>
              <a:schemeClr val="accent5"/>
            </a:solidFill>
          </p:grpSpPr>
          <p:sp>
            <p:nvSpPr>
              <p:cNvPr id="243"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4"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248" name="ตัวเชื่อมต่อตรง 237"/>
          <p:cNvCxnSpPr/>
          <p:nvPr/>
        </p:nvCxnSpPr>
        <p:spPr>
          <a:xfrm rot="10800000">
            <a:off x="16276638" y="7261913"/>
            <a:ext cx="1956487" cy="1600044"/>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49" name="กลุ่ม 248"/>
          <p:cNvGrpSpPr/>
          <p:nvPr/>
        </p:nvGrpSpPr>
        <p:grpSpPr>
          <a:xfrm>
            <a:off x="18548136" y="7692535"/>
            <a:ext cx="3591467" cy="1828271"/>
            <a:chOff x="18548136" y="7692535"/>
            <a:chExt cx="3591467" cy="1828271"/>
          </a:xfrm>
        </p:grpSpPr>
        <p:sp>
          <p:nvSpPr>
            <p:cNvPr id="250" name="Round Same Side Corner Rectangle 58"/>
            <p:cNvSpPr/>
            <p:nvPr/>
          </p:nvSpPr>
          <p:spPr>
            <a:xfrm rot="10800000" flipH="1">
              <a:off x="18548136" y="8309991"/>
              <a:ext cx="162467" cy="1210815"/>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251" name="TextBox 250"/>
            <p:cNvSpPr txBox="1"/>
            <p:nvPr/>
          </p:nvSpPr>
          <p:spPr>
            <a:xfrm>
              <a:off x="18746560" y="8386190"/>
              <a:ext cx="339304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nvGrpSpPr>
            <p:cNvPr id="252" name="กลุ่ม 251"/>
            <p:cNvGrpSpPr/>
            <p:nvPr/>
          </p:nvGrpSpPr>
          <p:grpSpPr>
            <a:xfrm>
              <a:off x="19805649" y="7692535"/>
              <a:ext cx="695325" cy="573088"/>
              <a:chOff x="18196309" y="11572820"/>
              <a:chExt cx="695325" cy="573088"/>
            </a:xfrm>
            <a:solidFill>
              <a:schemeClr val="accent4"/>
            </a:solidFill>
          </p:grpSpPr>
          <p:sp>
            <p:nvSpPr>
              <p:cNvPr id="253" name="Freeform 195"/>
              <p:cNvSpPr>
                <a:spLocks noEditPoints="1"/>
              </p:cNvSpPr>
              <p:nvPr/>
            </p:nvSpPr>
            <p:spPr bwMode="auto">
              <a:xfrm>
                <a:off x="18196309" y="11572820"/>
                <a:ext cx="695325" cy="573088"/>
              </a:xfrm>
              <a:custGeom>
                <a:avLst/>
                <a:gdLst>
                  <a:gd name="T0" fmla="*/ 67 w 73"/>
                  <a:gd name="T1" fmla="*/ 11 h 60"/>
                  <a:gd name="T2" fmla="*/ 51 w 73"/>
                  <a:gd name="T3" fmla="*/ 11 h 60"/>
                  <a:gd name="T4" fmla="*/ 51 w 73"/>
                  <a:gd name="T5" fmla="*/ 8 h 60"/>
                  <a:gd name="T6" fmla="*/ 43 w 73"/>
                  <a:gd name="T7" fmla="*/ 0 h 60"/>
                  <a:gd name="T8" fmla="*/ 30 w 73"/>
                  <a:gd name="T9" fmla="*/ 0 h 60"/>
                  <a:gd name="T10" fmla="*/ 22 w 73"/>
                  <a:gd name="T11" fmla="*/ 8 h 60"/>
                  <a:gd name="T12" fmla="*/ 22 w 73"/>
                  <a:gd name="T13" fmla="*/ 11 h 60"/>
                  <a:gd name="T14" fmla="*/ 6 w 73"/>
                  <a:gd name="T15" fmla="*/ 11 h 60"/>
                  <a:gd name="T16" fmla="*/ 0 w 73"/>
                  <a:gd name="T17" fmla="*/ 17 h 60"/>
                  <a:gd name="T18" fmla="*/ 0 w 73"/>
                  <a:gd name="T19" fmla="*/ 29 h 60"/>
                  <a:gd name="T20" fmla="*/ 0 w 73"/>
                  <a:gd name="T21" fmla="*/ 54 h 60"/>
                  <a:gd name="T22" fmla="*/ 6 w 73"/>
                  <a:gd name="T23" fmla="*/ 60 h 60"/>
                  <a:gd name="T24" fmla="*/ 67 w 73"/>
                  <a:gd name="T25" fmla="*/ 60 h 60"/>
                  <a:gd name="T26" fmla="*/ 73 w 73"/>
                  <a:gd name="T27" fmla="*/ 54 h 60"/>
                  <a:gd name="T28" fmla="*/ 73 w 73"/>
                  <a:gd name="T29" fmla="*/ 29 h 60"/>
                  <a:gd name="T30" fmla="*/ 73 w 73"/>
                  <a:gd name="T31" fmla="*/ 17 h 60"/>
                  <a:gd name="T32" fmla="*/ 67 w 73"/>
                  <a:gd name="T33" fmla="*/ 11 h 60"/>
                  <a:gd name="T34" fmla="*/ 26 w 73"/>
                  <a:gd name="T35" fmla="*/ 8 h 60"/>
                  <a:gd name="T36" fmla="*/ 30 w 73"/>
                  <a:gd name="T37" fmla="*/ 4 h 60"/>
                  <a:gd name="T38" fmla="*/ 43 w 73"/>
                  <a:gd name="T39" fmla="*/ 4 h 60"/>
                  <a:gd name="T40" fmla="*/ 47 w 73"/>
                  <a:gd name="T41" fmla="*/ 8 h 60"/>
                  <a:gd name="T42" fmla="*/ 47 w 73"/>
                  <a:gd name="T43" fmla="*/ 11 h 60"/>
                  <a:gd name="T44" fmla="*/ 26 w 73"/>
                  <a:gd name="T45" fmla="*/ 11 h 60"/>
                  <a:gd name="T46" fmla="*/ 26 w 73"/>
                  <a:gd name="T47" fmla="*/ 8 h 60"/>
                  <a:gd name="T48" fmla="*/ 70 w 73"/>
                  <a:gd name="T49" fmla="*/ 54 h 60"/>
                  <a:gd name="T50" fmla="*/ 67 w 73"/>
                  <a:gd name="T51" fmla="*/ 56 h 60"/>
                  <a:gd name="T52" fmla="*/ 6 w 73"/>
                  <a:gd name="T53" fmla="*/ 56 h 60"/>
                  <a:gd name="T54" fmla="*/ 3 w 73"/>
                  <a:gd name="T55" fmla="*/ 54 h 60"/>
                  <a:gd name="T56" fmla="*/ 3 w 73"/>
                  <a:gd name="T57" fmla="*/ 31 h 60"/>
                  <a:gd name="T58" fmla="*/ 70 w 73"/>
                  <a:gd name="T59" fmla="*/ 31 h 60"/>
                  <a:gd name="T60" fmla="*/ 70 w 73"/>
                  <a:gd name="T61" fmla="*/ 54 h 60"/>
                  <a:gd name="T62" fmla="*/ 70 w 73"/>
                  <a:gd name="T63" fmla="*/ 27 h 60"/>
                  <a:gd name="T64" fmla="*/ 3 w 73"/>
                  <a:gd name="T65" fmla="*/ 27 h 60"/>
                  <a:gd name="T66" fmla="*/ 3 w 73"/>
                  <a:gd name="T67" fmla="*/ 17 h 60"/>
                  <a:gd name="T68" fmla="*/ 6 w 73"/>
                  <a:gd name="T69" fmla="*/ 14 h 60"/>
                  <a:gd name="T70" fmla="*/ 67 w 73"/>
                  <a:gd name="T71" fmla="*/ 14 h 60"/>
                  <a:gd name="T72" fmla="*/ 70 w 73"/>
                  <a:gd name="T73" fmla="*/ 17 h 60"/>
                  <a:gd name="T74" fmla="*/ 70 w 73"/>
                  <a:gd name="T75"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60">
                    <a:moveTo>
                      <a:pt x="67" y="11"/>
                    </a:moveTo>
                    <a:cubicBezTo>
                      <a:pt x="51" y="11"/>
                      <a:pt x="51" y="11"/>
                      <a:pt x="51" y="11"/>
                    </a:cubicBezTo>
                    <a:cubicBezTo>
                      <a:pt x="51" y="8"/>
                      <a:pt x="51" y="8"/>
                      <a:pt x="51" y="8"/>
                    </a:cubicBezTo>
                    <a:cubicBezTo>
                      <a:pt x="51" y="4"/>
                      <a:pt x="47" y="0"/>
                      <a:pt x="43" y="0"/>
                    </a:cubicBezTo>
                    <a:cubicBezTo>
                      <a:pt x="30" y="0"/>
                      <a:pt x="30" y="0"/>
                      <a:pt x="30" y="0"/>
                    </a:cubicBezTo>
                    <a:cubicBezTo>
                      <a:pt x="26" y="0"/>
                      <a:pt x="22" y="4"/>
                      <a:pt x="22" y="8"/>
                    </a:cubicBezTo>
                    <a:cubicBezTo>
                      <a:pt x="22" y="11"/>
                      <a:pt x="22" y="11"/>
                      <a:pt x="22" y="11"/>
                    </a:cubicBezTo>
                    <a:cubicBezTo>
                      <a:pt x="6" y="11"/>
                      <a:pt x="6" y="11"/>
                      <a:pt x="6" y="11"/>
                    </a:cubicBezTo>
                    <a:cubicBezTo>
                      <a:pt x="3" y="11"/>
                      <a:pt x="0" y="13"/>
                      <a:pt x="0" y="17"/>
                    </a:cubicBezTo>
                    <a:cubicBezTo>
                      <a:pt x="0" y="29"/>
                      <a:pt x="0" y="29"/>
                      <a:pt x="0" y="29"/>
                    </a:cubicBezTo>
                    <a:cubicBezTo>
                      <a:pt x="0" y="54"/>
                      <a:pt x="0" y="54"/>
                      <a:pt x="0" y="54"/>
                    </a:cubicBezTo>
                    <a:cubicBezTo>
                      <a:pt x="0" y="57"/>
                      <a:pt x="3" y="60"/>
                      <a:pt x="6" y="60"/>
                    </a:cubicBezTo>
                    <a:cubicBezTo>
                      <a:pt x="67" y="60"/>
                      <a:pt x="67" y="60"/>
                      <a:pt x="67" y="60"/>
                    </a:cubicBezTo>
                    <a:cubicBezTo>
                      <a:pt x="70" y="60"/>
                      <a:pt x="73" y="57"/>
                      <a:pt x="73" y="54"/>
                    </a:cubicBezTo>
                    <a:cubicBezTo>
                      <a:pt x="73" y="29"/>
                      <a:pt x="73" y="29"/>
                      <a:pt x="73" y="29"/>
                    </a:cubicBezTo>
                    <a:cubicBezTo>
                      <a:pt x="73" y="17"/>
                      <a:pt x="73" y="17"/>
                      <a:pt x="73" y="17"/>
                    </a:cubicBezTo>
                    <a:cubicBezTo>
                      <a:pt x="73" y="13"/>
                      <a:pt x="70" y="11"/>
                      <a:pt x="67" y="11"/>
                    </a:cubicBezTo>
                    <a:close/>
                    <a:moveTo>
                      <a:pt x="26" y="8"/>
                    </a:moveTo>
                    <a:cubicBezTo>
                      <a:pt x="26" y="6"/>
                      <a:pt x="28" y="4"/>
                      <a:pt x="30" y="4"/>
                    </a:cubicBezTo>
                    <a:cubicBezTo>
                      <a:pt x="43" y="4"/>
                      <a:pt x="43" y="4"/>
                      <a:pt x="43" y="4"/>
                    </a:cubicBezTo>
                    <a:cubicBezTo>
                      <a:pt x="45" y="4"/>
                      <a:pt x="47" y="6"/>
                      <a:pt x="47" y="8"/>
                    </a:cubicBezTo>
                    <a:cubicBezTo>
                      <a:pt x="47" y="11"/>
                      <a:pt x="47" y="11"/>
                      <a:pt x="47" y="11"/>
                    </a:cubicBezTo>
                    <a:cubicBezTo>
                      <a:pt x="26" y="11"/>
                      <a:pt x="26" y="11"/>
                      <a:pt x="26" y="11"/>
                    </a:cubicBezTo>
                    <a:lnTo>
                      <a:pt x="26" y="8"/>
                    </a:lnTo>
                    <a:close/>
                    <a:moveTo>
                      <a:pt x="70" y="54"/>
                    </a:moveTo>
                    <a:cubicBezTo>
                      <a:pt x="70" y="55"/>
                      <a:pt x="68" y="56"/>
                      <a:pt x="67" y="56"/>
                    </a:cubicBezTo>
                    <a:cubicBezTo>
                      <a:pt x="6" y="56"/>
                      <a:pt x="6" y="56"/>
                      <a:pt x="6" y="56"/>
                    </a:cubicBezTo>
                    <a:cubicBezTo>
                      <a:pt x="5" y="56"/>
                      <a:pt x="3" y="55"/>
                      <a:pt x="3" y="54"/>
                    </a:cubicBezTo>
                    <a:cubicBezTo>
                      <a:pt x="3" y="31"/>
                      <a:pt x="3" y="31"/>
                      <a:pt x="3" y="31"/>
                    </a:cubicBezTo>
                    <a:cubicBezTo>
                      <a:pt x="70" y="31"/>
                      <a:pt x="70" y="31"/>
                      <a:pt x="70" y="31"/>
                    </a:cubicBezTo>
                    <a:lnTo>
                      <a:pt x="70" y="54"/>
                    </a:lnTo>
                    <a:close/>
                    <a:moveTo>
                      <a:pt x="70" y="27"/>
                    </a:moveTo>
                    <a:cubicBezTo>
                      <a:pt x="3" y="27"/>
                      <a:pt x="3" y="27"/>
                      <a:pt x="3" y="27"/>
                    </a:cubicBezTo>
                    <a:cubicBezTo>
                      <a:pt x="3" y="17"/>
                      <a:pt x="3" y="17"/>
                      <a:pt x="3" y="17"/>
                    </a:cubicBezTo>
                    <a:cubicBezTo>
                      <a:pt x="3" y="15"/>
                      <a:pt x="5" y="14"/>
                      <a:pt x="6" y="14"/>
                    </a:cubicBezTo>
                    <a:cubicBezTo>
                      <a:pt x="67" y="14"/>
                      <a:pt x="67" y="14"/>
                      <a:pt x="67" y="14"/>
                    </a:cubicBezTo>
                    <a:cubicBezTo>
                      <a:pt x="68" y="14"/>
                      <a:pt x="70" y="15"/>
                      <a:pt x="70" y="17"/>
                    </a:cubicBezTo>
                    <a:lnTo>
                      <a:pt x="7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4" name="Oval 196"/>
              <p:cNvSpPr>
                <a:spLocks noChangeArrowheads="1"/>
              </p:cNvSpPr>
              <p:nvPr/>
            </p:nvSpPr>
            <p:spPr bwMode="auto">
              <a:xfrm>
                <a:off x="18339184" y="11945883"/>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5" name="Oval 197"/>
              <p:cNvSpPr>
                <a:spLocks noChangeArrowheads="1"/>
              </p:cNvSpPr>
              <p:nvPr/>
            </p:nvSpPr>
            <p:spPr bwMode="auto">
              <a:xfrm>
                <a:off x="18701134" y="1194588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297" name="ตัวเชื่อมต่อตรง 237"/>
          <p:cNvCxnSpPr/>
          <p:nvPr/>
        </p:nvCxnSpPr>
        <p:spPr>
          <a:xfrm rot="16200000" flipV="1">
            <a:off x="15406408" y="8284649"/>
            <a:ext cx="3051931" cy="2530671"/>
          </a:xfrm>
          <a:prstGeom prst="bentConnector3">
            <a:avLst>
              <a:gd name="adj1" fmla="val 19005"/>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98" name="กลุ่ม 297"/>
          <p:cNvGrpSpPr/>
          <p:nvPr/>
        </p:nvGrpSpPr>
        <p:grpSpPr>
          <a:xfrm>
            <a:off x="18512718" y="10001250"/>
            <a:ext cx="3591467" cy="1733549"/>
            <a:chOff x="18512718" y="10001250"/>
            <a:chExt cx="3591467" cy="1733549"/>
          </a:xfrm>
        </p:grpSpPr>
        <p:sp>
          <p:nvSpPr>
            <p:cNvPr id="299" name="Round Same Side Corner Rectangle 58"/>
            <p:cNvSpPr/>
            <p:nvPr/>
          </p:nvSpPr>
          <p:spPr>
            <a:xfrm rot="10800000" flipH="1">
              <a:off x="18512718" y="10523984"/>
              <a:ext cx="162467" cy="1210815"/>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300" name="TextBox 299"/>
            <p:cNvSpPr txBox="1"/>
            <p:nvPr/>
          </p:nvSpPr>
          <p:spPr>
            <a:xfrm>
              <a:off x="18711142" y="10600183"/>
              <a:ext cx="339304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sp>
          <p:nvSpPr>
            <p:cNvPr id="301" name="Freeform 191"/>
            <p:cNvSpPr>
              <a:spLocks noEditPoints="1"/>
            </p:cNvSpPr>
            <p:nvPr/>
          </p:nvSpPr>
          <p:spPr bwMode="auto">
            <a:xfrm>
              <a:off x="19934237" y="10001250"/>
              <a:ext cx="542925" cy="590550"/>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69" name="Group 68"/>
          <p:cNvGrpSpPr/>
          <p:nvPr/>
        </p:nvGrpSpPr>
        <p:grpSpPr>
          <a:xfrm>
            <a:off x="9342437" y="0"/>
            <a:ext cx="5121981" cy="1859280"/>
            <a:chOff x="9266237" y="-30479"/>
            <a:chExt cx="5121981" cy="1859280"/>
          </a:xfrm>
        </p:grpSpPr>
        <p:sp>
          <p:nvSpPr>
            <p:cNvPr id="70"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1" name="TextBox 70"/>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2" name="กลุ่ม 1"/>
            <p:cNvGrpSpPr/>
            <p:nvPr/>
          </p:nvGrpSpPr>
          <p:grpSpPr>
            <a:xfrm>
              <a:off x="10629638" y="960536"/>
              <a:ext cx="2675199" cy="191868"/>
              <a:chOff x="731836" y="7607630"/>
              <a:chExt cx="3043601" cy="240970"/>
            </a:xfrm>
          </p:grpSpPr>
          <p:sp>
            <p:nvSpPr>
              <p:cNvPr id="73"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4"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5"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6"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7"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23201615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65"/>
                                        </p:tgtEl>
                                        <p:attrNameLst>
                                          <p:attrName>style.visibility</p:attrName>
                                        </p:attrNameLst>
                                      </p:cBhvr>
                                      <p:to>
                                        <p:strVal val="visible"/>
                                      </p:to>
                                    </p:set>
                                    <p:anim calcmode="lin" valueType="num">
                                      <p:cBhvr additive="base">
                                        <p:cTn id="7" dur="500" fill="hold"/>
                                        <p:tgtEl>
                                          <p:spTgt spid="165"/>
                                        </p:tgtEl>
                                        <p:attrNameLst>
                                          <p:attrName>ppt_x</p:attrName>
                                        </p:attrNameLst>
                                      </p:cBhvr>
                                      <p:tavLst>
                                        <p:tav tm="0">
                                          <p:val>
                                            <p:strVal val="#ppt_x"/>
                                          </p:val>
                                        </p:tav>
                                        <p:tav tm="100000">
                                          <p:val>
                                            <p:strVal val="#ppt_x"/>
                                          </p:val>
                                        </p:tav>
                                      </p:tavLst>
                                    </p:anim>
                                    <p:anim calcmode="lin" valueType="num">
                                      <p:cBhvr additive="base">
                                        <p:cTn id="8" dur="500" fill="hold"/>
                                        <p:tgtEl>
                                          <p:spTgt spid="16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23570"/>
                                        </p:tgtEl>
                                        <p:attrNameLst>
                                          <p:attrName>style.visibility</p:attrName>
                                        </p:attrNameLst>
                                      </p:cBhvr>
                                      <p:to>
                                        <p:strVal val="visible"/>
                                      </p:to>
                                    </p:set>
                                    <p:animEffect transition="in" filter="wipe(left)">
                                      <p:cBhvr>
                                        <p:cTn id="12" dur="500"/>
                                        <p:tgtEl>
                                          <p:spTgt spid="23570"/>
                                        </p:tgtEl>
                                      </p:cBhvr>
                                    </p:animEffect>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226"/>
                                        </p:tgtEl>
                                        <p:attrNameLst>
                                          <p:attrName>style.visibility</p:attrName>
                                        </p:attrNameLst>
                                      </p:cBhvr>
                                      <p:to>
                                        <p:strVal val="visible"/>
                                      </p:to>
                                    </p:set>
                                    <p:animEffect transition="in" filter="wipe(left)">
                                      <p:cBhvr>
                                        <p:cTn id="16" dur="250"/>
                                        <p:tgtEl>
                                          <p:spTgt spid="226"/>
                                        </p:tgtEl>
                                      </p:cBhvr>
                                    </p:animEffect>
                                  </p:childTnLst>
                                </p:cTn>
                              </p:par>
                            </p:childTnLst>
                          </p:cTn>
                        </p:par>
                        <p:par>
                          <p:cTn id="17" fill="hold">
                            <p:stCondLst>
                              <p:cond delay="1250"/>
                            </p:stCondLst>
                            <p:childTnLst>
                              <p:par>
                                <p:cTn id="18" presetID="22" presetClass="entr" presetSubtype="8" fill="hold" nodeType="afterEffect">
                                  <p:stCondLst>
                                    <p:cond delay="0"/>
                                  </p:stCondLst>
                                  <p:childTnLst>
                                    <p:set>
                                      <p:cBhvr>
                                        <p:cTn id="19" dur="1" fill="hold">
                                          <p:stCondLst>
                                            <p:cond delay="0"/>
                                          </p:stCondLst>
                                        </p:cTn>
                                        <p:tgtEl>
                                          <p:spTgt spid="227"/>
                                        </p:tgtEl>
                                        <p:attrNameLst>
                                          <p:attrName>style.visibility</p:attrName>
                                        </p:attrNameLst>
                                      </p:cBhvr>
                                      <p:to>
                                        <p:strVal val="visible"/>
                                      </p:to>
                                    </p:set>
                                    <p:animEffect transition="in" filter="wipe(left)">
                                      <p:cBhvr>
                                        <p:cTn id="20" dur="500"/>
                                        <p:tgtEl>
                                          <p:spTgt spid="227"/>
                                        </p:tgtEl>
                                      </p:cBhvr>
                                    </p:animEffect>
                                  </p:childTnLst>
                                </p:cTn>
                              </p:par>
                            </p:childTnLst>
                          </p:cTn>
                        </p:par>
                        <p:par>
                          <p:cTn id="21" fill="hold">
                            <p:stCondLst>
                              <p:cond delay="1750"/>
                            </p:stCondLst>
                            <p:childTnLst>
                              <p:par>
                                <p:cTn id="22" presetID="22" presetClass="entr" presetSubtype="8" fill="hold" nodeType="afterEffect">
                                  <p:stCondLst>
                                    <p:cond delay="0"/>
                                  </p:stCondLst>
                                  <p:childTnLst>
                                    <p:set>
                                      <p:cBhvr>
                                        <p:cTn id="23" dur="1" fill="hold">
                                          <p:stCondLst>
                                            <p:cond delay="0"/>
                                          </p:stCondLst>
                                        </p:cTn>
                                        <p:tgtEl>
                                          <p:spTgt spid="235"/>
                                        </p:tgtEl>
                                        <p:attrNameLst>
                                          <p:attrName>style.visibility</p:attrName>
                                        </p:attrNameLst>
                                      </p:cBhvr>
                                      <p:to>
                                        <p:strVal val="visible"/>
                                      </p:to>
                                    </p:set>
                                    <p:animEffect transition="in" filter="wipe(left)">
                                      <p:cBhvr>
                                        <p:cTn id="24" dur="500"/>
                                        <p:tgtEl>
                                          <p:spTgt spid="235"/>
                                        </p:tgtEl>
                                      </p:cBhvr>
                                    </p:animEffect>
                                  </p:childTnLst>
                                </p:cTn>
                              </p:par>
                            </p:childTnLst>
                          </p:cTn>
                        </p:par>
                        <p:par>
                          <p:cTn id="25" fill="hold">
                            <p:stCondLst>
                              <p:cond delay="2250"/>
                            </p:stCondLst>
                            <p:childTnLst>
                              <p:par>
                                <p:cTn id="26" presetID="22" presetClass="entr" presetSubtype="8" fill="hold" nodeType="afterEffect">
                                  <p:stCondLst>
                                    <p:cond delay="0"/>
                                  </p:stCondLst>
                                  <p:childTnLst>
                                    <p:set>
                                      <p:cBhvr>
                                        <p:cTn id="27" dur="1" fill="hold">
                                          <p:stCondLst>
                                            <p:cond delay="0"/>
                                          </p:stCondLst>
                                        </p:cTn>
                                        <p:tgtEl>
                                          <p:spTgt spid="238"/>
                                        </p:tgtEl>
                                        <p:attrNameLst>
                                          <p:attrName>style.visibility</p:attrName>
                                        </p:attrNameLst>
                                      </p:cBhvr>
                                      <p:to>
                                        <p:strVal val="visible"/>
                                      </p:to>
                                    </p:set>
                                    <p:animEffect transition="in" filter="wipe(left)">
                                      <p:cBhvr>
                                        <p:cTn id="28" dur="250"/>
                                        <p:tgtEl>
                                          <p:spTgt spid="238"/>
                                        </p:tgtEl>
                                      </p:cBhvr>
                                    </p:animEffect>
                                  </p:childTnLst>
                                </p:cTn>
                              </p:par>
                            </p:childTnLst>
                          </p:cTn>
                        </p:par>
                        <p:par>
                          <p:cTn id="29" fill="hold">
                            <p:stCondLst>
                              <p:cond delay="2500"/>
                            </p:stCondLst>
                            <p:childTnLst>
                              <p:par>
                                <p:cTn id="30" presetID="22" presetClass="entr" presetSubtype="8" fill="hold" nodeType="afterEffect">
                                  <p:stCondLst>
                                    <p:cond delay="0"/>
                                  </p:stCondLst>
                                  <p:childTnLst>
                                    <p:set>
                                      <p:cBhvr>
                                        <p:cTn id="31" dur="1" fill="hold">
                                          <p:stCondLst>
                                            <p:cond delay="0"/>
                                          </p:stCondLst>
                                        </p:cTn>
                                        <p:tgtEl>
                                          <p:spTgt spid="239"/>
                                        </p:tgtEl>
                                        <p:attrNameLst>
                                          <p:attrName>style.visibility</p:attrName>
                                        </p:attrNameLst>
                                      </p:cBhvr>
                                      <p:to>
                                        <p:strVal val="visible"/>
                                      </p:to>
                                    </p:set>
                                    <p:animEffect transition="in" filter="wipe(left)">
                                      <p:cBhvr>
                                        <p:cTn id="32" dur="500"/>
                                        <p:tgtEl>
                                          <p:spTgt spid="239"/>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245"/>
                                        </p:tgtEl>
                                        <p:attrNameLst>
                                          <p:attrName>style.visibility</p:attrName>
                                        </p:attrNameLst>
                                      </p:cBhvr>
                                      <p:to>
                                        <p:strVal val="visible"/>
                                      </p:to>
                                    </p:set>
                                    <p:animEffect transition="in" filter="wipe(left)">
                                      <p:cBhvr>
                                        <p:cTn id="36" dur="500"/>
                                        <p:tgtEl>
                                          <p:spTgt spid="245"/>
                                        </p:tgtEl>
                                      </p:cBhvr>
                                    </p:animEffect>
                                  </p:childTnLst>
                                </p:cTn>
                              </p:par>
                            </p:childTnLst>
                          </p:cTn>
                        </p:par>
                        <p:par>
                          <p:cTn id="37" fill="hold">
                            <p:stCondLst>
                              <p:cond delay="3500"/>
                            </p:stCondLst>
                            <p:childTnLst>
                              <p:par>
                                <p:cTn id="38" presetID="22" presetClass="entr" presetSubtype="8" fill="hold" nodeType="afterEffect">
                                  <p:stCondLst>
                                    <p:cond delay="0"/>
                                  </p:stCondLst>
                                  <p:childTnLst>
                                    <p:set>
                                      <p:cBhvr>
                                        <p:cTn id="39" dur="1" fill="hold">
                                          <p:stCondLst>
                                            <p:cond delay="0"/>
                                          </p:stCondLst>
                                        </p:cTn>
                                        <p:tgtEl>
                                          <p:spTgt spid="248"/>
                                        </p:tgtEl>
                                        <p:attrNameLst>
                                          <p:attrName>style.visibility</p:attrName>
                                        </p:attrNameLst>
                                      </p:cBhvr>
                                      <p:to>
                                        <p:strVal val="visible"/>
                                      </p:to>
                                    </p:set>
                                    <p:animEffect transition="in" filter="wipe(left)">
                                      <p:cBhvr>
                                        <p:cTn id="40" dur="250"/>
                                        <p:tgtEl>
                                          <p:spTgt spid="248"/>
                                        </p:tgtEl>
                                      </p:cBhvr>
                                    </p:animEffect>
                                  </p:childTnLst>
                                </p:cTn>
                              </p:par>
                            </p:childTnLst>
                          </p:cTn>
                        </p:par>
                        <p:par>
                          <p:cTn id="41" fill="hold">
                            <p:stCondLst>
                              <p:cond delay="3750"/>
                            </p:stCondLst>
                            <p:childTnLst>
                              <p:par>
                                <p:cTn id="42" presetID="22" presetClass="entr" presetSubtype="8" fill="hold" nodeType="afterEffect">
                                  <p:stCondLst>
                                    <p:cond delay="0"/>
                                  </p:stCondLst>
                                  <p:childTnLst>
                                    <p:set>
                                      <p:cBhvr>
                                        <p:cTn id="43" dur="1" fill="hold">
                                          <p:stCondLst>
                                            <p:cond delay="0"/>
                                          </p:stCondLst>
                                        </p:cTn>
                                        <p:tgtEl>
                                          <p:spTgt spid="249"/>
                                        </p:tgtEl>
                                        <p:attrNameLst>
                                          <p:attrName>style.visibility</p:attrName>
                                        </p:attrNameLst>
                                      </p:cBhvr>
                                      <p:to>
                                        <p:strVal val="visible"/>
                                      </p:to>
                                    </p:set>
                                    <p:animEffect transition="in" filter="wipe(left)">
                                      <p:cBhvr>
                                        <p:cTn id="44" dur="500"/>
                                        <p:tgtEl>
                                          <p:spTgt spid="249"/>
                                        </p:tgtEl>
                                      </p:cBhvr>
                                    </p:animEffect>
                                  </p:childTnLst>
                                </p:cTn>
                              </p:par>
                            </p:childTnLst>
                          </p:cTn>
                        </p:par>
                        <p:par>
                          <p:cTn id="45" fill="hold">
                            <p:stCondLst>
                              <p:cond delay="4250"/>
                            </p:stCondLst>
                            <p:childTnLst>
                              <p:par>
                                <p:cTn id="46" presetID="22" presetClass="entr" presetSubtype="8" fill="hold" nodeType="afterEffect">
                                  <p:stCondLst>
                                    <p:cond delay="0"/>
                                  </p:stCondLst>
                                  <p:childTnLst>
                                    <p:set>
                                      <p:cBhvr>
                                        <p:cTn id="47" dur="1" fill="hold">
                                          <p:stCondLst>
                                            <p:cond delay="0"/>
                                          </p:stCondLst>
                                        </p:cTn>
                                        <p:tgtEl>
                                          <p:spTgt spid="294"/>
                                        </p:tgtEl>
                                        <p:attrNameLst>
                                          <p:attrName>style.visibility</p:attrName>
                                        </p:attrNameLst>
                                      </p:cBhvr>
                                      <p:to>
                                        <p:strVal val="visible"/>
                                      </p:to>
                                    </p:set>
                                    <p:animEffect transition="in" filter="wipe(left)">
                                      <p:cBhvr>
                                        <p:cTn id="48" dur="500"/>
                                        <p:tgtEl>
                                          <p:spTgt spid="294"/>
                                        </p:tgtEl>
                                      </p:cBhvr>
                                    </p:animEffect>
                                  </p:childTnLst>
                                </p:cTn>
                              </p:par>
                            </p:childTnLst>
                          </p:cTn>
                        </p:par>
                        <p:par>
                          <p:cTn id="49" fill="hold">
                            <p:stCondLst>
                              <p:cond delay="4750"/>
                            </p:stCondLst>
                            <p:childTnLst>
                              <p:par>
                                <p:cTn id="50" presetID="22" presetClass="entr" presetSubtype="8" fill="hold" nodeType="afterEffect">
                                  <p:stCondLst>
                                    <p:cond delay="0"/>
                                  </p:stCondLst>
                                  <p:childTnLst>
                                    <p:set>
                                      <p:cBhvr>
                                        <p:cTn id="51" dur="1" fill="hold">
                                          <p:stCondLst>
                                            <p:cond delay="0"/>
                                          </p:stCondLst>
                                        </p:cTn>
                                        <p:tgtEl>
                                          <p:spTgt spid="297"/>
                                        </p:tgtEl>
                                        <p:attrNameLst>
                                          <p:attrName>style.visibility</p:attrName>
                                        </p:attrNameLst>
                                      </p:cBhvr>
                                      <p:to>
                                        <p:strVal val="visible"/>
                                      </p:to>
                                    </p:set>
                                    <p:animEffect transition="in" filter="wipe(left)">
                                      <p:cBhvr>
                                        <p:cTn id="52" dur="250"/>
                                        <p:tgtEl>
                                          <p:spTgt spid="297"/>
                                        </p:tgtEl>
                                      </p:cBhvr>
                                    </p:animEffect>
                                  </p:childTnLst>
                                </p:cTn>
                              </p:par>
                            </p:childTnLst>
                          </p:cTn>
                        </p:par>
                        <p:par>
                          <p:cTn id="53" fill="hold">
                            <p:stCondLst>
                              <p:cond delay="5000"/>
                            </p:stCondLst>
                            <p:childTnLst>
                              <p:par>
                                <p:cTn id="54" presetID="22" presetClass="entr" presetSubtype="8" fill="hold" nodeType="afterEffect">
                                  <p:stCondLst>
                                    <p:cond delay="0"/>
                                  </p:stCondLst>
                                  <p:childTnLst>
                                    <p:set>
                                      <p:cBhvr>
                                        <p:cTn id="55" dur="1" fill="hold">
                                          <p:stCondLst>
                                            <p:cond delay="0"/>
                                          </p:stCondLst>
                                        </p:cTn>
                                        <p:tgtEl>
                                          <p:spTgt spid="298"/>
                                        </p:tgtEl>
                                        <p:attrNameLst>
                                          <p:attrName>style.visibility</p:attrName>
                                        </p:attrNameLst>
                                      </p:cBhvr>
                                      <p:to>
                                        <p:strVal val="visible"/>
                                      </p:to>
                                    </p:set>
                                    <p:animEffect transition="in" filter="wipe(left)">
                                      <p:cBhvr>
                                        <p:cTn id="56" dur="500"/>
                                        <p:tgtEl>
                                          <p:spTgt spid="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 name="กลุ่ม 152"/>
          <p:cNvGrpSpPr/>
          <p:nvPr/>
        </p:nvGrpSpPr>
        <p:grpSpPr>
          <a:xfrm>
            <a:off x="4995862" y="3200400"/>
            <a:ext cx="5949103" cy="4968876"/>
            <a:chOff x="1259734" y="3682999"/>
            <a:chExt cx="5949103" cy="4968876"/>
          </a:xfrm>
        </p:grpSpPr>
        <p:grpSp>
          <p:nvGrpSpPr>
            <p:cNvPr id="132" name="กลุ่ม 131"/>
            <p:cNvGrpSpPr/>
            <p:nvPr/>
          </p:nvGrpSpPr>
          <p:grpSpPr>
            <a:xfrm>
              <a:off x="1259734" y="3682999"/>
              <a:ext cx="385763" cy="1082676"/>
              <a:chOff x="3141663" y="3124200"/>
              <a:chExt cx="385763" cy="1082676"/>
            </a:xfrm>
            <a:solidFill>
              <a:schemeClr val="accent5">
                <a:lumMod val="75000"/>
              </a:schemeClr>
            </a:solidFill>
          </p:grpSpPr>
          <p:sp>
            <p:nvSpPr>
              <p:cNvPr id="24" name="Freeform 26"/>
              <p:cNvSpPr>
                <a:spLocks/>
              </p:cNvSpPr>
              <p:nvPr/>
            </p:nvSpPr>
            <p:spPr bwMode="auto">
              <a:xfrm>
                <a:off x="3141663"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 name="Oval 27"/>
              <p:cNvSpPr>
                <a:spLocks noChangeArrowheads="1"/>
              </p:cNvSpPr>
              <p:nvPr/>
            </p:nvSpPr>
            <p:spPr bwMode="auto">
              <a:xfrm>
                <a:off x="325120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33" name="กลุ่ม 132"/>
            <p:cNvGrpSpPr/>
            <p:nvPr/>
          </p:nvGrpSpPr>
          <p:grpSpPr>
            <a:xfrm>
              <a:off x="1866159" y="3682999"/>
              <a:ext cx="385763" cy="1082676"/>
              <a:chOff x="3748088" y="3124200"/>
              <a:chExt cx="385763" cy="1082676"/>
            </a:xfrm>
            <a:solidFill>
              <a:schemeClr val="accent5">
                <a:lumMod val="75000"/>
              </a:schemeClr>
            </a:solidFill>
          </p:grpSpPr>
          <p:sp>
            <p:nvSpPr>
              <p:cNvPr id="26" name="Oval 28"/>
              <p:cNvSpPr>
                <a:spLocks noChangeArrowheads="1"/>
              </p:cNvSpPr>
              <p:nvPr/>
            </p:nvSpPr>
            <p:spPr bwMode="auto">
              <a:xfrm>
                <a:off x="3857625"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 name="Freeform 29"/>
              <p:cNvSpPr>
                <a:spLocks/>
              </p:cNvSpPr>
              <p:nvPr/>
            </p:nvSpPr>
            <p:spPr bwMode="auto">
              <a:xfrm>
                <a:off x="3748088"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3" y="48"/>
                      <a:pt x="14" y="48"/>
                    </a:cubicBezTo>
                    <a:cubicBezTo>
                      <a:pt x="16"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34" name="กลุ่ม 133"/>
            <p:cNvGrpSpPr/>
            <p:nvPr/>
          </p:nvGrpSpPr>
          <p:grpSpPr>
            <a:xfrm>
              <a:off x="2470996" y="3682999"/>
              <a:ext cx="385763" cy="1082676"/>
              <a:chOff x="4352925" y="3124200"/>
              <a:chExt cx="385763" cy="1082676"/>
            </a:xfrm>
            <a:solidFill>
              <a:schemeClr val="accent5">
                <a:lumMod val="75000"/>
              </a:schemeClr>
            </a:solidFill>
          </p:grpSpPr>
          <p:sp>
            <p:nvSpPr>
              <p:cNvPr id="28" name="Oval 30"/>
              <p:cNvSpPr>
                <a:spLocks noChangeArrowheads="1"/>
              </p:cNvSpPr>
              <p:nvPr/>
            </p:nvSpPr>
            <p:spPr bwMode="auto">
              <a:xfrm>
                <a:off x="446405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 name="Freeform 31"/>
              <p:cNvSpPr>
                <a:spLocks/>
              </p:cNvSpPr>
              <p:nvPr/>
            </p:nvSpPr>
            <p:spPr bwMode="auto">
              <a:xfrm>
                <a:off x="4352925" y="3325813"/>
                <a:ext cx="385763" cy="881063"/>
              </a:xfrm>
              <a:custGeom>
                <a:avLst/>
                <a:gdLst>
                  <a:gd name="T0" fmla="*/ 17 w 21"/>
                  <a:gd name="T1" fmla="*/ 0 h 48"/>
                  <a:gd name="T2" fmla="*/ 5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2 w 21"/>
                  <a:gd name="T25" fmla="*/ 23 h 48"/>
                  <a:gd name="T26" fmla="*/ 12 w 21"/>
                  <a:gd name="T27" fmla="*/ 45 h 48"/>
                  <a:gd name="T28" fmla="*/ 14 w 21"/>
                  <a:gd name="T29" fmla="*/ 48 h 48"/>
                  <a:gd name="T30" fmla="*/ 17 w 21"/>
                  <a:gd name="T31" fmla="*/ 45 h 48"/>
                  <a:gd name="T32" fmla="*/ 17 w 21"/>
                  <a:gd name="T33" fmla="*/ 5 h 48"/>
                  <a:gd name="T34" fmla="*/ 18 w 21"/>
                  <a:gd name="T35" fmla="*/ 5 h 48"/>
                  <a:gd name="T36" fmla="*/ 18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5" y="0"/>
                      <a:pt x="5" y="0"/>
                      <a:pt x="5"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2" y="23"/>
                      <a:pt x="12" y="23"/>
                      <a:pt x="12" y="23"/>
                    </a:cubicBezTo>
                    <a:cubicBezTo>
                      <a:pt x="12" y="45"/>
                      <a:pt x="12" y="45"/>
                      <a:pt x="12" y="45"/>
                    </a:cubicBezTo>
                    <a:cubicBezTo>
                      <a:pt x="12" y="47"/>
                      <a:pt x="13" y="48"/>
                      <a:pt x="14" y="48"/>
                    </a:cubicBezTo>
                    <a:cubicBezTo>
                      <a:pt x="16" y="48"/>
                      <a:pt x="17" y="47"/>
                      <a:pt x="17" y="45"/>
                    </a:cubicBezTo>
                    <a:cubicBezTo>
                      <a:pt x="17" y="5"/>
                      <a:pt x="17" y="5"/>
                      <a:pt x="17" y="5"/>
                    </a:cubicBezTo>
                    <a:cubicBezTo>
                      <a:pt x="18" y="5"/>
                      <a:pt x="18" y="5"/>
                      <a:pt x="18" y="5"/>
                    </a:cubicBezTo>
                    <a:cubicBezTo>
                      <a:pt x="18" y="20"/>
                      <a:pt x="18" y="20"/>
                      <a:pt x="18" y="20"/>
                    </a:cubicBezTo>
                    <a:cubicBezTo>
                      <a:pt x="18"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35" name="กลุ่ม 134"/>
            <p:cNvGrpSpPr/>
            <p:nvPr/>
          </p:nvGrpSpPr>
          <p:grpSpPr>
            <a:xfrm>
              <a:off x="3096471" y="3682999"/>
              <a:ext cx="366713" cy="1082676"/>
              <a:chOff x="4978400" y="3124200"/>
              <a:chExt cx="366713" cy="1082676"/>
            </a:xfrm>
            <a:solidFill>
              <a:schemeClr val="accent5">
                <a:lumMod val="75000"/>
              </a:schemeClr>
            </a:solidFill>
          </p:grpSpPr>
          <p:sp>
            <p:nvSpPr>
              <p:cNvPr id="30" name="Freeform 32"/>
              <p:cNvSpPr>
                <a:spLocks/>
              </p:cNvSpPr>
              <p:nvPr/>
            </p:nvSpPr>
            <p:spPr bwMode="auto">
              <a:xfrm>
                <a:off x="4978400" y="3325813"/>
                <a:ext cx="366713" cy="881063"/>
              </a:xfrm>
              <a:custGeom>
                <a:avLst/>
                <a:gdLst>
                  <a:gd name="T0" fmla="*/ 16 w 20"/>
                  <a:gd name="T1" fmla="*/ 0 h 48"/>
                  <a:gd name="T2" fmla="*/ 4 w 20"/>
                  <a:gd name="T3" fmla="*/ 0 h 48"/>
                  <a:gd name="T4" fmla="*/ 0 w 20"/>
                  <a:gd name="T5" fmla="*/ 4 h 48"/>
                  <a:gd name="T6" fmla="*/ 0 w 20"/>
                  <a:gd name="T7" fmla="*/ 20 h 48"/>
                  <a:gd name="T8" fmla="*/ 1 w 20"/>
                  <a:gd name="T9" fmla="*/ 22 h 48"/>
                  <a:gd name="T10" fmla="*/ 3 w 20"/>
                  <a:gd name="T11" fmla="*/ 20 h 48"/>
                  <a:gd name="T12" fmla="*/ 3 w 20"/>
                  <a:gd name="T13" fmla="*/ 5 h 48"/>
                  <a:gd name="T14" fmla="*/ 4 w 20"/>
                  <a:gd name="T15" fmla="*/ 5 h 48"/>
                  <a:gd name="T16" fmla="*/ 4 w 20"/>
                  <a:gd name="T17" fmla="*/ 45 h 48"/>
                  <a:gd name="T18" fmla="*/ 7 w 20"/>
                  <a:gd name="T19" fmla="*/ 48 h 48"/>
                  <a:gd name="T20" fmla="*/ 9 w 20"/>
                  <a:gd name="T21" fmla="*/ 45 h 48"/>
                  <a:gd name="T22" fmla="*/ 9 w 20"/>
                  <a:gd name="T23" fmla="*/ 23 h 48"/>
                  <a:gd name="T24" fmla="*/ 11 w 20"/>
                  <a:gd name="T25" fmla="*/ 23 h 48"/>
                  <a:gd name="T26" fmla="*/ 11 w 20"/>
                  <a:gd name="T27" fmla="*/ 45 h 48"/>
                  <a:gd name="T28" fmla="*/ 13 w 20"/>
                  <a:gd name="T29" fmla="*/ 48 h 48"/>
                  <a:gd name="T30" fmla="*/ 16 w 20"/>
                  <a:gd name="T31" fmla="*/ 45 h 48"/>
                  <a:gd name="T32" fmla="*/ 16 w 20"/>
                  <a:gd name="T33" fmla="*/ 5 h 48"/>
                  <a:gd name="T34" fmla="*/ 17 w 20"/>
                  <a:gd name="T35" fmla="*/ 5 h 48"/>
                  <a:gd name="T36" fmla="*/ 17 w 20"/>
                  <a:gd name="T37" fmla="*/ 20 h 48"/>
                  <a:gd name="T38" fmla="*/ 18 w 20"/>
                  <a:gd name="T39" fmla="*/ 22 h 48"/>
                  <a:gd name="T40" fmla="*/ 20 w 20"/>
                  <a:gd name="T41" fmla="*/ 20 h 48"/>
                  <a:gd name="T42" fmla="*/ 20 w 20"/>
                  <a:gd name="T43" fmla="*/ 4 h 48"/>
                  <a:gd name="T44" fmla="*/ 16 w 20"/>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48">
                    <a:moveTo>
                      <a:pt x="16" y="0"/>
                    </a:moveTo>
                    <a:cubicBezTo>
                      <a:pt x="4" y="0"/>
                      <a:pt x="4" y="0"/>
                      <a:pt x="4" y="0"/>
                    </a:cubicBezTo>
                    <a:cubicBezTo>
                      <a:pt x="1" y="0"/>
                      <a:pt x="0" y="2"/>
                      <a:pt x="0" y="4"/>
                    </a:cubicBezTo>
                    <a:cubicBezTo>
                      <a:pt x="0" y="20"/>
                      <a:pt x="0" y="20"/>
                      <a:pt x="0" y="20"/>
                    </a:cubicBezTo>
                    <a:cubicBezTo>
                      <a:pt x="0" y="21"/>
                      <a:pt x="0" y="22"/>
                      <a:pt x="1" y="22"/>
                    </a:cubicBezTo>
                    <a:cubicBezTo>
                      <a:pt x="2"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9" y="47"/>
                      <a:pt x="9" y="45"/>
                    </a:cubicBezTo>
                    <a:cubicBezTo>
                      <a:pt x="9" y="23"/>
                      <a:pt x="9" y="23"/>
                      <a:pt x="9" y="23"/>
                    </a:cubicBezTo>
                    <a:cubicBezTo>
                      <a:pt x="11" y="23"/>
                      <a:pt x="11" y="23"/>
                      <a:pt x="11" y="23"/>
                    </a:cubicBezTo>
                    <a:cubicBezTo>
                      <a:pt x="11" y="45"/>
                      <a:pt x="11" y="45"/>
                      <a:pt x="11" y="45"/>
                    </a:cubicBezTo>
                    <a:cubicBezTo>
                      <a:pt x="11" y="47"/>
                      <a:pt x="12" y="48"/>
                      <a:pt x="13"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7" y="22"/>
                      <a:pt x="18" y="22"/>
                    </a:cubicBezTo>
                    <a:cubicBezTo>
                      <a:pt x="19" y="22"/>
                      <a:pt x="20" y="21"/>
                      <a:pt x="20" y="20"/>
                    </a:cubicBezTo>
                    <a:cubicBezTo>
                      <a:pt x="20" y="4"/>
                      <a:pt x="20" y="4"/>
                      <a:pt x="20" y="4"/>
                    </a:cubicBezTo>
                    <a:cubicBezTo>
                      <a:pt x="20" y="2"/>
                      <a:pt x="18"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 name="Oval 33"/>
              <p:cNvSpPr>
                <a:spLocks noChangeArrowheads="1"/>
              </p:cNvSpPr>
              <p:nvPr/>
            </p:nvSpPr>
            <p:spPr bwMode="auto">
              <a:xfrm>
                <a:off x="5087938"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36" name="กลุ่ม 135"/>
            <p:cNvGrpSpPr/>
            <p:nvPr/>
          </p:nvGrpSpPr>
          <p:grpSpPr>
            <a:xfrm>
              <a:off x="3701309" y="3682999"/>
              <a:ext cx="368300" cy="1082676"/>
              <a:chOff x="5583238" y="3124200"/>
              <a:chExt cx="368300" cy="1082676"/>
            </a:xfrm>
            <a:solidFill>
              <a:schemeClr val="accent5">
                <a:lumMod val="75000"/>
              </a:schemeClr>
            </a:solidFill>
          </p:grpSpPr>
          <p:sp>
            <p:nvSpPr>
              <p:cNvPr id="224" name="Freeform 34"/>
              <p:cNvSpPr>
                <a:spLocks/>
              </p:cNvSpPr>
              <p:nvPr/>
            </p:nvSpPr>
            <p:spPr bwMode="auto">
              <a:xfrm>
                <a:off x="5583238" y="3325813"/>
                <a:ext cx="368300" cy="881063"/>
              </a:xfrm>
              <a:custGeom>
                <a:avLst/>
                <a:gdLst>
                  <a:gd name="T0" fmla="*/ 16 w 20"/>
                  <a:gd name="T1" fmla="*/ 0 h 48"/>
                  <a:gd name="T2" fmla="*/ 4 w 20"/>
                  <a:gd name="T3" fmla="*/ 0 h 48"/>
                  <a:gd name="T4" fmla="*/ 0 w 20"/>
                  <a:gd name="T5" fmla="*/ 4 h 48"/>
                  <a:gd name="T6" fmla="*/ 0 w 20"/>
                  <a:gd name="T7" fmla="*/ 20 h 48"/>
                  <a:gd name="T8" fmla="*/ 2 w 20"/>
                  <a:gd name="T9" fmla="*/ 22 h 48"/>
                  <a:gd name="T10" fmla="*/ 3 w 20"/>
                  <a:gd name="T11" fmla="*/ 20 h 48"/>
                  <a:gd name="T12" fmla="*/ 3 w 20"/>
                  <a:gd name="T13" fmla="*/ 5 h 48"/>
                  <a:gd name="T14" fmla="*/ 4 w 20"/>
                  <a:gd name="T15" fmla="*/ 5 h 48"/>
                  <a:gd name="T16" fmla="*/ 4 w 20"/>
                  <a:gd name="T17" fmla="*/ 45 h 48"/>
                  <a:gd name="T18" fmla="*/ 7 w 20"/>
                  <a:gd name="T19" fmla="*/ 48 h 48"/>
                  <a:gd name="T20" fmla="*/ 9 w 20"/>
                  <a:gd name="T21" fmla="*/ 45 h 48"/>
                  <a:gd name="T22" fmla="*/ 9 w 20"/>
                  <a:gd name="T23" fmla="*/ 23 h 48"/>
                  <a:gd name="T24" fmla="*/ 11 w 20"/>
                  <a:gd name="T25" fmla="*/ 23 h 48"/>
                  <a:gd name="T26" fmla="*/ 11 w 20"/>
                  <a:gd name="T27" fmla="*/ 45 h 48"/>
                  <a:gd name="T28" fmla="*/ 13 w 20"/>
                  <a:gd name="T29" fmla="*/ 48 h 48"/>
                  <a:gd name="T30" fmla="*/ 16 w 20"/>
                  <a:gd name="T31" fmla="*/ 45 h 48"/>
                  <a:gd name="T32" fmla="*/ 16 w 20"/>
                  <a:gd name="T33" fmla="*/ 5 h 48"/>
                  <a:gd name="T34" fmla="*/ 17 w 20"/>
                  <a:gd name="T35" fmla="*/ 5 h 48"/>
                  <a:gd name="T36" fmla="*/ 17 w 20"/>
                  <a:gd name="T37" fmla="*/ 20 h 48"/>
                  <a:gd name="T38" fmla="*/ 19 w 20"/>
                  <a:gd name="T39" fmla="*/ 22 h 48"/>
                  <a:gd name="T40" fmla="*/ 20 w 20"/>
                  <a:gd name="T41" fmla="*/ 20 h 48"/>
                  <a:gd name="T42" fmla="*/ 20 w 20"/>
                  <a:gd name="T43" fmla="*/ 4 h 48"/>
                  <a:gd name="T44" fmla="*/ 16 w 20"/>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48">
                    <a:moveTo>
                      <a:pt x="16" y="0"/>
                    </a:moveTo>
                    <a:cubicBezTo>
                      <a:pt x="4" y="0"/>
                      <a:pt x="4" y="0"/>
                      <a:pt x="4" y="0"/>
                    </a:cubicBezTo>
                    <a:cubicBezTo>
                      <a:pt x="2" y="0"/>
                      <a:pt x="0" y="2"/>
                      <a:pt x="0" y="4"/>
                    </a:cubicBezTo>
                    <a:cubicBezTo>
                      <a:pt x="0" y="20"/>
                      <a:pt x="0" y="20"/>
                      <a:pt x="0" y="20"/>
                    </a:cubicBezTo>
                    <a:cubicBezTo>
                      <a:pt x="0" y="21"/>
                      <a:pt x="1" y="22"/>
                      <a:pt x="2" y="22"/>
                    </a:cubicBezTo>
                    <a:cubicBezTo>
                      <a:pt x="3"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9" y="47"/>
                      <a:pt x="9" y="45"/>
                    </a:cubicBezTo>
                    <a:cubicBezTo>
                      <a:pt x="9" y="23"/>
                      <a:pt x="9" y="23"/>
                      <a:pt x="9" y="23"/>
                    </a:cubicBezTo>
                    <a:cubicBezTo>
                      <a:pt x="11" y="23"/>
                      <a:pt x="11" y="23"/>
                      <a:pt x="11" y="23"/>
                    </a:cubicBezTo>
                    <a:cubicBezTo>
                      <a:pt x="11" y="45"/>
                      <a:pt x="11" y="45"/>
                      <a:pt x="11" y="45"/>
                    </a:cubicBezTo>
                    <a:cubicBezTo>
                      <a:pt x="11" y="47"/>
                      <a:pt x="12" y="48"/>
                      <a:pt x="13"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0" y="21"/>
                      <a:pt x="20" y="20"/>
                    </a:cubicBezTo>
                    <a:cubicBezTo>
                      <a:pt x="20" y="4"/>
                      <a:pt x="20" y="4"/>
                      <a:pt x="20" y="4"/>
                    </a:cubicBezTo>
                    <a:cubicBezTo>
                      <a:pt x="20" y="2"/>
                      <a:pt x="19"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5" name="Oval 35"/>
              <p:cNvSpPr>
                <a:spLocks noChangeArrowheads="1"/>
              </p:cNvSpPr>
              <p:nvPr/>
            </p:nvSpPr>
            <p:spPr bwMode="auto">
              <a:xfrm>
                <a:off x="5694363"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37" name="กลุ่ม 136"/>
            <p:cNvGrpSpPr/>
            <p:nvPr/>
          </p:nvGrpSpPr>
          <p:grpSpPr>
            <a:xfrm>
              <a:off x="4307734" y="3682999"/>
              <a:ext cx="385763" cy="1082676"/>
              <a:chOff x="6189663" y="3124200"/>
              <a:chExt cx="385763" cy="1082676"/>
            </a:xfrm>
            <a:solidFill>
              <a:schemeClr val="accent5">
                <a:lumMod val="75000"/>
              </a:schemeClr>
            </a:solidFill>
          </p:grpSpPr>
          <p:sp>
            <p:nvSpPr>
              <p:cNvPr id="23552" name="Oval 36"/>
              <p:cNvSpPr>
                <a:spLocks noChangeArrowheads="1"/>
              </p:cNvSpPr>
              <p:nvPr/>
            </p:nvSpPr>
            <p:spPr bwMode="auto">
              <a:xfrm>
                <a:off x="629920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553" name="Freeform 37"/>
              <p:cNvSpPr>
                <a:spLocks/>
              </p:cNvSpPr>
              <p:nvPr/>
            </p:nvSpPr>
            <p:spPr bwMode="auto">
              <a:xfrm>
                <a:off x="6189663" y="3325813"/>
                <a:ext cx="385763" cy="881063"/>
              </a:xfrm>
              <a:custGeom>
                <a:avLst/>
                <a:gdLst>
                  <a:gd name="T0" fmla="*/ 16 w 21"/>
                  <a:gd name="T1" fmla="*/ 0 h 48"/>
                  <a:gd name="T2" fmla="*/ 4 w 21"/>
                  <a:gd name="T3" fmla="*/ 0 h 48"/>
                  <a:gd name="T4" fmla="*/ 0 w 21"/>
                  <a:gd name="T5" fmla="*/ 4 h 48"/>
                  <a:gd name="T6" fmla="*/ 0 w 21"/>
                  <a:gd name="T7" fmla="*/ 20 h 48"/>
                  <a:gd name="T8" fmla="*/ 2 w 21"/>
                  <a:gd name="T9" fmla="*/ 22 h 48"/>
                  <a:gd name="T10" fmla="*/ 3 w 21"/>
                  <a:gd name="T11" fmla="*/ 20 h 48"/>
                  <a:gd name="T12" fmla="*/ 3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6 w 21"/>
                  <a:gd name="T31" fmla="*/ 45 h 48"/>
                  <a:gd name="T32" fmla="*/ 16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6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6" y="0"/>
                    </a:moveTo>
                    <a:cubicBezTo>
                      <a:pt x="4" y="0"/>
                      <a:pt x="4" y="0"/>
                      <a:pt x="4" y="0"/>
                    </a:cubicBezTo>
                    <a:cubicBezTo>
                      <a:pt x="2" y="0"/>
                      <a:pt x="0" y="2"/>
                      <a:pt x="0" y="4"/>
                    </a:cubicBezTo>
                    <a:cubicBezTo>
                      <a:pt x="0" y="20"/>
                      <a:pt x="0" y="20"/>
                      <a:pt x="0" y="20"/>
                    </a:cubicBezTo>
                    <a:cubicBezTo>
                      <a:pt x="0" y="21"/>
                      <a:pt x="1" y="22"/>
                      <a:pt x="2" y="22"/>
                    </a:cubicBezTo>
                    <a:cubicBezTo>
                      <a:pt x="3"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38" name="กลุ่ม 137"/>
            <p:cNvGrpSpPr/>
            <p:nvPr/>
          </p:nvGrpSpPr>
          <p:grpSpPr>
            <a:xfrm>
              <a:off x="4914159" y="3682999"/>
              <a:ext cx="385763" cy="1082676"/>
              <a:chOff x="6796088" y="3124200"/>
              <a:chExt cx="385763" cy="1082676"/>
            </a:xfrm>
            <a:solidFill>
              <a:schemeClr val="accent5">
                <a:lumMod val="75000"/>
              </a:schemeClr>
            </a:solidFill>
          </p:grpSpPr>
          <p:sp>
            <p:nvSpPr>
              <p:cNvPr id="23554" name="Oval 38"/>
              <p:cNvSpPr>
                <a:spLocks noChangeArrowheads="1"/>
              </p:cNvSpPr>
              <p:nvPr/>
            </p:nvSpPr>
            <p:spPr bwMode="auto">
              <a:xfrm>
                <a:off x="6905625"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555" name="Freeform 39"/>
              <p:cNvSpPr>
                <a:spLocks/>
              </p:cNvSpPr>
              <p:nvPr/>
            </p:nvSpPr>
            <p:spPr bwMode="auto">
              <a:xfrm>
                <a:off x="6796088"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6 w 21"/>
                  <a:gd name="T31" fmla="*/ 45 h 48"/>
                  <a:gd name="T32" fmla="*/ 16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8"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39" name="กลุ่ม 138"/>
            <p:cNvGrpSpPr/>
            <p:nvPr/>
          </p:nvGrpSpPr>
          <p:grpSpPr>
            <a:xfrm>
              <a:off x="5518996" y="3682999"/>
              <a:ext cx="385763" cy="1082676"/>
              <a:chOff x="7400925" y="3124200"/>
              <a:chExt cx="385763" cy="1082676"/>
            </a:xfrm>
            <a:solidFill>
              <a:schemeClr val="accent5">
                <a:lumMod val="75000"/>
              </a:schemeClr>
            </a:solidFill>
          </p:grpSpPr>
          <p:sp>
            <p:nvSpPr>
              <p:cNvPr id="23556" name="Oval 40"/>
              <p:cNvSpPr>
                <a:spLocks noChangeArrowheads="1"/>
              </p:cNvSpPr>
              <p:nvPr/>
            </p:nvSpPr>
            <p:spPr bwMode="auto">
              <a:xfrm>
                <a:off x="751205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557" name="Freeform 41"/>
              <p:cNvSpPr>
                <a:spLocks/>
              </p:cNvSpPr>
              <p:nvPr/>
            </p:nvSpPr>
            <p:spPr bwMode="auto">
              <a:xfrm>
                <a:off x="7400925"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40" name="กลุ่ม 139"/>
            <p:cNvGrpSpPr/>
            <p:nvPr/>
          </p:nvGrpSpPr>
          <p:grpSpPr>
            <a:xfrm>
              <a:off x="6125421" y="3682999"/>
              <a:ext cx="385763" cy="1082676"/>
              <a:chOff x="8007350" y="3124200"/>
              <a:chExt cx="385763" cy="1082676"/>
            </a:xfrm>
            <a:solidFill>
              <a:schemeClr val="accent5">
                <a:lumMod val="60000"/>
                <a:lumOff val="40000"/>
              </a:schemeClr>
            </a:solidFill>
          </p:grpSpPr>
          <p:sp>
            <p:nvSpPr>
              <p:cNvPr id="23558" name="Freeform 42"/>
              <p:cNvSpPr>
                <a:spLocks/>
              </p:cNvSpPr>
              <p:nvPr/>
            </p:nvSpPr>
            <p:spPr bwMode="auto">
              <a:xfrm>
                <a:off x="8007350"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3" y="48"/>
                      <a:pt x="14" y="48"/>
                    </a:cubicBezTo>
                    <a:cubicBezTo>
                      <a:pt x="16"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559" name="Oval 43"/>
              <p:cNvSpPr>
                <a:spLocks noChangeArrowheads="1"/>
              </p:cNvSpPr>
              <p:nvPr/>
            </p:nvSpPr>
            <p:spPr bwMode="auto">
              <a:xfrm>
                <a:off x="8116888"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41" name="กลุ่ม 140"/>
            <p:cNvGrpSpPr/>
            <p:nvPr/>
          </p:nvGrpSpPr>
          <p:grpSpPr>
            <a:xfrm>
              <a:off x="6731846" y="3682999"/>
              <a:ext cx="385763" cy="1082676"/>
              <a:chOff x="8613775" y="3124200"/>
              <a:chExt cx="385763" cy="1082676"/>
            </a:xfrm>
            <a:solidFill>
              <a:schemeClr val="accent5">
                <a:lumMod val="60000"/>
                <a:lumOff val="40000"/>
              </a:schemeClr>
            </a:solidFill>
          </p:grpSpPr>
          <p:sp>
            <p:nvSpPr>
              <p:cNvPr id="23560" name="Freeform 44"/>
              <p:cNvSpPr>
                <a:spLocks/>
              </p:cNvSpPr>
              <p:nvPr/>
            </p:nvSpPr>
            <p:spPr bwMode="auto">
              <a:xfrm>
                <a:off x="8613775" y="3325813"/>
                <a:ext cx="385763" cy="881063"/>
              </a:xfrm>
              <a:custGeom>
                <a:avLst/>
                <a:gdLst>
                  <a:gd name="T0" fmla="*/ 21 w 21"/>
                  <a:gd name="T1" fmla="*/ 4 h 48"/>
                  <a:gd name="T2" fmla="*/ 17 w 21"/>
                  <a:gd name="T3" fmla="*/ 0 h 48"/>
                  <a:gd name="T4" fmla="*/ 5 w 21"/>
                  <a:gd name="T5" fmla="*/ 0 h 48"/>
                  <a:gd name="T6" fmla="*/ 0 w 21"/>
                  <a:gd name="T7" fmla="*/ 4 h 48"/>
                  <a:gd name="T8" fmla="*/ 0 w 21"/>
                  <a:gd name="T9" fmla="*/ 20 h 48"/>
                  <a:gd name="T10" fmla="*/ 2 w 21"/>
                  <a:gd name="T11" fmla="*/ 22 h 48"/>
                  <a:gd name="T12" fmla="*/ 4 w 21"/>
                  <a:gd name="T13" fmla="*/ 20 h 48"/>
                  <a:gd name="T14" fmla="*/ 4 w 21"/>
                  <a:gd name="T15" fmla="*/ 5 h 48"/>
                  <a:gd name="T16" fmla="*/ 5 w 21"/>
                  <a:gd name="T17" fmla="*/ 5 h 48"/>
                  <a:gd name="T18" fmla="*/ 5 w 21"/>
                  <a:gd name="T19" fmla="*/ 45 h 48"/>
                  <a:gd name="T20" fmla="*/ 7 w 21"/>
                  <a:gd name="T21" fmla="*/ 48 h 48"/>
                  <a:gd name="T22" fmla="*/ 10 w 21"/>
                  <a:gd name="T23" fmla="*/ 45 h 48"/>
                  <a:gd name="T24" fmla="*/ 10 w 21"/>
                  <a:gd name="T25" fmla="*/ 23 h 48"/>
                  <a:gd name="T26" fmla="*/ 12 w 21"/>
                  <a:gd name="T27" fmla="*/ 23 h 48"/>
                  <a:gd name="T28" fmla="*/ 12 w 21"/>
                  <a:gd name="T29" fmla="*/ 45 h 48"/>
                  <a:gd name="T30" fmla="*/ 14 w 21"/>
                  <a:gd name="T31" fmla="*/ 48 h 48"/>
                  <a:gd name="T32" fmla="*/ 17 w 21"/>
                  <a:gd name="T33" fmla="*/ 45 h 48"/>
                  <a:gd name="T34" fmla="*/ 17 w 21"/>
                  <a:gd name="T35" fmla="*/ 5 h 48"/>
                  <a:gd name="T36" fmla="*/ 18 w 21"/>
                  <a:gd name="T37" fmla="*/ 5 h 48"/>
                  <a:gd name="T38" fmla="*/ 18 w 21"/>
                  <a:gd name="T39" fmla="*/ 20 h 48"/>
                  <a:gd name="T40" fmla="*/ 19 w 21"/>
                  <a:gd name="T41" fmla="*/ 22 h 48"/>
                  <a:gd name="T42" fmla="*/ 21 w 21"/>
                  <a:gd name="T43" fmla="*/ 20 h 48"/>
                  <a:gd name="T44" fmla="*/ 21 w 21"/>
                  <a:gd name="T45"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21" y="4"/>
                    </a:moveTo>
                    <a:cubicBezTo>
                      <a:pt x="21" y="2"/>
                      <a:pt x="19" y="0"/>
                      <a:pt x="17" y="0"/>
                    </a:cubicBezTo>
                    <a:cubicBezTo>
                      <a:pt x="5" y="0"/>
                      <a:pt x="5" y="0"/>
                      <a:pt x="5"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2" y="23"/>
                      <a:pt x="12" y="23"/>
                      <a:pt x="12" y="23"/>
                    </a:cubicBezTo>
                    <a:cubicBezTo>
                      <a:pt x="12" y="45"/>
                      <a:pt x="12" y="45"/>
                      <a:pt x="12" y="45"/>
                    </a:cubicBezTo>
                    <a:cubicBezTo>
                      <a:pt x="12" y="47"/>
                      <a:pt x="13" y="48"/>
                      <a:pt x="14" y="48"/>
                    </a:cubicBezTo>
                    <a:cubicBezTo>
                      <a:pt x="16" y="48"/>
                      <a:pt x="17" y="47"/>
                      <a:pt x="17" y="45"/>
                    </a:cubicBezTo>
                    <a:cubicBezTo>
                      <a:pt x="17" y="5"/>
                      <a:pt x="17" y="5"/>
                      <a:pt x="17" y="5"/>
                    </a:cubicBezTo>
                    <a:cubicBezTo>
                      <a:pt x="18" y="5"/>
                      <a:pt x="18" y="5"/>
                      <a:pt x="18" y="5"/>
                    </a:cubicBezTo>
                    <a:cubicBezTo>
                      <a:pt x="18" y="20"/>
                      <a:pt x="18" y="20"/>
                      <a:pt x="18" y="20"/>
                    </a:cubicBezTo>
                    <a:cubicBezTo>
                      <a:pt x="18" y="21"/>
                      <a:pt x="18" y="22"/>
                      <a:pt x="19" y="22"/>
                    </a:cubicBezTo>
                    <a:cubicBezTo>
                      <a:pt x="20" y="22"/>
                      <a:pt x="21" y="21"/>
                      <a:pt x="21" y="20"/>
                    </a:cubicBezTo>
                    <a:lnTo>
                      <a:pt x="2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561" name="Oval 45"/>
              <p:cNvSpPr>
                <a:spLocks noChangeArrowheads="1"/>
              </p:cNvSpPr>
              <p:nvPr/>
            </p:nvSpPr>
            <p:spPr bwMode="auto">
              <a:xfrm>
                <a:off x="8723313"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3" name="กลุ่ม 202"/>
            <p:cNvGrpSpPr/>
            <p:nvPr/>
          </p:nvGrpSpPr>
          <p:grpSpPr>
            <a:xfrm>
              <a:off x="1297833" y="4978399"/>
              <a:ext cx="385763" cy="1082676"/>
              <a:chOff x="3141663" y="3124200"/>
              <a:chExt cx="385763" cy="1082676"/>
            </a:xfrm>
            <a:solidFill>
              <a:schemeClr val="accent5">
                <a:lumMod val="75000"/>
              </a:schemeClr>
            </a:solidFill>
          </p:grpSpPr>
          <p:sp>
            <p:nvSpPr>
              <p:cNvPr id="204" name="Freeform 26"/>
              <p:cNvSpPr>
                <a:spLocks/>
              </p:cNvSpPr>
              <p:nvPr/>
            </p:nvSpPr>
            <p:spPr bwMode="auto">
              <a:xfrm>
                <a:off x="3141663"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 name="Oval 27"/>
              <p:cNvSpPr>
                <a:spLocks noChangeArrowheads="1"/>
              </p:cNvSpPr>
              <p:nvPr/>
            </p:nvSpPr>
            <p:spPr bwMode="auto">
              <a:xfrm>
                <a:off x="325120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6" name="กลุ่ม 205"/>
            <p:cNvGrpSpPr/>
            <p:nvPr/>
          </p:nvGrpSpPr>
          <p:grpSpPr>
            <a:xfrm>
              <a:off x="1904258" y="4978399"/>
              <a:ext cx="385763" cy="1082676"/>
              <a:chOff x="3748088" y="3124200"/>
              <a:chExt cx="385763" cy="1082676"/>
            </a:xfrm>
            <a:solidFill>
              <a:schemeClr val="accent5">
                <a:lumMod val="75000"/>
              </a:schemeClr>
            </a:solidFill>
          </p:grpSpPr>
          <p:sp>
            <p:nvSpPr>
              <p:cNvPr id="207" name="Oval 28"/>
              <p:cNvSpPr>
                <a:spLocks noChangeArrowheads="1"/>
              </p:cNvSpPr>
              <p:nvPr/>
            </p:nvSpPr>
            <p:spPr bwMode="auto">
              <a:xfrm>
                <a:off x="3857625"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8" name="Freeform 29"/>
              <p:cNvSpPr>
                <a:spLocks/>
              </p:cNvSpPr>
              <p:nvPr/>
            </p:nvSpPr>
            <p:spPr bwMode="auto">
              <a:xfrm>
                <a:off x="3748088"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3" y="48"/>
                      <a:pt x="14" y="48"/>
                    </a:cubicBezTo>
                    <a:cubicBezTo>
                      <a:pt x="16"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9" name="กลุ่ม 208"/>
            <p:cNvGrpSpPr/>
            <p:nvPr/>
          </p:nvGrpSpPr>
          <p:grpSpPr>
            <a:xfrm>
              <a:off x="2509095" y="4978399"/>
              <a:ext cx="385763" cy="1082676"/>
              <a:chOff x="4352925" y="3124200"/>
              <a:chExt cx="385763" cy="1082676"/>
            </a:xfrm>
            <a:solidFill>
              <a:schemeClr val="accent5">
                <a:lumMod val="75000"/>
              </a:schemeClr>
            </a:solidFill>
          </p:grpSpPr>
          <p:sp>
            <p:nvSpPr>
              <p:cNvPr id="210" name="Oval 30"/>
              <p:cNvSpPr>
                <a:spLocks noChangeArrowheads="1"/>
              </p:cNvSpPr>
              <p:nvPr/>
            </p:nvSpPr>
            <p:spPr bwMode="auto">
              <a:xfrm>
                <a:off x="446405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1" name="Freeform 31"/>
              <p:cNvSpPr>
                <a:spLocks/>
              </p:cNvSpPr>
              <p:nvPr/>
            </p:nvSpPr>
            <p:spPr bwMode="auto">
              <a:xfrm>
                <a:off x="4352925" y="3325813"/>
                <a:ext cx="385763" cy="881063"/>
              </a:xfrm>
              <a:custGeom>
                <a:avLst/>
                <a:gdLst>
                  <a:gd name="T0" fmla="*/ 17 w 21"/>
                  <a:gd name="T1" fmla="*/ 0 h 48"/>
                  <a:gd name="T2" fmla="*/ 5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2 w 21"/>
                  <a:gd name="T25" fmla="*/ 23 h 48"/>
                  <a:gd name="T26" fmla="*/ 12 w 21"/>
                  <a:gd name="T27" fmla="*/ 45 h 48"/>
                  <a:gd name="T28" fmla="*/ 14 w 21"/>
                  <a:gd name="T29" fmla="*/ 48 h 48"/>
                  <a:gd name="T30" fmla="*/ 17 w 21"/>
                  <a:gd name="T31" fmla="*/ 45 h 48"/>
                  <a:gd name="T32" fmla="*/ 17 w 21"/>
                  <a:gd name="T33" fmla="*/ 5 h 48"/>
                  <a:gd name="T34" fmla="*/ 18 w 21"/>
                  <a:gd name="T35" fmla="*/ 5 h 48"/>
                  <a:gd name="T36" fmla="*/ 18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5" y="0"/>
                      <a:pt x="5" y="0"/>
                      <a:pt x="5"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2" y="23"/>
                      <a:pt x="12" y="23"/>
                      <a:pt x="12" y="23"/>
                    </a:cubicBezTo>
                    <a:cubicBezTo>
                      <a:pt x="12" y="45"/>
                      <a:pt x="12" y="45"/>
                      <a:pt x="12" y="45"/>
                    </a:cubicBezTo>
                    <a:cubicBezTo>
                      <a:pt x="12" y="47"/>
                      <a:pt x="13" y="48"/>
                      <a:pt x="14" y="48"/>
                    </a:cubicBezTo>
                    <a:cubicBezTo>
                      <a:pt x="16" y="48"/>
                      <a:pt x="17" y="47"/>
                      <a:pt x="17" y="45"/>
                    </a:cubicBezTo>
                    <a:cubicBezTo>
                      <a:pt x="17" y="5"/>
                      <a:pt x="17" y="5"/>
                      <a:pt x="17" y="5"/>
                    </a:cubicBezTo>
                    <a:cubicBezTo>
                      <a:pt x="18" y="5"/>
                      <a:pt x="18" y="5"/>
                      <a:pt x="18" y="5"/>
                    </a:cubicBezTo>
                    <a:cubicBezTo>
                      <a:pt x="18" y="20"/>
                      <a:pt x="18" y="20"/>
                      <a:pt x="18" y="20"/>
                    </a:cubicBezTo>
                    <a:cubicBezTo>
                      <a:pt x="18"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12" name="กลุ่ม 211"/>
            <p:cNvGrpSpPr/>
            <p:nvPr/>
          </p:nvGrpSpPr>
          <p:grpSpPr>
            <a:xfrm>
              <a:off x="3134570" y="4978399"/>
              <a:ext cx="366713" cy="1082676"/>
              <a:chOff x="4978400" y="3124200"/>
              <a:chExt cx="366713" cy="1082676"/>
            </a:xfrm>
            <a:solidFill>
              <a:schemeClr val="accent5">
                <a:lumMod val="75000"/>
              </a:schemeClr>
            </a:solidFill>
          </p:grpSpPr>
          <p:sp>
            <p:nvSpPr>
              <p:cNvPr id="213" name="Freeform 32"/>
              <p:cNvSpPr>
                <a:spLocks/>
              </p:cNvSpPr>
              <p:nvPr/>
            </p:nvSpPr>
            <p:spPr bwMode="auto">
              <a:xfrm>
                <a:off x="4978400" y="3325813"/>
                <a:ext cx="366713" cy="881063"/>
              </a:xfrm>
              <a:custGeom>
                <a:avLst/>
                <a:gdLst>
                  <a:gd name="T0" fmla="*/ 16 w 20"/>
                  <a:gd name="T1" fmla="*/ 0 h 48"/>
                  <a:gd name="T2" fmla="*/ 4 w 20"/>
                  <a:gd name="T3" fmla="*/ 0 h 48"/>
                  <a:gd name="T4" fmla="*/ 0 w 20"/>
                  <a:gd name="T5" fmla="*/ 4 h 48"/>
                  <a:gd name="T6" fmla="*/ 0 w 20"/>
                  <a:gd name="T7" fmla="*/ 20 h 48"/>
                  <a:gd name="T8" fmla="*/ 1 w 20"/>
                  <a:gd name="T9" fmla="*/ 22 h 48"/>
                  <a:gd name="T10" fmla="*/ 3 w 20"/>
                  <a:gd name="T11" fmla="*/ 20 h 48"/>
                  <a:gd name="T12" fmla="*/ 3 w 20"/>
                  <a:gd name="T13" fmla="*/ 5 h 48"/>
                  <a:gd name="T14" fmla="*/ 4 w 20"/>
                  <a:gd name="T15" fmla="*/ 5 h 48"/>
                  <a:gd name="T16" fmla="*/ 4 w 20"/>
                  <a:gd name="T17" fmla="*/ 45 h 48"/>
                  <a:gd name="T18" fmla="*/ 7 w 20"/>
                  <a:gd name="T19" fmla="*/ 48 h 48"/>
                  <a:gd name="T20" fmla="*/ 9 w 20"/>
                  <a:gd name="T21" fmla="*/ 45 h 48"/>
                  <a:gd name="T22" fmla="*/ 9 w 20"/>
                  <a:gd name="T23" fmla="*/ 23 h 48"/>
                  <a:gd name="T24" fmla="*/ 11 w 20"/>
                  <a:gd name="T25" fmla="*/ 23 h 48"/>
                  <a:gd name="T26" fmla="*/ 11 w 20"/>
                  <a:gd name="T27" fmla="*/ 45 h 48"/>
                  <a:gd name="T28" fmla="*/ 13 w 20"/>
                  <a:gd name="T29" fmla="*/ 48 h 48"/>
                  <a:gd name="T30" fmla="*/ 16 w 20"/>
                  <a:gd name="T31" fmla="*/ 45 h 48"/>
                  <a:gd name="T32" fmla="*/ 16 w 20"/>
                  <a:gd name="T33" fmla="*/ 5 h 48"/>
                  <a:gd name="T34" fmla="*/ 17 w 20"/>
                  <a:gd name="T35" fmla="*/ 5 h 48"/>
                  <a:gd name="T36" fmla="*/ 17 w 20"/>
                  <a:gd name="T37" fmla="*/ 20 h 48"/>
                  <a:gd name="T38" fmla="*/ 18 w 20"/>
                  <a:gd name="T39" fmla="*/ 22 h 48"/>
                  <a:gd name="T40" fmla="*/ 20 w 20"/>
                  <a:gd name="T41" fmla="*/ 20 h 48"/>
                  <a:gd name="T42" fmla="*/ 20 w 20"/>
                  <a:gd name="T43" fmla="*/ 4 h 48"/>
                  <a:gd name="T44" fmla="*/ 16 w 20"/>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48">
                    <a:moveTo>
                      <a:pt x="16" y="0"/>
                    </a:moveTo>
                    <a:cubicBezTo>
                      <a:pt x="4" y="0"/>
                      <a:pt x="4" y="0"/>
                      <a:pt x="4" y="0"/>
                    </a:cubicBezTo>
                    <a:cubicBezTo>
                      <a:pt x="1" y="0"/>
                      <a:pt x="0" y="2"/>
                      <a:pt x="0" y="4"/>
                    </a:cubicBezTo>
                    <a:cubicBezTo>
                      <a:pt x="0" y="20"/>
                      <a:pt x="0" y="20"/>
                      <a:pt x="0" y="20"/>
                    </a:cubicBezTo>
                    <a:cubicBezTo>
                      <a:pt x="0" y="21"/>
                      <a:pt x="0" y="22"/>
                      <a:pt x="1" y="22"/>
                    </a:cubicBezTo>
                    <a:cubicBezTo>
                      <a:pt x="2"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9" y="47"/>
                      <a:pt x="9" y="45"/>
                    </a:cubicBezTo>
                    <a:cubicBezTo>
                      <a:pt x="9" y="23"/>
                      <a:pt x="9" y="23"/>
                      <a:pt x="9" y="23"/>
                    </a:cubicBezTo>
                    <a:cubicBezTo>
                      <a:pt x="11" y="23"/>
                      <a:pt x="11" y="23"/>
                      <a:pt x="11" y="23"/>
                    </a:cubicBezTo>
                    <a:cubicBezTo>
                      <a:pt x="11" y="45"/>
                      <a:pt x="11" y="45"/>
                      <a:pt x="11" y="45"/>
                    </a:cubicBezTo>
                    <a:cubicBezTo>
                      <a:pt x="11" y="47"/>
                      <a:pt x="12" y="48"/>
                      <a:pt x="13"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7" y="22"/>
                      <a:pt x="18" y="22"/>
                    </a:cubicBezTo>
                    <a:cubicBezTo>
                      <a:pt x="19" y="22"/>
                      <a:pt x="20" y="21"/>
                      <a:pt x="20" y="20"/>
                    </a:cubicBezTo>
                    <a:cubicBezTo>
                      <a:pt x="20" y="4"/>
                      <a:pt x="20" y="4"/>
                      <a:pt x="20" y="4"/>
                    </a:cubicBezTo>
                    <a:cubicBezTo>
                      <a:pt x="20" y="2"/>
                      <a:pt x="18"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4" name="Oval 33"/>
              <p:cNvSpPr>
                <a:spLocks noChangeArrowheads="1"/>
              </p:cNvSpPr>
              <p:nvPr/>
            </p:nvSpPr>
            <p:spPr bwMode="auto">
              <a:xfrm>
                <a:off x="5087938"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15" name="กลุ่ม 214"/>
            <p:cNvGrpSpPr/>
            <p:nvPr/>
          </p:nvGrpSpPr>
          <p:grpSpPr>
            <a:xfrm>
              <a:off x="3739408" y="4978399"/>
              <a:ext cx="368300" cy="1082676"/>
              <a:chOff x="5583238" y="3124200"/>
              <a:chExt cx="368300" cy="1082676"/>
            </a:xfrm>
            <a:solidFill>
              <a:schemeClr val="accent5">
                <a:lumMod val="75000"/>
              </a:schemeClr>
            </a:solidFill>
          </p:grpSpPr>
          <p:sp>
            <p:nvSpPr>
              <p:cNvPr id="216" name="Freeform 34"/>
              <p:cNvSpPr>
                <a:spLocks/>
              </p:cNvSpPr>
              <p:nvPr/>
            </p:nvSpPr>
            <p:spPr bwMode="auto">
              <a:xfrm>
                <a:off x="5583238" y="3325813"/>
                <a:ext cx="368300" cy="881063"/>
              </a:xfrm>
              <a:custGeom>
                <a:avLst/>
                <a:gdLst>
                  <a:gd name="T0" fmla="*/ 16 w 20"/>
                  <a:gd name="T1" fmla="*/ 0 h 48"/>
                  <a:gd name="T2" fmla="*/ 4 w 20"/>
                  <a:gd name="T3" fmla="*/ 0 h 48"/>
                  <a:gd name="T4" fmla="*/ 0 w 20"/>
                  <a:gd name="T5" fmla="*/ 4 h 48"/>
                  <a:gd name="T6" fmla="*/ 0 w 20"/>
                  <a:gd name="T7" fmla="*/ 20 h 48"/>
                  <a:gd name="T8" fmla="*/ 2 w 20"/>
                  <a:gd name="T9" fmla="*/ 22 h 48"/>
                  <a:gd name="T10" fmla="*/ 3 w 20"/>
                  <a:gd name="T11" fmla="*/ 20 h 48"/>
                  <a:gd name="T12" fmla="*/ 3 w 20"/>
                  <a:gd name="T13" fmla="*/ 5 h 48"/>
                  <a:gd name="T14" fmla="*/ 4 w 20"/>
                  <a:gd name="T15" fmla="*/ 5 h 48"/>
                  <a:gd name="T16" fmla="*/ 4 w 20"/>
                  <a:gd name="T17" fmla="*/ 45 h 48"/>
                  <a:gd name="T18" fmla="*/ 7 w 20"/>
                  <a:gd name="T19" fmla="*/ 48 h 48"/>
                  <a:gd name="T20" fmla="*/ 9 w 20"/>
                  <a:gd name="T21" fmla="*/ 45 h 48"/>
                  <a:gd name="T22" fmla="*/ 9 w 20"/>
                  <a:gd name="T23" fmla="*/ 23 h 48"/>
                  <a:gd name="T24" fmla="*/ 11 w 20"/>
                  <a:gd name="T25" fmla="*/ 23 h 48"/>
                  <a:gd name="T26" fmla="*/ 11 w 20"/>
                  <a:gd name="T27" fmla="*/ 45 h 48"/>
                  <a:gd name="T28" fmla="*/ 13 w 20"/>
                  <a:gd name="T29" fmla="*/ 48 h 48"/>
                  <a:gd name="T30" fmla="*/ 16 w 20"/>
                  <a:gd name="T31" fmla="*/ 45 h 48"/>
                  <a:gd name="T32" fmla="*/ 16 w 20"/>
                  <a:gd name="T33" fmla="*/ 5 h 48"/>
                  <a:gd name="T34" fmla="*/ 17 w 20"/>
                  <a:gd name="T35" fmla="*/ 5 h 48"/>
                  <a:gd name="T36" fmla="*/ 17 w 20"/>
                  <a:gd name="T37" fmla="*/ 20 h 48"/>
                  <a:gd name="T38" fmla="*/ 19 w 20"/>
                  <a:gd name="T39" fmla="*/ 22 h 48"/>
                  <a:gd name="T40" fmla="*/ 20 w 20"/>
                  <a:gd name="T41" fmla="*/ 20 h 48"/>
                  <a:gd name="T42" fmla="*/ 20 w 20"/>
                  <a:gd name="T43" fmla="*/ 4 h 48"/>
                  <a:gd name="T44" fmla="*/ 16 w 20"/>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48">
                    <a:moveTo>
                      <a:pt x="16" y="0"/>
                    </a:moveTo>
                    <a:cubicBezTo>
                      <a:pt x="4" y="0"/>
                      <a:pt x="4" y="0"/>
                      <a:pt x="4" y="0"/>
                    </a:cubicBezTo>
                    <a:cubicBezTo>
                      <a:pt x="2" y="0"/>
                      <a:pt x="0" y="2"/>
                      <a:pt x="0" y="4"/>
                    </a:cubicBezTo>
                    <a:cubicBezTo>
                      <a:pt x="0" y="20"/>
                      <a:pt x="0" y="20"/>
                      <a:pt x="0" y="20"/>
                    </a:cubicBezTo>
                    <a:cubicBezTo>
                      <a:pt x="0" y="21"/>
                      <a:pt x="1" y="22"/>
                      <a:pt x="2" y="22"/>
                    </a:cubicBezTo>
                    <a:cubicBezTo>
                      <a:pt x="3"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9" y="47"/>
                      <a:pt x="9" y="45"/>
                    </a:cubicBezTo>
                    <a:cubicBezTo>
                      <a:pt x="9" y="23"/>
                      <a:pt x="9" y="23"/>
                      <a:pt x="9" y="23"/>
                    </a:cubicBezTo>
                    <a:cubicBezTo>
                      <a:pt x="11" y="23"/>
                      <a:pt x="11" y="23"/>
                      <a:pt x="11" y="23"/>
                    </a:cubicBezTo>
                    <a:cubicBezTo>
                      <a:pt x="11" y="45"/>
                      <a:pt x="11" y="45"/>
                      <a:pt x="11" y="45"/>
                    </a:cubicBezTo>
                    <a:cubicBezTo>
                      <a:pt x="11" y="47"/>
                      <a:pt x="12" y="48"/>
                      <a:pt x="13"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0" y="21"/>
                      <a:pt x="20" y="20"/>
                    </a:cubicBezTo>
                    <a:cubicBezTo>
                      <a:pt x="20" y="4"/>
                      <a:pt x="20" y="4"/>
                      <a:pt x="20" y="4"/>
                    </a:cubicBezTo>
                    <a:cubicBezTo>
                      <a:pt x="20" y="2"/>
                      <a:pt x="19"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7" name="Oval 35"/>
              <p:cNvSpPr>
                <a:spLocks noChangeArrowheads="1"/>
              </p:cNvSpPr>
              <p:nvPr/>
            </p:nvSpPr>
            <p:spPr bwMode="auto">
              <a:xfrm>
                <a:off x="5694363"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18" name="กลุ่ม 217"/>
            <p:cNvGrpSpPr/>
            <p:nvPr/>
          </p:nvGrpSpPr>
          <p:grpSpPr>
            <a:xfrm>
              <a:off x="4345833" y="4978399"/>
              <a:ext cx="385763" cy="1082676"/>
              <a:chOff x="6189663" y="3124200"/>
              <a:chExt cx="385763" cy="1082676"/>
            </a:xfrm>
            <a:solidFill>
              <a:schemeClr val="accent5">
                <a:lumMod val="75000"/>
              </a:schemeClr>
            </a:solidFill>
          </p:grpSpPr>
          <p:sp>
            <p:nvSpPr>
              <p:cNvPr id="219" name="Oval 36"/>
              <p:cNvSpPr>
                <a:spLocks noChangeArrowheads="1"/>
              </p:cNvSpPr>
              <p:nvPr/>
            </p:nvSpPr>
            <p:spPr bwMode="auto">
              <a:xfrm>
                <a:off x="629920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0" name="Freeform 37"/>
              <p:cNvSpPr>
                <a:spLocks/>
              </p:cNvSpPr>
              <p:nvPr/>
            </p:nvSpPr>
            <p:spPr bwMode="auto">
              <a:xfrm>
                <a:off x="6189663" y="3325813"/>
                <a:ext cx="385763" cy="881063"/>
              </a:xfrm>
              <a:custGeom>
                <a:avLst/>
                <a:gdLst>
                  <a:gd name="T0" fmla="*/ 16 w 21"/>
                  <a:gd name="T1" fmla="*/ 0 h 48"/>
                  <a:gd name="T2" fmla="*/ 4 w 21"/>
                  <a:gd name="T3" fmla="*/ 0 h 48"/>
                  <a:gd name="T4" fmla="*/ 0 w 21"/>
                  <a:gd name="T5" fmla="*/ 4 h 48"/>
                  <a:gd name="T6" fmla="*/ 0 w 21"/>
                  <a:gd name="T7" fmla="*/ 20 h 48"/>
                  <a:gd name="T8" fmla="*/ 2 w 21"/>
                  <a:gd name="T9" fmla="*/ 22 h 48"/>
                  <a:gd name="T10" fmla="*/ 3 w 21"/>
                  <a:gd name="T11" fmla="*/ 20 h 48"/>
                  <a:gd name="T12" fmla="*/ 3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6 w 21"/>
                  <a:gd name="T31" fmla="*/ 45 h 48"/>
                  <a:gd name="T32" fmla="*/ 16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6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6" y="0"/>
                    </a:moveTo>
                    <a:cubicBezTo>
                      <a:pt x="4" y="0"/>
                      <a:pt x="4" y="0"/>
                      <a:pt x="4" y="0"/>
                    </a:cubicBezTo>
                    <a:cubicBezTo>
                      <a:pt x="2" y="0"/>
                      <a:pt x="0" y="2"/>
                      <a:pt x="0" y="4"/>
                    </a:cubicBezTo>
                    <a:cubicBezTo>
                      <a:pt x="0" y="20"/>
                      <a:pt x="0" y="20"/>
                      <a:pt x="0" y="20"/>
                    </a:cubicBezTo>
                    <a:cubicBezTo>
                      <a:pt x="0" y="21"/>
                      <a:pt x="1" y="22"/>
                      <a:pt x="2" y="22"/>
                    </a:cubicBezTo>
                    <a:cubicBezTo>
                      <a:pt x="3"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21" name="กลุ่ม 220"/>
            <p:cNvGrpSpPr/>
            <p:nvPr/>
          </p:nvGrpSpPr>
          <p:grpSpPr>
            <a:xfrm>
              <a:off x="4952258" y="4978399"/>
              <a:ext cx="385763" cy="1082676"/>
              <a:chOff x="6796088" y="3124200"/>
              <a:chExt cx="385763" cy="1082676"/>
            </a:xfrm>
            <a:solidFill>
              <a:schemeClr val="accent5">
                <a:lumMod val="75000"/>
              </a:schemeClr>
            </a:solidFill>
          </p:grpSpPr>
          <p:sp>
            <p:nvSpPr>
              <p:cNvPr id="222" name="Oval 38"/>
              <p:cNvSpPr>
                <a:spLocks noChangeArrowheads="1"/>
              </p:cNvSpPr>
              <p:nvPr/>
            </p:nvSpPr>
            <p:spPr bwMode="auto">
              <a:xfrm>
                <a:off x="6905625"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3" name="Freeform 39"/>
              <p:cNvSpPr>
                <a:spLocks/>
              </p:cNvSpPr>
              <p:nvPr/>
            </p:nvSpPr>
            <p:spPr bwMode="auto">
              <a:xfrm>
                <a:off x="6796088"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6 w 21"/>
                  <a:gd name="T31" fmla="*/ 45 h 48"/>
                  <a:gd name="T32" fmla="*/ 16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8"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20" name="กลุ่ม 319"/>
            <p:cNvGrpSpPr/>
            <p:nvPr/>
          </p:nvGrpSpPr>
          <p:grpSpPr>
            <a:xfrm>
              <a:off x="5557095" y="4978399"/>
              <a:ext cx="385763" cy="1082676"/>
              <a:chOff x="7400925" y="3124200"/>
              <a:chExt cx="385763" cy="1082676"/>
            </a:xfrm>
            <a:solidFill>
              <a:schemeClr val="accent5">
                <a:lumMod val="60000"/>
                <a:lumOff val="40000"/>
              </a:schemeClr>
            </a:solidFill>
          </p:grpSpPr>
          <p:sp>
            <p:nvSpPr>
              <p:cNvPr id="321" name="Oval 40"/>
              <p:cNvSpPr>
                <a:spLocks noChangeArrowheads="1"/>
              </p:cNvSpPr>
              <p:nvPr/>
            </p:nvSpPr>
            <p:spPr bwMode="auto">
              <a:xfrm>
                <a:off x="751205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2" name="Freeform 41"/>
              <p:cNvSpPr>
                <a:spLocks/>
              </p:cNvSpPr>
              <p:nvPr/>
            </p:nvSpPr>
            <p:spPr bwMode="auto">
              <a:xfrm>
                <a:off x="7400925"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23" name="กลุ่ม 322"/>
            <p:cNvGrpSpPr/>
            <p:nvPr/>
          </p:nvGrpSpPr>
          <p:grpSpPr>
            <a:xfrm>
              <a:off x="6163520" y="4978399"/>
              <a:ext cx="385763" cy="1082676"/>
              <a:chOff x="8007350" y="3124200"/>
              <a:chExt cx="385763" cy="1082676"/>
            </a:xfrm>
            <a:solidFill>
              <a:schemeClr val="accent5">
                <a:lumMod val="60000"/>
                <a:lumOff val="40000"/>
              </a:schemeClr>
            </a:solidFill>
          </p:grpSpPr>
          <p:sp>
            <p:nvSpPr>
              <p:cNvPr id="324" name="Freeform 42"/>
              <p:cNvSpPr>
                <a:spLocks/>
              </p:cNvSpPr>
              <p:nvPr/>
            </p:nvSpPr>
            <p:spPr bwMode="auto">
              <a:xfrm>
                <a:off x="8007350"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3" y="48"/>
                      <a:pt x="14" y="48"/>
                    </a:cubicBezTo>
                    <a:cubicBezTo>
                      <a:pt x="16"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5" name="Oval 43"/>
              <p:cNvSpPr>
                <a:spLocks noChangeArrowheads="1"/>
              </p:cNvSpPr>
              <p:nvPr/>
            </p:nvSpPr>
            <p:spPr bwMode="auto">
              <a:xfrm>
                <a:off x="8116888"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26" name="กลุ่ม 325"/>
            <p:cNvGrpSpPr/>
            <p:nvPr/>
          </p:nvGrpSpPr>
          <p:grpSpPr>
            <a:xfrm>
              <a:off x="6769945" y="4978399"/>
              <a:ext cx="385763" cy="1082676"/>
              <a:chOff x="8613775" y="3124200"/>
              <a:chExt cx="385763" cy="1082676"/>
            </a:xfrm>
            <a:solidFill>
              <a:schemeClr val="accent5">
                <a:lumMod val="60000"/>
                <a:lumOff val="40000"/>
              </a:schemeClr>
            </a:solidFill>
          </p:grpSpPr>
          <p:sp>
            <p:nvSpPr>
              <p:cNvPr id="327" name="Freeform 44"/>
              <p:cNvSpPr>
                <a:spLocks/>
              </p:cNvSpPr>
              <p:nvPr/>
            </p:nvSpPr>
            <p:spPr bwMode="auto">
              <a:xfrm>
                <a:off x="8613775" y="3325813"/>
                <a:ext cx="385763" cy="881063"/>
              </a:xfrm>
              <a:custGeom>
                <a:avLst/>
                <a:gdLst>
                  <a:gd name="T0" fmla="*/ 21 w 21"/>
                  <a:gd name="T1" fmla="*/ 4 h 48"/>
                  <a:gd name="T2" fmla="*/ 17 w 21"/>
                  <a:gd name="T3" fmla="*/ 0 h 48"/>
                  <a:gd name="T4" fmla="*/ 5 w 21"/>
                  <a:gd name="T5" fmla="*/ 0 h 48"/>
                  <a:gd name="T6" fmla="*/ 0 w 21"/>
                  <a:gd name="T7" fmla="*/ 4 h 48"/>
                  <a:gd name="T8" fmla="*/ 0 w 21"/>
                  <a:gd name="T9" fmla="*/ 20 h 48"/>
                  <a:gd name="T10" fmla="*/ 2 w 21"/>
                  <a:gd name="T11" fmla="*/ 22 h 48"/>
                  <a:gd name="T12" fmla="*/ 4 w 21"/>
                  <a:gd name="T13" fmla="*/ 20 h 48"/>
                  <a:gd name="T14" fmla="*/ 4 w 21"/>
                  <a:gd name="T15" fmla="*/ 5 h 48"/>
                  <a:gd name="T16" fmla="*/ 5 w 21"/>
                  <a:gd name="T17" fmla="*/ 5 h 48"/>
                  <a:gd name="T18" fmla="*/ 5 w 21"/>
                  <a:gd name="T19" fmla="*/ 45 h 48"/>
                  <a:gd name="T20" fmla="*/ 7 w 21"/>
                  <a:gd name="T21" fmla="*/ 48 h 48"/>
                  <a:gd name="T22" fmla="*/ 10 w 21"/>
                  <a:gd name="T23" fmla="*/ 45 h 48"/>
                  <a:gd name="T24" fmla="*/ 10 w 21"/>
                  <a:gd name="T25" fmla="*/ 23 h 48"/>
                  <a:gd name="T26" fmla="*/ 12 w 21"/>
                  <a:gd name="T27" fmla="*/ 23 h 48"/>
                  <a:gd name="T28" fmla="*/ 12 w 21"/>
                  <a:gd name="T29" fmla="*/ 45 h 48"/>
                  <a:gd name="T30" fmla="*/ 14 w 21"/>
                  <a:gd name="T31" fmla="*/ 48 h 48"/>
                  <a:gd name="T32" fmla="*/ 17 w 21"/>
                  <a:gd name="T33" fmla="*/ 45 h 48"/>
                  <a:gd name="T34" fmla="*/ 17 w 21"/>
                  <a:gd name="T35" fmla="*/ 5 h 48"/>
                  <a:gd name="T36" fmla="*/ 18 w 21"/>
                  <a:gd name="T37" fmla="*/ 5 h 48"/>
                  <a:gd name="T38" fmla="*/ 18 w 21"/>
                  <a:gd name="T39" fmla="*/ 20 h 48"/>
                  <a:gd name="T40" fmla="*/ 19 w 21"/>
                  <a:gd name="T41" fmla="*/ 22 h 48"/>
                  <a:gd name="T42" fmla="*/ 21 w 21"/>
                  <a:gd name="T43" fmla="*/ 20 h 48"/>
                  <a:gd name="T44" fmla="*/ 21 w 21"/>
                  <a:gd name="T45"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21" y="4"/>
                    </a:moveTo>
                    <a:cubicBezTo>
                      <a:pt x="21" y="2"/>
                      <a:pt x="19" y="0"/>
                      <a:pt x="17" y="0"/>
                    </a:cubicBezTo>
                    <a:cubicBezTo>
                      <a:pt x="5" y="0"/>
                      <a:pt x="5" y="0"/>
                      <a:pt x="5"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2" y="23"/>
                      <a:pt x="12" y="23"/>
                      <a:pt x="12" y="23"/>
                    </a:cubicBezTo>
                    <a:cubicBezTo>
                      <a:pt x="12" y="45"/>
                      <a:pt x="12" y="45"/>
                      <a:pt x="12" y="45"/>
                    </a:cubicBezTo>
                    <a:cubicBezTo>
                      <a:pt x="12" y="47"/>
                      <a:pt x="13" y="48"/>
                      <a:pt x="14" y="48"/>
                    </a:cubicBezTo>
                    <a:cubicBezTo>
                      <a:pt x="16" y="48"/>
                      <a:pt x="17" y="47"/>
                      <a:pt x="17" y="45"/>
                    </a:cubicBezTo>
                    <a:cubicBezTo>
                      <a:pt x="17" y="5"/>
                      <a:pt x="17" y="5"/>
                      <a:pt x="17" y="5"/>
                    </a:cubicBezTo>
                    <a:cubicBezTo>
                      <a:pt x="18" y="5"/>
                      <a:pt x="18" y="5"/>
                      <a:pt x="18" y="5"/>
                    </a:cubicBezTo>
                    <a:cubicBezTo>
                      <a:pt x="18" y="20"/>
                      <a:pt x="18" y="20"/>
                      <a:pt x="18" y="20"/>
                    </a:cubicBezTo>
                    <a:cubicBezTo>
                      <a:pt x="18" y="21"/>
                      <a:pt x="18" y="22"/>
                      <a:pt x="19" y="22"/>
                    </a:cubicBezTo>
                    <a:cubicBezTo>
                      <a:pt x="20" y="22"/>
                      <a:pt x="21" y="21"/>
                      <a:pt x="21" y="20"/>
                    </a:cubicBezTo>
                    <a:lnTo>
                      <a:pt x="2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8" name="Oval 45"/>
              <p:cNvSpPr>
                <a:spLocks noChangeArrowheads="1"/>
              </p:cNvSpPr>
              <p:nvPr/>
            </p:nvSpPr>
            <p:spPr bwMode="auto">
              <a:xfrm>
                <a:off x="8723313"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59" name="กลุ่ม 358"/>
            <p:cNvGrpSpPr/>
            <p:nvPr/>
          </p:nvGrpSpPr>
          <p:grpSpPr>
            <a:xfrm>
              <a:off x="1312863" y="6273799"/>
              <a:ext cx="385763" cy="1082676"/>
              <a:chOff x="3141663" y="3124200"/>
              <a:chExt cx="385763" cy="1082676"/>
            </a:xfrm>
            <a:solidFill>
              <a:schemeClr val="accent5">
                <a:lumMod val="75000"/>
              </a:schemeClr>
            </a:solidFill>
          </p:grpSpPr>
          <p:sp>
            <p:nvSpPr>
              <p:cNvPr id="360" name="Freeform 26"/>
              <p:cNvSpPr>
                <a:spLocks/>
              </p:cNvSpPr>
              <p:nvPr/>
            </p:nvSpPr>
            <p:spPr bwMode="auto">
              <a:xfrm>
                <a:off x="3141663"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1" name="Oval 27"/>
              <p:cNvSpPr>
                <a:spLocks noChangeArrowheads="1"/>
              </p:cNvSpPr>
              <p:nvPr/>
            </p:nvSpPr>
            <p:spPr bwMode="auto">
              <a:xfrm>
                <a:off x="325120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62" name="กลุ่ม 361"/>
            <p:cNvGrpSpPr/>
            <p:nvPr/>
          </p:nvGrpSpPr>
          <p:grpSpPr>
            <a:xfrm>
              <a:off x="1919288" y="6273799"/>
              <a:ext cx="385763" cy="1082676"/>
              <a:chOff x="3748088" y="3124200"/>
              <a:chExt cx="385763" cy="1082676"/>
            </a:xfrm>
            <a:solidFill>
              <a:schemeClr val="accent5">
                <a:lumMod val="75000"/>
              </a:schemeClr>
            </a:solidFill>
          </p:grpSpPr>
          <p:sp>
            <p:nvSpPr>
              <p:cNvPr id="363" name="Oval 28"/>
              <p:cNvSpPr>
                <a:spLocks noChangeArrowheads="1"/>
              </p:cNvSpPr>
              <p:nvPr/>
            </p:nvSpPr>
            <p:spPr bwMode="auto">
              <a:xfrm>
                <a:off x="3857625"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4" name="Freeform 29"/>
              <p:cNvSpPr>
                <a:spLocks/>
              </p:cNvSpPr>
              <p:nvPr/>
            </p:nvSpPr>
            <p:spPr bwMode="auto">
              <a:xfrm>
                <a:off x="3748088"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3" y="48"/>
                      <a:pt x="14" y="48"/>
                    </a:cubicBezTo>
                    <a:cubicBezTo>
                      <a:pt x="16"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65" name="กลุ่ม 364"/>
            <p:cNvGrpSpPr/>
            <p:nvPr/>
          </p:nvGrpSpPr>
          <p:grpSpPr>
            <a:xfrm>
              <a:off x="2524125" y="6273799"/>
              <a:ext cx="385763" cy="1082676"/>
              <a:chOff x="4352925" y="3124200"/>
              <a:chExt cx="385763" cy="1082676"/>
            </a:xfrm>
            <a:solidFill>
              <a:schemeClr val="accent5">
                <a:lumMod val="75000"/>
              </a:schemeClr>
            </a:solidFill>
          </p:grpSpPr>
          <p:sp>
            <p:nvSpPr>
              <p:cNvPr id="366" name="Oval 30"/>
              <p:cNvSpPr>
                <a:spLocks noChangeArrowheads="1"/>
              </p:cNvSpPr>
              <p:nvPr/>
            </p:nvSpPr>
            <p:spPr bwMode="auto">
              <a:xfrm>
                <a:off x="446405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7" name="Freeform 31"/>
              <p:cNvSpPr>
                <a:spLocks/>
              </p:cNvSpPr>
              <p:nvPr/>
            </p:nvSpPr>
            <p:spPr bwMode="auto">
              <a:xfrm>
                <a:off x="4352925" y="3325813"/>
                <a:ext cx="385763" cy="881063"/>
              </a:xfrm>
              <a:custGeom>
                <a:avLst/>
                <a:gdLst>
                  <a:gd name="T0" fmla="*/ 17 w 21"/>
                  <a:gd name="T1" fmla="*/ 0 h 48"/>
                  <a:gd name="T2" fmla="*/ 5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2 w 21"/>
                  <a:gd name="T25" fmla="*/ 23 h 48"/>
                  <a:gd name="T26" fmla="*/ 12 w 21"/>
                  <a:gd name="T27" fmla="*/ 45 h 48"/>
                  <a:gd name="T28" fmla="*/ 14 w 21"/>
                  <a:gd name="T29" fmla="*/ 48 h 48"/>
                  <a:gd name="T30" fmla="*/ 17 w 21"/>
                  <a:gd name="T31" fmla="*/ 45 h 48"/>
                  <a:gd name="T32" fmla="*/ 17 w 21"/>
                  <a:gd name="T33" fmla="*/ 5 h 48"/>
                  <a:gd name="T34" fmla="*/ 18 w 21"/>
                  <a:gd name="T35" fmla="*/ 5 h 48"/>
                  <a:gd name="T36" fmla="*/ 18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5" y="0"/>
                      <a:pt x="5" y="0"/>
                      <a:pt x="5"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2" y="23"/>
                      <a:pt x="12" y="23"/>
                      <a:pt x="12" y="23"/>
                    </a:cubicBezTo>
                    <a:cubicBezTo>
                      <a:pt x="12" y="45"/>
                      <a:pt x="12" y="45"/>
                      <a:pt x="12" y="45"/>
                    </a:cubicBezTo>
                    <a:cubicBezTo>
                      <a:pt x="12" y="47"/>
                      <a:pt x="13" y="48"/>
                      <a:pt x="14" y="48"/>
                    </a:cubicBezTo>
                    <a:cubicBezTo>
                      <a:pt x="16" y="48"/>
                      <a:pt x="17" y="47"/>
                      <a:pt x="17" y="45"/>
                    </a:cubicBezTo>
                    <a:cubicBezTo>
                      <a:pt x="17" y="5"/>
                      <a:pt x="17" y="5"/>
                      <a:pt x="17" y="5"/>
                    </a:cubicBezTo>
                    <a:cubicBezTo>
                      <a:pt x="18" y="5"/>
                      <a:pt x="18" y="5"/>
                      <a:pt x="18" y="5"/>
                    </a:cubicBezTo>
                    <a:cubicBezTo>
                      <a:pt x="18" y="20"/>
                      <a:pt x="18" y="20"/>
                      <a:pt x="18" y="20"/>
                    </a:cubicBezTo>
                    <a:cubicBezTo>
                      <a:pt x="18"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68" name="กลุ่ม 367"/>
            <p:cNvGrpSpPr/>
            <p:nvPr/>
          </p:nvGrpSpPr>
          <p:grpSpPr>
            <a:xfrm>
              <a:off x="3149600" y="6273799"/>
              <a:ext cx="366713" cy="1082676"/>
              <a:chOff x="4978400" y="3124200"/>
              <a:chExt cx="366713" cy="1082676"/>
            </a:xfrm>
            <a:solidFill>
              <a:schemeClr val="accent5">
                <a:lumMod val="75000"/>
              </a:schemeClr>
            </a:solidFill>
          </p:grpSpPr>
          <p:sp>
            <p:nvSpPr>
              <p:cNvPr id="369" name="Freeform 32"/>
              <p:cNvSpPr>
                <a:spLocks/>
              </p:cNvSpPr>
              <p:nvPr/>
            </p:nvSpPr>
            <p:spPr bwMode="auto">
              <a:xfrm>
                <a:off x="4978400" y="3325813"/>
                <a:ext cx="366713" cy="881063"/>
              </a:xfrm>
              <a:custGeom>
                <a:avLst/>
                <a:gdLst>
                  <a:gd name="T0" fmla="*/ 16 w 20"/>
                  <a:gd name="T1" fmla="*/ 0 h 48"/>
                  <a:gd name="T2" fmla="*/ 4 w 20"/>
                  <a:gd name="T3" fmla="*/ 0 h 48"/>
                  <a:gd name="T4" fmla="*/ 0 w 20"/>
                  <a:gd name="T5" fmla="*/ 4 h 48"/>
                  <a:gd name="T6" fmla="*/ 0 w 20"/>
                  <a:gd name="T7" fmla="*/ 20 h 48"/>
                  <a:gd name="T8" fmla="*/ 1 w 20"/>
                  <a:gd name="T9" fmla="*/ 22 h 48"/>
                  <a:gd name="T10" fmla="*/ 3 w 20"/>
                  <a:gd name="T11" fmla="*/ 20 h 48"/>
                  <a:gd name="T12" fmla="*/ 3 w 20"/>
                  <a:gd name="T13" fmla="*/ 5 h 48"/>
                  <a:gd name="T14" fmla="*/ 4 w 20"/>
                  <a:gd name="T15" fmla="*/ 5 h 48"/>
                  <a:gd name="T16" fmla="*/ 4 w 20"/>
                  <a:gd name="T17" fmla="*/ 45 h 48"/>
                  <a:gd name="T18" fmla="*/ 7 w 20"/>
                  <a:gd name="T19" fmla="*/ 48 h 48"/>
                  <a:gd name="T20" fmla="*/ 9 w 20"/>
                  <a:gd name="T21" fmla="*/ 45 h 48"/>
                  <a:gd name="T22" fmla="*/ 9 w 20"/>
                  <a:gd name="T23" fmla="*/ 23 h 48"/>
                  <a:gd name="T24" fmla="*/ 11 w 20"/>
                  <a:gd name="T25" fmla="*/ 23 h 48"/>
                  <a:gd name="T26" fmla="*/ 11 w 20"/>
                  <a:gd name="T27" fmla="*/ 45 h 48"/>
                  <a:gd name="T28" fmla="*/ 13 w 20"/>
                  <a:gd name="T29" fmla="*/ 48 h 48"/>
                  <a:gd name="T30" fmla="*/ 16 w 20"/>
                  <a:gd name="T31" fmla="*/ 45 h 48"/>
                  <a:gd name="T32" fmla="*/ 16 w 20"/>
                  <a:gd name="T33" fmla="*/ 5 h 48"/>
                  <a:gd name="T34" fmla="*/ 17 w 20"/>
                  <a:gd name="T35" fmla="*/ 5 h 48"/>
                  <a:gd name="T36" fmla="*/ 17 w 20"/>
                  <a:gd name="T37" fmla="*/ 20 h 48"/>
                  <a:gd name="T38" fmla="*/ 18 w 20"/>
                  <a:gd name="T39" fmla="*/ 22 h 48"/>
                  <a:gd name="T40" fmla="*/ 20 w 20"/>
                  <a:gd name="T41" fmla="*/ 20 h 48"/>
                  <a:gd name="T42" fmla="*/ 20 w 20"/>
                  <a:gd name="T43" fmla="*/ 4 h 48"/>
                  <a:gd name="T44" fmla="*/ 16 w 20"/>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48">
                    <a:moveTo>
                      <a:pt x="16" y="0"/>
                    </a:moveTo>
                    <a:cubicBezTo>
                      <a:pt x="4" y="0"/>
                      <a:pt x="4" y="0"/>
                      <a:pt x="4" y="0"/>
                    </a:cubicBezTo>
                    <a:cubicBezTo>
                      <a:pt x="1" y="0"/>
                      <a:pt x="0" y="2"/>
                      <a:pt x="0" y="4"/>
                    </a:cubicBezTo>
                    <a:cubicBezTo>
                      <a:pt x="0" y="20"/>
                      <a:pt x="0" y="20"/>
                      <a:pt x="0" y="20"/>
                    </a:cubicBezTo>
                    <a:cubicBezTo>
                      <a:pt x="0" y="21"/>
                      <a:pt x="0" y="22"/>
                      <a:pt x="1" y="22"/>
                    </a:cubicBezTo>
                    <a:cubicBezTo>
                      <a:pt x="2"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9" y="47"/>
                      <a:pt x="9" y="45"/>
                    </a:cubicBezTo>
                    <a:cubicBezTo>
                      <a:pt x="9" y="23"/>
                      <a:pt x="9" y="23"/>
                      <a:pt x="9" y="23"/>
                    </a:cubicBezTo>
                    <a:cubicBezTo>
                      <a:pt x="11" y="23"/>
                      <a:pt x="11" y="23"/>
                      <a:pt x="11" y="23"/>
                    </a:cubicBezTo>
                    <a:cubicBezTo>
                      <a:pt x="11" y="45"/>
                      <a:pt x="11" y="45"/>
                      <a:pt x="11" y="45"/>
                    </a:cubicBezTo>
                    <a:cubicBezTo>
                      <a:pt x="11" y="47"/>
                      <a:pt x="12" y="48"/>
                      <a:pt x="13"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7" y="22"/>
                      <a:pt x="18" y="22"/>
                    </a:cubicBezTo>
                    <a:cubicBezTo>
                      <a:pt x="19" y="22"/>
                      <a:pt x="20" y="21"/>
                      <a:pt x="20" y="20"/>
                    </a:cubicBezTo>
                    <a:cubicBezTo>
                      <a:pt x="20" y="4"/>
                      <a:pt x="20" y="4"/>
                      <a:pt x="20" y="4"/>
                    </a:cubicBezTo>
                    <a:cubicBezTo>
                      <a:pt x="20" y="2"/>
                      <a:pt x="18"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0" name="Oval 33"/>
              <p:cNvSpPr>
                <a:spLocks noChangeArrowheads="1"/>
              </p:cNvSpPr>
              <p:nvPr/>
            </p:nvSpPr>
            <p:spPr bwMode="auto">
              <a:xfrm>
                <a:off x="5087938"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71" name="กลุ่ม 370"/>
            <p:cNvGrpSpPr/>
            <p:nvPr/>
          </p:nvGrpSpPr>
          <p:grpSpPr>
            <a:xfrm>
              <a:off x="3754438" y="6273799"/>
              <a:ext cx="368300" cy="1082676"/>
              <a:chOff x="5583238" y="3124200"/>
              <a:chExt cx="368300" cy="1082676"/>
            </a:xfrm>
            <a:solidFill>
              <a:schemeClr val="accent5">
                <a:lumMod val="75000"/>
              </a:schemeClr>
            </a:solidFill>
          </p:grpSpPr>
          <p:sp>
            <p:nvSpPr>
              <p:cNvPr id="372" name="Freeform 34"/>
              <p:cNvSpPr>
                <a:spLocks/>
              </p:cNvSpPr>
              <p:nvPr/>
            </p:nvSpPr>
            <p:spPr bwMode="auto">
              <a:xfrm>
                <a:off x="5583238" y="3325813"/>
                <a:ext cx="368300" cy="881063"/>
              </a:xfrm>
              <a:custGeom>
                <a:avLst/>
                <a:gdLst>
                  <a:gd name="T0" fmla="*/ 16 w 20"/>
                  <a:gd name="T1" fmla="*/ 0 h 48"/>
                  <a:gd name="T2" fmla="*/ 4 w 20"/>
                  <a:gd name="T3" fmla="*/ 0 h 48"/>
                  <a:gd name="T4" fmla="*/ 0 w 20"/>
                  <a:gd name="T5" fmla="*/ 4 h 48"/>
                  <a:gd name="T6" fmla="*/ 0 w 20"/>
                  <a:gd name="T7" fmla="*/ 20 h 48"/>
                  <a:gd name="T8" fmla="*/ 2 w 20"/>
                  <a:gd name="T9" fmla="*/ 22 h 48"/>
                  <a:gd name="T10" fmla="*/ 3 w 20"/>
                  <a:gd name="T11" fmla="*/ 20 h 48"/>
                  <a:gd name="T12" fmla="*/ 3 w 20"/>
                  <a:gd name="T13" fmla="*/ 5 h 48"/>
                  <a:gd name="T14" fmla="*/ 4 w 20"/>
                  <a:gd name="T15" fmla="*/ 5 h 48"/>
                  <a:gd name="T16" fmla="*/ 4 w 20"/>
                  <a:gd name="T17" fmla="*/ 45 h 48"/>
                  <a:gd name="T18" fmla="*/ 7 w 20"/>
                  <a:gd name="T19" fmla="*/ 48 h 48"/>
                  <a:gd name="T20" fmla="*/ 9 w 20"/>
                  <a:gd name="T21" fmla="*/ 45 h 48"/>
                  <a:gd name="T22" fmla="*/ 9 w 20"/>
                  <a:gd name="T23" fmla="*/ 23 h 48"/>
                  <a:gd name="T24" fmla="*/ 11 w 20"/>
                  <a:gd name="T25" fmla="*/ 23 h 48"/>
                  <a:gd name="T26" fmla="*/ 11 w 20"/>
                  <a:gd name="T27" fmla="*/ 45 h 48"/>
                  <a:gd name="T28" fmla="*/ 13 w 20"/>
                  <a:gd name="T29" fmla="*/ 48 h 48"/>
                  <a:gd name="T30" fmla="*/ 16 w 20"/>
                  <a:gd name="T31" fmla="*/ 45 h 48"/>
                  <a:gd name="T32" fmla="*/ 16 w 20"/>
                  <a:gd name="T33" fmla="*/ 5 h 48"/>
                  <a:gd name="T34" fmla="*/ 17 w 20"/>
                  <a:gd name="T35" fmla="*/ 5 h 48"/>
                  <a:gd name="T36" fmla="*/ 17 w 20"/>
                  <a:gd name="T37" fmla="*/ 20 h 48"/>
                  <a:gd name="T38" fmla="*/ 19 w 20"/>
                  <a:gd name="T39" fmla="*/ 22 h 48"/>
                  <a:gd name="T40" fmla="*/ 20 w 20"/>
                  <a:gd name="T41" fmla="*/ 20 h 48"/>
                  <a:gd name="T42" fmla="*/ 20 w 20"/>
                  <a:gd name="T43" fmla="*/ 4 h 48"/>
                  <a:gd name="T44" fmla="*/ 16 w 20"/>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48">
                    <a:moveTo>
                      <a:pt x="16" y="0"/>
                    </a:moveTo>
                    <a:cubicBezTo>
                      <a:pt x="4" y="0"/>
                      <a:pt x="4" y="0"/>
                      <a:pt x="4" y="0"/>
                    </a:cubicBezTo>
                    <a:cubicBezTo>
                      <a:pt x="2" y="0"/>
                      <a:pt x="0" y="2"/>
                      <a:pt x="0" y="4"/>
                    </a:cubicBezTo>
                    <a:cubicBezTo>
                      <a:pt x="0" y="20"/>
                      <a:pt x="0" y="20"/>
                      <a:pt x="0" y="20"/>
                    </a:cubicBezTo>
                    <a:cubicBezTo>
                      <a:pt x="0" y="21"/>
                      <a:pt x="1" y="22"/>
                      <a:pt x="2" y="22"/>
                    </a:cubicBezTo>
                    <a:cubicBezTo>
                      <a:pt x="3"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9" y="47"/>
                      <a:pt x="9" y="45"/>
                    </a:cubicBezTo>
                    <a:cubicBezTo>
                      <a:pt x="9" y="23"/>
                      <a:pt x="9" y="23"/>
                      <a:pt x="9" y="23"/>
                    </a:cubicBezTo>
                    <a:cubicBezTo>
                      <a:pt x="11" y="23"/>
                      <a:pt x="11" y="23"/>
                      <a:pt x="11" y="23"/>
                    </a:cubicBezTo>
                    <a:cubicBezTo>
                      <a:pt x="11" y="45"/>
                      <a:pt x="11" y="45"/>
                      <a:pt x="11" y="45"/>
                    </a:cubicBezTo>
                    <a:cubicBezTo>
                      <a:pt x="11" y="47"/>
                      <a:pt x="12" y="48"/>
                      <a:pt x="13"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0" y="21"/>
                      <a:pt x="20" y="20"/>
                    </a:cubicBezTo>
                    <a:cubicBezTo>
                      <a:pt x="20" y="4"/>
                      <a:pt x="20" y="4"/>
                      <a:pt x="20" y="4"/>
                    </a:cubicBezTo>
                    <a:cubicBezTo>
                      <a:pt x="20" y="2"/>
                      <a:pt x="19"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3" name="Oval 35"/>
              <p:cNvSpPr>
                <a:spLocks noChangeArrowheads="1"/>
              </p:cNvSpPr>
              <p:nvPr/>
            </p:nvSpPr>
            <p:spPr bwMode="auto">
              <a:xfrm>
                <a:off x="5694363"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74" name="กลุ่ม 373"/>
            <p:cNvGrpSpPr/>
            <p:nvPr/>
          </p:nvGrpSpPr>
          <p:grpSpPr>
            <a:xfrm>
              <a:off x="4360863" y="6273799"/>
              <a:ext cx="385763" cy="1082676"/>
              <a:chOff x="6189663" y="3124200"/>
              <a:chExt cx="385763" cy="1082676"/>
            </a:xfrm>
            <a:solidFill>
              <a:schemeClr val="accent5">
                <a:lumMod val="60000"/>
                <a:lumOff val="40000"/>
              </a:schemeClr>
            </a:solidFill>
          </p:grpSpPr>
          <p:sp>
            <p:nvSpPr>
              <p:cNvPr id="375" name="Oval 36"/>
              <p:cNvSpPr>
                <a:spLocks noChangeArrowheads="1"/>
              </p:cNvSpPr>
              <p:nvPr/>
            </p:nvSpPr>
            <p:spPr bwMode="auto">
              <a:xfrm>
                <a:off x="629920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6" name="Freeform 37"/>
              <p:cNvSpPr>
                <a:spLocks/>
              </p:cNvSpPr>
              <p:nvPr/>
            </p:nvSpPr>
            <p:spPr bwMode="auto">
              <a:xfrm>
                <a:off x="6189663" y="3325813"/>
                <a:ext cx="385763" cy="881063"/>
              </a:xfrm>
              <a:custGeom>
                <a:avLst/>
                <a:gdLst>
                  <a:gd name="T0" fmla="*/ 16 w 21"/>
                  <a:gd name="T1" fmla="*/ 0 h 48"/>
                  <a:gd name="T2" fmla="*/ 4 w 21"/>
                  <a:gd name="T3" fmla="*/ 0 h 48"/>
                  <a:gd name="T4" fmla="*/ 0 w 21"/>
                  <a:gd name="T5" fmla="*/ 4 h 48"/>
                  <a:gd name="T6" fmla="*/ 0 w 21"/>
                  <a:gd name="T7" fmla="*/ 20 h 48"/>
                  <a:gd name="T8" fmla="*/ 2 w 21"/>
                  <a:gd name="T9" fmla="*/ 22 h 48"/>
                  <a:gd name="T10" fmla="*/ 3 w 21"/>
                  <a:gd name="T11" fmla="*/ 20 h 48"/>
                  <a:gd name="T12" fmla="*/ 3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6 w 21"/>
                  <a:gd name="T31" fmla="*/ 45 h 48"/>
                  <a:gd name="T32" fmla="*/ 16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6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6" y="0"/>
                    </a:moveTo>
                    <a:cubicBezTo>
                      <a:pt x="4" y="0"/>
                      <a:pt x="4" y="0"/>
                      <a:pt x="4" y="0"/>
                    </a:cubicBezTo>
                    <a:cubicBezTo>
                      <a:pt x="2" y="0"/>
                      <a:pt x="0" y="2"/>
                      <a:pt x="0" y="4"/>
                    </a:cubicBezTo>
                    <a:cubicBezTo>
                      <a:pt x="0" y="20"/>
                      <a:pt x="0" y="20"/>
                      <a:pt x="0" y="20"/>
                    </a:cubicBezTo>
                    <a:cubicBezTo>
                      <a:pt x="0" y="21"/>
                      <a:pt x="1" y="22"/>
                      <a:pt x="2" y="22"/>
                    </a:cubicBezTo>
                    <a:cubicBezTo>
                      <a:pt x="3"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77" name="กลุ่ม 376"/>
            <p:cNvGrpSpPr/>
            <p:nvPr/>
          </p:nvGrpSpPr>
          <p:grpSpPr>
            <a:xfrm>
              <a:off x="4967288" y="6273799"/>
              <a:ext cx="385763" cy="1082676"/>
              <a:chOff x="6796088" y="3124200"/>
              <a:chExt cx="385763" cy="1082676"/>
            </a:xfrm>
            <a:solidFill>
              <a:schemeClr val="accent5">
                <a:lumMod val="60000"/>
                <a:lumOff val="40000"/>
              </a:schemeClr>
            </a:solidFill>
          </p:grpSpPr>
          <p:sp>
            <p:nvSpPr>
              <p:cNvPr id="378" name="Oval 38"/>
              <p:cNvSpPr>
                <a:spLocks noChangeArrowheads="1"/>
              </p:cNvSpPr>
              <p:nvPr/>
            </p:nvSpPr>
            <p:spPr bwMode="auto">
              <a:xfrm>
                <a:off x="6905625"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9" name="Freeform 39"/>
              <p:cNvSpPr>
                <a:spLocks/>
              </p:cNvSpPr>
              <p:nvPr/>
            </p:nvSpPr>
            <p:spPr bwMode="auto">
              <a:xfrm>
                <a:off x="6796088"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6 w 21"/>
                  <a:gd name="T31" fmla="*/ 45 h 48"/>
                  <a:gd name="T32" fmla="*/ 16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8"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80" name="กลุ่ม 379"/>
            <p:cNvGrpSpPr/>
            <p:nvPr/>
          </p:nvGrpSpPr>
          <p:grpSpPr>
            <a:xfrm>
              <a:off x="5572125" y="6273799"/>
              <a:ext cx="385763" cy="1082676"/>
              <a:chOff x="7400925" y="3124200"/>
              <a:chExt cx="385763" cy="1082676"/>
            </a:xfrm>
            <a:solidFill>
              <a:schemeClr val="accent5">
                <a:lumMod val="60000"/>
                <a:lumOff val="40000"/>
              </a:schemeClr>
            </a:solidFill>
          </p:grpSpPr>
          <p:sp>
            <p:nvSpPr>
              <p:cNvPr id="381" name="Oval 40"/>
              <p:cNvSpPr>
                <a:spLocks noChangeArrowheads="1"/>
              </p:cNvSpPr>
              <p:nvPr/>
            </p:nvSpPr>
            <p:spPr bwMode="auto">
              <a:xfrm>
                <a:off x="751205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2" name="Freeform 41"/>
              <p:cNvSpPr>
                <a:spLocks/>
              </p:cNvSpPr>
              <p:nvPr/>
            </p:nvSpPr>
            <p:spPr bwMode="auto">
              <a:xfrm>
                <a:off x="7400925"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83" name="กลุ่ม 382"/>
            <p:cNvGrpSpPr/>
            <p:nvPr/>
          </p:nvGrpSpPr>
          <p:grpSpPr>
            <a:xfrm>
              <a:off x="6178550" y="6273799"/>
              <a:ext cx="385763" cy="1082676"/>
              <a:chOff x="8007350" y="3124200"/>
              <a:chExt cx="385763" cy="1082676"/>
            </a:xfrm>
            <a:solidFill>
              <a:schemeClr val="accent5">
                <a:lumMod val="60000"/>
                <a:lumOff val="40000"/>
              </a:schemeClr>
            </a:solidFill>
          </p:grpSpPr>
          <p:sp>
            <p:nvSpPr>
              <p:cNvPr id="384" name="Freeform 42"/>
              <p:cNvSpPr>
                <a:spLocks/>
              </p:cNvSpPr>
              <p:nvPr/>
            </p:nvSpPr>
            <p:spPr bwMode="auto">
              <a:xfrm>
                <a:off x="8007350"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3" y="48"/>
                      <a:pt x="14" y="48"/>
                    </a:cubicBezTo>
                    <a:cubicBezTo>
                      <a:pt x="16"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5" name="Oval 43"/>
              <p:cNvSpPr>
                <a:spLocks noChangeArrowheads="1"/>
              </p:cNvSpPr>
              <p:nvPr/>
            </p:nvSpPr>
            <p:spPr bwMode="auto">
              <a:xfrm>
                <a:off x="8116888"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86" name="กลุ่ม 385"/>
            <p:cNvGrpSpPr/>
            <p:nvPr/>
          </p:nvGrpSpPr>
          <p:grpSpPr>
            <a:xfrm>
              <a:off x="6784975" y="6273799"/>
              <a:ext cx="385763" cy="1082676"/>
              <a:chOff x="8613775" y="3124200"/>
              <a:chExt cx="385763" cy="1082676"/>
            </a:xfrm>
            <a:solidFill>
              <a:schemeClr val="accent5">
                <a:lumMod val="60000"/>
                <a:lumOff val="40000"/>
              </a:schemeClr>
            </a:solidFill>
          </p:grpSpPr>
          <p:sp>
            <p:nvSpPr>
              <p:cNvPr id="387" name="Freeform 44"/>
              <p:cNvSpPr>
                <a:spLocks/>
              </p:cNvSpPr>
              <p:nvPr/>
            </p:nvSpPr>
            <p:spPr bwMode="auto">
              <a:xfrm>
                <a:off x="8613775" y="3325813"/>
                <a:ext cx="385763" cy="881063"/>
              </a:xfrm>
              <a:custGeom>
                <a:avLst/>
                <a:gdLst>
                  <a:gd name="T0" fmla="*/ 21 w 21"/>
                  <a:gd name="T1" fmla="*/ 4 h 48"/>
                  <a:gd name="T2" fmla="*/ 17 w 21"/>
                  <a:gd name="T3" fmla="*/ 0 h 48"/>
                  <a:gd name="T4" fmla="*/ 5 w 21"/>
                  <a:gd name="T5" fmla="*/ 0 h 48"/>
                  <a:gd name="T6" fmla="*/ 0 w 21"/>
                  <a:gd name="T7" fmla="*/ 4 h 48"/>
                  <a:gd name="T8" fmla="*/ 0 w 21"/>
                  <a:gd name="T9" fmla="*/ 20 h 48"/>
                  <a:gd name="T10" fmla="*/ 2 w 21"/>
                  <a:gd name="T11" fmla="*/ 22 h 48"/>
                  <a:gd name="T12" fmla="*/ 4 w 21"/>
                  <a:gd name="T13" fmla="*/ 20 h 48"/>
                  <a:gd name="T14" fmla="*/ 4 w 21"/>
                  <a:gd name="T15" fmla="*/ 5 h 48"/>
                  <a:gd name="T16" fmla="*/ 5 w 21"/>
                  <a:gd name="T17" fmla="*/ 5 h 48"/>
                  <a:gd name="T18" fmla="*/ 5 w 21"/>
                  <a:gd name="T19" fmla="*/ 45 h 48"/>
                  <a:gd name="T20" fmla="*/ 7 w 21"/>
                  <a:gd name="T21" fmla="*/ 48 h 48"/>
                  <a:gd name="T22" fmla="*/ 10 w 21"/>
                  <a:gd name="T23" fmla="*/ 45 h 48"/>
                  <a:gd name="T24" fmla="*/ 10 w 21"/>
                  <a:gd name="T25" fmla="*/ 23 h 48"/>
                  <a:gd name="T26" fmla="*/ 12 w 21"/>
                  <a:gd name="T27" fmla="*/ 23 h 48"/>
                  <a:gd name="T28" fmla="*/ 12 w 21"/>
                  <a:gd name="T29" fmla="*/ 45 h 48"/>
                  <a:gd name="T30" fmla="*/ 14 w 21"/>
                  <a:gd name="T31" fmla="*/ 48 h 48"/>
                  <a:gd name="T32" fmla="*/ 17 w 21"/>
                  <a:gd name="T33" fmla="*/ 45 h 48"/>
                  <a:gd name="T34" fmla="*/ 17 w 21"/>
                  <a:gd name="T35" fmla="*/ 5 h 48"/>
                  <a:gd name="T36" fmla="*/ 18 w 21"/>
                  <a:gd name="T37" fmla="*/ 5 h 48"/>
                  <a:gd name="T38" fmla="*/ 18 w 21"/>
                  <a:gd name="T39" fmla="*/ 20 h 48"/>
                  <a:gd name="T40" fmla="*/ 19 w 21"/>
                  <a:gd name="T41" fmla="*/ 22 h 48"/>
                  <a:gd name="T42" fmla="*/ 21 w 21"/>
                  <a:gd name="T43" fmla="*/ 20 h 48"/>
                  <a:gd name="T44" fmla="*/ 21 w 21"/>
                  <a:gd name="T45"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21" y="4"/>
                    </a:moveTo>
                    <a:cubicBezTo>
                      <a:pt x="21" y="2"/>
                      <a:pt x="19" y="0"/>
                      <a:pt x="17" y="0"/>
                    </a:cubicBezTo>
                    <a:cubicBezTo>
                      <a:pt x="5" y="0"/>
                      <a:pt x="5" y="0"/>
                      <a:pt x="5"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2" y="23"/>
                      <a:pt x="12" y="23"/>
                      <a:pt x="12" y="23"/>
                    </a:cubicBezTo>
                    <a:cubicBezTo>
                      <a:pt x="12" y="45"/>
                      <a:pt x="12" y="45"/>
                      <a:pt x="12" y="45"/>
                    </a:cubicBezTo>
                    <a:cubicBezTo>
                      <a:pt x="12" y="47"/>
                      <a:pt x="13" y="48"/>
                      <a:pt x="14" y="48"/>
                    </a:cubicBezTo>
                    <a:cubicBezTo>
                      <a:pt x="16" y="48"/>
                      <a:pt x="17" y="47"/>
                      <a:pt x="17" y="45"/>
                    </a:cubicBezTo>
                    <a:cubicBezTo>
                      <a:pt x="17" y="5"/>
                      <a:pt x="17" y="5"/>
                      <a:pt x="17" y="5"/>
                    </a:cubicBezTo>
                    <a:cubicBezTo>
                      <a:pt x="18" y="5"/>
                      <a:pt x="18" y="5"/>
                      <a:pt x="18" y="5"/>
                    </a:cubicBezTo>
                    <a:cubicBezTo>
                      <a:pt x="18" y="20"/>
                      <a:pt x="18" y="20"/>
                      <a:pt x="18" y="20"/>
                    </a:cubicBezTo>
                    <a:cubicBezTo>
                      <a:pt x="18" y="21"/>
                      <a:pt x="18" y="22"/>
                      <a:pt x="19" y="22"/>
                    </a:cubicBezTo>
                    <a:cubicBezTo>
                      <a:pt x="20" y="22"/>
                      <a:pt x="21" y="21"/>
                      <a:pt x="21" y="20"/>
                    </a:cubicBezTo>
                    <a:lnTo>
                      <a:pt x="2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8" name="Oval 45"/>
              <p:cNvSpPr>
                <a:spLocks noChangeArrowheads="1"/>
              </p:cNvSpPr>
              <p:nvPr/>
            </p:nvSpPr>
            <p:spPr bwMode="auto">
              <a:xfrm>
                <a:off x="8723313"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19" name="กลุ่ม 418"/>
            <p:cNvGrpSpPr/>
            <p:nvPr/>
          </p:nvGrpSpPr>
          <p:grpSpPr>
            <a:xfrm>
              <a:off x="1350962" y="7569199"/>
              <a:ext cx="385763" cy="1082676"/>
              <a:chOff x="3141663" y="3124200"/>
              <a:chExt cx="385763" cy="1082676"/>
            </a:xfrm>
            <a:solidFill>
              <a:schemeClr val="accent5">
                <a:lumMod val="75000"/>
              </a:schemeClr>
            </a:solidFill>
          </p:grpSpPr>
          <p:sp>
            <p:nvSpPr>
              <p:cNvPr id="420" name="Freeform 26"/>
              <p:cNvSpPr>
                <a:spLocks/>
              </p:cNvSpPr>
              <p:nvPr/>
            </p:nvSpPr>
            <p:spPr bwMode="auto">
              <a:xfrm>
                <a:off x="3141663"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1" name="Oval 27"/>
              <p:cNvSpPr>
                <a:spLocks noChangeArrowheads="1"/>
              </p:cNvSpPr>
              <p:nvPr/>
            </p:nvSpPr>
            <p:spPr bwMode="auto">
              <a:xfrm>
                <a:off x="325120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22" name="กลุ่ม 421"/>
            <p:cNvGrpSpPr/>
            <p:nvPr/>
          </p:nvGrpSpPr>
          <p:grpSpPr>
            <a:xfrm>
              <a:off x="1957387" y="7569199"/>
              <a:ext cx="385763" cy="1082676"/>
              <a:chOff x="3748088" y="3124200"/>
              <a:chExt cx="385763" cy="1082676"/>
            </a:xfrm>
            <a:solidFill>
              <a:schemeClr val="accent5">
                <a:lumMod val="75000"/>
              </a:schemeClr>
            </a:solidFill>
          </p:grpSpPr>
          <p:sp>
            <p:nvSpPr>
              <p:cNvPr id="423" name="Oval 28"/>
              <p:cNvSpPr>
                <a:spLocks noChangeArrowheads="1"/>
              </p:cNvSpPr>
              <p:nvPr/>
            </p:nvSpPr>
            <p:spPr bwMode="auto">
              <a:xfrm>
                <a:off x="3857625"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4" name="Freeform 29"/>
              <p:cNvSpPr>
                <a:spLocks/>
              </p:cNvSpPr>
              <p:nvPr/>
            </p:nvSpPr>
            <p:spPr bwMode="auto">
              <a:xfrm>
                <a:off x="3748088"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3" y="48"/>
                      <a:pt x="14" y="48"/>
                    </a:cubicBezTo>
                    <a:cubicBezTo>
                      <a:pt x="16"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25" name="กลุ่ม 424"/>
            <p:cNvGrpSpPr/>
            <p:nvPr/>
          </p:nvGrpSpPr>
          <p:grpSpPr>
            <a:xfrm>
              <a:off x="2562224" y="7569199"/>
              <a:ext cx="385763" cy="1082676"/>
              <a:chOff x="4352925" y="3124200"/>
              <a:chExt cx="385763" cy="1082676"/>
            </a:xfrm>
            <a:solidFill>
              <a:schemeClr val="accent5">
                <a:lumMod val="75000"/>
              </a:schemeClr>
            </a:solidFill>
          </p:grpSpPr>
          <p:sp>
            <p:nvSpPr>
              <p:cNvPr id="426" name="Oval 30"/>
              <p:cNvSpPr>
                <a:spLocks noChangeArrowheads="1"/>
              </p:cNvSpPr>
              <p:nvPr/>
            </p:nvSpPr>
            <p:spPr bwMode="auto">
              <a:xfrm>
                <a:off x="446405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7" name="Freeform 31"/>
              <p:cNvSpPr>
                <a:spLocks/>
              </p:cNvSpPr>
              <p:nvPr/>
            </p:nvSpPr>
            <p:spPr bwMode="auto">
              <a:xfrm>
                <a:off x="4352925" y="3325813"/>
                <a:ext cx="385763" cy="881063"/>
              </a:xfrm>
              <a:custGeom>
                <a:avLst/>
                <a:gdLst>
                  <a:gd name="T0" fmla="*/ 17 w 21"/>
                  <a:gd name="T1" fmla="*/ 0 h 48"/>
                  <a:gd name="T2" fmla="*/ 5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2 w 21"/>
                  <a:gd name="T25" fmla="*/ 23 h 48"/>
                  <a:gd name="T26" fmla="*/ 12 w 21"/>
                  <a:gd name="T27" fmla="*/ 45 h 48"/>
                  <a:gd name="T28" fmla="*/ 14 w 21"/>
                  <a:gd name="T29" fmla="*/ 48 h 48"/>
                  <a:gd name="T30" fmla="*/ 17 w 21"/>
                  <a:gd name="T31" fmla="*/ 45 h 48"/>
                  <a:gd name="T32" fmla="*/ 17 w 21"/>
                  <a:gd name="T33" fmla="*/ 5 h 48"/>
                  <a:gd name="T34" fmla="*/ 18 w 21"/>
                  <a:gd name="T35" fmla="*/ 5 h 48"/>
                  <a:gd name="T36" fmla="*/ 18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5" y="0"/>
                      <a:pt x="5" y="0"/>
                      <a:pt x="5"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2" y="23"/>
                      <a:pt x="12" y="23"/>
                      <a:pt x="12" y="23"/>
                    </a:cubicBezTo>
                    <a:cubicBezTo>
                      <a:pt x="12" y="45"/>
                      <a:pt x="12" y="45"/>
                      <a:pt x="12" y="45"/>
                    </a:cubicBezTo>
                    <a:cubicBezTo>
                      <a:pt x="12" y="47"/>
                      <a:pt x="13" y="48"/>
                      <a:pt x="14" y="48"/>
                    </a:cubicBezTo>
                    <a:cubicBezTo>
                      <a:pt x="16" y="48"/>
                      <a:pt x="17" y="47"/>
                      <a:pt x="17" y="45"/>
                    </a:cubicBezTo>
                    <a:cubicBezTo>
                      <a:pt x="17" y="5"/>
                      <a:pt x="17" y="5"/>
                      <a:pt x="17" y="5"/>
                    </a:cubicBezTo>
                    <a:cubicBezTo>
                      <a:pt x="18" y="5"/>
                      <a:pt x="18" y="5"/>
                      <a:pt x="18" y="5"/>
                    </a:cubicBezTo>
                    <a:cubicBezTo>
                      <a:pt x="18" y="20"/>
                      <a:pt x="18" y="20"/>
                      <a:pt x="18" y="20"/>
                    </a:cubicBezTo>
                    <a:cubicBezTo>
                      <a:pt x="18"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28" name="กลุ่ม 427"/>
            <p:cNvGrpSpPr/>
            <p:nvPr/>
          </p:nvGrpSpPr>
          <p:grpSpPr>
            <a:xfrm>
              <a:off x="3187699" y="7569199"/>
              <a:ext cx="366713" cy="1082676"/>
              <a:chOff x="4978400" y="3124200"/>
              <a:chExt cx="366713" cy="1082676"/>
            </a:xfrm>
            <a:solidFill>
              <a:schemeClr val="accent5">
                <a:lumMod val="75000"/>
              </a:schemeClr>
            </a:solidFill>
          </p:grpSpPr>
          <p:sp>
            <p:nvSpPr>
              <p:cNvPr id="429" name="Freeform 32"/>
              <p:cNvSpPr>
                <a:spLocks/>
              </p:cNvSpPr>
              <p:nvPr/>
            </p:nvSpPr>
            <p:spPr bwMode="auto">
              <a:xfrm>
                <a:off x="4978400" y="3325813"/>
                <a:ext cx="366713" cy="881063"/>
              </a:xfrm>
              <a:custGeom>
                <a:avLst/>
                <a:gdLst>
                  <a:gd name="T0" fmla="*/ 16 w 20"/>
                  <a:gd name="T1" fmla="*/ 0 h 48"/>
                  <a:gd name="T2" fmla="*/ 4 w 20"/>
                  <a:gd name="T3" fmla="*/ 0 h 48"/>
                  <a:gd name="T4" fmla="*/ 0 w 20"/>
                  <a:gd name="T5" fmla="*/ 4 h 48"/>
                  <a:gd name="T6" fmla="*/ 0 w 20"/>
                  <a:gd name="T7" fmla="*/ 20 h 48"/>
                  <a:gd name="T8" fmla="*/ 1 w 20"/>
                  <a:gd name="T9" fmla="*/ 22 h 48"/>
                  <a:gd name="T10" fmla="*/ 3 w 20"/>
                  <a:gd name="T11" fmla="*/ 20 h 48"/>
                  <a:gd name="T12" fmla="*/ 3 w 20"/>
                  <a:gd name="T13" fmla="*/ 5 h 48"/>
                  <a:gd name="T14" fmla="*/ 4 w 20"/>
                  <a:gd name="T15" fmla="*/ 5 h 48"/>
                  <a:gd name="T16" fmla="*/ 4 w 20"/>
                  <a:gd name="T17" fmla="*/ 45 h 48"/>
                  <a:gd name="T18" fmla="*/ 7 w 20"/>
                  <a:gd name="T19" fmla="*/ 48 h 48"/>
                  <a:gd name="T20" fmla="*/ 9 w 20"/>
                  <a:gd name="T21" fmla="*/ 45 h 48"/>
                  <a:gd name="T22" fmla="*/ 9 w 20"/>
                  <a:gd name="T23" fmla="*/ 23 h 48"/>
                  <a:gd name="T24" fmla="*/ 11 w 20"/>
                  <a:gd name="T25" fmla="*/ 23 h 48"/>
                  <a:gd name="T26" fmla="*/ 11 w 20"/>
                  <a:gd name="T27" fmla="*/ 45 h 48"/>
                  <a:gd name="T28" fmla="*/ 13 w 20"/>
                  <a:gd name="T29" fmla="*/ 48 h 48"/>
                  <a:gd name="T30" fmla="*/ 16 w 20"/>
                  <a:gd name="T31" fmla="*/ 45 h 48"/>
                  <a:gd name="T32" fmla="*/ 16 w 20"/>
                  <a:gd name="T33" fmla="*/ 5 h 48"/>
                  <a:gd name="T34" fmla="*/ 17 w 20"/>
                  <a:gd name="T35" fmla="*/ 5 h 48"/>
                  <a:gd name="T36" fmla="*/ 17 w 20"/>
                  <a:gd name="T37" fmla="*/ 20 h 48"/>
                  <a:gd name="T38" fmla="*/ 18 w 20"/>
                  <a:gd name="T39" fmla="*/ 22 h 48"/>
                  <a:gd name="T40" fmla="*/ 20 w 20"/>
                  <a:gd name="T41" fmla="*/ 20 h 48"/>
                  <a:gd name="T42" fmla="*/ 20 w 20"/>
                  <a:gd name="T43" fmla="*/ 4 h 48"/>
                  <a:gd name="T44" fmla="*/ 16 w 20"/>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48">
                    <a:moveTo>
                      <a:pt x="16" y="0"/>
                    </a:moveTo>
                    <a:cubicBezTo>
                      <a:pt x="4" y="0"/>
                      <a:pt x="4" y="0"/>
                      <a:pt x="4" y="0"/>
                    </a:cubicBezTo>
                    <a:cubicBezTo>
                      <a:pt x="1" y="0"/>
                      <a:pt x="0" y="2"/>
                      <a:pt x="0" y="4"/>
                    </a:cubicBezTo>
                    <a:cubicBezTo>
                      <a:pt x="0" y="20"/>
                      <a:pt x="0" y="20"/>
                      <a:pt x="0" y="20"/>
                    </a:cubicBezTo>
                    <a:cubicBezTo>
                      <a:pt x="0" y="21"/>
                      <a:pt x="0" y="22"/>
                      <a:pt x="1" y="22"/>
                    </a:cubicBezTo>
                    <a:cubicBezTo>
                      <a:pt x="2"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9" y="47"/>
                      <a:pt x="9" y="45"/>
                    </a:cubicBezTo>
                    <a:cubicBezTo>
                      <a:pt x="9" y="23"/>
                      <a:pt x="9" y="23"/>
                      <a:pt x="9" y="23"/>
                    </a:cubicBezTo>
                    <a:cubicBezTo>
                      <a:pt x="11" y="23"/>
                      <a:pt x="11" y="23"/>
                      <a:pt x="11" y="23"/>
                    </a:cubicBezTo>
                    <a:cubicBezTo>
                      <a:pt x="11" y="45"/>
                      <a:pt x="11" y="45"/>
                      <a:pt x="11" y="45"/>
                    </a:cubicBezTo>
                    <a:cubicBezTo>
                      <a:pt x="11" y="47"/>
                      <a:pt x="12" y="48"/>
                      <a:pt x="13"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7" y="22"/>
                      <a:pt x="18" y="22"/>
                    </a:cubicBezTo>
                    <a:cubicBezTo>
                      <a:pt x="19" y="22"/>
                      <a:pt x="20" y="21"/>
                      <a:pt x="20" y="20"/>
                    </a:cubicBezTo>
                    <a:cubicBezTo>
                      <a:pt x="20" y="4"/>
                      <a:pt x="20" y="4"/>
                      <a:pt x="20" y="4"/>
                    </a:cubicBezTo>
                    <a:cubicBezTo>
                      <a:pt x="20" y="2"/>
                      <a:pt x="18"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0" name="Oval 33"/>
              <p:cNvSpPr>
                <a:spLocks noChangeArrowheads="1"/>
              </p:cNvSpPr>
              <p:nvPr/>
            </p:nvSpPr>
            <p:spPr bwMode="auto">
              <a:xfrm>
                <a:off x="5087938"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31" name="กลุ่ม 430"/>
            <p:cNvGrpSpPr/>
            <p:nvPr/>
          </p:nvGrpSpPr>
          <p:grpSpPr>
            <a:xfrm>
              <a:off x="3792537" y="7569199"/>
              <a:ext cx="368300" cy="1082676"/>
              <a:chOff x="5583238" y="3124200"/>
              <a:chExt cx="368300" cy="1082676"/>
            </a:xfrm>
            <a:solidFill>
              <a:schemeClr val="accent5">
                <a:lumMod val="75000"/>
              </a:schemeClr>
            </a:solidFill>
          </p:grpSpPr>
          <p:sp>
            <p:nvSpPr>
              <p:cNvPr id="432" name="Freeform 34"/>
              <p:cNvSpPr>
                <a:spLocks/>
              </p:cNvSpPr>
              <p:nvPr/>
            </p:nvSpPr>
            <p:spPr bwMode="auto">
              <a:xfrm>
                <a:off x="5583238" y="3325813"/>
                <a:ext cx="368300" cy="881063"/>
              </a:xfrm>
              <a:custGeom>
                <a:avLst/>
                <a:gdLst>
                  <a:gd name="T0" fmla="*/ 16 w 20"/>
                  <a:gd name="T1" fmla="*/ 0 h 48"/>
                  <a:gd name="T2" fmla="*/ 4 w 20"/>
                  <a:gd name="T3" fmla="*/ 0 h 48"/>
                  <a:gd name="T4" fmla="*/ 0 w 20"/>
                  <a:gd name="T5" fmla="*/ 4 h 48"/>
                  <a:gd name="T6" fmla="*/ 0 w 20"/>
                  <a:gd name="T7" fmla="*/ 20 h 48"/>
                  <a:gd name="T8" fmla="*/ 2 w 20"/>
                  <a:gd name="T9" fmla="*/ 22 h 48"/>
                  <a:gd name="T10" fmla="*/ 3 w 20"/>
                  <a:gd name="T11" fmla="*/ 20 h 48"/>
                  <a:gd name="T12" fmla="*/ 3 w 20"/>
                  <a:gd name="T13" fmla="*/ 5 h 48"/>
                  <a:gd name="T14" fmla="*/ 4 w 20"/>
                  <a:gd name="T15" fmla="*/ 5 h 48"/>
                  <a:gd name="T16" fmla="*/ 4 w 20"/>
                  <a:gd name="T17" fmla="*/ 45 h 48"/>
                  <a:gd name="T18" fmla="*/ 7 w 20"/>
                  <a:gd name="T19" fmla="*/ 48 h 48"/>
                  <a:gd name="T20" fmla="*/ 9 w 20"/>
                  <a:gd name="T21" fmla="*/ 45 h 48"/>
                  <a:gd name="T22" fmla="*/ 9 w 20"/>
                  <a:gd name="T23" fmla="*/ 23 h 48"/>
                  <a:gd name="T24" fmla="*/ 11 w 20"/>
                  <a:gd name="T25" fmla="*/ 23 h 48"/>
                  <a:gd name="T26" fmla="*/ 11 w 20"/>
                  <a:gd name="T27" fmla="*/ 45 h 48"/>
                  <a:gd name="T28" fmla="*/ 13 w 20"/>
                  <a:gd name="T29" fmla="*/ 48 h 48"/>
                  <a:gd name="T30" fmla="*/ 16 w 20"/>
                  <a:gd name="T31" fmla="*/ 45 h 48"/>
                  <a:gd name="T32" fmla="*/ 16 w 20"/>
                  <a:gd name="T33" fmla="*/ 5 h 48"/>
                  <a:gd name="T34" fmla="*/ 17 w 20"/>
                  <a:gd name="T35" fmla="*/ 5 h 48"/>
                  <a:gd name="T36" fmla="*/ 17 w 20"/>
                  <a:gd name="T37" fmla="*/ 20 h 48"/>
                  <a:gd name="T38" fmla="*/ 19 w 20"/>
                  <a:gd name="T39" fmla="*/ 22 h 48"/>
                  <a:gd name="T40" fmla="*/ 20 w 20"/>
                  <a:gd name="T41" fmla="*/ 20 h 48"/>
                  <a:gd name="T42" fmla="*/ 20 w 20"/>
                  <a:gd name="T43" fmla="*/ 4 h 48"/>
                  <a:gd name="T44" fmla="*/ 16 w 20"/>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48">
                    <a:moveTo>
                      <a:pt x="16" y="0"/>
                    </a:moveTo>
                    <a:cubicBezTo>
                      <a:pt x="4" y="0"/>
                      <a:pt x="4" y="0"/>
                      <a:pt x="4" y="0"/>
                    </a:cubicBezTo>
                    <a:cubicBezTo>
                      <a:pt x="2" y="0"/>
                      <a:pt x="0" y="2"/>
                      <a:pt x="0" y="4"/>
                    </a:cubicBezTo>
                    <a:cubicBezTo>
                      <a:pt x="0" y="20"/>
                      <a:pt x="0" y="20"/>
                      <a:pt x="0" y="20"/>
                    </a:cubicBezTo>
                    <a:cubicBezTo>
                      <a:pt x="0" y="21"/>
                      <a:pt x="1" y="22"/>
                      <a:pt x="2" y="22"/>
                    </a:cubicBezTo>
                    <a:cubicBezTo>
                      <a:pt x="3"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9" y="47"/>
                      <a:pt x="9" y="45"/>
                    </a:cubicBezTo>
                    <a:cubicBezTo>
                      <a:pt x="9" y="23"/>
                      <a:pt x="9" y="23"/>
                      <a:pt x="9" y="23"/>
                    </a:cubicBezTo>
                    <a:cubicBezTo>
                      <a:pt x="11" y="23"/>
                      <a:pt x="11" y="23"/>
                      <a:pt x="11" y="23"/>
                    </a:cubicBezTo>
                    <a:cubicBezTo>
                      <a:pt x="11" y="45"/>
                      <a:pt x="11" y="45"/>
                      <a:pt x="11" y="45"/>
                    </a:cubicBezTo>
                    <a:cubicBezTo>
                      <a:pt x="11" y="47"/>
                      <a:pt x="12" y="48"/>
                      <a:pt x="13"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0" y="21"/>
                      <a:pt x="20" y="20"/>
                    </a:cubicBezTo>
                    <a:cubicBezTo>
                      <a:pt x="20" y="4"/>
                      <a:pt x="20" y="4"/>
                      <a:pt x="20" y="4"/>
                    </a:cubicBezTo>
                    <a:cubicBezTo>
                      <a:pt x="20" y="2"/>
                      <a:pt x="19"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3" name="Oval 35"/>
              <p:cNvSpPr>
                <a:spLocks noChangeArrowheads="1"/>
              </p:cNvSpPr>
              <p:nvPr/>
            </p:nvSpPr>
            <p:spPr bwMode="auto">
              <a:xfrm>
                <a:off x="5694363"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34" name="กลุ่ม 433"/>
            <p:cNvGrpSpPr/>
            <p:nvPr/>
          </p:nvGrpSpPr>
          <p:grpSpPr>
            <a:xfrm>
              <a:off x="4398962" y="7569199"/>
              <a:ext cx="385763" cy="1082676"/>
              <a:chOff x="6189663" y="3124200"/>
              <a:chExt cx="385763" cy="1082676"/>
            </a:xfrm>
            <a:solidFill>
              <a:schemeClr val="accent5">
                <a:lumMod val="75000"/>
              </a:schemeClr>
            </a:solidFill>
          </p:grpSpPr>
          <p:sp>
            <p:nvSpPr>
              <p:cNvPr id="435" name="Oval 36"/>
              <p:cNvSpPr>
                <a:spLocks noChangeArrowheads="1"/>
              </p:cNvSpPr>
              <p:nvPr/>
            </p:nvSpPr>
            <p:spPr bwMode="auto">
              <a:xfrm>
                <a:off x="629920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6" name="Freeform 37"/>
              <p:cNvSpPr>
                <a:spLocks/>
              </p:cNvSpPr>
              <p:nvPr/>
            </p:nvSpPr>
            <p:spPr bwMode="auto">
              <a:xfrm>
                <a:off x="6189663" y="3325813"/>
                <a:ext cx="385763" cy="881063"/>
              </a:xfrm>
              <a:custGeom>
                <a:avLst/>
                <a:gdLst>
                  <a:gd name="T0" fmla="*/ 16 w 21"/>
                  <a:gd name="T1" fmla="*/ 0 h 48"/>
                  <a:gd name="T2" fmla="*/ 4 w 21"/>
                  <a:gd name="T3" fmla="*/ 0 h 48"/>
                  <a:gd name="T4" fmla="*/ 0 w 21"/>
                  <a:gd name="T5" fmla="*/ 4 h 48"/>
                  <a:gd name="T6" fmla="*/ 0 w 21"/>
                  <a:gd name="T7" fmla="*/ 20 h 48"/>
                  <a:gd name="T8" fmla="*/ 2 w 21"/>
                  <a:gd name="T9" fmla="*/ 22 h 48"/>
                  <a:gd name="T10" fmla="*/ 3 w 21"/>
                  <a:gd name="T11" fmla="*/ 20 h 48"/>
                  <a:gd name="T12" fmla="*/ 3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6 w 21"/>
                  <a:gd name="T31" fmla="*/ 45 h 48"/>
                  <a:gd name="T32" fmla="*/ 16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6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6" y="0"/>
                    </a:moveTo>
                    <a:cubicBezTo>
                      <a:pt x="4" y="0"/>
                      <a:pt x="4" y="0"/>
                      <a:pt x="4" y="0"/>
                    </a:cubicBezTo>
                    <a:cubicBezTo>
                      <a:pt x="2" y="0"/>
                      <a:pt x="0" y="2"/>
                      <a:pt x="0" y="4"/>
                    </a:cubicBezTo>
                    <a:cubicBezTo>
                      <a:pt x="0" y="20"/>
                      <a:pt x="0" y="20"/>
                      <a:pt x="0" y="20"/>
                    </a:cubicBezTo>
                    <a:cubicBezTo>
                      <a:pt x="0" y="21"/>
                      <a:pt x="1" y="22"/>
                      <a:pt x="2" y="22"/>
                    </a:cubicBezTo>
                    <a:cubicBezTo>
                      <a:pt x="3" y="22"/>
                      <a:pt x="3" y="21"/>
                      <a:pt x="3" y="20"/>
                    </a:cubicBezTo>
                    <a:cubicBezTo>
                      <a:pt x="3" y="5"/>
                      <a:pt x="3" y="5"/>
                      <a:pt x="3" y="5"/>
                    </a:cubicBezTo>
                    <a:cubicBezTo>
                      <a:pt x="4" y="5"/>
                      <a:pt x="4" y="5"/>
                      <a:pt x="4" y="5"/>
                    </a:cubicBezTo>
                    <a:cubicBezTo>
                      <a:pt x="4" y="45"/>
                      <a:pt x="4" y="45"/>
                      <a:pt x="4" y="45"/>
                    </a:cubicBezTo>
                    <a:cubicBezTo>
                      <a:pt x="4" y="47"/>
                      <a:pt x="5" y="48"/>
                      <a:pt x="7" y="48"/>
                    </a:cubicBezTo>
                    <a:cubicBezTo>
                      <a:pt x="8"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37" name="กลุ่ม 436"/>
            <p:cNvGrpSpPr/>
            <p:nvPr/>
          </p:nvGrpSpPr>
          <p:grpSpPr>
            <a:xfrm>
              <a:off x="5005387" y="7569199"/>
              <a:ext cx="385763" cy="1082676"/>
              <a:chOff x="6796088" y="3124200"/>
              <a:chExt cx="385763" cy="1082676"/>
            </a:xfrm>
            <a:solidFill>
              <a:schemeClr val="accent5">
                <a:lumMod val="75000"/>
              </a:schemeClr>
            </a:solidFill>
          </p:grpSpPr>
          <p:sp>
            <p:nvSpPr>
              <p:cNvPr id="438" name="Oval 38"/>
              <p:cNvSpPr>
                <a:spLocks noChangeArrowheads="1"/>
              </p:cNvSpPr>
              <p:nvPr/>
            </p:nvSpPr>
            <p:spPr bwMode="auto">
              <a:xfrm>
                <a:off x="6905625"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9" name="Freeform 39"/>
              <p:cNvSpPr>
                <a:spLocks/>
              </p:cNvSpPr>
              <p:nvPr/>
            </p:nvSpPr>
            <p:spPr bwMode="auto">
              <a:xfrm>
                <a:off x="6796088"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6 w 21"/>
                  <a:gd name="T31" fmla="*/ 45 h 48"/>
                  <a:gd name="T32" fmla="*/ 16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8"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6" y="47"/>
                      <a:pt x="16" y="45"/>
                    </a:cubicBezTo>
                    <a:cubicBezTo>
                      <a:pt x="16" y="5"/>
                      <a:pt x="16" y="5"/>
                      <a:pt x="16"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40" name="กลุ่ม 439"/>
            <p:cNvGrpSpPr/>
            <p:nvPr/>
          </p:nvGrpSpPr>
          <p:grpSpPr>
            <a:xfrm>
              <a:off x="5610224" y="7569199"/>
              <a:ext cx="385763" cy="1082676"/>
              <a:chOff x="7400925" y="3124200"/>
              <a:chExt cx="385763" cy="1082676"/>
            </a:xfrm>
            <a:solidFill>
              <a:schemeClr val="accent5">
                <a:lumMod val="75000"/>
              </a:schemeClr>
            </a:solidFill>
          </p:grpSpPr>
          <p:sp>
            <p:nvSpPr>
              <p:cNvPr id="441" name="Oval 40"/>
              <p:cNvSpPr>
                <a:spLocks noChangeArrowheads="1"/>
              </p:cNvSpPr>
              <p:nvPr/>
            </p:nvSpPr>
            <p:spPr bwMode="auto">
              <a:xfrm>
                <a:off x="7512050"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2" name="Freeform 41"/>
              <p:cNvSpPr>
                <a:spLocks/>
              </p:cNvSpPr>
              <p:nvPr/>
            </p:nvSpPr>
            <p:spPr bwMode="auto">
              <a:xfrm>
                <a:off x="7400925"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4 w 21"/>
                  <a:gd name="T15" fmla="*/ 5 h 48"/>
                  <a:gd name="T16" fmla="*/ 4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4" y="5"/>
                      <a:pt x="4" y="5"/>
                      <a:pt x="4" y="5"/>
                    </a:cubicBezTo>
                    <a:cubicBezTo>
                      <a:pt x="4" y="45"/>
                      <a:pt x="4" y="45"/>
                      <a:pt x="4" y="45"/>
                    </a:cubicBezTo>
                    <a:cubicBezTo>
                      <a:pt x="4"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2" y="48"/>
                      <a:pt x="14" y="48"/>
                    </a:cubicBezTo>
                    <a:cubicBezTo>
                      <a:pt x="15"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43" name="กลุ่ม 442"/>
            <p:cNvGrpSpPr/>
            <p:nvPr/>
          </p:nvGrpSpPr>
          <p:grpSpPr>
            <a:xfrm>
              <a:off x="6216649" y="7569199"/>
              <a:ext cx="385763" cy="1082676"/>
              <a:chOff x="8007350" y="3124200"/>
              <a:chExt cx="385763" cy="1082676"/>
            </a:xfrm>
            <a:solidFill>
              <a:schemeClr val="accent5">
                <a:lumMod val="60000"/>
                <a:lumOff val="40000"/>
              </a:schemeClr>
            </a:solidFill>
          </p:grpSpPr>
          <p:sp>
            <p:nvSpPr>
              <p:cNvPr id="444" name="Freeform 42"/>
              <p:cNvSpPr>
                <a:spLocks/>
              </p:cNvSpPr>
              <p:nvPr/>
            </p:nvSpPr>
            <p:spPr bwMode="auto">
              <a:xfrm>
                <a:off x="8007350" y="3325813"/>
                <a:ext cx="385763" cy="881063"/>
              </a:xfrm>
              <a:custGeom>
                <a:avLst/>
                <a:gdLst>
                  <a:gd name="T0" fmla="*/ 17 w 21"/>
                  <a:gd name="T1" fmla="*/ 0 h 48"/>
                  <a:gd name="T2" fmla="*/ 4 w 21"/>
                  <a:gd name="T3" fmla="*/ 0 h 48"/>
                  <a:gd name="T4" fmla="*/ 0 w 21"/>
                  <a:gd name="T5" fmla="*/ 4 h 48"/>
                  <a:gd name="T6" fmla="*/ 0 w 21"/>
                  <a:gd name="T7" fmla="*/ 20 h 48"/>
                  <a:gd name="T8" fmla="*/ 2 w 21"/>
                  <a:gd name="T9" fmla="*/ 22 h 48"/>
                  <a:gd name="T10" fmla="*/ 4 w 21"/>
                  <a:gd name="T11" fmla="*/ 20 h 48"/>
                  <a:gd name="T12" fmla="*/ 4 w 21"/>
                  <a:gd name="T13" fmla="*/ 5 h 48"/>
                  <a:gd name="T14" fmla="*/ 5 w 21"/>
                  <a:gd name="T15" fmla="*/ 5 h 48"/>
                  <a:gd name="T16" fmla="*/ 5 w 21"/>
                  <a:gd name="T17" fmla="*/ 45 h 48"/>
                  <a:gd name="T18" fmla="*/ 7 w 21"/>
                  <a:gd name="T19" fmla="*/ 48 h 48"/>
                  <a:gd name="T20" fmla="*/ 10 w 21"/>
                  <a:gd name="T21" fmla="*/ 45 h 48"/>
                  <a:gd name="T22" fmla="*/ 10 w 21"/>
                  <a:gd name="T23" fmla="*/ 23 h 48"/>
                  <a:gd name="T24" fmla="*/ 11 w 21"/>
                  <a:gd name="T25" fmla="*/ 23 h 48"/>
                  <a:gd name="T26" fmla="*/ 11 w 21"/>
                  <a:gd name="T27" fmla="*/ 45 h 48"/>
                  <a:gd name="T28" fmla="*/ 14 w 21"/>
                  <a:gd name="T29" fmla="*/ 48 h 48"/>
                  <a:gd name="T30" fmla="*/ 17 w 21"/>
                  <a:gd name="T31" fmla="*/ 45 h 48"/>
                  <a:gd name="T32" fmla="*/ 17 w 21"/>
                  <a:gd name="T33" fmla="*/ 5 h 48"/>
                  <a:gd name="T34" fmla="*/ 17 w 21"/>
                  <a:gd name="T35" fmla="*/ 5 h 48"/>
                  <a:gd name="T36" fmla="*/ 17 w 21"/>
                  <a:gd name="T37" fmla="*/ 20 h 48"/>
                  <a:gd name="T38" fmla="*/ 19 w 21"/>
                  <a:gd name="T39" fmla="*/ 22 h 48"/>
                  <a:gd name="T40" fmla="*/ 21 w 21"/>
                  <a:gd name="T41" fmla="*/ 20 h 48"/>
                  <a:gd name="T42" fmla="*/ 21 w 21"/>
                  <a:gd name="T43" fmla="*/ 4 h 48"/>
                  <a:gd name="T44" fmla="*/ 17 w 21"/>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17" y="0"/>
                    </a:moveTo>
                    <a:cubicBezTo>
                      <a:pt x="4" y="0"/>
                      <a:pt x="4" y="0"/>
                      <a:pt x="4"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1" y="23"/>
                      <a:pt x="11" y="23"/>
                      <a:pt x="11" y="23"/>
                    </a:cubicBezTo>
                    <a:cubicBezTo>
                      <a:pt x="11" y="45"/>
                      <a:pt x="11" y="45"/>
                      <a:pt x="11" y="45"/>
                    </a:cubicBezTo>
                    <a:cubicBezTo>
                      <a:pt x="11" y="47"/>
                      <a:pt x="13" y="48"/>
                      <a:pt x="14" y="48"/>
                    </a:cubicBezTo>
                    <a:cubicBezTo>
                      <a:pt x="16" y="48"/>
                      <a:pt x="17" y="47"/>
                      <a:pt x="17" y="45"/>
                    </a:cubicBezTo>
                    <a:cubicBezTo>
                      <a:pt x="17" y="5"/>
                      <a:pt x="17" y="5"/>
                      <a:pt x="17" y="5"/>
                    </a:cubicBezTo>
                    <a:cubicBezTo>
                      <a:pt x="17" y="5"/>
                      <a:pt x="17" y="5"/>
                      <a:pt x="17" y="5"/>
                    </a:cubicBezTo>
                    <a:cubicBezTo>
                      <a:pt x="17" y="20"/>
                      <a:pt x="17" y="20"/>
                      <a:pt x="17" y="20"/>
                    </a:cubicBezTo>
                    <a:cubicBezTo>
                      <a:pt x="17" y="21"/>
                      <a:pt x="18" y="22"/>
                      <a:pt x="19" y="22"/>
                    </a:cubicBezTo>
                    <a:cubicBezTo>
                      <a:pt x="20" y="22"/>
                      <a:pt x="21" y="21"/>
                      <a:pt x="21" y="20"/>
                    </a:cubicBezTo>
                    <a:cubicBezTo>
                      <a:pt x="21" y="4"/>
                      <a:pt x="21" y="4"/>
                      <a:pt x="21" y="4"/>
                    </a:cubicBezTo>
                    <a:cubicBezTo>
                      <a:pt x="21" y="2"/>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5" name="Oval 43"/>
              <p:cNvSpPr>
                <a:spLocks noChangeArrowheads="1"/>
              </p:cNvSpPr>
              <p:nvPr/>
            </p:nvSpPr>
            <p:spPr bwMode="auto">
              <a:xfrm>
                <a:off x="8116888"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46" name="กลุ่ม 445"/>
            <p:cNvGrpSpPr/>
            <p:nvPr/>
          </p:nvGrpSpPr>
          <p:grpSpPr>
            <a:xfrm>
              <a:off x="6823074" y="7569199"/>
              <a:ext cx="385763" cy="1082676"/>
              <a:chOff x="8613775" y="3124200"/>
              <a:chExt cx="385763" cy="1082676"/>
            </a:xfrm>
            <a:solidFill>
              <a:schemeClr val="accent5">
                <a:lumMod val="60000"/>
                <a:lumOff val="40000"/>
              </a:schemeClr>
            </a:solidFill>
          </p:grpSpPr>
          <p:sp>
            <p:nvSpPr>
              <p:cNvPr id="447" name="Freeform 44"/>
              <p:cNvSpPr>
                <a:spLocks/>
              </p:cNvSpPr>
              <p:nvPr/>
            </p:nvSpPr>
            <p:spPr bwMode="auto">
              <a:xfrm>
                <a:off x="8613775" y="3325813"/>
                <a:ext cx="385763" cy="881063"/>
              </a:xfrm>
              <a:custGeom>
                <a:avLst/>
                <a:gdLst>
                  <a:gd name="T0" fmla="*/ 21 w 21"/>
                  <a:gd name="T1" fmla="*/ 4 h 48"/>
                  <a:gd name="T2" fmla="*/ 17 w 21"/>
                  <a:gd name="T3" fmla="*/ 0 h 48"/>
                  <a:gd name="T4" fmla="*/ 5 w 21"/>
                  <a:gd name="T5" fmla="*/ 0 h 48"/>
                  <a:gd name="T6" fmla="*/ 0 w 21"/>
                  <a:gd name="T7" fmla="*/ 4 h 48"/>
                  <a:gd name="T8" fmla="*/ 0 w 21"/>
                  <a:gd name="T9" fmla="*/ 20 h 48"/>
                  <a:gd name="T10" fmla="*/ 2 w 21"/>
                  <a:gd name="T11" fmla="*/ 22 h 48"/>
                  <a:gd name="T12" fmla="*/ 4 w 21"/>
                  <a:gd name="T13" fmla="*/ 20 h 48"/>
                  <a:gd name="T14" fmla="*/ 4 w 21"/>
                  <a:gd name="T15" fmla="*/ 5 h 48"/>
                  <a:gd name="T16" fmla="*/ 5 w 21"/>
                  <a:gd name="T17" fmla="*/ 5 h 48"/>
                  <a:gd name="T18" fmla="*/ 5 w 21"/>
                  <a:gd name="T19" fmla="*/ 45 h 48"/>
                  <a:gd name="T20" fmla="*/ 7 w 21"/>
                  <a:gd name="T21" fmla="*/ 48 h 48"/>
                  <a:gd name="T22" fmla="*/ 10 w 21"/>
                  <a:gd name="T23" fmla="*/ 45 h 48"/>
                  <a:gd name="T24" fmla="*/ 10 w 21"/>
                  <a:gd name="T25" fmla="*/ 23 h 48"/>
                  <a:gd name="T26" fmla="*/ 12 w 21"/>
                  <a:gd name="T27" fmla="*/ 23 h 48"/>
                  <a:gd name="T28" fmla="*/ 12 w 21"/>
                  <a:gd name="T29" fmla="*/ 45 h 48"/>
                  <a:gd name="T30" fmla="*/ 14 w 21"/>
                  <a:gd name="T31" fmla="*/ 48 h 48"/>
                  <a:gd name="T32" fmla="*/ 17 w 21"/>
                  <a:gd name="T33" fmla="*/ 45 h 48"/>
                  <a:gd name="T34" fmla="*/ 17 w 21"/>
                  <a:gd name="T35" fmla="*/ 5 h 48"/>
                  <a:gd name="T36" fmla="*/ 18 w 21"/>
                  <a:gd name="T37" fmla="*/ 5 h 48"/>
                  <a:gd name="T38" fmla="*/ 18 w 21"/>
                  <a:gd name="T39" fmla="*/ 20 h 48"/>
                  <a:gd name="T40" fmla="*/ 19 w 21"/>
                  <a:gd name="T41" fmla="*/ 22 h 48"/>
                  <a:gd name="T42" fmla="*/ 21 w 21"/>
                  <a:gd name="T43" fmla="*/ 20 h 48"/>
                  <a:gd name="T44" fmla="*/ 21 w 21"/>
                  <a:gd name="T45"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8">
                    <a:moveTo>
                      <a:pt x="21" y="4"/>
                    </a:moveTo>
                    <a:cubicBezTo>
                      <a:pt x="21" y="2"/>
                      <a:pt x="19" y="0"/>
                      <a:pt x="17" y="0"/>
                    </a:cubicBezTo>
                    <a:cubicBezTo>
                      <a:pt x="5" y="0"/>
                      <a:pt x="5" y="0"/>
                      <a:pt x="5" y="0"/>
                    </a:cubicBezTo>
                    <a:cubicBezTo>
                      <a:pt x="2" y="0"/>
                      <a:pt x="0" y="2"/>
                      <a:pt x="0" y="4"/>
                    </a:cubicBezTo>
                    <a:cubicBezTo>
                      <a:pt x="0" y="20"/>
                      <a:pt x="0" y="20"/>
                      <a:pt x="0" y="20"/>
                    </a:cubicBezTo>
                    <a:cubicBezTo>
                      <a:pt x="0" y="21"/>
                      <a:pt x="1" y="22"/>
                      <a:pt x="2" y="22"/>
                    </a:cubicBezTo>
                    <a:cubicBezTo>
                      <a:pt x="3" y="22"/>
                      <a:pt x="4" y="21"/>
                      <a:pt x="4" y="20"/>
                    </a:cubicBezTo>
                    <a:cubicBezTo>
                      <a:pt x="4" y="5"/>
                      <a:pt x="4" y="5"/>
                      <a:pt x="4" y="5"/>
                    </a:cubicBezTo>
                    <a:cubicBezTo>
                      <a:pt x="5" y="5"/>
                      <a:pt x="5" y="5"/>
                      <a:pt x="5" y="5"/>
                    </a:cubicBezTo>
                    <a:cubicBezTo>
                      <a:pt x="5" y="45"/>
                      <a:pt x="5" y="45"/>
                      <a:pt x="5" y="45"/>
                    </a:cubicBezTo>
                    <a:cubicBezTo>
                      <a:pt x="5" y="47"/>
                      <a:pt x="6" y="48"/>
                      <a:pt x="7" y="48"/>
                    </a:cubicBezTo>
                    <a:cubicBezTo>
                      <a:pt x="9" y="48"/>
                      <a:pt x="10" y="47"/>
                      <a:pt x="10" y="45"/>
                    </a:cubicBezTo>
                    <a:cubicBezTo>
                      <a:pt x="10" y="23"/>
                      <a:pt x="10" y="23"/>
                      <a:pt x="10" y="23"/>
                    </a:cubicBezTo>
                    <a:cubicBezTo>
                      <a:pt x="12" y="23"/>
                      <a:pt x="12" y="23"/>
                      <a:pt x="12" y="23"/>
                    </a:cubicBezTo>
                    <a:cubicBezTo>
                      <a:pt x="12" y="45"/>
                      <a:pt x="12" y="45"/>
                      <a:pt x="12" y="45"/>
                    </a:cubicBezTo>
                    <a:cubicBezTo>
                      <a:pt x="12" y="47"/>
                      <a:pt x="13" y="48"/>
                      <a:pt x="14" y="48"/>
                    </a:cubicBezTo>
                    <a:cubicBezTo>
                      <a:pt x="16" y="48"/>
                      <a:pt x="17" y="47"/>
                      <a:pt x="17" y="45"/>
                    </a:cubicBezTo>
                    <a:cubicBezTo>
                      <a:pt x="17" y="5"/>
                      <a:pt x="17" y="5"/>
                      <a:pt x="17" y="5"/>
                    </a:cubicBezTo>
                    <a:cubicBezTo>
                      <a:pt x="18" y="5"/>
                      <a:pt x="18" y="5"/>
                      <a:pt x="18" y="5"/>
                    </a:cubicBezTo>
                    <a:cubicBezTo>
                      <a:pt x="18" y="20"/>
                      <a:pt x="18" y="20"/>
                      <a:pt x="18" y="20"/>
                    </a:cubicBezTo>
                    <a:cubicBezTo>
                      <a:pt x="18" y="21"/>
                      <a:pt x="18" y="22"/>
                      <a:pt x="19" y="22"/>
                    </a:cubicBezTo>
                    <a:cubicBezTo>
                      <a:pt x="20" y="22"/>
                      <a:pt x="21" y="21"/>
                      <a:pt x="21" y="20"/>
                    </a:cubicBezTo>
                    <a:lnTo>
                      <a:pt x="2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8" name="Oval 45"/>
              <p:cNvSpPr>
                <a:spLocks noChangeArrowheads="1"/>
              </p:cNvSpPr>
              <p:nvPr/>
            </p:nvSpPr>
            <p:spPr bwMode="auto">
              <a:xfrm>
                <a:off x="8723313" y="312420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485" name="กลุ่ม 484"/>
          <p:cNvGrpSpPr/>
          <p:nvPr/>
        </p:nvGrpSpPr>
        <p:grpSpPr>
          <a:xfrm>
            <a:off x="13838237" y="3200400"/>
            <a:ext cx="6019800" cy="4968876"/>
            <a:chOff x="9875837" y="3682999"/>
            <a:chExt cx="6019800" cy="4968876"/>
          </a:xfrm>
        </p:grpSpPr>
        <p:grpSp>
          <p:nvGrpSpPr>
            <p:cNvPr id="486" name="กลุ่ม 485"/>
            <p:cNvGrpSpPr/>
            <p:nvPr/>
          </p:nvGrpSpPr>
          <p:grpSpPr>
            <a:xfrm>
              <a:off x="9911607" y="3682999"/>
              <a:ext cx="458788" cy="1082676"/>
              <a:chOff x="3105150" y="8172450"/>
              <a:chExt cx="458788" cy="1082676"/>
            </a:xfrm>
            <a:solidFill>
              <a:schemeClr val="accent3">
                <a:lumMod val="75000"/>
              </a:schemeClr>
            </a:solidFill>
          </p:grpSpPr>
          <p:sp>
            <p:nvSpPr>
              <p:cNvPr id="604" name="Freeform 72"/>
              <p:cNvSpPr>
                <a:spLocks/>
              </p:cNvSpPr>
              <p:nvPr/>
            </p:nvSpPr>
            <p:spPr bwMode="auto">
              <a:xfrm>
                <a:off x="3105150" y="8374063"/>
                <a:ext cx="458788" cy="881063"/>
              </a:xfrm>
              <a:custGeom>
                <a:avLst/>
                <a:gdLst>
                  <a:gd name="T0" fmla="*/ 18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5" name="Oval 73"/>
              <p:cNvSpPr>
                <a:spLocks noChangeArrowheads="1"/>
              </p:cNvSpPr>
              <p:nvPr/>
            </p:nvSpPr>
            <p:spPr bwMode="auto">
              <a:xfrm>
                <a:off x="325120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87" name="กลุ่ม 486"/>
            <p:cNvGrpSpPr/>
            <p:nvPr/>
          </p:nvGrpSpPr>
          <p:grpSpPr>
            <a:xfrm>
              <a:off x="10516445" y="3682999"/>
              <a:ext cx="460375" cy="1082676"/>
              <a:chOff x="3709988" y="8172450"/>
              <a:chExt cx="460375" cy="1082676"/>
            </a:xfrm>
            <a:solidFill>
              <a:schemeClr val="accent3">
                <a:lumMod val="75000"/>
              </a:schemeClr>
            </a:solidFill>
          </p:grpSpPr>
          <p:sp>
            <p:nvSpPr>
              <p:cNvPr id="602" name="Freeform 74"/>
              <p:cNvSpPr>
                <a:spLocks/>
              </p:cNvSpPr>
              <p:nvPr/>
            </p:nvSpPr>
            <p:spPr bwMode="auto">
              <a:xfrm>
                <a:off x="3709988" y="8374063"/>
                <a:ext cx="460375" cy="881063"/>
              </a:xfrm>
              <a:custGeom>
                <a:avLst/>
                <a:gdLst>
                  <a:gd name="T0" fmla="*/ 18 w 25"/>
                  <a:gd name="T1" fmla="*/ 0 h 48"/>
                  <a:gd name="T2" fmla="*/ 8 w 25"/>
                  <a:gd name="T3" fmla="*/ 0 h 48"/>
                  <a:gd name="T4" fmla="*/ 4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6 w 25"/>
                  <a:gd name="T33" fmla="*/ 48 h 48"/>
                  <a:gd name="T34" fmla="*/ 18 w 25"/>
                  <a:gd name="T35" fmla="*/ 45 h 48"/>
                  <a:gd name="T36" fmla="*/ 18 w 25"/>
                  <a:gd name="T37" fmla="*/ 30 h 48"/>
                  <a:gd name="T38" fmla="*/ 22 w 25"/>
                  <a:gd name="T39" fmla="*/ 30 h 48"/>
                  <a:gd name="T40" fmla="*/ 18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4" y="4"/>
                    </a:cubicBezTo>
                    <a:cubicBezTo>
                      <a:pt x="0" y="20"/>
                      <a:pt x="0" y="20"/>
                      <a:pt x="0" y="20"/>
                    </a:cubicBezTo>
                    <a:cubicBezTo>
                      <a:pt x="0" y="21"/>
                      <a:pt x="1" y="22"/>
                      <a:pt x="2" y="22"/>
                    </a:cubicBezTo>
                    <a:cubicBezTo>
                      <a:pt x="3" y="22"/>
                      <a:pt x="4"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6" y="48"/>
                    </a:cubicBezTo>
                    <a:cubicBezTo>
                      <a:pt x="17" y="48"/>
                      <a:pt x="18" y="47"/>
                      <a:pt x="18" y="45"/>
                    </a:cubicBezTo>
                    <a:cubicBezTo>
                      <a:pt x="18" y="30"/>
                      <a:pt x="18" y="30"/>
                      <a:pt x="18" y="30"/>
                    </a:cubicBezTo>
                    <a:cubicBezTo>
                      <a:pt x="22" y="30"/>
                      <a:pt x="22" y="30"/>
                      <a:pt x="22" y="30"/>
                    </a:cubicBezTo>
                    <a:cubicBezTo>
                      <a:pt x="18" y="5"/>
                      <a:pt x="18" y="5"/>
                      <a:pt x="18"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3" name="Oval 75"/>
              <p:cNvSpPr>
                <a:spLocks noChangeArrowheads="1"/>
              </p:cNvSpPr>
              <p:nvPr/>
            </p:nvSpPr>
            <p:spPr bwMode="auto">
              <a:xfrm>
                <a:off x="3857625"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88" name="กลุ่ม 487"/>
            <p:cNvGrpSpPr/>
            <p:nvPr/>
          </p:nvGrpSpPr>
          <p:grpSpPr>
            <a:xfrm>
              <a:off x="11141920" y="3682999"/>
              <a:ext cx="439738" cy="1082676"/>
              <a:chOff x="4335463" y="8172450"/>
              <a:chExt cx="439738" cy="1082676"/>
            </a:xfrm>
            <a:solidFill>
              <a:schemeClr val="accent3">
                <a:lumMod val="75000"/>
              </a:schemeClr>
            </a:solidFill>
          </p:grpSpPr>
          <p:sp>
            <p:nvSpPr>
              <p:cNvPr id="600" name="Freeform 76"/>
              <p:cNvSpPr>
                <a:spLocks/>
              </p:cNvSpPr>
              <p:nvPr/>
            </p:nvSpPr>
            <p:spPr bwMode="auto">
              <a:xfrm>
                <a:off x="4335463" y="8374063"/>
                <a:ext cx="439738" cy="881063"/>
              </a:xfrm>
              <a:custGeom>
                <a:avLst/>
                <a:gdLst>
                  <a:gd name="T0" fmla="*/ 17 w 24"/>
                  <a:gd name="T1" fmla="*/ 0 h 48"/>
                  <a:gd name="T2" fmla="*/ 7 w 24"/>
                  <a:gd name="T3" fmla="*/ 0 h 48"/>
                  <a:gd name="T4" fmla="*/ 3 w 24"/>
                  <a:gd name="T5" fmla="*/ 4 h 48"/>
                  <a:gd name="T6" fmla="*/ 0 w 24"/>
                  <a:gd name="T7" fmla="*/ 20 h 48"/>
                  <a:gd name="T8" fmla="*/ 1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1 w 24"/>
                  <a:gd name="T39" fmla="*/ 30 h 48"/>
                  <a:gd name="T40" fmla="*/ 17 w 24"/>
                  <a:gd name="T41" fmla="*/ 5 h 48"/>
                  <a:gd name="T42" fmla="*/ 17 w 24"/>
                  <a:gd name="T43" fmla="*/ 5 h 48"/>
                  <a:gd name="T44" fmla="*/ 21 w 24"/>
                  <a:gd name="T45" fmla="*/ 20 h 48"/>
                  <a:gd name="T46" fmla="*/ 22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3" y="2"/>
                      <a:pt x="3" y="4"/>
                    </a:cubicBezTo>
                    <a:cubicBezTo>
                      <a:pt x="0" y="20"/>
                      <a:pt x="0" y="20"/>
                      <a:pt x="0" y="20"/>
                    </a:cubicBezTo>
                    <a:cubicBezTo>
                      <a:pt x="0" y="21"/>
                      <a:pt x="0" y="22"/>
                      <a:pt x="1" y="22"/>
                    </a:cubicBezTo>
                    <a:cubicBezTo>
                      <a:pt x="2"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1" y="30"/>
                      <a:pt x="21" y="30"/>
                      <a:pt x="21" y="30"/>
                    </a:cubicBezTo>
                    <a:cubicBezTo>
                      <a:pt x="17" y="5"/>
                      <a:pt x="17" y="5"/>
                      <a:pt x="17" y="5"/>
                    </a:cubicBezTo>
                    <a:cubicBezTo>
                      <a:pt x="17" y="5"/>
                      <a:pt x="17" y="5"/>
                      <a:pt x="17" y="5"/>
                    </a:cubicBezTo>
                    <a:cubicBezTo>
                      <a:pt x="21" y="20"/>
                      <a:pt x="21" y="20"/>
                      <a:pt x="21" y="20"/>
                    </a:cubicBezTo>
                    <a:cubicBezTo>
                      <a:pt x="21" y="21"/>
                      <a:pt x="21" y="22"/>
                      <a:pt x="22" y="22"/>
                    </a:cubicBezTo>
                    <a:cubicBezTo>
                      <a:pt x="23" y="22"/>
                      <a:pt x="24" y="21"/>
                      <a:pt x="24" y="20"/>
                    </a:cubicBezTo>
                    <a:cubicBezTo>
                      <a:pt x="21" y="4"/>
                      <a:pt x="21" y="4"/>
                      <a:pt x="21" y="4"/>
                    </a:cubicBezTo>
                    <a:cubicBezTo>
                      <a:pt x="20"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1" name="Oval 77"/>
              <p:cNvSpPr>
                <a:spLocks noChangeArrowheads="1"/>
              </p:cNvSpPr>
              <p:nvPr/>
            </p:nvSpPr>
            <p:spPr bwMode="auto">
              <a:xfrm>
                <a:off x="4481513" y="8172450"/>
                <a:ext cx="147638"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89" name="กลุ่ม 488"/>
            <p:cNvGrpSpPr/>
            <p:nvPr/>
          </p:nvGrpSpPr>
          <p:grpSpPr>
            <a:xfrm>
              <a:off x="11746757" y="3682999"/>
              <a:ext cx="441325" cy="1082676"/>
              <a:chOff x="4940300" y="8172450"/>
              <a:chExt cx="441325" cy="1082676"/>
            </a:xfrm>
            <a:solidFill>
              <a:schemeClr val="accent3">
                <a:lumMod val="75000"/>
              </a:schemeClr>
            </a:solidFill>
          </p:grpSpPr>
          <p:sp>
            <p:nvSpPr>
              <p:cNvPr id="598" name="Freeform 78"/>
              <p:cNvSpPr>
                <a:spLocks/>
              </p:cNvSpPr>
              <p:nvPr/>
            </p:nvSpPr>
            <p:spPr bwMode="auto">
              <a:xfrm>
                <a:off x="4940300" y="8374063"/>
                <a:ext cx="441325" cy="881063"/>
              </a:xfrm>
              <a:custGeom>
                <a:avLst/>
                <a:gdLst>
                  <a:gd name="T0" fmla="*/ 17 w 24"/>
                  <a:gd name="T1" fmla="*/ 0 h 48"/>
                  <a:gd name="T2" fmla="*/ 7 w 24"/>
                  <a:gd name="T3" fmla="*/ 0 h 48"/>
                  <a:gd name="T4" fmla="*/ 3 w 24"/>
                  <a:gd name="T5" fmla="*/ 4 h 48"/>
                  <a:gd name="T6" fmla="*/ 0 w 24"/>
                  <a:gd name="T7" fmla="*/ 20 h 48"/>
                  <a:gd name="T8" fmla="*/ 1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2 w 24"/>
                  <a:gd name="T39" fmla="*/ 30 h 48"/>
                  <a:gd name="T40" fmla="*/ 17 w 24"/>
                  <a:gd name="T41" fmla="*/ 5 h 48"/>
                  <a:gd name="T42" fmla="*/ 18 w 24"/>
                  <a:gd name="T43" fmla="*/ 5 h 48"/>
                  <a:gd name="T44" fmla="*/ 21 w 24"/>
                  <a:gd name="T45" fmla="*/ 20 h 48"/>
                  <a:gd name="T46" fmla="*/ 22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3" y="2"/>
                      <a:pt x="3" y="4"/>
                    </a:cubicBezTo>
                    <a:cubicBezTo>
                      <a:pt x="0" y="20"/>
                      <a:pt x="0" y="20"/>
                      <a:pt x="0" y="20"/>
                    </a:cubicBezTo>
                    <a:cubicBezTo>
                      <a:pt x="0" y="21"/>
                      <a:pt x="0" y="22"/>
                      <a:pt x="1" y="22"/>
                    </a:cubicBezTo>
                    <a:cubicBezTo>
                      <a:pt x="2"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2" y="22"/>
                    </a:cubicBezTo>
                    <a:cubicBezTo>
                      <a:pt x="23" y="22"/>
                      <a:pt x="24" y="21"/>
                      <a:pt x="24" y="20"/>
                    </a:cubicBezTo>
                    <a:cubicBezTo>
                      <a:pt x="21" y="4"/>
                      <a:pt x="21" y="4"/>
                      <a:pt x="21" y="4"/>
                    </a:cubicBezTo>
                    <a:cubicBezTo>
                      <a:pt x="20"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9" name="Oval 79"/>
              <p:cNvSpPr>
                <a:spLocks noChangeArrowheads="1"/>
              </p:cNvSpPr>
              <p:nvPr/>
            </p:nvSpPr>
            <p:spPr bwMode="auto">
              <a:xfrm>
                <a:off x="5087938"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90" name="กลุ่ม 489"/>
            <p:cNvGrpSpPr/>
            <p:nvPr/>
          </p:nvGrpSpPr>
          <p:grpSpPr>
            <a:xfrm>
              <a:off x="12353182" y="3682999"/>
              <a:ext cx="441325" cy="1082676"/>
              <a:chOff x="5546725" y="8172450"/>
              <a:chExt cx="441325" cy="1082676"/>
            </a:xfrm>
            <a:solidFill>
              <a:schemeClr val="accent3">
                <a:lumMod val="75000"/>
              </a:schemeClr>
            </a:solidFill>
          </p:grpSpPr>
          <p:sp>
            <p:nvSpPr>
              <p:cNvPr id="596" name="Freeform 80"/>
              <p:cNvSpPr>
                <a:spLocks/>
              </p:cNvSpPr>
              <p:nvPr/>
            </p:nvSpPr>
            <p:spPr bwMode="auto">
              <a:xfrm>
                <a:off x="5546725" y="8374063"/>
                <a:ext cx="441325" cy="881063"/>
              </a:xfrm>
              <a:custGeom>
                <a:avLst/>
                <a:gdLst>
                  <a:gd name="T0" fmla="*/ 17 w 24"/>
                  <a:gd name="T1" fmla="*/ 0 h 48"/>
                  <a:gd name="T2" fmla="*/ 7 w 24"/>
                  <a:gd name="T3" fmla="*/ 0 h 48"/>
                  <a:gd name="T4" fmla="*/ 3 w 24"/>
                  <a:gd name="T5" fmla="*/ 4 h 48"/>
                  <a:gd name="T6" fmla="*/ 0 w 24"/>
                  <a:gd name="T7" fmla="*/ 20 h 48"/>
                  <a:gd name="T8" fmla="*/ 2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2 w 24"/>
                  <a:gd name="T39" fmla="*/ 30 h 48"/>
                  <a:gd name="T40" fmla="*/ 17 w 24"/>
                  <a:gd name="T41" fmla="*/ 5 h 48"/>
                  <a:gd name="T42" fmla="*/ 18 w 24"/>
                  <a:gd name="T43" fmla="*/ 5 h 48"/>
                  <a:gd name="T44" fmla="*/ 21 w 24"/>
                  <a:gd name="T45" fmla="*/ 20 h 48"/>
                  <a:gd name="T46" fmla="*/ 23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4" y="21"/>
                      <a:pt x="24" y="20"/>
                    </a:cubicBezTo>
                    <a:cubicBezTo>
                      <a:pt x="21" y="4"/>
                      <a:pt x="21" y="4"/>
                      <a:pt x="21" y="4"/>
                    </a:cubicBezTo>
                    <a:cubicBezTo>
                      <a:pt x="21"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7" name="Oval 81"/>
              <p:cNvSpPr>
                <a:spLocks noChangeArrowheads="1"/>
              </p:cNvSpPr>
              <p:nvPr/>
            </p:nvSpPr>
            <p:spPr bwMode="auto">
              <a:xfrm>
                <a:off x="5694363"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91" name="กลุ่ม 490"/>
            <p:cNvGrpSpPr/>
            <p:nvPr/>
          </p:nvGrpSpPr>
          <p:grpSpPr>
            <a:xfrm>
              <a:off x="12959607" y="3682999"/>
              <a:ext cx="458788" cy="1082676"/>
              <a:chOff x="6153150" y="8172450"/>
              <a:chExt cx="458788" cy="1082676"/>
            </a:xfrm>
            <a:solidFill>
              <a:schemeClr val="accent3">
                <a:lumMod val="75000"/>
              </a:schemeClr>
            </a:solidFill>
          </p:grpSpPr>
          <p:sp>
            <p:nvSpPr>
              <p:cNvPr id="594" name="Freeform 82"/>
              <p:cNvSpPr>
                <a:spLocks/>
              </p:cNvSpPr>
              <p:nvPr/>
            </p:nvSpPr>
            <p:spPr bwMode="auto">
              <a:xfrm>
                <a:off x="6153150" y="8374063"/>
                <a:ext cx="458788" cy="881063"/>
              </a:xfrm>
              <a:custGeom>
                <a:avLst/>
                <a:gdLst>
                  <a:gd name="T0" fmla="*/ 17 w 25"/>
                  <a:gd name="T1" fmla="*/ 0 h 48"/>
                  <a:gd name="T2" fmla="*/ 7 w 25"/>
                  <a:gd name="T3" fmla="*/ 0 h 48"/>
                  <a:gd name="T4" fmla="*/ 3 w 25"/>
                  <a:gd name="T5" fmla="*/ 4 h 48"/>
                  <a:gd name="T6" fmla="*/ 0 w 25"/>
                  <a:gd name="T7" fmla="*/ 20 h 48"/>
                  <a:gd name="T8" fmla="*/ 2 w 25"/>
                  <a:gd name="T9" fmla="*/ 22 h 48"/>
                  <a:gd name="T10" fmla="*/ 3 w 25"/>
                  <a:gd name="T11" fmla="*/ 20 h 48"/>
                  <a:gd name="T12" fmla="*/ 7 w 25"/>
                  <a:gd name="T13" fmla="*/ 5 h 48"/>
                  <a:gd name="T14" fmla="*/ 7 w 25"/>
                  <a:gd name="T15" fmla="*/ 5 h 48"/>
                  <a:gd name="T16" fmla="*/ 3 w 25"/>
                  <a:gd name="T17" fmla="*/ 30 h 48"/>
                  <a:gd name="T18" fmla="*/ 7 w 25"/>
                  <a:gd name="T19" fmla="*/ 30 h 48"/>
                  <a:gd name="T20" fmla="*/ 7 w 25"/>
                  <a:gd name="T21" fmla="*/ 45 h 48"/>
                  <a:gd name="T22" fmla="*/ 9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1 w 25"/>
                  <a:gd name="T51" fmla="*/ 4 h 48"/>
                  <a:gd name="T52" fmla="*/ 17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3" y="20"/>
                    </a:cubicBezTo>
                    <a:cubicBezTo>
                      <a:pt x="7" y="5"/>
                      <a:pt x="7" y="5"/>
                      <a:pt x="7"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5" y="21"/>
                      <a:pt x="25" y="20"/>
                    </a:cubicBezTo>
                    <a:cubicBezTo>
                      <a:pt x="21" y="4"/>
                      <a:pt x="21" y="4"/>
                      <a:pt x="21" y="4"/>
                    </a:cubicBezTo>
                    <a:cubicBezTo>
                      <a:pt x="21" y="1"/>
                      <a:pt x="20"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5" name="Oval 83"/>
              <p:cNvSpPr>
                <a:spLocks noChangeArrowheads="1"/>
              </p:cNvSpPr>
              <p:nvPr/>
            </p:nvSpPr>
            <p:spPr bwMode="auto">
              <a:xfrm>
                <a:off x="629920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92" name="กลุ่ม 491"/>
            <p:cNvGrpSpPr/>
            <p:nvPr/>
          </p:nvGrpSpPr>
          <p:grpSpPr>
            <a:xfrm>
              <a:off x="13564445" y="3682999"/>
              <a:ext cx="460375" cy="1082676"/>
              <a:chOff x="6757988" y="8172450"/>
              <a:chExt cx="460375" cy="1082676"/>
            </a:xfrm>
            <a:solidFill>
              <a:schemeClr val="accent3">
                <a:lumMod val="75000"/>
              </a:schemeClr>
            </a:solidFill>
          </p:grpSpPr>
          <p:sp>
            <p:nvSpPr>
              <p:cNvPr id="592" name="Freeform 84"/>
              <p:cNvSpPr>
                <a:spLocks/>
              </p:cNvSpPr>
              <p:nvPr/>
            </p:nvSpPr>
            <p:spPr bwMode="auto">
              <a:xfrm>
                <a:off x="6757988" y="8374063"/>
                <a:ext cx="460375" cy="881063"/>
              </a:xfrm>
              <a:custGeom>
                <a:avLst/>
                <a:gdLst>
                  <a:gd name="T0" fmla="*/ 17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1 w 25"/>
                  <a:gd name="T51" fmla="*/ 4 h 48"/>
                  <a:gd name="T52" fmla="*/ 17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5" y="21"/>
                      <a:pt x="25" y="20"/>
                    </a:cubicBezTo>
                    <a:cubicBezTo>
                      <a:pt x="21" y="4"/>
                      <a:pt x="21" y="4"/>
                      <a:pt x="21" y="4"/>
                    </a:cubicBezTo>
                    <a:cubicBezTo>
                      <a:pt x="21" y="1"/>
                      <a:pt x="20"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3" name="Oval 85"/>
              <p:cNvSpPr>
                <a:spLocks noChangeArrowheads="1"/>
              </p:cNvSpPr>
              <p:nvPr/>
            </p:nvSpPr>
            <p:spPr bwMode="auto">
              <a:xfrm>
                <a:off x="6905625"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93" name="กลุ่ม 492"/>
            <p:cNvGrpSpPr/>
            <p:nvPr/>
          </p:nvGrpSpPr>
          <p:grpSpPr>
            <a:xfrm>
              <a:off x="14170870" y="3682999"/>
              <a:ext cx="458788" cy="1082676"/>
              <a:chOff x="7364413" y="8172450"/>
              <a:chExt cx="458788" cy="1082676"/>
            </a:xfrm>
            <a:solidFill>
              <a:schemeClr val="accent3">
                <a:lumMod val="40000"/>
                <a:lumOff val="60000"/>
              </a:schemeClr>
            </a:solidFill>
          </p:grpSpPr>
          <p:sp>
            <p:nvSpPr>
              <p:cNvPr id="590" name="Freeform 86"/>
              <p:cNvSpPr>
                <a:spLocks/>
              </p:cNvSpPr>
              <p:nvPr/>
            </p:nvSpPr>
            <p:spPr bwMode="auto">
              <a:xfrm>
                <a:off x="7364413" y="8374063"/>
                <a:ext cx="458788" cy="881063"/>
              </a:xfrm>
              <a:custGeom>
                <a:avLst/>
                <a:gdLst>
                  <a:gd name="T0" fmla="*/ 18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1" name="Oval 87"/>
              <p:cNvSpPr>
                <a:spLocks noChangeArrowheads="1"/>
              </p:cNvSpPr>
              <p:nvPr/>
            </p:nvSpPr>
            <p:spPr bwMode="auto">
              <a:xfrm>
                <a:off x="751205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94" name="กลุ่ม 493"/>
            <p:cNvGrpSpPr/>
            <p:nvPr/>
          </p:nvGrpSpPr>
          <p:grpSpPr>
            <a:xfrm>
              <a:off x="14777295" y="3682999"/>
              <a:ext cx="458788" cy="1082676"/>
              <a:chOff x="7970838" y="8172450"/>
              <a:chExt cx="458788" cy="1082676"/>
            </a:xfrm>
            <a:solidFill>
              <a:schemeClr val="accent3">
                <a:lumMod val="40000"/>
                <a:lumOff val="60000"/>
              </a:schemeClr>
            </a:solidFill>
          </p:grpSpPr>
          <p:sp>
            <p:nvSpPr>
              <p:cNvPr id="588" name="Freeform 88"/>
              <p:cNvSpPr>
                <a:spLocks/>
              </p:cNvSpPr>
              <p:nvPr/>
            </p:nvSpPr>
            <p:spPr bwMode="auto">
              <a:xfrm>
                <a:off x="7970838" y="8374063"/>
                <a:ext cx="458788" cy="881063"/>
              </a:xfrm>
              <a:custGeom>
                <a:avLst/>
                <a:gdLst>
                  <a:gd name="T0" fmla="*/ 18 w 25"/>
                  <a:gd name="T1" fmla="*/ 0 h 48"/>
                  <a:gd name="T2" fmla="*/ 8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9" name="Oval 89"/>
              <p:cNvSpPr>
                <a:spLocks noChangeArrowheads="1"/>
              </p:cNvSpPr>
              <p:nvPr/>
            </p:nvSpPr>
            <p:spPr bwMode="auto">
              <a:xfrm>
                <a:off x="8116888"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95" name="กลุ่ม 494"/>
            <p:cNvGrpSpPr/>
            <p:nvPr/>
          </p:nvGrpSpPr>
          <p:grpSpPr>
            <a:xfrm>
              <a:off x="15383720" y="3682999"/>
              <a:ext cx="458788" cy="1082676"/>
              <a:chOff x="8577263" y="8172450"/>
              <a:chExt cx="458788" cy="1082676"/>
            </a:xfrm>
            <a:solidFill>
              <a:schemeClr val="accent3">
                <a:lumMod val="40000"/>
                <a:lumOff val="60000"/>
              </a:schemeClr>
            </a:solidFill>
          </p:grpSpPr>
          <p:sp>
            <p:nvSpPr>
              <p:cNvPr id="586" name="Freeform 90"/>
              <p:cNvSpPr>
                <a:spLocks/>
              </p:cNvSpPr>
              <p:nvPr/>
            </p:nvSpPr>
            <p:spPr bwMode="auto">
              <a:xfrm>
                <a:off x="8577263" y="8374063"/>
                <a:ext cx="458788" cy="881063"/>
              </a:xfrm>
              <a:custGeom>
                <a:avLst/>
                <a:gdLst>
                  <a:gd name="T0" fmla="*/ 18 w 25"/>
                  <a:gd name="T1" fmla="*/ 0 h 48"/>
                  <a:gd name="T2" fmla="*/ 8 w 25"/>
                  <a:gd name="T3" fmla="*/ 0 h 48"/>
                  <a:gd name="T4" fmla="*/ 4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6 w 25"/>
                  <a:gd name="T33" fmla="*/ 48 h 48"/>
                  <a:gd name="T34" fmla="*/ 18 w 25"/>
                  <a:gd name="T35" fmla="*/ 45 h 48"/>
                  <a:gd name="T36" fmla="*/ 18 w 25"/>
                  <a:gd name="T37" fmla="*/ 30 h 48"/>
                  <a:gd name="T38" fmla="*/ 22 w 25"/>
                  <a:gd name="T39" fmla="*/ 30 h 48"/>
                  <a:gd name="T40" fmla="*/ 18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4" y="4"/>
                    </a:cubicBezTo>
                    <a:cubicBezTo>
                      <a:pt x="0" y="20"/>
                      <a:pt x="0" y="20"/>
                      <a:pt x="0" y="20"/>
                    </a:cubicBezTo>
                    <a:cubicBezTo>
                      <a:pt x="0" y="21"/>
                      <a:pt x="1" y="22"/>
                      <a:pt x="2" y="22"/>
                    </a:cubicBezTo>
                    <a:cubicBezTo>
                      <a:pt x="3" y="22"/>
                      <a:pt x="4"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6" y="48"/>
                    </a:cubicBezTo>
                    <a:cubicBezTo>
                      <a:pt x="17" y="48"/>
                      <a:pt x="18" y="47"/>
                      <a:pt x="18" y="45"/>
                    </a:cubicBezTo>
                    <a:cubicBezTo>
                      <a:pt x="18" y="30"/>
                      <a:pt x="18" y="30"/>
                      <a:pt x="18" y="30"/>
                    </a:cubicBezTo>
                    <a:cubicBezTo>
                      <a:pt x="22" y="30"/>
                      <a:pt x="22" y="30"/>
                      <a:pt x="22" y="30"/>
                    </a:cubicBezTo>
                    <a:cubicBezTo>
                      <a:pt x="18" y="5"/>
                      <a:pt x="18" y="5"/>
                      <a:pt x="18"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7" name="Oval 91"/>
              <p:cNvSpPr>
                <a:spLocks noChangeArrowheads="1"/>
              </p:cNvSpPr>
              <p:nvPr/>
            </p:nvSpPr>
            <p:spPr bwMode="auto">
              <a:xfrm>
                <a:off x="8723313"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96" name="กลุ่ม 495"/>
            <p:cNvGrpSpPr/>
            <p:nvPr/>
          </p:nvGrpSpPr>
          <p:grpSpPr>
            <a:xfrm>
              <a:off x="9875837" y="4978399"/>
              <a:ext cx="458788" cy="1082676"/>
              <a:chOff x="3105150" y="8172450"/>
              <a:chExt cx="458788" cy="1082676"/>
            </a:xfrm>
            <a:solidFill>
              <a:schemeClr val="accent3">
                <a:lumMod val="75000"/>
              </a:schemeClr>
            </a:solidFill>
          </p:grpSpPr>
          <p:sp>
            <p:nvSpPr>
              <p:cNvPr id="584" name="Freeform 72"/>
              <p:cNvSpPr>
                <a:spLocks/>
              </p:cNvSpPr>
              <p:nvPr/>
            </p:nvSpPr>
            <p:spPr bwMode="auto">
              <a:xfrm>
                <a:off x="3105150" y="8374063"/>
                <a:ext cx="458788" cy="881063"/>
              </a:xfrm>
              <a:custGeom>
                <a:avLst/>
                <a:gdLst>
                  <a:gd name="T0" fmla="*/ 18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5" name="Oval 73"/>
              <p:cNvSpPr>
                <a:spLocks noChangeArrowheads="1"/>
              </p:cNvSpPr>
              <p:nvPr/>
            </p:nvSpPr>
            <p:spPr bwMode="auto">
              <a:xfrm>
                <a:off x="325120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97" name="กลุ่ม 496"/>
            <p:cNvGrpSpPr/>
            <p:nvPr/>
          </p:nvGrpSpPr>
          <p:grpSpPr>
            <a:xfrm>
              <a:off x="10480675" y="4978399"/>
              <a:ext cx="460375" cy="1082676"/>
              <a:chOff x="3709988" y="8172450"/>
              <a:chExt cx="460375" cy="1082676"/>
            </a:xfrm>
            <a:solidFill>
              <a:schemeClr val="accent3">
                <a:lumMod val="75000"/>
              </a:schemeClr>
            </a:solidFill>
          </p:grpSpPr>
          <p:sp>
            <p:nvSpPr>
              <p:cNvPr id="582" name="Freeform 74"/>
              <p:cNvSpPr>
                <a:spLocks/>
              </p:cNvSpPr>
              <p:nvPr/>
            </p:nvSpPr>
            <p:spPr bwMode="auto">
              <a:xfrm>
                <a:off x="3709988" y="8374063"/>
                <a:ext cx="460375" cy="881063"/>
              </a:xfrm>
              <a:custGeom>
                <a:avLst/>
                <a:gdLst>
                  <a:gd name="T0" fmla="*/ 18 w 25"/>
                  <a:gd name="T1" fmla="*/ 0 h 48"/>
                  <a:gd name="T2" fmla="*/ 8 w 25"/>
                  <a:gd name="T3" fmla="*/ 0 h 48"/>
                  <a:gd name="T4" fmla="*/ 4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6 w 25"/>
                  <a:gd name="T33" fmla="*/ 48 h 48"/>
                  <a:gd name="T34" fmla="*/ 18 w 25"/>
                  <a:gd name="T35" fmla="*/ 45 h 48"/>
                  <a:gd name="T36" fmla="*/ 18 w 25"/>
                  <a:gd name="T37" fmla="*/ 30 h 48"/>
                  <a:gd name="T38" fmla="*/ 22 w 25"/>
                  <a:gd name="T39" fmla="*/ 30 h 48"/>
                  <a:gd name="T40" fmla="*/ 18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4" y="4"/>
                    </a:cubicBezTo>
                    <a:cubicBezTo>
                      <a:pt x="0" y="20"/>
                      <a:pt x="0" y="20"/>
                      <a:pt x="0" y="20"/>
                    </a:cubicBezTo>
                    <a:cubicBezTo>
                      <a:pt x="0" y="21"/>
                      <a:pt x="1" y="22"/>
                      <a:pt x="2" y="22"/>
                    </a:cubicBezTo>
                    <a:cubicBezTo>
                      <a:pt x="3" y="22"/>
                      <a:pt x="4"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6" y="48"/>
                    </a:cubicBezTo>
                    <a:cubicBezTo>
                      <a:pt x="17" y="48"/>
                      <a:pt x="18" y="47"/>
                      <a:pt x="18" y="45"/>
                    </a:cubicBezTo>
                    <a:cubicBezTo>
                      <a:pt x="18" y="30"/>
                      <a:pt x="18" y="30"/>
                      <a:pt x="18" y="30"/>
                    </a:cubicBezTo>
                    <a:cubicBezTo>
                      <a:pt x="22" y="30"/>
                      <a:pt x="22" y="30"/>
                      <a:pt x="22" y="30"/>
                    </a:cubicBezTo>
                    <a:cubicBezTo>
                      <a:pt x="18" y="5"/>
                      <a:pt x="18" y="5"/>
                      <a:pt x="18"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3" name="Oval 75"/>
              <p:cNvSpPr>
                <a:spLocks noChangeArrowheads="1"/>
              </p:cNvSpPr>
              <p:nvPr/>
            </p:nvSpPr>
            <p:spPr bwMode="auto">
              <a:xfrm>
                <a:off x="3857625"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98" name="กลุ่ม 497"/>
            <p:cNvGrpSpPr/>
            <p:nvPr/>
          </p:nvGrpSpPr>
          <p:grpSpPr>
            <a:xfrm>
              <a:off x="11106150" y="4978399"/>
              <a:ext cx="439738" cy="1082676"/>
              <a:chOff x="4335463" y="8172450"/>
              <a:chExt cx="439738" cy="1082676"/>
            </a:xfrm>
            <a:solidFill>
              <a:schemeClr val="accent3">
                <a:lumMod val="75000"/>
              </a:schemeClr>
            </a:solidFill>
          </p:grpSpPr>
          <p:sp>
            <p:nvSpPr>
              <p:cNvPr id="580" name="Freeform 76"/>
              <p:cNvSpPr>
                <a:spLocks/>
              </p:cNvSpPr>
              <p:nvPr/>
            </p:nvSpPr>
            <p:spPr bwMode="auto">
              <a:xfrm>
                <a:off x="4335463" y="8374063"/>
                <a:ext cx="439738" cy="881063"/>
              </a:xfrm>
              <a:custGeom>
                <a:avLst/>
                <a:gdLst>
                  <a:gd name="T0" fmla="*/ 17 w 24"/>
                  <a:gd name="T1" fmla="*/ 0 h 48"/>
                  <a:gd name="T2" fmla="*/ 7 w 24"/>
                  <a:gd name="T3" fmla="*/ 0 h 48"/>
                  <a:gd name="T4" fmla="*/ 3 w 24"/>
                  <a:gd name="T5" fmla="*/ 4 h 48"/>
                  <a:gd name="T6" fmla="*/ 0 w 24"/>
                  <a:gd name="T7" fmla="*/ 20 h 48"/>
                  <a:gd name="T8" fmla="*/ 1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1 w 24"/>
                  <a:gd name="T39" fmla="*/ 30 h 48"/>
                  <a:gd name="T40" fmla="*/ 17 w 24"/>
                  <a:gd name="T41" fmla="*/ 5 h 48"/>
                  <a:gd name="T42" fmla="*/ 17 w 24"/>
                  <a:gd name="T43" fmla="*/ 5 h 48"/>
                  <a:gd name="T44" fmla="*/ 21 w 24"/>
                  <a:gd name="T45" fmla="*/ 20 h 48"/>
                  <a:gd name="T46" fmla="*/ 22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3" y="2"/>
                      <a:pt x="3" y="4"/>
                    </a:cubicBezTo>
                    <a:cubicBezTo>
                      <a:pt x="0" y="20"/>
                      <a:pt x="0" y="20"/>
                      <a:pt x="0" y="20"/>
                    </a:cubicBezTo>
                    <a:cubicBezTo>
                      <a:pt x="0" y="21"/>
                      <a:pt x="0" y="22"/>
                      <a:pt x="1" y="22"/>
                    </a:cubicBezTo>
                    <a:cubicBezTo>
                      <a:pt x="2"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1" y="30"/>
                      <a:pt x="21" y="30"/>
                      <a:pt x="21" y="30"/>
                    </a:cubicBezTo>
                    <a:cubicBezTo>
                      <a:pt x="17" y="5"/>
                      <a:pt x="17" y="5"/>
                      <a:pt x="17" y="5"/>
                    </a:cubicBezTo>
                    <a:cubicBezTo>
                      <a:pt x="17" y="5"/>
                      <a:pt x="17" y="5"/>
                      <a:pt x="17" y="5"/>
                    </a:cubicBezTo>
                    <a:cubicBezTo>
                      <a:pt x="21" y="20"/>
                      <a:pt x="21" y="20"/>
                      <a:pt x="21" y="20"/>
                    </a:cubicBezTo>
                    <a:cubicBezTo>
                      <a:pt x="21" y="21"/>
                      <a:pt x="21" y="22"/>
                      <a:pt x="22" y="22"/>
                    </a:cubicBezTo>
                    <a:cubicBezTo>
                      <a:pt x="23" y="22"/>
                      <a:pt x="24" y="21"/>
                      <a:pt x="24" y="20"/>
                    </a:cubicBezTo>
                    <a:cubicBezTo>
                      <a:pt x="21" y="4"/>
                      <a:pt x="21" y="4"/>
                      <a:pt x="21" y="4"/>
                    </a:cubicBezTo>
                    <a:cubicBezTo>
                      <a:pt x="20"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1" name="Oval 77"/>
              <p:cNvSpPr>
                <a:spLocks noChangeArrowheads="1"/>
              </p:cNvSpPr>
              <p:nvPr/>
            </p:nvSpPr>
            <p:spPr bwMode="auto">
              <a:xfrm>
                <a:off x="4481513" y="8172450"/>
                <a:ext cx="147638"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99" name="กลุ่ม 498"/>
            <p:cNvGrpSpPr/>
            <p:nvPr/>
          </p:nvGrpSpPr>
          <p:grpSpPr>
            <a:xfrm>
              <a:off x="11710987" y="4978399"/>
              <a:ext cx="441325" cy="1082676"/>
              <a:chOff x="4940300" y="8172450"/>
              <a:chExt cx="441325" cy="1082676"/>
            </a:xfrm>
            <a:solidFill>
              <a:schemeClr val="accent3">
                <a:lumMod val="40000"/>
                <a:lumOff val="60000"/>
              </a:schemeClr>
            </a:solidFill>
          </p:grpSpPr>
          <p:sp>
            <p:nvSpPr>
              <p:cNvPr id="578" name="Freeform 78"/>
              <p:cNvSpPr>
                <a:spLocks/>
              </p:cNvSpPr>
              <p:nvPr/>
            </p:nvSpPr>
            <p:spPr bwMode="auto">
              <a:xfrm>
                <a:off x="4940300" y="8374063"/>
                <a:ext cx="441325" cy="881063"/>
              </a:xfrm>
              <a:custGeom>
                <a:avLst/>
                <a:gdLst>
                  <a:gd name="T0" fmla="*/ 17 w 24"/>
                  <a:gd name="T1" fmla="*/ 0 h 48"/>
                  <a:gd name="T2" fmla="*/ 7 w 24"/>
                  <a:gd name="T3" fmla="*/ 0 h 48"/>
                  <a:gd name="T4" fmla="*/ 3 w 24"/>
                  <a:gd name="T5" fmla="*/ 4 h 48"/>
                  <a:gd name="T6" fmla="*/ 0 w 24"/>
                  <a:gd name="T7" fmla="*/ 20 h 48"/>
                  <a:gd name="T8" fmla="*/ 1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2 w 24"/>
                  <a:gd name="T39" fmla="*/ 30 h 48"/>
                  <a:gd name="T40" fmla="*/ 17 w 24"/>
                  <a:gd name="T41" fmla="*/ 5 h 48"/>
                  <a:gd name="T42" fmla="*/ 18 w 24"/>
                  <a:gd name="T43" fmla="*/ 5 h 48"/>
                  <a:gd name="T44" fmla="*/ 21 w 24"/>
                  <a:gd name="T45" fmla="*/ 20 h 48"/>
                  <a:gd name="T46" fmla="*/ 22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3" y="2"/>
                      <a:pt x="3" y="4"/>
                    </a:cubicBezTo>
                    <a:cubicBezTo>
                      <a:pt x="0" y="20"/>
                      <a:pt x="0" y="20"/>
                      <a:pt x="0" y="20"/>
                    </a:cubicBezTo>
                    <a:cubicBezTo>
                      <a:pt x="0" y="21"/>
                      <a:pt x="0" y="22"/>
                      <a:pt x="1" y="22"/>
                    </a:cubicBezTo>
                    <a:cubicBezTo>
                      <a:pt x="2"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2" y="22"/>
                    </a:cubicBezTo>
                    <a:cubicBezTo>
                      <a:pt x="23" y="22"/>
                      <a:pt x="24" y="21"/>
                      <a:pt x="24" y="20"/>
                    </a:cubicBezTo>
                    <a:cubicBezTo>
                      <a:pt x="21" y="4"/>
                      <a:pt x="21" y="4"/>
                      <a:pt x="21" y="4"/>
                    </a:cubicBezTo>
                    <a:cubicBezTo>
                      <a:pt x="20"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9" name="Oval 79"/>
              <p:cNvSpPr>
                <a:spLocks noChangeArrowheads="1"/>
              </p:cNvSpPr>
              <p:nvPr/>
            </p:nvSpPr>
            <p:spPr bwMode="auto">
              <a:xfrm>
                <a:off x="5087938"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00" name="กลุ่ม 499"/>
            <p:cNvGrpSpPr/>
            <p:nvPr/>
          </p:nvGrpSpPr>
          <p:grpSpPr>
            <a:xfrm>
              <a:off x="12317412" y="4978399"/>
              <a:ext cx="441325" cy="1082676"/>
              <a:chOff x="5546725" y="8172450"/>
              <a:chExt cx="441325" cy="1082676"/>
            </a:xfrm>
            <a:solidFill>
              <a:schemeClr val="accent3">
                <a:lumMod val="40000"/>
                <a:lumOff val="60000"/>
              </a:schemeClr>
            </a:solidFill>
          </p:grpSpPr>
          <p:sp>
            <p:nvSpPr>
              <p:cNvPr id="576" name="Freeform 80"/>
              <p:cNvSpPr>
                <a:spLocks/>
              </p:cNvSpPr>
              <p:nvPr/>
            </p:nvSpPr>
            <p:spPr bwMode="auto">
              <a:xfrm>
                <a:off x="5546725" y="8374063"/>
                <a:ext cx="441325" cy="881063"/>
              </a:xfrm>
              <a:custGeom>
                <a:avLst/>
                <a:gdLst>
                  <a:gd name="T0" fmla="*/ 17 w 24"/>
                  <a:gd name="T1" fmla="*/ 0 h 48"/>
                  <a:gd name="T2" fmla="*/ 7 w 24"/>
                  <a:gd name="T3" fmla="*/ 0 h 48"/>
                  <a:gd name="T4" fmla="*/ 3 w 24"/>
                  <a:gd name="T5" fmla="*/ 4 h 48"/>
                  <a:gd name="T6" fmla="*/ 0 w 24"/>
                  <a:gd name="T7" fmla="*/ 20 h 48"/>
                  <a:gd name="T8" fmla="*/ 2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2 w 24"/>
                  <a:gd name="T39" fmla="*/ 30 h 48"/>
                  <a:gd name="T40" fmla="*/ 17 w 24"/>
                  <a:gd name="T41" fmla="*/ 5 h 48"/>
                  <a:gd name="T42" fmla="*/ 18 w 24"/>
                  <a:gd name="T43" fmla="*/ 5 h 48"/>
                  <a:gd name="T44" fmla="*/ 21 w 24"/>
                  <a:gd name="T45" fmla="*/ 20 h 48"/>
                  <a:gd name="T46" fmla="*/ 23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4" y="21"/>
                      <a:pt x="24" y="20"/>
                    </a:cubicBezTo>
                    <a:cubicBezTo>
                      <a:pt x="21" y="4"/>
                      <a:pt x="21" y="4"/>
                      <a:pt x="21" y="4"/>
                    </a:cubicBezTo>
                    <a:cubicBezTo>
                      <a:pt x="21"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7" name="Oval 81"/>
              <p:cNvSpPr>
                <a:spLocks noChangeArrowheads="1"/>
              </p:cNvSpPr>
              <p:nvPr/>
            </p:nvSpPr>
            <p:spPr bwMode="auto">
              <a:xfrm>
                <a:off x="5694363"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01" name="กลุ่ม 500"/>
            <p:cNvGrpSpPr/>
            <p:nvPr/>
          </p:nvGrpSpPr>
          <p:grpSpPr>
            <a:xfrm>
              <a:off x="12923837" y="4978399"/>
              <a:ext cx="458788" cy="1082676"/>
              <a:chOff x="6153150" y="8172450"/>
              <a:chExt cx="458788" cy="1082676"/>
            </a:xfrm>
            <a:solidFill>
              <a:schemeClr val="accent3">
                <a:lumMod val="40000"/>
                <a:lumOff val="60000"/>
              </a:schemeClr>
            </a:solidFill>
          </p:grpSpPr>
          <p:sp>
            <p:nvSpPr>
              <p:cNvPr id="574" name="Freeform 82"/>
              <p:cNvSpPr>
                <a:spLocks/>
              </p:cNvSpPr>
              <p:nvPr/>
            </p:nvSpPr>
            <p:spPr bwMode="auto">
              <a:xfrm>
                <a:off x="6153150" y="8374063"/>
                <a:ext cx="458788" cy="881063"/>
              </a:xfrm>
              <a:custGeom>
                <a:avLst/>
                <a:gdLst>
                  <a:gd name="T0" fmla="*/ 17 w 25"/>
                  <a:gd name="T1" fmla="*/ 0 h 48"/>
                  <a:gd name="T2" fmla="*/ 7 w 25"/>
                  <a:gd name="T3" fmla="*/ 0 h 48"/>
                  <a:gd name="T4" fmla="*/ 3 w 25"/>
                  <a:gd name="T5" fmla="*/ 4 h 48"/>
                  <a:gd name="T6" fmla="*/ 0 w 25"/>
                  <a:gd name="T7" fmla="*/ 20 h 48"/>
                  <a:gd name="T8" fmla="*/ 2 w 25"/>
                  <a:gd name="T9" fmla="*/ 22 h 48"/>
                  <a:gd name="T10" fmla="*/ 3 w 25"/>
                  <a:gd name="T11" fmla="*/ 20 h 48"/>
                  <a:gd name="T12" fmla="*/ 7 w 25"/>
                  <a:gd name="T13" fmla="*/ 5 h 48"/>
                  <a:gd name="T14" fmla="*/ 7 w 25"/>
                  <a:gd name="T15" fmla="*/ 5 h 48"/>
                  <a:gd name="T16" fmla="*/ 3 w 25"/>
                  <a:gd name="T17" fmla="*/ 30 h 48"/>
                  <a:gd name="T18" fmla="*/ 7 w 25"/>
                  <a:gd name="T19" fmla="*/ 30 h 48"/>
                  <a:gd name="T20" fmla="*/ 7 w 25"/>
                  <a:gd name="T21" fmla="*/ 45 h 48"/>
                  <a:gd name="T22" fmla="*/ 9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1 w 25"/>
                  <a:gd name="T51" fmla="*/ 4 h 48"/>
                  <a:gd name="T52" fmla="*/ 17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3" y="20"/>
                    </a:cubicBezTo>
                    <a:cubicBezTo>
                      <a:pt x="7" y="5"/>
                      <a:pt x="7" y="5"/>
                      <a:pt x="7"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5" y="21"/>
                      <a:pt x="25" y="20"/>
                    </a:cubicBezTo>
                    <a:cubicBezTo>
                      <a:pt x="21" y="4"/>
                      <a:pt x="21" y="4"/>
                      <a:pt x="21" y="4"/>
                    </a:cubicBezTo>
                    <a:cubicBezTo>
                      <a:pt x="21" y="1"/>
                      <a:pt x="20"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5" name="Oval 83"/>
              <p:cNvSpPr>
                <a:spLocks noChangeArrowheads="1"/>
              </p:cNvSpPr>
              <p:nvPr/>
            </p:nvSpPr>
            <p:spPr bwMode="auto">
              <a:xfrm>
                <a:off x="629920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02" name="กลุ่ม 501"/>
            <p:cNvGrpSpPr/>
            <p:nvPr/>
          </p:nvGrpSpPr>
          <p:grpSpPr>
            <a:xfrm>
              <a:off x="13528675" y="4978399"/>
              <a:ext cx="460375" cy="1082676"/>
              <a:chOff x="6757988" y="8172450"/>
              <a:chExt cx="460375" cy="1082676"/>
            </a:xfrm>
            <a:solidFill>
              <a:schemeClr val="accent3">
                <a:lumMod val="40000"/>
                <a:lumOff val="60000"/>
              </a:schemeClr>
            </a:solidFill>
          </p:grpSpPr>
          <p:sp>
            <p:nvSpPr>
              <p:cNvPr id="572" name="Freeform 84"/>
              <p:cNvSpPr>
                <a:spLocks/>
              </p:cNvSpPr>
              <p:nvPr/>
            </p:nvSpPr>
            <p:spPr bwMode="auto">
              <a:xfrm>
                <a:off x="6757988" y="8374063"/>
                <a:ext cx="460375" cy="881063"/>
              </a:xfrm>
              <a:custGeom>
                <a:avLst/>
                <a:gdLst>
                  <a:gd name="T0" fmla="*/ 17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1 w 25"/>
                  <a:gd name="T51" fmla="*/ 4 h 48"/>
                  <a:gd name="T52" fmla="*/ 17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5" y="21"/>
                      <a:pt x="25" y="20"/>
                    </a:cubicBezTo>
                    <a:cubicBezTo>
                      <a:pt x="21" y="4"/>
                      <a:pt x="21" y="4"/>
                      <a:pt x="21" y="4"/>
                    </a:cubicBezTo>
                    <a:cubicBezTo>
                      <a:pt x="21" y="1"/>
                      <a:pt x="20"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3" name="Oval 85"/>
              <p:cNvSpPr>
                <a:spLocks noChangeArrowheads="1"/>
              </p:cNvSpPr>
              <p:nvPr/>
            </p:nvSpPr>
            <p:spPr bwMode="auto">
              <a:xfrm>
                <a:off x="6905625"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03" name="กลุ่ม 502"/>
            <p:cNvGrpSpPr/>
            <p:nvPr/>
          </p:nvGrpSpPr>
          <p:grpSpPr>
            <a:xfrm>
              <a:off x="14135100" y="4978399"/>
              <a:ext cx="458788" cy="1082676"/>
              <a:chOff x="7364413" y="8172450"/>
              <a:chExt cx="458788" cy="1082676"/>
            </a:xfrm>
            <a:solidFill>
              <a:schemeClr val="accent3">
                <a:lumMod val="40000"/>
                <a:lumOff val="60000"/>
              </a:schemeClr>
            </a:solidFill>
          </p:grpSpPr>
          <p:sp>
            <p:nvSpPr>
              <p:cNvPr id="570" name="Freeform 86"/>
              <p:cNvSpPr>
                <a:spLocks/>
              </p:cNvSpPr>
              <p:nvPr/>
            </p:nvSpPr>
            <p:spPr bwMode="auto">
              <a:xfrm>
                <a:off x="7364413" y="8374063"/>
                <a:ext cx="458788" cy="881063"/>
              </a:xfrm>
              <a:custGeom>
                <a:avLst/>
                <a:gdLst>
                  <a:gd name="T0" fmla="*/ 18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1" name="Oval 87"/>
              <p:cNvSpPr>
                <a:spLocks noChangeArrowheads="1"/>
              </p:cNvSpPr>
              <p:nvPr/>
            </p:nvSpPr>
            <p:spPr bwMode="auto">
              <a:xfrm>
                <a:off x="751205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04" name="กลุ่ม 503"/>
            <p:cNvGrpSpPr/>
            <p:nvPr/>
          </p:nvGrpSpPr>
          <p:grpSpPr>
            <a:xfrm>
              <a:off x="14741525" y="4978399"/>
              <a:ext cx="458788" cy="1082676"/>
              <a:chOff x="7970838" y="8172450"/>
              <a:chExt cx="458788" cy="1082676"/>
            </a:xfrm>
            <a:solidFill>
              <a:schemeClr val="accent3">
                <a:lumMod val="40000"/>
                <a:lumOff val="60000"/>
              </a:schemeClr>
            </a:solidFill>
          </p:grpSpPr>
          <p:sp>
            <p:nvSpPr>
              <p:cNvPr id="568" name="Freeform 88"/>
              <p:cNvSpPr>
                <a:spLocks/>
              </p:cNvSpPr>
              <p:nvPr/>
            </p:nvSpPr>
            <p:spPr bwMode="auto">
              <a:xfrm>
                <a:off x="7970838" y="8374063"/>
                <a:ext cx="458788" cy="881063"/>
              </a:xfrm>
              <a:custGeom>
                <a:avLst/>
                <a:gdLst>
                  <a:gd name="T0" fmla="*/ 18 w 25"/>
                  <a:gd name="T1" fmla="*/ 0 h 48"/>
                  <a:gd name="T2" fmla="*/ 8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9" name="Oval 89"/>
              <p:cNvSpPr>
                <a:spLocks noChangeArrowheads="1"/>
              </p:cNvSpPr>
              <p:nvPr/>
            </p:nvSpPr>
            <p:spPr bwMode="auto">
              <a:xfrm>
                <a:off x="8116888"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05" name="กลุ่ม 504"/>
            <p:cNvGrpSpPr/>
            <p:nvPr/>
          </p:nvGrpSpPr>
          <p:grpSpPr>
            <a:xfrm>
              <a:off x="15347950" y="4978399"/>
              <a:ext cx="458788" cy="1082676"/>
              <a:chOff x="8577263" y="8172450"/>
              <a:chExt cx="458788" cy="1082676"/>
            </a:xfrm>
            <a:solidFill>
              <a:schemeClr val="accent3">
                <a:lumMod val="40000"/>
                <a:lumOff val="60000"/>
              </a:schemeClr>
            </a:solidFill>
          </p:grpSpPr>
          <p:sp>
            <p:nvSpPr>
              <p:cNvPr id="566" name="Freeform 90"/>
              <p:cNvSpPr>
                <a:spLocks/>
              </p:cNvSpPr>
              <p:nvPr/>
            </p:nvSpPr>
            <p:spPr bwMode="auto">
              <a:xfrm>
                <a:off x="8577263" y="8374063"/>
                <a:ext cx="458788" cy="881063"/>
              </a:xfrm>
              <a:custGeom>
                <a:avLst/>
                <a:gdLst>
                  <a:gd name="T0" fmla="*/ 18 w 25"/>
                  <a:gd name="T1" fmla="*/ 0 h 48"/>
                  <a:gd name="T2" fmla="*/ 8 w 25"/>
                  <a:gd name="T3" fmla="*/ 0 h 48"/>
                  <a:gd name="T4" fmla="*/ 4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6 w 25"/>
                  <a:gd name="T33" fmla="*/ 48 h 48"/>
                  <a:gd name="T34" fmla="*/ 18 w 25"/>
                  <a:gd name="T35" fmla="*/ 45 h 48"/>
                  <a:gd name="T36" fmla="*/ 18 w 25"/>
                  <a:gd name="T37" fmla="*/ 30 h 48"/>
                  <a:gd name="T38" fmla="*/ 22 w 25"/>
                  <a:gd name="T39" fmla="*/ 30 h 48"/>
                  <a:gd name="T40" fmla="*/ 18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4" y="4"/>
                    </a:cubicBezTo>
                    <a:cubicBezTo>
                      <a:pt x="0" y="20"/>
                      <a:pt x="0" y="20"/>
                      <a:pt x="0" y="20"/>
                    </a:cubicBezTo>
                    <a:cubicBezTo>
                      <a:pt x="0" y="21"/>
                      <a:pt x="1" y="22"/>
                      <a:pt x="2" y="22"/>
                    </a:cubicBezTo>
                    <a:cubicBezTo>
                      <a:pt x="3" y="22"/>
                      <a:pt x="4"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6" y="48"/>
                    </a:cubicBezTo>
                    <a:cubicBezTo>
                      <a:pt x="17" y="48"/>
                      <a:pt x="18" y="47"/>
                      <a:pt x="18" y="45"/>
                    </a:cubicBezTo>
                    <a:cubicBezTo>
                      <a:pt x="18" y="30"/>
                      <a:pt x="18" y="30"/>
                      <a:pt x="18" y="30"/>
                    </a:cubicBezTo>
                    <a:cubicBezTo>
                      <a:pt x="22" y="30"/>
                      <a:pt x="22" y="30"/>
                      <a:pt x="22" y="30"/>
                    </a:cubicBezTo>
                    <a:cubicBezTo>
                      <a:pt x="18" y="5"/>
                      <a:pt x="18" y="5"/>
                      <a:pt x="18"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7" name="Oval 91"/>
              <p:cNvSpPr>
                <a:spLocks noChangeArrowheads="1"/>
              </p:cNvSpPr>
              <p:nvPr/>
            </p:nvSpPr>
            <p:spPr bwMode="auto">
              <a:xfrm>
                <a:off x="8723313"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06" name="กลุ่ม 505"/>
            <p:cNvGrpSpPr/>
            <p:nvPr/>
          </p:nvGrpSpPr>
          <p:grpSpPr>
            <a:xfrm>
              <a:off x="9964736" y="6273799"/>
              <a:ext cx="458788" cy="1082676"/>
              <a:chOff x="3105150" y="8172450"/>
              <a:chExt cx="458788" cy="1082676"/>
            </a:xfrm>
            <a:solidFill>
              <a:schemeClr val="accent3">
                <a:lumMod val="75000"/>
              </a:schemeClr>
            </a:solidFill>
          </p:grpSpPr>
          <p:sp>
            <p:nvSpPr>
              <p:cNvPr id="564" name="Freeform 72"/>
              <p:cNvSpPr>
                <a:spLocks/>
              </p:cNvSpPr>
              <p:nvPr/>
            </p:nvSpPr>
            <p:spPr bwMode="auto">
              <a:xfrm>
                <a:off x="3105150" y="8374063"/>
                <a:ext cx="458788" cy="881063"/>
              </a:xfrm>
              <a:custGeom>
                <a:avLst/>
                <a:gdLst>
                  <a:gd name="T0" fmla="*/ 18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5" name="Oval 73"/>
              <p:cNvSpPr>
                <a:spLocks noChangeArrowheads="1"/>
              </p:cNvSpPr>
              <p:nvPr/>
            </p:nvSpPr>
            <p:spPr bwMode="auto">
              <a:xfrm>
                <a:off x="325120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07" name="กลุ่ม 506"/>
            <p:cNvGrpSpPr/>
            <p:nvPr/>
          </p:nvGrpSpPr>
          <p:grpSpPr>
            <a:xfrm>
              <a:off x="10569574" y="6273799"/>
              <a:ext cx="460375" cy="1082676"/>
              <a:chOff x="3709988" y="8172450"/>
              <a:chExt cx="460375" cy="1082676"/>
            </a:xfrm>
            <a:solidFill>
              <a:schemeClr val="accent3">
                <a:lumMod val="75000"/>
              </a:schemeClr>
            </a:solidFill>
          </p:grpSpPr>
          <p:sp>
            <p:nvSpPr>
              <p:cNvPr id="562" name="Freeform 74"/>
              <p:cNvSpPr>
                <a:spLocks/>
              </p:cNvSpPr>
              <p:nvPr/>
            </p:nvSpPr>
            <p:spPr bwMode="auto">
              <a:xfrm>
                <a:off x="3709988" y="8374063"/>
                <a:ext cx="460375" cy="881063"/>
              </a:xfrm>
              <a:custGeom>
                <a:avLst/>
                <a:gdLst>
                  <a:gd name="T0" fmla="*/ 18 w 25"/>
                  <a:gd name="T1" fmla="*/ 0 h 48"/>
                  <a:gd name="T2" fmla="*/ 8 w 25"/>
                  <a:gd name="T3" fmla="*/ 0 h 48"/>
                  <a:gd name="T4" fmla="*/ 4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6 w 25"/>
                  <a:gd name="T33" fmla="*/ 48 h 48"/>
                  <a:gd name="T34" fmla="*/ 18 w 25"/>
                  <a:gd name="T35" fmla="*/ 45 h 48"/>
                  <a:gd name="T36" fmla="*/ 18 w 25"/>
                  <a:gd name="T37" fmla="*/ 30 h 48"/>
                  <a:gd name="T38" fmla="*/ 22 w 25"/>
                  <a:gd name="T39" fmla="*/ 30 h 48"/>
                  <a:gd name="T40" fmla="*/ 18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4" y="4"/>
                    </a:cubicBezTo>
                    <a:cubicBezTo>
                      <a:pt x="0" y="20"/>
                      <a:pt x="0" y="20"/>
                      <a:pt x="0" y="20"/>
                    </a:cubicBezTo>
                    <a:cubicBezTo>
                      <a:pt x="0" y="21"/>
                      <a:pt x="1" y="22"/>
                      <a:pt x="2" y="22"/>
                    </a:cubicBezTo>
                    <a:cubicBezTo>
                      <a:pt x="3" y="22"/>
                      <a:pt x="4"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6" y="48"/>
                    </a:cubicBezTo>
                    <a:cubicBezTo>
                      <a:pt x="17" y="48"/>
                      <a:pt x="18" y="47"/>
                      <a:pt x="18" y="45"/>
                    </a:cubicBezTo>
                    <a:cubicBezTo>
                      <a:pt x="18" y="30"/>
                      <a:pt x="18" y="30"/>
                      <a:pt x="18" y="30"/>
                    </a:cubicBezTo>
                    <a:cubicBezTo>
                      <a:pt x="22" y="30"/>
                      <a:pt x="22" y="30"/>
                      <a:pt x="22" y="30"/>
                    </a:cubicBezTo>
                    <a:cubicBezTo>
                      <a:pt x="18" y="5"/>
                      <a:pt x="18" y="5"/>
                      <a:pt x="18"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3" name="Oval 75"/>
              <p:cNvSpPr>
                <a:spLocks noChangeArrowheads="1"/>
              </p:cNvSpPr>
              <p:nvPr/>
            </p:nvSpPr>
            <p:spPr bwMode="auto">
              <a:xfrm>
                <a:off x="3857625"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08" name="กลุ่ม 507"/>
            <p:cNvGrpSpPr/>
            <p:nvPr/>
          </p:nvGrpSpPr>
          <p:grpSpPr>
            <a:xfrm>
              <a:off x="11195049" y="6273799"/>
              <a:ext cx="439738" cy="1082676"/>
              <a:chOff x="4335463" y="8172450"/>
              <a:chExt cx="439738" cy="1082676"/>
            </a:xfrm>
            <a:solidFill>
              <a:schemeClr val="accent3">
                <a:lumMod val="75000"/>
              </a:schemeClr>
            </a:solidFill>
          </p:grpSpPr>
          <p:sp>
            <p:nvSpPr>
              <p:cNvPr id="560" name="Freeform 76"/>
              <p:cNvSpPr>
                <a:spLocks/>
              </p:cNvSpPr>
              <p:nvPr/>
            </p:nvSpPr>
            <p:spPr bwMode="auto">
              <a:xfrm>
                <a:off x="4335463" y="8374063"/>
                <a:ext cx="439738" cy="881063"/>
              </a:xfrm>
              <a:custGeom>
                <a:avLst/>
                <a:gdLst>
                  <a:gd name="T0" fmla="*/ 17 w 24"/>
                  <a:gd name="T1" fmla="*/ 0 h 48"/>
                  <a:gd name="T2" fmla="*/ 7 w 24"/>
                  <a:gd name="T3" fmla="*/ 0 h 48"/>
                  <a:gd name="T4" fmla="*/ 3 w 24"/>
                  <a:gd name="T5" fmla="*/ 4 h 48"/>
                  <a:gd name="T6" fmla="*/ 0 w 24"/>
                  <a:gd name="T7" fmla="*/ 20 h 48"/>
                  <a:gd name="T8" fmla="*/ 1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1 w 24"/>
                  <a:gd name="T39" fmla="*/ 30 h 48"/>
                  <a:gd name="T40" fmla="*/ 17 w 24"/>
                  <a:gd name="T41" fmla="*/ 5 h 48"/>
                  <a:gd name="T42" fmla="*/ 17 w 24"/>
                  <a:gd name="T43" fmla="*/ 5 h 48"/>
                  <a:gd name="T44" fmla="*/ 21 w 24"/>
                  <a:gd name="T45" fmla="*/ 20 h 48"/>
                  <a:gd name="T46" fmla="*/ 22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3" y="2"/>
                      <a:pt x="3" y="4"/>
                    </a:cubicBezTo>
                    <a:cubicBezTo>
                      <a:pt x="0" y="20"/>
                      <a:pt x="0" y="20"/>
                      <a:pt x="0" y="20"/>
                    </a:cubicBezTo>
                    <a:cubicBezTo>
                      <a:pt x="0" y="21"/>
                      <a:pt x="0" y="22"/>
                      <a:pt x="1" y="22"/>
                    </a:cubicBezTo>
                    <a:cubicBezTo>
                      <a:pt x="2"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1" y="30"/>
                      <a:pt x="21" y="30"/>
                      <a:pt x="21" y="30"/>
                    </a:cubicBezTo>
                    <a:cubicBezTo>
                      <a:pt x="17" y="5"/>
                      <a:pt x="17" y="5"/>
                      <a:pt x="17" y="5"/>
                    </a:cubicBezTo>
                    <a:cubicBezTo>
                      <a:pt x="17" y="5"/>
                      <a:pt x="17" y="5"/>
                      <a:pt x="17" y="5"/>
                    </a:cubicBezTo>
                    <a:cubicBezTo>
                      <a:pt x="21" y="20"/>
                      <a:pt x="21" y="20"/>
                      <a:pt x="21" y="20"/>
                    </a:cubicBezTo>
                    <a:cubicBezTo>
                      <a:pt x="21" y="21"/>
                      <a:pt x="21" y="22"/>
                      <a:pt x="22" y="22"/>
                    </a:cubicBezTo>
                    <a:cubicBezTo>
                      <a:pt x="23" y="22"/>
                      <a:pt x="24" y="21"/>
                      <a:pt x="24" y="20"/>
                    </a:cubicBezTo>
                    <a:cubicBezTo>
                      <a:pt x="21" y="4"/>
                      <a:pt x="21" y="4"/>
                      <a:pt x="21" y="4"/>
                    </a:cubicBezTo>
                    <a:cubicBezTo>
                      <a:pt x="20"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1" name="Oval 77"/>
              <p:cNvSpPr>
                <a:spLocks noChangeArrowheads="1"/>
              </p:cNvSpPr>
              <p:nvPr/>
            </p:nvSpPr>
            <p:spPr bwMode="auto">
              <a:xfrm>
                <a:off x="4481513" y="8172450"/>
                <a:ext cx="147638"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09" name="กลุ่ม 508"/>
            <p:cNvGrpSpPr/>
            <p:nvPr/>
          </p:nvGrpSpPr>
          <p:grpSpPr>
            <a:xfrm>
              <a:off x="11799886" y="6273799"/>
              <a:ext cx="441325" cy="1082676"/>
              <a:chOff x="4940300" y="8172450"/>
              <a:chExt cx="441325" cy="1082676"/>
            </a:xfrm>
            <a:solidFill>
              <a:schemeClr val="accent3">
                <a:lumMod val="75000"/>
              </a:schemeClr>
            </a:solidFill>
          </p:grpSpPr>
          <p:sp>
            <p:nvSpPr>
              <p:cNvPr id="558" name="Freeform 78"/>
              <p:cNvSpPr>
                <a:spLocks/>
              </p:cNvSpPr>
              <p:nvPr/>
            </p:nvSpPr>
            <p:spPr bwMode="auto">
              <a:xfrm>
                <a:off x="4940300" y="8374063"/>
                <a:ext cx="441325" cy="881063"/>
              </a:xfrm>
              <a:custGeom>
                <a:avLst/>
                <a:gdLst>
                  <a:gd name="T0" fmla="*/ 17 w 24"/>
                  <a:gd name="T1" fmla="*/ 0 h 48"/>
                  <a:gd name="T2" fmla="*/ 7 w 24"/>
                  <a:gd name="T3" fmla="*/ 0 h 48"/>
                  <a:gd name="T4" fmla="*/ 3 w 24"/>
                  <a:gd name="T5" fmla="*/ 4 h 48"/>
                  <a:gd name="T6" fmla="*/ 0 w 24"/>
                  <a:gd name="T7" fmla="*/ 20 h 48"/>
                  <a:gd name="T8" fmla="*/ 1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2 w 24"/>
                  <a:gd name="T39" fmla="*/ 30 h 48"/>
                  <a:gd name="T40" fmla="*/ 17 w 24"/>
                  <a:gd name="T41" fmla="*/ 5 h 48"/>
                  <a:gd name="T42" fmla="*/ 18 w 24"/>
                  <a:gd name="T43" fmla="*/ 5 h 48"/>
                  <a:gd name="T44" fmla="*/ 21 w 24"/>
                  <a:gd name="T45" fmla="*/ 20 h 48"/>
                  <a:gd name="T46" fmla="*/ 22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3" y="2"/>
                      <a:pt x="3" y="4"/>
                    </a:cubicBezTo>
                    <a:cubicBezTo>
                      <a:pt x="0" y="20"/>
                      <a:pt x="0" y="20"/>
                      <a:pt x="0" y="20"/>
                    </a:cubicBezTo>
                    <a:cubicBezTo>
                      <a:pt x="0" y="21"/>
                      <a:pt x="0" y="22"/>
                      <a:pt x="1" y="22"/>
                    </a:cubicBezTo>
                    <a:cubicBezTo>
                      <a:pt x="2"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2" y="22"/>
                    </a:cubicBezTo>
                    <a:cubicBezTo>
                      <a:pt x="23" y="22"/>
                      <a:pt x="24" y="21"/>
                      <a:pt x="24" y="20"/>
                    </a:cubicBezTo>
                    <a:cubicBezTo>
                      <a:pt x="21" y="4"/>
                      <a:pt x="21" y="4"/>
                      <a:pt x="21" y="4"/>
                    </a:cubicBezTo>
                    <a:cubicBezTo>
                      <a:pt x="20"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9" name="Oval 79"/>
              <p:cNvSpPr>
                <a:spLocks noChangeArrowheads="1"/>
              </p:cNvSpPr>
              <p:nvPr/>
            </p:nvSpPr>
            <p:spPr bwMode="auto">
              <a:xfrm>
                <a:off x="5087938"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10" name="กลุ่ม 509"/>
            <p:cNvGrpSpPr/>
            <p:nvPr/>
          </p:nvGrpSpPr>
          <p:grpSpPr>
            <a:xfrm>
              <a:off x="12406311" y="6273799"/>
              <a:ext cx="441325" cy="1082676"/>
              <a:chOff x="5546725" y="8172450"/>
              <a:chExt cx="441325" cy="1082676"/>
            </a:xfrm>
            <a:solidFill>
              <a:schemeClr val="accent3">
                <a:lumMod val="75000"/>
              </a:schemeClr>
            </a:solidFill>
          </p:grpSpPr>
          <p:sp>
            <p:nvSpPr>
              <p:cNvPr id="556" name="Freeform 80"/>
              <p:cNvSpPr>
                <a:spLocks/>
              </p:cNvSpPr>
              <p:nvPr/>
            </p:nvSpPr>
            <p:spPr bwMode="auto">
              <a:xfrm>
                <a:off x="5546725" y="8374063"/>
                <a:ext cx="441325" cy="881063"/>
              </a:xfrm>
              <a:custGeom>
                <a:avLst/>
                <a:gdLst>
                  <a:gd name="T0" fmla="*/ 17 w 24"/>
                  <a:gd name="T1" fmla="*/ 0 h 48"/>
                  <a:gd name="T2" fmla="*/ 7 w 24"/>
                  <a:gd name="T3" fmla="*/ 0 h 48"/>
                  <a:gd name="T4" fmla="*/ 3 w 24"/>
                  <a:gd name="T5" fmla="*/ 4 h 48"/>
                  <a:gd name="T6" fmla="*/ 0 w 24"/>
                  <a:gd name="T7" fmla="*/ 20 h 48"/>
                  <a:gd name="T8" fmla="*/ 2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2 w 24"/>
                  <a:gd name="T39" fmla="*/ 30 h 48"/>
                  <a:gd name="T40" fmla="*/ 17 w 24"/>
                  <a:gd name="T41" fmla="*/ 5 h 48"/>
                  <a:gd name="T42" fmla="*/ 18 w 24"/>
                  <a:gd name="T43" fmla="*/ 5 h 48"/>
                  <a:gd name="T44" fmla="*/ 21 w 24"/>
                  <a:gd name="T45" fmla="*/ 20 h 48"/>
                  <a:gd name="T46" fmla="*/ 23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4" y="21"/>
                      <a:pt x="24" y="20"/>
                    </a:cubicBezTo>
                    <a:cubicBezTo>
                      <a:pt x="21" y="4"/>
                      <a:pt x="21" y="4"/>
                      <a:pt x="21" y="4"/>
                    </a:cubicBezTo>
                    <a:cubicBezTo>
                      <a:pt x="21"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7" name="Oval 81"/>
              <p:cNvSpPr>
                <a:spLocks noChangeArrowheads="1"/>
              </p:cNvSpPr>
              <p:nvPr/>
            </p:nvSpPr>
            <p:spPr bwMode="auto">
              <a:xfrm>
                <a:off x="5694363"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11" name="กลุ่ม 510"/>
            <p:cNvGrpSpPr/>
            <p:nvPr/>
          </p:nvGrpSpPr>
          <p:grpSpPr>
            <a:xfrm>
              <a:off x="13012736" y="6273799"/>
              <a:ext cx="458788" cy="1082676"/>
              <a:chOff x="6153150" y="8172450"/>
              <a:chExt cx="458788" cy="1082676"/>
            </a:xfrm>
            <a:solidFill>
              <a:schemeClr val="accent3">
                <a:lumMod val="75000"/>
              </a:schemeClr>
            </a:solidFill>
          </p:grpSpPr>
          <p:sp>
            <p:nvSpPr>
              <p:cNvPr id="554" name="Freeform 82"/>
              <p:cNvSpPr>
                <a:spLocks/>
              </p:cNvSpPr>
              <p:nvPr/>
            </p:nvSpPr>
            <p:spPr bwMode="auto">
              <a:xfrm>
                <a:off x="6153150" y="8374063"/>
                <a:ext cx="458788" cy="881063"/>
              </a:xfrm>
              <a:custGeom>
                <a:avLst/>
                <a:gdLst>
                  <a:gd name="T0" fmla="*/ 17 w 25"/>
                  <a:gd name="T1" fmla="*/ 0 h 48"/>
                  <a:gd name="T2" fmla="*/ 7 w 25"/>
                  <a:gd name="T3" fmla="*/ 0 h 48"/>
                  <a:gd name="T4" fmla="*/ 3 w 25"/>
                  <a:gd name="T5" fmla="*/ 4 h 48"/>
                  <a:gd name="T6" fmla="*/ 0 w 25"/>
                  <a:gd name="T7" fmla="*/ 20 h 48"/>
                  <a:gd name="T8" fmla="*/ 2 w 25"/>
                  <a:gd name="T9" fmla="*/ 22 h 48"/>
                  <a:gd name="T10" fmla="*/ 3 w 25"/>
                  <a:gd name="T11" fmla="*/ 20 h 48"/>
                  <a:gd name="T12" fmla="*/ 7 w 25"/>
                  <a:gd name="T13" fmla="*/ 5 h 48"/>
                  <a:gd name="T14" fmla="*/ 7 w 25"/>
                  <a:gd name="T15" fmla="*/ 5 h 48"/>
                  <a:gd name="T16" fmla="*/ 3 w 25"/>
                  <a:gd name="T17" fmla="*/ 30 h 48"/>
                  <a:gd name="T18" fmla="*/ 7 w 25"/>
                  <a:gd name="T19" fmla="*/ 30 h 48"/>
                  <a:gd name="T20" fmla="*/ 7 w 25"/>
                  <a:gd name="T21" fmla="*/ 45 h 48"/>
                  <a:gd name="T22" fmla="*/ 9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1 w 25"/>
                  <a:gd name="T51" fmla="*/ 4 h 48"/>
                  <a:gd name="T52" fmla="*/ 17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3" y="20"/>
                    </a:cubicBezTo>
                    <a:cubicBezTo>
                      <a:pt x="7" y="5"/>
                      <a:pt x="7" y="5"/>
                      <a:pt x="7"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5" y="21"/>
                      <a:pt x="25" y="20"/>
                    </a:cubicBezTo>
                    <a:cubicBezTo>
                      <a:pt x="21" y="4"/>
                      <a:pt x="21" y="4"/>
                      <a:pt x="21" y="4"/>
                    </a:cubicBezTo>
                    <a:cubicBezTo>
                      <a:pt x="21" y="1"/>
                      <a:pt x="20"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5" name="Oval 83"/>
              <p:cNvSpPr>
                <a:spLocks noChangeArrowheads="1"/>
              </p:cNvSpPr>
              <p:nvPr/>
            </p:nvSpPr>
            <p:spPr bwMode="auto">
              <a:xfrm>
                <a:off x="629920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12" name="กลุ่ม 511"/>
            <p:cNvGrpSpPr/>
            <p:nvPr/>
          </p:nvGrpSpPr>
          <p:grpSpPr>
            <a:xfrm>
              <a:off x="13617574" y="6273799"/>
              <a:ext cx="460375" cy="1082676"/>
              <a:chOff x="6757988" y="8172450"/>
              <a:chExt cx="460375" cy="1082676"/>
            </a:xfrm>
            <a:solidFill>
              <a:schemeClr val="accent3">
                <a:lumMod val="75000"/>
              </a:schemeClr>
            </a:solidFill>
          </p:grpSpPr>
          <p:sp>
            <p:nvSpPr>
              <p:cNvPr id="552" name="Freeform 84"/>
              <p:cNvSpPr>
                <a:spLocks/>
              </p:cNvSpPr>
              <p:nvPr/>
            </p:nvSpPr>
            <p:spPr bwMode="auto">
              <a:xfrm>
                <a:off x="6757988" y="8374063"/>
                <a:ext cx="460375" cy="881063"/>
              </a:xfrm>
              <a:custGeom>
                <a:avLst/>
                <a:gdLst>
                  <a:gd name="T0" fmla="*/ 17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1 w 25"/>
                  <a:gd name="T51" fmla="*/ 4 h 48"/>
                  <a:gd name="T52" fmla="*/ 17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5" y="21"/>
                      <a:pt x="25" y="20"/>
                    </a:cubicBezTo>
                    <a:cubicBezTo>
                      <a:pt x="21" y="4"/>
                      <a:pt x="21" y="4"/>
                      <a:pt x="21" y="4"/>
                    </a:cubicBezTo>
                    <a:cubicBezTo>
                      <a:pt x="21" y="1"/>
                      <a:pt x="20"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3" name="Oval 85"/>
              <p:cNvSpPr>
                <a:spLocks noChangeArrowheads="1"/>
              </p:cNvSpPr>
              <p:nvPr/>
            </p:nvSpPr>
            <p:spPr bwMode="auto">
              <a:xfrm>
                <a:off x="6905625"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13" name="กลุ่ม 512"/>
            <p:cNvGrpSpPr/>
            <p:nvPr/>
          </p:nvGrpSpPr>
          <p:grpSpPr>
            <a:xfrm>
              <a:off x="14223999" y="6273799"/>
              <a:ext cx="458788" cy="1082676"/>
              <a:chOff x="7364413" y="8172450"/>
              <a:chExt cx="458788" cy="1082676"/>
            </a:xfrm>
            <a:solidFill>
              <a:schemeClr val="accent3">
                <a:lumMod val="40000"/>
                <a:lumOff val="60000"/>
              </a:schemeClr>
            </a:solidFill>
          </p:grpSpPr>
          <p:sp>
            <p:nvSpPr>
              <p:cNvPr id="550" name="Freeform 86"/>
              <p:cNvSpPr>
                <a:spLocks/>
              </p:cNvSpPr>
              <p:nvPr/>
            </p:nvSpPr>
            <p:spPr bwMode="auto">
              <a:xfrm>
                <a:off x="7364413" y="8374063"/>
                <a:ext cx="458788" cy="881063"/>
              </a:xfrm>
              <a:custGeom>
                <a:avLst/>
                <a:gdLst>
                  <a:gd name="T0" fmla="*/ 18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1" name="Oval 87"/>
              <p:cNvSpPr>
                <a:spLocks noChangeArrowheads="1"/>
              </p:cNvSpPr>
              <p:nvPr/>
            </p:nvSpPr>
            <p:spPr bwMode="auto">
              <a:xfrm>
                <a:off x="751205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14" name="กลุ่ม 513"/>
            <p:cNvGrpSpPr/>
            <p:nvPr/>
          </p:nvGrpSpPr>
          <p:grpSpPr>
            <a:xfrm>
              <a:off x="14830424" y="6273799"/>
              <a:ext cx="458788" cy="1082676"/>
              <a:chOff x="7970838" y="8172450"/>
              <a:chExt cx="458788" cy="1082676"/>
            </a:xfrm>
            <a:solidFill>
              <a:schemeClr val="accent3">
                <a:lumMod val="40000"/>
                <a:lumOff val="60000"/>
              </a:schemeClr>
            </a:solidFill>
          </p:grpSpPr>
          <p:sp>
            <p:nvSpPr>
              <p:cNvPr id="548" name="Freeform 88"/>
              <p:cNvSpPr>
                <a:spLocks/>
              </p:cNvSpPr>
              <p:nvPr/>
            </p:nvSpPr>
            <p:spPr bwMode="auto">
              <a:xfrm>
                <a:off x="7970838" y="8374063"/>
                <a:ext cx="458788" cy="881063"/>
              </a:xfrm>
              <a:custGeom>
                <a:avLst/>
                <a:gdLst>
                  <a:gd name="T0" fmla="*/ 18 w 25"/>
                  <a:gd name="T1" fmla="*/ 0 h 48"/>
                  <a:gd name="T2" fmla="*/ 8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9" name="Oval 89"/>
              <p:cNvSpPr>
                <a:spLocks noChangeArrowheads="1"/>
              </p:cNvSpPr>
              <p:nvPr/>
            </p:nvSpPr>
            <p:spPr bwMode="auto">
              <a:xfrm>
                <a:off x="8116888"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15" name="กลุ่ม 514"/>
            <p:cNvGrpSpPr/>
            <p:nvPr/>
          </p:nvGrpSpPr>
          <p:grpSpPr>
            <a:xfrm>
              <a:off x="15436849" y="6273799"/>
              <a:ext cx="458788" cy="1082676"/>
              <a:chOff x="8577263" y="8172450"/>
              <a:chExt cx="458788" cy="1082676"/>
            </a:xfrm>
            <a:solidFill>
              <a:schemeClr val="accent3">
                <a:lumMod val="40000"/>
                <a:lumOff val="60000"/>
              </a:schemeClr>
            </a:solidFill>
          </p:grpSpPr>
          <p:sp>
            <p:nvSpPr>
              <p:cNvPr id="546" name="Freeform 90"/>
              <p:cNvSpPr>
                <a:spLocks/>
              </p:cNvSpPr>
              <p:nvPr/>
            </p:nvSpPr>
            <p:spPr bwMode="auto">
              <a:xfrm>
                <a:off x="8577263" y="8374063"/>
                <a:ext cx="458788" cy="881063"/>
              </a:xfrm>
              <a:custGeom>
                <a:avLst/>
                <a:gdLst>
                  <a:gd name="T0" fmla="*/ 18 w 25"/>
                  <a:gd name="T1" fmla="*/ 0 h 48"/>
                  <a:gd name="T2" fmla="*/ 8 w 25"/>
                  <a:gd name="T3" fmla="*/ 0 h 48"/>
                  <a:gd name="T4" fmla="*/ 4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6 w 25"/>
                  <a:gd name="T33" fmla="*/ 48 h 48"/>
                  <a:gd name="T34" fmla="*/ 18 w 25"/>
                  <a:gd name="T35" fmla="*/ 45 h 48"/>
                  <a:gd name="T36" fmla="*/ 18 w 25"/>
                  <a:gd name="T37" fmla="*/ 30 h 48"/>
                  <a:gd name="T38" fmla="*/ 22 w 25"/>
                  <a:gd name="T39" fmla="*/ 30 h 48"/>
                  <a:gd name="T40" fmla="*/ 18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4" y="4"/>
                    </a:cubicBezTo>
                    <a:cubicBezTo>
                      <a:pt x="0" y="20"/>
                      <a:pt x="0" y="20"/>
                      <a:pt x="0" y="20"/>
                    </a:cubicBezTo>
                    <a:cubicBezTo>
                      <a:pt x="0" y="21"/>
                      <a:pt x="1" y="22"/>
                      <a:pt x="2" y="22"/>
                    </a:cubicBezTo>
                    <a:cubicBezTo>
                      <a:pt x="3" y="22"/>
                      <a:pt x="4"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6" y="48"/>
                    </a:cubicBezTo>
                    <a:cubicBezTo>
                      <a:pt x="17" y="48"/>
                      <a:pt x="18" y="47"/>
                      <a:pt x="18" y="45"/>
                    </a:cubicBezTo>
                    <a:cubicBezTo>
                      <a:pt x="18" y="30"/>
                      <a:pt x="18" y="30"/>
                      <a:pt x="18" y="30"/>
                    </a:cubicBezTo>
                    <a:cubicBezTo>
                      <a:pt x="22" y="30"/>
                      <a:pt x="22" y="30"/>
                      <a:pt x="22" y="30"/>
                    </a:cubicBezTo>
                    <a:cubicBezTo>
                      <a:pt x="18" y="5"/>
                      <a:pt x="18" y="5"/>
                      <a:pt x="18"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7" name="Oval 91"/>
              <p:cNvSpPr>
                <a:spLocks noChangeArrowheads="1"/>
              </p:cNvSpPr>
              <p:nvPr/>
            </p:nvSpPr>
            <p:spPr bwMode="auto">
              <a:xfrm>
                <a:off x="8723313"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16" name="กลุ่ม 515"/>
            <p:cNvGrpSpPr/>
            <p:nvPr/>
          </p:nvGrpSpPr>
          <p:grpSpPr>
            <a:xfrm>
              <a:off x="9928966" y="7569199"/>
              <a:ext cx="458788" cy="1082676"/>
              <a:chOff x="3105150" y="8172450"/>
              <a:chExt cx="458788" cy="1082676"/>
            </a:xfrm>
            <a:solidFill>
              <a:schemeClr val="accent3">
                <a:lumMod val="75000"/>
              </a:schemeClr>
            </a:solidFill>
          </p:grpSpPr>
          <p:sp>
            <p:nvSpPr>
              <p:cNvPr id="544" name="Freeform 72"/>
              <p:cNvSpPr>
                <a:spLocks/>
              </p:cNvSpPr>
              <p:nvPr/>
            </p:nvSpPr>
            <p:spPr bwMode="auto">
              <a:xfrm>
                <a:off x="3105150" y="8374063"/>
                <a:ext cx="458788" cy="881063"/>
              </a:xfrm>
              <a:custGeom>
                <a:avLst/>
                <a:gdLst>
                  <a:gd name="T0" fmla="*/ 18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5" name="Oval 73"/>
              <p:cNvSpPr>
                <a:spLocks noChangeArrowheads="1"/>
              </p:cNvSpPr>
              <p:nvPr/>
            </p:nvSpPr>
            <p:spPr bwMode="auto">
              <a:xfrm>
                <a:off x="325120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17" name="กลุ่ม 516"/>
            <p:cNvGrpSpPr/>
            <p:nvPr/>
          </p:nvGrpSpPr>
          <p:grpSpPr>
            <a:xfrm>
              <a:off x="10533804" y="7569199"/>
              <a:ext cx="460375" cy="1082676"/>
              <a:chOff x="3709988" y="8172450"/>
              <a:chExt cx="460375" cy="1082676"/>
            </a:xfrm>
            <a:solidFill>
              <a:schemeClr val="accent3">
                <a:lumMod val="75000"/>
              </a:schemeClr>
            </a:solidFill>
          </p:grpSpPr>
          <p:sp>
            <p:nvSpPr>
              <p:cNvPr id="542" name="Freeform 74"/>
              <p:cNvSpPr>
                <a:spLocks/>
              </p:cNvSpPr>
              <p:nvPr/>
            </p:nvSpPr>
            <p:spPr bwMode="auto">
              <a:xfrm>
                <a:off x="3709988" y="8374063"/>
                <a:ext cx="460375" cy="881063"/>
              </a:xfrm>
              <a:custGeom>
                <a:avLst/>
                <a:gdLst>
                  <a:gd name="T0" fmla="*/ 18 w 25"/>
                  <a:gd name="T1" fmla="*/ 0 h 48"/>
                  <a:gd name="T2" fmla="*/ 8 w 25"/>
                  <a:gd name="T3" fmla="*/ 0 h 48"/>
                  <a:gd name="T4" fmla="*/ 4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6 w 25"/>
                  <a:gd name="T33" fmla="*/ 48 h 48"/>
                  <a:gd name="T34" fmla="*/ 18 w 25"/>
                  <a:gd name="T35" fmla="*/ 45 h 48"/>
                  <a:gd name="T36" fmla="*/ 18 w 25"/>
                  <a:gd name="T37" fmla="*/ 30 h 48"/>
                  <a:gd name="T38" fmla="*/ 22 w 25"/>
                  <a:gd name="T39" fmla="*/ 30 h 48"/>
                  <a:gd name="T40" fmla="*/ 18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4" y="4"/>
                    </a:cubicBezTo>
                    <a:cubicBezTo>
                      <a:pt x="0" y="20"/>
                      <a:pt x="0" y="20"/>
                      <a:pt x="0" y="20"/>
                    </a:cubicBezTo>
                    <a:cubicBezTo>
                      <a:pt x="0" y="21"/>
                      <a:pt x="1" y="22"/>
                      <a:pt x="2" y="22"/>
                    </a:cubicBezTo>
                    <a:cubicBezTo>
                      <a:pt x="3" y="22"/>
                      <a:pt x="4"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6" y="48"/>
                    </a:cubicBezTo>
                    <a:cubicBezTo>
                      <a:pt x="17" y="48"/>
                      <a:pt x="18" y="47"/>
                      <a:pt x="18" y="45"/>
                    </a:cubicBezTo>
                    <a:cubicBezTo>
                      <a:pt x="18" y="30"/>
                      <a:pt x="18" y="30"/>
                      <a:pt x="18" y="30"/>
                    </a:cubicBezTo>
                    <a:cubicBezTo>
                      <a:pt x="22" y="30"/>
                      <a:pt x="22" y="30"/>
                      <a:pt x="22" y="30"/>
                    </a:cubicBezTo>
                    <a:cubicBezTo>
                      <a:pt x="18" y="5"/>
                      <a:pt x="18" y="5"/>
                      <a:pt x="18"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3" name="Oval 75"/>
              <p:cNvSpPr>
                <a:spLocks noChangeArrowheads="1"/>
              </p:cNvSpPr>
              <p:nvPr/>
            </p:nvSpPr>
            <p:spPr bwMode="auto">
              <a:xfrm>
                <a:off x="3857625"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18" name="กลุ่ม 517"/>
            <p:cNvGrpSpPr/>
            <p:nvPr/>
          </p:nvGrpSpPr>
          <p:grpSpPr>
            <a:xfrm>
              <a:off x="11159279" y="7569199"/>
              <a:ext cx="439738" cy="1082676"/>
              <a:chOff x="4335463" y="8172450"/>
              <a:chExt cx="439738" cy="1082676"/>
            </a:xfrm>
            <a:solidFill>
              <a:schemeClr val="accent3">
                <a:lumMod val="75000"/>
              </a:schemeClr>
            </a:solidFill>
          </p:grpSpPr>
          <p:sp>
            <p:nvSpPr>
              <p:cNvPr id="540" name="Freeform 76"/>
              <p:cNvSpPr>
                <a:spLocks/>
              </p:cNvSpPr>
              <p:nvPr/>
            </p:nvSpPr>
            <p:spPr bwMode="auto">
              <a:xfrm>
                <a:off x="4335463" y="8374063"/>
                <a:ext cx="439738" cy="881063"/>
              </a:xfrm>
              <a:custGeom>
                <a:avLst/>
                <a:gdLst>
                  <a:gd name="T0" fmla="*/ 17 w 24"/>
                  <a:gd name="T1" fmla="*/ 0 h 48"/>
                  <a:gd name="T2" fmla="*/ 7 w 24"/>
                  <a:gd name="T3" fmla="*/ 0 h 48"/>
                  <a:gd name="T4" fmla="*/ 3 w 24"/>
                  <a:gd name="T5" fmla="*/ 4 h 48"/>
                  <a:gd name="T6" fmla="*/ 0 w 24"/>
                  <a:gd name="T7" fmla="*/ 20 h 48"/>
                  <a:gd name="T8" fmla="*/ 1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1 w 24"/>
                  <a:gd name="T39" fmla="*/ 30 h 48"/>
                  <a:gd name="T40" fmla="*/ 17 w 24"/>
                  <a:gd name="T41" fmla="*/ 5 h 48"/>
                  <a:gd name="T42" fmla="*/ 17 w 24"/>
                  <a:gd name="T43" fmla="*/ 5 h 48"/>
                  <a:gd name="T44" fmla="*/ 21 w 24"/>
                  <a:gd name="T45" fmla="*/ 20 h 48"/>
                  <a:gd name="T46" fmla="*/ 22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3" y="2"/>
                      <a:pt x="3" y="4"/>
                    </a:cubicBezTo>
                    <a:cubicBezTo>
                      <a:pt x="0" y="20"/>
                      <a:pt x="0" y="20"/>
                      <a:pt x="0" y="20"/>
                    </a:cubicBezTo>
                    <a:cubicBezTo>
                      <a:pt x="0" y="21"/>
                      <a:pt x="0" y="22"/>
                      <a:pt x="1" y="22"/>
                    </a:cubicBezTo>
                    <a:cubicBezTo>
                      <a:pt x="2"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1" y="30"/>
                      <a:pt x="21" y="30"/>
                      <a:pt x="21" y="30"/>
                    </a:cubicBezTo>
                    <a:cubicBezTo>
                      <a:pt x="17" y="5"/>
                      <a:pt x="17" y="5"/>
                      <a:pt x="17" y="5"/>
                    </a:cubicBezTo>
                    <a:cubicBezTo>
                      <a:pt x="17" y="5"/>
                      <a:pt x="17" y="5"/>
                      <a:pt x="17" y="5"/>
                    </a:cubicBezTo>
                    <a:cubicBezTo>
                      <a:pt x="21" y="20"/>
                      <a:pt x="21" y="20"/>
                      <a:pt x="21" y="20"/>
                    </a:cubicBezTo>
                    <a:cubicBezTo>
                      <a:pt x="21" y="21"/>
                      <a:pt x="21" y="22"/>
                      <a:pt x="22" y="22"/>
                    </a:cubicBezTo>
                    <a:cubicBezTo>
                      <a:pt x="23" y="22"/>
                      <a:pt x="24" y="21"/>
                      <a:pt x="24" y="20"/>
                    </a:cubicBezTo>
                    <a:cubicBezTo>
                      <a:pt x="21" y="4"/>
                      <a:pt x="21" y="4"/>
                      <a:pt x="21" y="4"/>
                    </a:cubicBezTo>
                    <a:cubicBezTo>
                      <a:pt x="20"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1" name="Oval 77"/>
              <p:cNvSpPr>
                <a:spLocks noChangeArrowheads="1"/>
              </p:cNvSpPr>
              <p:nvPr/>
            </p:nvSpPr>
            <p:spPr bwMode="auto">
              <a:xfrm>
                <a:off x="4481513" y="8172450"/>
                <a:ext cx="147638"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19" name="กลุ่ม 518"/>
            <p:cNvGrpSpPr/>
            <p:nvPr/>
          </p:nvGrpSpPr>
          <p:grpSpPr>
            <a:xfrm>
              <a:off x="11764116" y="7569199"/>
              <a:ext cx="441325" cy="1082676"/>
              <a:chOff x="4940300" y="8172450"/>
              <a:chExt cx="441325" cy="1082676"/>
            </a:xfrm>
            <a:solidFill>
              <a:schemeClr val="accent3">
                <a:lumMod val="75000"/>
              </a:schemeClr>
            </a:solidFill>
          </p:grpSpPr>
          <p:sp>
            <p:nvSpPr>
              <p:cNvPr id="538" name="Freeform 78"/>
              <p:cNvSpPr>
                <a:spLocks/>
              </p:cNvSpPr>
              <p:nvPr/>
            </p:nvSpPr>
            <p:spPr bwMode="auto">
              <a:xfrm>
                <a:off x="4940300" y="8374063"/>
                <a:ext cx="441325" cy="881063"/>
              </a:xfrm>
              <a:custGeom>
                <a:avLst/>
                <a:gdLst>
                  <a:gd name="T0" fmla="*/ 17 w 24"/>
                  <a:gd name="T1" fmla="*/ 0 h 48"/>
                  <a:gd name="T2" fmla="*/ 7 w 24"/>
                  <a:gd name="T3" fmla="*/ 0 h 48"/>
                  <a:gd name="T4" fmla="*/ 3 w 24"/>
                  <a:gd name="T5" fmla="*/ 4 h 48"/>
                  <a:gd name="T6" fmla="*/ 0 w 24"/>
                  <a:gd name="T7" fmla="*/ 20 h 48"/>
                  <a:gd name="T8" fmla="*/ 1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2 w 24"/>
                  <a:gd name="T39" fmla="*/ 30 h 48"/>
                  <a:gd name="T40" fmla="*/ 17 w 24"/>
                  <a:gd name="T41" fmla="*/ 5 h 48"/>
                  <a:gd name="T42" fmla="*/ 18 w 24"/>
                  <a:gd name="T43" fmla="*/ 5 h 48"/>
                  <a:gd name="T44" fmla="*/ 21 w 24"/>
                  <a:gd name="T45" fmla="*/ 20 h 48"/>
                  <a:gd name="T46" fmla="*/ 22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3" y="2"/>
                      <a:pt x="3" y="4"/>
                    </a:cubicBezTo>
                    <a:cubicBezTo>
                      <a:pt x="0" y="20"/>
                      <a:pt x="0" y="20"/>
                      <a:pt x="0" y="20"/>
                    </a:cubicBezTo>
                    <a:cubicBezTo>
                      <a:pt x="0" y="21"/>
                      <a:pt x="0" y="22"/>
                      <a:pt x="1" y="22"/>
                    </a:cubicBezTo>
                    <a:cubicBezTo>
                      <a:pt x="2"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2" y="22"/>
                    </a:cubicBezTo>
                    <a:cubicBezTo>
                      <a:pt x="23" y="22"/>
                      <a:pt x="24" y="21"/>
                      <a:pt x="24" y="20"/>
                    </a:cubicBezTo>
                    <a:cubicBezTo>
                      <a:pt x="21" y="4"/>
                      <a:pt x="21" y="4"/>
                      <a:pt x="21" y="4"/>
                    </a:cubicBezTo>
                    <a:cubicBezTo>
                      <a:pt x="20"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9" name="Oval 79"/>
              <p:cNvSpPr>
                <a:spLocks noChangeArrowheads="1"/>
              </p:cNvSpPr>
              <p:nvPr/>
            </p:nvSpPr>
            <p:spPr bwMode="auto">
              <a:xfrm>
                <a:off x="5087938"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20" name="กลุ่ม 519"/>
            <p:cNvGrpSpPr/>
            <p:nvPr/>
          </p:nvGrpSpPr>
          <p:grpSpPr>
            <a:xfrm>
              <a:off x="12370541" y="7569199"/>
              <a:ext cx="441325" cy="1082676"/>
              <a:chOff x="5546725" y="8172450"/>
              <a:chExt cx="441325" cy="1082676"/>
            </a:xfrm>
            <a:solidFill>
              <a:schemeClr val="accent3">
                <a:lumMod val="75000"/>
              </a:schemeClr>
            </a:solidFill>
          </p:grpSpPr>
          <p:sp>
            <p:nvSpPr>
              <p:cNvPr id="536" name="Freeform 80"/>
              <p:cNvSpPr>
                <a:spLocks/>
              </p:cNvSpPr>
              <p:nvPr/>
            </p:nvSpPr>
            <p:spPr bwMode="auto">
              <a:xfrm>
                <a:off x="5546725" y="8374063"/>
                <a:ext cx="441325" cy="881063"/>
              </a:xfrm>
              <a:custGeom>
                <a:avLst/>
                <a:gdLst>
                  <a:gd name="T0" fmla="*/ 17 w 24"/>
                  <a:gd name="T1" fmla="*/ 0 h 48"/>
                  <a:gd name="T2" fmla="*/ 7 w 24"/>
                  <a:gd name="T3" fmla="*/ 0 h 48"/>
                  <a:gd name="T4" fmla="*/ 3 w 24"/>
                  <a:gd name="T5" fmla="*/ 4 h 48"/>
                  <a:gd name="T6" fmla="*/ 0 w 24"/>
                  <a:gd name="T7" fmla="*/ 20 h 48"/>
                  <a:gd name="T8" fmla="*/ 2 w 24"/>
                  <a:gd name="T9" fmla="*/ 22 h 48"/>
                  <a:gd name="T10" fmla="*/ 3 w 24"/>
                  <a:gd name="T11" fmla="*/ 20 h 48"/>
                  <a:gd name="T12" fmla="*/ 6 w 24"/>
                  <a:gd name="T13" fmla="*/ 5 h 48"/>
                  <a:gd name="T14" fmla="*/ 7 w 24"/>
                  <a:gd name="T15" fmla="*/ 5 h 48"/>
                  <a:gd name="T16" fmla="*/ 3 w 24"/>
                  <a:gd name="T17" fmla="*/ 30 h 48"/>
                  <a:gd name="T18" fmla="*/ 7 w 24"/>
                  <a:gd name="T19" fmla="*/ 30 h 48"/>
                  <a:gd name="T20" fmla="*/ 7 w 24"/>
                  <a:gd name="T21" fmla="*/ 45 h 48"/>
                  <a:gd name="T22" fmla="*/ 9 w 24"/>
                  <a:gd name="T23" fmla="*/ 48 h 48"/>
                  <a:gd name="T24" fmla="*/ 11 w 24"/>
                  <a:gd name="T25" fmla="*/ 45 h 48"/>
                  <a:gd name="T26" fmla="*/ 11 w 24"/>
                  <a:gd name="T27" fmla="*/ 30 h 48"/>
                  <a:gd name="T28" fmla="*/ 13 w 24"/>
                  <a:gd name="T29" fmla="*/ 30 h 48"/>
                  <a:gd name="T30" fmla="*/ 13 w 24"/>
                  <a:gd name="T31" fmla="*/ 45 h 48"/>
                  <a:gd name="T32" fmla="*/ 15 w 24"/>
                  <a:gd name="T33" fmla="*/ 48 h 48"/>
                  <a:gd name="T34" fmla="*/ 17 w 24"/>
                  <a:gd name="T35" fmla="*/ 45 h 48"/>
                  <a:gd name="T36" fmla="*/ 17 w 24"/>
                  <a:gd name="T37" fmla="*/ 30 h 48"/>
                  <a:gd name="T38" fmla="*/ 22 w 24"/>
                  <a:gd name="T39" fmla="*/ 30 h 48"/>
                  <a:gd name="T40" fmla="*/ 17 w 24"/>
                  <a:gd name="T41" fmla="*/ 5 h 48"/>
                  <a:gd name="T42" fmla="*/ 18 w 24"/>
                  <a:gd name="T43" fmla="*/ 5 h 48"/>
                  <a:gd name="T44" fmla="*/ 21 w 24"/>
                  <a:gd name="T45" fmla="*/ 20 h 48"/>
                  <a:gd name="T46" fmla="*/ 23 w 24"/>
                  <a:gd name="T47" fmla="*/ 22 h 48"/>
                  <a:gd name="T48" fmla="*/ 24 w 24"/>
                  <a:gd name="T49" fmla="*/ 20 h 48"/>
                  <a:gd name="T50" fmla="*/ 21 w 24"/>
                  <a:gd name="T51" fmla="*/ 4 h 48"/>
                  <a:gd name="T52" fmla="*/ 17 w 24"/>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3" y="20"/>
                    </a:cubicBezTo>
                    <a:cubicBezTo>
                      <a:pt x="6" y="5"/>
                      <a:pt x="6" y="5"/>
                      <a:pt x="6"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1" y="47"/>
                      <a:pt x="11" y="45"/>
                    </a:cubicBezTo>
                    <a:cubicBezTo>
                      <a:pt x="11" y="30"/>
                      <a:pt x="11" y="30"/>
                      <a:pt x="11" y="30"/>
                    </a:cubicBezTo>
                    <a:cubicBezTo>
                      <a:pt x="13" y="30"/>
                      <a:pt x="13" y="30"/>
                      <a:pt x="13" y="30"/>
                    </a:cubicBezTo>
                    <a:cubicBezTo>
                      <a:pt x="13" y="45"/>
                      <a:pt x="13" y="45"/>
                      <a:pt x="13" y="45"/>
                    </a:cubicBezTo>
                    <a:cubicBezTo>
                      <a:pt x="13" y="47"/>
                      <a:pt x="13" y="48"/>
                      <a:pt x="15" y="48"/>
                    </a:cubicBezTo>
                    <a:cubicBezTo>
                      <a:pt x="16"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4" y="21"/>
                      <a:pt x="24" y="20"/>
                    </a:cubicBezTo>
                    <a:cubicBezTo>
                      <a:pt x="21" y="4"/>
                      <a:pt x="21" y="4"/>
                      <a:pt x="21" y="4"/>
                    </a:cubicBezTo>
                    <a:cubicBezTo>
                      <a:pt x="21" y="1"/>
                      <a:pt x="19"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7" name="Oval 81"/>
              <p:cNvSpPr>
                <a:spLocks noChangeArrowheads="1"/>
              </p:cNvSpPr>
              <p:nvPr/>
            </p:nvSpPr>
            <p:spPr bwMode="auto">
              <a:xfrm>
                <a:off x="5694363"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21" name="กลุ่ม 520"/>
            <p:cNvGrpSpPr/>
            <p:nvPr/>
          </p:nvGrpSpPr>
          <p:grpSpPr>
            <a:xfrm>
              <a:off x="12976966" y="7569199"/>
              <a:ext cx="458788" cy="1082676"/>
              <a:chOff x="6153150" y="8172450"/>
              <a:chExt cx="458788" cy="1082676"/>
            </a:xfrm>
            <a:solidFill>
              <a:schemeClr val="accent3">
                <a:lumMod val="75000"/>
              </a:schemeClr>
            </a:solidFill>
          </p:grpSpPr>
          <p:sp>
            <p:nvSpPr>
              <p:cNvPr id="534" name="Freeform 82"/>
              <p:cNvSpPr>
                <a:spLocks/>
              </p:cNvSpPr>
              <p:nvPr/>
            </p:nvSpPr>
            <p:spPr bwMode="auto">
              <a:xfrm>
                <a:off x="6153150" y="8374063"/>
                <a:ext cx="458788" cy="881063"/>
              </a:xfrm>
              <a:custGeom>
                <a:avLst/>
                <a:gdLst>
                  <a:gd name="T0" fmla="*/ 17 w 25"/>
                  <a:gd name="T1" fmla="*/ 0 h 48"/>
                  <a:gd name="T2" fmla="*/ 7 w 25"/>
                  <a:gd name="T3" fmla="*/ 0 h 48"/>
                  <a:gd name="T4" fmla="*/ 3 w 25"/>
                  <a:gd name="T5" fmla="*/ 4 h 48"/>
                  <a:gd name="T6" fmla="*/ 0 w 25"/>
                  <a:gd name="T7" fmla="*/ 20 h 48"/>
                  <a:gd name="T8" fmla="*/ 2 w 25"/>
                  <a:gd name="T9" fmla="*/ 22 h 48"/>
                  <a:gd name="T10" fmla="*/ 3 w 25"/>
                  <a:gd name="T11" fmla="*/ 20 h 48"/>
                  <a:gd name="T12" fmla="*/ 7 w 25"/>
                  <a:gd name="T13" fmla="*/ 5 h 48"/>
                  <a:gd name="T14" fmla="*/ 7 w 25"/>
                  <a:gd name="T15" fmla="*/ 5 h 48"/>
                  <a:gd name="T16" fmla="*/ 3 w 25"/>
                  <a:gd name="T17" fmla="*/ 30 h 48"/>
                  <a:gd name="T18" fmla="*/ 7 w 25"/>
                  <a:gd name="T19" fmla="*/ 30 h 48"/>
                  <a:gd name="T20" fmla="*/ 7 w 25"/>
                  <a:gd name="T21" fmla="*/ 45 h 48"/>
                  <a:gd name="T22" fmla="*/ 9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1 w 25"/>
                  <a:gd name="T51" fmla="*/ 4 h 48"/>
                  <a:gd name="T52" fmla="*/ 17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3" y="20"/>
                    </a:cubicBezTo>
                    <a:cubicBezTo>
                      <a:pt x="7" y="5"/>
                      <a:pt x="7" y="5"/>
                      <a:pt x="7" y="5"/>
                    </a:cubicBezTo>
                    <a:cubicBezTo>
                      <a:pt x="7" y="5"/>
                      <a:pt x="7" y="5"/>
                      <a:pt x="7" y="5"/>
                    </a:cubicBezTo>
                    <a:cubicBezTo>
                      <a:pt x="3" y="30"/>
                      <a:pt x="3" y="30"/>
                      <a:pt x="3" y="30"/>
                    </a:cubicBezTo>
                    <a:cubicBezTo>
                      <a:pt x="7" y="30"/>
                      <a:pt x="7" y="30"/>
                      <a:pt x="7" y="30"/>
                    </a:cubicBezTo>
                    <a:cubicBezTo>
                      <a:pt x="7" y="45"/>
                      <a:pt x="7" y="45"/>
                      <a:pt x="7" y="45"/>
                    </a:cubicBezTo>
                    <a:cubicBezTo>
                      <a:pt x="7" y="47"/>
                      <a:pt x="8" y="48"/>
                      <a:pt x="9"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5" y="21"/>
                      <a:pt x="25" y="20"/>
                    </a:cubicBezTo>
                    <a:cubicBezTo>
                      <a:pt x="21" y="4"/>
                      <a:pt x="21" y="4"/>
                      <a:pt x="21" y="4"/>
                    </a:cubicBezTo>
                    <a:cubicBezTo>
                      <a:pt x="21" y="1"/>
                      <a:pt x="20"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5" name="Oval 83"/>
              <p:cNvSpPr>
                <a:spLocks noChangeArrowheads="1"/>
              </p:cNvSpPr>
              <p:nvPr/>
            </p:nvSpPr>
            <p:spPr bwMode="auto">
              <a:xfrm>
                <a:off x="629920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22" name="กลุ่ม 521"/>
            <p:cNvGrpSpPr/>
            <p:nvPr/>
          </p:nvGrpSpPr>
          <p:grpSpPr>
            <a:xfrm>
              <a:off x="13581804" y="7569199"/>
              <a:ext cx="460375" cy="1082676"/>
              <a:chOff x="6757988" y="8172450"/>
              <a:chExt cx="460375" cy="1082676"/>
            </a:xfrm>
            <a:solidFill>
              <a:schemeClr val="accent3">
                <a:lumMod val="75000"/>
              </a:schemeClr>
            </a:solidFill>
          </p:grpSpPr>
          <p:sp>
            <p:nvSpPr>
              <p:cNvPr id="532" name="Freeform 84"/>
              <p:cNvSpPr>
                <a:spLocks/>
              </p:cNvSpPr>
              <p:nvPr/>
            </p:nvSpPr>
            <p:spPr bwMode="auto">
              <a:xfrm>
                <a:off x="6757988" y="8374063"/>
                <a:ext cx="460375" cy="881063"/>
              </a:xfrm>
              <a:custGeom>
                <a:avLst/>
                <a:gdLst>
                  <a:gd name="T0" fmla="*/ 17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1 w 25"/>
                  <a:gd name="T51" fmla="*/ 4 h 48"/>
                  <a:gd name="T52" fmla="*/ 17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7"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1" y="21"/>
                      <a:pt x="22" y="22"/>
                      <a:pt x="23" y="22"/>
                    </a:cubicBezTo>
                    <a:cubicBezTo>
                      <a:pt x="24" y="22"/>
                      <a:pt x="25" y="21"/>
                      <a:pt x="25" y="20"/>
                    </a:cubicBezTo>
                    <a:cubicBezTo>
                      <a:pt x="21" y="4"/>
                      <a:pt x="21" y="4"/>
                      <a:pt x="21" y="4"/>
                    </a:cubicBezTo>
                    <a:cubicBezTo>
                      <a:pt x="21" y="1"/>
                      <a:pt x="20" y="0"/>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3" name="Oval 85"/>
              <p:cNvSpPr>
                <a:spLocks noChangeArrowheads="1"/>
              </p:cNvSpPr>
              <p:nvPr/>
            </p:nvSpPr>
            <p:spPr bwMode="auto">
              <a:xfrm>
                <a:off x="6905625"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23" name="กลุ่ม 522"/>
            <p:cNvGrpSpPr/>
            <p:nvPr/>
          </p:nvGrpSpPr>
          <p:grpSpPr>
            <a:xfrm>
              <a:off x="14188229" y="7569199"/>
              <a:ext cx="458788" cy="1082676"/>
              <a:chOff x="7364413" y="8172450"/>
              <a:chExt cx="458788" cy="1082676"/>
            </a:xfrm>
            <a:solidFill>
              <a:schemeClr val="accent3">
                <a:lumMod val="40000"/>
                <a:lumOff val="60000"/>
              </a:schemeClr>
            </a:solidFill>
          </p:grpSpPr>
          <p:sp>
            <p:nvSpPr>
              <p:cNvPr id="530" name="Freeform 86"/>
              <p:cNvSpPr>
                <a:spLocks/>
              </p:cNvSpPr>
              <p:nvPr/>
            </p:nvSpPr>
            <p:spPr bwMode="auto">
              <a:xfrm>
                <a:off x="7364413" y="8374063"/>
                <a:ext cx="458788" cy="881063"/>
              </a:xfrm>
              <a:custGeom>
                <a:avLst/>
                <a:gdLst>
                  <a:gd name="T0" fmla="*/ 18 w 25"/>
                  <a:gd name="T1" fmla="*/ 0 h 48"/>
                  <a:gd name="T2" fmla="*/ 7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7" y="0"/>
                      <a:pt x="7" y="0"/>
                      <a:pt x="7"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1" name="Oval 87"/>
              <p:cNvSpPr>
                <a:spLocks noChangeArrowheads="1"/>
              </p:cNvSpPr>
              <p:nvPr/>
            </p:nvSpPr>
            <p:spPr bwMode="auto">
              <a:xfrm>
                <a:off x="7512050"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24" name="กลุ่ม 523"/>
            <p:cNvGrpSpPr/>
            <p:nvPr/>
          </p:nvGrpSpPr>
          <p:grpSpPr>
            <a:xfrm>
              <a:off x="14794654" y="7569199"/>
              <a:ext cx="458788" cy="1082676"/>
              <a:chOff x="7970838" y="8172450"/>
              <a:chExt cx="458788" cy="1082676"/>
            </a:xfrm>
            <a:solidFill>
              <a:schemeClr val="accent3">
                <a:lumMod val="40000"/>
                <a:lumOff val="60000"/>
              </a:schemeClr>
            </a:solidFill>
          </p:grpSpPr>
          <p:sp>
            <p:nvSpPr>
              <p:cNvPr id="528" name="Freeform 88"/>
              <p:cNvSpPr>
                <a:spLocks/>
              </p:cNvSpPr>
              <p:nvPr/>
            </p:nvSpPr>
            <p:spPr bwMode="auto">
              <a:xfrm>
                <a:off x="7970838" y="8374063"/>
                <a:ext cx="458788" cy="881063"/>
              </a:xfrm>
              <a:custGeom>
                <a:avLst/>
                <a:gdLst>
                  <a:gd name="T0" fmla="*/ 18 w 25"/>
                  <a:gd name="T1" fmla="*/ 0 h 48"/>
                  <a:gd name="T2" fmla="*/ 8 w 25"/>
                  <a:gd name="T3" fmla="*/ 0 h 48"/>
                  <a:gd name="T4" fmla="*/ 3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5 w 25"/>
                  <a:gd name="T33" fmla="*/ 48 h 48"/>
                  <a:gd name="T34" fmla="*/ 17 w 25"/>
                  <a:gd name="T35" fmla="*/ 45 h 48"/>
                  <a:gd name="T36" fmla="*/ 17 w 25"/>
                  <a:gd name="T37" fmla="*/ 30 h 48"/>
                  <a:gd name="T38" fmla="*/ 22 w 25"/>
                  <a:gd name="T39" fmla="*/ 30 h 48"/>
                  <a:gd name="T40" fmla="*/ 17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3" y="4"/>
                    </a:cubicBezTo>
                    <a:cubicBezTo>
                      <a:pt x="0" y="20"/>
                      <a:pt x="0" y="20"/>
                      <a:pt x="0" y="20"/>
                    </a:cubicBezTo>
                    <a:cubicBezTo>
                      <a:pt x="0" y="21"/>
                      <a:pt x="1" y="22"/>
                      <a:pt x="2" y="22"/>
                    </a:cubicBezTo>
                    <a:cubicBezTo>
                      <a:pt x="3" y="22"/>
                      <a:pt x="3"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5" y="48"/>
                    </a:cubicBezTo>
                    <a:cubicBezTo>
                      <a:pt x="17" y="48"/>
                      <a:pt x="17" y="47"/>
                      <a:pt x="17" y="45"/>
                    </a:cubicBezTo>
                    <a:cubicBezTo>
                      <a:pt x="17" y="30"/>
                      <a:pt x="17" y="30"/>
                      <a:pt x="17" y="30"/>
                    </a:cubicBezTo>
                    <a:cubicBezTo>
                      <a:pt x="22" y="30"/>
                      <a:pt x="22" y="30"/>
                      <a:pt x="22" y="30"/>
                    </a:cubicBezTo>
                    <a:cubicBezTo>
                      <a:pt x="17" y="5"/>
                      <a:pt x="17" y="5"/>
                      <a:pt x="17"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9" name="Oval 89"/>
              <p:cNvSpPr>
                <a:spLocks noChangeArrowheads="1"/>
              </p:cNvSpPr>
              <p:nvPr/>
            </p:nvSpPr>
            <p:spPr bwMode="auto">
              <a:xfrm>
                <a:off x="8116888"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25" name="กลุ่ม 524"/>
            <p:cNvGrpSpPr/>
            <p:nvPr/>
          </p:nvGrpSpPr>
          <p:grpSpPr>
            <a:xfrm>
              <a:off x="15401079" y="7569199"/>
              <a:ext cx="458788" cy="1082676"/>
              <a:chOff x="8577263" y="8172450"/>
              <a:chExt cx="458788" cy="1082676"/>
            </a:xfrm>
            <a:solidFill>
              <a:schemeClr val="accent3">
                <a:lumMod val="40000"/>
                <a:lumOff val="60000"/>
              </a:schemeClr>
            </a:solidFill>
          </p:grpSpPr>
          <p:sp>
            <p:nvSpPr>
              <p:cNvPr id="526" name="Freeform 90"/>
              <p:cNvSpPr>
                <a:spLocks/>
              </p:cNvSpPr>
              <p:nvPr/>
            </p:nvSpPr>
            <p:spPr bwMode="auto">
              <a:xfrm>
                <a:off x="8577263" y="8374063"/>
                <a:ext cx="458788" cy="881063"/>
              </a:xfrm>
              <a:custGeom>
                <a:avLst/>
                <a:gdLst>
                  <a:gd name="T0" fmla="*/ 18 w 25"/>
                  <a:gd name="T1" fmla="*/ 0 h 48"/>
                  <a:gd name="T2" fmla="*/ 8 w 25"/>
                  <a:gd name="T3" fmla="*/ 0 h 48"/>
                  <a:gd name="T4" fmla="*/ 4 w 25"/>
                  <a:gd name="T5" fmla="*/ 4 h 48"/>
                  <a:gd name="T6" fmla="*/ 0 w 25"/>
                  <a:gd name="T7" fmla="*/ 20 h 48"/>
                  <a:gd name="T8" fmla="*/ 2 w 25"/>
                  <a:gd name="T9" fmla="*/ 22 h 48"/>
                  <a:gd name="T10" fmla="*/ 4 w 25"/>
                  <a:gd name="T11" fmla="*/ 20 h 48"/>
                  <a:gd name="T12" fmla="*/ 7 w 25"/>
                  <a:gd name="T13" fmla="*/ 5 h 48"/>
                  <a:gd name="T14" fmla="*/ 8 w 25"/>
                  <a:gd name="T15" fmla="*/ 5 h 48"/>
                  <a:gd name="T16" fmla="*/ 3 w 25"/>
                  <a:gd name="T17" fmla="*/ 30 h 48"/>
                  <a:gd name="T18" fmla="*/ 8 w 25"/>
                  <a:gd name="T19" fmla="*/ 30 h 48"/>
                  <a:gd name="T20" fmla="*/ 8 w 25"/>
                  <a:gd name="T21" fmla="*/ 45 h 48"/>
                  <a:gd name="T22" fmla="*/ 10 w 25"/>
                  <a:gd name="T23" fmla="*/ 48 h 48"/>
                  <a:gd name="T24" fmla="*/ 12 w 25"/>
                  <a:gd name="T25" fmla="*/ 45 h 48"/>
                  <a:gd name="T26" fmla="*/ 12 w 25"/>
                  <a:gd name="T27" fmla="*/ 30 h 48"/>
                  <a:gd name="T28" fmla="*/ 13 w 25"/>
                  <a:gd name="T29" fmla="*/ 30 h 48"/>
                  <a:gd name="T30" fmla="*/ 13 w 25"/>
                  <a:gd name="T31" fmla="*/ 45 h 48"/>
                  <a:gd name="T32" fmla="*/ 16 w 25"/>
                  <a:gd name="T33" fmla="*/ 48 h 48"/>
                  <a:gd name="T34" fmla="*/ 18 w 25"/>
                  <a:gd name="T35" fmla="*/ 45 h 48"/>
                  <a:gd name="T36" fmla="*/ 18 w 25"/>
                  <a:gd name="T37" fmla="*/ 30 h 48"/>
                  <a:gd name="T38" fmla="*/ 22 w 25"/>
                  <a:gd name="T39" fmla="*/ 30 h 48"/>
                  <a:gd name="T40" fmla="*/ 18 w 25"/>
                  <a:gd name="T41" fmla="*/ 5 h 48"/>
                  <a:gd name="T42" fmla="*/ 18 w 25"/>
                  <a:gd name="T43" fmla="*/ 5 h 48"/>
                  <a:gd name="T44" fmla="*/ 21 w 25"/>
                  <a:gd name="T45" fmla="*/ 20 h 48"/>
                  <a:gd name="T46" fmla="*/ 23 w 25"/>
                  <a:gd name="T47" fmla="*/ 22 h 48"/>
                  <a:gd name="T48" fmla="*/ 25 w 25"/>
                  <a:gd name="T49" fmla="*/ 20 h 48"/>
                  <a:gd name="T50" fmla="*/ 22 w 25"/>
                  <a:gd name="T51" fmla="*/ 4 h 48"/>
                  <a:gd name="T52" fmla="*/ 18 w 25"/>
                  <a:gd name="T5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8">
                    <a:moveTo>
                      <a:pt x="18" y="0"/>
                    </a:moveTo>
                    <a:cubicBezTo>
                      <a:pt x="8" y="0"/>
                      <a:pt x="8" y="0"/>
                      <a:pt x="8" y="0"/>
                    </a:cubicBezTo>
                    <a:cubicBezTo>
                      <a:pt x="5" y="0"/>
                      <a:pt x="4" y="2"/>
                      <a:pt x="4" y="4"/>
                    </a:cubicBezTo>
                    <a:cubicBezTo>
                      <a:pt x="0" y="20"/>
                      <a:pt x="0" y="20"/>
                      <a:pt x="0" y="20"/>
                    </a:cubicBezTo>
                    <a:cubicBezTo>
                      <a:pt x="0" y="21"/>
                      <a:pt x="1" y="22"/>
                      <a:pt x="2" y="22"/>
                    </a:cubicBezTo>
                    <a:cubicBezTo>
                      <a:pt x="3" y="22"/>
                      <a:pt x="4" y="21"/>
                      <a:pt x="4" y="20"/>
                    </a:cubicBezTo>
                    <a:cubicBezTo>
                      <a:pt x="7" y="5"/>
                      <a:pt x="7" y="5"/>
                      <a:pt x="7" y="5"/>
                    </a:cubicBezTo>
                    <a:cubicBezTo>
                      <a:pt x="8" y="5"/>
                      <a:pt x="8" y="5"/>
                      <a:pt x="8" y="5"/>
                    </a:cubicBezTo>
                    <a:cubicBezTo>
                      <a:pt x="3" y="30"/>
                      <a:pt x="3" y="30"/>
                      <a:pt x="3" y="30"/>
                    </a:cubicBezTo>
                    <a:cubicBezTo>
                      <a:pt x="8" y="30"/>
                      <a:pt x="8" y="30"/>
                      <a:pt x="8" y="30"/>
                    </a:cubicBezTo>
                    <a:cubicBezTo>
                      <a:pt x="8" y="45"/>
                      <a:pt x="8" y="45"/>
                      <a:pt x="8" y="45"/>
                    </a:cubicBezTo>
                    <a:cubicBezTo>
                      <a:pt x="8" y="47"/>
                      <a:pt x="8" y="48"/>
                      <a:pt x="10" y="48"/>
                    </a:cubicBezTo>
                    <a:cubicBezTo>
                      <a:pt x="11" y="48"/>
                      <a:pt x="12" y="47"/>
                      <a:pt x="12" y="45"/>
                    </a:cubicBezTo>
                    <a:cubicBezTo>
                      <a:pt x="12" y="30"/>
                      <a:pt x="12" y="30"/>
                      <a:pt x="12" y="30"/>
                    </a:cubicBezTo>
                    <a:cubicBezTo>
                      <a:pt x="13" y="30"/>
                      <a:pt x="13" y="30"/>
                      <a:pt x="13" y="30"/>
                    </a:cubicBezTo>
                    <a:cubicBezTo>
                      <a:pt x="13" y="45"/>
                      <a:pt x="13" y="45"/>
                      <a:pt x="13" y="45"/>
                    </a:cubicBezTo>
                    <a:cubicBezTo>
                      <a:pt x="13" y="47"/>
                      <a:pt x="14" y="48"/>
                      <a:pt x="16" y="48"/>
                    </a:cubicBezTo>
                    <a:cubicBezTo>
                      <a:pt x="17" y="48"/>
                      <a:pt x="18" y="47"/>
                      <a:pt x="18" y="45"/>
                    </a:cubicBezTo>
                    <a:cubicBezTo>
                      <a:pt x="18" y="30"/>
                      <a:pt x="18" y="30"/>
                      <a:pt x="18" y="30"/>
                    </a:cubicBezTo>
                    <a:cubicBezTo>
                      <a:pt x="22" y="30"/>
                      <a:pt x="22" y="30"/>
                      <a:pt x="22" y="30"/>
                    </a:cubicBezTo>
                    <a:cubicBezTo>
                      <a:pt x="18" y="5"/>
                      <a:pt x="18" y="5"/>
                      <a:pt x="18" y="5"/>
                    </a:cubicBezTo>
                    <a:cubicBezTo>
                      <a:pt x="18" y="5"/>
                      <a:pt x="18" y="5"/>
                      <a:pt x="18" y="5"/>
                    </a:cubicBezTo>
                    <a:cubicBezTo>
                      <a:pt x="21" y="20"/>
                      <a:pt x="21" y="20"/>
                      <a:pt x="21" y="20"/>
                    </a:cubicBezTo>
                    <a:cubicBezTo>
                      <a:pt x="22" y="21"/>
                      <a:pt x="22" y="22"/>
                      <a:pt x="23" y="22"/>
                    </a:cubicBezTo>
                    <a:cubicBezTo>
                      <a:pt x="24" y="22"/>
                      <a:pt x="25" y="21"/>
                      <a:pt x="25" y="20"/>
                    </a:cubicBezTo>
                    <a:cubicBezTo>
                      <a:pt x="22" y="4"/>
                      <a:pt x="22" y="4"/>
                      <a:pt x="22" y="4"/>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7" name="Oval 91"/>
              <p:cNvSpPr>
                <a:spLocks noChangeArrowheads="1"/>
              </p:cNvSpPr>
              <p:nvPr/>
            </p:nvSpPr>
            <p:spPr bwMode="auto">
              <a:xfrm>
                <a:off x="8723313" y="8172450"/>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606" name="TextBox 605"/>
          <p:cNvSpPr txBox="1"/>
          <p:nvPr/>
        </p:nvSpPr>
        <p:spPr bwMode="auto">
          <a:xfrm>
            <a:off x="5157300" y="8169276"/>
            <a:ext cx="3801041"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Man population</a:t>
            </a:r>
            <a:endParaRPr lang="id-ID" sz="4000" b="1" dirty="0">
              <a:solidFill>
                <a:schemeClr val="accent5"/>
              </a:solidFill>
              <a:latin typeface="Lato" pitchFamily="34" charset="0"/>
              <a:ea typeface="Lato" pitchFamily="34" charset="0"/>
              <a:cs typeface="Lato" pitchFamily="34" charset="0"/>
            </a:endParaRPr>
          </a:p>
        </p:txBody>
      </p:sp>
      <p:sp>
        <p:nvSpPr>
          <p:cNvPr id="607" name="TextBox 31"/>
          <p:cNvSpPr txBox="1">
            <a:spLocks noChangeArrowheads="1"/>
          </p:cNvSpPr>
          <p:nvPr/>
        </p:nvSpPr>
        <p:spPr bwMode="auto">
          <a:xfrm>
            <a:off x="5176956" y="8718822"/>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5"/>
                </a:solidFill>
                <a:latin typeface="Lato Black" pitchFamily="34" charset="0"/>
                <a:ea typeface="Lato Black" pitchFamily="34" charset="0"/>
                <a:cs typeface="Lato Black" pitchFamily="34" charset="0"/>
              </a:rPr>
              <a:t>25</a:t>
            </a:r>
            <a:r>
              <a:rPr lang="id-ID" sz="11200" b="1" dirty="0">
                <a:solidFill>
                  <a:schemeClr val="accent5"/>
                </a:solidFill>
                <a:latin typeface="Lato Black" pitchFamily="34" charset="0"/>
                <a:ea typeface="Lato Black" pitchFamily="34" charset="0"/>
                <a:cs typeface="Lato Black" pitchFamily="34" charset="0"/>
              </a:rPr>
              <a:t>%</a:t>
            </a:r>
          </a:p>
        </p:txBody>
      </p:sp>
      <p:sp>
        <p:nvSpPr>
          <p:cNvPr id="608" name="TextBox 30"/>
          <p:cNvSpPr txBox="1">
            <a:spLocks noChangeArrowheads="1"/>
          </p:cNvSpPr>
          <p:nvPr/>
        </p:nvSpPr>
        <p:spPr bwMode="auto">
          <a:xfrm>
            <a:off x="5212483" y="10475519"/>
            <a:ext cx="5694383" cy="105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609" name="TextBox 608"/>
          <p:cNvSpPr txBox="1"/>
          <p:nvPr/>
        </p:nvSpPr>
        <p:spPr bwMode="auto">
          <a:xfrm>
            <a:off x="14032271" y="8305800"/>
            <a:ext cx="4580100" cy="707886"/>
          </a:xfrm>
          <a:prstGeom prst="rect">
            <a:avLst/>
          </a:prstGeom>
          <a:noFill/>
        </p:spPr>
        <p:txBody>
          <a:bodyPr wrap="none">
            <a:spAutoFit/>
          </a:bodyPr>
          <a:lstStyle/>
          <a:p>
            <a:pP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Woman population</a:t>
            </a:r>
            <a:endParaRPr lang="id-ID" sz="4000" b="1" dirty="0">
              <a:solidFill>
                <a:schemeClr val="accent3"/>
              </a:solidFill>
              <a:latin typeface="Lato" pitchFamily="34" charset="0"/>
              <a:ea typeface="Lato" pitchFamily="34" charset="0"/>
              <a:cs typeface="Lato" pitchFamily="34" charset="0"/>
            </a:endParaRPr>
          </a:p>
        </p:txBody>
      </p:sp>
      <p:sp>
        <p:nvSpPr>
          <p:cNvPr id="610" name="TextBox 31"/>
          <p:cNvSpPr txBox="1">
            <a:spLocks noChangeArrowheads="1"/>
          </p:cNvSpPr>
          <p:nvPr/>
        </p:nvSpPr>
        <p:spPr bwMode="auto">
          <a:xfrm>
            <a:off x="14051927" y="8855346"/>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3"/>
                </a:solidFill>
                <a:latin typeface="Lato Black" pitchFamily="34" charset="0"/>
                <a:ea typeface="Lato Black" pitchFamily="34" charset="0"/>
                <a:cs typeface="Lato Black" pitchFamily="34" charset="0"/>
              </a:rPr>
              <a:t>75</a:t>
            </a:r>
            <a:r>
              <a:rPr lang="id-ID" sz="11200" b="1" dirty="0">
                <a:solidFill>
                  <a:schemeClr val="accent3"/>
                </a:solidFill>
                <a:latin typeface="Lato Black" pitchFamily="34" charset="0"/>
                <a:ea typeface="Lato Black" pitchFamily="34" charset="0"/>
                <a:cs typeface="Lato Black" pitchFamily="34" charset="0"/>
              </a:rPr>
              <a:t>%</a:t>
            </a:r>
          </a:p>
        </p:txBody>
      </p:sp>
      <p:sp>
        <p:nvSpPr>
          <p:cNvPr id="611" name="TextBox 30"/>
          <p:cNvSpPr txBox="1">
            <a:spLocks noChangeArrowheads="1"/>
          </p:cNvSpPr>
          <p:nvPr/>
        </p:nvSpPr>
        <p:spPr bwMode="auto">
          <a:xfrm>
            <a:off x="14087454" y="10612043"/>
            <a:ext cx="5694383" cy="105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260" name="Group 259"/>
          <p:cNvGrpSpPr/>
          <p:nvPr/>
        </p:nvGrpSpPr>
        <p:grpSpPr>
          <a:xfrm>
            <a:off x="9342437" y="0"/>
            <a:ext cx="5121981" cy="1859280"/>
            <a:chOff x="9266237" y="-30479"/>
            <a:chExt cx="5121981" cy="1859280"/>
          </a:xfrm>
        </p:grpSpPr>
        <p:sp>
          <p:nvSpPr>
            <p:cNvPr id="261"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62" name="TextBox 261"/>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263" name="กลุ่ม 1"/>
            <p:cNvGrpSpPr/>
            <p:nvPr/>
          </p:nvGrpSpPr>
          <p:grpSpPr>
            <a:xfrm>
              <a:off x="10629638" y="960536"/>
              <a:ext cx="2675199" cy="191868"/>
              <a:chOff x="731836" y="7607630"/>
              <a:chExt cx="3043601" cy="240970"/>
            </a:xfrm>
          </p:grpSpPr>
          <p:sp>
            <p:nvSpPr>
              <p:cNvPr id="264"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65"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66"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67"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68"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0071136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barn(outVertical)">
                                      <p:cBhvr>
                                        <p:cTn id="7" dur="500"/>
                                        <p:tgtEl>
                                          <p:spTgt spid="153"/>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485"/>
                                        </p:tgtEl>
                                        <p:attrNameLst>
                                          <p:attrName>style.visibility</p:attrName>
                                        </p:attrNameLst>
                                      </p:cBhvr>
                                      <p:to>
                                        <p:strVal val="visible"/>
                                      </p:to>
                                    </p:set>
                                    <p:animEffect transition="in" filter="barn(outVertical)">
                                      <p:cBhvr>
                                        <p:cTn id="11" dur="500"/>
                                        <p:tgtEl>
                                          <p:spTgt spid="485"/>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06"/>
                                        </p:tgtEl>
                                        <p:attrNameLst>
                                          <p:attrName>style.visibility</p:attrName>
                                        </p:attrNameLst>
                                      </p:cBhvr>
                                      <p:to>
                                        <p:strVal val="visible"/>
                                      </p:to>
                                    </p:set>
                                    <p:animEffect transition="in" filter="wipe(left)">
                                      <p:cBhvr>
                                        <p:cTn id="15" dur="250"/>
                                        <p:tgtEl>
                                          <p:spTgt spid="606"/>
                                        </p:tgtEl>
                                      </p:cBhvr>
                                    </p:animEffect>
                                  </p:childTnLst>
                                </p:cTn>
                              </p:par>
                            </p:childTnLst>
                          </p:cTn>
                        </p:par>
                        <p:par>
                          <p:cTn id="16" fill="hold">
                            <p:stCondLst>
                              <p:cond delay="1250"/>
                            </p:stCondLst>
                            <p:childTnLst>
                              <p:par>
                                <p:cTn id="17" presetID="22" presetClass="entr" presetSubtype="2" fill="hold" grpId="0" nodeType="afterEffect">
                                  <p:stCondLst>
                                    <p:cond delay="0"/>
                                  </p:stCondLst>
                                  <p:childTnLst>
                                    <p:set>
                                      <p:cBhvr>
                                        <p:cTn id="18" dur="1" fill="hold">
                                          <p:stCondLst>
                                            <p:cond delay="0"/>
                                          </p:stCondLst>
                                        </p:cTn>
                                        <p:tgtEl>
                                          <p:spTgt spid="607"/>
                                        </p:tgtEl>
                                        <p:attrNameLst>
                                          <p:attrName>style.visibility</p:attrName>
                                        </p:attrNameLst>
                                      </p:cBhvr>
                                      <p:to>
                                        <p:strVal val="visible"/>
                                      </p:to>
                                    </p:set>
                                    <p:animEffect transition="in" filter="wipe(right)">
                                      <p:cBhvr>
                                        <p:cTn id="19" dur="250"/>
                                        <p:tgtEl>
                                          <p:spTgt spid="607"/>
                                        </p:tgtEl>
                                      </p:cBhvr>
                                    </p:animEffect>
                                  </p:childTnLst>
                                </p:cTn>
                              </p:par>
                            </p:childTnLst>
                          </p:cTn>
                        </p:par>
                        <p:par>
                          <p:cTn id="20" fill="hold">
                            <p:stCondLst>
                              <p:cond delay="1500"/>
                            </p:stCondLst>
                            <p:childTnLst>
                              <p:par>
                                <p:cTn id="21" presetID="22" presetClass="entr" presetSubtype="2" fill="hold" grpId="0" nodeType="afterEffect">
                                  <p:stCondLst>
                                    <p:cond delay="0"/>
                                  </p:stCondLst>
                                  <p:childTnLst>
                                    <p:set>
                                      <p:cBhvr>
                                        <p:cTn id="22" dur="1" fill="hold">
                                          <p:stCondLst>
                                            <p:cond delay="0"/>
                                          </p:stCondLst>
                                        </p:cTn>
                                        <p:tgtEl>
                                          <p:spTgt spid="608"/>
                                        </p:tgtEl>
                                        <p:attrNameLst>
                                          <p:attrName>style.visibility</p:attrName>
                                        </p:attrNameLst>
                                      </p:cBhvr>
                                      <p:to>
                                        <p:strVal val="visible"/>
                                      </p:to>
                                    </p:set>
                                    <p:animEffect transition="in" filter="wipe(right)">
                                      <p:cBhvr>
                                        <p:cTn id="23" dur="250"/>
                                        <p:tgtEl>
                                          <p:spTgt spid="608"/>
                                        </p:tgtEl>
                                      </p:cBhvr>
                                    </p:animEffect>
                                  </p:childTnLst>
                                </p:cTn>
                              </p:par>
                            </p:childTnLst>
                          </p:cTn>
                        </p:par>
                        <p:par>
                          <p:cTn id="24" fill="hold">
                            <p:stCondLst>
                              <p:cond delay="1750"/>
                            </p:stCondLst>
                            <p:childTnLst>
                              <p:par>
                                <p:cTn id="25" presetID="22" presetClass="entr" presetSubtype="8" fill="hold" grpId="0" nodeType="afterEffect">
                                  <p:stCondLst>
                                    <p:cond delay="0"/>
                                  </p:stCondLst>
                                  <p:childTnLst>
                                    <p:set>
                                      <p:cBhvr>
                                        <p:cTn id="26" dur="1" fill="hold">
                                          <p:stCondLst>
                                            <p:cond delay="0"/>
                                          </p:stCondLst>
                                        </p:cTn>
                                        <p:tgtEl>
                                          <p:spTgt spid="609"/>
                                        </p:tgtEl>
                                        <p:attrNameLst>
                                          <p:attrName>style.visibility</p:attrName>
                                        </p:attrNameLst>
                                      </p:cBhvr>
                                      <p:to>
                                        <p:strVal val="visible"/>
                                      </p:to>
                                    </p:set>
                                    <p:animEffect transition="in" filter="wipe(left)">
                                      <p:cBhvr>
                                        <p:cTn id="27" dur="250"/>
                                        <p:tgtEl>
                                          <p:spTgt spid="609"/>
                                        </p:tgtEl>
                                      </p:cBhvr>
                                    </p:animEffect>
                                  </p:childTnLst>
                                </p:cTn>
                              </p:par>
                            </p:childTnLst>
                          </p:cTn>
                        </p:par>
                        <p:par>
                          <p:cTn id="28" fill="hold">
                            <p:stCondLst>
                              <p:cond delay="2000"/>
                            </p:stCondLst>
                            <p:childTnLst>
                              <p:par>
                                <p:cTn id="29" presetID="22" presetClass="entr" presetSubtype="2" fill="hold" grpId="0" nodeType="afterEffect">
                                  <p:stCondLst>
                                    <p:cond delay="0"/>
                                  </p:stCondLst>
                                  <p:childTnLst>
                                    <p:set>
                                      <p:cBhvr>
                                        <p:cTn id="30" dur="1" fill="hold">
                                          <p:stCondLst>
                                            <p:cond delay="0"/>
                                          </p:stCondLst>
                                        </p:cTn>
                                        <p:tgtEl>
                                          <p:spTgt spid="610"/>
                                        </p:tgtEl>
                                        <p:attrNameLst>
                                          <p:attrName>style.visibility</p:attrName>
                                        </p:attrNameLst>
                                      </p:cBhvr>
                                      <p:to>
                                        <p:strVal val="visible"/>
                                      </p:to>
                                    </p:set>
                                    <p:animEffect transition="in" filter="wipe(right)">
                                      <p:cBhvr>
                                        <p:cTn id="31" dur="250"/>
                                        <p:tgtEl>
                                          <p:spTgt spid="610"/>
                                        </p:tgtEl>
                                      </p:cBhvr>
                                    </p:animEffect>
                                  </p:childTnLst>
                                </p:cTn>
                              </p:par>
                            </p:childTnLst>
                          </p:cTn>
                        </p:par>
                        <p:par>
                          <p:cTn id="32" fill="hold">
                            <p:stCondLst>
                              <p:cond delay="2250"/>
                            </p:stCondLst>
                            <p:childTnLst>
                              <p:par>
                                <p:cTn id="33" presetID="22" presetClass="entr" presetSubtype="2" fill="hold" grpId="0" nodeType="afterEffect">
                                  <p:stCondLst>
                                    <p:cond delay="0"/>
                                  </p:stCondLst>
                                  <p:childTnLst>
                                    <p:set>
                                      <p:cBhvr>
                                        <p:cTn id="34" dur="1" fill="hold">
                                          <p:stCondLst>
                                            <p:cond delay="0"/>
                                          </p:stCondLst>
                                        </p:cTn>
                                        <p:tgtEl>
                                          <p:spTgt spid="611"/>
                                        </p:tgtEl>
                                        <p:attrNameLst>
                                          <p:attrName>style.visibility</p:attrName>
                                        </p:attrNameLst>
                                      </p:cBhvr>
                                      <p:to>
                                        <p:strVal val="visible"/>
                                      </p:to>
                                    </p:set>
                                    <p:animEffect transition="in" filter="wipe(right)">
                                      <p:cBhvr>
                                        <p:cTn id="35" dur="250"/>
                                        <p:tgtEl>
                                          <p:spTgt spid="6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 grpId="0"/>
      <p:bldP spid="607" grpId="0"/>
      <p:bldP spid="608" grpId="0"/>
      <p:bldP spid="609" grpId="0"/>
      <p:bldP spid="610" grpId="0"/>
      <p:bldP spid="61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2" name="กลุ่ม 411"/>
          <p:cNvGrpSpPr/>
          <p:nvPr/>
        </p:nvGrpSpPr>
        <p:grpSpPr>
          <a:xfrm rot="16200000">
            <a:off x="11806167" y="1503302"/>
            <a:ext cx="2872848" cy="6602654"/>
            <a:chOff x="13662026" y="3490913"/>
            <a:chExt cx="2411412" cy="3406775"/>
          </a:xfrm>
        </p:grpSpPr>
        <p:sp>
          <p:nvSpPr>
            <p:cNvPr id="413" name="Freeform 34"/>
            <p:cNvSpPr>
              <a:spLocks/>
            </p:cNvSpPr>
            <p:nvPr/>
          </p:nvSpPr>
          <p:spPr bwMode="auto">
            <a:xfrm>
              <a:off x="13679488" y="6267450"/>
              <a:ext cx="2393950" cy="630238"/>
            </a:xfrm>
            <a:custGeom>
              <a:avLst/>
              <a:gdLst>
                <a:gd name="T0" fmla="*/ 618 w 1508"/>
                <a:gd name="T1" fmla="*/ 0 h 397"/>
                <a:gd name="T2" fmla="*/ 0 w 1508"/>
                <a:gd name="T3" fmla="*/ 0 h 397"/>
                <a:gd name="T4" fmla="*/ 440 w 1508"/>
                <a:gd name="T5" fmla="*/ 397 h 397"/>
                <a:gd name="T6" fmla="*/ 1508 w 1508"/>
                <a:gd name="T7" fmla="*/ 397 h 397"/>
                <a:gd name="T8" fmla="*/ 618 w 1508"/>
                <a:gd name="T9" fmla="*/ 0 h 397"/>
              </a:gdLst>
              <a:ahLst/>
              <a:cxnLst>
                <a:cxn ang="0">
                  <a:pos x="T0" y="T1"/>
                </a:cxn>
                <a:cxn ang="0">
                  <a:pos x="T2" y="T3"/>
                </a:cxn>
                <a:cxn ang="0">
                  <a:pos x="T4" y="T5"/>
                </a:cxn>
                <a:cxn ang="0">
                  <a:pos x="T6" y="T7"/>
                </a:cxn>
                <a:cxn ang="0">
                  <a:pos x="T8" y="T9"/>
                </a:cxn>
              </a:cxnLst>
              <a:rect l="0" t="0" r="r" b="b"/>
              <a:pathLst>
                <a:path w="1508" h="397">
                  <a:moveTo>
                    <a:pt x="618" y="0"/>
                  </a:moveTo>
                  <a:lnTo>
                    <a:pt x="0" y="0"/>
                  </a:lnTo>
                  <a:lnTo>
                    <a:pt x="440" y="397"/>
                  </a:lnTo>
                  <a:lnTo>
                    <a:pt x="1508" y="397"/>
                  </a:lnTo>
                  <a:lnTo>
                    <a:pt x="618" y="0"/>
                  </a:lnTo>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414" name="Freeform 38"/>
            <p:cNvSpPr>
              <a:spLocks/>
            </p:cNvSpPr>
            <p:nvPr/>
          </p:nvSpPr>
          <p:spPr bwMode="auto">
            <a:xfrm>
              <a:off x="13662026" y="3490913"/>
              <a:ext cx="998538" cy="2776538"/>
            </a:xfrm>
            <a:custGeom>
              <a:avLst/>
              <a:gdLst>
                <a:gd name="T0" fmla="*/ 315 w 629"/>
                <a:gd name="T1" fmla="*/ 0 h 1749"/>
                <a:gd name="T2" fmla="*/ 11 w 629"/>
                <a:gd name="T3" fmla="*/ 283 h 1749"/>
                <a:gd name="T4" fmla="*/ 0 w 629"/>
                <a:gd name="T5" fmla="*/ 1749 h 1749"/>
                <a:gd name="T6" fmla="*/ 629 w 629"/>
                <a:gd name="T7" fmla="*/ 1749 h 1749"/>
                <a:gd name="T8" fmla="*/ 629 w 629"/>
                <a:gd name="T9" fmla="*/ 283 h 1749"/>
                <a:gd name="T10" fmla="*/ 315 w 629"/>
                <a:gd name="T11" fmla="*/ 0 h 1749"/>
              </a:gdLst>
              <a:ahLst/>
              <a:cxnLst>
                <a:cxn ang="0">
                  <a:pos x="T0" y="T1"/>
                </a:cxn>
                <a:cxn ang="0">
                  <a:pos x="T2" y="T3"/>
                </a:cxn>
                <a:cxn ang="0">
                  <a:pos x="T4" y="T5"/>
                </a:cxn>
                <a:cxn ang="0">
                  <a:pos x="T6" y="T7"/>
                </a:cxn>
                <a:cxn ang="0">
                  <a:pos x="T8" y="T9"/>
                </a:cxn>
                <a:cxn ang="0">
                  <a:pos x="T10" y="T11"/>
                </a:cxn>
              </a:cxnLst>
              <a:rect l="0" t="0" r="r" b="b"/>
              <a:pathLst>
                <a:path w="629" h="1749">
                  <a:moveTo>
                    <a:pt x="315" y="0"/>
                  </a:moveTo>
                  <a:lnTo>
                    <a:pt x="11" y="283"/>
                  </a:lnTo>
                  <a:lnTo>
                    <a:pt x="0" y="1749"/>
                  </a:lnTo>
                  <a:lnTo>
                    <a:pt x="629" y="1749"/>
                  </a:lnTo>
                  <a:lnTo>
                    <a:pt x="629" y="283"/>
                  </a:lnTo>
                  <a:lnTo>
                    <a:pt x="315"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449" name="กลุ่ม 448"/>
          <p:cNvGrpSpPr/>
          <p:nvPr/>
        </p:nvGrpSpPr>
        <p:grpSpPr>
          <a:xfrm rot="16200000">
            <a:off x="11508080" y="2372133"/>
            <a:ext cx="2019883" cy="8051793"/>
            <a:chOff x="12682538" y="2743200"/>
            <a:chExt cx="1695450" cy="4154488"/>
          </a:xfrm>
        </p:grpSpPr>
        <p:sp>
          <p:nvSpPr>
            <p:cNvPr id="450" name="Freeform 31"/>
            <p:cNvSpPr>
              <a:spLocks/>
            </p:cNvSpPr>
            <p:nvPr/>
          </p:nvSpPr>
          <p:spPr bwMode="auto">
            <a:xfrm>
              <a:off x="12682538" y="6267450"/>
              <a:ext cx="1695450" cy="630238"/>
            </a:xfrm>
            <a:custGeom>
              <a:avLst/>
              <a:gdLst>
                <a:gd name="T0" fmla="*/ 628 w 1068"/>
                <a:gd name="T1" fmla="*/ 0 h 397"/>
                <a:gd name="T2" fmla="*/ 0 w 1068"/>
                <a:gd name="T3" fmla="*/ 0 h 397"/>
                <a:gd name="T4" fmla="*/ 0 w 1068"/>
                <a:gd name="T5" fmla="*/ 397 h 397"/>
                <a:gd name="T6" fmla="*/ 1068 w 1068"/>
                <a:gd name="T7" fmla="*/ 397 h 397"/>
                <a:gd name="T8" fmla="*/ 628 w 1068"/>
                <a:gd name="T9" fmla="*/ 0 h 397"/>
              </a:gdLst>
              <a:ahLst/>
              <a:cxnLst>
                <a:cxn ang="0">
                  <a:pos x="T0" y="T1"/>
                </a:cxn>
                <a:cxn ang="0">
                  <a:pos x="T2" y="T3"/>
                </a:cxn>
                <a:cxn ang="0">
                  <a:pos x="T4" y="T5"/>
                </a:cxn>
                <a:cxn ang="0">
                  <a:pos x="T6" y="T7"/>
                </a:cxn>
                <a:cxn ang="0">
                  <a:pos x="T8" y="T9"/>
                </a:cxn>
              </a:cxnLst>
              <a:rect l="0" t="0" r="r" b="b"/>
              <a:pathLst>
                <a:path w="1068" h="397">
                  <a:moveTo>
                    <a:pt x="628" y="0"/>
                  </a:moveTo>
                  <a:lnTo>
                    <a:pt x="0" y="0"/>
                  </a:lnTo>
                  <a:lnTo>
                    <a:pt x="0" y="397"/>
                  </a:lnTo>
                  <a:lnTo>
                    <a:pt x="1068" y="397"/>
                  </a:lnTo>
                  <a:lnTo>
                    <a:pt x="628"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451" name="Freeform 37"/>
            <p:cNvSpPr>
              <a:spLocks/>
            </p:cNvSpPr>
            <p:nvPr/>
          </p:nvSpPr>
          <p:spPr bwMode="auto">
            <a:xfrm>
              <a:off x="12682538" y="2743200"/>
              <a:ext cx="979488" cy="3524250"/>
            </a:xfrm>
            <a:custGeom>
              <a:avLst/>
              <a:gdLst>
                <a:gd name="T0" fmla="*/ 314 w 617"/>
                <a:gd name="T1" fmla="*/ 0 h 2220"/>
                <a:gd name="T2" fmla="*/ 0 w 617"/>
                <a:gd name="T3" fmla="*/ 283 h 2220"/>
                <a:gd name="T4" fmla="*/ 0 w 617"/>
                <a:gd name="T5" fmla="*/ 2220 h 2220"/>
                <a:gd name="T6" fmla="*/ 617 w 617"/>
                <a:gd name="T7" fmla="*/ 2220 h 2220"/>
                <a:gd name="T8" fmla="*/ 617 w 617"/>
                <a:gd name="T9" fmla="*/ 283 h 2220"/>
                <a:gd name="T10" fmla="*/ 314 w 617"/>
                <a:gd name="T11" fmla="*/ 0 h 2220"/>
              </a:gdLst>
              <a:ahLst/>
              <a:cxnLst>
                <a:cxn ang="0">
                  <a:pos x="T0" y="T1"/>
                </a:cxn>
                <a:cxn ang="0">
                  <a:pos x="T2" y="T3"/>
                </a:cxn>
                <a:cxn ang="0">
                  <a:pos x="T4" y="T5"/>
                </a:cxn>
                <a:cxn ang="0">
                  <a:pos x="T6" y="T7"/>
                </a:cxn>
                <a:cxn ang="0">
                  <a:pos x="T8" y="T9"/>
                </a:cxn>
                <a:cxn ang="0">
                  <a:pos x="T10" y="T11"/>
                </a:cxn>
              </a:cxnLst>
              <a:rect l="0" t="0" r="r" b="b"/>
              <a:pathLst>
                <a:path w="617" h="2220">
                  <a:moveTo>
                    <a:pt x="314" y="0"/>
                  </a:moveTo>
                  <a:lnTo>
                    <a:pt x="0" y="283"/>
                  </a:lnTo>
                  <a:lnTo>
                    <a:pt x="0" y="2220"/>
                  </a:lnTo>
                  <a:lnTo>
                    <a:pt x="617" y="2220"/>
                  </a:lnTo>
                  <a:lnTo>
                    <a:pt x="617" y="283"/>
                  </a:lnTo>
                  <a:lnTo>
                    <a:pt x="31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456" name="กลุ่ม 455"/>
          <p:cNvGrpSpPr/>
          <p:nvPr/>
        </p:nvGrpSpPr>
        <p:grpSpPr>
          <a:xfrm rot="16200000">
            <a:off x="11669609" y="4553544"/>
            <a:ext cx="2019883" cy="7728736"/>
            <a:chOff x="10987088" y="2909888"/>
            <a:chExt cx="1695450" cy="3987800"/>
          </a:xfrm>
        </p:grpSpPr>
        <p:sp>
          <p:nvSpPr>
            <p:cNvPr id="457" name="Freeform 29"/>
            <p:cNvSpPr>
              <a:spLocks/>
            </p:cNvSpPr>
            <p:nvPr/>
          </p:nvSpPr>
          <p:spPr bwMode="auto">
            <a:xfrm>
              <a:off x="10987088" y="6267450"/>
              <a:ext cx="1695450" cy="630238"/>
            </a:xfrm>
            <a:custGeom>
              <a:avLst/>
              <a:gdLst>
                <a:gd name="T0" fmla="*/ 1068 w 1068"/>
                <a:gd name="T1" fmla="*/ 0 h 397"/>
                <a:gd name="T2" fmla="*/ 439 w 1068"/>
                <a:gd name="T3" fmla="*/ 0 h 397"/>
                <a:gd name="T4" fmla="*/ 0 w 1068"/>
                <a:gd name="T5" fmla="*/ 397 h 397"/>
                <a:gd name="T6" fmla="*/ 1068 w 1068"/>
                <a:gd name="T7" fmla="*/ 397 h 397"/>
                <a:gd name="T8" fmla="*/ 1068 w 1068"/>
                <a:gd name="T9" fmla="*/ 0 h 397"/>
              </a:gdLst>
              <a:ahLst/>
              <a:cxnLst>
                <a:cxn ang="0">
                  <a:pos x="T0" y="T1"/>
                </a:cxn>
                <a:cxn ang="0">
                  <a:pos x="T2" y="T3"/>
                </a:cxn>
                <a:cxn ang="0">
                  <a:pos x="T4" y="T5"/>
                </a:cxn>
                <a:cxn ang="0">
                  <a:pos x="T6" y="T7"/>
                </a:cxn>
                <a:cxn ang="0">
                  <a:pos x="T8" y="T9"/>
                </a:cxn>
              </a:cxnLst>
              <a:rect l="0" t="0" r="r" b="b"/>
              <a:pathLst>
                <a:path w="1068" h="397">
                  <a:moveTo>
                    <a:pt x="1068" y="0"/>
                  </a:moveTo>
                  <a:lnTo>
                    <a:pt x="439" y="0"/>
                  </a:lnTo>
                  <a:lnTo>
                    <a:pt x="0" y="397"/>
                  </a:lnTo>
                  <a:lnTo>
                    <a:pt x="1068" y="397"/>
                  </a:lnTo>
                  <a:lnTo>
                    <a:pt x="1068"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458" name="กลุ่ม 457"/>
            <p:cNvGrpSpPr/>
            <p:nvPr/>
          </p:nvGrpSpPr>
          <p:grpSpPr>
            <a:xfrm>
              <a:off x="10987088" y="2909888"/>
              <a:ext cx="1695450" cy="3987800"/>
              <a:chOff x="10987088" y="2909888"/>
              <a:chExt cx="1695450" cy="3987800"/>
            </a:xfrm>
          </p:grpSpPr>
          <p:sp>
            <p:nvSpPr>
              <p:cNvPr id="459" name="Freeform 30"/>
              <p:cNvSpPr>
                <a:spLocks/>
              </p:cNvSpPr>
              <p:nvPr/>
            </p:nvSpPr>
            <p:spPr bwMode="auto">
              <a:xfrm>
                <a:off x="10987088" y="6267450"/>
                <a:ext cx="1695450" cy="630238"/>
              </a:xfrm>
              <a:custGeom>
                <a:avLst/>
                <a:gdLst>
                  <a:gd name="T0" fmla="*/ 1068 w 1068"/>
                  <a:gd name="T1" fmla="*/ 0 h 397"/>
                  <a:gd name="T2" fmla="*/ 439 w 1068"/>
                  <a:gd name="T3" fmla="*/ 0 h 397"/>
                  <a:gd name="T4" fmla="*/ 0 w 1068"/>
                  <a:gd name="T5" fmla="*/ 397 h 397"/>
                  <a:gd name="T6" fmla="*/ 1068 w 1068"/>
                  <a:gd name="T7" fmla="*/ 397 h 397"/>
                  <a:gd name="T8" fmla="*/ 1068 w 1068"/>
                  <a:gd name="T9" fmla="*/ 0 h 397"/>
                </a:gdLst>
                <a:ahLst/>
                <a:cxnLst>
                  <a:cxn ang="0">
                    <a:pos x="T0" y="T1"/>
                  </a:cxn>
                  <a:cxn ang="0">
                    <a:pos x="T2" y="T3"/>
                  </a:cxn>
                  <a:cxn ang="0">
                    <a:pos x="T4" y="T5"/>
                  </a:cxn>
                  <a:cxn ang="0">
                    <a:pos x="T6" y="T7"/>
                  </a:cxn>
                  <a:cxn ang="0">
                    <a:pos x="T8" y="T9"/>
                  </a:cxn>
                </a:cxnLst>
                <a:rect l="0" t="0" r="r" b="b"/>
                <a:pathLst>
                  <a:path w="1068" h="397">
                    <a:moveTo>
                      <a:pt x="1068" y="0"/>
                    </a:moveTo>
                    <a:lnTo>
                      <a:pt x="439" y="0"/>
                    </a:lnTo>
                    <a:lnTo>
                      <a:pt x="0" y="397"/>
                    </a:lnTo>
                    <a:lnTo>
                      <a:pt x="1068" y="397"/>
                    </a:lnTo>
                    <a:lnTo>
                      <a:pt x="10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0" name="Freeform 36"/>
              <p:cNvSpPr>
                <a:spLocks/>
              </p:cNvSpPr>
              <p:nvPr/>
            </p:nvSpPr>
            <p:spPr bwMode="auto">
              <a:xfrm>
                <a:off x="11701463" y="2909888"/>
                <a:ext cx="981075" cy="3357563"/>
              </a:xfrm>
              <a:custGeom>
                <a:avLst/>
                <a:gdLst>
                  <a:gd name="T0" fmla="*/ 304 w 618"/>
                  <a:gd name="T1" fmla="*/ 0 h 2115"/>
                  <a:gd name="T2" fmla="*/ 0 w 618"/>
                  <a:gd name="T3" fmla="*/ 282 h 2115"/>
                  <a:gd name="T4" fmla="*/ 0 w 618"/>
                  <a:gd name="T5" fmla="*/ 2115 h 2115"/>
                  <a:gd name="T6" fmla="*/ 618 w 618"/>
                  <a:gd name="T7" fmla="*/ 2115 h 2115"/>
                  <a:gd name="T8" fmla="*/ 618 w 618"/>
                  <a:gd name="T9" fmla="*/ 282 h 2115"/>
                  <a:gd name="T10" fmla="*/ 304 w 618"/>
                  <a:gd name="T11" fmla="*/ 0 h 2115"/>
                </a:gdLst>
                <a:ahLst/>
                <a:cxnLst>
                  <a:cxn ang="0">
                    <a:pos x="T0" y="T1"/>
                  </a:cxn>
                  <a:cxn ang="0">
                    <a:pos x="T2" y="T3"/>
                  </a:cxn>
                  <a:cxn ang="0">
                    <a:pos x="T4" y="T5"/>
                  </a:cxn>
                  <a:cxn ang="0">
                    <a:pos x="T6" y="T7"/>
                  </a:cxn>
                  <a:cxn ang="0">
                    <a:pos x="T8" y="T9"/>
                  </a:cxn>
                  <a:cxn ang="0">
                    <a:pos x="T10" y="T11"/>
                  </a:cxn>
                </a:cxnLst>
                <a:rect l="0" t="0" r="r" b="b"/>
                <a:pathLst>
                  <a:path w="618" h="2115">
                    <a:moveTo>
                      <a:pt x="304" y="0"/>
                    </a:moveTo>
                    <a:lnTo>
                      <a:pt x="0" y="282"/>
                    </a:lnTo>
                    <a:lnTo>
                      <a:pt x="0" y="2115"/>
                    </a:lnTo>
                    <a:lnTo>
                      <a:pt x="618" y="2115"/>
                    </a:lnTo>
                    <a:lnTo>
                      <a:pt x="618" y="282"/>
                    </a:lnTo>
                    <a:lnTo>
                      <a:pt x="30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grpSp>
        <p:nvGrpSpPr>
          <p:cNvPr id="468" name="กลุ่ม 467"/>
          <p:cNvGrpSpPr/>
          <p:nvPr/>
        </p:nvGrpSpPr>
        <p:grpSpPr>
          <a:xfrm rot="16200000">
            <a:off x="11871724" y="6775542"/>
            <a:ext cx="2870957" cy="6473432"/>
            <a:chOff x="9291638" y="3557588"/>
            <a:chExt cx="2409825" cy="3340100"/>
          </a:xfrm>
        </p:grpSpPr>
        <p:sp>
          <p:nvSpPr>
            <p:cNvPr id="469" name="Freeform 27"/>
            <p:cNvSpPr>
              <a:spLocks/>
            </p:cNvSpPr>
            <p:nvPr/>
          </p:nvSpPr>
          <p:spPr bwMode="auto">
            <a:xfrm>
              <a:off x="9291638" y="6267450"/>
              <a:ext cx="2392363" cy="630238"/>
            </a:xfrm>
            <a:custGeom>
              <a:avLst/>
              <a:gdLst>
                <a:gd name="T0" fmla="*/ 1507 w 1507"/>
                <a:gd name="T1" fmla="*/ 0 h 397"/>
                <a:gd name="T2" fmla="*/ 890 w 1507"/>
                <a:gd name="T3" fmla="*/ 0 h 397"/>
                <a:gd name="T4" fmla="*/ 0 w 1507"/>
                <a:gd name="T5" fmla="*/ 397 h 397"/>
                <a:gd name="T6" fmla="*/ 1068 w 1507"/>
                <a:gd name="T7" fmla="*/ 397 h 397"/>
                <a:gd name="T8" fmla="*/ 1507 w 1507"/>
                <a:gd name="T9" fmla="*/ 0 h 397"/>
              </a:gdLst>
              <a:ahLst/>
              <a:cxnLst>
                <a:cxn ang="0">
                  <a:pos x="T0" y="T1"/>
                </a:cxn>
                <a:cxn ang="0">
                  <a:pos x="T2" y="T3"/>
                </a:cxn>
                <a:cxn ang="0">
                  <a:pos x="T4" y="T5"/>
                </a:cxn>
                <a:cxn ang="0">
                  <a:pos x="T6" y="T7"/>
                </a:cxn>
                <a:cxn ang="0">
                  <a:pos x="T8" y="T9"/>
                </a:cxn>
              </a:cxnLst>
              <a:rect l="0" t="0" r="r" b="b"/>
              <a:pathLst>
                <a:path w="1507" h="397">
                  <a:moveTo>
                    <a:pt x="1507" y="0"/>
                  </a:moveTo>
                  <a:lnTo>
                    <a:pt x="890" y="0"/>
                  </a:lnTo>
                  <a:lnTo>
                    <a:pt x="0" y="397"/>
                  </a:lnTo>
                  <a:lnTo>
                    <a:pt x="1068" y="397"/>
                  </a:lnTo>
                  <a:lnTo>
                    <a:pt x="1507"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470" name="Freeform 35"/>
            <p:cNvSpPr>
              <a:spLocks/>
            </p:cNvSpPr>
            <p:nvPr/>
          </p:nvSpPr>
          <p:spPr bwMode="auto">
            <a:xfrm>
              <a:off x="10720388" y="3557588"/>
              <a:ext cx="981075" cy="2709863"/>
            </a:xfrm>
            <a:custGeom>
              <a:avLst/>
              <a:gdLst>
                <a:gd name="T0" fmla="*/ 314 w 618"/>
                <a:gd name="T1" fmla="*/ 0 h 1707"/>
                <a:gd name="T2" fmla="*/ 0 w 618"/>
                <a:gd name="T3" fmla="*/ 283 h 1707"/>
                <a:gd name="T4" fmla="*/ 0 w 618"/>
                <a:gd name="T5" fmla="*/ 1707 h 1707"/>
                <a:gd name="T6" fmla="*/ 618 w 618"/>
                <a:gd name="T7" fmla="*/ 1707 h 1707"/>
                <a:gd name="T8" fmla="*/ 618 w 618"/>
                <a:gd name="T9" fmla="*/ 283 h 1707"/>
                <a:gd name="T10" fmla="*/ 314 w 618"/>
                <a:gd name="T11" fmla="*/ 0 h 1707"/>
              </a:gdLst>
              <a:ahLst/>
              <a:cxnLst>
                <a:cxn ang="0">
                  <a:pos x="T0" y="T1"/>
                </a:cxn>
                <a:cxn ang="0">
                  <a:pos x="T2" y="T3"/>
                </a:cxn>
                <a:cxn ang="0">
                  <a:pos x="T4" y="T5"/>
                </a:cxn>
                <a:cxn ang="0">
                  <a:pos x="T6" y="T7"/>
                </a:cxn>
                <a:cxn ang="0">
                  <a:pos x="T8" y="T9"/>
                </a:cxn>
                <a:cxn ang="0">
                  <a:pos x="T10" y="T11"/>
                </a:cxn>
              </a:cxnLst>
              <a:rect l="0" t="0" r="r" b="b"/>
              <a:pathLst>
                <a:path w="618" h="1707">
                  <a:moveTo>
                    <a:pt x="314" y="0"/>
                  </a:moveTo>
                  <a:lnTo>
                    <a:pt x="0" y="283"/>
                  </a:lnTo>
                  <a:lnTo>
                    <a:pt x="0" y="1707"/>
                  </a:lnTo>
                  <a:lnTo>
                    <a:pt x="618" y="1707"/>
                  </a:lnTo>
                  <a:lnTo>
                    <a:pt x="618" y="283"/>
                  </a:lnTo>
                  <a:lnTo>
                    <a:pt x="314"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0" name="กลุ่ม 19"/>
          <p:cNvGrpSpPr/>
          <p:nvPr/>
        </p:nvGrpSpPr>
        <p:grpSpPr>
          <a:xfrm>
            <a:off x="16461365" y="2517584"/>
            <a:ext cx="4539672" cy="9598216"/>
            <a:chOff x="15927965" y="2517584"/>
            <a:chExt cx="4539672" cy="9598216"/>
          </a:xfrm>
        </p:grpSpPr>
        <p:grpSp>
          <p:nvGrpSpPr>
            <p:cNvPr id="19" name="กลุ่ม 18"/>
            <p:cNvGrpSpPr/>
            <p:nvPr/>
          </p:nvGrpSpPr>
          <p:grpSpPr>
            <a:xfrm>
              <a:off x="15927965" y="2517584"/>
              <a:ext cx="4539672" cy="9598216"/>
              <a:chOff x="13844588" y="3184525"/>
              <a:chExt cx="3986213" cy="8428038"/>
            </a:xfrm>
          </p:grpSpPr>
          <p:sp>
            <p:nvSpPr>
              <p:cNvPr id="5" name="Freeform 6"/>
              <p:cNvSpPr>
                <a:spLocks noEditPoints="1"/>
              </p:cNvSpPr>
              <p:nvPr/>
            </p:nvSpPr>
            <p:spPr bwMode="auto">
              <a:xfrm>
                <a:off x="13844588" y="3184525"/>
                <a:ext cx="3986213" cy="8428038"/>
              </a:xfrm>
              <a:custGeom>
                <a:avLst/>
                <a:gdLst>
                  <a:gd name="T0" fmla="*/ 0 w 279"/>
                  <a:gd name="T1" fmla="*/ 550 h 590"/>
                  <a:gd name="T2" fmla="*/ 40 w 279"/>
                  <a:gd name="T3" fmla="*/ 590 h 590"/>
                  <a:gd name="T4" fmla="*/ 239 w 279"/>
                  <a:gd name="T5" fmla="*/ 590 h 590"/>
                  <a:gd name="T6" fmla="*/ 279 w 279"/>
                  <a:gd name="T7" fmla="*/ 550 h 590"/>
                  <a:gd name="T8" fmla="*/ 279 w 279"/>
                  <a:gd name="T9" fmla="*/ 39 h 590"/>
                  <a:gd name="T10" fmla="*/ 239 w 279"/>
                  <a:gd name="T11" fmla="*/ 0 h 590"/>
                  <a:gd name="T12" fmla="*/ 40 w 279"/>
                  <a:gd name="T13" fmla="*/ 0 h 590"/>
                  <a:gd name="T14" fmla="*/ 0 w 279"/>
                  <a:gd name="T15" fmla="*/ 39 h 590"/>
                  <a:gd name="T16" fmla="*/ 0 w 279"/>
                  <a:gd name="T17" fmla="*/ 550 h 590"/>
                  <a:gd name="T18" fmla="*/ 110 w 279"/>
                  <a:gd name="T19" fmla="*/ 51 h 590"/>
                  <a:gd name="T20" fmla="*/ 117 w 279"/>
                  <a:gd name="T21" fmla="*/ 45 h 590"/>
                  <a:gd name="T22" fmla="*/ 159 w 279"/>
                  <a:gd name="T23" fmla="*/ 45 h 590"/>
                  <a:gd name="T24" fmla="*/ 166 w 279"/>
                  <a:gd name="T25" fmla="*/ 51 h 590"/>
                  <a:gd name="T26" fmla="*/ 166 w 279"/>
                  <a:gd name="T27" fmla="*/ 52 h 590"/>
                  <a:gd name="T28" fmla="*/ 159 w 279"/>
                  <a:gd name="T29" fmla="*/ 58 h 590"/>
                  <a:gd name="T30" fmla="*/ 117 w 279"/>
                  <a:gd name="T31" fmla="*/ 58 h 590"/>
                  <a:gd name="T32" fmla="*/ 110 w 279"/>
                  <a:gd name="T33" fmla="*/ 52 h 590"/>
                  <a:gd name="T34" fmla="*/ 110 w 279"/>
                  <a:gd name="T35" fmla="*/ 51 h 590"/>
                  <a:gd name="T36" fmla="*/ 20 w 279"/>
                  <a:gd name="T37" fmla="*/ 84 h 590"/>
                  <a:gd name="T38" fmla="*/ 256 w 279"/>
                  <a:gd name="T39" fmla="*/ 84 h 590"/>
                  <a:gd name="T40" fmla="*/ 256 w 279"/>
                  <a:gd name="T41" fmla="*/ 505 h 590"/>
                  <a:gd name="T42" fmla="*/ 20 w 279"/>
                  <a:gd name="T43" fmla="*/ 505 h 590"/>
                  <a:gd name="T44" fmla="*/ 20 w 279"/>
                  <a:gd name="T45" fmla="*/ 84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9" h="590">
                    <a:moveTo>
                      <a:pt x="0" y="550"/>
                    </a:moveTo>
                    <a:cubicBezTo>
                      <a:pt x="0" y="572"/>
                      <a:pt x="18" y="590"/>
                      <a:pt x="40" y="590"/>
                    </a:cubicBezTo>
                    <a:cubicBezTo>
                      <a:pt x="239" y="590"/>
                      <a:pt x="239" y="590"/>
                      <a:pt x="239" y="590"/>
                    </a:cubicBezTo>
                    <a:cubicBezTo>
                      <a:pt x="261" y="590"/>
                      <a:pt x="279" y="572"/>
                      <a:pt x="279" y="550"/>
                    </a:cubicBezTo>
                    <a:cubicBezTo>
                      <a:pt x="279" y="39"/>
                      <a:pt x="279" y="39"/>
                      <a:pt x="279" y="39"/>
                    </a:cubicBezTo>
                    <a:cubicBezTo>
                      <a:pt x="279" y="17"/>
                      <a:pt x="261" y="0"/>
                      <a:pt x="239" y="0"/>
                    </a:cubicBezTo>
                    <a:cubicBezTo>
                      <a:pt x="40" y="0"/>
                      <a:pt x="40" y="0"/>
                      <a:pt x="40" y="0"/>
                    </a:cubicBezTo>
                    <a:cubicBezTo>
                      <a:pt x="18" y="0"/>
                      <a:pt x="0" y="17"/>
                      <a:pt x="0" y="39"/>
                    </a:cubicBezTo>
                    <a:lnTo>
                      <a:pt x="0" y="550"/>
                    </a:lnTo>
                    <a:close/>
                    <a:moveTo>
                      <a:pt x="110" y="51"/>
                    </a:moveTo>
                    <a:cubicBezTo>
                      <a:pt x="110" y="48"/>
                      <a:pt x="113" y="45"/>
                      <a:pt x="117" y="45"/>
                    </a:cubicBezTo>
                    <a:cubicBezTo>
                      <a:pt x="159" y="45"/>
                      <a:pt x="159" y="45"/>
                      <a:pt x="159" y="45"/>
                    </a:cubicBezTo>
                    <a:cubicBezTo>
                      <a:pt x="163" y="45"/>
                      <a:pt x="166" y="48"/>
                      <a:pt x="166" y="51"/>
                    </a:cubicBezTo>
                    <a:cubicBezTo>
                      <a:pt x="166" y="52"/>
                      <a:pt x="166" y="52"/>
                      <a:pt x="166" y="52"/>
                    </a:cubicBezTo>
                    <a:cubicBezTo>
                      <a:pt x="166" y="55"/>
                      <a:pt x="163" y="58"/>
                      <a:pt x="159" y="58"/>
                    </a:cubicBezTo>
                    <a:cubicBezTo>
                      <a:pt x="117" y="58"/>
                      <a:pt x="117" y="58"/>
                      <a:pt x="117" y="58"/>
                    </a:cubicBezTo>
                    <a:cubicBezTo>
                      <a:pt x="113" y="58"/>
                      <a:pt x="110" y="55"/>
                      <a:pt x="110" y="52"/>
                    </a:cubicBezTo>
                    <a:lnTo>
                      <a:pt x="110" y="51"/>
                    </a:lnTo>
                    <a:close/>
                    <a:moveTo>
                      <a:pt x="20" y="84"/>
                    </a:moveTo>
                    <a:cubicBezTo>
                      <a:pt x="256" y="84"/>
                      <a:pt x="256" y="84"/>
                      <a:pt x="256" y="84"/>
                    </a:cubicBezTo>
                    <a:cubicBezTo>
                      <a:pt x="256" y="505"/>
                      <a:pt x="256" y="505"/>
                      <a:pt x="256" y="505"/>
                    </a:cubicBezTo>
                    <a:cubicBezTo>
                      <a:pt x="20" y="505"/>
                      <a:pt x="20" y="505"/>
                      <a:pt x="20" y="505"/>
                    </a:cubicBezTo>
                    <a:lnTo>
                      <a:pt x="20" y="8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 name="Oval 7"/>
              <p:cNvSpPr>
                <a:spLocks noChangeArrowheads="1"/>
              </p:cNvSpPr>
              <p:nvPr/>
            </p:nvSpPr>
            <p:spPr bwMode="auto">
              <a:xfrm>
                <a:off x="15601950" y="10698163"/>
                <a:ext cx="485775" cy="485775"/>
              </a:xfrm>
              <a:prstGeom prst="ellipse">
                <a:avLst/>
              </a:prstGeom>
              <a:solidFill>
                <a:srgbClr val="3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 name="Rectangle 12"/>
              <p:cNvSpPr>
                <a:spLocks noChangeArrowheads="1"/>
              </p:cNvSpPr>
              <p:nvPr/>
            </p:nvSpPr>
            <p:spPr bwMode="auto">
              <a:xfrm>
                <a:off x="14130338" y="8883650"/>
                <a:ext cx="3414713" cy="1514475"/>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2" name="Freeform 13"/>
              <p:cNvSpPr>
                <a:spLocks/>
              </p:cNvSpPr>
              <p:nvPr/>
            </p:nvSpPr>
            <p:spPr bwMode="auto">
              <a:xfrm>
                <a:off x="14130338" y="7383463"/>
                <a:ext cx="3414713" cy="1514475"/>
              </a:xfrm>
              <a:custGeom>
                <a:avLst/>
                <a:gdLst>
                  <a:gd name="T0" fmla="*/ 0 w 2151"/>
                  <a:gd name="T1" fmla="*/ 0 h 954"/>
                  <a:gd name="T2" fmla="*/ 2151 w 2151"/>
                  <a:gd name="T3" fmla="*/ 9 h 954"/>
                  <a:gd name="T4" fmla="*/ 2151 w 2151"/>
                  <a:gd name="T5" fmla="*/ 954 h 954"/>
                  <a:gd name="T6" fmla="*/ 0 w 2151"/>
                  <a:gd name="T7" fmla="*/ 954 h 954"/>
                  <a:gd name="T8" fmla="*/ 0 w 2151"/>
                  <a:gd name="T9" fmla="*/ 0 h 954"/>
                </a:gdLst>
                <a:ahLst/>
                <a:cxnLst>
                  <a:cxn ang="0">
                    <a:pos x="T0" y="T1"/>
                  </a:cxn>
                  <a:cxn ang="0">
                    <a:pos x="T2" y="T3"/>
                  </a:cxn>
                  <a:cxn ang="0">
                    <a:pos x="T4" y="T5"/>
                  </a:cxn>
                  <a:cxn ang="0">
                    <a:pos x="T6" y="T7"/>
                  </a:cxn>
                  <a:cxn ang="0">
                    <a:pos x="T8" y="T9"/>
                  </a:cxn>
                </a:cxnLst>
                <a:rect l="0" t="0" r="r" b="b"/>
                <a:pathLst>
                  <a:path w="2151" h="954">
                    <a:moveTo>
                      <a:pt x="0" y="0"/>
                    </a:moveTo>
                    <a:lnTo>
                      <a:pt x="2151" y="9"/>
                    </a:lnTo>
                    <a:lnTo>
                      <a:pt x="2151" y="954"/>
                    </a:lnTo>
                    <a:lnTo>
                      <a:pt x="0" y="954"/>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 name="Freeform 14"/>
              <p:cNvSpPr>
                <a:spLocks/>
              </p:cNvSpPr>
              <p:nvPr/>
            </p:nvSpPr>
            <p:spPr bwMode="auto">
              <a:xfrm>
                <a:off x="14130338" y="5884863"/>
                <a:ext cx="3414713" cy="1512888"/>
              </a:xfrm>
              <a:custGeom>
                <a:avLst/>
                <a:gdLst>
                  <a:gd name="T0" fmla="*/ 0 w 2151"/>
                  <a:gd name="T1" fmla="*/ 0 h 953"/>
                  <a:gd name="T2" fmla="*/ 2151 w 2151"/>
                  <a:gd name="T3" fmla="*/ 0 h 953"/>
                  <a:gd name="T4" fmla="*/ 2151 w 2151"/>
                  <a:gd name="T5" fmla="*/ 953 h 953"/>
                  <a:gd name="T6" fmla="*/ 0 w 2151"/>
                  <a:gd name="T7" fmla="*/ 944 h 953"/>
                  <a:gd name="T8" fmla="*/ 0 w 2151"/>
                  <a:gd name="T9" fmla="*/ 0 h 953"/>
                </a:gdLst>
                <a:ahLst/>
                <a:cxnLst>
                  <a:cxn ang="0">
                    <a:pos x="T0" y="T1"/>
                  </a:cxn>
                  <a:cxn ang="0">
                    <a:pos x="T2" y="T3"/>
                  </a:cxn>
                  <a:cxn ang="0">
                    <a:pos x="T4" y="T5"/>
                  </a:cxn>
                  <a:cxn ang="0">
                    <a:pos x="T6" y="T7"/>
                  </a:cxn>
                  <a:cxn ang="0">
                    <a:pos x="T8" y="T9"/>
                  </a:cxn>
                </a:cxnLst>
                <a:rect l="0" t="0" r="r" b="b"/>
                <a:pathLst>
                  <a:path w="2151" h="953">
                    <a:moveTo>
                      <a:pt x="0" y="0"/>
                    </a:moveTo>
                    <a:lnTo>
                      <a:pt x="2151" y="0"/>
                    </a:lnTo>
                    <a:lnTo>
                      <a:pt x="2151" y="953"/>
                    </a:lnTo>
                    <a:lnTo>
                      <a:pt x="0" y="944"/>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4" name="Freeform 15"/>
              <p:cNvSpPr>
                <a:spLocks/>
              </p:cNvSpPr>
              <p:nvPr/>
            </p:nvSpPr>
            <p:spPr bwMode="auto">
              <a:xfrm>
                <a:off x="14130338" y="4370388"/>
                <a:ext cx="3414713" cy="1514475"/>
              </a:xfrm>
              <a:custGeom>
                <a:avLst/>
                <a:gdLst>
                  <a:gd name="T0" fmla="*/ 0 w 2151"/>
                  <a:gd name="T1" fmla="*/ 0 h 954"/>
                  <a:gd name="T2" fmla="*/ 2151 w 2151"/>
                  <a:gd name="T3" fmla="*/ 9 h 954"/>
                  <a:gd name="T4" fmla="*/ 2151 w 2151"/>
                  <a:gd name="T5" fmla="*/ 954 h 954"/>
                  <a:gd name="T6" fmla="*/ 0 w 2151"/>
                  <a:gd name="T7" fmla="*/ 954 h 954"/>
                  <a:gd name="T8" fmla="*/ 0 w 2151"/>
                  <a:gd name="T9" fmla="*/ 0 h 954"/>
                </a:gdLst>
                <a:ahLst/>
                <a:cxnLst>
                  <a:cxn ang="0">
                    <a:pos x="T0" y="T1"/>
                  </a:cxn>
                  <a:cxn ang="0">
                    <a:pos x="T2" y="T3"/>
                  </a:cxn>
                  <a:cxn ang="0">
                    <a:pos x="T4" y="T5"/>
                  </a:cxn>
                  <a:cxn ang="0">
                    <a:pos x="T6" y="T7"/>
                  </a:cxn>
                  <a:cxn ang="0">
                    <a:pos x="T8" y="T9"/>
                  </a:cxn>
                </a:cxnLst>
                <a:rect l="0" t="0" r="r" b="b"/>
                <a:pathLst>
                  <a:path w="2151" h="954">
                    <a:moveTo>
                      <a:pt x="0" y="0"/>
                    </a:moveTo>
                    <a:lnTo>
                      <a:pt x="2151" y="9"/>
                    </a:lnTo>
                    <a:lnTo>
                      <a:pt x="2151" y="954"/>
                    </a:lnTo>
                    <a:lnTo>
                      <a:pt x="0" y="954"/>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337" name="TextBox 31"/>
            <p:cNvSpPr txBox="1">
              <a:spLocks noChangeArrowheads="1"/>
            </p:cNvSpPr>
            <p:nvPr/>
          </p:nvSpPr>
          <p:spPr bwMode="auto">
            <a:xfrm>
              <a:off x="16555570" y="4193309"/>
              <a:ext cx="328445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25</a:t>
              </a:r>
              <a:r>
                <a:rPr lang="id-ID" sz="6000" b="1" dirty="0">
                  <a:solidFill>
                    <a:schemeClr val="bg1"/>
                  </a:solidFill>
                  <a:latin typeface="Lato Black" pitchFamily="34" charset="0"/>
                  <a:ea typeface="Lato Black" pitchFamily="34" charset="0"/>
                  <a:cs typeface="Lato Black" pitchFamily="34" charset="0"/>
                </a:rPr>
                <a:t>%</a:t>
              </a:r>
            </a:p>
          </p:txBody>
        </p:sp>
        <p:sp>
          <p:nvSpPr>
            <p:cNvPr id="338" name="TextBox 31"/>
            <p:cNvSpPr txBox="1">
              <a:spLocks noChangeArrowheads="1"/>
            </p:cNvSpPr>
            <p:nvPr/>
          </p:nvSpPr>
          <p:spPr bwMode="auto">
            <a:xfrm>
              <a:off x="16543800" y="5882533"/>
              <a:ext cx="328445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25</a:t>
              </a:r>
              <a:r>
                <a:rPr lang="id-ID" sz="6000" b="1" dirty="0">
                  <a:solidFill>
                    <a:schemeClr val="bg1"/>
                  </a:solidFill>
                  <a:latin typeface="Lato Black" pitchFamily="34" charset="0"/>
                  <a:ea typeface="Lato Black" pitchFamily="34" charset="0"/>
                  <a:cs typeface="Lato Black" pitchFamily="34" charset="0"/>
                </a:rPr>
                <a:t>%</a:t>
              </a:r>
            </a:p>
          </p:txBody>
        </p:sp>
        <p:sp>
          <p:nvSpPr>
            <p:cNvPr id="339" name="TextBox 31"/>
            <p:cNvSpPr txBox="1">
              <a:spLocks noChangeArrowheads="1"/>
            </p:cNvSpPr>
            <p:nvPr/>
          </p:nvSpPr>
          <p:spPr bwMode="auto">
            <a:xfrm>
              <a:off x="16649778" y="7565980"/>
              <a:ext cx="328445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25</a:t>
              </a:r>
              <a:r>
                <a:rPr lang="id-ID" sz="6000" b="1" dirty="0">
                  <a:solidFill>
                    <a:schemeClr val="bg1"/>
                  </a:solidFill>
                  <a:latin typeface="Lato Black" pitchFamily="34" charset="0"/>
                  <a:ea typeface="Lato Black" pitchFamily="34" charset="0"/>
                  <a:cs typeface="Lato Black" pitchFamily="34" charset="0"/>
                </a:rPr>
                <a:t>%</a:t>
              </a:r>
            </a:p>
          </p:txBody>
        </p:sp>
        <p:sp>
          <p:nvSpPr>
            <p:cNvPr id="340" name="TextBox 31"/>
            <p:cNvSpPr txBox="1">
              <a:spLocks noChangeArrowheads="1"/>
            </p:cNvSpPr>
            <p:nvPr/>
          </p:nvSpPr>
          <p:spPr bwMode="auto">
            <a:xfrm>
              <a:off x="16638008" y="9255204"/>
              <a:ext cx="328445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25</a:t>
              </a:r>
              <a:r>
                <a:rPr lang="id-ID" sz="6000" b="1" dirty="0">
                  <a:solidFill>
                    <a:schemeClr val="bg1"/>
                  </a:solidFill>
                  <a:latin typeface="Lato Black" pitchFamily="34" charset="0"/>
                  <a:ea typeface="Lato Black" pitchFamily="34" charset="0"/>
                  <a:cs typeface="Lato Black" pitchFamily="34" charset="0"/>
                </a:rPr>
                <a:t>%</a:t>
              </a:r>
            </a:p>
          </p:txBody>
        </p:sp>
      </p:grpSp>
      <p:sp>
        <p:nvSpPr>
          <p:cNvPr id="415" name="Freeform 41"/>
          <p:cNvSpPr>
            <a:spLocks noEditPoints="1"/>
          </p:cNvSpPr>
          <p:nvPr/>
        </p:nvSpPr>
        <p:spPr bwMode="auto">
          <a:xfrm>
            <a:off x="3014044" y="4642052"/>
            <a:ext cx="918193" cy="920548"/>
          </a:xfrm>
          <a:custGeom>
            <a:avLst/>
            <a:gdLst>
              <a:gd name="T0" fmla="*/ 65 w 65"/>
              <a:gd name="T1" fmla="*/ 16 h 65"/>
              <a:gd name="T2" fmla="*/ 56 w 65"/>
              <a:gd name="T3" fmla="*/ 1 h 65"/>
              <a:gd name="T4" fmla="*/ 55 w 65"/>
              <a:gd name="T5" fmla="*/ 0 h 65"/>
              <a:gd name="T6" fmla="*/ 33 w 65"/>
              <a:gd name="T7" fmla="*/ 0 h 65"/>
              <a:gd name="T8" fmla="*/ 32 w 65"/>
              <a:gd name="T9" fmla="*/ 0 h 65"/>
              <a:gd name="T10" fmla="*/ 10 w 65"/>
              <a:gd name="T11" fmla="*/ 0 h 65"/>
              <a:gd name="T12" fmla="*/ 8 w 65"/>
              <a:gd name="T13" fmla="*/ 1 h 65"/>
              <a:gd name="T14" fmla="*/ 0 w 65"/>
              <a:gd name="T15" fmla="*/ 16 h 65"/>
              <a:gd name="T16" fmla="*/ 0 w 65"/>
              <a:gd name="T17" fmla="*/ 17 h 65"/>
              <a:gd name="T18" fmla="*/ 0 w 65"/>
              <a:gd name="T19" fmla="*/ 17 h 65"/>
              <a:gd name="T20" fmla="*/ 0 w 65"/>
              <a:gd name="T21" fmla="*/ 17 h 65"/>
              <a:gd name="T22" fmla="*/ 0 w 65"/>
              <a:gd name="T23" fmla="*/ 18 h 65"/>
              <a:gd name="T24" fmla="*/ 0 w 65"/>
              <a:gd name="T25" fmla="*/ 18 h 65"/>
              <a:gd name="T26" fmla="*/ 0 w 65"/>
              <a:gd name="T27" fmla="*/ 18 h 65"/>
              <a:gd name="T28" fmla="*/ 0 w 65"/>
              <a:gd name="T29" fmla="*/ 18 h 65"/>
              <a:gd name="T30" fmla="*/ 30 w 65"/>
              <a:gd name="T31" fmla="*/ 64 h 65"/>
              <a:gd name="T32" fmla="*/ 31 w 65"/>
              <a:gd name="T33" fmla="*/ 64 h 65"/>
              <a:gd name="T34" fmla="*/ 31 w 65"/>
              <a:gd name="T35" fmla="*/ 64 h 65"/>
              <a:gd name="T36" fmla="*/ 31 w 65"/>
              <a:gd name="T37" fmla="*/ 65 h 65"/>
              <a:gd name="T38" fmla="*/ 31 w 65"/>
              <a:gd name="T39" fmla="*/ 65 h 65"/>
              <a:gd name="T40" fmla="*/ 32 w 65"/>
              <a:gd name="T41" fmla="*/ 65 h 65"/>
              <a:gd name="T42" fmla="*/ 32 w 65"/>
              <a:gd name="T43" fmla="*/ 65 h 65"/>
              <a:gd name="T44" fmla="*/ 32 w 65"/>
              <a:gd name="T45" fmla="*/ 65 h 65"/>
              <a:gd name="T46" fmla="*/ 32 w 65"/>
              <a:gd name="T47" fmla="*/ 65 h 65"/>
              <a:gd name="T48" fmla="*/ 32 w 65"/>
              <a:gd name="T49" fmla="*/ 65 h 65"/>
              <a:gd name="T50" fmla="*/ 33 w 65"/>
              <a:gd name="T51" fmla="*/ 65 h 65"/>
              <a:gd name="T52" fmla="*/ 33 w 65"/>
              <a:gd name="T53" fmla="*/ 64 h 65"/>
              <a:gd name="T54" fmla="*/ 33 w 65"/>
              <a:gd name="T55" fmla="*/ 64 h 65"/>
              <a:gd name="T56" fmla="*/ 33 w 65"/>
              <a:gd name="T57" fmla="*/ 64 h 65"/>
              <a:gd name="T58" fmla="*/ 65 w 65"/>
              <a:gd name="T59" fmla="*/ 18 h 65"/>
              <a:gd name="T60" fmla="*/ 65 w 65"/>
              <a:gd name="T61" fmla="*/ 18 h 65"/>
              <a:gd name="T62" fmla="*/ 65 w 65"/>
              <a:gd name="T63" fmla="*/ 17 h 65"/>
              <a:gd name="T64" fmla="*/ 65 w 65"/>
              <a:gd name="T65" fmla="*/ 17 h 65"/>
              <a:gd name="T66" fmla="*/ 65 w 65"/>
              <a:gd name="T67" fmla="*/ 17 h 65"/>
              <a:gd name="T68" fmla="*/ 65 w 65"/>
              <a:gd name="T69" fmla="*/ 16 h 65"/>
              <a:gd name="T70" fmla="*/ 32 w 65"/>
              <a:gd name="T71" fmla="*/ 6 h 65"/>
              <a:gd name="T72" fmla="*/ 38 w 65"/>
              <a:gd name="T73" fmla="*/ 15 h 65"/>
              <a:gd name="T74" fmla="*/ 27 w 65"/>
              <a:gd name="T75" fmla="*/ 15 h 65"/>
              <a:gd name="T76" fmla="*/ 32 w 65"/>
              <a:gd name="T77" fmla="*/ 6 h 65"/>
              <a:gd name="T78" fmla="*/ 11 w 65"/>
              <a:gd name="T79" fmla="*/ 3 h 65"/>
              <a:gd name="T80" fmla="*/ 30 w 65"/>
              <a:gd name="T81" fmla="*/ 3 h 65"/>
              <a:gd name="T82" fmla="*/ 23 w 65"/>
              <a:gd name="T83" fmla="*/ 15 h 65"/>
              <a:gd name="T84" fmla="*/ 5 w 65"/>
              <a:gd name="T85" fmla="*/ 15 h 65"/>
              <a:gd name="T86" fmla="*/ 11 w 65"/>
              <a:gd name="T87" fmla="*/ 3 h 65"/>
              <a:gd name="T88" fmla="*/ 5 w 65"/>
              <a:gd name="T89" fmla="*/ 19 h 65"/>
              <a:gd name="T90" fmla="*/ 22 w 65"/>
              <a:gd name="T91" fmla="*/ 19 h 65"/>
              <a:gd name="T92" fmla="*/ 28 w 65"/>
              <a:gd name="T93" fmla="*/ 54 h 65"/>
              <a:gd name="T94" fmla="*/ 5 w 65"/>
              <a:gd name="T95" fmla="*/ 19 h 65"/>
              <a:gd name="T96" fmla="*/ 32 w 65"/>
              <a:gd name="T97" fmla="*/ 53 h 65"/>
              <a:gd name="T98" fmla="*/ 26 w 65"/>
              <a:gd name="T99" fmla="*/ 19 h 65"/>
              <a:gd name="T100" fmla="*/ 39 w 65"/>
              <a:gd name="T101" fmla="*/ 19 h 65"/>
              <a:gd name="T102" fmla="*/ 32 w 65"/>
              <a:gd name="T103" fmla="*/ 53 h 65"/>
              <a:gd name="T104" fmla="*/ 36 w 65"/>
              <a:gd name="T105" fmla="*/ 54 h 65"/>
              <a:gd name="T106" fmla="*/ 43 w 65"/>
              <a:gd name="T107" fmla="*/ 19 h 65"/>
              <a:gd name="T108" fmla="*/ 60 w 65"/>
              <a:gd name="T109" fmla="*/ 19 h 65"/>
              <a:gd name="T110" fmla="*/ 36 w 65"/>
              <a:gd name="T111" fmla="*/ 54 h 65"/>
              <a:gd name="T112" fmla="*/ 42 w 65"/>
              <a:gd name="T113" fmla="*/ 15 h 65"/>
              <a:gd name="T114" fmla="*/ 35 w 65"/>
              <a:gd name="T115" fmla="*/ 3 h 65"/>
              <a:gd name="T116" fmla="*/ 54 w 65"/>
              <a:gd name="T117" fmla="*/ 3 h 65"/>
              <a:gd name="T118" fmla="*/ 60 w 65"/>
              <a:gd name="T119" fmla="*/ 15 h 65"/>
              <a:gd name="T120" fmla="*/ 42 w 65"/>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5">
                <a:moveTo>
                  <a:pt x="65" y="16"/>
                </a:moveTo>
                <a:cubicBezTo>
                  <a:pt x="56" y="1"/>
                  <a:pt x="56" y="1"/>
                  <a:pt x="56" y="1"/>
                </a:cubicBezTo>
                <a:cubicBezTo>
                  <a:pt x="56" y="0"/>
                  <a:pt x="55" y="0"/>
                  <a:pt x="55" y="0"/>
                </a:cubicBezTo>
                <a:cubicBezTo>
                  <a:pt x="33" y="0"/>
                  <a:pt x="33" y="0"/>
                  <a:pt x="33" y="0"/>
                </a:cubicBezTo>
                <a:cubicBezTo>
                  <a:pt x="32" y="0"/>
                  <a:pt x="32" y="0"/>
                  <a:pt x="32" y="0"/>
                </a:cubicBezTo>
                <a:cubicBezTo>
                  <a:pt x="10" y="0"/>
                  <a:pt x="10" y="0"/>
                  <a:pt x="10" y="0"/>
                </a:cubicBezTo>
                <a:cubicBezTo>
                  <a:pt x="9" y="0"/>
                  <a:pt x="9" y="0"/>
                  <a:pt x="8" y="1"/>
                </a:cubicBezTo>
                <a:cubicBezTo>
                  <a:pt x="0" y="16"/>
                  <a:pt x="0" y="16"/>
                  <a:pt x="0" y="16"/>
                </a:cubicBezTo>
                <a:cubicBezTo>
                  <a:pt x="0" y="16"/>
                  <a:pt x="0" y="17"/>
                  <a:pt x="0" y="17"/>
                </a:cubicBezTo>
                <a:cubicBezTo>
                  <a:pt x="0" y="17"/>
                  <a:pt x="0" y="17"/>
                  <a:pt x="0" y="17"/>
                </a:cubicBezTo>
                <a:cubicBezTo>
                  <a:pt x="0" y="17"/>
                  <a:pt x="0" y="17"/>
                  <a:pt x="0" y="17"/>
                </a:cubicBezTo>
                <a:cubicBezTo>
                  <a:pt x="0" y="17"/>
                  <a:pt x="0" y="17"/>
                  <a:pt x="0" y="18"/>
                </a:cubicBezTo>
                <a:cubicBezTo>
                  <a:pt x="0" y="18"/>
                  <a:pt x="0" y="18"/>
                  <a:pt x="0" y="18"/>
                </a:cubicBezTo>
                <a:cubicBezTo>
                  <a:pt x="0" y="18"/>
                  <a:pt x="0" y="18"/>
                  <a:pt x="0" y="18"/>
                </a:cubicBezTo>
                <a:cubicBezTo>
                  <a:pt x="0" y="18"/>
                  <a:pt x="0" y="18"/>
                  <a:pt x="0" y="18"/>
                </a:cubicBezTo>
                <a:cubicBezTo>
                  <a:pt x="30" y="64"/>
                  <a:pt x="30" y="64"/>
                  <a:pt x="30" y="64"/>
                </a:cubicBezTo>
                <a:cubicBezTo>
                  <a:pt x="30" y="64"/>
                  <a:pt x="31" y="64"/>
                  <a:pt x="31" y="64"/>
                </a:cubicBezTo>
                <a:cubicBezTo>
                  <a:pt x="31" y="64"/>
                  <a:pt x="31" y="64"/>
                  <a:pt x="31" y="64"/>
                </a:cubicBezTo>
                <a:cubicBezTo>
                  <a:pt x="31" y="64"/>
                  <a:pt x="31" y="65"/>
                  <a:pt x="31" y="65"/>
                </a:cubicBezTo>
                <a:cubicBezTo>
                  <a:pt x="31" y="65"/>
                  <a:pt x="31" y="65"/>
                  <a:pt x="31" y="65"/>
                </a:cubicBezTo>
                <a:cubicBezTo>
                  <a:pt x="31"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4"/>
                </a:cubicBezTo>
                <a:cubicBezTo>
                  <a:pt x="33" y="64"/>
                  <a:pt x="33" y="64"/>
                  <a:pt x="33" y="64"/>
                </a:cubicBezTo>
                <a:cubicBezTo>
                  <a:pt x="33" y="64"/>
                  <a:pt x="33" y="64"/>
                  <a:pt x="33" y="64"/>
                </a:cubicBezTo>
                <a:cubicBezTo>
                  <a:pt x="65" y="18"/>
                  <a:pt x="65" y="18"/>
                  <a:pt x="65" y="18"/>
                </a:cubicBezTo>
                <a:cubicBezTo>
                  <a:pt x="65" y="18"/>
                  <a:pt x="65" y="18"/>
                  <a:pt x="65" y="18"/>
                </a:cubicBezTo>
                <a:cubicBezTo>
                  <a:pt x="65" y="18"/>
                  <a:pt x="65" y="18"/>
                  <a:pt x="65" y="17"/>
                </a:cubicBezTo>
                <a:cubicBezTo>
                  <a:pt x="65" y="17"/>
                  <a:pt x="65" y="17"/>
                  <a:pt x="65" y="17"/>
                </a:cubicBezTo>
                <a:cubicBezTo>
                  <a:pt x="65" y="17"/>
                  <a:pt x="65" y="17"/>
                  <a:pt x="65" y="17"/>
                </a:cubicBezTo>
                <a:cubicBezTo>
                  <a:pt x="65" y="17"/>
                  <a:pt x="65" y="16"/>
                  <a:pt x="65" y="16"/>
                </a:cubicBezTo>
                <a:close/>
                <a:moveTo>
                  <a:pt x="32" y="6"/>
                </a:moveTo>
                <a:cubicBezTo>
                  <a:pt x="38" y="15"/>
                  <a:pt x="38" y="15"/>
                  <a:pt x="38" y="15"/>
                </a:cubicBezTo>
                <a:cubicBezTo>
                  <a:pt x="27" y="15"/>
                  <a:pt x="27" y="15"/>
                  <a:pt x="27" y="15"/>
                </a:cubicBezTo>
                <a:lnTo>
                  <a:pt x="32" y="6"/>
                </a:lnTo>
                <a:close/>
                <a:moveTo>
                  <a:pt x="11" y="3"/>
                </a:moveTo>
                <a:cubicBezTo>
                  <a:pt x="30" y="3"/>
                  <a:pt x="30" y="3"/>
                  <a:pt x="30" y="3"/>
                </a:cubicBezTo>
                <a:cubicBezTo>
                  <a:pt x="23" y="15"/>
                  <a:pt x="23" y="15"/>
                  <a:pt x="23" y="15"/>
                </a:cubicBezTo>
                <a:cubicBezTo>
                  <a:pt x="5" y="15"/>
                  <a:pt x="5" y="15"/>
                  <a:pt x="5" y="15"/>
                </a:cubicBezTo>
                <a:lnTo>
                  <a:pt x="11" y="3"/>
                </a:lnTo>
                <a:close/>
                <a:moveTo>
                  <a:pt x="5" y="19"/>
                </a:moveTo>
                <a:cubicBezTo>
                  <a:pt x="22" y="19"/>
                  <a:pt x="22" y="19"/>
                  <a:pt x="22" y="19"/>
                </a:cubicBezTo>
                <a:cubicBezTo>
                  <a:pt x="28" y="54"/>
                  <a:pt x="28" y="54"/>
                  <a:pt x="28" y="54"/>
                </a:cubicBezTo>
                <a:lnTo>
                  <a:pt x="5" y="19"/>
                </a:lnTo>
                <a:close/>
                <a:moveTo>
                  <a:pt x="32" y="53"/>
                </a:moveTo>
                <a:cubicBezTo>
                  <a:pt x="26" y="19"/>
                  <a:pt x="26" y="19"/>
                  <a:pt x="26" y="19"/>
                </a:cubicBezTo>
                <a:cubicBezTo>
                  <a:pt x="39" y="19"/>
                  <a:pt x="39" y="19"/>
                  <a:pt x="39" y="19"/>
                </a:cubicBezTo>
                <a:lnTo>
                  <a:pt x="32" y="53"/>
                </a:lnTo>
                <a:close/>
                <a:moveTo>
                  <a:pt x="36" y="54"/>
                </a:moveTo>
                <a:cubicBezTo>
                  <a:pt x="43" y="19"/>
                  <a:pt x="43" y="19"/>
                  <a:pt x="43" y="19"/>
                </a:cubicBezTo>
                <a:cubicBezTo>
                  <a:pt x="60" y="19"/>
                  <a:pt x="60" y="19"/>
                  <a:pt x="60" y="19"/>
                </a:cubicBezTo>
                <a:lnTo>
                  <a:pt x="36" y="54"/>
                </a:lnTo>
                <a:close/>
                <a:moveTo>
                  <a:pt x="42" y="15"/>
                </a:moveTo>
                <a:cubicBezTo>
                  <a:pt x="35" y="3"/>
                  <a:pt x="35" y="3"/>
                  <a:pt x="35" y="3"/>
                </a:cubicBezTo>
                <a:cubicBezTo>
                  <a:pt x="54" y="3"/>
                  <a:pt x="54" y="3"/>
                  <a:pt x="54" y="3"/>
                </a:cubicBezTo>
                <a:cubicBezTo>
                  <a:pt x="60" y="15"/>
                  <a:pt x="60" y="15"/>
                  <a:pt x="60" y="15"/>
                </a:cubicBezTo>
                <a:lnTo>
                  <a:pt x="42" y="1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416" name="Round Same Side Corner Rectangle 58"/>
          <p:cNvSpPr/>
          <p:nvPr/>
        </p:nvSpPr>
        <p:spPr>
          <a:xfrm rot="10800000" flipH="1">
            <a:off x="4397053" y="4498784"/>
            <a:ext cx="162467" cy="1210815"/>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417" name="TextBox 31"/>
          <p:cNvSpPr txBox="1">
            <a:spLocks noChangeArrowheads="1"/>
          </p:cNvSpPr>
          <p:nvPr/>
        </p:nvSpPr>
        <p:spPr bwMode="auto">
          <a:xfrm>
            <a:off x="4780261" y="3736784"/>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3"/>
                </a:solidFill>
                <a:latin typeface="Lato Black" pitchFamily="34" charset="0"/>
                <a:ea typeface="Lato Black" pitchFamily="34" charset="0"/>
                <a:cs typeface="Lato Black" pitchFamily="34" charset="0"/>
              </a:rPr>
              <a:t>Creative</a:t>
            </a:r>
            <a:endParaRPr lang="id-ID" sz="4800" b="1" dirty="0">
              <a:solidFill>
                <a:schemeClr val="accent3"/>
              </a:solidFill>
              <a:latin typeface="Lato Black" pitchFamily="34" charset="0"/>
              <a:ea typeface="Lato Black" pitchFamily="34" charset="0"/>
              <a:cs typeface="Lato Black" pitchFamily="34" charset="0"/>
            </a:endParaRPr>
          </a:p>
        </p:txBody>
      </p:sp>
      <p:sp>
        <p:nvSpPr>
          <p:cNvPr id="418" name="TextBox 417"/>
          <p:cNvSpPr txBox="1"/>
          <p:nvPr/>
        </p:nvSpPr>
        <p:spPr>
          <a:xfrm>
            <a:off x="4595477" y="4446427"/>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sp>
        <p:nvSpPr>
          <p:cNvPr id="452" name="Freeform 11"/>
          <p:cNvSpPr>
            <a:spLocks noEditPoints="1"/>
          </p:cNvSpPr>
          <p:nvPr/>
        </p:nvSpPr>
        <p:spPr bwMode="auto">
          <a:xfrm>
            <a:off x="3094037" y="6352273"/>
            <a:ext cx="776933" cy="962927"/>
          </a:xfrm>
          <a:custGeom>
            <a:avLst/>
            <a:gdLst>
              <a:gd name="T0" fmla="*/ 55 w 55"/>
              <a:gd name="T1" fmla="*/ 67 h 68"/>
              <a:gd name="T2" fmla="*/ 51 w 55"/>
              <a:gd name="T3" fmla="*/ 47 h 68"/>
              <a:gd name="T4" fmla="*/ 51 w 55"/>
              <a:gd name="T5" fmla="*/ 47 h 68"/>
              <a:gd name="T6" fmla="*/ 51 w 55"/>
              <a:gd name="T7" fmla="*/ 47 h 68"/>
              <a:gd name="T8" fmla="*/ 51 w 55"/>
              <a:gd name="T9" fmla="*/ 47 h 68"/>
              <a:gd name="T10" fmla="*/ 51 w 55"/>
              <a:gd name="T11" fmla="*/ 47 h 68"/>
              <a:gd name="T12" fmla="*/ 19 w 55"/>
              <a:gd name="T13" fmla="*/ 6 h 68"/>
              <a:gd name="T14" fmla="*/ 19 w 55"/>
              <a:gd name="T15" fmla="*/ 6 h 68"/>
              <a:gd name="T16" fmla="*/ 8 w 55"/>
              <a:gd name="T17" fmla="*/ 3 h 68"/>
              <a:gd name="T18" fmla="*/ 4 w 55"/>
              <a:gd name="T19" fmla="*/ 6 h 68"/>
              <a:gd name="T20" fmla="*/ 3 w 55"/>
              <a:gd name="T21" fmla="*/ 18 h 68"/>
              <a:gd name="T22" fmla="*/ 35 w 55"/>
              <a:gd name="T23" fmla="*/ 59 h 68"/>
              <a:gd name="T24" fmla="*/ 35 w 55"/>
              <a:gd name="T25" fmla="*/ 59 h 68"/>
              <a:gd name="T26" fmla="*/ 35 w 55"/>
              <a:gd name="T27" fmla="*/ 59 h 68"/>
              <a:gd name="T28" fmla="*/ 35 w 55"/>
              <a:gd name="T29" fmla="*/ 59 h 68"/>
              <a:gd name="T30" fmla="*/ 35 w 55"/>
              <a:gd name="T31" fmla="*/ 59 h 68"/>
              <a:gd name="T32" fmla="*/ 53 w 55"/>
              <a:gd name="T33" fmla="*/ 68 h 68"/>
              <a:gd name="T34" fmla="*/ 54 w 55"/>
              <a:gd name="T35" fmla="*/ 68 h 68"/>
              <a:gd name="T36" fmla="*/ 55 w 55"/>
              <a:gd name="T37" fmla="*/ 68 h 68"/>
              <a:gd name="T38" fmla="*/ 55 w 55"/>
              <a:gd name="T39" fmla="*/ 67 h 68"/>
              <a:gd name="T40" fmla="*/ 5 w 55"/>
              <a:gd name="T41" fmla="*/ 8 h 68"/>
              <a:gd name="T42" fmla="*/ 9 w 55"/>
              <a:gd name="T43" fmla="*/ 5 h 68"/>
              <a:gd name="T44" fmla="*/ 17 w 55"/>
              <a:gd name="T45" fmla="*/ 6 h 68"/>
              <a:gd name="T46" fmla="*/ 5 w 55"/>
              <a:gd name="T47" fmla="*/ 16 h 68"/>
              <a:gd name="T48" fmla="*/ 5 w 55"/>
              <a:gd name="T49" fmla="*/ 8 h 68"/>
              <a:gd name="T50" fmla="*/ 6 w 55"/>
              <a:gd name="T51" fmla="*/ 18 h 68"/>
              <a:gd name="T52" fmla="*/ 18 w 55"/>
              <a:gd name="T53" fmla="*/ 8 h 68"/>
              <a:gd name="T54" fmla="*/ 39 w 55"/>
              <a:gd name="T55" fmla="*/ 35 h 68"/>
              <a:gd name="T56" fmla="*/ 27 w 55"/>
              <a:gd name="T57" fmla="*/ 45 h 68"/>
              <a:gd name="T58" fmla="*/ 6 w 55"/>
              <a:gd name="T59" fmla="*/ 18 h 68"/>
              <a:gd name="T60" fmla="*/ 28 w 55"/>
              <a:gd name="T61" fmla="*/ 47 h 68"/>
              <a:gd name="T62" fmla="*/ 41 w 55"/>
              <a:gd name="T63" fmla="*/ 37 h 68"/>
              <a:gd name="T64" fmla="*/ 48 w 55"/>
              <a:gd name="T65" fmla="*/ 47 h 68"/>
              <a:gd name="T66" fmla="*/ 36 w 55"/>
              <a:gd name="T67" fmla="*/ 57 h 68"/>
              <a:gd name="T68" fmla="*/ 28 w 55"/>
              <a:gd name="T69" fmla="*/ 47 h 68"/>
              <a:gd name="T70" fmla="*/ 38 w 55"/>
              <a:gd name="T71" fmla="*/ 58 h 68"/>
              <a:gd name="T72" fmla="*/ 49 w 55"/>
              <a:gd name="T73" fmla="*/ 49 h 68"/>
              <a:gd name="T74" fmla="*/ 52 w 55"/>
              <a:gd name="T75" fmla="*/ 65 h 68"/>
              <a:gd name="T76" fmla="*/ 38 w 55"/>
              <a:gd name="T77"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68">
                <a:moveTo>
                  <a:pt x="55" y="67"/>
                </a:moveTo>
                <a:cubicBezTo>
                  <a:pt x="51" y="47"/>
                  <a:pt x="51" y="47"/>
                  <a:pt x="51" y="47"/>
                </a:cubicBezTo>
                <a:cubicBezTo>
                  <a:pt x="51" y="47"/>
                  <a:pt x="51" y="47"/>
                  <a:pt x="51" y="47"/>
                </a:cubicBezTo>
                <a:cubicBezTo>
                  <a:pt x="51" y="47"/>
                  <a:pt x="51" y="47"/>
                  <a:pt x="51" y="47"/>
                </a:cubicBezTo>
                <a:cubicBezTo>
                  <a:pt x="51" y="47"/>
                  <a:pt x="51" y="47"/>
                  <a:pt x="51" y="47"/>
                </a:cubicBezTo>
                <a:cubicBezTo>
                  <a:pt x="51" y="47"/>
                  <a:pt x="51" y="47"/>
                  <a:pt x="51" y="47"/>
                </a:cubicBezTo>
                <a:cubicBezTo>
                  <a:pt x="19" y="6"/>
                  <a:pt x="19" y="6"/>
                  <a:pt x="19" y="6"/>
                </a:cubicBezTo>
                <a:cubicBezTo>
                  <a:pt x="19" y="6"/>
                  <a:pt x="19" y="6"/>
                  <a:pt x="19" y="6"/>
                </a:cubicBezTo>
                <a:cubicBezTo>
                  <a:pt x="16" y="2"/>
                  <a:pt x="11" y="0"/>
                  <a:pt x="8" y="3"/>
                </a:cubicBezTo>
                <a:cubicBezTo>
                  <a:pt x="4" y="6"/>
                  <a:pt x="4" y="6"/>
                  <a:pt x="4" y="6"/>
                </a:cubicBezTo>
                <a:cubicBezTo>
                  <a:pt x="0" y="9"/>
                  <a:pt x="0" y="14"/>
                  <a:pt x="3" y="18"/>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53" y="68"/>
                  <a:pt x="53" y="68"/>
                  <a:pt x="53" y="68"/>
                </a:cubicBezTo>
                <a:cubicBezTo>
                  <a:pt x="53" y="68"/>
                  <a:pt x="54" y="68"/>
                  <a:pt x="54" y="68"/>
                </a:cubicBezTo>
                <a:cubicBezTo>
                  <a:pt x="54" y="68"/>
                  <a:pt x="54" y="68"/>
                  <a:pt x="55" y="68"/>
                </a:cubicBezTo>
                <a:cubicBezTo>
                  <a:pt x="55" y="68"/>
                  <a:pt x="55" y="67"/>
                  <a:pt x="55" y="67"/>
                </a:cubicBezTo>
                <a:close/>
                <a:moveTo>
                  <a:pt x="5" y="8"/>
                </a:moveTo>
                <a:cubicBezTo>
                  <a:pt x="9" y="5"/>
                  <a:pt x="9" y="5"/>
                  <a:pt x="9" y="5"/>
                </a:cubicBezTo>
                <a:cubicBezTo>
                  <a:pt x="11" y="3"/>
                  <a:pt x="14" y="4"/>
                  <a:pt x="17" y="6"/>
                </a:cubicBezTo>
                <a:cubicBezTo>
                  <a:pt x="5" y="16"/>
                  <a:pt x="5" y="16"/>
                  <a:pt x="5" y="16"/>
                </a:cubicBezTo>
                <a:cubicBezTo>
                  <a:pt x="3" y="13"/>
                  <a:pt x="3" y="9"/>
                  <a:pt x="5" y="8"/>
                </a:cubicBezTo>
                <a:close/>
                <a:moveTo>
                  <a:pt x="6" y="18"/>
                </a:moveTo>
                <a:cubicBezTo>
                  <a:pt x="18" y="8"/>
                  <a:pt x="18" y="8"/>
                  <a:pt x="18" y="8"/>
                </a:cubicBezTo>
                <a:cubicBezTo>
                  <a:pt x="39" y="35"/>
                  <a:pt x="39" y="35"/>
                  <a:pt x="39" y="35"/>
                </a:cubicBezTo>
                <a:cubicBezTo>
                  <a:pt x="27" y="45"/>
                  <a:pt x="27" y="45"/>
                  <a:pt x="27" y="45"/>
                </a:cubicBezTo>
                <a:lnTo>
                  <a:pt x="6" y="18"/>
                </a:lnTo>
                <a:close/>
                <a:moveTo>
                  <a:pt x="28" y="47"/>
                </a:moveTo>
                <a:cubicBezTo>
                  <a:pt x="41" y="37"/>
                  <a:pt x="41" y="37"/>
                  <a:pt x="41" y="37"/>
                </a:cubicBezTo>
                <a:cubicBezTo>
                  <a:pt x="48" y="47"/>
                  <a:pt x="48" y="47"/>
                  <a:pt x="48" y="47"/>
                </a:cubicBezTo>
                <a:cubicBezTo>
                  <a:pt x="36" y="57"/>
                  <a:pt x="36" y="57"/>
                  <a:pt x="36" y="57"/>
                </a:cubicBezTo>
                <a:lnTo>
                  <a:pt x="28" y="47"/>
                </a:lnTo>
                <a:close/>
                <a:moveTo>
                  <a:pt x="38" y="58"/>
                </a:moveTo>
                <a:cubicBezTo>
                  <a:pt x="49" y="49"/>
                  <a:pt x="49" y="49"/>
                  <a:pt x="49" y="49"/>
                </a:cubicBezTo>
                <a:cubicBezTo>
                  <a:pt x="52" y="65"/>
                  <a:pt x="52" y="65"/>
                  <a:pt x="52" y="65"/>
                </a:cubicBezTo>
                <a:lnTo>
                  <a:pt x="38" y="5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453" name="Round Same Side Corner Rectangle 58"/>
          <p:cNvSpPr/>
          <p:nvPr/>
        </p:nvSpPr>
        <p:spPr>
          <a:xfrm rot="10800000" flipH="1">
            <a:off x="4397053" y="6368599"/>
            <a:ext cx="162467" cy="1210815"/>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454" name="TextBox 31"/>
          <p:cNvSpPr txBox="1">
            <a:spLocks noChangeArrowheads="1"/>
          </p:cNvSpPr>
          <p:nvPr/>
        </p:nvSpPr>
        <p:spPr bwMode="auto">
          <a:xfrm>
            <a:off x="4780261" y="5606599"/>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4"/>
                </a:solidFill>
                <a:latin typeface="Lato Black" pitchFamily="34" charset="0"/>
                <a:ea typeface="Lato Black" pitchFamily="34" charset="0"/>
                <a:cs typeface="Lato Black" pitchFamily="34" charset="0"/>
              </a:rPr>
              <a:t>Brainstorm</a:t>
            </a:r>
            <a:endParaRPr lang="id-ID" sz="4800" b="1" dirty="0">
              <a:solidFill>
                <a:schemeClr val="accent4"/>
              </a:solidFill>
              <a:latin typeface="Lato Black" pitchFamily="34" charset="0"/>
              <a:ea typeface="Lato Black" pitchFamily="34" charset="0"/>
              <a:cs typeface="Lato Black" pitchFamily="34" charset="0"/>
            </a:endParaRPr>
          </a:p>
        </p:txBody>
      </p:sp>
      <p:sp>
        <p:nvSpPr>
          <p:cNvPr id="455" name="TextBox 454"/>
          <p:cNvSpPr txBox="1"/>
          <p:nvPr/>
        </p:nvSpPr>
        <p:spPr>
          <a:xfrm>
            <a:off x="4595477" y="6316242"/>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461" name="กลุ่ม 460"/>
          <p:cNvGrpSpPr/>
          <p:nvPr/>
        </p:nvGrpSpPr>
        <p:grpSpPr>
          <a:xfrm>
            <a:off x="2949911" y="8229600"/>
            <a:ext cx="1031202" cy="849918"/>
            <a:chOff x="18196309" y="11572820"/>
            <a:chExt cx="695325" cy="573088"/>
          </a:xfrm>
          <a:solidFill>
            <a:schemeClr val="accent5"/>
          </a:solidFill>
        </p:grpSpPr>
        <p:sp>
          <p:nvSpPr>
            <p:cNvPr id="462" name="Freeform 195"/>
            <p:cNvSpPr>
              <a:spLocks noEditPoints="1"/>
            </p:cNvSpPr>
            <p:nvPr/>
          </p:nvSpPr>
          <p:spPr bwMode="auto">
            <a:xfrm>
              <a:off x="18196309" y="11572820"/>
              <a:ext cx="695325" cy="573088"/>
            </a:xfrm>
            <a:custGeom>
              <a:avLst/>
              <a:gdLst>
                <a:gd name="T0" fmla="*/ 67 w 73"/>
                <a:gd name="T1" fmla="*/ 11 h 60"/>
                <a:gd name="T2" fmla="*/ 51 w 73"/>
                <a:gd name="T3" fmla="*/ 11 h 60"/>
                <a:gd name="T4" fmla="*/ 51 w 73"/>
                <a:gd name="T5" fmla="*/ 8 h 60"/>
                <a:gd name="T6" fmla="*/ 43 w 73"/>
                <a:gd name="T7" fmla="*/ 0 h 60"/>
                <a:gd name="T8" fmla="*/ 30 w 73"/>
                <a:gd name="T9" fmla="*/ 0 h 60"/>
                <a:gd name="T10" fmla="*/ 22 w 73"/>
                <a:gd name="T11" fmla="*/ 8 h 60"/>
                <a:gd name="T12" fmla="*/ 22 w 73"/>
                <a:gd name="T13" fmla="*/ 11 h 60"/>
                <a:gd name="T14" fmla="*/ 6 w 73"/>
                <a:gd name="T15" fmla="*/ 11 h 60"/>
                <a:gd name="T16" fmla="*/ 0 w 73"/>
                <a:gd name="T17" fmla="*/ 17 h 60"/>
                <a:gd name="T18" fmla="*/ 0 w 73"/>
                <a:gd name="T19" fmla="*/ 29 h 60"/>
                <a:gd name="T20" fmla="*/ 0 w 73"/>
                <a:gd name="T21" fmla="*/ 54 h 60"/>
                <a:gd name="T22" fmla="*/ 6 w 73"/>
                <a:gd name="T23" fmla="*/ 60 h 60"/>
                <a:gd name="T24" fmla="*/ 67 w 73"/>
                <a:gd name="T25" fmla="*/ 60 h 60"/>
                <a:gd name="T26" fmla="*/ 73 w 73"/>
                <a:gd name="T27" fmla="*/ 54 h 60"/>
                <a:gd name="T28" fmla="*/ 73 w 73"/>
                <a:gd name="T29" fmla="*/ 29 h 60"/>
                <a:gd name="T30" fmla="*/ 73 w 73"/>
                <a:gd name="T31" fmla="*/ 17 h 60"/>
                <a:gd name="T32" fmla="*/ 67 w 73"/>
                <a:gd name="T33" fmla="*/ 11 h 60"/>
                <a:gd name="T34" fmla="*/ 26 w 73"/>
                <a:gd name="T35" fmla="*/ 8 h 60"/>
                <a:gd name="T36" fmla="*/ 30 w 73"/>
                <a:gd name="T37" fmla="*/ 4 h 60"/>
                <a:gd name="T38" fmla="*/ 43 w 73"/>
                <a:gd name="T39" fmla="*/ 4 h 60"/>
                <a:gd name="T40" fmla="*/ 47 w 73"/>
                <a:gd name="T41" fmla="*/ 8 h 60"/>
                <a:gd name="T42" fmla="*/ 47 w 73"/>
                <a:gd name="T43" fmla="*/ 11 h 60"/>
                <a:gd name="T44" fmla="*/ 26 w 73"/>
                <a:gd name="T45" fmla="*/ 11 h 60"/>
                <a:gd name="T46" fmla="*/ 26 w 73"/>
                <a:gd name="T47" fmla="*/ 8 h 60"/>
                <a:gd name="T48" fmla="*/ 70 w 73"/>
                <a:gd name="T49" fmla="*/ 54 h 60"/>
                <a:gd name="T50" fmla="*/ 67 w 73"/>
                <a:gd name="T51" fmla="*/ 56 h 60"/>
                <a:gd name="T52" fmla="*/ 6 w 73"/>
                <a:gd name="T53" fmla="*/ 56 h 60"/>
                <a:gd name="T54" fmla="*/ 3 w 73"/>
                <a:gd name="T55" fmla="*/ 54 h 60"/>
                <a:gd name="T56" fmla="*/ 3 w 73"/>
                <a:gd name="T57" fmla="*/ 31 h 60"/>
                <a:gd name="T58" fmla="*/ 70 w 73"/>
                <a:gd name="T59" fmla="*/ 31 h 60"/>
                <a:gd name="T60" fmla="*/ 70 w 73"/>
                <a:gd name="T61" fmla="*/ 54 h 60"/>
                <a:gd name="T62" fmla="*/ 70 w 73"/>
                <a:gd name="T63" fmla="*/ 27 h 60"/>
                <a:gd name="T64" fmla="*/ 3 w 73"/>
                <a:gd name="T65" fmla="*/ 27 h 60"/>
                <a:gd name="T66" fmla="*/ 3 w 73"/>
                <a:gd name="T67" fmla="*/ 17 h 60"/>
                <a:gd name="T68" fmla="*/ 6 w 73"/>
                <a:gd name="T69" fmla="*/ 14 h 60"/>
                <a:gd name="T70" fmla="*/ 67 w 73"/>
                <a:gd name="T71" fmla="*/ 14 h 60"/>
                <a:gd name="T72" fmla="*/ 70 w 73"/>
                <a:gd name="T73" fmla="*/ 17 h 60"/>
                <a:gd name="T74" fmla="*/ 70 w 73"/>
                <a:gd name="T75"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60">
                  <a:moveTo>
                    <a:pt x="67" y="11"/>
                  </a:moveTo>
                  <a:cubicBezTo>
                    <a:pt x="51" y="11"/>
                    <a:pt x="51" y="11"/>
                    <a:pt x="51" y="11"/>
                  </a:cubicBezTo>
                  <a:cubicBezTo>
                    <a:pt x="51" y="8"/>
                    <a:pt x="51" y="8"/>
                    <a:pt x="51" y="8"/>
                  </a:cubicBezTo>
                  <a:cubicBezTo>
                    <a:pt x="51" y="4"/>
                    <a:pt x="47" y="0"/>
                    <a:pt x="43" y="0"/>
                  </a:cubicBezTo>
                  <a:cubicBezTo>
                    <a:pt x="30" y="0"/>
                    <a:pt x="30" y="0"/>
                    <a:pt x="30" y="0"/>
                  </a:cubicBezTo>
                  <a:cubicBezTo>
                    <a:pt x="26" y="0"/>
                    <a:pt x="22" y="4"/>
                    <a:pt x="22" y="8"/>
                  </a:cubicBezTo>
                  <a:cubicBezTo>
                    <a:pt x="22" y="11"/>
                    <a:pt x="22" y="11"/>
                    <a:pt x="22" y="11"/>
                  </a:cubicBezTo>
                  <a:cubicBezTo>
                    <a:pt x="6" y="11"/>
                    <a:pt x="6" y="11"/>
                    <a:pt x="6" y="11"/>
                  </a:cubicBezTo>
                  <a:cubicBezTo>
                    <a:pt x="3" y="11"/>
                    <a:pt x="0" y="13"/>
                    <a:pt x="0" y="17"/>
                  </a:cubicBezTo>
                  <a:cubicBezTo>
                    <a:pt x="0" y="29"/>
                    <a:pt x="0" y="29"/>
                    <a:pt x="0" y="29"/>
                  </a:cubicBezTo>
                  <a:cubicBezTo>
                    <a:pt x="0" y="54"/>
                    <a:pt x="0" y="54"/>
                    <a:pt x="0" y="54"/>
                  </a:cubicBezTo>
                  <a:cubicBezTo>
                    <a:pt x="0" y="57"/>
                    <a:pt x="3" y="60"/>
                    <a:pt x="6" y="60"/>
                  </a:cubicBezTo>
                  <a:cubicBezTo>
                    <a:pt x="67" y="60"/>
                    <a:pt x="67" y="60"/>
                    <a:pt x="67" y="60"/>
                  </a:cubicBezTo>
                  <a:cubicBezTo>
                    <a:pt x="70" y="60"/>
                    <a:pt x="73" y="57"/>
                    <a:pt x="73" y="54"/>
                  </a:cubicBezTo>
                  <a:cubicBezTo>
                    <a:pt x="73" y="29"/>
                    <a:pt x="73" y="29"/>
                    <a:pt x="73" y="29"/>
                  </a:cubicBezTo>
                  <a:cubicBezTo>
                    <a:pt x="73" y="17"/>
                    <a:pt x="73" y="17"/>
                    <a:pt x="73" y="17"/>
                  </a:cubicBezTo>
                  <a:cubicBezTo>
                    <a:pt x="73" y="13"/>
                    <a:pt x="70" y="11"/>
                    <a:pt x="67" y="11"/>
                  </a:cubicBezTo>
                  <a:close/>
                  <a:moveTo>
                    <a:pt x="26" y="8"/>
                  </a:moveTo>
                  <a:cubicBezTo>
                    <a:pt x="26" y="6"/>
                    <a:pt x="28" y="4"/>
                    <a:pt x="30" y="4"/>
                  </a:cubicBezTo>
                  <a:cubicBezTo>
                    <a:pt x="43" y="4"/>
                    <a:pt x="43" y="4"/>
                    <a:pt x="43" y="4"/>
                  </a:cubicBezTo>
                  <a:cubicBezTo>
                    <a:pt x="45" y="4"/>
                    <a:pt x="47" y="6"/>
                    <a:pt x="47" y="8"/>
                  </a:cubicBezTo>
                  <a:cubicBezTo>
                    <a:pt x="47" y="11"/>
                    <a:pt x="47" y="11"/>
                    <a:pt x="47" y="11"/>
                  </a:cubicBezTo>
                  <a:cubicBezTo>
                    <a:pt x="26" y="11"/>
                    <a:pt x="26" y="11"/>
                    <a:pt x="26" y="11"/>
                  </a:cubicBezTo>
                  <a:lnTo>
                    <a:pt x="26" y="8"/>
                  </a:lnTo>
                  <a:close/>
                  <a:moveTo>
                    <a:pt x="70" y="54"/>
                  </a:moveTo>
                  <a:cubicBezTo>
                    <a:pt x="70" y="55"/>
                    <a:pt x="68" y="56"/>
                    <a:pt x="67" y="56"/>
                  </a:cubicBezTo>
                  <a:cubicBezTo>
                    <a:pt x="6" y="56"/>
                    <a:pt x="6" y="56"/>
                    <a:pt x="6" y="56"/>
                  </a:cubicBezTo>
                  <a:cubicBezTo>
                    <a:pt x="5" y="56"/>
                    <a:pt x="3" y="55"/>
                    <a:pt x="3" y="54"/>
                  </a:cubicBezTo>
                  <a:cubicBezTo>
                    <a:pt x="3" y="31"/>
                    <a:pt x="3" y="31"/>
                    <a:pt x="3" y="31"/>
                  </a:cubicBezTo>
                  <a:cubicBezTo>
                    <a:pt x="70" y="31"/>
                    <a:pt x="70" y="31"/>
                    <a:pt x="70" y="31"/>
                  </a:cubicBezTo>
                  <a:lnTo>
                    <a:pt x="70" y="54"/>
                  </a:lnTo>
                  <a:close/>
                  <a:moveTo>
                    <a:pt x="70" y="27"/>
                  </a:moveTo>
                  <a:cubicBezTo>
                    <a:pt x="3" y="27"/>
                    <a:pt x="3" y="27"/>
                    <a:pt x="3" y="27"/>
                  </a:cubicBezTo>
                  <a:cubicBezTo>
                    <a:pt x="3" y="17"/>
                    <a:pt x="3" y="17"/>
                    <a:pt x="3" y="17"/>
                  </a:cubicBezTo>
                  <a:cubicBezTo>
                    <a:pt x="3" y="15"/>
                    <a:pt x="5" y="14"/>
                    <a:pt x="6" y="14"/>
                  </a:cubicBezTo>
                  <a:cubicBezTo>
                    <a:pt x="67" y="14"/>
                    <a:pt x="67" y="14"/>
                    <a:pt x="67" y="14"/>
                  </a:cubicBezTo>
                  <a:cubicBezTo>
                    <a:pt x="68" y="14"/>
                    <a:pt x="70" y="15"/>
                    <a:pt x="70" y="17"/>
                  </a:cubicBezTo>
                  <a:lnTo>
                    <a:pt x="7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3" name="Oval 196"/>
            <p:cNvSpPr>
              <a:spLocks noChangeArrowheads="1"/>
            </p:cNvSpPr>
            <p:nvPr/>
          </p:nvSpPr>
          <p:spPr bwMode="auto">
            <a:xfrm>
              <a:off x="18339184" y="11945883"/>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4" name="Oval 197"/>
            <p:cNvSpPr>
              <a:spLocks noChangeArrowheads="1"/>
            </p:cNvSpPr>
            <p:nvPr/>
          </p:nvSpPr>
          <p:spPr bwMode="auto">
            <a:xfrm>
              <a:off x="18701134" y="1194588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65" name="Round Same Side Corner Rectangle 58"/>
          <p:cNvSpPr/>
          <p:nvPr/>
        </p:nvSpPr>
        <p:spPr>
          <a:xfrm rot="10800000" flipH="1">
            <a:off x="4397053" y="8189760"/>
            <a:ext cx="162467" cy="1210815"/>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466" name="TextBox 31"/>
          <p:cNvSpPr txBox="1">
            <a:spLocks noChangeArrowheads="1"/>
          </p:cNvSpPr>
          <p:nvPr/>
        </p:nvSpPr>
        <p:spPr bwMode="auto">
          <a:xfrm>
            <a:off x="4780261" y="7427760"/>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5"/>
                </a:solidFill>
                <a:latin typeface="Lato Black" pitchFamily="34" charset="0"/>
                <a:ea typeface="Lato Black" pitchFamily="34" charset="0"/>
                <a:cs typeface="Lato Black" pitchFamily="34" charset="0"/>
              </a:rPr>
              <a:t>Research</a:t>
            </a:r>
            <a:endParaRPr lang="id-ID" sz="4800" b="1" dirty="0">
              <a:solidFill>
                <a:schemeClr val="accent5"/>
              </a:solidFill>
              <a:latin typeface="Lato Black" pitchFamily="34" charset="0"/>
              <a:ea typeface="Lato Black" pitchFamily="34" charset="0"/>
              <a:cs typeface="Lato Black" pitchFamily="34" charset="0"/>
            </a:endParaRPr>
          </a:p>
        </p:txBody>
      </p:sp>
      <p:sp>
        <p:nvSpPr>
          <p:cNvPr id="467" name="TextBox 466"/>
          <p:cNvSpPr txBox="1"/>
          <p:nvPr/>
        </p:nvSpPr>
        <p:spPr>
          <a:xfrm>
            <a:off x="4595477" y="8137403"/>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471" name="กลุ่ม 470"/>
          <p:cNvGrpSpPr/>
          <p:nvPr/>
        </p:nvGrpSpPr>
        <p:grpSpPr>
          <a:xfrm>
            <a:off x="3091171" y="10312090"/>
            <a:ext cx="833437" cy="736910"/>
            <a:chOff x="16590963" y="2946400"/>
            <a:chExt cx="561975" cy="496888"/>
          </a:xfrm>
          <a:solidFill>
            <a:schemeClr val="accent6"/>
          </a:solidFill>
        </p:grpSpPr>
        <p:sp>
          <p:nvSpPr>
            <p:cNvPr id="472" name="Freeform 54"/>
            <p:cNvSpPr>
              <a:spLocks noEditPoints="1"/>
            </p:cNvSpPr>
            <p:nvPr/>
          </p:nvSpPr>
          <p:spPr bwMode="auto">
            <a:xfrm>
              <a:off x="16590963" y="2946400"/>
              <a:ext cx="561975" cy="496888"/>
            </a:xfrm>
            <a:custGeom>
              <a:avLst/>
              <a:gdLst>
                <a:gd name="T0" fmla="*/ 53 w 59"/>
                <a:gd name="T1" fmla="*/ 0 h 52"/>
                <a:gd name="T2" fmla="*/ 7 w 59"/>
                <a:gd name="T3" fmla="*/ 0 h 52"/>
                <a:gd name="T4" fmla="*/ 0 w 59"/>
                <a:gd name="T5" fmla="*/ 6 h 52"/>
                <a:gd name="T6" fmla="*/ 0 w 59"/>
                <a:gd name="T7" fmla="*/ 39 h 52"/>
                <a:gd name="T8" fmla="*/ 7 w 59"/>
                <a:gd name="T9" fmla="*/ 45 h 52"/>
                <a:gd name="T10" fmla="*/ 15 w 59"/>
                <a:gd name="T11" fmla="*/ 45 h 52"/>
                <a:gd name="T12" fmla="*/ 14 w 59"/>
                <a:gd name="T13" fmla="*/ 50 h 52"/>
                <a:gd name="T14" fmla="*/ 14 w 59"/>
                <a:gd name="T15" fmla="*/ 51 h 52"/>
                <a:gd name="T16" fmla="*/ 15 w 59"/>
                <a:gd name="T17" fmla="*/ 52 h 52"/>
                <a:gd name="T18" fmla="*/ 16 w 59"/>
                <a:gd name="T19" fmla="*/ 51 h 52"/>
                <a:gd name="T20" fmla="*/ 26 w 59"/>
                <a:gd name="T21" fmla="*/ 45 h 52"/>
                <a:gd name="T22" fmla="*/ 53 w 59"/>
                <a:gd name="T23" fmla="*/ 45 h 52"/>
                <a:gd name="T24" fmla="*/ 59 w 59"/>
                <a:gd name="T25" fmla="*/ 39 h 52"/>
                <a:gd name="T26" fmla="*/ 59 w 59"/>
                <a:gd name="T27" fmla="*/ 6 h 52"/>
                <a:gd name="T28" fmla="*/ 53 w 59"/>
                <a:gd name="T29" fmla="*/ 0 h 52"/>
                <a:gd name="T30" fmla="*/ 57 w 59"/>
                <a:gd name="T31" fmla="*/ 39 h 52"/>
                <a:gd name="T32" fmla="*/ 53 w 59"/>
                <a:gd name="T33" fmla="*/ 42 h 52"/>
                <a:gd name="T34" fmla="*/ 25 w 59"/>
                <a:gd name="T35" fmla="*/ 42 h 52"/>
                <a:gd name="T36" fmla="*/ 25 w 59"/>
                <a:gd name="T37" fmla="*/ 42 h 52"/>
                <a:gd name="T38" fmla="*/ 25 w 59"/>
                <a:gd name="T39" fmla="*/ 42 h 52"/>
                <a:gd name="T40" fmla="*/ 25 w 59"/>
                <a:gd name="T41" fmla="*/ 43 h 52"/>
                <a:gd name="T42" fmla="*/ 25 w 59"/>
                <a:gd name="T43" fmla="*/ 43 h 52"/>
                <a:gd name="T44" fmla="*/ 17 w 59"/>
                <a:gd name="T45" fmla="*/ 47 h 52"/>
                <a:gd name="T46" fmla="*/ 18 w 59"/>
                <a:gd name="T47" fmla="*/ 44 h 52"/>
                <a:gd name="T48" fmla="*/ 18 w 59"/>
                <a:gd name="T49" fmla="*/ 44 h 52"/>
                <a:gd name="T50" fmla="*/ 18 w 59"/>
                <a:gd name="T51" fmla="*/ 44 h 52"/>
                <a:gd name="T52" fmla="*/ 18 w 59"/>
                <a:gd name="T53" fmla="*/ 44 h 52"/>
                <a:gd name="T54" fmla="*/ 18 w 59"/>
                <a:gd name="T55" fmla="*/ 43 h 52"/>
                <a:gd name="T56" fmla="*/ 18 w 59"/>
                <a:gd name="T57" fmla="*/ 43 h 52"/>
                <a:gd name="T58" fmla="*/ 18 w 59"/>
                <a:gd name="T59" fmla="*/ 43 h 52"/>
                <a:gd name="T60" fmla="*/ 18 w 59"/>
                <a:gd name="T61" fmla="*/ 43 h 52"/>
                <a:gd name="T62" fmla="*/ 18 w 59"/>
                <a:gd name="T63" fmla="*/ 43 h 52"/>
                <a:gd name="T64" fmla="*/ 17 w 59"/>
                <a:gd name="T65" fmla="*/ 42 h 52"/>
                <a:gd name="T66" fmla="*/ 17 w 59"/>
                <a:gd name="T67" fmla="*/ 42 h 52"/>
                <a:gd name="T68" fmla="*/ 17 w 59"/>
                <a:gd name="T69" fmla="*/ 42 h 52"/>
                <a:gd name="T70" fmla="*/ 17 w 59"/>
                <a:gd name="T71" fmla="*/ 42 h 52"/>
                <a:gd name="T72" fmla="*/ 7 w 59"/>
                <a:gd name="T73" fmla="*/ 42 h 52"/>
                <a:gd name="T74" fmla="*/ 3 w 59"/>
                <a:gd name="T75" fmla="*/ 39 h 52"/>
                <a:gd name="T76" fmla="*/ 3 w 59"/>
                <a:gd name="T77" fmla="*/ 6 h 52"/>
                <a:gd name="T78" fmla="*/ 7 w 59"/>
                <a:gd name="T79" fmla="*/ 3 h 52"/>
                <a:gd name="T80" fmla="*/ 53 w 59"/>
                <a:gd name="T81" fmla="*/ 3 h 52"/>
                <a:gd name="T82" fmla="*/ 57 w 59"/>
                <a:gd name="T83" fmla="*/ 6 h 52"/>
                <a:gd name="T84" fmla="*/ 57 w 59"/>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52">
                  <a:moveTo>
                    <a:pt x="53" y="0"/>
                  </a:moveTo>
                  <a:cubicBezTo>
                    <a:pt x="7" y="0"/>
                    <a:pt x="7" y="0"/>
                    <a:pt x="7" y="0"/>
                  </a:cubicBezTo>
                  <a:cubicBezTo>
                    <a:pt x="3" y="0"/>
                    <a:pt x="0" y="3"/>
                    <a:pt x="0" y="6"/>
                  </a:cubicBezTo>
                  <a:cubicBezTo>
                    <a:pt x="0" y="39"/>
                    <a:pt x="0" y="39"/>
                    <a:pt x="0" y="39"/>
                  </a:cubicBezTo>
                  <a:cubicBezTo>
                    <a:pt x="0" y="42"/>
                    <a:pt x="3" y="45"/>
                    <a:pt x="7" y="45"/>
                  </a:cubicBezTo>
                  <a:cubicBezTo>
                    <a:pt x="15" y="45"/>
                    <a:pt x="15" y="45"/>
                    <a:pt x="15" y="45"/>
                  </a:cubicBezTo>
                  <a:cubicBezTo>
                    <a:pt x="14" y="50"/>
                    <a:pt x="14" y="50"/>
                    <a:pt x="14" y="50"/>
                  </a:cubicBezTo>
                  <a:cubicBezTo>
                    <a:pt x="13" y="50"/>
                    <a:pt x="14" y="51"/>
                    <a:pt x="14" y="51"/>
                  </a:cubicBezTo>
                  <a:cubicBezTo>
                    <a:pt x="14" y="51"/>
                    <a:pt x="15" y="52"/>
                    <a:pt x="15" y="52"/>
                  </a:cubicBezTo>
                  <a:cubicBezTo>
                    <a:pt x="15" y="52"/>
                    <a:pt x="15" y="52"/>
                    <a:pt x="16" y="51"/>
                  </a:cubicBezTo>
                  <a:cubicBezTo>
                    <a:pt x="26" y="45"/>
                    <a:pt x="26" y="45"/>
                    <a:pt x="26" y="45"/>
                  </a:cubicBezTo>
                  <a:cubicBezTo>
                    <a:pt x="53" y="45"/>
                    <a:pt x="53" y="45"/>
                    <a:pt x="53" y="45"/>
                  </a:cubicBezTo>
                  <a:cubicBezTo>
                    <a:pt x="56" y="45"/>
                    <a:pt x="59" y="42"/>
                    <a:pt x="59" y="39"/>
                  </a:cubicBezTo>
                  <a:cubicBezTo>
                    <a:pt x="59" y="6"/>
                    <a:pt x="59" y="6"/>
                    <a:pt x="59" y="6"/>
                  </a:cubicBezTo>
                  <a:cubicBezTo>
                    <a:pt x="59" y="3"/>
                    <a:pt x="56" y="0"/>
                    <a:pt x="53" y="0"/>
                  </a:cubicBezTo>
                  <a:close/>
                  <a:moveTo>
                    <a:pt x="57" y="39"/>
                  </a:moveTo>
                  <a:cubicBezTo>
                    <a:pt x="57" y="41"/>
                    <a:pt x="55" y="42"/>
                    <a:pt x="53" y="42"/>
                  </a:cubicBezTo>
                  <a:cubicBezTo>
                    <a:pt x="25" y="42"/>
                    <a:pt x="25" y="42"/>
                    <a:pt x="25" y="42"/>
                  </a:cubicBezTo>
                  <a:cubicBezTo>
                    <a:pt x="25" y="42"/>
                    <a:pt x="25" y="42"/>
                    <a:pt x="25" y="42"/>
                  </a:cubicBezTo>
                  <a:cubicBezTo>
                    <a:pt x="25" y="42"/>
                    <a:pt x="25" y="42"/>
                    <a:pt x="25" y="42"/>
                  </a:cubicBezTo>
                  <a:cubicBezTo>
                    <a:pt x="25" y="42"/>
                    <a:pt x="25" y="42"/>
                    <a:pt x="25" y="43"/>
                  </a:cubicBezTo>
                  <a:cubicBezTo>
                    <a:pt x="25" y="43"/>
                    <a:pt x="25" y="43"/>
                    <a:pt x="25" y="43"/>
                  </a:cubicBezTo>
                  <a:cubicBezTo>
                    <a:pt x="17" y="47"/>
                    <a:pt x="17" y="47"/>
                    <a:pt x="17" y="47"/>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7" y="42"/>
                    <a:pt x="17" y="42"/>
                  </a:cubicBezTo>
                  <a:cubicBezTo>
                    <a:pt x="17" y="42"/>
                    <a:pt x="17" y="42"/>
                    <a:pt x="17" y="42"/>
                  </a:cubicBezTo>
                  <a:cubicBezTo>
                    <a:pt x="17" y="42"/>
                    <a:pt x="17" y="42"/>
                    <a:pt x="17" y="42"/>
                  </a:cubicBezTo>
                  <a:cubicBezTo>
                    <a:pt x="17" y="42"/>
                    <a:pt x="17" y="42"/>
                    <a:pt x="17" y="42"/>
                  </a:cubicBezTo>
                  <a:cubicBezTo>
                    <a:pt x="7" y="42"/>
                    <a:pt x="7" y="42"/>
                    <a:pt x="7" y="42"/>
                  </a:cubicBezTo>
                  <a:cubicBezTo>
                    <a:pt x="5" y="42"/>
                    <a:pt x="3" y="41"/>
                    <a:pt x="3" y="39"/>
                  </a:cubicBezTo>
                  <a:cubicBezTo>
                    <a:pt x="3" y="6"/>
                    <a:pt x="3" y="6"/>
                    <a:pt x="3" y="6"/>
                  </a:cubicBezTo>
                  <a:cubicBezTo>
                    <a:pt x="3" y="4"/>
                    <a:pt x="5" y="3"/>
                    <a:pt x="7" y="3"/>
                  </a:cubicBezTo>
                  <a:cubicBezTo>
                    <a:pt x="53" y="3"/>
                    <a:pt x="53" y="3"/>
                    <a:pt x="53" y="3"/>
                  </a:cubicBezTo>
                  <a:cubicBezTo>
                    <a:pt x="55" y="3"/>
                    <a:pt x="57" y="4"/>
                    <a:pt x="57" y="6"/>
                  </a:cubicBezTo>
                  <a:lnTo>
                    <a:pt x="5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3" name="Freeform 55"/>
            <p:cNvSpPr>
              <a:spLocks/>
            </p:cNvSpPr>
            <p:nvPr/>
          </p:nvSpPr>
          <p:spPr bwMode="auto">
            <a:xfrm>
              <a:off x="16667163" y="3079750"/>
              <a:ext cx="419100" cy="28575"/>
            </a:xfrm>
            <a:custGeom>
              <a:avLst/>
              <a:gdLst>
                <a:gd name="T0" fmla="*/ 43 w 44"/>
                <a:gd name="T1" fmla="*/ 0 h 3"/>
                <a:gd name="T2" fmla="*/ 1 w 44"/>
                <a:gd name="T3" fmla="*/ 0 h 3"/>
                <a:gd name="T4" fmla="*/ 0 w 44"/>
                <a:gd name="T5" fmla="*/ 1 h 3"/>
                <a:gd name="T6" fmla="*/ 1 w 44"/>
                <a:gd name="T7" fmla="*/ 3 h 3"/>
                <a:gd name="T8" fmla="*/ 43 w 44"/>
                <a:gd name="T9" fmla="*/ 3 h 3"/>
                <a:gd name="T10" fmla="*/ 44 w 44"/>
                <a:gd name="T11" fmla="*/ 1 h 3"/>
                <a:gd name="T12" fmla="*/ 43 w 4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4" h="3">
                  <a:moveTo>
                    <a:pt x="43" y="0"/>
                  </a:moveTo>
                  <a:cubicBezTo>
                    <a:pt x="1" y="0"/>
                    <a:pt x="1" y="0"/>
                    <a:pt x="1" y="0"/>
                  </a:cubicBezTo>
                  <a:cubicBezTo>
                    <a:pt x="0" y="0"/>
                    <a:pt x="0" y="1"/>
                    <a:pt x="0" y="1"/>
                  </a:cubicBezTo>
                  <a:cubicBezTo>
                    <a:pt x="0" y="2"/>
                    <a:pt x="0" y="3"/>
                    <a:pt x="1" y="3"/>
                  </a:cubicBezTo>
                  <a:cubicBezTo>
                    <a:pt x="43" y="3"/>
                    <a:pt x="43" y="3"/>
                    <a:pt x="43" y="3"/>
                  </a:cubicBezTo>
                  <a:cubicBezTo>
                    <a:pt x="43" y="3"/>
                    <a:pt x="44" y="2"/>
                    <a:pt x="44" y="1"/>
                  </a:cubicBezTo>
                  <a:cubicBezTo>
                    <a:pt x="44" y="1"/>
                    <a:pt x="43"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4" name="Freeform 56"/>
            <p:cNvSpPr>
              <a:spLocks/>
            </p:cNvSpPr>
            <p:nvPr/>
          </p:nvSpPr>
          <p:spPr bwMode="auto">
            <a:xfrm>
              <a:off x="16667163" y="3146425"/>
              <a:ext cx="419100" cy="28575"/>
            </a:xfrm>
            <a:custGeom>
              <a:avLst/>
              <a:gdLst>
                <a:gd name="T0" fmla="*/ 43 w 44"/>
                <a:gd name="T1" fmla="*/ 0 h 3"/>
                <a:gd name="T2" fmla="*/ 1 w 44"/>
                <a:gd name="T3" fmla="*/ 0 h 3"/>
                <a:gd name="T4" fmla="*/ 0 w 44"/>
                <a:gd name="T5" fmla="*/ 1 h 3"/>
                <a:gd name="T6" fmla="*/ 1 w 44"/>
                <a:gd name="T7" fmla="*/ 3 h 3"/>
                <a:gd name="T8" fmla="*/ 43 w 44"/>
                <a:gd name="T9" fmla="*/ 3 h 3"/>
                <a:gd name="T10" fmla="*/ 44 w 44"/>
                <a:gd name="T11" fmla="*/ 1 h 3"/>
                <a:gd name="T12" fmla="*/ 43 w 4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4" h="3">
                  <a:moveTo>
                    <a:pt x="43" y="0"/>
                  </a:moveTo>
                  <a:cubicBezTo>
                    <a:pt x="1" y="0"/>
                    <a:pt x="1" y="0"/>
                    <a:pt x="1" y="0"/>
                  </a:cubicBezTo>
                  <a:cubicBezTo>
                    <a:pt x="0" y="0"/>
                    <a:pt x="0" y="1"/>
                    <a:pt x="0" y="1"/>
                  </a:cubicBezTo>
                  <a:cubicBezTo>
                    <a:pt x="0" y="2"/>
                    <a:pt x="0" y="3"/>
                    <a:pt x="1" y="3"/>
                  </a:cubicBezTo>
                  <a:cubicBezTo>
                    <a:pt x="43" y="3"/>
                    <a:pt x="43" y="3"/>
                    <a:pt x="43" y="3"/>
                  </a:cubicBezTo>
                  <a:cubicBezTo>
                    <a:pt x="43" y="3"/>
                    <a:pt x="44" y="2"/>
                    <a:pt x="44" y="1"/>
                  </a:cubicBezTo>
                  <a:cubicBezTo>
                    <a:pt x="44" y="1"/>
                    <a:pt x="43"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5" name="Freeform 57"/>
            <p:cNvSpPr>
              <a:spLocks/>
            </p:cNvSpPr>
            <p:nvPr/>
          </p:nvSpPr>
          <p:spPr bwMode="auto">
            <a:xfrm>
              <a:off x="16667163" y="3213100"/>
              <a:ext cx="419100" cy="28575"/>
            </a:xfrm>
            <a:custGeom>
              <a:avLst/>
              <a:gdLst>
                <a:gd name="T0" fmla="*/ 43 w 44"/>
                <a:gd name="T1" fmla="*/ 0 h 3"/>
                <a:gd name="T2" fmla="*/ 1 w 44"/>
                <a:gd name="T3" fmla="*/ 0 h 3"/>
                <a:gd name="T4" fmla="*/ 0 w 44"/>
                <a:gd name="T5" fmla="*/ 2 h 3"/>
                <a:gd name="T6" fmla="*/ 1 w 44"/>
                <a:gd name="T7" fmla="*/ 3 h 3"/>
                <a:gd name="T8" fmla="*/ 43 w 44"/>
                <a:gd name="T9" fmla="*/ 3 h 3"/>
                <a:gd name="T10" fmla="*/ 44 w 44"/>
                <a:gd name="T11" fmla="*/ 2 h 3"/>
                <a:gd name="T12" fmla="*/ 43 w 4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4" h="3">
                  <a:moveTo>
                    <a:pt x="43" y="0"/>
                  </a:moveTo>
                  <a:cubicBezTo>
                    <a:pt x="1" y="0"/>
                    <a:pt x="1" y="0"/>
                    <a:pt x="1" y="0"/>
                  </a:cubicBezTo>
                  <a:cubicBezTo>
                    <a:pt x="0" y="0"/>
                    <a:pt x="0" y="1"/>
                    <a:pt x="0" y="2"/>
                  </a:cubicBezTo>
                  <a:cubicBezTo>
                    <a:pt x="0" y="2"/>
                    <a:pt x="0" y="3"/>
                    <a:pt x="1" y="3"/>
                  </a:cubicBezTo>
                  <a:cubicBezTo>
                    <a:pt x="43" y="3"/>
                    <a:pt x="43" y="3"/>
                    <a:pt x="43" y="3"/>
                  </a:cubicBezTo>
                  <a:cubicBezTo>
                    <a:pt x="43" y="3"/>
                    <a:pt x="44" y="2"/>
                    <a:pt x="44" y="2"/>
                  </a:cubicBezTo>
                  <a:cubicBezTo>
                    <a:pt x="44" y="1"/>
                    <a:pt x="43"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76" name="Round Same Side Corner Rectangle 58"/>
          <p:cNvSpPr/>
          <p:nvPr/>
        </p:nvSpPr>
        <p:spPr>
          <a:xfrm rot="10800000" flipH="1">
            <a:off x="4397053" y="10059575"/>
            <a:ext cx="162467" cy="1210815"/>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477" name="TextBox 31"/>
          <p:cNvSpPr txBox="1">
            <a:spLocks noChangeArrowheads="1"/>
          </p:cNvSpPr>
          <p:nvPr/>
        </p:nvSpPr>
        <p:spPr bwMode="auto">
          <a:xfrm>
            <a:off x="4780261" y="9297575"/>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800" b="1" dirty="0">
                <a:solidFill>
                  <a:schemeClr val="accent6"/>
                </a:solidFill>
                <a:latin typeface="Lato Black" pitchFamily="34" charset="0"/>
                <a:ea typeface="Lato Black" pitchFamily="34" charset="0"/>
                <a:cs typeface="Lato Black" pitchFamily="34" charset="0"/>
              </a:rPr>
              <a:t>Present</a:t>
            </a:r>
            <a:endParaRPr lang="id-ID" sz="4800" b="1" dirty="0">
              <a:solidFill>
                <a:schemeClr val="accent6"/>
              </a:solidFill>
              <a:latin typeface="Lato Black" pitchFamily="34" charset="0"/>
              <a:ea typeface="Lato Black" pitchFamily="34" charset="0"/>
              <a:cs typeface="Lato Black" pitchFamily="34" charset="0"/>
            </a:endParaRPr>
          </a:p>
        </p:txBody>
      </p:sp>
      <p:sp>
        <p:nvSpPr>
          <p:cNvPr id="478" name="TextBox 477"/>
          <p:cNvSpPr txBox="1"/>
          <p:nvPr/>
        </p:nvSpPr>
        <p:spPr>
          <a:xfrm>
            <a:off x="4595477" y="10007218"/>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61" name="Group 60"/>
          <p:cNvGrpSpPr/>
          <p:nvPr/>
        </p:nvGrpSpPr>
        <p:grpSpPr>
          <a:xfrm>
            <a:off x="9342437" y="0"/>
            <a:ext cx="5121981" cy="1859280"/>
            <a:chOff x="9266237" y="-30479"/>
            <a:chExt cx="5121981" cy="1859280"/>
          </a:xfrm>
        </p:grpSpPr>
        <p:sp>
          <p:nvSpPr>
            <p:cNvPr id="62"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3" name="TextBox 62"/>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4" name="กลุ่ม 1"/>
            <p:cNvGrpSpPr/>
            <p:nvPr/>
          </p:nvGrpSpPr>
          <p:grpSpPr>
            <a:xfrm>
              <a:off x="10629638" y="960536"/>
              <a:ext cx="2675199" cy="191868"/>
              <a:chOff x="731836" y="7607630"/>
              <a:chExt cx="3043601" cy="240970"/>
            </a:xfrm>
          </p:grpSpPr>
          <p:sp>
            <p:nvSpPr>
              <p:cNvPr id="65"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6"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214915828"/>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2" fill="hold" nodeType="afterEffect">
                                  <p:stCondLst>
                                    <p:cond delay="0"/>
                                  </p:stCondLst>
                                  <p:childTnLst>
                                    <p:set>
                                      <p:cBhvr>
                                        <p:cTn id="11" dur="1" fill="hold">
                                          <p:stCondLst>
                                            <p:cond delay="0"/>
                                          </p:stCondLst>
                                        </p:cTn>
                                        <p:tgtEl>
                                          <p:spTgt spid="412"/>
                                        </p:tgtEl>
                                        <p:attrNameLst>
                                          <p:attrName>style.visibility</p:attrName>
                                        </p:attrNameLst>
                                      </p:cBhvr>
                                      <p:to>
                                        <p:strVal val="visible"/>
                                      </p:to>
                                    </p:set>
                                    <p:animEffect transition="in" filter="wipe(right)">
                                      <p:cBhvr>
                                        <p:cTn id="12" dur="250"/>
                                        <p:tgtEl>
                                          <p:spTgt spid="412"/>
                                        </p:tgtEl>
                                      </p:cBhvr>
                                    </p:animEffect>
                                  </p:childTnLst>
                                </p:cTn>
                              </p:par>
                            </p:childTnLst>
                          </p:cTn>
                        </p:par>
                        <p:par>
                          <p:cTn id="13" fill="hold">
                            <p:stCondLst>
                              <p:cond delay="750"/>
                            </p:stCondLst>
                            <p:childTnLst>
                              <p:par>
                                <p:cTn id="14" presetID="53" presetClass="entr" presetSubtype="16" fill="hold" grpId="0" nodeType="afterEffect">
                                  <p:stCondLst>
                                    <p:cond delay="0"/>
                                  </p:stCondLst>
                                  <p:childTnLst>
                                    <p:set>
                                      <p:cBhvr>
                                        <p:cTn id="15" dur="1" fill="hold">
                                          <p:stCondLst>
                                            <p:cond delay="0"/>
                                          </p:stCondLst>
                                        </p:cTn>
                                        <p:tgtEl>
                                          <p:spTgt spid="415"/>
                                        </p:tgtEl>
                                        <p:attrNameLst>
                                          <p:attrName>style.visibility</p:attrName>
                                        </p:attrNameLst>
                                      </p:cBhvr>
                                      <p:to>
                                        <p:strVal val="visible"/>
                                      </p:to>
                                    </p:set>
                                    <p:anim calcmode="lin" valueType="num">
                                      <p:cBhvr>
                                        <p:cTn id="16" dur="250" fill="hold"/>
                                        <p:tgtEl>
                                          <p:spTgt spid="415"/>
                                        </p:tgtEl>
                                        <p:attrNameLst>
                                          <p:attrName>ppt_w</p:attrName>
                                        </p:attrNameLst>
                                      </p:cBhvr>
                                      <p:tavLst>
                                        <p:tav tm="0">
                                          <p:val>
                                            <p:fltVal val="0"/>
                                          </p:val>
                                        </p:tav>
                                        <p:tav tm="100000">
                                          <p:val>
                                            <p:strVal val="#ppt_w"/>
                                          </p:val>
                                        </p:tav>
                                      </p:tavLst>
                                    </p:anim>
                                    <p:anim calcmode="lin" valueType="num">
                                      <p:cBhvr>
                                        <p:cTn id="17" dur="250" fill="hold"/>
                                        <p:tgtEl>
                                          <p:spTgt spid="415"/>
                                        </p:tgtEl>
                                        <p:attrNameLst>
                                          <p:attrName>ppt_h</p:attrName>
                                        </p:attrNameLst>
                                      </p:cBhvr>
                                      <p:tavLst>
                                        <p:tav tm="0">
                                          <p:val>
                                            <p:fltVal val="0"/>
                                          </p:val>
                                        </p:tav>
                                        <p:tav tm="100000">
                                          <p:val>
                                            <p:strVal val="#ppt_h"/>
                                          </p:val>
                                        </p:tav>
                                      </p:tavLst>
                                    </p:anim>
                                    <p:animEffect transition="in" filter="fade">
                                      <p:cBhvr>
                                        <p:cTn id="18" dur="250"/>
                                        <p:tgtEl>
                                          <p:spTgt spid="415"/>
                                        </p:tgtEl>
                                      </p:cBhvr>
                                    </p:animEffect>
                                  </p:childTnLst>
                                </p:cTn>
                              </p:par>
                            </p:childTnLst>
                          </p:cTn>
                        </p:par>
                        <p:par>
                          <p:cTn id="19" fill="hold">
                            <p:stCondLst>
                              <p:cond delay="1000"/>
                            </p:stCondLst>
                            <p:childTnLst>
                              <p:par>
                                <p:cTn id="20" presetID="53" presetClass="entr" presetSubtype="16" fill="hold" grpId="0" nodeType="afterEffect">
                                  <p:stCondLst>
                                    <p:cond delay="0"/>
                                  </p:stCondLst>
                                  <p:childTnLst>
                                    <p:set>
                                      <p:cBhvr>
                                        <p:cTn id="21" dur="1" fill="hold">
                                          <p:stCondLst>
                                            <p:cond delay="0"/>
                                          </p:stCondLst>
                                        </p:cTn>
                                        <p:tgtEl>
                                          <p:spTgt spid="416"/>
                                        </p:tgtEl>
                                        <p:attrNameLst>
                                          <p:attrName>style.visibility</p:attrName>
                                        </p:attrNameLst>
                                      </p:cBhvr>
                                      <p:to>
                                        <p:strVal val="visible"/>
                                      </p:to>
                                    </p:set>
                                    <p:anim calcmode="lin" valueType="num">
                                      <p:cBhvr>
                                        <p:cTn id="22" dur="250" fill="hold"/>
                                        <p:tgtEl>
                                          <p:spTgt spid="416"/>
                                        </p:tgtEl>
                                        <p:attrNameLst>
                                          <p:attrName>ppt_w</p:attrName>
                                        </p:attrNameLst>
                                      </p:cBhvr>
                                      <p:tavLst>
                                        <p:tav tm="0">
                                          <p:val>
                                            <p:fltVal val="0"/>
                                          </p:val>
                                        </p:tav>
                                        <p:tav tm="100000">
                                          <p:val>
                                            <p:strVal val="#ppt_w"/>
                                          </p:val>
                                        </p:tav>
                                      </p:tavLst>
                                    </p:anim>
                                    <p:anim calcmode="lin" valueType="num">
                                      <p:cBhvr>
                                        <p:cTn id="23" dur="250" fill="hold"/>
                                        <p:tgtEl>
                                          <p:spTgt spid="416"/>
                                        </p:tgtEl>
                                        <p:attrNameLst>
                                          <p:attrName>ppt_h</p:attrName>
                                        </p:attrNameLst>
                                      </p:cBhvr>
                                      <p:tavLst>
                                        <p:tav tm="0">
                                          <p:val>
                                            <p:fltVal val="0"/>
                                          </p:val>
                                        </p:tav>
                                        <p:tav tm="100000">
                                          <p:val>
                                            <p:strVal val="#ppt_h"/>
                                          </p:val>
                                        </p:tav>
                                      </p:tavLst>
                                    </p:anim>
                                    <p:animEffect transition="in" filter="fade">
                                      <p:cBhvr>
                                        <p:cTn id="24" dur="250"/>
                                        <p:tgtEl>
                                          <p:spTgt spid="416"/>
                                        </p:tgtEl>
                                      </p:cBhvr>
                                    </p:animEffect>
                                  </p:childTnLst>
                                </p:cTn>
                              </p:par>
                            </p:childTnLst>
                          </p:cTn>
                        </p:par>
                        <p:par>
                          <p:cTn id="25" fill="hold">
                            <p:stCondLst>
                              <p:cond delay="1250"/>
                            </p:stCondLst>
                            <p:childTnLst>
                              <p:par>
                                <p:cTn id="26" presetID="22" presetClass="entr" presetSubtype="8" fill="hold" grpId="0" nodeType="afterEffect">
                                  <p:stCondLst>
                                    <p:cond delay="0"/>
                                  </p:stCondLst>
                                  <p:childTnLst>
                                    <p:set>
                                      <p:cBhvr>
                                        <p:cTn id="27" dur="1" fill="hold">
                                          <p:stCondLst>
                                            <p:cond delay="0"/>
                                          </p:stCondLst>
                                        </p:cTn>
                                        <p:tgtEl>
                                          <p:spTgt spid="417"/>
                                        </p:tgtEl>
                                        <p:attrNameLst>
                                          <p:attrName>style.visibility</p:attrName>
                                        </p:attrNameLst>
                                      </p:cBhvr>
                                      <p:to>
                                        <p:strVal val="visible"/>
                                      </p:to>
                                    </p:set>
                                    <p:animEffect transition="in" filter="wipe(left)">
                                      <p:cBhvr>
                                        <p:cTn id="28" dur="250"/>
                                        <p:tgtEl>
                                          <p:spTgt spid="417"/>
                                        </p:tgtEl>
                                      </p:cBhvr>
                                    </p:animEffect>
                                  </p:childTnLst>
                                </p:cTn>
                              </p:par>
                            </p:childTnLst>
                          </p:cTn>
                        </p:par>
                        <p:par>
                          <p:cTn id="29" fill="hold">
                            <p:stCondLst>
                              <p:cond delay="1500"/>
                            </p:stCondLst>
                            <p:childTnLst>
                              <p:par>
                                <p:cTn id="30" presetID="22" presetClass="entr" presetSubtype="8" fill="hold" grpId="0" nodeType="afterEffect">
                                  <p:stCondLst>
                                    <p:cond delay="0"/>
                                  </p:stCondLst>
                                  <p:childTnLst>
                                    <p:set>
                                      <p:cBhvr>
                                        <p:cTn id="31" dur="1" fill="hold">
                                          <p:stCondLst>
                                            <p:cond delay="0"/>
                                          </p:stCondLst>
                                        </p:cTn>
                                        <p:tgtEl>
                                          <p:spTgt spid="418"/>
                                        </p:tgtEl>
                                        <p:attrNameLst>
                                          <p:attrName>style.visibility</p:attrName>
                                        </p:attrNameLst>
                                      </p:cBhvr>
                                      <p:to>
                                        <p:strVal val="visible"/>
                                      </p:to>
                                    </p:set>
                                    <p:animEffect transition="in" filter="wipe(left)">
                                      <p:cBhvr>
                                        <p:cTn id="32" dur="250"/>
                                        <p:tgtEl>
                                          <p:spTgt spid="418"/>
                                        </p:tgtEl>
                                      </p:cBhvr>
                                    </p:animEffect>
                                  </p:childTnLst>
                                </p:cTn>
                              </p:par>
                            </p:childTnLst>
                          </p:cTn>
                        </p:par>
                        <p:par>
                          <p:cTn id="33" fill="hold">
                            <p:stCondLst>
                              <p:cond delay="1750"/>
                            </p:stCondLst>
                            <p:childTnLst>
                              <p:par>
                                <p:cTn id="34" presetID="22" presetClass="entr" presetSubtype="2" fill="hold" nodeType="afterEffect">
                                  <p:stCondLst>
                                    <p:cond delay="0"/>
                                  </p:stCondLst>
                                  <p:childTnLst>
                                    <p:set>
                                      <p:cBhvr>
                                        <p:cTn id="35" dur="1" fill="hold">
                                          <p:stCondLst>
                                            <p:cond delay="0"/>
                                          </p:stCondLst>
                                        </p:cTn>
                                        <p:tgtEl>
                                          <p:spTgt spid="449"/>
                                        </p:tgtEl>
                                        <p:attrNameLst>
                                          <p:attrName>style.visibility</p:attrName>
                                        </p:attrNameLst>
                                      </p:cBhvr>
                                      <p:to>
                                        <p:strVal val="visible"/>
                                      </p:to>
                                    </p:set>
                                    <p:animEffect transition="in" filter="wipe(right)">
                                      <p:cBhvr>
                                        <p:cTn id="36" dur="250"/>
                                        <p:tgtEl>
                                          <p:spTgt spid="449"/>
                                        </p:tgtEl>
                                      </p:cBhvr>
                                    </p:animEffect>
                                  </p:childTnLst>
                                </p:cTn>
                              </p:par>
                            </p:childTnLst>
                          </p:cTn>
                        </p:par>
                        <p:par>
                          <p:cTn id="37" fill="hold">
                            <p:stCondLst>
                              <p:cond delay="2000"/>
                            </p:stCondLst>
                            <p:childTnLst>
                              <p:par>
                                <p:cTn id="38" presetID="53" presetClass="entr" presetSubtype="16" fill="hold" grpId="0" nodeType="afterEffect">
                                  <p:stCondLst>
                                    <p:cond delay="0"/>
                                  </p:stCondLst>
                                  <p:childTnLst>
                                    <p:set>
                                      <p:cBhvr>
                                        <p:cTn id="39" dur="1" fill="hold">
                                          <p:stCondLst>
                                            <p:cond delay="0"/>
                                          </p:stCondLst>
                                        </p:cTn>
                                        <p:tgtEl>
                                          <p:spTgt spid="452"/>
                                        </p:tgtEl>
                                        <p:attrNameLst>
                                          <p:attrName>style.visibility</p:attrName>
                                        </p:attrNameLst>
                                      </p:cBhvr>
                                      <p:to>
                                        <p:strVal val="visible"/>
                                      </p:to>
                                    </p:set>
                                    <p:anim calcmode="lin" valueType="num">
                                      <p:cBhvr>
                                        <p:cTn id="40" dur="250" fill="hold"/>
                                        <p:tgtEl>
                                          <p:spTgt spid="452"/>
                                        </p:tgtEl>
                                        <p:attrNameLst>
                                          <p:attrName>ppt_w</p:attrName>
                                        </p:attrNameLst>
                                      </p:cBhvr>
                                      <p:tavLst>
                                        <p:tav tm="0">
                                          <p:val>
                                            <p:fltVal val="0"/>
                                          </p:val>
                                        </p:tav>
                                        <p:tav tm="100000">
                                          <p:val>
                                            <p:strVal val="#ppt_w"/>
                                          </p:val>
                                        </p:tav>
                                      </p:tavLst>
                                    </p:anim>
                                    <p:anim calcmode="lin" valueType="num">
                                      <p:cBhvr>
                                        <p:cTn id="41" dur="250" fill="hold"/>
                                        <p:tgtEl>
                                          <p:spTgt spid="452"/>
                                        </p:tgtEl>
                                        <p:attrNameLst>
                                          <p:attrName>ppt_h</p:attrName>
                                        </p:attrNameLst>
                                      </p:cBhvr>
                                      <p:tavLst>
                                        <p:tav tm="0">
                                          <p:val>
                                            <p:fltVal val="0"/>
                                          </p:val>
                                        </p:tav>
                                        <p:tav tm="100000">
                                          <p:val>
                                            <p:strVal val="#ppt_h"/>
                                          </p:val>
                                        </p:tav>
                                      </p:tavLst>
                                    </p:anim>
                                    <p:animEffect transition="in" filter="fade">
                                      <p:cBhvr>
                                        <p:cTn id="42" dur="250"/>
                                        <p:tgtEl>
                                          <p:spTgt spid="452"/>
                                        </p:tgtEl>
                                      </p:cBhvr>
                                    </p:animEffect>
                                  </p:childTnLst>
                                </p:cTn>
                              </p:par>
                            </p:childTnLst>
                          </p:cTn>
                        </p:par>
                        <p:par>
                          <p:cTn id="43" fill="hold">
                            <p:stCondLst>
                              <p:cond delay="2250"/>
                            </p:stCondLst>
                            <p:childTnLst>
                              <p:par>
                                <p:cTn id="44" presetID="53" presetClass="entr" presetSubtype="16" fill="hold" grpId="0" nodeType="afterEffect">
                                  <p:stCondLst>
                                    <p:cond delay="0"/>
                                  </p:stCondLst>
                                  <p:childTnLst>
                                    <p:set>
                                      <p:cBhvr>
                                        <p:cTn id="45" dur="1" fill="hold">
                                          <p:stCondLst>
                                            <p:cond delay="0"/>
                                          </p:stCondLst>
                                        </p:cTn>
                                        <p:tgtEl>
                                          <p:spTgt spid="453"/>
                                        </p:tgtEl>
                                        <p:attrNameLst>
                                          <p:attrName>style.visibility</p:attrName>
                                        </p:attrNameLst>
                                      </p:cBhvr>
                                      <p:to>
                                        <p:strVal val="visible"/>
                                      </p:to>
                                    </p:set>
                                    <p:anim calcmode="lin" valueType="num">
                                      <p:cBhvr>
                                        <p:cTn id="46" dur="250" fill="hold"/>
                                        <p:tgtEl>
                                          <p:spTgt spid="453"/>
                                        </p:tgtEl>
                                        <p:attrNameLst>
                                          <p:attrName>ppt_w</p:attrName>
                                        </p:attrNameLst>
                                      </p:cBhvr>
                                      <p:tavLst>
                                        <p:tav tm="0">
                                          <p:val>
                                            <p:fltVal val="0"/>
                                          </p:val>
                                        </p:tav>
                                        <p:tav tm="100000">
                                          <p:val>
                                            <p:strVal val="#ppt_w"/>
                                          </p:val>
                                        </p:tav>
                                      </p:tavLst>
                                    </p:anim>
                                    <p:anim calcmode="lin" valueType="num">
                                      <p:cBhvr>
                                        <p:cTn id="47" dur="250" fill="hold"/>
                                        <p:tgtEl>
                                          <p:spTgt spid="453"/>
                                        </p:tgtEl>
                                        <p:attrNameLst>
                                          <p:attrName>ppt_h</p:attrName>
                                        </p:attrNameLst>
                                      </p:cBhvr>
                                      <p:tavLst>
                                        <p:tav tm="0">
                                          <p:val>
                                            <p:fltVal val="0"/>
                                          </p:val>
                                        </p:tav>
                                        <p:tav tm="100000">
                                          <p:val>
                                            <p:strVal val="#ppt_h"/>
                                          </p:val>
                                        </p:tav>
                                      </p:tavLst>
                                    </p:anim>
                                    <p:animEffect transition="in" filter="fade">
                                      <p:cBhvr>
                                        <p:cTn id="48" dur="250"/>
                                        <p:tgtEl>
                                          <p:spTgt spid="453"/>
                                        </p:tgtEl>
                                      </p:cBhvr>
                                    </p:animEffect>
                                  </p:childTnLst>
                                </p:cTn>
                              </p:par>
                            </p:childTnLst>
                          </p:cTn>
                        </p:par>
                        <p:par>
                          <p:cTn id="49" fill="hold">
                            <p:stCondLst>
                              <p:cond delay="2500"/>
                            </p:stCondLst>
                            <p:childTnLst>
                              <p:par>
                                <p:cTn id="50" presetID="22" presetClass="entr" presetSubtype="8" fill="hold" grpId="0" nodeType="afterEffect">
                                  <p:stCondLst>
                                    <p:cond delay="0"/>
                                  </p:stCondLst>
                                  <p:childTnLst>
                                    <p:set>
                                      <p:cBhvr>
                                        <p:cTn id="51" dur="1" fill="hold">
                                          <p:stCondLst>
                                            <p:cond delay="0"/>
                                          </p:stCondLst>
                                        </p:cTn>
                                        <p:tgtEl>
                                          <p:spTgt spid="454"/>
                                        </p:tgtEl>
                                        <p:attrNameLst>
                                          <p:attrName>style.visibility</p:attrName>
                                        </p:attrNameLst>
                                      </p:cBhvr>
                                      <p:to>
                                        <p:strVal val="visible"/>
                                      </p:to>
                                    </p:set>
                                    <p:animEffect transition="in" filter="wipe(left)">
                                      <p:cBhvr>
                                        <p:cTn id="52" dur="250"/>
                                        <p:tgtEl>
                                          <p:spTgt spid="454"/>
                                        </p:tgtEl>
                                      </p:cBhvr>
                                    </p:animEffect>
                                  </p:childTnLst>
                                </p:cTn>
                              </p:par>
                            </p:childTnLst>
                          </p:cTn>
                        </p:par>
                        <p:par>
                          <p:cTn id="53" fill="hold">
                            <p:stCondLst>
                              <p:cond delay="2750"/>
                            </p:stCondLst>
                            <p:childTnLst>
                              <p:par>
                                <p:cTn id="54" presetID="22" presetClass="entr" presetSubtype="8" fill="hold" grpId="0" nodeType="afterEffect">
                                  <p:stCondLst>
                                    <p:cond delay="0"/>
                                  </p:stCondLst>
                                  <p:childTnLst>
                                    <p:set>
                                      <p:cBhvr>
                                        <p:cTn id="55" dur="1" fill="hold">
                                          <p:stCondLst>
                                            <p:cond delay="0"/>
                                          </p:stCondLst>
                                        </p:cTn>
                                        <p:tgtEl>
                                          <p:spTgt spid="455"/>
                                        </p:tgtEl>
                                        <p:attrNameLst>
                                          <p:attrName>style.visibility</p:attrName>
                                        </p:attrNameLst>
                                      </p:cBhvr>
                                      <p:to>
                                        <p:strVal val="visible"/>
                                      </p:to>
                                    </p:set>
                                    <p:animEffect transition="in" filter="wipe(left)">
                                      <p:cBhvr>
                                        <p:cTn id="56" dur="250"/>
                                        <p:tgtEl>
                                          <p:spTgt spid="455"/>
                                        </p:tgtEl>
                                      </p:cBhvr>
                                    </p:animEffect>
                                  </p:childTnLst>
                                </p:cTn>
                              </p:par>
                            </p:childTnLst>
                          </p:cTn>
                        </p:par>
                        <p:par>
                          <p:cTn id="57" fill="hold">
                            <p:stCondLst>
                              <p:cond delay="3000"/>
                            </p:stCondLst>
                            <p:childTnLst>
                              <p:par>
                                <p:cTn id="58" presetID="22" presetClass="entr" presetSubtype="2" fill="hold" nodeType="afterEffect">
                                  <p:stCondLst>
                                    <p:cond delay="0"/>
                                  </p:stCondLst>
                                  <p:childTnLst>
                                    <p:set>
                                      <p:cBhvr>
                                        <p:cTn id="59" dur="1" fill="hold">
                                          <p:stCondLst>
                                            <p:cond delay="0"/>
                                          </p:stCondLst>
                                        </p:cTn>
                                        <p:tgtEl>
                                          <p:spTgt spid="456"/>
                                        </p:tgtEl>
                                        <p:attrNameLst>
                                          <p:attrName>style.visibility</p:attrName>
                                        </p:attrNameLst>
                                      </p:cBhvr>
                                      <p:to>
                                        <p:strVal val="visible"/>
                                      </p:to>
                                    </p:set>
                                    <p:animEffect transition="in" filter="wipe(right)">
                                      <p:cBhvr>
                                        <p:cTn id="60" dur="250"/>
                                        <p:tgtEl>
                                          <p:spTgt spid="456"/>
                                        </p:tgtEl>
                                      </p:cBhvr>
                                    </p:animEffect>
                                  </p:childTnLst>
                                </p:cTn>
                              </p:par>
                            </p:childTnLst>
                          </p:cTn>
                        </p:par>
                        <p:par>
                          <p:cTn id="61" fill="hold">
                            <p:stCondLst>
                              <p:cond delay="3250"/>
                            </p:stCondLst>
                            <p:childTnLst>
                              <p:par>
                                <p:cTn id="62" presetID="53" presetClass="entr" presetSubtype="16" fill="hold" nodeType="afterEffect">
                                  <p:stCondLst>
                                    <p:cond delay="0"/>
                                  </p:stCondLst>
                                  <p:childTnLst>
                                    <p:set>
                                      <p:cBhvr>
                                        <p:cTn id="63" dur="1" fill="hold">
                                          <p:stCondLst>
                                            <p:cond delay="0"/>
                                          </p:stCondLst>
                                        </p:cTn>
                                        <p:tgtEl>
                                          <p:spTgt spid="461"/>
                                        </p:tgtEl>
                                        <p:attrNameLst>
                                          <p:attrName>style.visibility</p:attrName>
                                        </p:attrNameLst>
                                      </p:cBhvr>
                                      <p:to>
                                        <p:strVal val="visible"/>
                                      </p:to>
                                    </p:set>
                                    <p:anim calcmode="lin" valueType="num">
                                      <p:cBhvr>
                                        <p:cTn id="64" dur="250" fill="hold"/>
                                        <p:tgtEl>
                                          <p:spTgt spid="461"/>
                                        </p:tgtEl>
                                        <p:attrNameLst>
                                          <p:attrName>ppt_w</p:attrName>
                                        </p:attrNameLst>
                                      </p:cBhvr>
                                      <p:tavLst>
                                        <p:tav tm="0">
                                          <p:val>
                                            <p:fltVal val="0"/>
                                          </p:val>
                                        </p:tav>
                                        <p:tav tm="100000">
                                          <p:val>
                                            <p:strVal val="#ppt_w"/>
                                          </p:val>
                                        </p:tav>
                                      </p:tavLst>
                                    </p:anim>
                                    <p:anim calcmode="lin" valueType="num">
                                      <p:cBhvr>
                                        <p:cTn id="65" dur="250" fill="hold"/>
                                        <p:tgtEl>
                                          <p:spTgt spid="461"/>
                                        </p:tgtEl>
                                        <p:attrNameLst>
                                          <p:attrName>ppt_h</p:attrName>
                                        </p:attrNameLst>
                                      </p:cBhvr>
                                      <p:tavLst>
                                        <p:tav tm="0">
                                          <p:val>
                                            <p:fltVal val="0"/>
                                          </p:val>
                                        </p:tav>
                                        <p:tav tm="100000">
                                          <p:val>
                                            <p:strVal val="#ppt_h"/>
                                          </p:val>
                                        </p:tav>
                                      </p:tavLst>
                                    </p:anim>
                                    <p:animEffect transition="in" filter="fade">
                                      <p:cBhvr>
                                        <p:cTn id="66" dur="250"/>
                                        <p:tgtEl>
                                          <p:spTgt spid="461"/>
                                        </p:tgtEl>
                                      </p:cBhvr>
                                    </p:animEffect>
                                  </p:childTnLst>
                                </p:cTn>
                              </p:par>
                            </p:childTnLst>
                          </p:cTn>
                        </p:par>
                        <p:par>
                          <p:cTn id="67" fill="hold">
                            <p:stCondLst>
                              <p:cond delay="3500"/>
                            </p:stCondLst>
                            <p:childTnLst>
                              <p:par>
                                <p:cTn id="68" presetID="53" presetClass="entr" presetSubtype="16" fill="hold" grpId="0" nodeType="afterEffect">
                                  <p:stCondLst>
                                    <p:cond delay="0"/>
                                  </p:stCondLst>
                                  <p:childTnLst>
                                    <p:set>
                                      <p:cBhvr>
                                        <p:cTn id="69" dur="1" fill="hold">
                                          <p:stCondLst>
                                            <p:cond delay="0"/>
                                          </p:stCondLst>
                                        </p:cTn>
                                        <p:tgtEl>
                                          <p:spTgt spid="465"/>
                                        </p:tgtEl>
                                        <p:attrNameLst>
                                          <p:attrName>style.visibility</p:attrName>
                                        </p:attrNameLst>
                                      </p:cBhvr>
                                      <p:to>
                                        <p:strVal val="visible"/>
                                      </p:to>
                                    </p:set>
                                    <p:anim calcmode="lin" valueType="num">
                                      <p:cBhvr>
                                        <p:cTn id="70" dur="250" fill="hold"/>
                                        <p:tgtEl>
                                          <p:spTgt spid="465"/>
                                        </p:tgtEl>
                                        <p:attrNameLst>
                                          <p:attrName>ppt_w</p:attrName>
                                        </p:attrNameLst>
                                      </p:cBhvr>
                                      <p:tavLst>
                                        <p:tav tm="0">
                                          <p:val>
                                            <p:fltVal val="0"/>
                                          </p:val>
                                        </p:tav>
                                        <p:tav tm="100000">
                                          <p:val>
                                            <p:strVal val="#ppt_w"/>
                                          </p:val>
                                        </p:tav>
                                      </p:tavLst>
                                    </p:anim>
                                    <p:anim calcmode="lin" valueType="num">
                                      <p:cBhvr>
                                        <p:cTn id="71" dur="250" fill="hold"/>
                                        <p:tgtEl>
                                          <p:spTgt spid="465"/>
                                        </p:tgtEl>
                                        <p:attrNameLst>
                                          <p:attrName>ppt_h</p:attrName>
                                        </p:attrNameLst>
                                      </p:cBhvr>
                                      <p:tavLst>
                                        <p:tav tm="0">
                                          <p:val>
                                            <p:fltVal val="0"/>
                                          </p:val>
                                        </p:tav>
                                        <p:tav tm="100000">
                                          <p:val>
                                            <p:strVal val="#ppt_h"/>
                                          </p:val>
                                        </p:tav>
                                      </p:tavLst>
                                    </p:anim>
                                    <p:animEffect transition="in" filter="fade">
                                      <p:cBhvr>
                                        <p:cTn id="72" dur="250"/>
                                        <p:tgtEl>
                                          <p:spTgt spid="465"/>
                                        </p:tgtEl>
                                      </p:cBhvr>
                                    </p:animEffect>
                                  </p:childTnLst>
                                </p:cTn>
                              </p:par>
                            </p:childTnLst>
                          </p:cTn>
                        </p:par>
                        <p:par>
                          <p:cTn id="73" fill="hold">
                            <p:stCondLst>
                              <p:cond delay="3750"/>
                            </p:stCondLst>
                            <p:childTnLst>
                              <p:par>
                                <p:cTn id="74" presetID="22" presetClass="entr" presetSubtype="8" fill="hold" grpId="0" nodeType="afterEffect">
                                  <p:stCondLst>
                                    <p:cond delay="0"/>
                                  </p:stCondLst>
                                  <p:childTnLst>
                                    <p:set>
                                      <p:cBhvr>
                                        <p:cTn id="75" dur="1" fill="hold">
                                          <p:stCondLst>
                                            <p:cond delay="0"/>
                                          </p:stCondLst>
                                        </p:cTn>
                                        <p:tgtEl>
                                          <p:spTgt spid="466"/>
                                        </p:tgtEl>
                                        <p:attrNameLst>
                                          <p:attrName>style.visibility</p:attrName>
                                        </p:attrNameLst>
                                      </p:cBhvr>
                                      <p:to>
                                        <p:strVal val="visible"/>
                                      </p:to>
                                    </p:set>
                                    <p:animEffect transition="in" filter="wipe(left)">
                                      <p:cBhvr>
                                        <p:cTn id="76" dur="250"/>
                                        <p:tgtEl>
                                          <p:spTgt spid="466"/>
                                        </p:tgtEl>
                                      </p:cBhvr>
                                    </p:animEffect>
                                  </p:childTnLst>
                                </p:cTn>
                              </p:par>
                            </p:childTnLst>
                          </p:cTn>
                        </p:par>
                        <p:par>
                          <p:cTn id="77" fill="hold">
                            <p:stCondLst>
                              <p:cond delay="4000"/>
                            </p:stCondLst>
                            <p:childTnLst>
                              <p:par>
                                <p:cTn id="78" presetID="22" presetClass="entr" presetSubtype="8" fill="hold" grpId="0" nodeType="afterEffect">
                                  <p:stCondLst>
                                    <p:cond delay="0"/>
                                  </p:stCondLst>
                                  <p:childTnLst>
                                    <p:set>
                                      <p:cBhvr>
                                        <p:cTn id="79" dur="1" fill="hold">
                                          <p:stCondLst>
                                            <p:cond delay="0"/>
                                          </p:stCondLst>
                                        </p:cTn>
                                        <p:tgtEl>
                                          <p:spTgt spid="467"/>
                                        </p:tgtEl>
                                        <p:attrNameLst>
                                          <p:attrName>style.visibility</p:attrName>
                                        </p:attrNameLst>
                                      </p:cBhvr>
                                      <p:to>
                                        <p:strVal val="visible"/>
                                      </p:to>
                                    </p:set>
                                    <p:animEffect transition="in" filter="wipe(left)">
                                      <p:cBhvr>
                                        <p:cTn id="80" dur="250"/>
                                        <p:tgtEl>
                                          <p:spTgt spid="467"/>
                                        </p:tgtEl>
                                      </p:cBhvr>
                                    </p:animEffect>
                                  </p:childTnLst>
                                </p:cTn>
                              </p:par>
                            </p:childTnLst>
                          </p:cTn>
                        </p:par>
                        <p:par>
                          <p:cTn id="81" fill="hold">
                            <p:stCondLst>
                              <p:cond delay="4250"/>
                            </p:stCondLst>
                            <p:childTnLst>
                              <p:par>
                                <p:cTn id="82" presetID="22" presetClass="entr" presetSubtype="2" fill="hold" nodeType="afterEffect">
                                  <p:stCondLst>
                                    <p:cond delay="0"/>
                                  </p:stCondLst>
                                  <p:childTnLst>
                                    <p:set>
                                      <p:cBhvr>
                                        <p:cTn id="83" dur="1" fill="hold">
                                          <p:stCondLst>
                                            <p:cond delay="0"/>
                                          </p:stCondLst>
                                        </p:cTn>
                                        <p:tgtEl>
                                          <p:spTgt spid="468"/>
                                        </p:tgtEl>
                                        <p:attrNameLst>
                                          <p:attrName>style.visibility</p:attrName>
                                        </p:attrNameLst>
                                      </p:cBhvr>
                                      <p:to>
                                        <p:strVal val="visible"/>
                                      </p:to>
                                    </p:set>
                                    <p:animEffect transition="in" filter="wipe(right)">
                                      <p:cBhvr>
                                        <p:cTn id="84" dur="250"/>
                                        <p:tgtEl>
                                          <p:spTgt spid="468"/>
                                        </p:tgtEl>
                                      </p:cBhvr>
                                    </p:animEffect>
                                  </p:childTnLst>
                                </p:cTn>
                              </p:par>
                            </p:childTnLst>
                          </p:cTn>
                        </p:par>
                        <p:par>
                          <p:cTn id="85" fill="hold">
                            <p:stCondLst>
                              <p:cond delay="4500"/>
                            </p:stCondLst>
                            <p:childTnLst>
                              <p:par>
                                <p:cTn id="86" presetID="53" presetClass="entr" presetSubtype="16" fill="hold" nodeType="afterEffect">
                                  <p:stCondLst>
                                    <p:cond delay="0"/>
                                  </p:stCondLst>
                                  <p:childTnLst>
                                    <p:set>
                                      <p:cBhvr>
                                        <p:cTn id="87" dur="1" fill="hold">
                                          <p:stCondLst>
                                            <p:cond delay="0"/>
                                          </p:stCondLst>
                                        </p:cTn>
                                        <p:tgtEl>
                                          <p:spTgt spid="471"/>
                                        </p:tgtEl>
                                        <p:attrNameLst>
                                          <p:attrName>style.visibility</p:attrName>
                                        </p:attrNameLst>
                                      </p:cBhvr>
                                      <p:to>
                                        <p:strVal val="visible"/>
                                      </p:to>
                                    </p:set>
                                    <p:anim calcmode="lin" valueType="num">
                                      <p:cBhvr>
                                        <p:cTn id="88" dur="250" fill="hold"/>
                                        <p:tgtEl>
                                          <p:spTgt spid="471"/>
                                        </p:tgtEl>
                                        <p:attrNameLst>
                                          <p:attrName>ppt_w</p:attrName>
                                        </p:attrNameLst>
                                      </p:cBhvr>
                                      <p:tavLst>
                                        <p:tav tm="0">
                                          <p:val>
                                            <p:fltVal val="0"/>
                                          </p:val>
                                        </p:tav>
                                        <p:tav tm="100000">
                                          <p:val>
                                            <p:strVal val="#ppt_w"/>
                                          </p:val>
                                        </p:tav>
                                      </p:tavLst>
                                    </p:anim>
                                    <p:anim calcmode="lin" valueType="num">
                                      <p:cBhvr>
                                        <p:cTn id="89" dur="250" fill="hold"/>
                                        <p:tgtEl>
                                          <p:spTgt spid="471"/>
                                        </p:tgtEl>
                                        <p:attrNameLst>
                                          <p:attrName>ppt_h</p:attrName>
                                        </p:attrNameLst>
                                      </p:cBhvr>
                                      <p:tavLst>
                                        <p:tav tm="0">
                                          <p:val>
                                            <p:fltVal val="0"/>
                                          </p:val>
                                        </p:tav>
                                        <p:tav tm="100000">
                                          <p:val>
                                            <p:strVal val="#ppt_h"/>
                                          </p:val>
                                        </p:tav>
                                      </p:tavLst>
                                    </p:anim>
                                    <p:animEffect transition="in" filter="fade">
                                      <p:cBhvr>
                                        <p:cTn id="90" dur="250"/>
                                        <p:tgtEl>
                                          <p:spTgt spid="471"/>
                                        </p:tgtEl>
                                      </p:cBhvr>
                                    </p:animEffect>
                                  </p:childTnLst>
                                </p:cTn>
                              </p:par>
                            </p:childTnLst>
                          </p:cTn>
                        </p:par>
                        <p:par>
                          <p:cTn id="91" fill="hold">
                            <p:stCondLst>
                              <p:cond delay="4750"/>
                            </p:stCondLst>
                            <p:childTnLst>
                              <p:par>
                                <p:cTn id="92" presetID="53" presetClass="entr" presetSubtype="16" fill="hold" grpId="0" nodeType="afterEffect">
                                  <p:stCondLst>
                                    <p:cond delay="0"/>
                                  </p:stCondLst>
                                  <p:childTnLst>
                                    <p:set>
                                      <p:cBhvr>
                                        <p:cTn id="93" dur="1" fill="hold">
                                          <p:stCondLst>
                                            <p:cond delay="0"/>
                                          </p:stCondLst>
                                        </p:cTn>
                                        <p:tgtEl>
                                          <p:spTgt spid="476"/>
                                        </p:tgtEl>
                                        <p:attrNameLst>
                                          <p:attrName>style.visibility</p:attrName>
                                        </p:attrNameLst>
                                      </p:cBhvr>
                                      <p:to>
                                        <p:strVal val="visible"/>
                                      </p:to>
                                    </p:set>
                                    <p:anim calcmode="lin" valueType="num">
                                      <p:cBhvr>
                                        <p:cTn id="94" dur="250" fill="hold"/>
                                        <p:tgtEl>
                                          <p:spTgt spid="476"/>
                                        </p:tgtEl>
                                        <p:attrNameLst>
                                          <p:attrName>ppt_w</p:attrName>
                                        </p:attrNameLst>
                                      </p:cBhvr>
                                      <p:tavLst>
                                        <p:tav tm="0">
                                          <p:val>
                                            <p:fltVal val="0"/>
                                          </p:val>
                                        </p:tav>
                                        <p:tav tm="100000">
                                          <p:val>
                                            <p:strVal val="#ppt_w"/>
                                          </p:val>
                                        </p:tav>
                                      </p:tavLst>
                                    </p:anim>
                                    <p:anim calcmode="lin" valueType="num">
                                      <p:cBhvr>
                                        <p:cTn id="95" dur="250" fill="hold"/>
                                        <p:tgtEl>
                                          <p:spTgt spid="476"/>
                                        </p:tgtEl>
                                        <p:attrNameLst>
                                          <p:attrName>ppt_h</p:attrName>
                                        </p:attrNameLst>
                                      </p:cBhvr>
                                      <p:tavLst>
                                        <p:tav tm="0">
                                          <p:val>
                                            <p:fltVal val="0"/>
                                          </p:val>
                                        </p:tav>
                                        <p:tav tm="100000">
                                          <p:val>
                                            <p:strVal val="#ppt_h"/>
                                          </p:val>
                                        </p:tav>
                                      </p:tavLst>
                                    </p:anim>
                                    <p:animEffect transition="in" filter="fade">
                                      <p:cBhvr>
                                        <p:cTn id="96" dur="250"/>
                                        <p:tgtEl>
                                          <p:spTgt spid="476"/>
                                        </p:tgtEl>
                                      </p:cBhvr>
                                    </p:animEffect>
                                  </p:childTnLst>
                                </p:cTn>
                              </p:par>
                            </p:childTnLst>
                          </p:cTn>
                        </p:par>
                        <p:par>
                          <p:cTn id="97" fill="hold">
                            <p:stCondLst>
                              <p:cond delay="5000"/>
                            </p:stCondLst>
                            <p:childTnLst>
                              <p:par>
                                <p:cTn id="98" presetID="22" presetClass="entr" presetSubtype="8" fill="hold" grpId="0" nodeType="afterEffect">
                                  <p:stCondLst>
                                    <p:cond delay="0"/>
                                  </p:stCondLst>
                                  <p:childTnLst>
                                    <p:set>
                                      <p:cBhvr>
                                        <p:cTn id="99" dur="1" fill="hold">
                                          <p:stCondLst>
                                            <p:cond delay="0"/>
                                          </p:stCondLst>
                                        </p:cTn>
                                        <p:tgtEl>
                                          <p:spTgt spid="477"/>
                                        </p:tgtEl>
                                        <p:attrNameLst>
                                          <p:attrName>style.visibility</p:attrName>
                                        </p:attrNameLst>
                                      </p:cBhvr>
                                      <p:to>
                                        <p:strVal val="visible"/>
                                      </p:to>
                                    </p:set>
                                    <p:animEffect transition="in" filter="wipe(left)">
                                      <p:cBhvr>
                                        <p:cTn id="100" dur="250"/>
                                        <p:tgtEl>
                                          <p:spTgt spid="477"/>
                                        </p:tgtEl>
                                      </p:cBhvr>
                                    </p:animEffect>
                                  </p:childTnLst>
                                </p:cTn>
                              </p:par>
                            </p:childTnLst>
                          </p:cTn>
                        </p:par>
                        <p:par>
                          <p:cTn id="101" fill="hold">
                            <p:stCondLst>
                              <p:cond delay="5250"/>
                            </p:stCondLst>
                            <p:childTnLst>
                              <p:par>
                                <p:cTn id="102" presetID="22" presetClass="entr" presetSubtype="8" fill="hold" grpId="0" nodeType="afterEffect">
                                  <p:stCondLst>
                                    <p:cond delay="0"/>
                                  </p:stCondLst>
                                  <p:childTnLst>
                                    <p:set>
                                      <p:cBhvr>
                                        <p:cTn id="103" dur="1" fill="hold">
                                          <p:stCondLst>
                                            <p:cond delay="0"/>
                                          </p:stCondLst>
                                        </p:cTn>
                                        <p:tgtEl>
                                          <p:spTgt spid="478"/>
                                        </p:tgtEl>
                                        <p:attrNameLst>
                                          <p:attrName>style.visibility</p:attrName>
                                        </p:attrNameLst>
                                      </p:cBhvr>
                                      <p:to>
                                        <p:strVal val="visible"/>
                                      </p:to>
                                    </p:set>
                                    <p:animEffect transition="in" filter="wipe(left)">
                                      <p:cBhvr>
                                        <p:cTn id="104" dur="250"/>
                                        <p:tgtEl>
                                          <p:spTgt spid="4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 grpId="0" animBg="1"/>
      <p:bldP spid="416" grpId="0" animBg="1"/>
      <p:bldP spid="417" grpId="0"/>
      <p:bldP spid="418" grpId="0"/>
      <p:bldP spid="452" grpId="0" animBg="1"/>
      <p:bldP spid="453" grpId="0" animBg="1"/>
      <p:bldP spid="454" grpId="0"/>
      <p:bldP spid="455" grpId="0"/>
      <p:bldP spid="465" grpId="0" animBg="1"/>
      <p:bldP spid="466" grpId="0"/>
      <p:bldP spid="467" grpId="0"/>
      <p:bldP spid="476" grpId="0" animBg="1"/>
      <p:bldP spid="477" grpId="0"/>
      <p:bldP spid="47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กลุ่ม 20"/>
          <p:cNvGrpSpPr/>
          <p:nvPr/>
        </p:nvGrpSpPr>
        <p:grpSpPr>
          <a:xfrm>
            <a:off x="2626770" y="5486400"/>
            <a:ext cx="3439067" cy="2633177"/>
            <a:chOff x="2179637" y="5622500"/>
            <a:chExt cx="3439067" cy="2633177"/>
          </a:xfrm>
        </p:grpSpPr>
        <p:sp>
          <p:nvSpPr>
            <p:cNvPr id="71" name="TextBox 31"/>
            <p:cNvSpPr txBox="1">
              <a:spLocks noChangeArrowheads="1"/>
            </p:cNvSpPr>
            <p:nvPr/>
          </p:nvSpPr>
          <p:spPr bwMode="auto">
            <a:xfrm>
              <a:off x="2179637" y="6216476"/>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800" b="1" dirty="0">
                  <a:solidFill>
                    <a:schemeClr val="accent3"/>
                  </a:solidFill>
                  <a:latin typeface="Lato Black" pitchFamily="34" charset="0"/>
                  <a:ea typeface="Lato Black" pitchFamily="34" charset="0"/>
                  <a:cs typeface="Lato Black" pitchFamily="34" charset="0"/>
                </a:rPr>
                <a:t>Creative</a:t>
              </a:r>
              <a:endParaRPr lang="id-ID" sz="4800" b="1" dirty="0">
                <a:solidFill>
                  <a:schemeClr val="accent3"/>
                </a:solidFill>
                <a:latin typeface="Lato Black" pitchFamily="34" charset="0"/>
                <a:ea typeface="Lato Black" pitchFamily="34" charset="0"/>
                <a:cs typeface="Lato Black" pitchFamily="34" charset="0"/>
              </a:endParaRPr>
            </a:p>
          </p:txBody>
        </p:sp>
        <p:sp>
          <p:nvSpPr>
            <p:cNvPr id="72" name="TextBox 71"/>
            <p:cNvSpPr txBox="1"/>
            <p:nvPr/>
          </p:nvSpPr>
          <p:spPr>
            <a:xfrm>
              <a:off x="2225661" y="6926119"/>
              <a:ext cx="3393043"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sp>
          <p:nvSpPr>
            <p:cNvPr id="76" name="TextBox 31"/>
            <p:cNvSpPr txBox="1">
              <a:spLocks noChangeArrowheads="1"/>
            </p:cNvSpPr>
            <p:nvPr/>
          </p:nvSpPr>
          <p:spPr bwMode="auto">
            <a:xfrm>
              <a:off x="2865437" y="5622500"/>
              <a:ext cx="2015379" cy="641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b="1" dirty="0">
                  <a:solidFill>
                    <a:schemeClr val="accent3"/>
                  </a:solidFill>
                  <a:latin typeface="Lato Black" pitchFamily="34" charset="0"/>
                  <a:ea typeface="Lato Black" pitchFamily="34" charset="0"/>
                  <a:cs typeface="Lato Black" pitchFamily="34" charset="0"/>
                </a:rPr>
                <a:t>25%</a:t>
              </a:r>
              <a:endParaRPr lang="id-ID" b="1" dirty="0">
                <a:solidFill>
                  <a:schemeClr val="accent3"/>
                </a:solidFill>
                <a:latin typeface="Lato Black" pitchFamily="34" charset="0"/>
                <a:ea typeface="Lato Black" pitchFamily="34" charset="0"/>
                <a:cs typeface="Lato Black" pitchFamily="34" charset="0"/>
              </a:endParaRPr>
            </a:p>
          </p:txBody>
        </p:sp>
      </p:grpSp>
      <p:grpSp>
        <p:nvGrpSpPr>
          <p:cNvPr id="18" name="กลุ่ม 17"/>
          <p:cNvGrpSpPr/>
          <p:nvPr/>
        </p:nvGrpSpPr>
        <p:grpSpPr>
          <a:xfrm>
            <a:off x="4924448" y="9264467"/>
            <a:ext cx="3439067" cy="2569175"/>
            <a:chOff x="4924448" y="9264467"/>
            <a:chExt cx="3439067" cy="2569175"/>
          </a:xfrm>
        </p:grpSpPr>
        <p:sp>
          <p:nvSpPr>
            <p:cNvPr id="80" name="TextBox 31"/>
            <p:cNvSpPr txBox="1">
              <a:spLocks noChangeArrowheads="1"/>
            </p:cNvSpPr>
            <p:nvPr/>
          </p:nvSpPr>
          <p:spPr bwMode="auto">
            <a:xfrm>
              <a:off x="5574458" y="9264467"/>
              <a:ext cx="2015379" cy="641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b="1" dirty="0">
                  <a:solidFill>
                    <a:schemeClr val="accent5"/>
                  </a:solidFill>
                  <a:latin typeface="Lato Black" pitchFamily="34" charset="0"/>
                  <a:ea typeface="Lato Black" pitchFamily="34" charset="0"/>
                  <a:cs typeface="Lato Black" pitchFamily="34" charset="0"/>
                </a:rPr>
                <a:t>61%</a:t>
              </a:r>
              <a:endParaRPr lang="id-ID" b="1" dirty="0">
                <a:solidFill>
                  <a:schemeClr val="accent5"/>
                </a:solidFill>
                <a:latin typeface="Lato Black" pitchFamily="34" charset="0"/>
                <a:ea typeface="Lato Black" pitchFamily="34" charset="0"/>
                <a:cs typeface="Lato Black" pitchFamily="34" charset="0"/>
              </a:endParaRPr>
            </a:p>
          </p:txBody>
        </p:sp>
        <p:sp>
          <p:nvSpPr>
            <p:cNvPr id="83" name="TextBox 31"/>
            <p:cNvSpPr txBox="1">
              <a:spLocks noChangeArrowheads="1"/>
            </p:cNvSpPr>
            <p:nvPr/>
          </p:nvSpPr>
          <p:spPr bwMode="auto">
            <a:xfrm>
              <a:off x="4924448" y="9794441"/>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800" b="1" dirty="0">
                  <a:solidFill>
                    <a:schemeClr val="accent5"/>
                  </a:solidFill>
                  <a:latin typeface="Lato Black" pitchFamily="34" charset="0"/>
                  <a:ea typeface="Lato Black" pitchFamily="34" charset="0"/>
                  <a:cs typeface="Lato Black" pitchFamily="34" charset="0"/>
                </a:rPr>
                <a:t>Ideas</a:t>
              </a:r>
              <a:endParaRPr lang="id-ID" sz="4800" b="1" dirty="0">
                <a:solidFill>
                  <a:schemeClr val="accent5"/>
                </a:solidFill>
                <a:latin typeface="Lato Black" pitchFamily="34" charset="0"/>
                <a:ea typeface="Lato Black" pitchFamily="34" charset="0"/>
                <a:cs typeface="Lato Black" pitchFamily="34" charset="0"/>
              </a:endParaRPr>
            </a:p>
          </p:txBody>
        </p:sp>
        <p:sp>
          <p:nvSpPr>
            <p:cNvPr id="84" name="TextBox 83"/>
            <p:cNvSpPr txBox="1"/>
            <p:nvPr/>
          </p:nvSpPr>
          <p:spPr>
            <a:xfrm>
              <a:off x="4970472" y="10504084"/>
              <a:ext cx="3393043"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6" name="กลุ่ม 15"/>
          <p:cNvGrpSpPr/>
          <p:nvPr/>
        </p:nvGrpSpPr>
        <p:grpSpPr>
          <a:xfrm>
            <a:off x="17038637" y="2908885"/>
            <a:ext cx="3439067" cy="2593421"/>
            <a:chOff x="17038637" y="2908885"/>
            <a:chExt cx="3439067" cy="2593421"/>
          </a:xfrm>
        </p:grpSpPr>
        <p:sp>
          <p:nvSpPr>
            <p:cNvPr id="78" name="TextBox 31"/>
            <p:cNvSpPr txBox="1">
              <a:spLocks noChangeArrowheads="1"/>
            </p:cNvSpPr>
            <p:nvPr/>
          </p:nvSpPr>
          <p:spPr bwMode="auto">
            <a:xfrm>
              <a:off x="17673176" y="2908885"/>
              <a:ext cx="2015379" cy="641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b="1" dirty="0">
                  <a:solidFill>
                    <a:schemeClr val="accent2"/>
                  </a:solidFill>
                  <a:latin typeface="Lato Black" pitchFamily="34" charset="0"/>
                  <a:ea typeface="Lato Black" pitchFamily="34" charset="0"/>
                  <a:cs typeface="Lato Black" pitchFamily="34" charset="0"/>
                </a:rPr>
                <a:t>78%</a:t>
              </a:r>
              <a:endParaRPr lang="id-ID" b="1" dirty="0">
                <a:solidFill>
                  <a:schemeClr val="accent2"/>
                </a:solidFill>
                <a:latin typeface="Lato Black" pitchFamily="34" charset="0"/>
                <a:ea typeface="Lato Black" pitchFamily="34" charset="0"/>
                <a:cs typeface="Lato Black" pitchFamily="34" charset="0"/>
              </a:endParaRPr>
            </a:p>
          </p:txBody>
        </p:sp>
        <p:sp>
          <p:nvSpPr>
            <p:cNvPr id="87" name="TextBox 31"/>
            <p:cNvSpPr txBox="1">
              <a:spLocks noChangeArrowheads="1"/>
            </p:cNvSpPr>
            <p:nvPr/>
          </p:nvSpPr>
          <p:spPr bwMode="auto">
            <a:xfrm>
              <a:off x="17038637" y="3463105"/>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800" b="1" dirty="0">
                  <a:solidFill>
                    <a:schemeClr val="accent2"/>
                  </a:solidFill>
                  <a:latin typeface="Lato Black" pitchFamily="34" charset="0"/>
                  <a:ea typeface="Lato Black" pitchFamily="34" charset="0"/>
                  <a:cs typeface="Lato Black" pitchFamily="34" charset="0"/>
                </a:rPr>
                <a:t>Strategy</a:t>
              </a:r>
              <a:endParaRPr lang="id-ID" sz="4800" b="1" dirty="0">
                <a:solidFill>
                  <a:schemeClr val="accent2"/>
                </a:solidFill>
                <a:latin typeface="Lato Black" pitchFamily="34" charset="0"/>
                <a:ea typeface="Lato Black" pitchFamily="34" charset="0"/>
                <a:cs typeface="Lato Black" pitchFamily="34" charset="0"/>
              </a:endParaRPr>
            </a:p>
          </p:txBody>
        </p:sp>
        <p:sp>
          <p:nvSpPr>
            <p:cNvPr id="88" name="TextBox 87"/>
            <p:cNvSpPr txBox="1"/>
            <p:nvPr/>
          </p:nvSpPr>
          <p:spPr>
            <a:xfrm>
              <a:off x="17084661" y="4172748"/>
              <a:ext cx="3393043"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22" name="กลุ่ม 21"/>
          <p:cNvGrpSpPr/>
          <p:nvPr/>
        </p:nvGrpSpPr>
        <p:grpSpPr>
          <a:xfrm>
            <a:off x="5674770" y="2362200"/>
            <a:ext cx="3439067" cy="2572601"/>
            <a:chOff x="5464096" y="2514600"/>
            <a:chExt cx="3439067" cy="2572601"/>
          </a:xfrm>
        </p:grpSpPr>
        <p:sp>
          <p:nvSpPr>
            <p:cNvPr id="81" name="TextBox 31"/>
            <p:cNvSpPr txBox="1">
              <a:spLocks noChangeArrowheads="1"/>
            </p:cNvSpPr>
            <p:nvPr/>
          </p:nvSpPr>
          <p:spPr bwMode="auto">
            <a:xfrm>
              <a:off x="5464096" y="3048000"/>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800" b="1" dirty="0">
                  <a:solidFill>
                    <a:schemeClr val="accent6"/>
                  </a:solidFill>
                  <a:latin typeface="Lato Black" pitchFamily="34" charset="0"/>
                  <a:ea typeface="Lato Black" pitchFamily="34" charset="0"/>
                  <a:cs typeface="Lato Black" pitchFamily="34" charset="0"/>
                </a:rPr>
                <a:t>Research</a:t>
              </a:r>
            </a:p>
          </p:txBody>
        </p:sp>
        <p:sp>
          <p:nvSpPr>
            <p:cNvPr id="82" name="TextBox 81"/>
            <p:cNvSpPr txBox="1"/>
            <p:nvPr/>
          </p:nvSpPr>
          <p:spPr>
            <a:xfrm>
              <a:off x="5510120" y="3757643"/>
              <a:ext cx="3393043"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sp>
          <p:nvSpPr>
            <p:cNvPr id="96" name="TextBox 31"/>
            <p:cNvSpPr txBox="1">
              <a:spLocks noChangeArrowheads="1"/>
            </p:cNvSpPr>
            <p:nvPr/>
          </p:nvSpPr>
          <p:spPr bwMode="auto">
            <a:xfrm>
              <a:off x="6184058" y="2514600"/>
              <a:ext cx="2015379" cy="641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b="1" dirty="0">
                  <a:solidFill>
                    <a:schemeClr val="accent6"/>
                  </a:solidFill>
                  <a:latin typeface="Lato Black" pitchFamily="34" charset="0"/>
                  <a:ea typeface="Lato Black" pitchFamily="34" charset="0"/>
                  <a:cs typeface="Lato Black" pitchFamily="34" charset="0"/>
                </a:rPr>
                <a:t>39%</a:t>
              </a:r>
              <a:endParaRPr lang="id-ID" b="1" dirty="0">
                <a:solidFill>
                  <a:schemeClr val="accent6"/>
                </a:solidFill>
                <a:latin typeface="Lato Black" pitchFamily="34" charset="0"/>
                <a:ea typeface="Lato Black" pitchFamily="34" charset="0"/>
                <a:cs typeface="Lato Black" pitchFamily="34" charset="0"/>
              </a:endParaRPr>
            </a:p>
          </p:txBody>
        </p:sp>
      </p:grpSp>
      <p:grpSp>
        <p:nvGrpSpPr>
          <p:cNvPr id="17" name="กลุ่ม 16"/>
          <p:cNvGrpSpPr/>
          <p:nvPr/>
        </p:nvGrpSpPr>
        <p:grpSpPr>
          <a:xfrm>
            <a:off x="17714370" y="7666696"/>
            <a:ext cx="3439067" cy="2620304"/>
            <a:chOff x="17343437" y="7666696"/>
            <a:chExt cx="3439067" cy="2620304"/>
          </a:xfrm>
        </p:grpSpPr>
        <p:sp>
          <p:nvSpPr>
            <p:cNvPr id="89" name="TextBox 31"/>
            <p:cNvSpPr txBox="1">
              <a:spLocks noChangeArrowheads="1"/>
            </p:cNvSpPr>
            <p:nvPr/>
          </p:nvSpPr>
          <p:spPr bwMode="auto">
            <a:xfrm>
              <a:off x="17343437" y="8247799"/>
              <a:ext cx="3284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800" b="1" dirty="0">
                  <a:solidFill>
                    <a:schemeClr val="accent4"/>
                  </a:solidFill>
                  <a:latin typeface="Lato Black" pitchFamily="34" charset="0"/>
                  <a:ea typeface="Lato Black" pitchFamily="34" charset="0"/>
                  <a:cs typeface="Lato Black" pitchFamily="34" charset="0"/>
                </a:rPr>
                <a:t>Teamwork</a:t>
              </a:r>
              <a:endParaRPr lang="id-ID" sz="4800" b="1" dirty="0">
                <a:solidFill>
                  <a:schemeClr val="accent4"/>
                </a:solidFill>
                <a:latin typeface="Lato Black" pitchFamily="34" charset="0"/>
                <a:ea typeface="Lato Black" pitchFamily="34" charset="0"/>
                <a:cs typeface="Lato Black" pitchFamily="34" charset="0"/>
              </a:endParaRPr>
            </a:p>
          </p:txBody>
        </p:sp>
        <p:sp>
          <p:nvSpPr>
            <p:cNvPr id="90" name="TextBox 89"/>
            <p:cNvSpPr txBox="1"/>
            <p:nvPr/>
          </p:nvSpPr>
          <p:spPr>
            <a:xfrm>
              <a:off x="17389461" y="8957442"/>
              <a:ext cx="3393043"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sp>
          <p:nvSpPr>
            <p:cNvPr id="98" name="TextBox 31"/>
            <p:cNvSpPr txBox="1">
              <a:spLocks noChangeArrowheads="1"/>
            </p:cNvSpPr>
            <p:nvPr/>
          </p:nvSpPr>
          <p:spPr bwMode="auto">
            <a:xfrm>
              <a:off x="18071258" y="7666696"/>
              <a:ext cx="2015379" cy="641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b="1" dirty="0">
                  <a:solidFill>
                    <a:schemeClr val="accent4"/>
                  </a:solidFill>
                  <a:latin typeface="Lato Black" pitchFamily="34" charset="0"/>
                  <a:ea typeface="Lato Black" pitchFamily="34" charset="0"/>
                  <a:cs typeface="Lato Black" pitchFamily="34" charset="0"/>
                </a:rPr>
                <a:t>72%</a:t>
              </a:r>
              <a:endParaRPr lang="id-ID" b="1" dirty="0">
                <a:solidFill>
                  <a:schemeClr val="accent4"/>
                </a:solidFill>
                <a:latin typeface="Lato Black" pitchFamily="34" charset="0"/>
                <a:ea typeface="Lato Black" pitchFamily="34" charset="0"/>
                <a:cs typeface="Lato Black" pitchFamily="34" charset="0"/>
              </a:endParaRPr>
            </a:p>
          </p:txBody>
        </p:sp>
      </p:grpSp>
      <p:grpSp>
        <p:nvGrpSpPr>
          <p:cNvPr id="26" name="กลุ่ม 25"/>
          <p:cNvGrpSpPr/>
          <p:nvPr/>
        </p:nvGrpSpPr>
        <p:grpSpPr>
          <a:xfrm>
            <a:off x="7742237" y="5231787"/>
            <a:ext cx="3103177" cy="4130201"/>
            <a:chOff x="7742237" y="5231787"/>
            <a:chExt cx="3103177" cy="4130201"/>
          </a:xfrm>
        </p:grpSpPr>
        <p:sp>
          <p:nvSpPr>
            <p:cNvPr id="4" name="Freeform 6"/>
            <p:cNvSpPr>
              <a:spLocks/>
            </p:cNvSpPr>
            <p:nvPr/>
          </p:nvSpPr>
          <p:spPr bwMode="auto">
            <a:xfrm>
              <a:off x="7742237" y="5231787"/>
              <a:ext cx="3103177" cy="4130201"/>
            </a:xfrm>
            <a:custGeom>
              <a:avLst/>
              <a:gdLst>
                <a:gd name="T0" fmla="*/ 211 w 218"/>
                <a:gd name="T1" fmla="*/ 43 h 290"/>
                <a:gd name="T2" fmla="*/ 128 w 218"/>
                <a:gd name="T3" fmla="*/ 41 h 290"/>
                <a:gd name="T4" fmla="*/ 128 w 218"/>
                <a:gd name="T5" fmla="*/ 12 h 290"/>
                <a:gd name="T6" fmla="*/ 109 w 218"/>
                <a:gd name="T7" fmla="*/ 0 h 290"/>
                <a:gd name="T8" fmla="*/ 90 w 218"/>
                <a:gd name="T9" fmla="*/ 12 h 290"/>
                <a:gd name="T10" fmla="*/ 90 w 218"/>
                <a:gd name="T11" fmla="*/ 41 h 290"/>
                <a:gd name="T12" fmla="*/ 7 w 218"/>
                <a:gd name="T13" fmla="*/ 43 h 290"/>
                <a:gd name="T14" fmla="*/ 9 w 218"/>
                <a:gd name="T15" fmla="*/ 126 h 290"/>
                <a:gd name="T16" fmla="*/ 38 w 218"/>
                <a:gd name="T17" fmla="*/ 126 h 290"/>
                <a:gd name="T18" fmla="*/ 50 w 218"/>
                <a:gd name="T19" fmla="*/ 145 h 290"/>
                <a:gd name="T20" fmla="*/ 38 w 218"/>
                <a:gd name="T21" fmla="*/ 164 h 290"/>
                <a:gd name="T22" fmla="*/ 9 w 218"/>
                <a:gd name="T23" fmla="*/ 164 h 290"/>
                <a:gd name="T24" fmla="*/ 7 w 218"/>
                <a:gd name="T25" fmla="*/ 247 h 290"/>
                <a:gd name="T26" fmla="*/ 90 w 218"/>
                <a:gd name="T27" fmla="*/ 250 h 290"/>
                <a:gd name="T28" fmla="*/ 90 w 218"/>
                <a:gd name="T29" fmla="*/ 278 h 290"/>
                <a:gd name="T30" fmla="*/ 109 w 218"/>
                <a:gd name="T31" fmla="*/ 290 h 290"/>
                <a:gd name="T32" fmla="*/ 128 w 218"/>
                <a:gd name="T33" fmla="*/ 278 h 290"/>
                <a:gd name="T34" fmla="*/ 128 w 218"/>
                <a:gd name="T35" fmla="*/ 250 h 290"/>
                <a:gd name="T36" fmla="*/ 211 w 218"/>
                <a:gd name="T37" fmla="*/ 247 h 290"/>
                <a:gd name="T38" fmla="*/ 208 w 218"/>
                <a:gd name="T39" fmla="*/ 164 h 290"/>
                <a:gd name="T40" fmla="*/ 180 w 218"/>
                <a:gd name="T41" fmla="*/ 164 h 290"/>
                <a:gd name="T42" fmla="*/ 168 w 218"/>
                <a:gd name="T43" fmla="*/ 145 h 290"/>
                <a:gd name="T44" fmla="*/ 180 w 218"/>
                <a:gd name="T45" fmla="*/ 126 h 290"/>
                <a:gd name="T46" fmla="*/ 208 w 218"/>
                <a:gd name="T47" fmla="*/ 126 h 290"/>
                <a:gd name="T48" fmla="*/ 211 w 218"/>
                <a:gd name="T49" fmla="*/ 4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8" h="290">
                  <a:moveTo>
                    <a:pt x="211" y="43"/>
                  </a:moveTo>
                  <a:cubicBezTo>
                    <a:pt x="211" y="43"/>
                    <a:pt x="134" y="50"/>
                    <a:pt x="128" y="41"/>
                  </a:cubicBezTo>
                  <a:cubicBezTo>
                    <a:pt x="122" y="32"/>
                    <a:pt x="128" y="20"/>
                    <a:pt x="128" y="12"/>
                  </a:cubicBezTo>
                  <a:cubicBezTo>
                    <a:pt x="128" y="5"/>
                    <a:pt x="119" y="0"/>
                    <a:pt x="109" y="0"/>
                  </a:cubicBezTo>
                  <a:cubicBezTo>
                    <a:pt x="98" y="0"/>
                    <a:pt x="90" y="5"/>
                    <a:pt x="90" y="12"/>
                  </a:cubicBezTo>
                  <a:cubicBezTo>
                    <a:pt x="90" y="20"/>
                    <a:pt x="95" y="32"/>
                    <a:pt x="90" y="41"/>
                  </a:cubicBezTo>
                  <a:cubicBezTo>
                    <a:pt x="84" y="50"/>
                    <a:pt x="7" y="43"/>
                    <a:pt x="7" y="43"/>
                  </a:cubicBezTo>
                  <a:cubicBezTo>
                    <a:pt x="7" y="43"/>
                    <a:pt x="0" y="120"/>
                    <a:pt x="9" y="126"/>
                  </a:cubicBezTo>
                  <a:cubicBezTo>
                    <a:pt x="18" y="132"/>
                    <a:pt x="30" y="126"/>
                    <a:pt x="38" y="126"/>
                  </a:cubicBezTo>
                  <a:cubicBezTo>
                    <a:pt x="45" y="126"/>
                    <a:pt x="50" y="135"/>
                    <a:pt x="50" y="145"/>
                  </a:cubicBezTo>
                  <a:cubicBezTo>
                    <a:pt x="50" y="156"/>
                    <a:pt x="45" y="164"/>
                    <a:pt x="38" y="164"/>
                  </a:cubicBezTo>
                  <a:cubicBezTo>
                    <a:pt x="30" y="164"/>
                    <a:pt x="18" y="159"/>
                    <a:pt x="9" y="164"/>
                  </a:cubicBezTo>
                  <a:cubicBezTo>
                    <a:pt x="0" y="170"/>
                    <a:pt x="7" y="247"/>
                    <a:pt x="7" y="247"/>
                  </a:cubicBezTo>
                  <a:cubicBezTo>
                    <a:pt x="7" y="247"/>
                    <a:pt x="84" y="240"/>
                    <a:pt x="90" y="250"/>
                  </a:cubicBezTo>
                  <a:cubicBezTo>
                    <a:pt x="95" y="259"/>
                    <a:pt x="90" y="271"/>
                    <a:pt x="90" y="278"/>
                  </a:cubicBezTo>
                  <a:cubicBezTo>
                    <a:pt x="90" y="286"/>
                    <a:pt x="98" y="290"/>
                    <a:pt x="109" y="290"/>
                  </a:cubicBezTo>
                  <a:cubicBezTo>
                    <a:pt x="119" y="290"/>
                    <a:pt x="128" y="286"/>
                    <a:pt x="128" y="278"/>
                  </a:cubicBezTo>
                  <a:cubicBezTo>
                    <a:pt x="128" y="271"/>
                    <a:pt x="122" y="259"/>
                    <a:pt x="128" y="250"/>
                  </a:cubicBezTo>
                  <a:cubicBezTo>
                    <a:pt x="134" y="240"/>
                    <a:pt x="211" y="247"/>
                    <a:pt x="211" y="247"/>
                  </a:cubicBezTo>
                  <a:cubicBezTo>
                    <a:pt x="211" y="247"/>
                    <a:pt x="218" y="170"/>
                    <a:pt x="208" y="164"/>
                  </a:cubicBezTo>
                  <a:cubicBezTo>
                    <a:pt x="199" y="159"/>
                    <a:pt x="187" y="164"/>
                    <a:pt x="180" y="164"/>
                  </a:cubicBezTo>
                  <a:cubicBezTo>
                    <a:pt x="172" y="164"/>
                    <a:pt x="168" y="156"/>
                    <a:pt x="168" y="145"/>
                  </a:cubicBezTo>
                  <a:cubicBezTo>
                    <a:pt x="168" y="135"/>
                    <a:pt x="172" y="126"/>
                    <a:pt x="180" y="126"/>
                  </a:cubicBezTo>
                  <a:cubicBezTo>
                    <a:pt x="187" y="126"/>
                    <a:pt x="199" y="132"/>
                    <a:pt x="208" y="126"/>
                  </a:cubicBezTo>
                  <a:cubicBezTo>
                    <a:pt x="218" y="120"/>
                    <a:pt x="211" y="43"/>
                    <a:pt x="211"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20" name="กลุ่ม 119"/>
            <p:cNvGrpSpPr/>
            <p:nvPr/>
          </p:nvGrpSpPr>
          <p:grpSpPr>
            <a:xfrm>
              <a:off x="8739190" y="6703102"/>
              <a:ext cx="1109269" cy="997799"/>
              <a:chOff x="19924713" y="3349461"/>
              <a:chExt cx="647700" cy="582613"/>
            </a:xfrm>
            <a:solidFill>
              <a:schemeClr val="bg1"/>
            </a:solidFill>
          </p:grpSpPr>
          <p:sp>
            <p:nvSpPr>
              <p:cNvPr id="121" name="Freeform 6"/>
              <p:cNvSpPr>
                <a:spLocks/>
              </p:cNvSpPr>
              <p:nvPr/>
            </p:nvSpPr>
            <p:spPr bwMode="auto">
              <a:xfrm>
                <a:off x="19924713" y="3903499"/>
                <a:ext cx="647700" cy="28575"/>
              </a:xfrm>
              <a:custGeom>
                <a:avLst/>
                <a:gdLst>
                  <a:gd name="T0" fmla="*/ 67 w 68"/>
                  <a:gd name="T1" fmla="*/ 0 h 3"/>
                  <a:gd name="T2" fmla="*/ 2 w 68"/>
                  <a:gd name="T3" fmla="*/ 0 h 3"/>
                  <a:gd name="T4" fmla="*/ 0 w 68"/>
                  <a:gd name="T5" fmla="*/ 1 h 3"/>
                  <a:gd name="T6" fmla="*/ 2 w 68"/>
                  <a:gd name="T7" fmla="*/ 3 h 3"/>
                  <a:gd name="T8" fmla="*/ 67 w 68"/>
                  <a:gd name="T9" fmla="*/ 3 h 3"/>
                  <a:gd name="T10" fmla="*/ 68 w 68"/>
                  <a:gd name="T11" fmla="*/ 1 h 3"/>
                  <a:gd name="T12" fmla="*/ 67 w 6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8" h="3">
                    <a:moveTo>
                      <a:pt x="67" y="0"/>
                    </a:moveTo>
                    <a:cubicBezTo>
                      <a:pt x="2" y="0"/>
                      <a:pt x="2" y="0"/>
                      <a:pt x="2" y="0"/>
                    </a:cubicBezTo>
                    <a:cubicBezTo>
                      <a:pt x="1" y="0"/>
                      <a:pt x="0" y="1"/>
                      <a:pt x="0" y="1"/>
                    </a:cubicBezTo>
                    <a:cubicBezTo>
                      <a:pt x="0" y="2"/>
                      <a:pt x="1" y="3"/>
                      <a:pt x="2" y="3"/>
                    </a:cubicBezTo>
                    <a:cubicBezTo>
                      <a:pt x="67" y="3"/>
                      <a:pt x="67" y="3"/>
                      <a:pt x="67" y="3"/>
                    </a:cubicBezTo>
                    <a:cubicBezTo>
                      <a:pt x="68" y="3"/>
                      <a:pt x="68" y="2"/>
                      <a:pt x="68" y="1"/>
                    </a:cubicBezTo>
                    <a:cubicBezTo>
                      <a:pt x="68" y="1"/>
                      <a:pt x="68"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22" name="กลุ่ม 121"/>
              <p:cNvGrpSpPr/>
              <p:nvPr/>
            </p:nvGrpSpPr>
            <p:grpSpPr>
              <a:xfrm>
                <a:off x="19972338" y="3349461"/>
                <a:ext cx="561975" cy="534988"/>
                <a:chOff x="19972338" y="3349461"/>
                <a:chExt cx="561975" cy="534988"/>
              </a:xfrm>
              <a:grpFill/>
            </p:grpSpPr>
            <p:sp>
              <p:nvSpPr>
                <p:cNvPr id="123" name="Freeform 7"/>
                <p:cNvSpPr>
                  <a:spLocks noEditPoints="1"/>
                </p:cNvSpPr>
                <p:nvPr/>
              </p:nvSpPr>
              <p:spPr bwMode="auto">
                <a:xfrm>
                  <a:off x="19972338" y="3663786"/>
                  <a:ext cx="114300" cy="220663"/>
                </a:xfrm>
                <a:custGeom>
                  <a:avLst/>
                  <a:gdLst>
                    <a:gd name="T0" fmla="*/ 1 w 12"/>
                    <a:gd name="T1" fmla="*/ 23 h 23"/>
                    <a:gd name="T2" fmla="*/ 11 w 12"/>
                    <a:gd name="T3" fmla="*/ 23 h 23"/>
                    <a:gd name="T4" fmla="*/ 12 w 12"/>
                    <a:gd name="T5" fmla="*/ 22 h 23"/>
                    <a:gd name="T6" fmla="*/ 12 w 12"/>
                    <a:gd name="T7" fmla="*/ 1 h 23"/>
                    <a:gd name="T8" fmla="*/ 11 w 12"/>
                    <a:gd name="T9" fmla="*/ 0 h 23"/>
                    <a:gd name="T10" fmla="*/ 1 w 12"/>
                    <a:gd name="T11" fmla="*/ 0 h 23"/>
                    <a:gd name="T12" fmla="*/ 0 w 12"/>
                    <a:gd name="T13" fmla="*/ 1 h 23"/>
                    <a:gd name="T14" fmla="*/ 0 w 12"/>
                    <a:gd name="T15" fmla="*/ 22 h 23"/>
                    <a:gd name="T16" fmla="*/ 1 w 12"/>
                    <a:gd name="T17" fmla="*/ 23 h 23"/>
                    <a:gd name="T18" fmla="*/ 2 w 12"/>
                    <a:gd name="T19" fmla="*/ 2 h 23"/>
                    <a:gd name="T20" fmla="*/ 10 w 12"/>
                    <a:gd name="T21" fmla="*/ 2 h 23"/>
                    <a:gd name="T22" fmla="*/ 10 w 12"/>
                    <a:gd name="T23" fmla="*/ 21 h 23"/>
                    <a:gd name="T24" fmla="*/ 2 w 12"/>
                    <a:gd name="T25" fmla="*/ 21 h 23"/>
                    <a:gd name="T26" fmla="*/ 2 w 12"/>
                    <a:gd name="T2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
                      <a:moveTo>
                        <a:pt x="1" y="23"/>
                      </a:moveTo>
                      <a:cubicBezTo>
                        <a:pt x="11" y="23"/>
                        <a:pt x="11" y="23"/>
                        <a:pt x="11" y="23"/>
                      </a:cubicBezTo>
                      <a:cubicBezTo>
                        <a:pt x="12" y="23"/>
                        <a:pt x="12" y="23"/>
                        <a:pt x="12" y="22"/>
                      </a:cubicBezTo>
                      <a:cubicBezTo>
                        <a:pt x="12" y="1"/>
                        <a:pt x="12" y="1"/>
                        <a:pt x="12" y="1"/>
                      </a:cubicBezTo>
                      <a:cubicBezTo>
                        <a:pt x="12" y="0"/>
                        <a:pt x="12" y="0"/>
                        <a:pt x="11" y="0"/>
                      </a:cubicBezTo>
                      <a:cubicBezTo>
                        <a:pt x="1" y="0"/>
                        <a:pt x="1" y="0"/>
                        <a:pt x="1" y="0"/>
                      </a:cubicBezTo>
                      <a:cubicBezTo>
                        <a:pt x="1" y="0"/>
                        <a:pt x="0" y="0"/>
                        <a:pt x="0" y="1"/>
                      </a:cubicBezTo>
                      <a:cubicBezTo>
                        <a:pt x="0" y="22"/>
                        <a:pt x="0" y="22"/>
                        <a:pt x="0" y="22"/>
                      </a:cubicBezTo>
                      <a:cubicBezTo>
                        <a:pt x="0" y="23"/>
                        <a:pt x="1" y="23"/>
                        <a:pt x="1" y="23"/>
                      </a:cubicBezTo>
                      <a:close/>
                      <a:moveTo>
                        <a:pt x="2" y="2"/>
                      </a:moveTo>
                      <a:cubicBezTo>
                        <a:pt x="10" y="2"/>
                        <a:pt x="10" y="2"/>
                        <a:pt x="10" y="2"/>
                      </a:cubicBezTo>
                      <a:cubicBezTo>
                        <a:pt x="10" y="21"/>
                        <a:pt x="10" y="21"/>
                        <a:pt x="10" y="21"/>
                      </a:cubicBezTo>
                      <a:cubicBezTo>
                        <a:pt x="2" y="21"/>
                        <a:pt x="2" y="21"/>
                        <a:pt x="2" y="21"/>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 name="Freeform 8"/>
                <p:cNvSpPr>
                  <a:spLocks noEditPoints="1"/>
                </p:cNvSpPr>
                <p:nvPr/>
              </p:nvSpPr>
              <p:spPr bwMode="auto">
                <a:xfrm>
                  <a:off x="20124738" y="3559011"/>
                  <a:ext cx="104775" cy="325438"/>
                </a:xfrm>
                <a:custGeom>
                  <a:avLst/>
                  <a:gdLst>
                    <a:gd name="T0" fmla="*/ 1 w 11"/>
                    <a:gd name="T1" fmla="*/ 34 h 34"/>
                    <a:gd name="T2" fmla="*/ 11 w 11"/>
                    <a:gd name="T3" fmla="*/ 34 h 34"/>
                    <a:gd name="T4" fmla="*/ 11 w 11"/>
                    <a:gd name="T5" fmla="*/ 33 h 34"/>
                    <a:gd name="T6" fmla="*/ 11 w 11"/>
                    <a:gd name="T7" fmla="*/ 0 h 34"/>
                    <a:gd name="T8" fmla="*/ 11 w 11"/>
                    <a:gd name="T9" fmla="*/ 0 h 34"/>
                    <a:gd name="T10" fmla="*/ 1 w 11"/>
                    <a:gd name="T11" fmla="*/ 0 h 34"/>
                    <a:gd name="T12" fmla="*/ 0 w 11"/>
                    <a:gd name="T13" fmla="*/ 0 h 34"/>
                    <a:gd name="T14" fmla="*/ 0 w 11"/>
                    <a:gd name="T15" fmla="*/ 33 h 34"/>
                    <a:gd name="T16" fmla="*/ 1 w 11"/>
                    <a:gd name="T17" fmla="*/ 34 h 34"/>
                    <a:gd name="T18" fmla="*/ 1 w 11"/>
                    <a:gd name="T19" fmla="*/ 1 h 34"/>
                    <a:gd name="T20" fmla="*/ 10 w 11"/>
                    <a:gd name="T21" fmla="*/ 1 h 34"/>
                    <a:gd name="T22" fmla="*/ 10 w 11"/>
                    <a:gd name="T23" fmla="*/ 32 h 34"/>
                    <a:gd name="T24" fmla="*/ 1 w 11"/>
                    <a:gd name="T25" fmla="*/ 32 h 34"/>
                    <a:gd name="T26" fmla="*/ 1 w 11"/>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4">
                      <a:moveTo>
                        <a:pt x="1" y="34"/>
                      </a:moveTo>
                      <a:cubicBezTo>
                        <a:pt x="11" y="34"/>
                        <a:pt x="11" y="34"/>
                        <a:pt x="11" y="34"/>
                      </a:cubicBezTo>
                      <a:cubicBezTo>
                        <a:pt x="11" y="34"/>
                        <a:pt x="11" y="34"/>
                        <a:pt x="11" y="33"/>
                      </a:cubicBezTo>
                      <a:cubicBezTo>
                        <a:pt x="11" y="0"/>
                        <a:pt x="11" y="0"/>
                        <a:pt x="11" y="0"/>
                      </a:cubicBezTo>
                      <a:cubicBezTo>
                        <a:pt x="11" y="0"/>
                        <a:pt x="11" y="0"/>
                        <a:pt x="11" y="0"/>
                      </a:cubicBezTo>
                      <a:cubicBezTo>
                        <a:pt x="1" y="0"/>
                        <a:pt x="1" y="0"/>
                        <a:pt x="1" y="0"/>
                      </a:cubicBezTo>
                      <a:cubicBezTo>
                        <a:pt x="0" y="0"/>
                        <a:pt x="0" y="0"/>
                        <a:pt x="0" y="0"/>
                      </a:cubicBezTo>
                      <a:cubicBezTo>
                        <a:pt x="0" y="33"/>
                        <a:pt x="0" y="33"/>
                        <a:pt x="0" y="33"/>
                      </a:cubicBezTo>
                      <a:cubicBezTo>
                        <a:pt x="0" y="34"/>
                        <a:pt x="0" y="34"/>
                        <a:pt x="1" y="34"/>
                      </a:cubicBezTo>
                      <a:close/>
                      <a:moveTo>
                        <a:pt x="1" y="1"/>
                      </a:moveTo>
                      <a:cubicBezTo>
                        <a:pt x="10" y="1"/>
                        <a:pt x="10" y="1"/>
                        <a:pt x="10" y="1"/>
                      </a:cubicBezTo>
                      <a:cubicBezTo>
                        <a:pt x="10" y="32"/>
                        <a:pt x="10" y="32"/>
                        <a:pt x="10" y="32"/>
                      </a:cubicBezTo>
                      <a:cubicBezTo>
                        <a:pt x="1" y="32"/>
                        <a:pt x="1" y="32"/>
                        <a:pt x="1" y="3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 name="Freeform 9"/>
                <p:cNvSpPr>
                  <a:spLocks noEditPoints="1"/>
                </p:cNvSpPr>
                <p:nvPr/>
              </p:nvSpPr>
              <p:spPr bwMode="auto">
                <a:xfrm>
                  <a:off x="20267613" y="3425661"/>
                  <a:ext cx="114300" cy="458788"/>
                </a:xfrm>
                <a:custGeom>
                  <a:avLst/>
                  <a:gdLst>
                    <a:gd name="T0" fmla="*/ 1 w 12"/>
                    <a:gd name="T1" fmla="*/ 48 h 48"/>
                    <a:gd name="T2" fmla="*/ 11 w 12"/>
                    <a:gd name="T3" fmla="*/ 48 h 48"/>
                    <a:gd name="T4" fmla="*/ 12 w 12"/>
                    <a:gd name="T5" fmla="*/ 47 h 48"/>
                    <a:gd name="T6" fmla="*/ 12 w 12"/>
                    <a:gd name="T7" fmla="*/ 1 h 48"/>
                    <a:gd name="T8" fmla="*/ 11 w 12"/>
                    <a:gd name="T9" fmla="*/ 0 h 48"/>
                    <a:gd name="T10" fmla="*/ 1 w 12"/>
                    <a:gd name="T11" fmla="*/ 0 h 48"/>
                    <a:gd name="T12" fmla="*/ 0 w 12"/>
                    <a:gd name="T13" fmla="*/ 1 h 48"/>
                    <a:gd name="T14" fmla="*/ 0 w 12"/>
                    <a:gd name="T15" fmla="*/ 47 h 48"/>
                    <a:gd name="T16" fmla="*/ 1 w 12"/>
                    <a:gd name="T17" fmla="*/ 48 h 48"/>
                    <a:gd name="T18" fmla="*/ 2 w 12"/>
                    <a:gd name="T19" fmla="*/ 2 h 48"/>
                    <a:gd name="T20" fmla="*/ 10 w 12"/>
                    <a:gd name="T21" fmla="*/ 2 h 48"/>
                    <a:gd name="T22" fmla="*/ 10 w 12"/>
                    <a:gd name="T23" fmla="*/ 46 h 48"/>
                    <a:gd name="T24" fmla="*/ 2 w 12"/>
                    <a:gd name="T25" fmla="*/ 46 h 48"/>
                    <a:gd name="T26" fmla="*/ 2 w 12"/>
                    <a:gd name="T2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8">
                      <a:moveTo>
                        <a:pt x="1" y="48"/>
                      </a:moveTo>
                      <a:cubicBezTo>
                        <a:pt x="11" y="48"/>
                        <a:pt x="11" y="48"/>
                        <a:pt x="11" y="48"/>
                      </a:cubicBezTo>
                      <a:cubicBezTo>
                        <a:pt x="11" y="48"/>
                        <a:pt x="12" y="48"/>
                        <a:pt x="12" y="47"/>
                      </a:cubicBezTo>
                      <a:cubicBezTo>
                        <a:pt x="12" y="1"/>
                        <a:pt x="12" y="1"/>
                        <a:pt x="12" y="1"/>
                      </a:cubicBezTo>
                      <a:cubicBezTo>
                        <a:pt x="12" y="1"/>
                        <a:pt x="11" y="0"/>
                        <a:pt x="11" y="0"/>
                      </a:cubicBezTo>
                      <a:cubicBezTo>
                        <a:pt x="1" y="0"/>
                        <a:pt x="1" y="0"/>
                        <a:pt x="1" y="0"/>
                      </a:cubicBezTo>
                      <a:cubicBezTo>
                        <a:pt x="0" y="0"/>
                        <a:pt x="0" y="1"/>
                        <a:pt x="0" y="1"/>
                      </a:cubicBezTo>
                      <a:cubicBezTo>
                        <a:pt x="0" y="47"/>
                        <a:pt x="0" y="47"/>
                        <a:pt x="0" y="47"/>
                      </a:cubicBezTo>
                      <a:cubicBezTo>
                        <a:pt x="0" y="48"/>
                        <a:pt x="0" y="48"/>
                        <a:pt x="1" y="48"/>
                      </a:cubicBezTo>
                      <a:close/>
                      <a:moveTo>
                        <a:pt x="2" y="2"/>
                      </a:moveTo>
                      <a:cubicBezTo>
                        <a:pt x="10" y="2"/>
                        <a:pt x="10" y="2"/>
                        <a:pt x="10" y="2"/>
                      </a:cubicBezTo>
                      <a:cubicBezTo>
                        <a:pt x="10" y="46"/>
                        <a:pt x="10" y="46"/>
                        <a:pt x="10" y="46"/>
                      </a:cubicBezTo>
                      <a:cubicBezTo>
                        <a:pt x="2" y="46"/>
                        <a:pt x="2" y="46"/>
                        <a:pt x="2" y="46"/>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 name="Freeform 10"/>
                <p:cNvSpPr>
                  <a:spLocks noEditPoints="1"/>
                </p:cNvSpPr>
                <p:nvPr/>
              </p:nvSpPr>
              <p:spPr bwMode="auto">
                <a:xfrm>
                  <a:off x="20420013" y="3349461"/>
                  <a:ext cx="114300" cy="534988"/>
                </a:xfrm>
                <a:custGeom>
                  <a:avLst/>
                  <a:gdLst>
                    <a:gd name="T0" fmla="*/ 1 w 12"/>
                    <a:gd name="T1" fmla="*/ 56 h 56"/>
                    <a:gd name="T2" fmla="*/ 11 w 12"/>
                    <a:gd name="T3" fmla="*/ 56 h 56"/>
                    <a:gd name="T4" fmla="*/ 12 w 12"/>
                    <a:gd name="T5" fmla="*/ 55 h 56"/>
                    <a:gd name="T6" fmla="*/ 12 w 12"/>
                    <a:gd name="T7" fmla="*/ 1 h 56"/>
                    <a:gd name="T8" fmla="*/ 11 w 12"/>
                    <a:gd name="T9" fmla="*/ 0 h 56"/>
                    <a:gd name="T10" fmla="*/ 1 w 12"/>
                    <a:gd name="T11" fmla="*/ 0 h 56"/>
                    <a:gd name="T12" fmla="*/ 0 w 12"/>
                    <a:gd name="T13" fmla="*/ 1 h 56"/>
                    <a:gd name="T14" fmla="*/ 0 w 12"/>
                    <a:gd name="T15" fmla="*/ 55 h 56"/>
                    <a:gd name="T16" fmla="*/ 1 w 12"/>
                    <a:gd name="T17" fmla="*/ 56 h 56"/>
                    <a:gd name="T18" fmla="*/ 2 w 12"/>
                    <a:gd name="T19" fmla="*/ 2 h 56"/>
                    <a:gd name="T20" fmla="*/ 10 w 12"/>
                    <a:gd name="T21" fmla="*/ 2 h 56"/>
                    <a:gd name="T22" fmla="*/ 10 w 12"/>
                    <a:gd name="T23" fmla="*/ 54 h 56"/>
                    <a:gd name="T24" fmla="*/ 2 w 12"/>
                    <a:gd name="T25" fmla="*/ 54 h 56"/>
                    <a:gd name="T26" fmla="*/ 2 w 12"/>
                    <a:gd name="T2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56">
                      <a:moveTo>
                        <a:pt x="1" y="56"/>
                      </a:moveTo>
                      <a:cubicBezTo>
                        <a:pt x="11" y="56"/>
                        <a:pt x="11" y="56"/>
                        <a:pt x="11" y="56"/>
                      </a:cubicBezTo>
                      <a:cubicBezTo>
                        <a:pt x="11" y="56"/>
                        <a:pt x="12" y="56"/>
                        <a:pt x="12" y="55"/>
                      </a:cubicBezTo>
                      <a:cubicBezTo>
                        <a:pt x="12" y="1"/>
                        <a:pt x="12" y="1"/>
                        <a:pt x="12" y="1"/>
                      </a:cubicBezTo>
                      <a:cubicBezTo>
                        <a:pt x="12" y="1"/>
                        <a:pt x="11" y="0"/>
                        <a:pt x="11" y="0"/>
                      </a:cubicBezTo>
                      <a:cubicBezTo>
                        <a:pt x="1" y="0"/>
                        <a:pt x="1" y="0"/>
                        <a:pt x="1" y="0"/>
                      </a:cubicBezTo>
                      <a:cubicBezTo>
                        <a:pt x="0" y="0"/>
                        <a:pt x="0" y="1"/>
                        <a:pt x="0" y="1"/>
                      </a:cubicBezTo>
                      <a:cubicBezTo>
                        <a:pt x="0" y="55"/>
                        <a:pt x="0" y="55"/>
                        <a:pt x="0" y="55"/>
                      </a:cubicBezTo>
                      <a:cubicBezTo>
                        <a:pt x="0" y="56"/>
                        <a:pt x="0" y="56"/>
                        <a:pt x="1" y="56"/>
                      </a:cubicBezTo>
                      <a:close/>
                      <a:moveTo>
                        <a:pt x="2" y="2"/>
                      </a:moveTo>
                      <a:cubicBezTo>
                        <a:pt x="10" y="2"/>
                        <a:pt x="10" y="2"/>
                        <a:pt x="10" y="2"/>
                      </a:cubicBezTo>
                      <a:cubicBezTo>
                        <a:pt x="10" y="54"/>
                        <a:pt x="10" y="54"/>
                        <a:pt x="10" y="54"/>
                      </a:cubicBezTo>
                      <a:cubicBezTo>
                        <a:pt x="2" y="54"/>
                        <a:pt x="2" y="54"/>
                        <a:pt x="2" y="54"/>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grpSp>
        <p:nvGrpSpPr>
          <p:cNvPr id="23" name="กลุ่ม 22"/>
          <p:cNvGrpSpPr/>
          <p:nvPr/>
        </p:nvGrpSpPr>
        <p:grpSpPr>
          <a:xfrm>
            <a:off x="10119866" y="2854158"/>
            <a:ext cx="4144269" cy="3089109"/>
            <a:chOff x="10119866" y="2854158"/>
            <a:chExt cx="4144269" cy="3089109"/>
          </a:xfrm>
        </p:grpSpPr>
        <p:sp>
          <p:nvSpPr>
            <p:cNvPr id="10" name="Freeform 10"/>
            <p:cNvSpPr>
              <a:spLocks/>
            </p:cNvSpPr>
            <p:nvPr/>
          </p:nvSpPr>
          <p:spPr bwMode="auto">
            <a:xfrm>
              <a:off x="10119866" y="2854158"/>
              <a:ext cx="4144269" cy="3089109"/>
            </a:xfrm>
            <a:custGeom>
              <a:avLst/>
              <a:gdLst>
                <a:gd name="T0" fmla="*/ 248 w 291"/>
                <a:gd name="T1" fmla="*/ 211 h 217"/>
                <a:gd name="T2" fmla="*/ 250 w 291"/>
                <a:gd name="T3" fmla="*/ 128 h 217"/>
                <a:gd name="T4" fmla="*/ 279 w 291"/>
                <a:gd name="T5" fmla="*/ 128 h 217"/>
                <a:gd name="T6" fmla="*/ 291 w 291"/>
                <a:gd name="T7" fmla="*/ 109 h 217"/>
                <a:gd name="T8" fmla="*/ 279 w 291"/>
                <a:gd name="T9" fmla="*/ 89 h 217"/>
                <a:gd name="T10" fmla="*/ 250 w 291"/>
                <a:gd name="T11" fmla="*/ 89 h 217"/>
                <a:gd name="T12" fmla="*/ 248 w 291"/>
                <a:gd name="T13" fmla="*/ 6 h 217"/>
                <a:gd name="T14" fmla="*/ 165 w 291"/>
                <a:gd name="T15" fmla="*/ 9 h 217"/>
                <a:gd name="T16" fmla="*/ 165 w 291"/>
                <a:gd name="T17" fmla="*/ 38 h 217"/>
                <a:gd name="T18" fmla="*/ 145 w 291"/>
                <a:gd name="T19" fmla="*/ 50 h 217"/>
                <a:gd name="T20" fmla="*/ 126 w 291"/>
                <a:gd name="T21" fmla="*/ 38 h 217"/>
                <a:gd name="T22" fmla="*/ 126 w 291"/>
                <a:gd name="T23" fmla="*/ 9 h 217"/>
                <a:gd name="T24" fmla="*/ 43 w 291"/>
                <a:gd name="T25" fmla="*/ 6 h 217"/>
                <a:gd name="T26" fmla="*/ 41 w 291"/>
                <a:gd name="T27" fmla="*/ 89 h 217"/>
                <a:gd name="T28" fmla="*/ 12 w 291"/>
                <a:gd name="T29" fmla="*/ 89 h 217"/>
                <a:gd name="T30" fmla="*/ 0 w 291"/>
                <a:gd name="T31" fmla="*/ 109 h 217"/>
                <a:gd name="T32" fmla="*/ 12 w 291"/>
                <a:gd name="T33" fmla="*/ 128 h 217"/>
                <a:gd name="T34" fmla="*/ 41 w 291"/>
                <a:gd name="T35" fmla="*/ 128 h 217"/>
                <a:gd name="T36" fmla="*/ 43 w 291"/>
                <a:gd name="T37" fmla="*/ 211 h 217"/>
                <a:gd name="T38" fmla="*/ 126 w 291"/>
                <a:gd name="T39" fmla="*/ 208 h 217"/>
                <a:gd name="T40" fmla="*/ 126 w 291"/>
                <a:gd name="T41" fmla="*/ 180 h 217"/>
                <a:gd name="T42" fmla="*/ 145 w 291"/>
                <a:gd name="T43" fmla="*/ 167 h 217"/>
                <a:gd name="T44" fmla="*/ 165 w 291"/>
                <a:gd name="T45" fmla="*/ 180 h 217"/>
                <a:gd name="T46" fmla="*/ 165 w 291"/>
                <a:gd name="T47" fmla="*/ 208 h 217"/>
                <a:gd name="T48" fmla="*/ 248 w 291"/>
                <a:gd name="T49" fmla="*/ 21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1" h="217">
                  <a:moveTo>
                    <a:pt x="248" y="211"/>
                  </a:moveTo>
                  <a:cubicBezTo>
                    <a:pt x="248" y="211"/>
                    <a:pt x="241" y="133"/>
                    <a:pt x="250" y="128"/>
                  </a:cubicBezTo>
                  <a:cubicBezTo>
                    <a:pt x="259" y="122"/>
                    <a:pt x="271" y="128"/>
                    <a:pt x="279" y="128"/>
                  </a:cubicBezTo>
                  <a:cubicBezTo>
                    <a:pt x="286" y="128"/>
                    <a:pt x="291" y="119"/>
                    <a:pt x="291" y="109"/>
                  </a:cubicBezTo>
                  <a:cubicBezTo>
                    <a:pt x="291" y="98"/>
                    <a:pt x="286" y="89"/>
                    <a:pt x="279" y="89"/>
                  </a:cubicBezTo>
                  <a:cubicBezTo>
                    <a:pt x="271" y="89"/>
                    <a:pt x="259" y="95"/>
                    <a:pt x="250" y="89"/>
                  </a:cubicBezTo>
                  <a:cubicBezTo>
                    <a:pt x="241" y="84"/>
                    <a:pt x="248" y="6"/>
                    <a:pt x="248" y="6"/>
                  </a:cubicBezTo>
                  <a:cubicBezTo>
                    <a:pt x="248" y="6"/>
                    <a:pt x="170" y="0"/>
                    <a:pt x="165" y="9"/>
                  </a:cubicBezTo>
                  <a:cubicBezTo>
                    <a:pt x="159" y="18"/>
                    <a:pt x="165" y="30"/>
                    <a:pt x="165" y="38"/>
                  </a:cubicBezTo>
                  <a:cubicBezTo>
                    <a:pt x="165" y="45"/>
                    <a:pt x="156" y="50"/>
                    <a:pt x="145" y="50"/>
                  </a:cubicBezTo>
                  <a:cubicBezTo>
                    <a:pt x="135" y="50"/>
                    <a:pt x="126" y="45"/>
                    <a:pt x="126" y="38"/>
                  </a:cubicBezTo>
                  <a:cubicBezTo>
                    <a:pt x="126" y="30"/>
                    <a:pt x="132" y="18"/>
                    <a:pt x="126" y="9"/>
                  </a:cubicBezTo>
                  <a:cubicBezTo>
                    <a:pt x="121" y="0"/>
                    <a:pt x="43" y="6"/>
                    <a:pt x="43" y="6"/>
                  </a:cubicBezTo>
                  <a:cubicBezTo>
                    <a:pt x="43" y="6"/>
                    <a:pt x="50" y="84"/>
                    <a:pt x="41" y="89"/>
                  </a:cubicBezTo>
                  <a:cubicBezTo>
                    <a:pt x="32" y="95"/>
                    <a:pt x="20" y="89"/>
                    <a:pt x="12" y="89"/>
                  </a:cubicBezTo>
                  <a:cubicBezTo>
                    <a:pt x="5" y="89"/>
                    <a:pt x="0" y="98"/>
                    <a:pt x="0" y="109"/>
                  </a:cubicBezTo>
                  <a:cubicBezTo>
                    <a:pt x="0" y="119"/>
                    <a:pt x="5" y="128"/>
                    <a:pt x="12" y="128"/>
                  </a:cubicBezTo>
                  <a:cubicBezTo>
                    <a:pt x="20" y="128"/>
                    <a:pt x="32" y="122"/>
                    <a:pt x="41" y="128"/>
                  </a:cubicBezTo>
                  <a:cubicBezTo>
                    <a:pt x="50" y="133"/>
                    <a:pt x="43" y="211"/>
                    <a:pt x="43" y="211"/>
                  </a:cubicBezTo>
                  <a:cubicBezTo>
                    <a:pt x="43" y="211"/>
                    <a:pt x="121" y="217"/>
                    <a:pt x="126" y="208"/>
                  </a:cubicBezTo>
                  <a:cubicBezTo>
                    <a:pt x="132" y="199"/>
                    <a:pt x="126" y="187"/>
                    <a:pt x="126" y="180"/>
                  </a:cubicBezTo>
                  <a:cubicBezTo>
                    <a:pt x="126" y="172"/>
                    <a:pt x="135" y="167"/>
                    <a:pt x="145" y="167"/>
                  </a:cubicBezTo>
                  <a:cubicBezTo>
                    <a:pt x="156" y="167"/>
                    <a:pt x="165" y="172"/>
                    <a:pt x="165" y="180"/>
                  </a:cubicBezTo>
                  <a:cubicBezTo>
                    <a:pt x="165" y="187"/>
                    <a:pt x="159" y="199"/>
                    <a:pt x="165" y="208"/>
                  </a:cubicBezTo>
                  <a:cubicBezTo>
                    <a:pt x="170" y="217"/>
                    <a:pt x="248" y="211"/>
                    <a:pt x="248" y="21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27" name="กลุ่ม 126"/>
            <p:cNvGrpSpPr/>
            <p:nvPr/>
          </p:nvGrpSpPr>
          <p:grpSpPr>
            <a:xfrm>
              <a:off x="11573450" y="3841958"/>
              <a:ext cx="1158207" cy="1160927"/>
              <a:chOff x="21201063" y="3320886"/>
              <a:chExt cx="676275" cy="677863"/>
            </a:xfrm>
            <a:solidFill>
              <a:schemeClr val="bg1"/>
            </a:solidFill>
          </p:grpSpPr>
          <p:sp>
            <p:nvSpPr>
              <p:cNvPr id="128"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5" name="กลุ่ม 24"/>
          <p:cNvGrpSpPr/>
          <p:nvPr/>
        </p:nvGrpSpPr>
        <p:grpSpPr>
          <a:xfrm>
            <a:off x="10119866" y="8650507"/>
            <a:ext cx="4144269" cy="3617693"/>
            <a:chOff x="10119866" y="8650507"/>
            <a:chExt cx="4144269" cy="3617693"/>
          </a:xfrm>
        </p:grpSpPr>
        <p:sp>
          <p:nvSpPr>
            <p:cNvPr id="9" name="Freeform 9"/>
            <p:cNvSpPr>
              <a:spLocks/>
            </p:cNvSpPr>
            <p:nvPr/>
          </p:nvSpPr>
          <p:spPr bwMode="auto">
            <a:xfrm>
              <a:off x="10119866" y="8650507"/>
              <a:ext cx="4144269" cy="3617693"/>
            </a:xfrm>
            <a:custGeom>
              <a:avLst/>
              <a:gdLst>
                <a:gd name="T0" fmla="*/ 145 w 291"/>
                <a:gd name="T1" fmla="*/ 254 h 254"/>
                <a:gd name="T2" fmla="*/ 126 w 291"/>
                <a:gd name="T3" fmla="*/ 242 h 254"/>
                <a:gd name="T4" fmla="*/ 126 w 291"/>
                <a:gd name="T5" fmla="*/ 214 h 254"/>
                <a:gd name="T6" fmla="*/ 43 w 291"/>
                <a:gd name="T7" fmla="*/ 211 h 254"/>
                <a:gd name="T8" fmla="*/ 41 w 291"/>
                <a:gd name="T9" fmla="*/ 128 h 254"/>
                <a:gd name="T10" fmla="*/ 12 w 291"/>
                <a:gd name="T11" fmla="*/ 128 h 254"/>
                <a:gd name="T12" fmla="*/ 0 w 291"/>
                <a:gd name="T13" fmla="*/ 109 h 254"/>
                <a:gd name="T14" fmla="*/ 12 w 291"/>
                <a:gd name="T15" fmla="*/ 90 h 254"/>
                <a:gd name="T16" fmla="*/ 41 w 291"/>
                <a:gd name="T17" fmla="*/ 90 h 254"/>
                <a:gd name="T18" fmla="*/ 43 w 291"/>
                <a:gd name="T19" fmla="*/ 7 h 254"/>
                <a:gd name="T20" fmla="*/ 126 w 291"/>
                <a:gd name="T21" fmla="*/ 9 h 254"/>
                <a:gd name="T22" fmla="*/ 126 w 291"/>
                <a:gd name="T23" fmla="*/ 38 h 254"/>
                <a:gd name="T24" fmla="*/ 145 w 291"/>
                <a:gd name="T25" fmla="*/ 50 h 254"/>
                <a:gd name="T26" fmla="*/ 165 w 291"/>
                <a:gd name="T27" fmla="*/ 38 h 254"/>
                <a:gd name="T28" fmla="*/ 165 w 291"/>
                <a:gd name="T29" fmla="*/ 9 h 254"/>
                <a:gd name="T30" fmla="*/ 248 w 291"/>
                <a:gd name="T31" fmla="*/ 7 h 254"/>
                <a:gd name="T32" fmla="*/ 250 w 291"/>
                <a:gd name="T33" fmla="*/ 90 h 254"/>
                <a:gd name="T34" fmla="*/ 278 w 291"/>
                <a:gd name="T35" fmla="*/ 90 h 254"/>
                <a:gd name="T36" fmla="*/ 291 w 291"/>
                <a:gd name="T37" fmla="*/ 109 h 254"/>
                <a:gd name="T38" fmla="*/ 278 w 291"/>
                <a:gd name="T39" fmla="*/ 128 h 254"/>
                <a:gd name="T40" fmla="*/ 250 w 291"/>
                <a:gd name="T41" fmla="*/ 128 h 254"/>
                <a:gd name="T42" fmla="*/ 248 w 291"/>
                <a:gd name="T43" fmla="*/ 211 h 254"/>
                <a:gd name="T44" fmla="*/ 165 w 291"/>
                <a:gd name="T45" fmla="*/ 214 h 254"/>
                <a:gd name="T46" fmla="*/ 165 w 291"/>
                <a:gd name="T47" fmla="*/ 242 h 254"/>
                <a:gd name="T48" fmla="*/ 145 w 291"/>
                <a:gd name="T49"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1" h="254">
                  <a:moveTo>
                    <a:pt x="145" y="254"/>
                  </a:moveTo>
                  <a:cubicBezTo>
                    <a:pt x="135" y="254"/>
                    <a:pt x="126" y="250"/>
                    <a:pt x="126" y="242"/>
                  </a:cubicBezTo>
                  <a:cubicBezTo>
                    <a:pt x="126" y="235"/>
                    <a:pt x="132" y="223"/>
                    <a:pt x="126" y="214"/>
                  </a:cubicBezTo>
                  <a:cubicBezTo>
                    <a:pt x="121" y="204"/>
                    <a:pt x="43" y="211"/>
                    <a:pt x="43" y="211"/>
                  </a:cubicBezTo>
                  <a:cubicBezTo>
                    <a:pt x="43" y="211"/>
                    <a:pt x="50" y="134"/>
                    <a:pt x="41" y="128"/>
                  </a:cubicBezTo>
                  <a:cubicBezTo>
                    <a:pt x="32" y="122"/>
                    <a:pt x="20" y="128"/>
                    <a:pt x="12" y="128"/>
                  </a:cubicBezTo>
                  <a:cubicBezTo>
                    <a:pt x="5" y="128"/>
                    <a:pt x="0" y="120"/>
                    <a:pt x="0" y="109"/>
                  </a:cubicBezTo>
                  <a:cubicBezTo>
                    <a:pt x="0" y="99"/>
                    <a:pt x="5" y="90"/>
                    <a:pt x="12" y="90"/>
                  </a:cubicBezTo>
                  <a:cubicBezTo>
                    <a:pt x="20" y="90"/>
                    <a:pt x="32" y="96"/>
                    <a:pt x="41" y="90"/>
                  </a:cubicBezTo>
                  <a:cubicBezTo>
                    <a:pt x="50" y="84"/>
                    <a:pt x="43" y="7"/>
                    <a:pt x="43" y="7"/>
                  </a:cubicBezTo>
                  <a:cubicBezTo>
                    <a:pt x="43" y="7"/>
                    <a:pt x="121" y="0"/>
                    <a:pt x="126" y="9"/>
                  </a:cubicBezTo>
                  <a:cubicBezTo>
                    <a:pt x="132" y="19"/>
                    <a:pt x="126" y="30"/>
                    <a:pt x="126" y="38"/>
                  </a:cubicBezTo>
                  <a:cubicBezTo>
                    <a:pt x="126" y="46"/>
                    <a:pt x="135" y="50"/>
                    <a:pt x="145" y="50"/>
                  </a:cubicBezTo>
                  <a:cubicBezTo>
                    <a:pt x="156" y="50"/>
                    <a:pt x="165" y="46"/>
                    <a:pt x="165" y="38"/>
                  </a:cubicBezTo>
                  <a:cubicBezTo>
                    <a:pt x="165" y="30"/>
                    <a:pt x="159" y="19"/>
                    <a:pt x="165" y="9"/>
                  </a:cubicBezTo>
                  <a:cubicBezTo>
                    <a:pt x="170" y="0"/>
                    <a:pt x="248" y="7"/>
                    <a:pt x="248" y="7"/>
                  </a:cubicBezTo>
                  <a:cubicBezTo>
                    <a:pt x="248" y="7"/>
                    <a:pt x="241" y="84"/>
                    <a:pt x="250" y="90"/>
                  </a:cubicBezTo>
                  <a:cubicBezTo>
                    <a:pt x="259" y="96"/>
                    <a:pt x="271" y="90"/>
                    <a:pt x="278" y="90"/>
                  </a:cubicBezTo>
                  <a:cubicBezTo>
                    <a:pt x="286" y="90"/>
                    <a:pt x="291" y="99"/>
                    <a:pt x="291" y="109"/>
                  </a:cubicBezTo>
                  <a:cubicBezTo>
                    <a:pt x="291" y="120"/>
                    <a:pt x="286" y="128"/>
                    <a:pt x="278" y="128"/>
                  </a:cubicBezTo>
                  <a:cubicBezTo>
                    <a:pt x="271" y="128"/>
                    <a:pt x="259" y="122"/>
                    <a:pt x="250" y="128"/>
                  </a:cubicBezTo>
                  <a:cubicBezTo>
                    <a:pt x="241" y="134"/>
                    <a:pt x="248" y="211"/>
                    <a:pt x="248" y="211"/>
                  </a:cubicBezTo>
                  <a:cubicBezTo>
                    <a:pt x="248" y="211"/>
                    <a:pt x="170" y="204"/>
                    <a:pt x="165" y="214"/>
                  </a:cubicBezTo>
                  <a:cubicBezTo>
                    <a:pt x="159" y="223"/>
                    <a:pt x="165" y="235"/>
                    <a:pt x="165" y="242"/>
                  </a:cubicBezTo>
                  <a:cubicBezTo>
                    <a:pt x="165" y="250"/>
                    <a:pt x="156" y="254"/>
                    <a:pt x="145" y="25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30" name="กลุ่ม 129"/>
            <p:cNvGrpSpPr/>
            <p:nvPr/>
          </p:nvGrpSpPr>
          <p:grpSpPr>
            <a:xfrm>
              <a:off x="11629382" y="9906000"/>
              <a:ext cx="1109269" cy="946141"/>
              <a:chOff x="17753013" y="5292725"/>
              <a:chExt cx="647700" cy="552450"/>
            </a:xfrm>
            <a:solidFill>
              <a:schemeClr val="bg1"/>
            </a:solidFill>
          </p:grpSpPr>
          <p:sp>
            <p:nvSpPr>
              <p:cNvPr id="131"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7" name="กลุ่ม 26"/>
          <p:cNvGrpSpPr/>
          <p:nvPr/>
        </p:nvGrpSpPr>
        <p:grpSpPr>
          <a:xfrm>
            <a:off x="13538586" y="5231787"/>
            <a:ext cx="3103177" cy="4130201"/>
            <a:chOff x="13538586" y="5231787"/>
            <a:chExt cx="3103177" cy="4130201"/>
          </a:xfrm>
        </p:grpSpPr>
        <p:sp>
          <p:nvSpPr>
            <p:cNvPr id="8" name="Freeform 8"/>
            <p:cNvSpPr>
              <a:spLocks/>
            </p:cNvSpPr>
            <p:nvPr/>
          </p:nvSpPr>
          <p:spPr bwMode="auto">
            <a:xfrm>
              <a:off x="13538586" y="5231787"/>
              <a:ext cx="3103177" cy="4130201"/>
            </a:xfrm>
            <a:custGeom>
              <a:avLst/>
              <a:gdLst>
                <a:gd name="T0" fmla="*/ 211 w 218"/>
                <a:gd name="T1" fmla="*/ 43 h 290"/>
                <a:gd name="T2" fmla="*/ 128 w 218"/>
                <a:gd name="T3" fmla="*/ 41 h 290"/>
                <a:gd name="T4" fmla="*/ 128 w 218"/>
                <a:gd name="T5" fmla="*/ 12 h 290"/>
                <a:gd name="T6" fmla="*/ 109 w 218"/>
                <a:gd name="T7" fmla="*/ 0 h 290"/>
                <a:gd name="T8" fmla="*/ 90 w 218"/>
                <a:gd name="T9" fmla="*/ 12 h 290"/>
                <a:gd name="T10" fmla="*/ 90 w 218"/>
                <a:gd name="T11" fmla="*/ 41 h 290"/>
                <a:gd name="T12" fmla="*/ 7 w 218"/>
                <a:gd name="T13" fmla="*/ 43 h 290"/>
                <a:gd name="T14" fmla="*/ 10 w 218"/>
                <a:gd name="T15" fmla="*/ 126 h 290"/>
                <a:gd name="T16" fmla="*/ 38 w 218"/>
                <a:gd name="T17" fmla="*/ 126 h 290"/>
                <a:gd name="T18" fmla="*/ 50 w 218"/>
                <a:gd name="T19" fmla="*/ 145 h 290"/>
                <a:gd name="T20" fmla="*/ 38 w 218"/>
                <a:gd name="T21" fmla="*/ 164 h 290"/>
                <a:gd name="T22" fmla="*/ 10 w 218"/>
                <a:gd name="T23" fmla="*/ 164 h 290"/>
                <a:gd name="T24" fmla="*/ 7 w 218"/>
                <a:gd name="T25" fmla="*/ 247 h 290"/>
                <a:gd name="T26" fmla="*/ 90 w 218"/>
                <a:gd name="T27" fmla="*/ 250 h 290"/>
                <a:gd name="T28" fmla="*/ 90 w 218"/>
                <a:gd name="T29" fmla="*/ 278 h 290"/>
                <a:gd name="T30" fmla="*/ 109 w 218"/>
                <a:gd name="T31" fmla="*/ 290 h 290"/>
                <a:gd name="T32" fmla="*/ 128 w 218"/>
                <a:gd name="T33" fmla="*/ 278 h 290"/>
                <a:gd name="T34" fmla="*/ 128 w 218"/>
                <a:gd name="T35" fmla="*/ 250 h 290"/>
                <a:gd name="T36" fmla="*/ 211 w 218"/>
                <a:gd name="T37" fmla="*/ 247 h 290"/>
                <a:gd name="T38" fmla="*/ 209 w 218"/>
                <a:gd name="T39" fmla="*/ 164 h 290"/>
                <a:gd name="T40" fmla="*/ 180 w 218"/>
                <a:gd name="T41" fmla="*/ 164 h 290"/>
                <a:gd name="T42" fmla="*/ 168 w 218"/>
                <a:gd name="T43" fmla="*/ 145 h 290"/>
                <a:gd name="T44" fmla="*/ 180 w 218"/>
                <a:gd name="T45" fmla="*/ 126 h 290"/>
                <a:gd name="T46" fmla="*/ 209 w 218"/>
                <a:gd name="T47" fmla="*/ 126 h 290"/>
                <a:gd name="T48" fmla="*/ 211 w 218"/>
                <a:gd name="T49" fmla="*/ 4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8" h="290">
                  <a:moveTo>
                    <a:pt x="211" y="43"/>
                  </a:moveTo>
                  <a:cubicBezTo>
                    <a:pt x="211" y="43"/>
                    <a:pt x="134" y="50"/>
                    <a:pt x="128" y="41"/>
                  </a:cubicBezTo>
                  <a:cubicBezTo>
                    <a:pt x="123" y="32"/>
                    <a:pt x="128" y="20"/>
                    <a:pt x="128" y="12"/>
                  </a:cubicBezTo>
                  <a:cubicBezTo>
                    <a:pt x="128" y="5"/>
                    <a:pt x="120" y="0"/>
                    <a:pt x="109" y="0"/>
                  </a:cubicBezTo>
                  <a:cubicBezTo>
                    <a:pt x="99" y="0"/>
                    <a:pt x="90" y="5"/>
                    <a:pt x="90" y="12"/>
                  </a:cubicBezTo>
                  <a:cubicBezTo>
                    <a:pt x="90" y="20"/>
                    <a:pt x="96" y="32"/>
                    <a:pt x="90" y="41"/>
                  </a:cubicBezTo>
                  <a:cubicBezTo>
                    <a:pt x="84" y="50"/>
                    <a:pt x="7" y="43"/>
                    <a:pt x="7" y="43"/>
                  </a:cubicBezTo>
                  <a:cubicBezTo>
                    <a:pt x="7" y="43"/>
                    <a:pt x="0" y="120"/>
                    <a:pt x="10" y="126"/>
                  </a:cubicBezTo>
                  <a:cubicBezTo>
                    <a:pt x="19" y="132"/>
                    <a:pt x="31" y="126"/>
                    <a:pt x="38" y="126"/>
                  </a:cubicBezTo>
                  <a:cubicBezTo>
                    <a:pt x="46" y="126"/>
                    <a:pt x="50" y="135"/>
                    <a:pt x="50" y="145"/>
                  </a:cubicBezTo>
                  <a:cubicBezTo>
                    <a:pt x="50" y="156"/>
                    <a:pt x="46" y="164"/>
                    <a:pt x="38" y="164"/>
                  </a:cubicBezTo>
                  <a:cubicBezTo>
                    <a:pt x="31" y="164"/>
                    <a:pt x="19" y="159"/>
                    <a:pt x="10" y="164"/>
                  </a:cubicBezTo>
                  <a:cubicBezTo>
                    <a:pt x="0" y="170"/>
                    <a:pt x="7" y="247"/>
                    <a:pt x="7" y="247"/>
                  </a:cubicBezTo>
                  <a:cubicBezTo>
                    <a:pt x="7" y="247"/>
                    <a:pt x="84" y="240"/>
                    <a:pt x="90" y="250"/>
                  </a:cubicBezTo>
                  <a:cubicBezTo>
                    <a:pt x="96" y="259"/>
                    <a:pt x="90" y="271"/>
                    <a:pt x="90" y="278"/>
                  </a:cubicBezTo>
                  <a:cubicBezTo>
                    <a:pt x="90" y="286"/>
                    <a:pt x="99" y="290"/>
                    <a:pt x="109" y="290"/>
                  </a:cubicBezTo>
                  <a:cubicBezTo>
                    <a:pt x="120" y="290"/>
                    <a:pt x="128" y="286"/>
                    <a:pt x="128" y="278"/>
                  </a:cubicBezTo>
                  <a:cubicBezTo>
                    <a:pt x="128" y="271"/>
                    <a:pt x="123" y="259"/>
                    <a:pt x="128" y="250"/>
                  </a:cubicBezTo>
                  <a:cubicBezTo>
                    <a:pt x="134" y="240"/>
                    <a:pt x="211" y="247"/>
                    <a:pt x="211" y="247"/>
                  </a:cubicBezTo>
                  <a:cubicBezTo>
                    <a:pt x="211" y="247"/>
                    <a:pt x="218" y="170"/>
                    <a:pt x="209" y="164"/>
                  </a:cubicBezTo>
                  <a:cubicBezTo>
                    <a:pt x="200" y="159"/>
                    <a:pt x="188" y="164"/>
                    <a:pt x="180" y="164"/>
                  </a:cubicBezTo>
                  <a:cubicBezTo>
                    <a:pt x="173" y="164"/>
                    <a:pt x="168" y="156"/>
                    <a:pt x="168" y="145"/>
                  </a:cubicBezTo>
                  <a:cubicBezTo>
                    <a:pt x="168" y="135"/>
                    <a:pt x="173" y="126"/>
                    <a:pt x="180" y="126"/>
                  </a:cubicBezTo>
                  <a:cubicBezTo>
                    <a:pt x="188" y="126"/>
                    <a:pt x="200" y="132"/>
                    <a:pt x="209" y="126"/>
                  </a:cubicBezTo>
                  <a:cubicBezTo>
                    <a:pt x="218" y="120"/>
                    <a:pt x="211" y="43"/>
                    <a:pt x="211"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34" name="Freeform 102"/>
            <p:cNvSpPr>
              <a:spLocks noEditPoints="1"/>
            </p:cNvSpPr>
            <p:nvPr/>
          </p:nvSpPr>
          <p:spPr bwMode="auto">
            <a:xfrm>
              <a:off x="14600237" y="6608608"/>
              <a:ext cx="1092956" cy="1011392"/>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4" name="กลุ่ม 23"/>
          <p:cNvGrpSpPr/>
          <p:nvPr/>
        </p:nvGrpSpPr>
        <p:grpSpPr>
          <a:xfrm>
            <a:off x="10119866" y="5231787"/>
            <a:ext cx="4144269" cy="4130201"/>
            <a:chOff x="10119866" y="5231787"/>
            <a:chExt cx="4144269" cy="4130201"/>
          </a:xfrm>
        </p:grpSpPr>
        <p:sp>
          <p:nvSpPr>
            <p:cNvPr id="7" name="Freeform 7"/>
            <p:cNvSpPr>
              <a:spLocks/>
            </p:cNvSpPr>
            <p:nvPr/>
          </p:nvSpPr>
          <p:spPr bwMode="auto">
            <a:xfrm>
              <a:off x="10119866" y="5231787"/>
              <a:ext cx="4144269" cy="4130201"/>
            </a:xfrm>
            <a:custGeom>
              <a:avLst/>
              <a:gdLst>
                <a:gd name="T0" fmla="*/ 0 w 291"/>
                <a:gd name="T1" fmla="*/ 145 h 290"/>
                <a:gd name="T2" fmla="*/ 12 w 291"/>
                <a:gd name="T3" fmla="*/ 126 h 290"/>
                <a:gd name="T4" fmla="*/ 41 w 291"/>
                <a:gd name="T5" fmla="*/ 126 h 290"/>
                <a:gd name="T6" fmla="*/ 43 w 291"/>
                <a:gd name="T7" fmla="*/ 43 h 290"/>
                <a:gd name="T8" fmla="*/ 126 w 291"/>
                <a:gd name="T9" fmla="*/ 41 h 290"/>
                <a:gd name="T10" fmla="*/ 126 w 291"/>
                <a:gd name="T11" fmla="*/ 12 h 290"/>
                <a:gd name="T12" fmla="*/ 145 w 291"/>
                <a:gd name="T13" fmla="*/ 0 h 290"/>
                <a:gd name="T14" fmla="*/ 165 w 291"/>
                <a:gd name="T15" fmla="*/ 12 h 290"/>
                <a:gd name="T16" fmla="*/ 165 w 291"/>
                <a:gd name="T17" fmla="*/ 41 h 290"/>
                <a:gd name="T18" fmla="*/ 248 w 291"/>
                <a:gd name="T19" fmla="*/ 43 h 290"/>
                <a:gd name="T20" fmla="*/ 250 w 291"/>
                <a:gd name="T21" fmla="*/ 126 h 290"/>
                <a:gd name="T22" fmla="*/ 279 w 291"/>
                <a:gd name="T23" fmla="*/ 126 h 290"/>
                <a:gd name="T24" fmla="*/ 291 w 291"/>
                <a:gd name="T25" fmla="*/ 145 h 290"/>
                <a:gd name="T26" fmla="*/ 279 w 291"/>
                <a:gd name="T27" fmla="*/ 164 h 290"/>
                <a:gd name="T28" fmla="*/ 250 w 291"/>
                <a:gd name="T29" fmla="*/ 164 h 290"/>
                <a:gd name="T30" fmla="*/ 248 w 291"/>
                <a:gd name="T31" fmla="*/ 247 h 290"/>
                <a:gd name="T32" fmla="*/ 165 w 291"/>
                <a:gd name="T33" fmla="*/ 250 h 290"/>
                <a:gd name="T34" fmla="*/ 165 w 291"/>
                <a:gd name="T35" fmla="*/ 278 h 290"/>
                <a:gd name="T36" fmla="*/ 145 w 291"/>
                <a:gd name="T37" fmla="*/ 290 h 290"/>
                <a:gd name="T38" fmla="*/ 126 w 291"/>
                <a:gd name="T39" fmla="*/ 278 h 290"/>
                <a:gd name="T40" fmla="*/ 126 w 291"/>
                <a:gd name="T41" fmla="*/ 250 h 290"/>
                <a:gd name="T42" fmla="*/ 43 w 291"/>
                <a:gd name="T43" fmla="*/ 247 h 290"/>
                <a:gd name="T44" fmla="*/ 41 w 291"/>
                <a:gd name="T45" fmla="*/ 164 h 290"/>
                <a:gd name="T46" fmla="*/ 12 w 291"/>
                <a:gd name="T47" fmla="*/ 164 h 290"/>
                <a:gd name="T48" fmla="*/ 0 w 291"/>
                <a:gd name="T49" fmla="*/ 14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1" h="290">
                  <a:moveTo>
                    <a:pt x="0" y="145"/>
                  </a:moveTo>
                  <a:cubicBezTo>
                    <a:pt x="0" y="135"/>
                    <a:pt x="5" y="126"/>
                    <a:pt x="12" y="126"/>
                  </a:cubicBezTo>
                  <a:cubicBezTo>
                    <a:pt x="20" y="126"/>
                    <a:pt x="32" y="132"/>
                    <a:pt x="41" y="126"/>
                  </a:cubicBezTo>
                  <a:cubicBezTo>
                    <a:pt x="50" y="120"/>
                    <a:pt x="43" y="43"/>
                    <a:pt x="43" y="43"/>
                  </a:cubicBezTo>
                  <a:cubicBezTo>
                    <a:pt x="43" y="43"/>
                    <a:pt x="121" y="50"/>
                    <a:pt x="126" y="41"/>
                  </a:cubicBezTo>
                  <a:cubicBezTo>
                    <a:pt x="132" y="32"/>
                    <a:pt x="126" y="20"/>
                    <a:pt x="126" y="12"/>
                  </a:cubicBezTo>
                  <a:cubicBezTo>
                    <a:pt x="126" y="5"/>
                    <a:pt x="135" y="0"/>
                    <a:pt x="145" y="0"/>
                  </a:cubicBezTo>
                  <a:cubicBezTo>
                    <a:pt x="156" y="0"/>
                    <a:pt x="165" y="5"/>
                    <a:pt x="165" y="12"/>
                  </a:cubicBezTo>
                  <a:cubicBezTo>
                    <a:pt x="165" y="20"/>
                    <a:pt x="159" y="32"/>
                    <a:pt x="165" y="41"/>
                  </a:cubicBezTo>
                  <a:cubicBezTo>
                    <a:pt x="170" y="50"/>
                    <a:pt x="248" y="43"/>
                    <a:pt x="248" y="43"/>
                  </a:cubicBezTo>
                  <a:cubicBezTo>
                    <a:pt x="248" y="43"/>
                    <a:pt x="241" y="120"/>
                    <a:pt x="250" y="126"/>
                  </a:cubicBezTo>
                  <a:cubicBezTo>
                    <a:pt x="259" y="132"/>
                    <a:pt x="271" y="126"/>
                    <a:pt x="279" y="126"/>
                  </a:cubicBezTo>
                  <a:cubicBezTo>
                    <a:pt x="286" y="126"/>
                    <a:pt x="291" y="135"/>
                    <a:pt x="291" y="145"/>
                  </a:cubicBezTo>
                  <a:cubicBezTo>
                    <a:pt x="291" y="156"/>
                    <a:pt x="286" y="164"/>
                    <a:pt x="279" y="164"/>
                  </a:cubicBezTo>
                  <a:cubicBezTo>
                    <a:pt x="271" y="164"/>
                    <a:pt x="259" y="159"/>
                    <a:pt x="250" y="164"/>
                  </a:cubicBezTo>
                  <a:cubicBezTo>
                    <a:pt x="241" y="170"/>
                    <a:pt x="248" y="247"/>
                    <a:pt x="248" y="247"/>
                  </a:cubicBezTo>
                  <a:cubicBezTo>
                    <a:pt x="248" y="247"/>
                    <a:pt x="170" y="240"/>
                    <a:pt x="165" y="250"/>
                  </a:cubicBezTo>
                  <a:cubicBezTo>
                    <a:pt x="159" y="259"/>
                    <a:pt x="165" y="271"/>
                    <a:pt x="165" y="278"/>
                  </a:cubicBezTo>
                  <a:cubicBezTo>
                    <a:pt x="165" y="286"/>
                    <a:pt x="156" y="290"/>
                    <a:pt x="145" y="290"/>
                  </a:cubicBezTo>
                  <a:cubicBezTo>
                    <a:pt x="135" y="290"/>
                    <a:pt x="126" y="286"/>
                    <a:pt x="126" y="278"/>
                  </a:cubicBezTo>
                  <a:cubicBezTo>
                    <a:pt x="126" y="271"/>
                    <a:pt x="132" y="259"/>
                    <a:pt x="126" y="250"/>
                  </a:cubicBezTo>
                  <a:cubicBezTo>
                    <a:pt x="121" y="240"/>
                    <a:pt x="43" y="247"/>
                    <a:pt x="43" y="247"/>
                  </a:cubicBezTo>
                  <a:cubicBezTo>
                    <a:pt x="43" y="247"/>
                    <a:pt x="50" y="170"/>
                    <a:pt x="41" y="164"/>
                  </a:cubicBezTo>
                  <a:cubicBezTo>
                    <a:pt x="32" y="159"/>
                    <a:pt x="20" y="164"/>
                    <a:pt x="12" y="164"/>
                  </a:cubicBezTo>
                  <a:cubicBezTo>
                    <a:pt x="5" y="164"/>
                    <a:pt x="0" y="156"/>
                    <a:pt x="0" y="14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35" name="Freeform 134"/>
            <p:cNvSpPr>
              <a:spLocks noEditPoints="1"/>
            </p:cNvSpPr>
            <p:nvPr/>
          </p:nvSpPr>
          <p:spPr bwMode="auto">
            <a:xfrm>
              <a:off x="11630544" y="6650916"/>
              <a:ext cx="1044018" cy="1044018"/>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58" name="Group 57"/>
          <p:cNvGrpSpPr/>
          <p:nvPr/>
        </p:nvGrpSpPr>
        <p:grpSpPr>
          <a:xfrm>
            <a:off x="9342437" y="0"/>
            <a:ext cx="5121981" cy="1859280"/>
            <a:chOff x="9266237" y="-30479"/>
            <a:chExt cx="5121981" cy="1859280"/>
          </a:xfrm>
        </p:grpSpPr>
        <p:sp>
          <p:nvSpPr>
            <p:cNvPr id="59"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0" name="TextBox 59"/>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1" name="กลุ่ม 1"/>
            <p:cNvGrpSpPr/>
            <p:nvPr/>
          </p:nvGrpSpPr>
          <p:grpSpPr>
            <a:xfrm>
              <a:off x="10629638" y="960536"/>
              <a:ext cx="2675199" cy="191868"/>
              <a:chOff x="731836" y="7607630"/>
              <a:chExt cx="3043601" cy="240970"/>
            </a:xfrm>
          </p:grpSpPr>
          <p:sp>
            <p:nvSpPr>
              <p:cNvPr id="62"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3"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4"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5"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6"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931726768"/>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up)">
                                      <p:cBhvr>
                                        <p:cTn id="15" dur="500"/>
                                        <p:tgtEl>
                                          <p:spTgt spid="25"/>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wipe(up)">
                                      <p:cBhvr>
                                        <p:cTn id="19" dur="500"/>
                                        <p:tgtEl>
                                          <p:spTgt spid="26"/>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wipe(up)">
                                      <p:cBhvr>
                                        <p:cTn id="23" dur="500"/>
                                        <p:tgtEl>
                                          <p:spTgt spid="2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p:cTn id="33" dur="500" fill="hold"/>
                                        <p:tgtEl>
                                          <p:spTgt spid="21"/>
                                        </p:tgtEl>
                                        <p:attrNameLst>
                                          <p:attrName>ppt_w</p:attrName>
                                        </p:attrNameLst>
                                      </p:cBhvr>
                                      <p:tavLst>
                                        <p:tav tm="0">
                                          <p:val>
                                            <p:fltVal val="0"/>
                                          </p:val>
                                        </p:tav>
                                        <p:tav tm="100000">
                                          <p:val>
                                            <p:strVal val="#ppt_w"/>
                                          </p:val>
                                        </p:tav>
                                      </p:tavLst>
                                    </p:anim>
                                    <p:anim calcmode="lin" valueType="num">
                                      <p:cBhvr>
                                        <p:cTn id="34" dur="500" fill="hold"/>
                                        <p:tgtEl>
                                          <p:spTgt spid="21"/>
                                        </p:tgtEl>
                                        <p:attrNameLst>
                                          <p:attrName>ppt_h</p:attrName>
                                        </p:attrNameLst>
                                      </p:cBhvr>
                                      <p:tavLst>
                                        <p:tav tm="0">
                                          <p:val>
                                            <p:fltVal val="0"/>
                                          </p:val>
                                        </p:tav>
                                        <p:tav tm="100000">
                                          <p:val>
                                            <p:strVal val="#ppt_h"/>
                                          </p:val>
                                        </p:tav>
                                      </p:tavLst>
                                    </p:anim>
                                    <p:animEffect transition="in" filter="fade">
                                      <p:cBhvr>
                                        <p:cTn id="35" dur="500"/>
                                        <p:tgtEl>
                                          <p:spTgt spid="21"/>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p:cTn id="39" dur="500" fill="hold"/>
                                        <p:tgtEl>
                                          <p:spTgt spid="18"/>
                                        </p:tgtEl>
                                        <p:attrNameLst>
                                          <p:attrName>ppt_w</p:attrName>
                                        </p:attrNameLst>
                                      </p:cBhvr>
                                      <p:tavLst>
                                        <p:tav tm="0">
                                          <p:val>
                                            <p:fltVal val="0"/>
                                          </p:val>
                                        </p:tav>
                                        <p:tav tm="100000">
                                          <p:val>
                                            <p:strVal val="#ppt_w"/>
                                          </p:val>
                                        </p:tav>
                                      </p:tavLst>
                                    </p:anim>
                                    <p:anim calcmode="lin" valueType="num">
                                      <p:cBhvr>
                                        <p:cTn id="40" dur="500" fill="hold"/>
                                        <p:tgtEl>
                                          <p:spTgt spid="18"/>
                                        </p:tgtEl>
                                        <p:attrNameLst>
                                          <p:attrName>ppt_h</p:attrName>
                                        </p:attrNameLst>
                                      </p:cBhvr>
                                      <p:tavLst>
                                        <p:tav tm="0">
                                          <p:val>
                                            <p:fltVal val="0"/>
                                          </p:val>
                                        </p:tav>
                                        <p:tav tm="100000">
                                          <p:val>
                                            <p:strVal val="#ppt_h"/>
                                          </p:val>
                                        </p:tav>
                                      </p:tavLst>
                                    </p:anim>
                                    <p:animEffect transition="in" filter="fade">
                                      <p:cBhvr>
                                        <p:cTn id="41" dur="500"/>
                                        <p:tgtEl>
                                          <p:spTgt spid="18"/>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6"/>
                                        </p:tgtEl>
                                        <p:attrNameLst>
                                          <p:attrName>style.visibility</p:attrName>
                                        </p:attrNameLst>
                                      </p:cBhvr>
                                      <p:to>
                                        <p:strVal val="visible"/>
                                      </p:to>
                                    </p:set>
                                    <p:anim calcmode="lin" valueType="num">
                                      <p:cBhvr>
                                        <p:cTn id="45" dur="500" fill="hold"/>
                                        <p:tgtEl>
                                          <p:spTgt spid="16"/>
                                        </p:tgtEl>
                                        <p:attrNameLst>
                                          <p:attrName>ppt_w</p:attrName>
                                        </p:attrNameLst>
                                      </p:cBhvr>
                                      <p:tavLst>
                                        <p:tav tm="0">
                                          <p:val>
                                            <p:fltVal val="0"/>
                                          </p:val>
                                        </p:tav>
                                        <p:tav tm="100000">
                                          <p:val>
                                            <p:strVal val="#ppt_w"/>
                                          </p:val>
                                        </p:tav>
                                      </p:tavLst>
                                    </p:anim>
                                    <p:anim calcmode="lin" valueType="num">
                                      <p:cBhvr>
                                        <p:cTn id="46" dur="500" fill="hold"/>
                                        <p:tgtEl>
                                          <p:spTgt spid="16"/>
                                        </p:tgtEl>
                                        <p:attrNameLst>
                                          <p:attrName>ppt_h</p:attrName>
                                        </p:attrNameLst>
                                      </p:cBhvr>
                                      <p:tavLst>
                                        <p:tav tm="0">
                                          <p:val>
                                            <p:fltVal val="0"/>
                                          </p:val>
                                        </p:tav>
                                        <p:tav tm="100000">
                                          <p:val>
                                            <p:strVal val="#ppt_h"/>
                                          </p:val>
                                        </p:tav>
                                      </p:tavLst>
                                    </p:anim>
                                    <p:animEffect transition="in" filter="fade">
                                      <p:cBhvr>
                                        <p:cTn id="47" dur="500"/>
                                        <p:tgtEl>
                                          <p:spTgt spid="16"/>
                                        </p:tgtEl>
                                      </p:cBhvr>
                                    </p:animEffect>
                                  </p:childTnLst>
                                </p:cTn>
                              </p:par>
                            </p:childTnLst>
                          </p:cTn>
                        </p:par>
                        <p:par>
                          <p:cTn id="48" fill="hold">
                            <p:stCondLst>
                              <p:cond delay="4500"/>
                            </p:stCondLst>
                            <p:childTnLst>
                              <p:par>
                                <p:cTn id="49" presetID="53" presetClass="entr" presetSubtype="16"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Effect transition="in" filter="fade">
                                      <p:cBhvr>
                                        <p:cTn id="5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กลุ่ม 115"/>
          <p:cNvGrpSpPr/>
          <p:nvPr/>
        </p:nvGrpSpPr>
        <p:grpSpPr>
          <a:xfrm>
            <a:off x="4389437" y="2748756"/>
            <a:ext cx="3267075" cy="2847975"/>
            <a:chOff x="4389437" y="2748756"/>
            <a:chExt cx="3267075" cy="2847975"/>
          </a:xfrm>
        </p:grpSpPr>
        <p:sp>
          <p:nvSpPr>
            <p:cNvPr id="117" name="Freeform 9"/>
            <p:cNvSpPr>
              <a:spLocks/>
            </p:cNvSpPr>
            <p:nvPr/>
          </p:nvSpPr>
          <p:spPr bwMode="auto">
            <a:xfrm>
              <a:off x="4389437" y="2748756"/>
              <a:ext cx="3267075" cy="2847975"/>
            </a:xfrm>
            <a:custGeom>
              <a:avLst/>
              <a:gdLst>
                <a:gd name="T0" fmla="*/ 74 w 148"/>
                <a:gd name="T1" fmla="*/ 129 h 129"/>
                <a:gd name="T2" fmla="*/ 64 w 148"/>
                <a:gd name="T3" fmla="*/ 123 h 129"/>
                <a:gd name="T4" fmla="*/ 64 w 148"/>
                <a:gd name="T5" fmla="*/ 108 h 129"/>
                <a:gd name="T6" fmla="*/ 22 w 148"/>
                <a:gd name="T7" fmla="*/ 107 h 129"/>
                <a:gd name="T8" fmla="*/ 21 w 148"/>
                <a:gd name="T9" fmla="*/ 65 h 129"/>
                <a:gd name="T10" fmla="*/ 6 w 148"/>
                <a:gd name="T11" fmla="*/ 65 h 129"/>
                <a:gd name="T12" fmla="*/ 0 w 148"/>
                <a:gd name="T13" fmla="*/ 55 h 129"/>
                <a:gd name="T14" fmla="*/ 6 w 148"/>
                <a:gd name="T15" fmla="*/ 46 h 129"/>
                <a:gd name="T16" fmla="*/ 21 w 148"/>
                <a:gd name="T17" fmla="*/ 46 h 129"/>
                <a:gd name="T18" fmla="*/ 22 w 148"/>
                <a:gd name="T19" fmla="*/ 3 h 129"/>
                <a:gd name="T20" fmla="*/ 64 w 148"/>
                <a:gd name="T21" fmla="*/ 4 h 129"/>
                <a:gd name="T22" fmla="*/ 64 w 148"/>
                <a:gd name="T23" fmla="*/ 19 h 129"/>
                <a:gd name="T24" fmla="*/ 74 w 148"/>
                <a:gd name="T25" fmla="*/ 25 h 129"/>
                <a:gd name="T26" fmla="*/ 84 w 148"/>
                <a:gd name="T27" fmla="*/ 19 h 129"/>
                <a:gd name="T28" fmla="*/ 84 w 148"/>
                <a:gd name="T29" fmla="*/ 4 h 129"/>
                <a:gd name="T30" fmla="*/ 126 w 148"/>
                <a:gd name="T31" fmla="*/ 3 h 129"/>
                <a:gd name="T32" fmla="*/ 127 w 148"/>
                <a:gd name="T33" fmla="*/ 46 h 129"/>
                <a:gd name="T34" fmla="*/ 142 w 148"/>
                <a:gd name="T35" fmla="*/ 46 h 129"/>
                <a:gd name="T36" fmla="*/ 148 w 148"/>
                <a:gd name="T37" fmla="*/ 55 h 129"/>
                <a:gd name="T38" fmla="*/ 142 w 148"/>
                <a:gd name="T39" fmla="*/ 65 h 129"/>
                <a:gd name="T40" fmla="*/ 127 w 148"/>
                <a:gd name="T41" fmla="*/ 65 h 129"/>
                <a:gd name="T42" fmla="*/ 126 w 148"/>
                <a:gd name="T43" fmla="*/ 107 h 129"/>
                <a:gd name="T44" fmla="*/ 84 w 148"/>
                <a:gd name="T45" fmla="*/ 108 h 129"/>
                <a:gd name="T46" fmla="*/ 84 w 148"/>
                <a:gd name="T47" fmla="*/ 123 h 129"/>
                <a:gd name="T48" fmla="*/ 74 w 148"/>
                <a:gd name="T49"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29">
                  <a:moveTo>
                    <a:pt x="74" y="129"/>
                  </a:moveTo>
                  <a:cubicBezTo>
                    <a:pt x="69" y="129"/>
                    <a:pt x="64" y="127"/>
                    <a:pt x="64" y="123"/>
                  </a:cubicBezTo>
                  <a:cubicBezTo>
                    <a:pt x="64" y="119"/>
                    <a:pt x="67" y="113"/>
                    <a:pt x="64" y="108"/>
                  </a:cubicBezTo>
                  <a:cubicBezTo>
                    <a:pt x="61" y="104"/>
                    <a:pt x="22" y="107"/>
                    <a:pt x="22" y="107"/>
                  </a:cubicBezTo>
                  <a:cubicBezTo>
                    <a:pt x="22" y="107"/>
                    <a:pt x="26" y="68"/>
                    <a:pt x="21" y="65"/>
                  </a:cubicBezTo>
                  <a:cubicBezTo>
                    <a:pt x="16" y="62"/>
                    <a:pt x="10" y="65"/>
                    <a:pt x="6" y="65"/>
                  </a:cubicBezTo>
                  <a:cubicBezTo>
                    <a:pt x="2" y="65"/>
                    <a:pt x="0" y="61"/>
                    <a:pt x="0" y="55"/>
                  </a:cubicBezTo>
                  <a:cubicBezTo>
                    <a:pt x="0" y="50"/>
                    <a:pt x="2" y="46"/>
                    <a:pt x="6" y="46"/>
                  </a:cubicBezTo>
                  <a:cubicBezTo>
                    <a:pt x="10" y="46"/>
                    <a:pt x="16" y="48"/>
                    <a:pt x="21" y="46"/>
                  </a:cubicBezTo>
                  <a:cubicBezTo>
                    <a:pt x="26" y="43"/>
                    <a:pt x="22" y="3"/>
                    <a:pt x="22" y="3"/>
                  </a:cubicBezTo>
                  <a:cubicBezTo>
                    <a:pt x="22" y="3"/>
                    <a:pt x="61" y="0"/>
                    <a:pt x="64" y="4"/>
                  </a:cubicBezTo>
                  <a:cubicBezTo>
                    <a:pt x="67" y="9"/>
                    <a:pt x="64" y="15"/>
                    <a:pt x="64" y="19"/>
                  </a:cubicBezTo>
                  <a:cubicBezTo>
                    <a:pt x="64" y="23"/>
                    <a:pt x="69" y="25"/>
                    <a:pt x="74" y="25"/>
                  </a:cubicBezTo>
                  <a:cubicBezTo>
                    <a:pt x="79" y="25"/>
                    <a:pt x="84" y="23"/>
                    <a:pt x="84" y="19"/>
                  </a:cubicBezTo>
                  <a:cubicBezTo>
                    <a:pt x="84" y="15"/>
                    <a:pt x="81" y="9"/>
                    <a:pt x="84" y="4"/>
                  </a:cubicBezTo>
                  <a:cubicBezTo>
                    <a:pt x="87" y="0"/>
                    <a:pt x="126" y="3"/>
                    <a:pt x="126" y="3"/>
                  </a:cubicBezTo>
                  <a:cubicBezTo>
                    <a:pt x="126" y="3"/>
                    <a:pt x="123" y="43"/>
                    <a:pt x="127" y="46"/>
                  </a:cubicBezTo>
                  <a:cubicBezTo>
                    <a:pt x="132" y="48"/>
                    <a:pt x="138" y="46"/>
                    <a:pt x="142" y="46"/>
                  </a:cubicBezTo>
                  <a:cubicBezTo>
                    <a:pt x="146" y="46"/>
                    <a:pt x="148" y="50"/>
                    <a:pt x="148" y="55"/>
                  </a:cubicBezTo>
                  <a:cubicBezTo>
                    <a:pt x="148" y="61"/>
                    <a:pt x="146" y="65"/>
                    <a:pt x="142" y="65"/>
                  </a:cubicBezTo>
                  <a:cubicBezTo>
                    <a:pt x="138" y="65"/>
                    <a:pt x="132" y="62"/>
                    <a:pt x="127" y="65"/>
                  </a:cubicBezTo>
                  <a:cubicBezTo>
                    <a:pt x="123" y="68"/>
                    <a:pt x="126" y="107"/>
                    <a:pt x="126" y="107"/>
                  </a:cubicBezTo>
                  <a:cubicBezTo>
                    <a:pt x="126" y="107"/>
                    <a:pt x="87" y="104"/>
                    <a:pt x="84" y="108"/>
                  </a:cubicBezTo>
                  <a:cubicBezTo>
                    <a:pt x="81" y="113"/>
                    <a:pt x="84" y="119"/>
                    <a:pt x="84" y="123"/>
                  </a:cubicBezTo>
                  <a:cubicBezTo>
                    <a:pt x="84" y="127"/>
                    <a:pt x="79" y="129"/>
                    <a:pt x="74" y="12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8" name="Freeform 147"/>
            <p:cNvSpPr>
              <a:spLocks noEditPoints="1"/>
            </p:cNvSpPr>
            <p:nvPr/>
          </p:nvSpPr>
          <p:spPr bwMode="auto">
            <a:xfrm>
              <a:off x="5419231" y="3732820"/>
              <a:ext cx="1103806" cy="879845"/>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97" name="กลุ่ม 196"/>
          <p:cNvGrpSpPr/>
          <p:nvPr/>
        </p:nvGrpSpPr>
        <p:grpSpPr>
          <a:xfrm>
            <a:off x="4389437" y="5022056"/>
            <a:ext cx="3267075" cy="2451100"/>
            <a:chOff x="4389437" y="5022056"/>
            <a:chExt cx="3267075" cy="2451100"/>
          </a:xfrm>
        </p:grpSpPr>
        <p:sp>
          <p:nvSpPr>
            <p:cNvPr id="198" name="Freeform 8"/>
            <p:cNvSpPr>
              <a:spLocks/>
            </p:cNvSpPr>
            <p:nvPr/>
          </p:nvSpPr>
          <p:spPr bwMode="auto">
            <a:xfrm>
              <a:off x="4389437" y="5022056"/>
              <a:ext cx="3267075" cy="2451100"/>
            </a:xfrm>
            <a:custGeom>
              <a:avLst/>
              <a:gdLst>
                <a:gd name="T0" fmla="*/ 126 w 148"/>
                <a:gd name="T1" fmla="*/ 107 h 111"/>
                <a:gd name="T2" fmla="*/ 127 w 148"/>
                <a:gd name="T3" fmla="*/ 65 h 111"/>
                <a:gd name="T4" fmla="*/ 142 w 148"/>
                <a:gd name="T5" fmla="*/ 65 h 111"/>
                <a:gd name="T6" fmla="*/ 148 w 148"/>
                <a:gd name="T7" fmla="*/ 55 h 111"/>
                <a:gd name="T8" fmla="*/ 142 w 148"/>
                <a:gd name="T9" fmla="*/ 46 h 111"/>
                <a:gd name="T10" fmla="*/ 127 w 148"/>
                <a:gd name="T11" fmla="*/ 46 h 111"/>
                <a:gd name="T12" fmla="*/ 126 w 148"/>
                <a:gd name="T13" fmla="*/ 3 h 111"/>
                <a:gd name="T14" fmla="*/ 84 w 148"/>
                <a:gd name="T15" fmla="*/ 5 h 111"/>
                <a:gd name="T16" fmla="*/ 84 w 148"/>
                <a:gd name="T17" fmla="*/ 19 h 111"/>
                <a:gd name="T18" fmla="*/ 74 w 148"/>
                <a:gd name="T19" fmla="*/ 25 h 111"/>
                <a:gd name="T20" fmla="*/ 64 w 148"/>
                <a:gd name="T21" fmla="*/ 19 h 111"/>
                <a:gd name="T22" fmla="*/ 64 w 148"/>
                <a:gd name="T23" fmla="*/ 5 h 111"/>
                <a:gd name="T24" fmla="*/ 22 w 148"/>
                <a:gd name="T25" fmla="*/ 3 h 111"/>
                <a:gd name="T26" fmla="*/ 21 w 148"/>
                <a:gd name="T27" fmla="*/ 46 h 111"/>
                <a:gd name="T28" fmla="*/ 6 w 148"/>
                <a:gd name="T29" fmla="*/ 46 h 111"/>
                <a:gd name="T30" fmla="*/ 0 w 148"/>
                <a:gd name="T31" fmla="*/ 55 h 111"/>
                <a:gd name="T32" fmla="*/ 6 w 148"/>
                <a:gd name="T33" fmla="*/ 65 h 111"/>
                <a:gd name="T34" fmla="*/ 21 w 148"/>
                <a:gd name="T35" fmla="*/ 65 h 111"/>
                <a:gd name="T36" fmla="*/ 22 w 148"/>
                <a:gd name="T37" fmla="*/ 107 h 111"/>
                <a:gd name="T38" fmla="*/ 64 w 148"/>
                <a:gd name="T39" fmla="*/ 106 h 111"/>
                <a:gd name="T40" fmla="*/ 64 w 148"/>
                <a:gd name="T41" fmla="*/ 92 h 111"/>
                <a:gd name="T42" fmla="*/ 74 w 148"/>
                <a:gd name="T43" fmla="*/ 85 h 111"/>
                <a:gd name="T44" fmla="*/ 84 w 148"/>
                <a:gd name="T45" fmla="*/ 92 h 111"/>
                <a:gd name="T46" fmla="*/ 84 w 148"/>
                <a:gd name="T47" fmla="*/ 106 h 111"/>
                <a:gd name="T48" fmla="*/ 126 w 148"/>
                <a:gd name="T49" fmla="*/ 10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11">
                  <a:moveTo>
                    <a:pt x="126" y="107"/>
                  </a:moveTo>
                  <a:cubicBezTo>
                    <a:pt x="126" y="107"/>
                    <a:pt x="123" y="68"/>
                    <a:pt x="127" y="65"/>
                  </a:cubicBezTo>
                  <a:cubicBezTo>
                    <a:pt x="132" y="62"/>
                    <a:pt x="138" y="65"/>
                    <a:pt x="142" y="65"/>
                  </a:cubicBezTo>
                  <a:cubicBezTo>
                    <a:pt x="146" y="65"/>
                    <a:pt x="148" y="61"/>
                    <a:pt x="148" y="55"/>
                  </a:cubicBezTo>
                  <a:cubicBezTo>
                    <a:pt x="148" y="50"/>
                    <a:pt x="146" y="46"/>
                    <a:pt x="142" y="46"/>
                  </a:cubicBezTo>
                  <a:cubicBezTo>
                    <a:pt x="138" y="46"/>
                    <a:pt x="132" y="49"/>
                    <a:pt x="127" y="46"/>
                  </a:cubicBezTo>
                  <a:cubicBezTo>
                    <a:pt x="123" y="43"/>
                    <a:pt x="126" y="3"/>
                    <a:pt x="126" y="3"/>
                  </a:cubicBezTo>
                  <a:cubicBezTo>
                    <a:pt x="126" y="3"/>
                    <a:pt x="87" y="0"/>
                    <a:pt x="84" y="5"/>
                  </a:cubicBezTo>
                  <a:cubicBezTo>
                    <a:pt x="81" y="9"/>
                    <a:pt x="84" y="15"/>
                    <a:pt x="84" y="19"/>
                  </a:cubicBezTo>
                  <a:cubicBezTo>
                    <a:pt x="84" y="23"/>
                    <a:pt x="79" y="25"/>
                    <a:pt x="74" y="25"/>
                  </a:cubicBezTo>
                  <a:cubicBezTo>
                    <a:pt x="69" y="25"/>
                    <a:pt x="64" y="23"/>
                    <a:pt x="64" y="19"/>
                  </a:cubicBezTo>
                  <a:cubicBezTo>
                    <a:pt x="64" y="15"/>
                    <a:pt x="67" y="9"/>
                    <a:pt x="64" y="5"/>
                  </a:cubicBezTo>
                  <a:cubicBezTo>
                    <a:pt x="61" y="0"/>
                    <a:pt x="22" y="3"/>
                    <a:pt x="22" y="3"/>
                  </a:cubicBezTo>
                  <a:cubicBezTo>
                    <a:pt x="22" y="3"/>
                    <a:pt x="26" y="43"/>
                    <a:pt x="21" y="46"/>
                  </a:cubicBezTo>
                  <a:cubicBezTo>
                    <a:pt x="16" y="49"/>
                    <a:pt x="10" y="46"/>
                    <a:pt x="6" y="46"/>
                  </a:cubicBezTo>
                  <a:cubicBezTo>
                    <a:pt x="2" y="46"/>
                    <a:pt x="0" y="50"/>
                    <a:pt x="0" y="55"/>
                  </a:cubicBezTo>
                  <a:cubicBezTo>
                    <a:pt x="0" y="61"/>
                    <a:pt x="2" y="65"/>
                    <a:pt x="6" y="65"/>
                  </a:cubicBezTo>
                  <a:cubicBezTo>
                    <a:pt x="10" y="65"/>
                    <a:pt x="16" y="62"/>
                    <a:pt x="21" y="65"/>
                  </a:cubicBezTo>
                  <a:cubicBezTo>
                    <a:pt x="26" y="68"/>
                    <a:pt x="22" y="107"/>
                    <a:pt x="22" y="107"/>
                  </a:cubicBezTo>
                  <a:cubicBezTo>
                    <a:pt x="22" y="107"/>
                    <a:pt x="61" y="111"/>
                    <a:pt x="64" y="106"/>
                  </a:cubicBezTo>
                  <a:cubicBezTo>
                    <a:pt x="67" y="101"/>
                    <a:pt x="64" y="96"/>
                    <a:pt x="64" y="92"/>
                  </a:cubicBezTo>
                  <a:cubicBezTo>
                    <a:pt x="64" y="88"/>
                    <a:pt x="69" y="85"/>
                    <a:pt x="74" y="85"/>
                  </a:cubicBezTo>
                  <a:cubicBezTo>
                    <a:pt x="79" y="85"/>
                    <a:pt x="84" y="88"/>
                    <a:pt x="84" y="92"/>
                  </a:cubicBezTo>
                  <a:cubicBezTo>
                    <a:pt x="84" y="96"/>
                    <a:pt x="81" y="101"/>
                    <a:pt x="84" y="106"/>
                  </a:cubicBezTo>
                  <a:cubicBezTo>
                    <a:pt x="87" y="111"/>
                    <a:pt x="126" y="107"/>
                    <a:pt x="126" y="10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99" name="Freeform 100"/>
            <p:cNvSpPr>
              <a:spLocks noEditPoints="1"/>
            </p:cNvSpPr>
            <p:nvPr/>
          </p:nvSpPr>
          <p:spPr bwMode="auto">
            <a:xfrm>
              <a:off x="5451225" y="5943600"/>
              <a:ext cx="1039817" cy="719873"/>
            </a:xfrm>
            <a:custGeom>
              <a:avLst/>
              <a:gdLst>
                <a:gd name="T0" fmla="*/ 63 w 65"/>
                <a:gd name="T1" fmla="*/ 0 h 45"/>
                <a:gd name="T2" fmla="*/ 1 w 65"/>
                <a:gd name="T3" fmla="*/ 0 h 45"/>
                <a:gd name="T4" fmla="*/ 0 w 65"/>
                <a:gd name="T5" fmla="*/ 2 h 45"/>
                <a:gd name="T6" fmla="*/ 0 w 65"/>
                <a:gd name="T7" fmla="*/ 44 h 45"/>
                <a:gd name="T8" fmla="*/ 1 w 65"/>
                <a:gd name="T9" fmla="*/ 45 h 45"/>
                <a:gd name="T10" fmla="*/ 63 w 65"/>
                <a:gd name="T11" fmla="*/ 45 h 45"/>
                <a:gd name="T12" fmla="*/ 65 w 65"/>
                <a:gd name="T13" fmla="*/ 44 h 45"/>
                <a:gd name="T14" fmla="*/ 65 w 65"/>
                <a:gd name="T15" fmla="*/ 2 h 45"/>
                <a:gd name="T16" fmla="*/ 63 w 65"/>
                <a:gd name="T17" fmla="*/ 0 h 45"/>
                <a:gd name="T18" fmla="*/ 59 w 65"/>
                <a:gd name="T19" fmla="*/ 3 h 45"/>
                <a:gd name="T20" fmla="*/ 32 w 65"/>
                <a:gd name="T21" fmla="*/ 27 h 45"/>
                <a:gd name="T22" fmla="*/ 6 w 65"/>
                <a:gd name="T23" fmla="*/ 3 h 45"/>
                <a:gd name="T24" fmla="*/ 59 w 65"/>
                <a:gd name="T25" fmla="*/ 3 h 45"/>
                <a:gd name="T26" fmla="*/ 3 w 65"/>
                <a:gd name="T27" fmla="*/ 6 h 45"/>
                <a:gd name="T28" fmla="*/ 31 w 65"/>
                <a:gd name="T29" fmla="*/ 30 h 45"/>
                <a:gd name="T30" fmla="*/ 31 w 65"/>
                <a:gd name="T31" fmla="*/ 42 h 45"/>
                <a:gd name="T32" fmla="*/ 3 w 65"/>
                <a:gd name="T33" fmla="*/ 42 h 45"/>
                <a:gd name="T34" fmla="*/ 3 w 65"/>
                <a:gd name="T35" fmla="*/ 6 h 45"/>
                <a:gd name="T36" fmla="*/ 62 w 65"/>
                <a:gd name="T37" fmla="*/ 42 h 45"/>
                <a:gd name="T38" fmla="*/ 34 w 65"/>
                <a:gd name="T39" fmla="*/ 42 h 45"/>
                <a:gd name="T40" fmla="*/ 34 w 65"/>
                <a:gd name="T41" fmla="*/ 30 h 45"/>
                <a:gd name="T42" fmla="*/ 62 w 65"/>
                <a:gd name="T43" fmla="*/ 6 h 45"/>
                <a:gd name="T44" fmla="*/ 62 w 65"/>
                <a:gd name="T4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45">
                  <a:moveTo>
                    <a:pt x="63" y="0"/>
                  </a:moveTo>
                  <a:cubicBezTo>
                    <a:pt x="1" y="0"/>
                    <a:pt x="1" y="0"/>
                    <a:pt x="1" y="0"/>
                  </a:cubicBezTo>
                  <a:cubicBezTo>
                    <a:pt x="0" y="0"/>
                    <a:pt x="0" y="1"/>
                    <a:pt x="0" y="2"/>
                  </a:cubicBezTo>
                  <a:cubicBezTo>
                    <a:pt x="0" y="44"/>
                    <a:pt x="0" y="44"/>
                    <a:pt x="0" y="44"/>
                  </a:cubicBezTo>
                  <a:cubicBezTo>
                    <a:pt x="0" y="45"/>
                    <a:pt x="0" y="45"/>
                    <a:pt x="1" y="45"/>
                  </a:cubicBezTo>
                  <a:cubicBezTo>
                    <a:pt x="63" y="45"/>
                    <a:pt x="63" y="45"/>
                    <a:pt x="63" y="45"/>
                  </a:cubicBezTo>
                  <a:cubicBezTo>
                    <a:pt x="64" y="45"/>
                    <a:pt x="65" y="45"/>
                    <a:pt x="65" y="44"/>
                  </a:cubicBezTo>
                  <a:cubicBezTo>
                    <a:pt x="65" y="2"/>
                    <a:pt x="65" y="2"/>
                    <a:pt x="65" y="2"/>
                  </a:cubicBezTo>
                  <a:cubicBezTo>
                    <a:pt x="65" y="1"/>
                    <a:pt x="64" y="0"/>
                    <a:pt x="63" y="0"/>
                  </a:cubicBezTo>
                  <a:close/>
                  <a:moveTo>
                    <a:pt x="59" y="3"/>
                  </a:moveTo>
                  <a:cubicBezTo>
                    <a:pt x="32" y="27"/>
                    <a:pt x="32" y="27"/>
                    <a:pt x="32" y="27"/>
                  </a:cubicBezTo>
                  <a:cubicBezTo>
                    <a:pt x="6" y="3"/>
                    <a:pt x="6" y="3"/>
                    <a:pt x="6" y="3"/>
                  </a:cubicBezTo>
                  <a:lnTo>
                    <a:pt x="59" y="3"/>
                  </a:lnTo>
                  <a:close/>
                  <a:moveTo>
                    <a:pt x="3" y="6"/>
                  </a:moveTo>
                  <a:cubicBezTo>
                    <a:pt x="31" y="30"/>
                    <a:pt x="31" y="30"/>
                    <a:pt x="31" y="30"/>
                  </a:cubicBezTo>
                  <a:cubicBezTo>
                    <a:pt x="31" y="42"/>
                    <a:pt x="31" y="42"/>
                    <a:pt x="31" y="42"/>
                  </a:cubicBezTo>
                  <a:cubicBezTo>
                    <a:pt x="3" y="42"/>
                    <a:pt x="3" y="42"/>
                    <a:pt x="3" y="42"/>
                  </a:cubicBezTo>
                  <a:lnTo>
                    <a:pt x="3" y="6"/>
                  </a:lnTo>
                  <a:close/>
                  <a:moveTo>
                    <a:pt x="62" y="42"/>
                  </a:moveTo>
                  <a:cubicBezTo>
                    <a:pt x="34" y="42"/>
                    <a:pt x="34" y="42"/>
                    <a:pt x="34" y="42"/>
                  </a:cubicBezTo>
                  <a:cubicBezTo>
                    <a:pt x="34" y="30"/>
                    <a:pt x="34" y="30"/>
                    <a:pt x="34" y="30"/>
                  </a:cubicBezTo>
                  <a:cubicBezTo>
                    <a:pt x="62" y="6"/>
                    <a:pt x="62" y="6"/>
                    <a:pt x="62" y="6"/>
                  </a:cubicBezTo>
                  <a:lnTo>
                    <a:pt x="62" y="4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00" name="กลุ่ม 199"/>
          <p:cNvGrpSpPr/>
          <p:nvPr/>
        </p:nvGrpSpPr>
        <p:grpSpPr>
          <a:xfrm>
            <a:off x="4389437" y="6898481"/>
            <a:ext cx="3267075" cy="3267075"/>
            <a:chOff x="4389437" y="6898481"/>
            <a:chExt cx="3267075" cy="3267075"/>
          </a:xfrm>
        </p:grpSpPr>
        <p:sp>
          <p:nvSpPr>
            <p:cNvPr id="201" name="Freeform 6"/>
            <p:cNvSpPr>
              <a:spLocks/>
            </p:cNvSpPr>
            <p:nvPr/>
          </p:nvSpPr>
          <p:spPr bwMode="auto">
            <a:xfrm>
              <a:off x="4389437" y="6898481"/>
              <a:ext cx="3267075" cy="3267075"/>
            </a:xfrm>
            <a:custGeom>
              <a:avLst/>
              <a:gdLst>
                <a:gd name="T0" fmla="*/ 0 w 148"/>
                <a:gd name="T1" fmla="*/ 74 h 148"/>
                <a:gd name="T2" fmla="*/ 6 w 148"/>
                <a:gd name="T3" fmla="*/ 64 h 148"/>
                <a:gd name="T4" fmla="*/ 21 w 148"/>
                <a:gd name="T5" fmla="*/ 64 h 148"/>
                <a:gd name="T6" fmla="*/ 22 w 148"/>
                <a:gd name="T7" fmla="*/ 22 h 148"/>
                <a:gd name="T8" fmla="*/ 64 w 148"/>
                <a:gd name="T9" fmla="*/ 21 h 148"/>
                <a:gd name="T10" fmla="*/ 64 w 148"/>
                <a:gd name="T11" fmla="*/ 6 h 148"/>
                <a:gd name="T12" fmla="*/ 74 w 148"/>
                <a:gd name="T13" fmla="*/ 0 h 148"/>
                <a:gd name="T14" fmla="*/ 84 w 148"/>
                <a:gd name="T15" fmla="*/ 6 h 148"/>
                <a:gd name="T16" fmla="*/ 84 w 148"/>
                <a:gd name="T17" fmla="*/ 21 h 148"/>
                <a:gd name="T18" fmla="*/ 126 w 148"/>
                <a:gd name="T19" fmla="*/ 22 h 148"/>
                <a:gd name="T20" fmla="*/ 127 w 148"/>
                <a:gd name="T21" fmla="*/ 64 h 148"/>
                <a:gd name="T22" fmla="*/ 142 w 148"/>
                <a:gd name="T23" fmla="*/ 64 h 148"/>
                <a:gd name="T24" fmla="*/ 148 w 148"/>
                <a:gd name="T25" fmla="*/ 74 h 148"/>
                <a:gd name="T26" fmla="*/ 142 w 148"/>
                <a:gd name="T27" fmla="*/ 84 h 148"/>
                <a:gd name="T28" fmla="*/ 127 w 148"/>
                <a:gd name="T29" fmla="*/ 84 h 148"/>
                <a:gd name="T30" fmla="*/ 126 w 148"/>
                <a:gd name="T31" fmla="*/ 126 h 148"/>
                <a:gd name="T32" fmla="*/ 84 w 148"/>
                <a:gd name="T33" fmla="*/ 127 h 148"/>
                <a:gd name="T34" fmla="*/ 84 w 148"/>
                <a:gd name="T35" fmla="*/ 142 h 148"/>
                <a:gd name="T36" fmla="*/ 74 w 148"/>
                <a:gd name="T37" fmla="*/ 148 h 148"/>
                <a:gd name="T38" fmla="*/ 64 w 148"/>
                <a:gd name="T39" fmla="*/ 142 h 148"/>
                <a:gd name="T40" fmla="*/ 64 w 148"/>
                <a:gd name="T41" fmla="*/ 127 h 148"/>
                <a:gd name="T42" fmla="*/ 22 w 148"/>
                <a:gd name="T43" fmla="*/ 126 h 148"/>
                <a:gd name="T44" fmla="*/ 21 w 148"/>
                <a:gd name="T45" fmla="*/ 84 h 148"/>
                <a:gd name="T46" fmla="*/ 6 w 148"/>
                <a:gd name="T47" fmla="*/ 84 h 148"/>
                <a:gd name="T48" fmla="*/ 0 w 148"/>
                <a:gd name="T49"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48">
                  <a:moveTo>
                    <a:pt x="0" y="74"/>
                  </a:moveTo>
                  <a:cubicBezTo>
                    <a:pt x="0" y="69"/>
                    <a:pt x="2" y="64"/>
                    <a:pt x="6" y="64"/>
                  </a:cubicBezTo>
                  <a:cubicBezTo>
                    <a:pt x="10" y="64"/>
                    <a:pt x="16" y="67"/>
                    <a:pt x="21" y="64"/>
                  </a:cubicBezTo>
                  <a:cubicBezTo>
                    <a:pt x="26" y="62"/>
                    <a:pt x="22" y="22"/>
                    <a:pt x="22" y="22"/>
                  </a:cubicBezTo>
                  <a:cubicBezTo>
                    <a:pt x="22" y="22"/>
                    <a:pt x="61" y="26"/>
                    <a:pt x="64" y="21"/>
                  </a:cubicBezTo>
                  <a:cubicBezTo>
                    <a:pt x="67" y="16"/>
                    <a:pt x="64" y="10"/>
                    <a:pt x="64" y="6"/>
                  </a:cubicBezTo>
                  <a:cubicBezTo>
                    <a:pt x="64" y="3"/>
                    <a:pt x="69" y="0"/>
                    <a:pt x="74" y="0"/>
                  </a:cubicBezTo>
                  <a:cubicBezTo>
                    <a:pt x="79" y="0"/>
                    <a:pt x="84" y="3"/>
                    <a:pt x="84" y="6"/>
                  </a:cubicBezTo>
                  <a:cubicBezTo>
                    <a:pt x="84" y="10"/>
                    <a:pt x="81" y="16"/>
                    <a:pt x="84" y="21"/>
                  </a:cubicBezTo>
                  <a:cubicBezTo>
                    <a:pt x="87" y="26"/>
                    <a:pt x="126" y="22"/>
                    <a:pt x="126" y="22"/>
                  </a:cubicBezTo>
                  <a:cubicBezTo>
                    <a:pt x="126" y="22"/>
                    <a:pt x="123" y="62"/>
                    <a:pt x="127" y="64"/>
                  </a:cubicBezTo>
                  <a:cubicBezTo>
                    <a:pt x="132" y="67"/>
                    <a:pt x="138" y="64"/>
                    <a:pt x="142" y="64"/>
                  </a:cubicBezTo>
                  <a:cubicBezTo>
                    <a:pt x="146" y="64"/>
                    <a:pt x="148" y="69"/>
                    <a:pt x="148" y="74"/>
                  </a:cubicBezTo>
                  <a:cubicBezTo>
                    <a:pt x="148" y="80"/>
                    <a:pt x="146" y="84"/>
                    <a:pt x="142" y="84"/>
                  </a:cubicBezTo>
                  <a:cubicBezTo>
                    <a:pt x="138" y="84"/>
                    <a:pt x="132" y="81"/>
                    <a:pt x="127" y="84"/>
                  </a:cubicBezTo>
                  <a:cubicBezTo>
                    <a:pt x="123" y="87"/>
                    <a:pt x="126" y="126"/>
                    <a:pt x="126" y="126"/>
                  </a:cubicBezTo>
                  <a:cubicBezTo>
                    <a:pt x="126" y="126"/>
                    <a:pt x="87" y="123"/>
                    <a:pt x="84" y="127"/>
                  </a:cubicBezTo>
                  <a:cubicBezTo>
                    <a:pt x="81" y="132"/>
                    <a:pt x="84" y="138"/>
                    <a:pt x="84" y="142"/>
                  </a:cubicBezTo>
                  <a:cubicBezTo>
                    <a:pt x="84" y="146"/>
                    <a:pt x="79" y="148"/>
                    <a:pt x="74" y="148"/>
                  </a:cubicBezTo>
                  <a:cubicBezTo>
                    <a:pt x="69" y="148"/>
                    <a:pt x="64" y="146"/>
                    <a:pt x="64" y="142"/>
                  </a:cubicBezTo>
                  <a:cubicBezTo>
                    <a:pt x="64" y="138"/>
                    <a:pt x="67" y="132"/>
                    <a:pt x="64" y="127"/>
                  </a:cubicBezTo>
                  <a:cubicBezTo>
                    <a:pt x="61" y="123"/>
                    <a:pt x="22" y="126"/>
                    <a:pt x="22" y="126"/>
                  </a:cubicBezTo>
                  <a:cubicBezTo>
                    <a:pt x="22" y="126"/>
                    <a:pt x="26" y="87"/>
                    <a:pt x="21" y="84"/>
                  </a:cubicBezTo>
                  <a:cubicBezTo>
                    <a:pt x="16" y="81"/>
                    <a:pt x="10" y="84"/>
                    <a:pt x="6" y="84"/>
                  </a:cubicBezTo>
                  <a:cubicBezTo>
                    <a:pt x="2" y="84"/>
                    <a:pt x="0" y="80"/>
                    <a:pt x="0" y="7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02" name="กลุ่ม 201"/>
            <p:cNvGrpSpPr/>
            <p:nvPr/>
          </p:nvGrpSpPr>
          <p:grpSpPr>
            <a:xfrm>
              <a:off x="5583051" y="8052102"/>
              <a:ext cx="879845" cy="959831"/>
              <a:chOff x="16724313" y="7705725"/>
              <a:chExt cx="523875" cy="571500"/>
            </a:xfrm>
            <a:solidFill>
              <a:schemeClr val="bg1"/>
            </a:solidFill>
          </p:grpSpPr>
          <p:sp>
            <p:nvSpPr>
              <p:cNvPr id="203"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4"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6"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7"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8"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09" name="กลุ่ม 208"/>
          <p:cNvGrpSpPr/>
          <p:nvPr/>
        </p:nvGrpSpPr>
        <p:grpSpPr>
          <a:xfrm>
            <a:off x="4389437" y="9613106"/>
            <a:ext cx="3267075" cy="2847975"/>
            <a:chOff x="4389437" y="9613106"/>
            <a:chExt cx="3267075" cy="2847975"/>
          </a:xfrm>
        </p:grpSpPr>
        <p:sp>
          <p:nvSpPr>
            <p:cNvPr id="210" name="Freeform 7"/>
            <p:cNvSpPr>
              <a:spLocks/>
            </p:cNvSpPr>
            <p:nvPr/>
          </p:nvSpPr>
          <p:spPr bwMode="auto">
            <a:xfrm>
              <a:off x="4389437" y="9613106"/>
              <a:ext cx="3267075" cy="2847975"/>
            </a:xfrm>
            <a:custGeom>
              <a:avLst/>
              <a:gdLst>
                <a:gd name="T0" fmla="*/ 74 w 148"/>
                <a:gd name="T1" fmla="*/ 129 h 129"/>
                <a:gd name="T2" fmla="*/ 64 w 148"/>
                <a:gd name="T3" fmla="*/ 123 h 129"/>
                <a:gd name="T4" fmla="*/ 64 w 148"/>
                <a:gd name="T5" fmla="*/ 108 h 129"/>
                <a:gd name="T6" fmla="*/ 22 w 148"/>
                <a:gd name="T7" fmla="*/ 107 h 129"/>
                <a:gd name="T8" fmla="*/ 21 w 148"/>
                <a:gd name="T9" fmla="*/ 65 h 129"/>
                <a:gd name="T10" fmla="*/ 6 w 148"/>
                <a:gd name="T11" fmla="*/ 65 h 129"/>
                <a:gd name="T12" fmla="*/ 0 w 148"/>
                <a:gd name="T13" fmla="*/ 55 h 129"/>
                <a:gd name="T14" fmla="*/ 6 w 148"/>
                <a:gd name="T15" fmla="*/ 45 h 129"/>
                <a:gd name="T16" fmla="*/ 21 w 148"/>
                <a:gd name="T17" fmla="*/ 45 h 129"/>
                <a:gd name="T18" fmla="*/ 22 w 148"/>
                <a:gd name="T19" fmla="*/ 3 h 129"/>
                <a:gd name="T20" fmla="*/ 64 w 148"/>
                <a:gd name="T21" fmla="*/ 4 h 129"/>
                <a:gd name="T22" fmla="*/ 64 w 148"/>
                <a:gd name="T23" fmla="*/ 19 h 129"/>
                <a:gd name="T24" fmla="*/ 74 w 148"/>
                <a:gd name="T25" fmla="*/ 25 h 129"/>
                <a:gd name="T26" fmla="*/ 84 w 148"/>
                <a:gd name="T27" fmla="*/ 19 h 129"/>
                <a:gd name="T28" fmla="*/ 84 w 148"/>
                <a:gd name="T29" fmla="*/ 4 h 129"/>
                <a:gd name="T30" fmla="*/ 126 w 148"/>
                <a:gd name="T31" fmla="*/ 3 h 129"/>
                <a:gd name="T32" fmla="*/ 127 w 148"/>
                <a:gd name="T33" fmla="*/ 45 h 129"/>
                <a:gd name="T34" fmla="*/ 142 w 148"/>
                <a:gd name="T35" fmla="*/ 45 h 129"/>
                <a:gd name="T36" fmla="*/ 148 w 148"/>
                <a:gd name="T37" fmla="*/ 55 h 129"/>
                <a:gd name="T38" fmla="*/ 142 w 148"/>
                <a:gd name="T39" fmla="*/ 65 h 129"/>
                <a:gd name="T40" fmla="*/ 127 w 148"/>
                <a:gd name="T41" fmla="*/ 65 h 129"/>
                <a:gd name="T42" fmla="*/ 126 w 148"/>
                <a:gd name="T43" fmla="*/ 107 h 129"/>
                <a:gd name="T44" fmla="*/ 84 w 148"/>
                <a:gd name="T45" fmla="*/ 108 h 129"/>
                <a:gd name="T46" fmla="*/ 84 w 148"/>
                <a:gd name="T47" fmla="*/ 123 h 129"/>
                <a:gd name="T48" fmla="*/ 74 w 148"/>
                <a:gd name="T49"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29">
                  <a:moveTo>
                    <a:pt x="74" y="129"/>
                  </a:moveTo>
                  <a:cubicBezTo>
                    <a:pt x="69" y="129"/>
                    <a:pt x="64" y="127"/>
                    <a:pt x="64" y="123"/>
                  </a:cubicBezTo>
                  <a:cubicBezTo>
                    <a:pt x="64" y="119"/>
                    <a:pt x="67" y="113"/>
                    <a:pt x="64" y="108"/>
                  </a:cubicBezTo>
                  <a:cubicBezTo>
                    <a:pt x="61" y="103"/>
                    <a:pt x="22" y="107"/>
                    <a:pt x="22" y="107"/>
                  </a:cubicBezTo>
                  <a:cubicBezTo>
                    <a:pt x="22" y="107"/>
                    <a:pt x="26" y="68"/>
                    <a:pt x="21" y="65"/>
                  </a:cubicBezTo>
                  <a:cubicBezTo>
                    <a:pt x="16" y="62"/>
                    <a:pt x="10" y="65"/>
                    <a:pt x="6" y="65"/>
                  </a:cubicBezTo>
                  <a:cubicBezTo>
                    <a:pt x="2" y="65"/>
                    <a:pt x="0" y="60"/>
                    <a:pt x="0" y="55"/>
                  </a:cubicBezTo>
                  <a:cubicBezTo>
                    <a:pt x="0" y="50"/>
                    <a:pt x="2" y="45"/>
                    <a:pt x="6" y="45"/>
                  </a:cubicBezTo>
                  <a:cubicBezTo>
                    <a:pt x="10" y="45"/>
                    <a:pt x="16" y="48"/>
                    <a:pt x="21" y="45"/>
                  </a:cubicBezTo>
                  <a:cubicBezTo>
                    <a:pt x="26" y="42"/>
                    <a:pt x="22" y="3"/>
                    <a:pt x="22" y="3"/>
                  </a:cubicBezTo>
                  <a:cubicBezTo>
                    <a:pt x="22" y="3"/>
                    <a:pt x="61" y="0"/>
                    <a:pt x="64" y="4"/>
                  </a:cubicBezTo>
                  <a:cubicBezTo>
                    <a:pt x="67" y="9"/>
                    <a:pt x="64" y="15"/>
                    <a:pt x="64" y="19"/>
                  </a:cubicBezTo>
                  <a:cubicBezTo>
                    <a:pt x="64" y="23"/>
                    <a:pt x="69" y="25"/>
                    <a:pt x="74" y="25"/>
                  </a:cubicBezTo>
                  <a:cubicBezTo>
                    <a:pt x="79" y="25"/>
                    <a:pt x="84" y="23"/>
                    <a:pt x="84" y="19"/>
                  </a:cubicBezTo>
                  <a:cubicBezTo>
                    <a:pt x="84" y="15"/>
                    <a:pt x="81" y="9"/>
                    <a:pt x="84" y="4"/>
                  </a:cubicBezTo>
                  <a:cubicBezTo>
                    <a:pt x="87" y="0"/>
                    <a:pt x="126" y="3"/>
                    <a:pt x="126" y="3"/>
                  </a:cubicBezTo>
                  <a:cubicBezTo>
                    <a:pt x="126" y="3"/>
                    <a:pt x="123" y="42"/>
                    <a:pt x="127" y="45"/>
                  </a:cubicBezTo>
                  <a:cubicBezTo>
                    <a:pt x="132" y="48"/>
                    <a:pt x="138" y="45"/>
                    <a:pt x="142" y="45"/>
                  </a:cubicBezTo>
                  <a:cubicBezTo>
                    <a:pt x="146" y="45"/>
                    <a:pt x="148" y="50"/>
                    <a:pt x="148" y="55"/>
                  </a:cubicBezTo>
                  <a:cubicBezTo>
                    <a:pt x="148" y="60"/>
                    <a:pt x="146" y="65"/>
                    <a:pt x="142" y="65"/>
                  </a:cubicBezTo>
                  <a:cubicBezTo>
                    <a:pt x="138" y="65"/>
                    <a:pt x="132" y="62"/>
                    <a:pt x="127" y="65"/>
                  </a:cubicBezTo>
                  <a:cubicBezTo>
                    <a:pt x="123" y="68"/>
                    <a:pt x="126" y="107"/>
                    <a:pt x="126" y="107"/>
                  </a:cubicBezTo>
                  <a:cubicBezTo>
                    <a:pt x="126" y="107"/>
                    <a:pt x="87" y="103"/>
                    <a:pt x="84" y="108"/>
                  </a:cubicBezTo>
                  <a:cubicBezTo>
                    <a:pt x="81" y="113"/>
                    <a:pt x="84" y="119"/>
                    <a:pt x="84" y="123"/>
                  </a:cubicBezTo>
                  <a:cubicBezTo>
                    <a:pt x="84" y="127"/>
                    <a:pt x="79" y="129"/>
                    <a:pt x="74" y="12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11" name="กลุ่ม 210"/>
            <p:cNvGrpSpPr/>
            <p:nvPr/>
          </p:nvGrpSpPr>
          <p:grpSpPr>
            <a:xfrm>
              <a:off x="5456237" y="10461744"/>
              <a:ext cx="1039817" cy="815856"/>
              <a:chOff x="17772063" y="7753350"/>
              <a:chExt cx="619125" cy="485775"/>
            </a:xfrm>
            <a:solidFill>
              <a:schemeClr val="bg1"/>
            </a:solidFill>
          </p:grpSpPr>
          <p:sp>
            <p:nvSpPr>
              <p:cNvPr id="212" name="Freeform 150"/>
              <p:cNvSpPr>
                <a:spLocks noEditPoints="1"/>
              </p:cNvSpPr>
              <p:nvPr/>
            </p:nvSpPr>
            <p:spPr bwMode="auto">
              <a:xfrm>
                <a:off x="17772063" y="7753350"/>
                <a:ext cx="619125" cy="485775"/>
              </a:xfrm>
              <a:custGeom>
                <a:avLst/>
                <a:gdLst>
                  <a:gd name="T0" fmla="*/ 63 w 65"/>
                  <a:gd name="T1" fmla="*/ 7 h 51"/>
                  <a:gd name="T2" fmla="*/ 59 w 65"/>
                  <a:gd name="T3" fmla="*/ 7 h 51"/>
                  <a:gd name="T4" fmla="*/ 59 w 65"/>
                  <a:gd name="T5" fmla="*/ 5 h 51"/>
                  <a:gd name="T6" fmla="*/ 57 w 65"/>
                  <a:gd name="T7" fmla="*/ 4 h 51"/>
                  <a:gd name="T8" fmla="*/ 49 w 65"/>
                  <a:gd name="T9" fmla="*/ 4 h 51"/>
                  <a:gd name="T10" fmla="*/ 48 w 65"/>
                  <a:gd name="T11" fmla="*/ 5 h 51"/>
                  <a:gd name="T12" fmla="*/ 48 w 65"/>
                  <a:gd name="T13" fmla="*/ 7 h 51"/>
                  <a:gd name="T14" fmla="*/ 45 w 65"/>
                  <a:gd name="T15" fmla="*/ 7 h 51"/>
                  <a:gd name="T16" fmla="*/ 42 w 65"/>
                  <a:gd name="T17" fmla="*/ 1 h 51"/>
                  <a:gd name="T18" fmla="*/ 40 w 65"/>
                  <a:gd name="T19" fmla="*/ 0 h 51"/>
                  <a:gd name="T20" fmla="*/ 25 w 65"/>
                  <a:gd name="T21" fmla="*/ 0 h 51"/>
                  <a:gd name="T22" fmla="*/ 24 w 65"/>
                  <a:gd name="T23" fmla="*/ 1 h 51"/>
                  <a:gd name="T24" fmla="*/ 20 w 65"/>
                  <a:gd name="T25" fmla="*/ 7 h 51"/>
                  <a:gd name="T26" fmla="*/ 2 w 65"/>
                  <a:gd name="T27" fmla="*/ 7 h 51"/>
                  <a:gd name="T28" fmla="*/ 0 w 65"/>
                  <a:gd name="T29" fmla="*/ 9 h 51"/>
                  <a:gd name="T30" fmla="*/ 0 w 65"/>
                  <a:gd name="T31" fmla="*/ 49 h 51"/>
                  <a:gd name="T32" fmla="*/ 2 w 65"/>
                  <a:gd name="T33" fmla="*/ 51 h 51"/>
                  <a:gd name="T34" fmla="*/ 63 w 65"/>
                  <a:gd name="T35" fmla="*/ 51 h 51"/>
                  <a:gd name="T36" fmla="*/ 65 w 65"/>
                  <a:gd name="T37" fmla="*/ 49 h 51"/>
                  <a:gd name="T38" fmla="*/ 65 w 65"/>
                  <a:gd name="T39" fmla="*/ 9 h 51"/>
                  <a:gd name="T40" fmla="*/ 63 w 65"/>
                  <a:gd name="T41" fmla="*/ 7 h 51"/>
                  <a:gd name="T42" fmla="*/ 62 w 65"/>
                  <a:gd name="T43" fmla="*/ 48 h 51"/>
                  <a:gd name="T44" fmla="*/ 3 w 65"/>
                  <a:gd name="T45" fmla="*/ 48 h 51"/>
                  <a:gd name="T46" fmla="*/ 3 w 65"/>
                  <a:gd name="T47" fmla="*/ 27 h 51"/>
                  <a:gd name="T48" fmla="*/ 19 w 65"/>
                  <a:gd name="T49" fmla="*/ 27 h 51"/>
                  <a:gd name="T50" fmla="*/ 33 w 65"/>
                  <a:gd name="T51" fmla="*/ 40 h 51"/>
                  <a:gd name="T52" fmla="*/ 47 w 65"/>
                  <a:gd name="T53" fmla="*/ 27 h 51"/>
                  <a:gd name="T54" fmla="*/ 47 w 65"/>
                  <a:gd name="T55" fmla="*/ 27 h 51"/>
                  <a:gd name="T56" fmla="*/ 62 w 65"/>
                  <a:gd name="T57" fmla="*/ 27 h 51"/>
                  <a:gd name="T58" fmla="*/ 62 w 65"/>
                  <a:gd name="T59" fmla="*/ 48 h 51"/>
                  <a:gd name="T60" fmla="*/ 22 w 65"/>
                  <a:gd name="T61" fmla="*/ 26 h 51"/>
                  <a:gd name="T62" fmla="*/ 33 w 65"/>
                  <a:gd name="T63" fmla="*/ 15 h 51"/>
                  <a:gd name="T64" fmla="*/ 44 w 65"/>
                  <a:gd name="T65" fmla="*/ 26 h 51"/>
                  <a:gd name="T66" fmla="*/ 33 w 65"/>
                  <a:gd name="T67" fmla="*/ 37 h 51"/>
                  <a:gd name="T68" fmla="*/ 22 w 65"/>
                  <a:gd name="T69" fmla="*/ 26 h 51"/>
                  <a:gd name="T70" fmla="*/ 62 w 65"/>
                  <a:gd name="T71" fmla="*/ 24 h 51"/>
                  <a:gd name="T72" fmla="*/ 47 w 65"/>
                  <a:gd name="T73" fmla="*/ 24 h 51"/>
                  <a:gd name="T74" fmla="*/ 47 w 65"/>
                  <a:gd name="T75" fmla="*/ 24 h 51"/>
                  <a:gd name="T76" fmla="*/ 33 w 65"/>
                  <a:gd name="T77" fmla="*/ 12 h 51"/>
                  <a:gd name="T78" fmla="*/ 19 w 65"/>
                  <a:gd name="T79" fmla="*/ 24 h 51"/>
                  <a:gd name="T80" fmla="*/ 3 w 65"/>
                  <a:gd name="T81" fmla="*/ 24 h 51"/>
                  <a:gd name="T82" fmla="*/ 3 w 65"/>
                  <a:gd name="T83" fmla="*/ 10 h 51"/>
                  <a:gd name="T84" fmla="*/ 21 w 65"/>
                  <a:gd name="T85" fmla="*/ 10 h 51"/>
                  <a:gd name="T86" fmla="*/ 22 w 65"/>
                  <a:gd name="T87" fmla="*/ 10 h 51"/>
                  <a:gd name="T88" fmla="*/ 26 w 65"/>
                  <a:gd name="T89" fmla="*/ 3 h 51"/>
                  <a:gd name="T90" fmla="*/ 39 w 65"/>
                  <a:gd name="T91" fmla="*/ 3 h 51"/>
                  <a:gd name="T92" fmla="*/ 43 w 65"/>
                  <a:gd name="T93" fmla="*/ 10 h 51"/>
                  <a:gd name="T94" fmla="*/ 44 w 65"/>
                  <a:gd name="T95" fmla="*/ 10 h 51"/>
                  <a:gd name="T96" fmla="*/ 49 w 65"/>
                  <a:gd name="T97" fmla="*/ 10 h 51"/>
                  <a:gd name="T98" fmla="*/ 51 w 65"/>
                  <a:gd name="T99" fmla="*/ 9 h 51"/>
                  <a:gd name="T100" fmla="*/ 51 w 65"/>
                  <a:gd name="T101" fmla="*/ 7 h 51"/>
                  <a:gd name="T102" fmla="*/ 56 w 65"/>
                  <a:gd name="T103" fmla="*/ 7 h 51"/>
                  <a:gd name="T104" fmla="*/ 56 w 65"/>
                  <a:gd name="T105" fmla="*/ 9 h 51"/>
                  <a:gd name="T106" fmla="*/ 57 w 65"/>
                  <a:gd name="T107" fmla="*/ 10 h 51"/>
                  <a:gd name="T108" fmla="*/ 62 w 65"/>
                  <a:gd name="T109" fmla="*/ 10 h 51"/>
                  <a:gd name="T110" fmla="*/ 62 w 65"/>
                  <a:gd name="T11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 h="51">
                    <a:moveTo>
                      <a:pt x="63" y="7"/>
                    </a:moveTo>
                    <a:cubicBezTo>
                      <a:pt x="59" y="7"/>
                      <a:pt x="59" y="7"/>
                      <a:pt x="59" y="7"/>
                    </a:cubicBezTo>
                    <a:cubicBezTo>
                      <a:pt x="59" y="5"/>
                      <a:pt x="59" y="5"/>
                      <a:pt x="59" y="5"/>
                    </a:cubicBezTo>
                    <a:cubicBezTo>
                      <a:pt x="59" y="4"/>
                      <a:pt x="58" y="4"/>
                      <a:pt x="57" y="4"/>
                    </a:cubicBezTo>
                    <a:cubicBezTo>
                      <a:pt x="49" y="4"/>
                      <a:pt x="49" y="4"/>
                      <a:pt x="49" y="4"/>
                    </a:cubicBezTo>
                    <a:cubicBezTo>
                      <a:pt x="49" y="4"/>
                      <a:pt x="48" y="4"/>
                      <a:pt x="48" y="5"/>
                    </a:cubicBezTo>
                    <a:cubicBezTo>
                      <a:pt x="48" y="7"/>
                      <a:pt x="48" y="7"/>
                      <a:pt x="48" y="7"/>
                    </a:cubicBezTo>
                    <a:cubicBezTo>
                      <a:pt x="45" y="7"/>
                      <a:pt x="45" y="7"/>
                      <a:pt x="45" y="7"/>
                    </a:cubicBezTo>
                    <a:cubicBezTo>
                      <a:pt x="42" y="1"/>
                      <a:pt x="42" y="1"/>
                      <a:pt x="42" y="1"/>
                    </a:cubicBezTo>
                    <a:cubicBezTo>
                      <a:pt x="41" y="0"/>
                      <a:pt x="41" y="0"/>
                      <a:pt x="40" y="0"/>
                    </a:cubicBezTo>
                    <a:cubicBezTo>
                      <a:pt x="25" y="0"/>
                      <a:pt x="25" y="0"/>
                      <a:pt x="25" y="0"/>
                    </a:cubicBezTo>
                    <a:cubicBezTo>
                      <a:pt x="24" y="0"/>
                      <a:pt x="24" y="0"/>
                      <a:pt x="24" y="1"/>
                    </a:cubicBezTo>
                    <a:cubicBezTo>
                      <a:pt x="20" y="7"/>
                      <a:pt x="20" y="7"/>
                      <a:pt x="20" y="7"/>
                    </a:cubicBezTo>
                    <a:cubicBezTo>
                      <a:pt x="2" y="7"/>
                      <a:pt x="2" y="7"/>
                      <a:pt x="2" y="7"/>
                    </a:cubicBezTo>
                    <a:cubicBezTo>
                      <a:pt x="1" y="7"/>
                      <a:pt x="0" y="8"/>
                      <a:pt x="0" y="9"/>
                    </a:cubicBezTo>
                    <a:cubicBezTo>
                      <a:pt x="0" y="49"/>
                      <a:pt x="0" y="49"/>
                      <a:pt x="0" y="49"/>
                    </a:cubicBezTo>
                    <a:cubicBezTo>
                      <a:pt x="0" y="50"/>
                      <a:pt x="1" y="51"/>
                      <a:pt x="2" y="51"/>
                    </a:cubicBezTo>
                    <a:cubicBezTo>
                      <a:pt x="63" y="51"/>
                      <a:pt x="63" y="51"/>
                      <a:pt x="63" y="51"/>
                    </a:cubicBezTo>
                    <a:cubicBezTo>
                      <a:pt x="64" y="51"/>
                      <a:pt x="65" y="50"/>
                      <a:pt x="65" y="49"/>
                    </a:cubicBezTo>
                    <a:cubicBezTo>
                      <a:pt x="65" y="9"/>
                      <a:pt x="65" y="9"/>
                      <a:pt x="65" y="9"/>
                    </a:cubicBezTo>
                    <a:cubicBezTo>
                      <a:pt x="65" y="8"/>
                      <a:pt x="64" y="7"/>
                      <a:pt x="63" y="7"/>
                    </a:cubicBezTo>
                    <a:close/>
                    <a:moveTo>
                      <a:pt x="62" y="48"/>
                    </a:moveTo>
                    <a:cubicBezTo>
                      <a:pt x="3" y="48"/>
                      <a:pt x="3" y="48"/>
                      <a:pt x="3" y="48"/>
                    </a:cubicBezTo>
                    <a:cubicBezTo>
                      <a:pt x="3" y="27"/>
                      <a:pt x="3" y="27"/>
                      <a:pt x="3" y="27"/>
                    </a:cubicBezTo>
                    <a:cubicBezTo>
                      <a:pt x="19" y="27"/>
                      <a:pt x="19" y="27"/>
                      <a:pt x="19" y="27"/>
                    </a:cubicBezTo>
                    <a:cubicBezTo>
                      <a:pt x="19" y="34"/>
                      <a:pt x="25" y="40"/>
                      <a:pt x="33" y="40"/>
                    </a:cubicBezTo>
                    <a:cubicBezTo>
                      <a:pt x="40" y="40"/>
                      <a:pt x="46" y="34"/>
                      <a:pt x="47" y="27"/>
                    </a:cubicBezTo>
                    <a:cubicBezTo>
                      <a:pt x="47" y="27"/>
                      <a:pt x="47" y="27"/>
                      <a:pt x="47" y="27"/>
                    </a:cubicBezTo>
                    <a:cubicBezTo>
                      <a:pt x="62" y="27"/>
                      <a:pt x="62" y="27"/>
                      <a:pt x="62" y="27"/>
                    </a:cubicBezTo>
                    <a:lnTo>
                      <a:pt x="62" y="48"/>
                    </a:lnTo>
                    <a:close/>
                    <a:moveTo>
                      <a:pt x="22" y="26"/>
                    </a:moveTo>
                    <a:cubicBezTo>
                      <a:pt x="22" y="20"/>
                      <a:pt x="27" y="15"/>
                      <a:pt x="33" y="15"/>
                    </a:cubicBezTo>
                    <a:cubicBezTo>
                      <a:pt x="39" y="15"/>
                      <a:pt x="44" y="20"/>
                      <a:pt x="44" y="26"/>
                    </a:cubicBezTo>
                    <a:cubicBezTo>
                      <a:pt x="44" y="32"/>
                      <a:pt x="39" y="37"/>
                      <a:pt x="33" y="37"/>
                    </a:cubicBezTo>
                    <a:cubicBezTo>
                      <a:pt x="27" y="37"/>
                      <a:pt x="22" y="32"/>
                      <a:pt x="22" y="26"/>
                    </a:cubicBezTo>
                    <a:close/>
                    <a:moveTo>
                      <a:pt x="62" y="24"/>
                    </a:moveTo>
                    <a:cubicBezTo>
                      <a:pt x="47" y="24"/>
                      <a:pt x="47" y="24"/>
                      <a:pt x="47" y="24"/>
                    </a:cubicBezTo>
                    <a:cubicBezTo>
                      <a:pt x="47" y="24"/>
                      <a:pt x="47" y="24"/>
                      <a:pt x="47" y="24"/>
                    </a:cubicBezTo>
                    <a:cubicBezTo>
                      <a:pt x="46" y="17"/>
                      <a:pt x="40" y="12"/>
                      <a:pt x="33" y="12"/>
                    </a:cubicBezTo>
                    <a:cubicBezTo>
                      <a:pt x="25" y="12"/>
                      <a:pt x="19" y="17"/>
                      <a:pt x="19" y="24"/>
                    </a:cubicBezTo>
                    <a:cubicBezTo>
                      <a:pt x="3" y="24"/>
                      <a:pt x="3" y="24"/>
                      <a:pt x="3" y="24"/>
                    </a:cubicBezTo>
                    <a:cubicBezTo>
                      <a:pt x="3" y="10"/>
                      <a:pt x="3" y="10"/>
                      <a:pt x="3" y="10"/>
                    </a:cubicBezTo>
                    <a:cubicBezTo>
                      <a:pt x="21" y="10"/>
                      <a:pt x="21" y="10"/>
                      <a:pt x="21" y="10"/>
                    </a:cubicBezTo>
                    <a:cubicBezTo>
                      <a:pt x="22" y="10"/>
                      <a:pt x="22" y="10"/>
                      <a:pt x="22" y="10"/>
                    </a:cubicBezTo>
                    <a:cubicBezTo>
                      <a:pt x="26" y="3"/>
                      <a:pt x="26" y="3"/>
                      <a:pt x="26" y="3"/>
                    </a:cubicBezTo>
                    <a:cubicBezTo>
                      <a:pt x="39" y="3"/>
                      <a:pt x="39" y="3"/>
                      <a:pt x="39" y="3"/>
                    </a:cubicBezTo>
                    <a:cubicBezTo>
                      <a:pt x="43" y="10"/>
                      <a:pt x="43" y="10"/>
                      <a:pt x="43" y="10"/>
                    </a:cubicBezTo>
                    <a:cubicBezTo>
                      <a:pt x="43" y="10"/>
                      <a:pt x="43" y="10"/>
                      <a:pt x="44" y="10"/>
                    </a:cubicBezTo>
                    <a:cubicBezTo>
                      <a:pt x="49" y="10"/>
                      <a:pt x="49" y="10"/>
                      <a:pt x="49" y="10"/>
                    </a:cubicBezTo>
                    <a:cubicBezTo>
                      <a:pt x="50" y="10"/>
                      <a:pt x="51" y="10"/>
                      <a:pt x="51" y="9"/>
                    </a:cubicBezTo>
                    <a:cubicBezTo>
                      <a:pt x="51" y="7"/>
                      <a:pt x="51" y="7"/>
                      <a:pt x="51" y="7"/>
                    </a:cubicBezTo>
                    <a:cubicBezTo>
                      <a:pt x="56" y="7"/>
                      <a:pt x="56" y="7"/>
                      <a:pt x="56" y="7"/>
                    </a:cubicBezTo>
                    <a:cubicBezTo>
                      <a:pt x="56" y="9"/>
                      <a:pt x="56" y="9"/>
                      <a:pt x="56" y="9"/>
                    </a:cubicBezTo>
                    <a:cubicBezTo>
                      <a:pt x="56" y="10"/>
                      <a:pt x="56" y="10"/>
                      <a:pt x="57" y="10"/>
                    </a:cubicBezTo>
                    <a:cubicBezTo>
                      <a:pt x="62" y="10"/>
                      <a:pt x="62" y="10"/>
                      <a:pt x="62" y="10"/>
                    </a:cubicBez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3" name="Oval 151"/>
              <p:cNvSpPr>
                <a:spLocks noChangeArrowheads="1"/>
              </p:cNvSpPr>
              <p:nvPr/>
            </p:nvSpPr>
            <p:spPr bwMode="auto">
              <a:xfrm>
                <a:off x="18257838" y="8105775"/>
                <a:ext cx="47625"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214" name="ตัวเชื่อมต่อตรง 237"/>
          <p:cNvCxnSpPr/>
          <p:nvPr/>
        </p:nvCxnSpPr>
        <p:spPr>
          <a:xfrm flipH="1" flipV="1">
            <a:off x="7970837" y="3912140"/>
            <a:ext cx="7046912" cy="1270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15" name="กลุ่ม 214"/>
          <p:cNvGrpSpPr/>
          <p:nvPr/>
        </p:nvGrpSpPr>
        <p:grpSpPr>
          <a:xfrm>
            <a:off x="15670212" y="2895600"/>
            <a:ext cx="5254625" cy="2317750"/>
            <a:chOff x="15670212" y="2895600"/>
            <a:chExt cx="5254625" cy="2317750"/>
          </a:xfrm>
        </p:grpSpPr>
        <p:sp>
          <p:nvSpPr>
            <p:cNvPr id="216"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7"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18"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Advertise</a:t>
              </a:r>
            </a:p>
          </p:txBody>
        </p:sp>
        <p:sp>
          <p:nvSpPr>
            <p:cNvPr id="219" name="TextBox 218"/>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cxnSp>
        <p:nvCxnSpPr>
          <p:cNvPr id="220" name="ตัวเชื่อมต่อตรง 237"/>
          <p:cNvCxnSpPr/>
          <p:nvPr/>
        </p:nvCxnSpPr>
        <p:spPr>
          <a:xfrm flipH="1">
            <a:off x="8010525" y="6194425"/>
            <a:ext cx="393010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21" name="กลุ่ม 220"/>
          <p:cNvGrpSpPr/>
          <p:nvPr/>
        </p:nvGrpSpPr>
        <p:grpSpPr>
          <a:xfrm>
            <a:off x="12390437" y="5235575"/>
            <a:ext cx="5254625" cy="2317750"/>
            <a:chOff x="12390437" y="5235575"/>
            <a:chExt cx="5254625" cy="2317750"/>
          </a:xfrm>
        </p:grpSpPr>
        <p:sp>
          <p:nvSpPr>
            <p:cNvPr id="222" name="Freeform 12"/>
            <p:cNvSpPr>
              <a:spLocks/>
            </p:cNvSpPr>
            <p:nvPr/>
          </p:nvSpPr>
          <p:spPr bwMode="auto">
            <a:xfrm>
              <a:off x="12390437" y="5235575"/>
              <a:ext cx="5254625" cy="2317750"/>
            </a:xfrm>
            <a:custGeom>
              <a:avLst/>
              <a:gdLst>
                <a:gd name="T0" fmla="*/ 238 w 238"/>
                <a:gd name="T1" fmla="*/ 94 h 105"/>
                <a:gd name="T2" fmla="*/ 227 w 238"/>
                <a:gd name="T3" fmla="*/ 105 h 105"/>
                <a:gd name="T4" fmla="*/ 11 w 238"/>
                <a:gd name="T5" fmla="*/ 105 h 105"/>
                <a:gd name="T6" fmla="*/ 0 w 238"/>
                <a:gd name="T7" fmla="*/ 94 h 105"/>
                <a:gd name="T8" fmla="*/ 0 w 238"/>
                <a:gd name="T9" fmla="*/ 12 h 105"/>
                <a:gd name="T10" fmla="*/ 11 w 238"/>
                <a:gd name="T11" fmla="*/ 0 h 105"/>
                <a:gd name="T12" fmla="*/ 227 w 238"/>
                <a:gd name="T13" fmla="*/ 0 h 105"/>
                <a:gd name="T14" fmla="*/ 238 w 238"/>
                <a:gd name="T15" fmla="*/ 12 h 105"/>
                <a:gd name="T16" fmla="*/ 238 w 238"/>
                <a:gd name="T17"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4"/>
                  </a:moveTo>
                  <a:cubicBezTo>
                    <a:pt x="238" y="100"/>
                    <a:pt x="233" y="105"/>
                    <a:pt x="227" y="105"/>
                  </a:cubicBezTo>
                  <a:cubicBezTo>
                    <a:pt x="11" y="105"/>
                    <a:pt x="11" y="105"/>
                    <a:pt x="11" y="105"/>
                  </a:cubicBezTo>
                  <a:cubicBezTo>
                    <a:pt x="5" y="105"/>
                    <a:pt x="0" y="100"/>
                    <a:pt x="0" y="94"/>
                  </a:cubicBezTo>
                  <a:cubicBezTo>
                    <a:pt x="0" y="12"/>
                    <a:pt x="0" y="12"/>
                    <a:pt x="0" y="12"/>
                  </a:cubicBezTo>
                  <a:cubicBezTo>
                    <a:pt x="0" y="5"/>
                    <a:pt x="5" y="0"/>
                    <a:pt x="11" y="0"/>
                  </a:cubicBezTo>
                  <a:cubicBezTo>
                    <a:pt x="227" y="0"/>
                    <a:pt x="227" y="0"/>
                    <a:pt x="227" y="0"/>
                  </a:cubicBezTo>
                  <a:cubicBezTo>
                    <a:pt x="233" y="0"/>
                    <a:pt x="238" y="5"/>
                    <a:pt x="238" y="12"/>
                  </a:cubicBezTo>
                  <a:lnTo>
                    <a:pt x="238" y="94"/>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3" name="Freeform 13"/>
            <p:cNvSpPr>
              <a:spLocks/>
            </p:cNvSpPr>
            <p:nvPr/>
          </p:nvSpPr>
          <p:spPr bwMode="auto">
            <a:xfrm>
              <a:off x="12390437" y="5235575"/>
              <a:ext cx="5254625" cy="971550"/>
            </a:xfrm>
            <a:custGeom>
              <a:avLst/>
              <a:gdLst>
                <a:gd name="T0" fmla="*/ 238 w 238"/>
                <a:gd name="T1" fmla="*/ 44 h 44"/>
                <a:gd name="T2" fmla="*/ 238 w 238"/>
                <a:gd name="T3" fmla="*/ 12 h 44"/>
                <a:gd name="T4" fmla="*/ 227 w 238"/>
                <a:gd name="T5" fmla="*/ 0 h 44"/>
                <a:gd name="T6" fmla="*/ 11 w 238"/>
                <a:gd name="T7" fmla="*/ 0 h 44"/>
                <a:gd name="T8" fmla="*/ 0 w 238"/>
                <a:gd name="T9" fmla="*/ 12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2"/>
                    <a:pt x="238" y="12"/>
                    <a:pt x="238" y="12"/>
                  </a:cubicBezTo>
                  <a:cubicBezTo>
                    <a:pt x="238" y="5"/>
                    <a:pt x="233" y="0"/>
                    <a:pt x="227" y="0"/>
                  </a:cubicBezTo>
                  <a:cubicBezTo>
                    <a:pt x="11" y="0"/>
                    <a:pt x="11" y="0"/>
                    <a:pt x="11" y="0"/>
                  </a:cubicBezTo>
                  <a:cubicBezTo>
                    <a:pt x="5" y="0"/>
                    <a:pt x="0" y="5"/>
                    <a:pt x="0" y="12"/>
                  </a:cubicBezTo>
                  <a:cubicBezTo>
                    <a:pt x="0" y="44"/>
                    <a:pt x="0" y="44"/>
                    <a:pt x="0" y="44"/>
                  </a:cubicBezTo>
                  <a:lnTo>
                    <a:pt x="238" y="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24" name="TextBox 31"/>
            <p:cNvSpPr txBox="1">
              <a:spLocks noChangeArrowheads="1"/>
            </p:cNvSpPr>
            <p:nvPr/>
          </p:nvSpPr>
          <p:spPr bwMode="auto">
            <a:xfrm>
              <a:off x="12390437" y="5410200"/>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E-Mail</a:t>
              </a:r>
            </a:p>
          </p:txBody>
        </p:sp>
        <p:sp>
          <p:nvSpPr>
            <p:cNvPr id="225" name="TextBox 224"/>
            <p:cNvSpPr txBox="1"/>
            <p:nvPr/>
          </p:nvSpPr>
          <p:spPr>
            <a:xfrm>
              <a:off x="12390437" y="6294163"/>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cxnSp>
        <p:nvCxnSpPr>
          <p:cNvPr id="226" name="ตัวเชื่อมต่อตรง 237"/>
          <p:cNvCxnSpPr/>
          <p:nvPr/>
        </p:nvCxnSpPr>
        <p:spPr>
          <a:xfrm flipH="1" flipV="1">
            <a:off x="8010525" y="8597900"/>
            <a:ext cx="7046912" cy="1270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27" name="กลุ่ม 226"/>
          <p:cNvGrpSpPr/>
          <p:nvPr/>
        </p:nvGrpSpPr>
        <p:grpSpPr>
          <a:xfrm>
            <a:off x="15658442" y="7620000"/>
            <a:ext cx="5266395" cy="2317750"/>
            <a:chOff x="15658442" y="7620000"/>
            <a:chExt cx="5266395" cy="2317750"/>
          </a:xfrm>
        </p:grpSpPr>
        <p:sp>
          <p:nvSpPr>
            <p:cNvPr id="228" name="Freeform 14"/>
            <p:cNvSpPr>
              <a:spLocks/>
            </p:cNvSpPr>
            <p:nvPr/>
          </p:nvSpPr>
          <p:spPr bwMode="auto">
            <a:xfrm>
              <a:off x="15670212" y="76200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9" name="Freeform 15"/>
            <p:cNvSpPr>
              <a:spLocks/>
            </p:cNvSpPr>
            <p:nvPr/>
          </p:nvSpPr>
          <p:spPr bwMode="auto">
            <a:xfrm>
              <a:off x="15670212" y="7620000"/>
              <a:ext cx="5254625" cy="969963"/>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30" name="TextBox 31"/>
            <p:cNvSpPr txBox="1">
              <a:spLocks noChangeArrowheads="1"/>
            </p:cNvSpPr>
            <p:nvPr/>
          </p:nvSpPr>
          <p:spPr bwMode="auto">
            <a:xfrm>
              <a:off x="15658442" y="7794142"/>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Big Data</a:t>
              </a:r>
            </a:p>
          </p:txBody>
        </p:sp>
        <p:sp>
          <p:nvSpPr>
            <p:cNvPr id="231" name="TextBox 230"/>
            <p:cNvSpPr txBox="1"/>
            <p:nvPr/>
          </p:nvSpPr>
          <p:spPr>
            <a:xfrm>
              <a:off x="15658442" y="8678105"/>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cxnSp>
        <p:nvCxnSpPr>
          <p:cNvPr id="232" name="ตัวเชื่อมต่อตรง 237"/>
          <p:cNvCxnSpPr/>
          <p:nvPr/>
        </p:nvCxnSpPr>
        <p:spPr>
          <a:xfrm flipH="1">
            <a:off x="7920248" y="10835125"/>
            <a:ext cx="3930103"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33" name="กลุ่ม 232"/>
          <p:cNvGrpSpPr/>
          <p:nvPr/>
        </p:nvGrpSpPr>
        <p:grpSpPr>
          <a:xfrm>
            <a:off x="12390437" y="9980612"/>
            <a:ext cx="5254625" cy="2317750"/>
            <a:chOff x="12390437" y="9980612"/>
            <a:chExt cx="5254625" cy="2317750"/>
          </a:xfrm>
        </p:grpSpPr>
        <p:sp>
          <p:nvSpPr>
            <p:cNvPr id="234" name="Freeform 16"/>
            <p:cNvSpPr>
              <a:spLocks/>
            </p:cNvSpPr>
            <p:nvPr/>
          </p:nvSpPr>
          <p:spPr bwMode="auto">
            <a:xfrm>
              <a:off x="12390437" y="9980612"/>
              <a:ext cx="5254625" cy="2317750"/>
            </a:xfrm>
            <a:custGeom>
              <a:avLst/>
              <a:gdLst>
                <a:gd name="T0" fmla="*/ 238 w 238"/>
                <a:gd name="T1" fmla="*/ 94 h 105"/>
                <a:gd name="T2" fmla="*/ 227 w 238"/>
                <a:gd name="T3" fmla="*/ 105 h 105"/>
                <a:gd name="T4" fmla="*/ 11 w 238"/>
                <a:gd name="T5" fmla="*/ 105 h 105"/>
                <a:gd name="T6" fmla="*/ 0 w 238"/>
                <a:gd name="T7" fmla="*/ 94 h 105"/>
                <a:gd name="T8" fmla="*/ 0 w 238"/>
                <a:gd name="T9" fmla="*/ 12 h 105"/>
                <a:gd name="T10" fmla="*/ 11 w 238"/>
                <a:gd name="T11" fmla="*/ 0 h 105"/>
                <a:gd name="T12" fmla="*/ 227 w 238"/>
                <a:gd name="T13" fmla="*/ 0 h 105"/>
                <a:gd name="T14" fmla="*/ 238 w 238"/>
                <a:gd name="T15" fmla="*/ 12 h 105"/>
                <a:gd name="T16" fmla="*/ 238 w 238"/>
                <a:gd name="T17"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4"/>
                  </a:moveTo>
                  <a:cubicBezTo>
                    <a:pt x="238" y="100"/>
                    <a:pt x="233" y="105"/>
                    <a:pt x="227" y="105"/>
                  </a:cubicBezTo>
                  <a:cubicBezTo>
                    <a:pt x="11" y="105"/>
                    <a:pt x="11" y="105"/>
                    <a:pt x="11" y="105"/>
                  </a:cubicBezTo>
                  <a:cubicBezTo>
                    <a:pt x="5" y="105"/>
                    <a:pt x="0" y="100"/>
                    <a:pt x="0" y="94"/>
                  </a:cubicBezTo>
                  <a:cubicBezTo>
                    <a:pt x="0" y="12"/>
                    <a:pt x="0" y="12"/>
                    <a:pt x="0" y="12"/>
                  </a:cubicBezTo>
                  <a:cubicBezTo>
                    <a:pt x="0" y="6"/>
                    <a:pt x="5" y="0"/>
                    <a:pt x="11" y="0"/>
                  </a:cubicBezTo>
                  <a:cubicBezTo>
                    <a:pt x="227" y="0"/>
                    <a:pt x="227" y="0"/>
                    <a:pt x="227" y="0"/>
                  </a:cubicBezTo>
                  <a:cubicBezTo>
                    <a:pt x="233" y="0"/>
                    <a:pt x="238" y="6"/>
                    <a:pt x="238" y="12"/>
                  </a:cubicBezTo>
                  <a:lnTo>
                    <a:pt x="238" y="94"/>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5" name="Freeform 17"/>
            <p:cNvSpPr>
              <a:spLocks/>
            </p:cNvSpPr>
            <p:nvPr/>
          </p:nvSpPr>
          <p:spPr bwMode="auto">
            <a:xfrm>
              <a:off x="12390437" y="9980612"/>
              <a:ext cx="5254625" cy="971550"/>
            </a:xfrm>
            <a:custGeom>
              <a:avLst/>
              <a:gdLst>
                <a:gd name="T0" fmla="*/ 238 w 238"/>
                <a:gd name="T1" fmla="*/ 44 h 44"/>
                <a:gd name="T2" fmla="*/ 238 w 238"/>
                <a:gd name="T3" fmla="*/ 12 h 44"/>
                <a:gd name="T4" fmla="*/ 227 w 238"/>
                <a:gd name="T5" fmla="*/ 0 h 44"/>
                <a:gd name="T6" fmla="*/ 11 w 238"/>
                <a:gd name="T7" fmla="*/ 0 h 44"/>
                <a:gd name="T8" fmla="*/ 0 w 238"/>
                <a:gd name="T9" fmla="*/ 12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2"/>
                    <a:pt x="238" y="12"/>
                    <a:pt x="238" y="12"/>
                  </a:cubicBezTo>
                  <a:cubicBezTo>
                    <a:pt x="238" y="6"/>
                    <a:pt x="233" y="0"/>
                    <a:pt x="227" y="0"/>
                  </a:cubicBezTo>
                  <a:cubicBezTo>
                    <a:pt x="11" y="0"/>
                    <a:pt x="11" y="0"/>
                    <a:pt x="11" y="0"/>
                  </a:cubicBezTo>
                  <a:cubicBezTo>
                    <a:pt x="5" y="0"/>
                    <a:pt x="0" y="6"/>
                    <a:pt x="0" y="12"/>
                  </a:cubicBezTo>
                  <a:cubicBezTo>
                    <a:pt x="0" y="44"/>
                    <a:pt x="0" y="44"/>
                    <a:pt x="0" y="44"/>
                  </a:cubicBezTo>
                  <a:lnTo>
                    <a:pt x="238" y="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36" name="TextBox 31"/>
            <p:cNvSpPr txBox="1">
              <a:spLocks noChangeArrowheads="1"/>
            </p:cNvSpPr>
            <p:nvPr/>
          </p:nvSpPr>
          <p:spPr bwMode="auto">
            <a:xfrm>
              <a:off x="12392924" y="10165556"/>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Photo</a:t>
              </a:r>
            </a:p>
          </p:txBody>
        </p:sp>
        <p:sp>
          <p:nvSpPr>
            <p:cNvPr id="237" name="TextBox 236"/>
            <p:cNvSpPr txBox="1"/>
            <p:nvPr/>
          </p:nvSpPr>
          <p:spPr>
            <a:xfrm>
              <a:off x="12392924" y="11049519"/>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56" name="Group 55"/>
          <p:cNvGrpSpPr/>
          <p:nvPr/>
        </p:nvGrpSpPr>
        <p:grpSpPr>
          <a:xfrm>
            <a:off x="9342437" y="0"/>
            <a:ext cx="5121981" cy="1859280"/>
            <a:chOff x="9266237" y="-30479"/>
            <a:chExt cx="5121981" cy="1859280"/>
          </a:xfrm>
        </p:grpSpPr>
        <p:sp>
          <p:nvSpPr>
            <p:cNvPr id="5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8" name="TextBox 5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9" name="กลุ่ม 1"/>
            <p:cNvGrpSpPr/>
            <p:nvPr/>
          </p:nvGrpSpPr>
          <p:grpSpPr>
            <a:xfrm>
              <a:off x="10629638" y="960536"/>
              <a:ext cx="2675199" cy="191868"/>
              <a:chOff x="731836" y="7607630"/>
              <a:chExt cx="3043601" cy="240970"/>
            </a:xfrm>
          </p:grpSpPr>
          <p:sp>
            <p:nvSpPr>
              <p:cNvPr id="6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3"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2507487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p:cTn id="7" dur="500" fill="hold"/>
                                        <p:tgtEl>
                                          <p:spTgt spid="116"/>
                                        </p:tgtEl>
                                        <p:attrNameLst>
                                          <p:attrName>ppt_w</p:attrName>
                                        </p:attrNameLst>
                                      </p:cBhvr>
                                      <p:tavLst>
                                        <p:tav tm="0">
                                          <p:val>
                                            <p:fltVal val="0"/>
                                          </p:val>
                                        </p:tav>
                                        <p:tav tm="100000">
                                          <p:val>
                                            <p:strVal val="#ppt_w"/>
                                          </p:val>
                                        </p:tav>
                                      </p:tavLst>
                                    </p:anim>
                                    <p:anim calcmode="lin" valueType="num">
                                      <p:cBhvr>
                                        <p:cTn id="8" dur="500" fill="hold"/>
                                        <p:tgtEl>
                                          <p:spTgt spid="116"/>
                                        </p:tgtEl>
                                        <p:attrNameLst>
                                          <p:attrName>ppt_h</p:attrName>
                                        </p:attrNameLst>
                                      </p:cBhvr>
                                      <p:tavLst>
                                        <p:tav tm="0">
                                          <p:val>
                                            <p:fltVal val="0"/>
                                          </p:val>
                                        </p:tav>
                                        <p:tav tm="100000">
                                          <p:val>
                                            <p:strVal val="#ppt_h"/>
                                          </p:val>
                                        </p:tav>
                                      </p:tavLst>
                                    </p:anim>
                                    <p:anim calcmode="lin" valueType="num">
                                      <p:cBhvr>
                                        <p:cTn id="9" dur="500" fill="hold"/>
                                        <p:tgtEl>
                                          <p:spTgt spid="116"/>
                                        </p:tgtEl>
                                        <p:attrNameLst>
                                          <p:attrName>style.rotation</p:attrName>
                                        </p:attrNameLst>
                                      </p:cBhvr>
                                      <p:tavLst>
                                        <p:tav tm="0">
                                          <p:val>
                                            <p:fltVal val="90"/>
                                          </p:val>
                                        </p:tav>
                                        <p:tav tm="100000">
                                          <p:val>
                                            <p:fltVal val="0"/>
                                          </p:val>
                                        </p:tav>
                                      </p:tavLst>
                                    </p:anim>
                                    <p:animEffect transition="in" filter="fade">
                                      <p:cBhvr>
                                        <p:cTn id="10" dur="500"/>
                                        <p:tgtEl>
                                          <p:spTgt spid="116"/>
                                        </p:tgtEl>
                                      </p:cBhvr>
                                    </p:animEffect>
                                  </p:childTnLst>
                                </p:cTn>
                              </p:par>
                            </p:childTnLst>
                          </p:cTn>
                        </p:par>
                        <p:par>
                          <p:cTn id="11" fill="hold">
                            <p:stCondLst>
                              <p:cond delay="500"/>
                            </p:stCondLst>
                            <p:childTnLst>
                              <p:par>
                                <p:cTn id="12" presetID="31" presetClass="entr" presetSubtype="0" fill="hold" nodeType="afterEffect">
                                  <p:stCondLst>
                                    <p:cond delay="0"/>
                                  </p:stCondLst>
                                  <p:childTnLst>
                                    <p:set>
                                      <p:cBhvr>
                                        <p:cTn id="13" dur="1" fill="hold">
                                          <p:stCondLst>
                                            <p:cond delay="0"/>
                                          </p:stCondLst>
                                        </p:cTn>
                                        <p:tgtEl>
                                          <p:spTgt spid="197"/>
                                        </p:tgtEl>
                                        <p:attrNameLst>
                                          <p:attrName>style.visibility</p:attrName>
                                        </p:attrNameLst>
                                      </p:cBhvr>
                                      <p:to>
                                        <p:strVal val="visible"/>
                                      </p:to>
                                    </p:set>
                                    <p:anim calcmode="lin" valueType="num">
                                      <p:cBhvr>
                                        <p:cTn id="14" dur="500" fill="hold"/>
                                        <p:tgtEl>
                                          <p:spTgt spid="197"/>
                                        </p:tgtEl>
                                        <p:attrNameLst>
                                          <p:attrName>ppt_w</p:attrName>
                                        </p:attrNameLst>
                                      </p:cBhvr>
                                      <p:tavLst>
                                        <p:tav tm="0">
                                          <p:val>
                                            <p:fltVal val="0"/>
                                          </p:val>
                                        </p:tav>
                                        <p:tav tm="100000">
                                          <p:val>
                                            <p:strVal val="#ppt_w"/>
                                          </p:val>
                                        </p:tav>
                                      </p:tavLst>
                                    </p:anim>
                                    <p:anim calcmode="lin" valueType="num">
                                      <p:cBhvr>
                                        <p:cTn id="15" dur="500" fill="hold"/>
                                        <p:tgtEl>
                                          <p:spTgt spid="197"/>
                                        </p:tgtEl>
                                        <p:attrNameLst>
                                          <p:attrName>ppt_h</p:attrName>
                                        </p:attrNameLst>
                                      </p:cBhvr>
                                      <p:tavLst>
                                        <p:tav tm="0">
                                          <p:val>
                                            <p:fltVal val="0"/>
                                          </p:val>
                                        </p:tav>
                                        <p:tav tm="100000">
                                          <p:val>
                                            <p:strVal val="#ppt_h"/>
                                          </p:val>
                                        </p:tav>
                                      </p:tavLst>
                                    </p:anim>
                                    <p:anim calcmode="lin" valueType="num">
                                      <p:cBhvr>
                                        <p:cTn id="16" dur="500" fill="hold"/>
                                        <p:tgtEl>
                                          <p:spTgt spid="197"/>
                                        </p:tgtEl>
                                        <p:attrNameLst>
                                          <p:attrName>style.rotation</p:attrName>
                                        </p:attrNameLst>
                                      </p:cBhvr>
                                      <p:tavLst>
                                        <p:tav tm="0">
                                          <p:val>
                                            <p:fltVal val="90"/>
                                          </p:val>
                                        </p:tav>
                                        <p:tav tm="100000">
                                          <p:val>
                                            <p:fltVal val="0"/>
                                          </p:val>
                                        </p:tav>
                                      </p:tavLst>
                                    </p:anim>
                                    <p:animEffect transition="in" filter="fade">
                                      <p:cBhvr>
                                        <p:cTn id="17" dur="500"/>
                                        <p:tgtEl>
                                          <p:spTgt spid="197"/>
                                        </p:tgtEl>
                                      </p:cBhvr>
                                    </p:animEffect>
                                  </p:childTnLst>
                                </p:cTn>
                              </p:par>
                            </p:childTnLst>
                          </p:cTn>
                        </p:par>
                        <p:par>
                          <p:cTn id="18" fill="hold">
                            <p:stCondLst>
                              <p:cond delay="1000"/>
                            </p:stCondLst>
                            <p:childTnLst>
                              <p:par>
                                <p:cTn id="19" presetID="31" presetClass="entr" presetSubtype="0" fill="hold" nodeType="afterEffect">
                                  <p:stCondLst>
                                    <p:cond delay="0"/>
                                  </p:stCondLst>
                                  <p:childTnLst>
                                    <p:set>
                                      <p:cBhvr>
                                        <p:cTn id="20" dur="1" fill="hold">
                                          <p:stCondLst>
                                            <p:cond delay="0"/>
                                          </p:stCondLst>
                                        </p:cTn>
                                        <p:tgtEl>
                                          <p:spTgt spid="200"/>
                                        </p:tgtEl>
                                        <p:attrNameLst>
                                          <p:attrName>style.visibility</p:attrName>
                                        </p:attrNameLst>
                                      </p:cBhvr>
                                      <p:to>
                                        <p:strVal val="visible"/>
                                      </p:to>
                                    </p:set>
                                    <p:anim calcmode="lin" valueType="num">
                                      <p:cBhvr>
                                        <p:cTn id="21" dur="500" fill="hold"/>
                                        <p:tgtEl>
                                          <p:spTgt spid="200"/>
                                        </p:tgtEl>
                                        <p:attrNameLst>
                                          <p:attrName>ppt_w</p:attrName>
                                        </p:attrNameLst>
                                      </p:cBhvr>
                                      <p:tavLst>
                                        <p:tav tm="0">
                                          <p:val>
                                            <p:fltVal val="0"/>
                                          </p:val>
                                        </p:tav>
                                        <p:tav tm="100000">
                                          <p:val>
                                            <p:strVal val="#ppt_w"/>
                                          </p:val>
                                        </p:tav>
                                      </p:tavLst>
                                    </p:anim>
                                    <p:anim calcmode="lin" valueType="num">
                                      <p:cBhvr>
                                        <p:cTn id="22" dur="500" fill="hold"/>
                                        <p:tgtEl>
                                          <p:spTgt spid="200"/>
                                        </p:tgtEl>
                                        <p:attrNameLst>
                                          <p:attrName>ppt_h</p:attrName>
                                        </p:attrNameLst>
                                      </p:cBhvr>
                                      <p:tavLst>
                                        <p:tav tm="0">
                                          <p:val>
                                            <p:fltVal val="0"/>
                                          </p:val>
                                        </p:tav>
                                        <p:tav tm="100000">
                                          <p:val>
                                            <p:strVal val="#ppt_h"/>
                                          </p:val>
                                        </p:tav>
                                      </p:tavLst>
                                    </p:anim>
                                    <p:anim calcmode="lin" valueType="num">
                                      <p:cBhvr>
                                        <p:cTn id="23" dur="500" fill="hold"/>
                                        <p:tgtEl>
                                          <p:spTgt spid="200"/>
                                        </p:tgtEl>
                                        <p:attrNameLst>
                                          <p:attrName>style.rotation</p:attrName>
                                        </p:attrNameLst>
                                      </p:cBhvr>
                                      <p:tavLst>
                                        <p:tav tm="0">
                                          <p:val>
                                            <p:fltVal val="90"/>
                                          </p:val>
                                        </p:tav>
                                        <p:tav tm="100000">
                                          <p:val>
                                            <p:fltVal val="0"/>
                                          </p:val>
                                        </p:tav>
                                      </p:tavLst>
                                    </p:anim>
                                    <p:animEffect transition="in" filter="fade">
                                      <p:cBhvr>
                                        <p:cTn id="24" dur="500"/>
                                        <p:tgtEl>
                                          <p:spTgt spid="200"/>
                                        </p:tgtEl>
                                      </p:cBhvr>
                                    </p:animEffect>
                                  </p:childTnLst>
                                </p:cTn>
                              </p:par>
                            </p:childTnLst>
                          </p:cTn>
                        </p:par>
                        <p:par>
                          <p:cTn id="25" fill="hold">
                            <p:stCondLst>
                              <p:cond delay="1500"/>
                            </p:stCondLst>
                            <p:childTnLst>
                              <p:par>
                                <p:cTn id="26" presetID="31" presetClass="entr" presetSubtype="0" fill="hold" nodeType="afterEffect">
                                  <p:stCondLst>
                                    <p:cond delay="0"/>
                                  </p:stCondLst>
                                  <p:childTnLst>
                                    <p:set>
                                      <p:cBhvr>
                                        <p:cTn id="27" dur="1" fill="hold">
                                          <p:stCondLst>
                                            <p:cond delay="0"/>
                                          </p:stCondLst>
                                        </p:cTn>
                                        <p:tgtEl>
                                          <p:spTgt spid="209"/>
                                        </p:tgtEl>
                                        <p:attrNameLst>
                                          <p:attrName>style.visibility</p:attrName>
                                        </p:attrNameLst>
                                      </p:cBhvr>
                                      <p:to>
                                        <p:strVal val="visible"/>
                                      </p:to>
                                    </p:set>
                                    <p:anim calcmode="lin" valueType="num">
                                      <p:cBhvr>
                                        <p:cTn id="28" dur="500" fill="hold"/>
                                        <p:tgtEl>
                                          <p:spTgt spid="209"/>
                                        </p:tgtEl>
                                        <p:attrNameLst>
                                          <p:attrName>ppt_w</p:attrName>
                                        </p:attrNameLst>
                                      </p:cBhvr>
                                      <p:tavLst>
                                        <p:tav tm="0">
                                          <p:val>
                                            <p:fltVal val="0"/>
                                          </p:val>
                                        </p:tav>
                                        <p:tav tm="100000">
                                          <p:val>
                                            <p:strVal val="#ppt_w"/>
                                          </p:val>
                                        </p:tav>
                                      </p:tavLst>
                                    </p:anim>
                                    <p:anim calcmode="lin" valueType="num">
                                      <p:cBhvr>
                                        <p:cTn id="29" dur="500" fill="hold"/>
                                        <p:tgtEl>
                                          <p:spTgt spid="209"/>
                                        </p:tgtEl>
                                        <p:attrNameLst>
                                          <p:attrName>ppt_h</p:attrName>
                                        </p:attrNameLst>
                                      </p:cBhvr>
                                      <p:tavLst>
                                        <p:tav tm="0">
                                          <p:val>
                                            <p:fltVal val="0"/>
                                          </p:val>
                                        </p:tav>
                                        <p:tav tm="100000">
                                          <p:val>
                                            <p:strVal val="#ppt_h"/>
                                          </p:val>
                                        </p:tav>
                                      </p:tavLst>
                                    </p:anim>
                                    <p:anim calcmode="lin" valueType="num">
                                      <p:cBhvr>
                                        <p:cTn id="30" dur="500" fill="hold"/>
                                        <p:tgtEl>
                                          <p:spTgt spid="209"/>
                                        </p:tgtEl>
                                        <p:attrNameLst>
                                          <p:attrName>style.rotation</p:attrName>
                                        </p:attrNameLst>
                                      </p:cBhvr>
                                      <p:tavLst>
                                        <p:tav tm="0">
                                          <p:val>
                                            <p:fltVal val="90"/>
                                          </p:val>
                                        </p:tav>
                                        <p:tav tm="100000">
                                          <p:val>
                                            <p:fltVal val="0"/>
                                          </p:val>
                                        </p:tav>
                                      </p:tavLst>
                                    </p:anim>
                                    <p:animEffect transition="in" filter="fade">
                                      <p:cBhvr>
                                        <p:cTn id="31" dur="500"/>
                                        <p:tgtEl>
                                          <p:spTgt spid="209"/>
                                        </p:tgtEl>
                                      </p:cBhvr>
                                    </p:animEffect>
                                  </p:childTnLst>
                                </p:cTn>
                              </p:par>
                            </p:childTnLst>
                          </p:cTn>
                        </p:par>
                        <p:par>
                          <p:cTn id="32" fill="hold">
                            <p:stCondLst>
                              <p:cond delay="2000"/>
                            </p:stCondLst>
                            <p:childTnLst>
                              <p:par>
                                <p:cTn id="33" presetID="22" presetClass="entr" presetSubtype="8" fill="hold" nodeType="afterEffect">
                                  <p:stCondLst>
                                    <p:cond delay="0"/>
                                  </p:stCondLst>
                                  <p:childTnLst>
                                    <p:set>
                                      <p:cBhvr>
                                        <p:cTn id="34" dur="1" fill="hold">
                                          <p:stCondLst>
                                            <p:cond delay="0"/>
                                          </p:stCondLst>
                                        </p:cTn>
                                        <p:tgtEl>
                                          <p:spTgt spid="214"/>
                                        </p:tgtEl>
                                        <p:attrNameLst>
                                          <p:attrName>style.visibility</p:attrName>
                                        </p:attrNameLst>
                                      </p:cBhvr>
                                      <p:to>
                                        <p:strVal val="visible"/>
                                      </p:to>
                                    </p:set>
                                    <p:animEffect transition="in" filter="wipe(left)">
                                      <p:cBhvr>
                                        <p:cTn id="35" dur="250"/>
                                        <p:tgtEl>
                                          <p:spTgt spid="214"/>
                                        </p:tgtEl>
                                      </p:cBhvr>
                                    </p:animEffect>
                                  </p:childTnLst>
                                </p:cTn>
                              </p:par>
                            </p:childTnLst>
                          </p:cTn>
                        </p:par>
                        <p:par>
                          <p:cTn id="36" fill="hold">
                            <p:stCondLst>
                              <p:cond delay="2250"/>
                            </p:stCondLst>
                            <p:childTnLst>
                              <p:par>
                                <p:cTn id="37" presetID="22" presetClass="entr" presetSubtype="8" fill="hold" nodeType="afterEffect">
                                  <p:stCondLst>
                                    <p:cond delay="0"/>
                                  </p:stCondLst>
                                  <p:childTnLst>
                                    <p:set>
                                      <p:cBhvr>
                                        <p:cTn id="38" dur="1" fill="hold">
                                          <p:stCondLst>
                                            <p:cond delay="0"/>
                                          </p:stCondLst>
                                        </p:cTn>
                                        <p:tgtEl>
                                          <p:spTgt spid="215"/>
                                        </p:tgtEl>
                                        <p:attrNameLst>
                                          <p:attrName>style.visibility</p:attrName>
                                        </p:attrNameLst>
                                      </p:cBhvr>
                                      <p:to>
                                        <p:strVal val="visible"/>
                                      </p:to>
                                    </p:set>
                                    <p:animEffect transition="in" filter="wipe(left)">
                                      <p:cBhvr>
                                        <p:cTn id="39" dur="500"/>
                                        <p:tgtEl>
                                          <p:spTgt spid="215"/>
                                        </p:tgtEl>
                                      </p:cBhvr>
                                    </p:animEffect>
                                  </p:childTnLst>
                                </p:cTn>
                              </p:par>
                            </p:childTnLst>
                          </p:cTn>
                        </p:par>
                        <p:par>
                          <p:cTn id="40" fill="hold">
                            <p:stCondLst>
                              <p:cond delay="2750"/>
                            </p:stCondLst>
                            <p:childTnLst>
                              <p:par>
                                <p:cTn id="41" presetID="22" presetClass="entr" presetSubtype="8" fill="hold" nodeType="afterEffect">
                                  <p:stCondLst>
                                    <p:cond delay="0"/>
                                  </p:stCondLst>
                                  <p:childTnLst>
                                    <p:set>
                                      <p:cBhvr>
                                        <p:cTn id="42" dur="1" fill="hold">
                                          <p:stCondLst>
                                            <p:cond delay="0"/>
                                          </p:stCondLst>
                                        </p:cTn>
                                        <p:tgtEl>
                                          <p:spTgt spid="220"/>
                                        </p:tgtEl>
                                        <p:attrNameLst>
                                          <p:attrName>style.visibility</p:attrName>
                                        </p:attrNameLst>
                                      </p:cBhvr>
                                      <p:to>
                                        <p:strVal val="visible"/>
                                      </p:to>
                                    </p:set>
                                    <p:animEffect transition="in" filter="wipe(left)">
                                      <p:cBhvr>
                                        <p:cTn id="43" dur="250"/>
                                        <p:tgtEl>
                                          <p:spTgt spid="220"/>
                                        </p:tgtEl>
                                      </p:cBhvr>
                                    </p:animEffect>
                                  </p:childTnLst>
                                </p:cTn>
                              </p:par>
                            </p:childTnLst>
                          </p:cTn>
                        </p:par>
                        <p:par>
                          <p:cTn id="44" fill="hold">
                            <p:stCondLst>
                              <p:cond delay="3000"/>
                            </p:stCondLst>
                            <p:childTnLst>
                              <p:par>
                                <p:cTn id="45" presetID="22" presetClass="entr" presetSubtype="8" fill="hold" nodeType="afterEffect">
                                  <p:stCondLst>
                                    <p:cond delay="0"/>
                                  </p:stCondLst>
                                  <p:childTnLst>
                                    <p:set>
                                      <p:cBhvr>
                                        <p:cTn id="46" dur="1" fill="hold">
                                          <p:stCondLst>
                                            <p:cond delay="0"/>
                                          </p:stCondLst>
                                        </p:cTn>
                                        <p:tgtEl>
                                          <p:spTgt spid="221"/>
                                        </p:tgtEl>
                                        <p:attrNameLst>
                                          <p:attrName>style.visibility</p:attrName>
                                        </p:attrNameLst>
                                      </p:cBhvr>
                                      <p:to>
                                        <p:strVal val="visible"/>
                                      </p:to>
                                    </p:set>
                                    <p:animEffect transition="in" filter="wipe(left)">
                                      <p:cBhvr>
                                        <p:cTn id="47" dur="500"/>
                                        <p:tgtEl>
                                          <p:spTgt spid="221"/>
                                        </p:tgtEl>
                                      </p:cBhvr>
                                    </p:animEffect>
                                  </p:childTnLst>
                                </p:cTn>
                              </p:par>
                            </p:childTnLst>
                          </p:cTn>
                        </p:par>
                        <p:par>
                          <p:cTn id="48" fill="hold">
                            <p:stCondLst>
                              <p:cond delay="3500"/>
                            </p:stCondLst>
                            <p:childTnLst>
                              <p:par>
                                <p:cTn id="49" presetID="22" presetClass="entr" presetSubtype="8" fill="hold" nodeType="afterEffect">
                                  <p:stCondLst>
                                    <p:cond delay="0"/>
                                  </p:stCondLst>
                                  <p:childTnLst>
                                    <p:set>
                                      <p:cBhvr>
                                        <p:cTn id="50" dur="1" fill="hold">
                                          <p:stCondLst>
                                            <p:cond delay="0"/>
                                          </p:stCondLst>
                                        </p:cTn>
                                        <p:tgtEl>
                                          <p:spTgt spid="226"/>
                                        </p:tgtEl>
                                        <p:attrNameLst>
                                          <p:attrName>style.visibility</p:attrName>
                                        </p:attrNameLst>
                                      </p:cBhvr>
                                      <p:to>
                                        <p:strVal val="visible"/>
                                      </p:to>
                                    </p:set>
                                    <p:animEffect transition="in" filter="wipe(left)">
                                      <p:cBhvr>
                                        <p:cTn id="51" dur="250"/>
                                        <p:tgtEl>
                                          <p:spTgt spid="226"/>
                                        </p:tgtEl>
                                      </p:cBhvr>
                                    </p:animEffect>
                                  </p:childTnLst>
                                </p:cTn>
                              </p:par>
                            </p:childTnLst>
                          </p:cTn>
                        </p:par>
                        <p:par>
                          <p:cTn id="52" fill="hold">
                            <p:stCondLst>
                              <p:cond delay="3750"/>
                            </p:stCondLst>
                            <p:childTnLst>
                              <p:par>
                                <p:cTn id="53" presetID="22" presetClass="entr" presetSubtype="8" fill="hold" nodeType="afterEffect">
                                  <p:stCondLst>
                                    <p:cond delay="0"/>
                                  </p:stCondLst>
                                  <p:childTnLst>
                                    <p:set>
                                      <p:cBhvr>
                                        <p:cTn id="54" dur="1" fill="hold">
                                          <p:stCondLst>
                                            <p:cond delay="0"/>
                                          </p:stCondLst>
                                        </p:cTn>
                                        <p:tgtEl>
                                          <p:spTgt spid="227"/>
                                        </p:tgtEl>
                                        <p:attrNameLst>
                                          <p:attrName>style.visibility</p:attrName>
                                        </p:attrNameLst>
                                      </p:cBhvr>
                                      <p:to>
                                        <p:strVal val="visible"/>
                                      </p:to>
                                    </p:set>
                                    <p:animEffect transition="in" filter="wipe(left)">
                                      <p:cBhvr>
                                        <p:cTn id="55" dur="500"/>
                                        <p:tgtEl>
                                          <p:spTgt spid="227"/>
                                        </p:tgtEl>
                                      </p:cBhvr>
                                    </p:animEffect>
                                  </p:childTnLst>
                                </p:cTn>
                              </p:par>
                            </p:childTnLst>
                          </p:cTn>
                        </p:par>
                        <p:par>
                          <p:cTn id="56" fill="hold">
                            <p:stCondLst>
                              <p:cond delay="4250"/>
                            </p:stCondLst>
                            <p:childTnLst>
                              <p:par>
                                <p:cTn id="57" presetID="22" presetClass="entr" presetSubtype="8" fill="hold" nodeType="afterEffect">
                                  <p:stCondLst>
                                    <p:cond delay="0"/>
                                  </p:stCondLst>
                                  <p:childTnLst>
                                    <p:set>
                                      <p:cBhvr>
                                        <p:cTn id="58" dur="1" fill="hold">
                                          <p:stCondLst>
                                            <p:cond delay="0"/>
                                          </p:stCondLst>
                                        </p:cTn>
                                        <p:tgtEl>
                                          <p:spTgt spid="232"/>
                                        </p:tgtEl>
                                        <p:attrNameLst>
                                          <p:attrName>style.visibility</p:attrName>
                                        </p:attrNameLst>
                                      </p:cBhvr>
                                      <p:to>
                                        <p:strVal val="visible"/>
                                      </p:to>
                                    </p:set>
                                    <p:animEffect transition="in" filter="wipe(left)">
                                      <p:cBhvr>
                                        <p:cTn id="59" dur="250"/>
                                        <p:tgtEl>
                                          <p:spTgt spid="232"/>
                                        </p:tgtEl>
                                      </p:cBhvr>
                                    </p:animEffect>
                                  </p:childTnLst>
                                </p:cTn>
                              </p:par>
                            </p:childTnLst>
                          </p:cTn>
                        </p:par>
                        <p:par>
                          <p:cTn id="60" fill="hold">
                            <p:stCondLst>
                              <p:cond delay="4500"/>
                            </p:stCondLst>
                            <p:childTnLst>
                              <p:par>
                                <p:cTn id="61" presetID="22" presetClass="entr" presetSubtype="8" fill="hold" nodeType="afterEffect">
                                  <p:stCondLst>
                                    <p:cond delay="0"/>
                                  </p:stCondLst>
                                  <p:childTnLst>
                                    <p:set>
                                      <p:cBhvr>
                                        <p:cTn id="62" dur="1" fill="hold">
                                          <p:stCondLst>
                                            <p:cond delay="0"/>
                                          </p:stCondLst>
                                        </p:cTn>
                                        <p:tgtEl>
                                          <p:spTgt spid="233"/>
                                        </p:tgtEl>
                                        <p:attrNameLst>
                                          <p:attrName>style.visibility</p:attrName>
                                        </p:attrNameLst>
                                      </p:cBhvr>
                                      <p:to>
                                        <p:strVal val="visible"/>
                                      </p:to>
                                    </p:set>
                                    <p:animEffect transition="in" filter="wipe(left)">
                                      <p:cBhvr>
                                        <p:cTn id="63" dur="500"/>
                                        <p:tgtEl>
                                          <p:spTgt spid="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กลุ่ม 19"/>
          <p:cNvGrpSpPr/>
          <p:nvPr/>
        </p:nvGrpSpPr>
        <p:grpSpPr>
          <a:xfrm>
            <a:off x="15148313" y="5257800"/>
            <a:ext cx="3171565" cy="3635375"/>
            <a:chOff x="15148313" y="5257800"/>
            <a:chExt cx="3171565" cy="3635375"/>
          </a:xfrm>
        </p:grpSpPr>
        <p:sp>
          <p:nvSpPr>
            <p:cNvPr id="5" name="Freeform 7"/>
            <p:cNvSpPr>
              <a:spLocks/>
            </p:cNvSpPr>
            <p:nvPr/>
          </p:nvSpPr>
          <p:spPr bwMode="auto">
            <a:xfrm>
              <a:off x="15148313" y="5257800"/>
              <a:ext cx="3171565" cy="3635375"/>
            </a:xfrm>
            <a:custGeom>
              <a:avLst/>
              <a:gdLst>
                <a:gd name="T0" fmla="*/ 144 w 144"/>
                <a:gd name="T1" fmla="*/ 83 h 165"/>
                <a:gd name="T2" fmla="*/ 137 w 144"/>
                <a:gd name="T3" fmla="*/ 93 h 165"/>
                <a:gd name="T4" fmla="*/ 121 w 144"/>
                <a:gd name="T5" fmla="*/ 93 h 165"/>
                <a:gd name="T6" fmla="*/ 120 w 144"/>
                <a:gd name="T7" fmla="*/ 141 h 165"/>
                <a:gd name="T8" fmla="*/ 73 w 144"/>
                <a:gd name="T9" fmla="*/ 142 h 165"/>
                <a:gd name="T10" fmla="*/ 73 w 144"/>
                <a:gd name="T11" fmla="*/ 158 h 165"/>
                <a:gd name="T12" fmla="*/ 62 w 144"/>
                <a:gd name="T13" fmla="*/ 165 h 165"/>
                <a:gd name="T14" fmla="*/ 51 w 144"/>
                <a:gd name="T15" fmla="*/ 158 h 165"/>
                <a:gd name="T16" fmla="*/ 51 w 144"/>
                <a:gd name="T17" fmla="*/ 142 h 165"/>
                <a:gd name="T18" fmla="*/ 4 w 144"/>
                <a:gd name="T19" fmla="*/ 141 h 165"/>
                <a:gd name="T20" fmla="*/ 5 w 144"/>
                <a:gd name="T21" fmla="*/ 93 h 165"/>
                <a:gd name="T22" fmla="*/ 22 w 144"/>
                <a:gd name="T23" fmla="*/ 93 h 165"/>
                <a:gd name="T24" fmla="*/ 29 w 144"/>
                <a:gd name="T25" fmla="*/ 83 h 165"/>
                <a:gd name="T26" fmla="*/ 22 w 144"/>
                <a:gd name="T27" fmla="*/ 72 h 165"/>
                <a:gd name="T28" fmla="*/ 5 w 144"/>
                <a:gd name="T29" fmla="*/ 72 h 165"/>
                <a:gd name="T30" fmla="*/ 4 w 144"/>
                <a:gd name="T31" fmla="*/ 25 h 165"/>
                <a:gd name="T32" fmla="*/ 51 w 144"/>
                <a:gd name="T33" fmla="*/ 23 h 165"/>
                <a:gd name="T34" fmla="*/ 51 w 144"/>
                <a:gd name="T35" fmla="*/ 7 h 165"/>
                <a:gd name="T36" fmla="*/ 62 w 144"/>
                <a:gd name="T37" fmla="*/ 0 h 165"/>
                <a:gd name="T38" fmla="*/ 73 w 144"/>
                <a:gd name="T39" fmla="*/ 7 h 165"/>
                <a:gd name="T40" fmla="*/ 73 w 144"/>
                <a:gd name="T41" fmla="*/ 23 h 165"/>
                <a:gd name="T42" fmla="*/ 120 w 144"/>
                <a:gd name="T43" fmla="*/ 25 h 165"/>
                <a:gd name="T44" fmla="*/ 121 w 144"/>
                <a:gd name="T45" fmla="*/ 72 h 165"/>
                <a:gd name="T46" fmla="*/ 137 w 144"/>
                <a:gd name="T47" fmla="*/ 72 h 165"/>
                <a:gd name="T48" fmla="*/ 144 w 144"/>
                <a:gd name="T49" fmla="*/ 8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4" h="165">
                  <a:moveTo>
                    <a:pt x="144" y="83"/>
                  </a:moveTo>
                  <a:cubicBezTo>
                    <a:pt x="144" y="89"/>
                    <a:pt x="142" y="93"/>
                    <a:pt x="137" y="93"/>
                  </a:cubicBezTo>
                  <a:cubicBezTo>
                    <a:pt x="133" y="93"/>
                    <a:pt x="126" y="90"/>
                    <a:pt x="121" y="93"/>
                  </a:cubicBezTo>
                  <a:cubicBezTo>
                    <a:pt x="116" y="97"/>
                    <a:pt x="120" y="141"/>
                    <a:pt x="120" y="141"/>
                  </a:cubicBezTo>
                  <a:cubicBezTo>
                    <a:pt x="120" y="141"/>
                    <a:pt x="76" y="137"/>
                    <a:pt x="73" y="142"/>
                  </a:cubicBezTo>
                  <a:cubicBezTo>
                    <a:pt x="70" y="147"/>
                    <a:pt x="73" y="154"/>
                    <a:pt x="73" y="158"/>
                  </a:cubicBezTo>
                  <a:cubicBezTo>
                    <a:pt x="73" y="162"/>
                    <a:pt x="68" y="165"/>
                    <a:pt x="62" y="165"/>
                  </a:cubicBezTo>
                  <a:cubicBezTo>
                    <a:pt x="56" y="165"/>
                    <a:pt x="51" y="162"/>
                    <a:pt x="51" y="158"/>
                  </a:cubicBezTo>
                  <a:cubicBezTo>
                    <a:pt x="51" y="154"/>
                    <a:pt x="54" y="147"/>
                    <a:pt x="51" y="142"/>
                  </a:cubicBezTo>
                  <a:cubicBezTo>
                    <a:pt x="48" y="137"/>
                    <a:pt x="4" y="141"/>
                    <a:pt x="4" y="141"/>
                  </a:cubicBezTo>
                  <a:cubicBezTo>
                    <a:pt x="4" y="141"/>
                    <a:pt x="0" y="97"/>
                    <a:pt x="5" y="93"/>
                  </a:cubicBezTo>
                  <a:cubicBezTo>
                    <a:pt x="11" y="90"/>
                    <a:pt x="17" y="93"/>
                    <a:pt x="22" y="93"/>
                  </a:cubicBezTo>
                  <a:cubicBezTo>
                    <a:pt x="26" y="93"/>
                    <a:pt x="29" y="89"/>
                    <a:pt x="29" y="83"/>
                  </a:cubicBezTo>
                  <a:cubicBezTo>
                    <a:pt x="29" y="77"/>
                    <a:pt x="26" y="72"/>
                    <a:pt x="22" y="72"/>
                  </a:cubicBezTo>
                  <a:cubicBezTo>
                    <a:pt x="17" y="72"/>
                    <a:pt x="11" y="75"/>
                    <a:pt x="5" y="72"/>
                  </a:cubicBezTo>
                  <a:cubicBezTo>
                    <a:pt x="0" y="69"/>
                    <a:pt x="4" y="25"/>
                    <a:pt x="4" y="25"/>
                  </a:cubicBezTo>
                  <a:cubicBezTo>
                    <a:pt x="4" y="25"/>
                    <a:pt x="48" y="29"/>
                    <a:pt x="51" y="23"/>
                  </a:cubicBezTo>
                  <a:cubicBezTo>
                    <a:pt x="54" y="18"/>
                    <a:pt x="51" y="11"/>
                    <a:pt x="51" y="7"/>
                  </a:cubicBezTo>
                  <a:cubicBezTo>
                    <a:pt x="51" y="3"/>
                    <a:pt x="56" y="0"/>
                    <a:pt x="62" y="0"/>
                  </a:cubicBezTo>
                  <a:cubicBezTo>
                    <a:pt x="68" y="0"/>
                    <a:pt x="73" y="3"/>
                    <a:pt x="73" y="7"/>
                  </a:cubicBezTo>
                  <a:cubicBezTo>
                    <a:pt x="73" y="11"/>
                    <a:pt x="70" y="18"/>
                    <a:pt x="73" y="23"/>
                  </a:cubicBezTo>
                  <a:cubicBezTo>
                    <a:pt x="76" y="29"/>
                    <a:pt x="120" y="25"/>
                    <a:pt x="120" y="25"/>
                  </a:cubicBezTo>
                  <a:cubicBezTo>
                    <a:pt x="120" y="25"/>
                    <a:pt x="116" y="69"/>
                    <a:pt x="121" y="72"/>
                  </a:cubicBezTo>
                  <a:cubicBezTo>
                    <a:pt x="126" y="75"/>
                    <a:pt x="133" y="72"/>
                    <a:pt x="137" y="72"/>
                  </a:cubicBezTo>
                  <a:cubicBezTo>
                    <a:pt x="142" y="72"/>
                    <a:pt x="144" y="77"/>
                    <a:pt x="144" y="8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92" name="Freeform 11"/>
            <p:cNvSpPr>
              <a:spLocks noEditPoints="1"/>
            </p:cNvSpPr>
            <p:nvPr/>
          </p:nvSpPr>
          <p:spPr bwMode="auto">
            <a:xfrm>
              <a:off x="16133546" y="6533857"/>
              <a:ext cx="927818" cy="1149933"/>
            </a:xfrm>
            <a:custGeom>
              <a:avLst/>
              <a:gdLst>
                <a:gd name="T0" fmla="*/ 55 w 55"/>
                <a:gd name="T1" fmla="*/ 67 h 68"/>
                <a:gd name="T2" fmla="*/ 51 w 55"/>
                <a:gd name="T3" fmla="*/ 47 h 68"/>
                <a:gd name="T4" fmla="*/ 51 w 55"/>
                <a:gd name="T5" fmla="*/ 47 h 68"/>
                <a:gd name="T6" fmla="*/ 51 w 55"/>
                <a:gd name="T7" fmla="*/ 47 h 68"/>
                <a:gd name="T8" fmla="*/ 51 w 55"/>
                <a:gd name="T9" fmla="*/ 47 h 68"/>
                <a:gd name="T10" fmla="*/ 51 w 55"/>
                <a:gd name="T11" fmla="*/ 47 h 68"/>
                <a:gd name="T12" fmla="*/ 19 w 55"/>
                <a:gd name="T13" fmla="*/ 6 h 68"/>
                <a:gd name="T14" fmla="*/ 19 w 55"/>
                <a:gd name="T15" fmla="*/ 6 h 68"/>
                <a:gd name="T16" fmla="*/ 8 w 55"/>
                <a:gd name="T17" fmla="*/ 3 h 68"/>
                <a:gd name="T18" fmla="*/ 4 w 55"/>
                <a:gd name="T19" fmla="*/ 6 h 68"/>
                <a:gd name="T20" fmla="*/ 3 w 55"/>
                <a:gd name="T21" fmla="*/ 18 h 68"/>
                <a:gd name="T22" fmla="*/ 35 w 55"/>
                <a:gd name="T23" fmla="*/ 59 h 68"/>
                <a:gd name="T24" fmla="*/ 35 w 55"/>
                <a:gd name="T25" fmla="*/ 59 h 68"/>
                <a:gd name="T26" fmla="*/ 35 w 55"/>
                <a:gd name="T27" fmla="*/ 59 h 68"/>
                <a:gd name="T28" fmla="*/ 35 w 55"/>
                <a:gd name="T29" fmla="*/ 59 h 68"/>
                <a:gd name="T30" fmla="*/ 35 w 55"/>
                <a:gd name="T31" fmla="*/ 59 h 68"/>
                <a:gd name="T32" fmla="*/ 53 w 55"/>
                <a:gd name="T33" fmla="*/ 68 h 68"/>
                <a:gd name="T34" fmla="*/ 54 w 55"/>
                <a:gd name="T35" fmla="*/ 68 h 68"/>
                <a:gd name="T36" fmla="*/ 55 w 55"/>
                <a:gd name="T37" fmla="*/ 68 h 68"/>
                <a:gd name="T38" fmla="*/ 55 w 55"/>
                <a:gd name="T39" fmla="*/ 67 h 68"/>
                <a:gd name="T40" fmla="*/ 5 w 55"/>
                <a:gd name="T41" fmla="*/ 8 h 68"/>
                <a:gd name="T42" fmla="*/ 9 w 55"/>
                <a:gd name="T43" fmla="*/ 5 h 68"/>
                <a:gd name="T44" fmla="*/ 17 w 55"/>
                <a:gd name="T45" fmla="*/ 6 h 68"/>
                <a:gd name="T46" fmla="*/ 5 w 55"/>
                <a:gd name="T47" fmla="*/ 16 h 68"/>
                <a:gd name="T48" fmla="*/ 5 w 55"/>
                <a:gd name="T49" fmla="*/ 8 h 68"/>
                <a:gd name="T50" fmla="*/ 6 w 55"/>
                <a:gd name="T51" fmla="*/ 18 h 68"/>
                <a:gd name="T52" fmla="*/ 18 w 55"/>
                <a:gd name="T53" fmla="*/ 8 h 68"/>
                <a:gd name="T54" fmla="*/ 39 w 55"/>
                <a:gd name="T55" fmla="*/ 35 h 68"/>
                <a:gd name="T56" fmla="*/ 27 w 55"/>
                <a:gd name="T57" fmla="*/ 45 h 68"/>
                <a:gd name="T58" fmla="*/ 6 w 55"/>
                <a:gd name="T59" fmla="*/ 18 h 68"/>
                <a:gd name="T60" fmla="*/ 28 w 55"/>
                <a:gd name="T61" fmla="*/ 47 h 68"/>
                <a:gd name="T62" fmla="*/ 41 w 55"/>
                <a:gd name="T63" fmla="*/ 37 h 68"/>
                <a:gd name="T64" fmla="*/ 48 w 55"/>
                <a:gd name="T65" fmla="*/ 47 h 68"/>
                <a:gd name="T66" fmla="*/ 36 w 55"/>
                <a:gd name="T67" fmla="*/ 57 h 68"/>
                <a:gd name="T68" fmla="*/ 28 w 55"/>
                <a:gd name="T69" fmla="*/ 47 h 68"/>
                <a:gd name="T70" fmla="*/ 38 w 55"/>
                <a:gd name="T71" fmla="*/ 58 h 68"/>
                <a:gd name="T72" fmla="*/ 49 w 55"/>
                <a:gd name="T73" fmla="*/ 49 h 68"/>
                <a:gd name="T74" fmla="*/ 52 w 55"/>
                <a:gd name="T75" fmla="*/ 65 h 68"/>
                <a:gd name="T76" fmla="*/ 38 w 55"/>
                <a:gd name="T77"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68">
                  <a:moveTo>
                    <a:pt x="55" y="67"/>
                  </a:moveTo>
                  <a:cubicBezTo>
                    <a:pt x="51" y="47"/>
                    <a:pt x="51" y="47"/>
                    <a:pt x="51" y="47"/>
                  </a:cubicBezTo>
                  <a:cubicBezTo>
                    <a:pt x="51" y="47"/>
                    <a:pt x="51" y="47"/>
                    <a:pt x="51" y="47"/>
                  </a:cubicBezTo>
                  <a:cubicBezTo>
                    <a:pt x="51" y="47"/>
                    <a:pt x="51" y="47"/>
                    <a:pt x="51" y="47"/>
                  </a:cubicBezTo>
                  <a:cubicBezTo>
                    <a:pt x="51" y="47"/>
                    <a:pt x="51" y="47"/>
                    <a:pt x="51" y="47"/>
                  </a:cubicBezTo>
                  <a:cubicBezTo>
                    <a:pt x="51" y="47"/>
                    <a:pt x="51" y="47"/>
                    <a:pt x="51" y="47"/>
                  </a:cubicBezTo>
                  <a:cubicBezTo>
                    <a:pt x="19" y="6"/>
                    <a:pt x="19" y="6"/>
                    <a:pt x="19" y="6"/>
                  </a:cubicBezTo>
                  <a:cubicBezTo>
                    <a:pt x="19" y="6"/>
                    <a:pt x="19" y="6"/>
                    <a:pt x="19" y="6"/>
                  </a:cubicBezTo>
                  <a:cubicBezTo>
                    <a:pt x="16" y="2"/>
                    <a:pt x="11" y="0"/>
                    <a:pt x="8" y="3"/>
                  </a:cubicBezTo>
                  <a:cubicBezTo>
                    <a:pt x="4" y="6"/>
                    <a:pt x="4" y="6"/>
                    <a:pt x="4" y="6"/>
                  </a:cubicBezTo>
                  <a:cubicBezTo>
                    <a:pt x="0" y="9"/>
                    <a:pt x="0" y="14"/>
                    <a:pt x="3" y="18"/>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53" y="68"/>
                    <a:pt x="53" y="68"/>
                    <a:pt x="53" y="68"/>
                  </a:cubicBezTo>
                  <a:cubicBezTo>
                    <a:pt x="53" y="68"/>
                    <a:pt x="54" y="68"/>
                    <a:pt x="54" y="68"/>
                  </a:cubicBezTo>
                  <a:cubicBezTo>
                    <a:pt x="54" y="68"/>
                    <a:pt x="54" y="68"/>
                    <a:pt x="55" y="68"/>
                  </a:cubicBezTo>
                  <a:cubicBezTo>
                    <a:pt x="55" y="68"/>
                    <a:pt x="55" y="67"/>
                    <a:pt x="55" y="67"/>
                  </a:cubicBezTo>
                  <a:close/>
                  <a:moveTo>
                    <a:pt x="5" y="8"/>
                  </a:moveTo>
                  <a:cubicBezTo>
                    <a:pt x="9" y="5"/>
                    <a:pt x="9" y="5"/>
                    <a:pt x="9" y="5"/>
                  </a:cubicBezTo>
                  <a:cubicBezTo>
                    <a:pt x="11" y="3"/>
                    <a:pt x="14" y="4"/>
                    <a:pt x="17" y="6"/>
                  </a:cubicBezTo>
                  <a:cubicBezTo>
                    <a:pt x="5" y="16"/>
                    <a:pt x="5" y="16"/>
                    <a:pt x="5" y="16"/>
                  </a:cubicBezTo>
                  <a:cubicBezTo>
                    <a:pt x="3" y="13"/>
                    <a:pt x="3" y="9"/>
                    <a:pt x="5" y="8"/>
                  </a:cubicBezTo>
                  <a:close/>
                  <a:moveTo>
                    <a:pt x="6" y="18"/>
                  </a:moveTo>
                  <a:cubicBezTo>
                    <a:pt x="18" y="8"/>
                    <a:pt x="18" y="8"/>
                    <a:pt x="18" y="8"/>
                  </a:cubicBezTo>
                  <a:cubicBezTo>
                    <a:pt x="39" y="35"/>
                    <a:pt x="39" y="35"/>
                    <a:pt x="39" y="35"/>
                  </a:cubicBezTo>
                  <a:cubicBezTo>
                    <a:pt x="27" y="45"/>
                    <a:pt x="27" y="45"/>
                    <a:pt x="27" y="45"/>
                  </a:cubicBezTo>
                  <a:lnTo>
                    <a:pt x="6" y="18"/>
                  </a:lnTo>
                  <a:close/>
                  <a:moveTo>
                    <a:pt x="28" y="47"/>
                  </a:moveTo>
                  <a:cubicBezTo>
                    <a:pt x="41" y="37"/>
                    <a:pt x="41" y="37"/>
                    <a:pt x="41" y="37"/>
                  </a:cubicBezTo>
                  <a:cubicBezTo>
                    <a:pt x="48" y="47"/>
                    <a:pt x="48" y="47"/>
                    <a:pt x="48" y="47"/>
                  </a:cubicBezTo>
                  <a:cubicBezTo>
                    <a:pt x="36" y="57"/>
                    <a:pt x="36" y="57"/>
                    <a:pt x="36" y="57"/>
                  </a:cubicBezTo>
                  <a:lnTo>
                    <a:pt x="28" y="47"/>
                  </a:lnTo>
                  <a:close/>
                  <a:moveTo>
                    <a:pt x="38" y="58"/>
                  </a:moveTo>
                  <a:cubicBezTo>
                    <a:pt x="49" y="49"/>
                    <a:pt x="49" y="49"/>
                    <a:pt x="49" y="49"/>
                  </a:cubicBezTo>
                  <a:cubicBezTo>
                    <a:pt x="52" y="65"/>
                    <a:pt x="52" y="65"/>
                    <a:pt x="52" y="65"/>
                  </a:cubicBezTo>
                  <a:lnTo>
                    <a:pt x="38" y="5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8" name="กลุ่ม 17"/>
          <p:cNvGrpSpPr/>
          <p:nvPr/>
        </p:nvGrpSpPr>
        <p:grpSpPr>
          <a:xfrm>
            <a:off x="10061418" y="5257800"/>
            <a:ext cx="2730287" cy="3635375"/>
            <a:chOff x="10061418" y="5257800"/>
            <a:chExt cx="2730287" cy="3635375"/>
          </a:xfrm>
        </p:grpSpPr>
        <p:sp>
          <p:nvSpPr>
            <p:cNvPr id="6" name="Freeform 8"/>
            <p:cNvSpPr>
              <a:spLocks/>
            </p:cNvSpPr>
            <p:nvPr/>
          </p:nvSpPr>
          <p:spPr bwMode="auto">
            <a:xfrm>
              <a:off x="10061418" y="5257800"/>
              <a:ext cx="2730287" cy="3635375"/>
            </a:xfrm>
            <a:custGeom>
              <a:avLst/>
              <a:gdLst>
                <a:gd name="T0" fmla="*/ 120 w 124"/>
                <a:gd name="T1" fmla="*/ 25 h 165"/>
                <a:gd name="T2" fmla="*/ 73 w 124"/>
                <a:gd name="T3" fmla="*/ 23 h 165"/>
                <a:gd name="T4" fmla="*/ 73 w 124"/>
                <a:gd name="T5" fmla="*/ 7 h 165"/>
                <a:gd name="T6" fmla="*/ 62 w 124"/>
                <a:gd name="T7" fmla="*/ 0 h 165"/>
                <a:gd name="T8" fmla="*/ 51 w 124"/>
                <a:gd name="T9" fmla="*/ 7 h 165"/>
                <a:gd name="T10" fmla="*/ 51 w 124"/>
                <a:gd name="T11" fmla="*/ 23 h 165"/>
                <a:gd name="T12" fmla="*/ 4 w 124"/>
                <a:gd name="T13" fmla="*/ 25 h 165"/>
                <a:gd name="T14" fmla="*/ 5 w 124"/>
                <a:gd name="T15" fmla="*/ 72 h 165"/>
                <a:gd name="T16" fmla="*/ 22 w 124"/>
                <a:gd name="T17" fmla="*/ 72 h 165"/>
                <a:gd name="T18" fmla="*/ 29 w 124"/>
                <a:gd name="T19" fmla="*/ 83 h 165"/>
                <a:gd name="T20" fmla="*/ 22 w 124"/>
                <a:gd name="T21" fmla="*/ 93 h 165"/>
                <a:gd name="T22" fmla="*/ 5 w 124"/>
                <a:gd name="T23" fmla="*/ 93 h 165"/>
                <a:gd name="T24" fmla="*/ 4 w 124"/>
                <a:gd name="T25" fmla="*/ 140 h 165"/>
                <a:gd name="T26" fmla="*/ 51 w 124"/>
                <a:gd name="T27" fmla="*/ 142 h 165"/>
                <a:gd name="T28" fmla="*/ 51 w 124"/>
                <a:gd name="T29" fmla="*/ 158 h 165"/>
                <a:gd name="T30" fmla="*/ 62 w 124"/>
                <a:gd name="T31" fmla="*/ 165 h 165"/>
                <a:gd name="T32" fmla="*/ 73 w 124"/>
                <a:gd name="T33" fmla="*/ 158 h 165"/>
                <a:gd name="T34" fmla="*/ 73 w 124"/>
                <a:gd name="T35" fmla="*/ 142 h 165"/>
                <a:gd name="T36" fmla="*/ 120 w 124"/>
                <a:gd name="T37" fmla="*/ 140 h 165"/>
                <a:gd name="T38" fmla="*/ 118 w 124"/>
                <a:gd name="T39" fmla="*/ 93 h 165"/>
                <a:gd name="T40" fmla="*/ 102 w 124"/>
                <a:gd name="T41" fmla="*/ 93 h 165"/>
                <a:gd name="T42" fmla="*/ 95 w 124"/>
                <a:gd name="T43" fmla="*/ 83 h 165"/>
                <a:gd name="T44" fmla="*/ 102 w 124"/>
                <a:gd name="T45" fmla="*/ 72 h 165"/>
                <a:gd name="T46" fmla="*/ 118 w 124"/>
                <a:gd name="T47" fmla="*/ 72 h 165"/>
                <a:gd name="T48" fmla="*/ 120 w 124"/>
                <a:gd name="T49" fmla="*/ 2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65">
                  <a:moveTo>
                    <a:pt x="120" y="25"/>
                  </a:moveTo>
                  <a:cubicBezTo>
                    <a:pt x="120" y="25"/>
                    <a:pt x="76" y="29"/>
                    <a:pt x="73" y="23"/>
                  </a:cubicBezTo>
                  <a:cubicBezTo>
                    <a:pt x="69" y="18"/>
                    <a:pt x="73" y="11"/>
                    <a:pt x="73" y="7"/>
                  </a:cubicBezTo>
                  <a:cubicBezTo>
                    <a:pt x="73" y="3"/>
                    <a:pt x="68" y="0"/>
                    <a:pt x="62" y="0"/>
                  </a:cubicBezTo>
                  <a:cubicBezTo>
                    <a:pt x="56" y="0"/>
                    <a:pt x="51" y="3"/>
                    <a:pt x="51" y="7"/>
                  </a:cubicBezTo>
                  <a:cubicBezTo>
                    <a:pt x="51" y="11"/>
                    <a:pt x="54" y="18"/>
                    <a:pt x="51" y="23"/>
                  </a:cubicBezTo>
                  <a:cubicBezTo>
                    <a:pt x="48" y="29"/>
                    <a:pt x="4" y="25"/>
                    <a:pt x="4" y="25"/>
                  </a:cubicBezTo>
                  <a:cubicBezTo>
                    <a:pt x="4" y="25"/>
                    <a:pt x="0" y="68"/>
                    <a:pt x="5" y="72"/>
                  </a:cubicBezTo>
                  <a:cubicBezTo>
                    <a:pt x="11" y="75"/>
                    <a:pt x="17" y="72"/>
                    <a:pt x="22" y="72"/>
                  </a:cubicBezTo>
                  <a:cubicBezTo>
                    <a:pt x="26" y="72"/>
                    <a:pt x="29" y="77"/>
                    <a:pt x="29" y="83"/>
                  </a:cubicBezTo>
                  <a:cubicBezTo>
                    <a:pt x="29" y="89"/>
                    <a:pt x="26" y="93"/>
                    <a:pt x="22" y="93"/>
                  </a:cubicBezTo>
                  <a:cubicBezTo>
                    <a:pt x="17" y="93"/>
                    <a:pt x="11" y="90"/>
                    <a:pt x="5" y="93"/>
                  </a:cubicBezTo>
                  <a:cubicBezTo>
                    <a:pt x="0" y="97"/>
                    <a:pt x="4" y="140"/>
                    <a:pt x="4" y="140"/>
                  </a:cubicBezTo>
                  <a:cubicBezTo>
                    <a:pt x="4" y="140"/>
                    <a:pt x="48" y="137"/>
                    <a:pt x="51" y="142"/>
                  </a:cubicBezTo>
                  <a:cubicBezTo>
                    <a:pt x="54" y="147"/>
                    <a:pt x="51" y="154"/>
                    <a:pt x="51" y="158"/>
                  </a:cubicBezTo>
                  <a:cubicBezTo>
                    <a:pt x="51" y="162"/>
                    <a:pt x="56" y="165"/>
                    <a:pt x="62" y="165"/>
                  </a:cubicBezTo>
                  <a:cubicBezTo>
                    <a:pt x="68" y="165"/>
                    <a:pt x="73" y="162"/>
                    <a:pt x="73" y="158"/>
                  </a:cubicBezTo>
                  <a:cubicBezTo>
                    <a:pt x="73" y="154"/>
                    <a:pt x="69" y="147"/>
                    <a:pt x="73" y="142"/>
                  </a:cubicBezTo>
                  <a:cubicBezTo>
                    <a:pt x="76" y="137"/>
                    <a:pt x="120" y="140"/>
                    <a:pt x="120" y="140"/>
                  </a:cubicBezTo>
                  <a:cubicBezTo>
                    <a:pt x="120" y="140"/>
                    <a:pt x="124" y="97"/>
                    <a:pt x="118" y="93"/>
                  </a:cubicBezTo>
                  <a:cubicBezTo>
                    <a:pt x="113" y="90"/>
                    <a:pt x="106" y="93"/>
                    <a:pt x="102" y="93"/>
                  </a:cubicBezTo>
                  <a:cubicBezTo>
                    <a:pt x="98" y="93"/>
                    <a:pt x="95" y="89"/>
                    <a:pt x="95" y="83"/>
                  </a:cubicBezTo>
                  <a:cubicBezTo>
                    <a:pt x="95" y="77"/>
                    <a:pt x="98" y="72"/>
                    <a:pt x="102" y="72"/>
                  </a:cubicBezTo>
                  <a:cubicBezTo>
                    <a:pt x="106" y="72"/>
                    <a:pt x="113" y="75"/>
                    <a:pt x="118" y="72"/>
                  </a:cubicBezTo>
                  <a:cubicBezTo>
                    <a:pt x="124" y="68"/>
                    <a:pt x="120" y="25"/>
                    <a:pt x="120" y="2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93" name="กลุ่ม 92"/>
            <p:cNvGrpSpPr/>
            <p:nvPr/>
          </p:nvGrpSpPr>
          <p:grpSpPr>
            <a:xfrm>
              <a:off x="10848974" y="6463481"/>
              <a:ext cx="1180859" cy="1183671"/>
              <a:chOff x="18819813" y="4560724"/>
              <a:chExt cx="666750" cy="668338"/>
            </a:xfrm>
            <a:solidFill>
              <a:schemeClr val="bg1"/>
            </a:solidFill>
          </p:grpSpPr>
          <p:sp>
            <p:nvSpPr>
              <p:cNvPr id="94" name="Freeform 39"/>
              <p:cNvSpPr>
                <a:spLocks noEditPoints="1"/>
              </p:cNvSpPr>
              <p:nvPr/>
            </p:nvSpPr>
            <p:spPr bwMode="auto">
              <a:xfrm>
                <a:off x="18819813" y="4560724"/>
                <a:ext cx="666750" cy="668338"/>
              </a:xfrm>
              <a:custGeom>
                <a:avLst/>
                <a:gdLst>
                  <a:gd name="T0" fmla="*/ 57 w 70"/>
                  <a:gd name="T1" fmla="*/ 12 h 70"/>
                  <a:gd name="T2" fmla="*/ 12 w 70"/>
                  <a:gd name="T3" fmla="*/ 13 h 70"/>
                  <a:gd name="T4" fmla="*/ 7 w 70"/>
                  <a:gd name="T5" fmla="*/ 20 h 70"/>
                  <a:gd name="T6" fmla="*/ 7 w 70"/>
                  <a:gd name="T7" fmla="*/ 20 h 70"/>
                  <a:gd name="T8" fmla="*/ 7 w 70"/>
                  <a:gd name="T9" fmla="*/ 20 h 70"/>
                  <a:gd name="T10" fmla="*/ 13 w 70"/>
                  <a:gd name="T11" fmla="*/ 59 h 70"/>
                  <a:gd name="T12" fmla="*/ 58 w 70"/>
                  <a:gd name="T13" fmla="*/ 57 h 70"/>
                  <a:gd name="T14" fmla="*/ 57 w 70"/>
                  <a:gd name="T15" fmla="*/ 12 h 70"/>
                  <a:gd name="T16" fmla="*/ 55 w 70"/>
                  <a:gd name="T17" fmla="*/ 13 h 70"/>
                  <a:gd name="T18" fmla="*/ 61 w 70"/>
                  <a:gd name="T19" fmla="*/ 21 h 70"/>
                  <a:gd name="T20" fmla="*/ 60 w 70"/>
                  <a:gd name="T21" fmla="*/ 21 h 70"/>
                  <a:gd name="T22" fmla="*/ 54 w 70"/>
                  <a:gd name="T23" fmla="*/ 24 h 70"/>
                  <a:gd name="T24" fmla="*/ 50 w 70"/>
                  <a:gd name="T25" fmla="*/ 19 h 70"/>
                  <a:gd name="T26" fmla="*/ 46 w 70"/>
                  <a:gd name="T27" fmla="*/ 16 h 70"/>
                  <a:gd name="T28" fmla="*/ 50 w 70"/>
                  <a:gd name="T29" fmla="*/ 10 h 70"/>
                  <a:gd name="T30" fmla="*/ 55 w 70"/>
                  <a:gd name="T31" fmla="*/ 13 h 70"/>
                  <a:gd name="T32" fmla="*/ 48 w 70"/>
                  <a:gd name="T33" fmla="*/ 9 h 70"/>
                  <a:gd name="T34" fmla="*/ 44 w 70"/>
                  <a:gd name="T35" fmla="*/ 15 h 70"/>
                  <a:gd name="T36" fmla="*/ 25 w 70"/>
                  <a:gd name="T37" fmla="*/ 16 h 70"/>
                  <a:gd name="T38" fmla="*/ 21 w 70"/>
                  <a:gd name="T39" fmla="*/ 9 h 70"/>
                  <a:gd name="T40" fmla="*/ 48 w 70"/>
                  <a:gd name="T41" fmla="*/ 9 h 70"/>
                  <a:gd name="T42" fmla="*/ 9 w 70"/>
                  <a:gd name="T43" fmla="*/ 22 h 70"/>
                  <a:gd name="T44" fmla="*/ 15 w 70"/>
                  <a:gd name="T45" fmla="*/ 26 h 70"/>
                  <a:gd name="T46" fmla="*/ 16 w 70"/>
                  <a:gd name="T47" fmla="*/ 46 h 70"/>
                  <a:gd name="T48" fmla="*/ 9 w 70"/>
                  <a:gd name="T49" fmla="*/ 49 h 70"/>
                  <a:gd name="T50" fmla="*/ 9 w 70"/>
                  <a:gd name="T51" fmla="*/ 22 h 70"/>
                  <a:gd name="T52" fmla="*/ 15 w 70"/>
                  <a:gd name="T53" fmla="*/ 57 h 70"/>
                  <a:gd name="T54" fmla="*/ 10 w 70"/>
                  <a:gd name="T55" fmla="*/ 51 h 70"/>
                  <a:gd name="T56" fmla="*/ 17 w 70"/>
                  <a:gd name="T57" fmla="*/ 48 h 70"/>
                  <a:gd name="T58" fmla="*/ 20 w 70"/>
                  <a:gd name="T59" fmla="*/ 51 h 70"/>
                  <a:gd name="T60" fmla="*/ 25 w 70"/>
                  <a:gd name="T61" fmla="*/ 55 h 70"/>
                  <a:gd name="T62" fmla="*/ 22 w 70"/>
                  <a:gd name="T63" fmla="*/ 61 h 70"/>
                  <a:gd name="T64" fmla="*/ 15 w 70"/>
                  <a:gd name="T65" fmla="*/ 57 h 70"/>
                  <a:gd name="T66" fmla="*/ 24 w 70"/>
                  <a:gd name="T67" fmla="*/ 62 h 70"/>
                  <a:gd name="T68" fmla="*/ 27 w 70"/>
                  <a:gd name="T69" fmla="*/ 56 h 70"/>
                  <a:gd name="T70" fmla="*/ 42 w 70"/>
                  <a:gd name="T71" fmla="*/ 56 h 70"/>
                  <a:gd name="T72" fmla="*/ 46 w 70"/>
                  <a:gd name="T73" fmla="*/ 63 h 70"/>
                  <a:gd name="T74" fmla="*/ 24 w 70"/>
                  <a:gd name="T75" fmla="*/ 62 h 70"/>
                  <a:gd name="T76" fmla="*/ 52 w 70"/>
                  <a:gd name="T77" fmla="*/ 44 h 70"/>
                  <a:gd name="T78" fmla="*/ 52 w 70"/>
                  <a:gd name="T79" fmla="*/ 44 h 70"/>
                  <a:gd name="T80" fmla="*/ 52 w 70"/>
                  <a:gd name="T81" fmla="*/ 44 h 70"/>
                  <a:gd name="T82" fmla="*/ 49 w 70"/>
                  <a:gd name="T83" fmla="*/ 48 h 70"/>
                  <a:gd name="T84" fmla="*/ 22 w 70"/>
                  <a:gd name="T85" fmla="*/ 49 h 70"/>
                  <a:gd name="T86" fmla="*/ 21 w 70"/>
                  <a:gd name="T87" fmla="*/ 22 h 70"/>
                  <a:gd name="T88" fmla="*/ 48 w 70"/>
                  <a:gd name="T89" fmla="*/ 21 h 70"/>
                  <a:gd name="T90" fmla="*/ 52 w 70"/>
                  <a:gd name="T91" fmla="*/ 26 h 70"/>
                  <a:gd name="T92" fmla="*/ 52 w 70"/>
                  <a:gd name="T93" fmla="*/ 26 h 70"/>
                  <a:gd name="T94" fmla="*/ 52 w 70"/>
                  <a:gd name="T95" fmla="*/ 26 h 70"/>
                  <a:gd name="T96" fmla="*/ 52 w 70"/>
                  <a:gd name="T97" fmla="*/ 44 h 70"/>
                  <a:gd name="T98" fmla="*/ 55 w 70"/>
                  <a:gd name="T99" fmla="*/ 44 h 70"/>
                  <a:gd name="T100" fmla="*/ 55 w 70"/>
                  <a:gd name="T101" fmla="*/ 26 h 70"/>
                  <a:gd name="T102" fmla="*/ 61 w 70"/>
                  <a:gd name="T103" fmla="*/ 23 h 70"/>
                  <a:gd name="T104" fmla="*/ 61 w 70"/>
                  <a:gd name="T105" fmla="*/ 23 h 70"/>
                  <a:gd name="T106" fmla="*/ 62 w 70"/>
                  <a:gd name="T107" fmla="*/ 22 h 70"/>
                  <a:gd name="T108" fmla="*/ 62 w 70"/>
                  <a:gd name="T109" fmla="*/ 48 h 70"/>
                  <a:gd name="T110" fmla="*/ 55 w 70"/>
                  <a:gd name="T111" fmla="*/ 4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70">
                    <a:moveTo>
                      <a:pt x="57" y="12"/>
                    </a:moveTo>
                    <a:cubicBezTo>
                      <a:pt x="44" y="0"/>
                      <a:pt x="24" y="1"/>
                      <a:pt x="12" y="13"/>
                    </a:cubicBezTo>
                    <a:cubicBezTo>
                      <a:pt x="10" y="15"/>
                      <a:pt x="8" y="18"/>
                      <a:pt x="7" y="20"/>
                    </a:cubicBezTo>
                    <a:cubicBezTo>
                      <a:pt x="7" y="20"/>
                      <a:pt x="7" y="20"/>
                      <a:pt x="7" y="20"/>
                    </a:cubicBezTo>
                    <a:cubicBezTo>
                      <a:pt x="7" y="20"/>
                      <a:pt x="7" y="20"/>
                      <a:pt x="7" y="20"/>
                    </a:cubicBezTo>
                    <a:cubicBezTo>
                      <a:pt x="0" y="33"/>
                      <a:pt x="3" y="49"/>
                      <a:pt x="13" y="59"/>
                    </a:cubicBezTo>
                    <a:cubicBezTo>
                      <a:pt x="26" y="70"/>
                      <a:pt x="47" y="70"/>
                      <a:pt x="58" y="57"/>
                    </a:cubicBezTo>
                    <a:cubicBezTo>
                      <a:pt x="70" y="44"/>
                      <a:pt x="70" y="24"/>
                      <a:pt x="57" y="12"/>
                    </a:cubicBezTo>
                    <a:close/>
                    <a:moveTo>
                      <a:pt x="55" y="13"/>
                    </a:moveTo>
                    <a:cubicBezTo>
                      <a:pt x="58" y="16"/>
                      <a:pt x="59" y="18"/>
                      <a:pt x="61" y="21"/>
                    </a:cubicBezTo>
                    <a:cubicBezTo>
                      <a:pt x="61" y="21"/>
                      <a:pt x="60" y="21"/>
                      <a:pt x="60" y="21"/>
                    </a:cubicBezTo>
                    <a:cubicBezTo>
                      <a:pt x="54" y="24"/>
                      <a:pt x="54" y="24"/>
                      <a:pt x="54" y="24"/>
                    </a:cubicBezTo>
                    <a:cubicBezTo>
                      <a:pt x="53" y="22"/>
                      <a:pt x="52" y="21"/>
                      <a:pt x="50" y="19"/>
                    </a:cubicBezTo>
                    <a:cubicBezTo>
                      <a:pt x="49" y="18"/>
                      <a:pt x="48" y="17"/>
                      <a:pt x="46" y="16"/>
                    </a:cubicBezTo>
                    <a:cubicBezTo>
                      <a:pt x="50" y="10"/>
                      <a:pt x="50" y="10"/>
                      <a:pt x="50" y="10"/>
                    </a:cubicBezTo>
                    <a:cubicBezTo>
                      <a:pt x="52" y="11"/>
                      <a:pt x="54" y="12"/>
                      <a:pt x="55" y="13"/>
                    </a:cubicBezTo>
                    <a:close/>
                    <a:moveTo>
                      <a:pt x="48" y="9"/>
                    </a:moveTo>
                    <a:cubicBezTo>
                      <a:pt x="44" y="15"/>
                      <a:pt x="44" y="15"/>
                      <a:pt x="44" y="15"/>
                    </a:cubicBezTo>
                    <a:cubicBezTo>
                      <a:pt x="38" y="12"/>
                      <a:pt x="31" y="13"/>
                      <a:pt x="25" y="16"/>
                    </a:cubicBezTo>
                    <a:cubicBezTo>
                      <a:pt x="21" y="9"/>
                      <a:pt x="21" y="9"/>
                      <a:pt x="21" y="9"/>
                    </a:cubicBezTo>
                    <a:cubicBezTo>
                      <a:pt x="29" y="5"/>
                      <a:pt x="39" y="4"/>
                      <a:pt x="48" y="9"/>
                    </a:cubicBezTo>
                    <a:close/>
                    <a:moveTo>
                      <a:pt x="9" y="22"/>
                    </a:moveTo>
                    <a:cubicBezTo>
                      <a:pt x="15" y="26"/>
                      <a:pt x="15" y="26"/>
                      <a:pt x="15" y="26"/>
                    </a:cubicBezTo>
                    <a:cubicBezTo>
                      <a:pt x="12" y="32"/>
                      <a:pt x="13" y="40"/>
                      <a:pt x="16" y="46"/>
                    </a:cubicBezTo>
                    <a:cubicBezTo>
                      <a:pt x="9" y="49"/>
                      <a:pt x="9" y="49"/>
                      <a:pt x="9" y="49"/>
                    </a:cubicBezTo>
                    <a:cubicBezTo>
                      <a:pt x="5" y="41"/>
                      <a:pt x="4" y="31"/>
                      <a:pt x="9" y="22"/>
                    </a:cubicBezTo>
                    <a:close/>
                    <a:moveTo>
                      <a:pt x="15" y="57"/>
                    </a:moveTo>
                    <a:cubicBezTo>
                      <a:pt x="13" y="55"/>
                      <a:pt x="12" y="53"/>
                      <a:pt x="10" y="51"/>
                    </a:cubicBezTo>
                    <a:cubicBezTo>
                      <a:pt x="17" y="48"/>
                      <a:pt x="17" y="48"/>
                      <a:pt x="17" y="48"/>
                    </a:cubicBezTo>
                    <a:cubicBezTo>
                      <a:pt x="18" y="49"/>
                      <a:pt x="19" y="50"/>
                      <a:pt x="20" y="51"/>
                    </a:cubicBezTo>
                    <a:cubicBezTo>
                      <a:pt x="22" y="53"/>
                      <a:pt x="23" y="54"/>
                      <a:pt x="25" y="55"/>
                    </a:cubicBezTo>
                    <a:cubicBezTo>
                      <a:pt x="22" y="61"/>
                      <a:pt x="22" y="61"/>
                      <a:pt x="22" y="61"/>
                    </a:cubicBezTo>
                    <a:cubicBezTo>
                      <a:pt x="19" y="60"/>
                      <a:pt x="17" y="59"/>
                      <a:pt x="15" y="57"/>
                    </a:cubicBezTo>
                    <a:close/>
                    <a:moveTo>
                      <a:pt x="24" y="62"/>
                    </a:moveTo>
                    <a:cubicBezTo>
                      <a:pt x="27" y="56"/>
                      <a:pt x="27" y="56"/>
                      <a:pt x="27" y="56"/>
                    </a:cubicBezTo>
                    <a:cubicBezTo>
                      <a:pt x="32" y="57"/>
                      <a:pt x="38" y="57"/>
                      <a:pt x="42" y="56"/>
                    </a:cubicBezTo>
                    <a:cubicBezTo>
                      <a:pt x="46" y="63"/>
                      <a:pt x="46" y="63"/>
                      <a:pt x="46" y="63"/>
                    </a:cubicBezTo>
                    <a:cubicBezTo>
                      <a:pt x="39" y="65"/>
                      <a:pt x="31" y="65"/>
                      <a:pt x="24" y="62"/>
                    </a:cubicBezTo>
                    <a:close/>
                    <a:moveTo>
                      <a:pt x="52" y="44"/>
                    </a:moveTo>
                    <a:cubicBezTo>
                      <a:pt x="52" y="44"/>
                      <a:pt x="52" y="44"/>
                      <a:pt x="52" y="44"/>
                    </a:cubicBezTo>
                    <a:cubicBezTo>
                      <a:pt x="52" y="44"/>
                      <a:pt x="52" y="44"/>
                      <a:pt x="52" y="44"/>
                    </a:cubicBezTo>
                    <a:cubicBezTo>
                      <a:pt x="51" y="46"/>
                      <a:pt x="50" y="47"/>
                      <a:pt x="49" y="48"/>
                    </a:cubicBezTo>
                    <a:cubicBezTo>
                      <a:pt x="42" y="56"/>
                      <a:pt x="30" y="57"/>
                      <a:pt x="22" y="49"/>
                    </a:cubicBezTo>
                    <a:cubicBezTo>
                      <a:pt x="14" y="42"/>
                      <a:pt x="13" y="30"/>
                      <a:pt x="21" y="22"/>
                    </a:cubicBezTo>
                    <a:cubicBezTo>
                      <a:pt x="28" y="14"/>
                      <a:pt x="40" y="14"/>
                      <a:pt x="48" y="21"/>
                    </a:cubicBezTo>
                    <a:cubicBezTo>
                      <a:pt x="50" y="22"/>
                      <a:pt x="51" y="24"/>
                      <a:pt x="52" y="26"/>
                    </a:cubicBezTo>
                    <a:cubicBezTo>
                      <a:pt x="52" y="26"/>
                      <a:pt x="52" y="26"/>
                      <a:pt x="52" y="26"/>
                    </a:cubicBezTo>
                    <a:cubicBezTo>
                      <a:pt x="52" y="26"/>
                      <a:pt x="52" y="26"/>
                      <a:pt x="52" y="26"/>
                    </a:cubicBezTo>
                    <a:cubicBezTo>
                      <a:pt x="55" y="32"/>
                      <a:pt x="55" y="38"/>
                      <a:pt x="52" y="44"/>
                    </a:cubicBezTo>
                    <a:close/>
                    <a:moveTo>
                      <a:pt x="55" y="44"/>
                    </a:moveTo>
                    <a:cubicBezTo>
                      <a:pt x="58" y="39"/>
                      <a:pt x="58" y="32"/>
                      <a:pt x="55" y="26"/>
                    </a:cubicBezTo>
                    <a:cubicBezTo>
                      <a:pt x="61" y="23"/>
                      <a:pt x="61" y="23"/>
                      <a:pt x="61" y="23"/>
                    </a:cubicBezTo>
                    <a:cubicBezTo>
                      <a:pt x="61" y="23"/>
                      <a:pt x="61" y="23"/>
                      <a:pt x="61" y="23"/>
                    </a:cubicBezTo>
                    <a:cubicBezTo>
                      <a:pt x="62" y="23"/>
                      <a:pt x="62" y="22"/>
                      <a:pt x="62" y="22"/>
                    </a:cubicBezTo>
                    <a:cubicBezTo>
                      <a:pt x="66" y="30"/>
                      <a:pt x="66" y="40"/>
                      <a:pt x="62" y="48"/>
                    </a:cubicBezTo>
                    <a:lnTo>
                      <a:pt x="5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 name="Freeform 40"/>
              <p:cNvSpPr>
                <a:spLocks noEditPoints="1"/>
              </p:cNvSpPr>
              <p:nvPr/>
            </p:nvSpPr>
            <p:spPr bwMode="auto">
              <a:xfrm>
                <a:off x="19048413" y="4798849"/>
                <a:ext cx="200025" cy="2000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6 h 21"/>
                  <a:gd name="T12" fmla="*/ 5 w 21"/>
                  <a:gd name="T13" fmla="*/ 10 h 21"/>
                  <a:gd name="T14" fmla="*/ 11 w 21"/>
                  <a:gd name="T15" fmla="*/ 4 h 21"/>
                  <a:gd name="T16" fmla="*/ 17 w 21"/>
                  <a:gd name="T17" fmla="*/ 10 h 21"/>
                  <a:gd name="T18" fmla="*/ 11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4"/>
                      <a:pt x="0" y="10"/>
                    </a:cubicBezTo>
                    <a:cubicBezTo>
                      <a:pt x="0" y="16"/>
                      <a:pt x="5" y="21"/>
                      <a:pt x="11" y="21"/>
                    </a:cubicBezTo>
                    <a:cubicBezTo>
                      <a:pt x="17" y="21"/>
                      <a:pt x="21" y="16"/>
                      <a:pt x="21" y="10"/>
                    </a:cubicBezTo>
                    <a:cubicBezTo>
                      <a:pt x="21" y="4"/>
                      <a:pt x="17" y="0"/>
                      <a:pt x="11" y="0"/>
                    </a:cubicBezTo>
                    <a:close/>
                    <a:moveTo>
                      <a:pt x="11" y="16"/>
                    </a:moveTo>
                    <a:cubicBezTo>
                      <a:pt x="8" y="16"/>
                      <a:pt x="5" y="13"/>
                      <a:pt x="5" y="10"/>
                    </a:cubicBezTo>
                    <a:cubicBezTo>
                      <a:pt x="5" y="7"/>
                      <a:pt x="8" y="4"/>
                      <a:pt x="11" y="4"/>
                    </a:cubicBezTo>
                    <a:cubicBezTo>
                      <a:pt x="14" y="4"/>
                      <a:pt x="17" y="7"/>
                      <a:pt x="17" y="10"/>
                    </a:cubicBezTo>
                    <a:cubicBezTo>
                      <a:pt x="17" y="13"/>
                      <a:pt x="14" y="16"/>
                      <a:pt x="11"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9" name="กลุ่ม 18"/>
          <p:cNvGrpSpPr/>
          <p:nvPr/>
        </p:nvGrpSpPr>
        <p:grpSpPr>
          <a:xfrm>
            <a:off x="12153261" y="5257800"/>
            <a:ext cx="3633498" cy="3635375"/>
            <a:chOff x="12153261" y="5257800"/>
            <a:chExt cx="3633498" cy="3635375"/>
          </a:xfrm>
        </p:grpSpPr>
        <p:sp>
          <p:nvSpPr>
            <p:cNvPr id="4" name="Freeform 6"/>
            <p:cNvSpPr>
              <a:spLocks/>
            </p:cNvSpPr>
            <p:nvPr/>
          </p:nvSpPr>
          <p:spPr bwMode="auto">
            <a:xfrm>
              <a:off x="12153261" y="5257800"/>
              <a:ext cx="3633498" cy="3635375"/>
            </a:xfrm>
            <a:custGeom>
              <a:avLst/>
              <a:gdLst>
                <a:gd name="T0" fmla="*/ 82 w 165"/>
                <a:gd name="T1" fmla="*/ 165 h 165"/>
                <a:gd name="T2" fmla="*/ 72 w 165"/>
                <a:gd name="T3" fmla="*/ 158 h 165"/>
                <a:gd name="T4" fmla="*/ 72 w 165"/>
                <a:gd name="T5" fmla="*/ 142 h 165"/>
                <a:gd name="T6" fmla="*/ 24 w 165"/>
                <a:gd name="T7" fmla="*/ 140 h 165"/>
                <a:gd name="T8" fmla="*/ 23 w 165"/>
                <a:gd name="T9" fmla="*/ 93 h 165"/>
                <a:gd name="T10" fmla="*/ 7 w 165"/>
                <a:gd name="T11" fmla="*/ 93 h 165"/>
                <a:gd name="T12" fmla="*/ 0 w 165"/>
                <a:gd name="T13" fmla="*/ 83 h 165"/>
                <a:gd name="T14" fmla="*/ 7 w 165"/>
                <a:gd name="T15" fmla="*/ 72 h 165"/>
                <a:gd name="T16" fmla="*/ 23 w 165"/>
                <a:gd name="T17" fmla="*/ 72 h 165"/>
                <a:gd name="T18" fmla="*/ 24 w 165"/>
                <a:gd name="T19" fmla="*/ 25 h 165"/>
                <a:gd name="T20" fmla="*/ 72 w 165"/>
                <a:gd name="T21" fmla="*/ 23 h 165"/>
                <a:gd name="T22" fmla="*/ 72 w 165"/>
                <a:gd name="T23" fmla="*/ 7 h 165"/>
                <a:gd name="T24" fmla="*/ 82 w 165"/>
                <a:gd name="T25" fmla="*/ 0 h 165"/>
                <a:gd name="T26" fmla="*/ 93 w 165"/>
                <a:gd name="T27" fmla="*/ 7 h 165"/>
                <a:gd name="T28" fmla="*/ 93 w 165"/>
                <a:gd name="T29" fmla="*/ 23 h 165"/>
                <a:gd name="T30" fmla="*/ 140 w 165"/>
                <a:gd name="T31" fmla="*/ 25 h 165"/>
                <a:gd name="T32" fmla="*/ 142 w 165"/>
                <a:gd name="T33" fmla="*/ 72 h 165"/>
                <a:gd name="T34" fmla="*/ 158 w 165"/>
                <a:gd name="T35" fmla="*/ 72 h 165"/>
                <a:gd name="T36" fmla="*/ 165 w 165"/>
                <a:gd name="T37" fmla="*/ 83 h 165"/>
                <a:gd name="T38" fmla="*/ 158 w 165"/>
                <a:gd name="T39" fmla="*/ 93 h 165"/>
                <a:gd name="T40" fmla="*/ 142 w 165"/>
                <a:gd name="T41" fmla="*/ 93 h 165"/>
                <a:gd name="T42" fmla="*/ 140 w 165"/>
                <a:gd name="T43" fmla="*/ 140 h 165"/>
                <a:gd name="T44" fmla="*/ 93 w 165"/>
                <a:gd name="T45" fmla="*/ 142 h 165"/>
                <a:gd name="T46" fmla="*/ 93 w 165"/>
                <a:gd name="T47" fmla="*/ 158 h 165"/>
                <a:gd name="T48" fmla="*/ 82 w 165"/>
                <a:gd name="T49"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165">
                  <a:moveTo>
                    <a:pt x="82" y="165"/>
                  </a:moveTo>
                  <a:cubicBezTo>
                    <a:pt x="76" y="165"/>
                    <a:pt x="72" y="162"/>
                    <a:pt x="72" y="158"/>
                  </a:cubicBezTo>
                  <a:cubicBezTo>
                    <a:pt x="72" y="154"/>
                    <a:pt x="75" y="147"/>
                    <a:pt x="72" y="142"/>
                  </a:cubicBezTo>
                  <a:cubicBezTo>
                    <a:pt x="68" y="137"/>
                    <a:pt x="24" y="140"/>
                    <a:pt x="24" y="140"/>
                  </a:cubicBezTo>
                  <a:cubicBezTo>
                    <a:pt x="24" y="140"/>
                    <a:pt x="28" y="97"/>
                    <a:pt x="23" y="93"/>
                  </a:cubicBezTo>
                  <a:cubicBezTo>
                    <a:pt x="18" y="90"/>
                    <a:pt x="11" y="93"/>
                    <a:pt x="7" y="93"/>
                  </a:cubicBezTo>
                  <a:cubicBezTo>
                    <a:pt x="3" y="93"/>
                    <a:pt x="0" y="89"/>
                    <a:pt x="0" y="83"/>
                  </a:cubicBezTo>
                  <a:cubicBezTo>
                    <a:pt x="0" y="77"/>
                    <a:pt x="3" y="72"/>
                    <a:pt x="7" y="72"/>
                  </a:cubicBezTo>
                  <a:cubicBezTo>
                    <a:pt x="11" y="72"/>
                    <a:pt x="18" y="75"/>
                    <a:pt x="23" y="72"/>
                  </a:cubicBezTo>
                  <a:cubicBezTo>
                    <a:pt x="28" y="68"/>
                    <a:pt x="24" y="25"/>
                    <a:pt x="24" y="25"/>
                  </a:cubicBezTo>
                  <a:cubicBezTo>
                    <a:pt x="24" y="25"/>
                    <a:pt x="68" y="29"/>
                    <a:pt x="72" y="23"/>
                  </a:cubicBezTo>
                  <a:cubicBezTo>
                    <a:pt x="75" y="18"/>
                    <a:pt x="72" y="11"/>
                    <a:pt x="72" y="7"/>
                  </a:cubicBezTo>
                  <a:cubicBezTo>
                    <a:pt x="72" y="3"/>
                    <a:pt x="76" y="0"/>
                    <a:pt x="82" y="0"/>
                  </a:cubicBezTo>
                  <a:cubicBezTo>
                    <a:pt x="88" y="0"/>
                    <a:pt x="93" y="3"/>
                    <a:pt x="93" y="7"/>
                  </a:cubicBezTo>
                  <a:cubicBezTo>
                    <a:pt x="93" y="11"/>
                    <a:pt x="90" y="18"/>
                    <a:pt x="93" y="23"/>
                  </a:cubicBezTo>
                  <a:cubicBezTo>
                    <a:pt x="96" y="29"/>
                    <a:pt x="140" y="25"/>
                    <a:pt x="140" y="25"/>
                  </a:cubicBezTo>
                  <a:cubicBezTo>
                    <a:pt x="140" y="25"/>
                    <a:pt x="136" y="68"/>
                    <a:pt x="142" y="72"/>
                  </a:cubicBezTo>
                  <a:cubicBezTo>
                    <a:pt x="147" y="75"/>
                    <a:pt x="154" y="72"/>
                    <a:pt x="158" y="72"/>
                  </a:cubicBezTo>
                  <a:cubicBezTo>
                    <a:pt x="162" y="72"/>
                    <a:pt x="165" y="77"/>
                    <a:pt x="165" y="83"/>
                  </a:cubicBezTo>
                  <a:cubicBezTo>
                    <a:pt x="165" y="89"/>
                    <a:pt x="162" y="93"/>
                    <a:pt x="158" y="93"/>
                  </a:cubicBezTo>
                  <a:cubicBezTo>
                    <a:pt x="154" y="93"/>
                    <a:pt x="147" y="90"/>
                    <a:pt x="142" y="93"/>
                  </a:cubicBezTo>
                  <a:cubicBezTo>
                    <a:pt x="136" y="97"/>
                    <a:pt x="140" y="140"/>
                    <a:pt x="140" y="140"/>
                  </a:cubicBezTo>
                  <a:cubicBezTo>
                    <a:pt x="140" y="140"/>
                    <a:pt x="96" y="137"/>
                    <a:pt x="93" y="142"/>
                  </a:cubicBezTo>
                  <a:cubicBezTo>
                    <a:pt x="90" y="147"/>
                    <a:pt x="93" y="154"/>
                    <a:pt x="93" y="158"/>
                  </a:cubicBezTo>
                  <a:cubicBezTo>
                    <a:pt x="93" y="162"/>
                    <a:pt x="88" y="165"/>
                    <a:pt x="82" y="16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96" name="กลุ่ม 95"/>
            <p:cNvGrpSpPr/>
            <p:nvPr/>
          </p:nvGrpSpPr>
          <p:grpSpPr>
            <a:xfrm>
              <a:off x="13465681" y="6668813"/>
              <a:ext cx="995296" cy="880022"/>
              <a:chOff x="16590963" y="2946400"/>
              <a:chExt cx="561975" cy="496888"/>
            </a:xfrm>
            <a:solidFill>
              <a:schemeClr val="bg1"/>
            </a:solidFill>
          </p:grpSpPr>
          <p:sp>
            <p:nvSpPr>
              <p:cNvPr id="97" name="Freeform 54"/>
              <p:cNvSpPr>
                <a:spLocks noEditPoints="1"/>
              </p:cNvSpPr>
              <p:nvPr/>
            </p:nvSpPr>
            <p:spPr bwMode="auto">
              <a:xfrm>
                <a:off x="16590963" y="2946400"/>
                <a:ext cx="561975" cy="496888"/>
              </a:xfrm>
              <a:custGeom>
                <a:avLst/>
                <a:gdLst>
                  <a:gd name="T0" fmla="*/ 53 w 59"/>
                  <a:gd name="T1" fmla="*/ 0 h 52"/>
                  <a:gd name="T2" fmla="*/ 7 w 59"/>
                  <a:gd name="T3" fmla="*/ 0 h 52"/>
                  <a:gd name="T4" fmla="*/ 0 w 59"/>
                  <a:gd name="T5" fmla="*/ 6 h 52"/>
                  <a:gd name="T6" fmla="*/ 0 w 59"/>
                  <a:gd name="T7" fmla="*/ 39 h 52"/>
                  <a:gd name="T8" fmla="*/ 7 w 59"/>
                  <a:gd name="T9" fmla="*/ 45 h 52"/>
                  <a:gd name="T10" fmla="*/ 15 w 59"/>
                  <a:gd name="T11" fmla="*/ 45 h 52"/>
                  <a:gd name="T12" fmla="*/ 14 w 59"/>
                  <a:gd name="T13" fmla="*/ 50 h 52"/>
                  <a:gd name="T14" fmla="*/ 14 w 59"/>
                  <a:gd name="T15" fmla="*/ 51 h 52"/>
                  <a:gd name="T16" fmla="*/ 15 w 59"/>
                  <a:gd name="T17" fmla="*/ 52 h 52"/>
                  <a:gd name="T18" fmla="*/ 16 w 59"/>
                  <a:gd name="T19" fmla="*/ 51 h 52"/>
                  <a:gd name="T20" fmla="*/ 26 w 59"/>
                  <a:gd name="T21" fmla="*/ 45 h 52"/>
                  <a:gd name="T22" fmla="*/ 53 w 59"/>
                  <a:gd name="T23" fmla="*/ 45 h 52"/>
                  <a:gd name="T24" fmla="*/ 59 w 59"/>
                  <a:gd name="T25" fmla="*/ 39 h 52"/>
                  <a:gd name="T26" fmla="*/ 59 w 59"/>
                  <a:gd name="T27" fmla="*/ 6 h 52"/>
                  <a:gd name="T28" fmla="*/ 53 w 59"/>
                  <a:gd name="T29" fmla="*/ 0 h 52"/>
                  <a:gd name="T30" fmla="*/ 57 w 59"/>
                  <a:gd name="T31" fmla="*/ 39 h 52"/>
                  <a:gd name="T32" fmla="*/ 53 w 59"/>
                  <a:gd name="T33" fmla="*/ 42 h 52"/>
                  <a:gd name="T34" fmla="*/ 25 w 59"/>
                  <a:gd name="T35" fmla="*/ 42 h 52"/>
                  <a:gd name="T36" fmla="*/ 25 w 59"/>
                  <a:gd name="T37" fmla="*/ 42 h 52"/>
                  <a:gd name="T38" fmla="*/ 25 w 59"/>
                  <a:gd name="T39" fmla="*/ 42 h 52"/>
                  <a:gd name="T40" fmla="*/ 25 w 59"/>
                  <a:gd name="T41" fmla="*/ 43 h 52"/>
                  <a:gd name="T42" fmla="*/ 25 w 59"/>
                  <a:gd name="T43" fmla="*/ 43 h 52"/>
                  <a:gd name="T44" fmla="*/ 17 w 59"/>
                  <a:gd name="T45" fmla="*/ 47 h 52"/>
                  <a:gd name="T46" fmla="*/ 18 w 59"/>
                  <a:gd name="T47" fmla="*/ 44 h 52"/>
                  <a:gd name="T48" fmla="*/ 18 w 59"/>
                  <a:gd name="T49" fmla="*/ 44 h 52"/>
                  <a:gd name="T50" fmla="*/ 18 w 59"/>
                  <a:gd name="T51" fmla="*/ 44 h 52"/>
                  <a:gd name="T52" fmla="*/ 18 w 59"/>
                  <a:gd name="T53" fmla="*/ 44 h 52"/>
                  <a:gd name="T54" fmla="*/ 18 w 59"/>
                  <a:gd name="T55" fmla="*/ 43 h 52"/>
                  <a:gd name="T56" fmla="*/ 18 w 59"/>
                  <a:gd name="T57" fmla="*/ 43 h 52"/>
                  <a:gd name="T58" fmla="*/ 18 w 59"/>
                  <a:gd name="T59" fmla="*/ 43 h 52"/>
                  <a:gd name="T60" fmla="*/ 18 w 59"/>
                  <a:gd name="T61" fmla="*/ 43 h 52"/>
                  <a:gd name="T62" fmla="*/ 18 w 59"/>
                  <a:gd name="T63" fmla="*/ 43 h 52"/>
                  <a:gd name="T64" fmla="*/ 17 w 59"/>
                  <a:gd name="T65" fmla="*/ 42 h 52"/>
                  <a:gd name="T66" fmla="*/ 17 w 59"/>
                  <a:gd name="T67" fmla="*/ 42 h 52"/>
                  <a:gd name="T68" fmla="*/ 17 w 59"/>
                  <a:gd name="T69" fmla="*/ 42 h 52"/>
                  <a:gd name="T70" fmla="*/ 17 w 59"/>
                  <a:gd name="T71" fmla="*/ 42 h 52"/>
                  <a:gd name="T72" fmla="*/ 7 w 59"/>
                  <a:gd name="T73" fmla="*/ 42 h 52"/>
                  <a:gd name="T74" fmla="*/ 3 w 59"/>
                  <a:gd name="T75" fmla="*/ 39 h 52"/>
                  <a:gd name="T76" fmla="*/ 3 w 59"/>
                  <a:gd name="T77" fmla="*/ 6 h 52"/>
                  <a:gd name="T78" fmla="*/ 7 w 59"/>
                  <a:gd name="T79" fmla="*/ 3 h 52"/>
                  <a:gd name="T80" fmla="*/ 53 w 59"/>
                  <a:gd name="T81" fmla="*/ 3 h 52"/>
                  <a:gd name="T82" fmla="*/ 57 w 59"/>
                  <a:gd name="T83" fmla="*/ 6 h 52"/>
                  <a:gd name="T84" fmla="*/ 57 w 59"/>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52">
                    <a:moveTo>
                      <a:pt x="53" y="0"/>
                    </a:moveTo>
                    <a:cubicBezTo>
                      <a:pt x="7" y="0"/>
                      <a:pt x="7" y="0"/>
                      <a:pt x="7" y="0"/>
                    </a:cubicBezTo>
                    <a:cubicBezTo>
                      <a:pt x="3" y="0"/>
                      <a:pt x="0" y="3"/>
                      <a:pt x="0" y="6"/>
                    </a:cubicBezTo>
                    <a:cubicBezTo>
                      <a:pt x="0" y="39"/>
                      <a:pt x="0" y="39"/>
                      <a:pt x="0" y="39"/>
                    </a:cubicBezTo>
                    <a:cubicBezTo>
                      <a:pt x="0" y="42"/>
                      <a:pt x="3" y="45"/>
                      <a:pt x="7" y="45"/>
                    </a:cubicBezTo>
                    <a:cubicBezTo>
                      <a:pt x="15" y="45"/>
                      <a:pt x="15" y="45"/>
                      <a:pt x="15" y="45"/>
                    </a:cubicBezTo>
                    <a:cubicBezTo>
                      <a:pt x="14" y="50"/>
                      <a:pt x="14" y="50"/>
                      <a:pt x="14" y="50"/>
                    </a:cubicBezTo>
                    <a:cubicBezTo>
                      <a:pt x="13" y="50"/>
                      <a:pt x="14" y="51"/>
                      <a:pt x="14" y="51"/>
                    </a:cubicBezTo>
                    <a:cubicBezTo>
                      <a:pt x="14" y="51"/>
                      <a:pt x="15" y="52"/>
                      <a:pt x="15" y="52"/>
                    </a:cubicBezTo>
                    <a:cubicBezTo>
                      <a:pt x="15" y="52"/>
                      <a:pt x="15" y="52"/>
                      <a:pt x="16" y="51"/>
                    </a:cubicBezTo>
                    <a:cubicBezTo>
                      <a:pt x="26" y="45"/>
                      <a:pt x="26" y="45"/>
                      <a:pt x="26" y="45"/>
                    </a:cubicBezTo>
                    <a:cubicBezTo>
                      <a:pt x="53" y="45"/>
                      <a:pt x="53" y="45"/>
                      <a:pt x="53" y="45"/>
                    </a:cubicBezTo>
                    <a:cubicBezTo>
                      <a:pt x="56" y="45"/>
                      <a:pt x="59" y="42"/>
                      <a:pt x="59" y="39"/>
                    </a:cubicBezTo>
                    <a:cubicBezTo>
                      <a:pt x="59" y="6"/>
                      <a:pt x="59" y="6"/>
                      <a:pt x="59" y="6"/>
                    </a:cubicBezTo>
                    <a:cubicBezTo>
                      <a:pt x="59" y="3"/>
                      <a:pt x="56" y="0"/>
                      <a:pt x="53" y="0"/>
                    </a:cubicBezTo>
                    <a:close/>
                    <a:moveTo>
                      <a:pt x="57" y="39"/>
                    </a:moveTo>
                    <a:cubicBezTo>
                      <a:pt x="57" y="41"/>
                      <a:pt x="55" y="42"/>
                      <a:pt x="53" y="42"/>
                    </a:cubicBezTo>
                    <a:cubicBezTo>
                      <a:pt x="25" y="42"/>
                      <a:pt x="25" y="42"/>
                      <a:pt x="25" y="42"/>
                    </a:cubicBezTo>
                    <a:cubicBezTo>
                      <a:pt x="25" y="42"/>
                      <a:pt x="25" y="42"/>
                      <a:pt x="25" y="42"/>
                    </a:cubicBezTo>
                    <a:cubicBezTo>
                      <a:pt x="25" y="42"/>
                      <a:pt x="25" y="42"/>
                      <a:pt x="25" y="42"/>
                    </a:cubicBezTo>
                    <a:cubicBezTo>
                      <a:pt x="25" y="42"/>
                      <a:pt x="25" y="42"/>
                      <a:pt x="25" y="43"/>
                    </a:cubicBezTo>
                    <a:cubicBezTo>
                      <a:pt x="25" y="43"/>
                      <a:pt x="25" y="43"/>
                      <a:pt x="25" y="43"/>
                    </a:cubicBezTo>
                    <a:cubicBezTo>
                      <a:pt x="17" y="47"/>
                      <a:pt x="17" y="47"/>
                      <a:pt x="17" y="47"/>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7" y="42"/>
                      <a:pt x="17" y="42"/>
                    </a:cubicBezTo>
                    <a:cubicBezTo>
                      <a:pt x="17" y="42"/>
                      <a:pt x="17" y="42"/>
                      <a:pt x="17" y="42"/>
                    </a:cubicBezTo>
                    <a:cubicBezTo>
                      <a:pt x="17" y="42"/>
                      <a:pt x="17" y="42"/>
                      <a:pt x="17" y="42"/>
                    </a:cubicBezTo>
                    <a:cubicBezTo>
                      <a:pt x="17" y="42"/>
                      <a:pt x="17" y="42"/>
                      <a:pt x="17" y="42"/>
                    </a:cubicBezTo>
                    <a:cubicBezTo>
                      <a:pt x="7" y="42"/>
                      <a:pt x="7" y="42"/>
                      <a:pt x="7" y="42"/>
                    </a:cubicBezTo>
                    <a:cubicBezTo>
                      <a:pt x="5" y="42"/>
                      <a:pt x="3" y="41"/>
                      <a:pt x="3" y="39"/>
                    </a:cubicBezTo>
                    <a:cubicBezTo>
                      <a:pt x="3" y="6"/>
                      <a:pt x="3" y="6"/>
                      <a:pt x="3" y="6"/>
                    </a:cubicBezTo>
                    <a:cubicBezTo>
                      <a:pt x="3" y="4"/>
                      <a:pt x="5" y="3"/>
                      <a:pt x="7" y="3"/>
                    </a:cubicBezTo>
                    <a:cubicBezTo>
                      <a:pt x="53" y="3"/>
                      <a:pt x="53" y="3"/>
                      <a:pt x="53" y="3"/>
                    </a:cubicBezTo>
                    <a:cubicBezTo>
                      <a:pt x="55" y="3"/>
                      <a:pt x="57" y="4"/>
                      <a:pt x="57" y="6"/>
                    </a:cubicBezTo>
                    <a:lnTo>
                      <a:pt x="5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 name="Freeform 55"/>
              <p:cNvSpPr>
                <a:spLocks/>
              </p:cNvSpPr>
              <p:nvPr/>
            </p:nvSpPr>
            <p:spPr bwMode="auto">
              <a:xfrm>
                <a:off x="16667163" y="3079750"/>
                <a:ext cx="419100" cy="28575"/>
              </a:xfrm>
              <a:custGeom>
                <a:avLst/>
                <a:gdLst>
                  <a:gd name="T0" fmla="*/ 43 w 44"/>
                  <a:gd name="T1" fmla="*/ 0 h 3"/>
                  <a:gd name="T2" fmla="*/ 1 w 44"/>
                  <a:gd name="T3" fmla="*/ 0 h 3"/>
                  <a:gd name="T4" fmla="*/ 0 w 44"/>
                  <a:gd name="T5" fmla="*/ 1 h 3"/>
                  <a:gd name="T6" fmla="*/ 1 w 44"/>
                  <a:gd name="T7" fmla="*/ 3 h 3"/>
                  <a:gd name="T8" fmla="*/ 43 w 44"/>
                  <a:gd name="T9" fmla="*/ 3 h 3"/>
                  <a:gd name="T10" fmla="*/ 44 w 44"/>
                  <a:gd name="T11" fmla="*/ 1 h 3"/>
                  <a:gd name="T12" fmla="*/ 43 w 4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4" h="3">
                    <a:moveTo>
                      <a:pt x="43" y="0"/>
                    </a:moveTo>
                    <a:cubicBezTo>
                      <a:pt x="1" y="0"/>
                      <a:pt x="1" y="0"/>
                      <a:pt x="1" y="0"/>
                    </a:cubicBezTo>
                    <a:cubicBezTo>
                      <a:pt x="0" y="0"/>
                      <a:pt x="0" y="1"/>
                      <a:pt x="0" y="1"/>
                    </a:cubicBezTo>
                    <a:cubicBezTo>
                      <a:pt x="0" y="2"/>
                      <a:pt x="0" y="3"/>
                      <a:pt x="1" y="3"/>
                    </a:cubicBezTo>
                    <a:cubicBezTo>
                      <a:pt x="43" y="3"/>
                      <a:pt x="43" y="3"/>
                      <a:pt x="43" y="3"/>
                    </a:cubicBezTo>
                    <a:cubicBezTo>
                      <a:pt x="43" y="3"/>
                      <a:pt x="44" y="2"/>
                      <a:pt x="44" y="1"/>
                    </a:cubicBezTo>
                    <a:cubicBezTo>
                      <a:pt x="44" y="1"/>
                      <a:pt x="43"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 name="Freeform 56"/>
              <p:cNvSpPr>
                <a:spLocks/>
              </p:cNvSpPr>
              <p:nvPr/>
            </p:nvSpPr>
            <p:spPr bwMode="auto">
              <a:xfrm>
                <a:off x="16667163" y="3146425"/>
                <a:ext cx="419100" cy="28575"/>
              </a:xfrm>
              <a:custGeom>
                <a:avLst/>
                <a:gdLst>
                  <a:gd name="T0" fmla="*/ 43 w 44"/>
                  <a:gd name="T1" fmla="*/ 0 h 3"/>
                  <a:gd name="T2" fmla="*/ 1 w 44"/>
                  <a:gd name="T3" fmla="*/ 0 h 3"/>
                  <a:gd name="T4" fmla="*/ 0 w 44"/>
                  <a:gd name="T5" fmla="*/ 1 h 3"/>
                  <a:gd name="T6" fmla="*/ 1 w 44"/>
                  <a:gd name="T7" fmla="*/ 3 h 3"/>
                  <a:gd name="T8" fmla="*/ 43 w 44"/>
                  <a:gd name="T9" fmla="*/ 3 h 3"/>
                  <a:gd name="T10" fmla="*/ 44 w 44"/>
                  <a:gd name="T11" fmla="*/ 1 h 3"/>
                  <a:gd name="T12" fmla="*/ 43 w 4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4" h="3">
                    <a:moveTo>
                      <a:pt x="43" y="0"/>
                    </a:moveTo>
                    <a:cubicBezTo>
                      <a:pt x="1" y="0"/>
                      <a:pt x="1" y="0"/>
                      <a:pt x="1" y="0"/>
                    </a:cubicBezTo>
                    <a:cubicBezTo>
                      <a:pt x="0" y="0"/>
                      <a:pt x="0" y="1"/>
                      <a:pt x="0" y="1"/>
                    </a:cubicBezTo>
                    <a:cubicBezTo>
                      <a:pt x="0" y="2"/>
                      <a:pt x="0" y="3"/>
                      <a:pt x="1" y="3"/>
                    </a:cubicBezTo>
                    <a:cubicBezTo>
                      <a:pt x="43" y="3"/>
                      <a:pt x="43" y="3"/>
                      <a:pt x="43" y="3"/>
                    </a:cubicBezTo>
                    <a:cubicBezTo>
                      <a:pt x="43" y="3"/>
                      <a:pt x="44" y="2"/>
                      <a:pt x="44" y="1"/>
                    </a:cubicBezTo>
                    <a:cubicBezTo>
                      <a:pt x="44" y="1"/>
                      <a:pt x="43"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 name="Freeform 57"/>
              <p:cNvSpPr>
                <a:spLocks/>
              </p:cNvSpPr>
              <p:nvPr/>
            </p:nvSpPr>
            <p:spPr bwMode="auto">
              <a:xfrm>
                <a:off x="16667163" y="3213100"/>
                <a:ext cx="419100" cy="28575"/>
              </a:xfrm>
              <a:custGeom>
                <a:avLst/>
                <a:gdLst>
                  <a:gd name="T0" fmla="*/ 43 w 44"/>
                  <a:gd name="T1" fmla="*/ 0 h 3"/>
                  <a:gd name="T2" fmla="*/ 1 w 44"/>
                  <a:gd name="T3" fmla="*/ 0 h 3"/>
                  <a:gd name="T4" fmla="*/ 0 w 44"/>
                  <a:gd name="T5" fmla="*/ 2 h 3"/>
                  <a:gd name="T6" fmla="*/ 1 w 44"/>
                  <a:gd name="T7" fmla="*/ 3 h 3"/>
                  <a:gd name="T8" fmla="*/ 43 w 44"/>
                  <a:gd name="T9" fmla="*/ 3 h 3"/>
                  <a:gd name="T10" fmla="*/ 44 w 44"/>
                  <a:gd name="T11" fmla="*/ 2 h 3"/>
                  <a:gd name="T12" fmla="*/ 43 w 4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4" h="3">
                    <a:moveTo>
                      <a:pt x="43" y="0"/>
                    </a:moveTo>
                    <a:cubicBezTo>
                      <a:pt x="1" y="0"/>
                      <a:pt x="1" y="0"/>
                      <a:pt x="1" y="0"/>
                    </a:cubicBezTo>
                    <a:cubicBezTo>
                      <a:pt x="0" y="0"/>
                      <a:pt x="0" y="1"/>
                      <a:pt x="0" y="2"/>
                    </a:cubicBezTo>
                    <a:cubicBezTo>
                      <a:pt x="0" y="2"/>
                      <a:pt x="0" y="3"/>
                      <a:pt x="1" y="3"/>
                    </a:cubicBezTo>
                    <a:cubicBezTo>
                      <a:pt x="43" y="3"/>
                      <a:pt x="43" y="3"/>
                      <a:pt x="43" y="3"/>
                    </a:cubicBezTo>
                    <a:cubicBezTo>
                      <a:pt x="43" y="3"/>
                      <a:pt x="44" y="2"/>
                      <a:pt x="44" y="2"/>
                    </a:cubicBezTo>
                    <a:cubicBezTo>
                      <a:pt x="44" y="1"/>
                      <a:pt x="43"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7" name="กลุ่ม 16"/>
          <p:cNvGrpSpPr/>
          <p:nvPr/>
        </p:nvGrpSpPr>
        <p:grpSpPr>
          <a:xfrm>
            <a:off x="7530174" y="5257800"/>
            <a:ext cx="3169686" cy="3635375"/>
            <a:chOff x="7530174" y="5257800"/>
            <a:chExt cx="3169686" cy="3635375"/>
          </a:xfrm>
        </p:grpSpPr>
        <p:sp>
          <p:nvSpPr>
            <p:cNvPr id="7" name="Freeform 9"/>
            <p:cNvSpPr>
              <a:spLocks/>
            </p:cNvSpPr>
            <p:nvPr/>
          </p:nvSpPr>
          <p:spPr bwMode="auto">
            <a:xfrm>
              <a:off x="7530174" y="5257800"/>
              <a:ext cx="3169686" cy="3635375"/>
            </a:xfrm>
            <a:custGeom>
              <a:avLst/>
              <a:gdLst>
                <a:gd name="T0" fmla="*/ 144 w 144"/>
                <a:gd name="T1" fmla="*/ 83 h 165"/>
                <a:gd name="T2" fmla="*/ 137 w 144"/>
                <a:gd name="T3" fmla="*/ 93 h 165"/>
                <a:gd name="T4" fmla="*/ 121 w 144"/>
                <a:gd name="T5" fmla="*/ 93 h 165"/>
                <a:gd name="T6" fmla="*/ 120 w 144"/>
                <a:gd name="T7" fmla="*/ 141 h 165"/>
                <a:gd name="T8" fmla="*/ 73 w 144"/>
                <a:gd name="T9" fmla="*/ 142 h 165"/>
                <a:gd name="T10" fmla="*/ 73 w 144"/>
                <a:gd name="T11" fmla="*/ 158 h 165"/>
                <a:gd name="T12" fmla="*/ 62 w 144"/>
                <a:gd name="T13" fmla="*/ 165 h 165"/>
                <a:gd name="T14" fmla="*/ 51 w 144"/>
                <a:gd name="T15" fmla="*/ 158 h 165"/>
                <a:gd name="T16" fmla="*/ 51 w 144"/>
                <a:gd name="T17" fmla="*/ 142 h 165"/>
                <a:gd name="T18" fmla="*/ 4 w 144"/>
                <a:gd name="T19" fmla="*/ 141 h 165"/>
                <a:gd name="T20" fmla="*/ 5 w 144"/>
                <a:gd name="T21" fmla="*/ 93 h 165"/>
                <a:gd name="T22" fmla="*/ 22 w 144"/>
                <a:gd name="T23" fmla="*/ 93 h 165"/>
                <a:gd name="T24" fmla="*/ 29 w 144"/>
                <a:gd name="T25" fmla="*/ 83 h 165"/>
                <a:gd name="T26" fmla="*/ 22 w 144"/>
                <a:gd name="T27" fmla="*/ 72 h 165"/>
                <a:gd name="T28" fmla="*/ 5 w 144"/>
                <a:gd name="T29" fmla="*/ 72 h 165"/>
                <a:gd name="T30" fmla="*/ 4 w 144"/>
                <a:gd name="T31" fmla="*/ 25 h 165"/>
                <a:gd name="T32" fmla="*/ 51 w 144"/>
                <a:gd name="T33" fmla="*/ 23 h 165"/>
                <a:gd name="T34" fmla="*/ 51 w 144"/>
                <a:gd name="T35" fmla="*/ 7 h 165"/>
                <a:gd name="T36" fmla="*/ 62 w 144"/>
                <a:gd name="T37" fmla="*/ 0 h 165"/>
                <a:gd name="T38" fmla="*/ 73 w 144"/>
                <a:gd name="T39" fmla="*/ 7 h 165"/>
                <a:gd name="T40" fmla="*/ 73 w 144"/>
                <a:gd name="T41" fmla="*/ 23 h 165"/>
                <a:gd name="T42" fmla="*/ 120 w 144"/>
                <a:gd name="T43" fmla="*/ 25 h 165"/>
                <a:gd name="T44" fmla="*/ 121 w 144"/>
                <a:gd name="T45" fmla="*/ 72 h 165"/>
                <a:gd name="T46" fmla="*/ 137 w 144"/>
                <a:gd name="T47" fmla="*/ 72 h 165"/>
                <a:gd name="T48" fmla="*/ 144 w 144"/>
                <a:gd name="T49" fmla="*/ 8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4" h="165">
                  <a:moveTo>
                    <a:pt x="144" y="83"/>
                  </a:moveTo>
                  <a:cubicBezTo>
                    <a:pt x="144" y="89"/>
                    <a:pt x="142" y="93"/>
                    <a:pt x="137" y="93"/>
                  </a:cubicBezTo>
                  <a:cubicBezTo>
                    <a:pt x="133" y="93"/>
                    <a:pt x="126" y="90"/>
                    <a:pt x="121" y="93"/>
                  </a:cubicBezTo>
                  <a:cubicBezTo>
                    <a:pt x="116" y="97"/>
                    <a:pt x="120" y="141"/>
                    <a:pt x="120" y="141"/>
                  </a:cubicBezTo>
                  <a:cubicBezTo>
                    <a:pt x="120" y="141"/>
                    <a:pt x="76" y="137"/>
                    <a:pt x="73" y="142"/>
                  </a:cubicBezTo>
                  <a:cubicBezTo>
                    <a:pt x="70" y="147"/>
                    <a:pt x="73" y="154"/>
                    <a:pt x="73" y="158"/>
                  </a:cubicBezTo>
                  <a:cubicBezTo>
                    <a:pt x="73" y="162"/>
                    <a:pt x="68" y="165"/>
                    <a:pt x="62" y="165"/>
                  </a:cubicBezTo>
                  <a:cubicBezTo>
                    <a:pt x="56" y="165"/>
                    <a:pt x="51" y="162"/>
                    <a:pt x="51" y="158"/>
                  </a:cubicBezTo>
                  <a:cubicBezTo>
                    <a:pt x="51" y="154"/>
                    <a:pt x="54" y="147"/>
                    <a:pt x="51" y="142"/>
                  </a:cubicBezTo>
                  <a:cubicBezTo>
                    <a:pt x="48" y="137"/>
                    <a:pt x="4" y="141"/>
                    <a:pt x="4" y="141"/>
                  </a:cubicBezTo>
                  <a:cubicBezTo>
                    <a:pt x="4" y="141"/>
                    <a:pt x="0" y="97"/>
                    <a:pt x="5" y="93"/>
                  </a:cubicBezTo>
                  <a:cubicBezTo>
                    <a:pt x="11" y="90"/>
                    <a:pt x="17" y="93"/>
                    <a:pt x="22" y="93"/>
                  </a:cubicBezTo>
                  <a:cubicBezTo>
                    <a:pt x="26" y="93"/>
                    <a:pt x="29" y="89"/>
                    <a:pt x="29" y="83"/>
                  </a:cubicBezTo>
                  <a:cubicBezTo>
                    <a:pt x="29" y="77"/>
                    <a:pt x="26" y="72"/>
                    <a:pt x="22" y="72"/>
                  </a:cubicBezTo>
                  <a:cubicBezTo>
                    <a:pt x="17" y="72"/>
                    <a:pt x="11" y="75"/>
                    <a:pt x="5" y="72"/>
                  </a:cubicBezTo>
                  <a:cubicBezTo>
                    <a:pt x="0" y="69"/>
                    <a:pt x="4" y="25"/>
                    <a:pt x="4" y="25"/>
                  </a:cubicBezTo>
                  <a:cubicBezTo>
                    <a:pt x="4" y="25"/>
                    <a:pt x="48" y="29"/>
                    <a:pt x="51" y="23"/>
                  </a:cubicBezTo>
                  <a:cubicBezTo>
                    <a:pt x="54" y="18"/>
                    <a:pt x="51" y="11"/>
                    <a:pt x="51" y="7"/>
                  </a:cubicBezTo>
                  <a:cubicBezTo>
                    <a:pt x="51" y="3"/>
                    <a:pt x="56" y="0"/>
                    <a:pt x="62" y="0"/>
                  </a:cubicBezTo>
                  <a:cubicBezTo>
                    <a:pt x="68" y="0"/>
                    <a:pt x="73" y="3"/>
                    <a:pt x="73" y="7"/>
                  </a:cubicBezTo>
                  <a:cubicBezTo>
                    <a:pt x="73" y="11"/>
                    <a:pt x="70" y="18"/>
                    <a:pt x="73" y="23"/>
                  </a:cubicBezTo>
                  <a:cubicBezTo>
                    <a:pt x="76" y="29"/>
                    <a:pt x="120" y="25"/>
                    <a:pt x="120" y="25"/>
                  </a:cubicBezTo>
                  <a:cubicBezTo>
                    <a:pt x="120" y="25"/>
                    <a:pt x="116" y="69"/>
                    <a:pt x="121" y="72"/>
                  </a:cubicBezTo>
                  <a:cubicBezTo>
                    <a:pt x="126" y="75"/>
                    <a:pt x="133" y="72"/>
                    <a:pt x="137" y="72"/>
                  </a:cubicBezTo>
                  <a:cubicBezTo>
                    <a:pt x="142" y="72"/>
                    <a:pt x="144" y="77"/>
                    <a:pt x="144" y="83"/>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1" name="Freeform 149"/>
            <p:cNvSpPr>
              <a:spLocks noEditPoints="1"/>
            </p:cNvSpPr>
            <p:nvPr/>
          </p:nvSpPr>
          <p:spPr bwMode="auto">
            <a:xfrm>
              <a:off x="8504237" y="6506043"/>
              <a:ext cx="1079643" cy="961557"/>
            </a:xfrm>
            <a:custGeom>
              <a:avLst/>
              <a:gdLst>
                <a:gd name="T0" fmla="*/ 47 w 64"/>
                <a:gd name="T1" fmla="*/ 16 h 57"/>
                <a:gd name="T2" fmla="*/ 34 w 64"/>
                <a:gd name="T3" fmla="*/ 1 h 57"/>
                <a:gd name="T4" fmla="*/ 43 w 64"/>
                <a:gd name="T5" fmla="*/ 16 h 57"/>
                <a:gd name="T6" fmla="*/ 30 w 64"/>
                <a:gd name="T7" fmla="*/ 3 h 57"/>
                <a:gd name="T8" fmla="*/ 28 w 64"/>
                <a:gd name="T9" fmla="*/ 1 h 57"/>
                <a:gd name="T10" fmla="*/ 1 w 64"/>
                <a:gd name="T11" fmla="*/ 16 h 57"/>
                <a:gd name="T12" fmla="*/ 0 w 64"/>
                <a:gd name="T13" fmla="*/ 27 h 57"/>
                <a:gd name="T14" fmla="*/ 4 w 64"/>
                <a:gd name="T15" fmla="*/ 28 h 57"/>
                <a:gd name="T16" fmla="*/ 11 w 64"/>
                <a:gd name="T17" fmla="*/ 57 h 57"/>
                <a:gd name="T18" fmla="*/ 55 w 64"/>
                <a:gd name="T19" fmla="*/ 56 h 57"/>
                <a:gd name="T20" fmla="*/ 63 w 64"/>
                <a:gd name="T21" fmla="*/ 28 h 57"/>
                <a:gd name="T22" fmla="*/ 64 w 64"/>
                <a:gd name="T23" fmla="*/ 18 h 57"/>
                <a:gd name="T24" fmla="*/ 52 w 64"/>
                <a:gd name="T25" fmla="*/ 54 h 57"/>
                <a:gd name="T26" fmla="*/ 7 w 64"/>
                <a:gd name="T27" fmla="*/ 28 h 57"/>
                <a:gd name="T28" fmla="*/ 18 w 64"/>
                <a:gd name="T29" fmla="*/ 48 h 57"/>
                <a:gd name="T30" fmla="*/ 21 w 64"/>
                <a:gd name="T31" fmla="*/ 48 h 57"/>
                <a:gd name="T32" fmla="*/ 27 w 64"/>
                <a:gd name="T33" fmla="*/ 28 h 57"/>
                <a:gd name="T34" fmla="*/ 28 w 64"/>
                <a:gd name="T35" fmla="*/ 50 h 57"/>
                <a:gd name="T36" fmla="*/ 30 w 64"/>
                <a:gd name="T37" fmla="*/ 28 h 57"/>
                <a:gd name="T38" fmla="*/ 35 w 64"/>
                <a:gd name="T39" fmla="*/ 48 h 57"/>
                <a:gd name="T40" fmla="*/ 38 w 64"/>
                <a:gd name="T41" fmla="*/ 48 h 57"/>
                <a:gd name="T42" fmla="*/ 44 w 64"/>
                <a:gd name="T43" fmla="*/ 28 h 57"/>
                <a:gd name="T44" fmla="*/ 45 w 64"/>
                <a:gd name="T45" fmla="*/ 49 h 57"/>
                <a:gd name="T46" fmla="*/ 47 w 64"/>
                <a:gd name="T47" fmla="*/ 28 h 57"/>
                <a:gd name="T48" fmla="*/ 52 w 64"/>
                <a:gd name="T49" fmla="*/ 54 h 57"/>
                <a:gd name="T50" fmla="*/ 59 w 64"/>
                <a:gd name="T51" fmla="*/ 25 h 57"/>
                <a:gd name="T52" fmla="*/ 59 w 64"/>
                <a:gd name="T53" fmla="*/ 25 h 57"/>
                <a:gd name="T54" fmla="*/ 3 w 64"/>
                <a:gd name="T55" fmla="*/ 25 h 57"/>
                <a:gd name="T56" fmla="*/ 15 w 64"/>
                <a:gd name="T57" fmla="*/ 19 h 57"/>
                <a:gd name="T58" fmla="*/ 14 w 64"/>
                <a:gd name="T59" fmla="*/ 23 h 57"/>
                <a:gd name="T60" fmla="*/ 16 w 64"/>
                <a:gd name="T61" fmla="*/ 23 h 57"/>
                <a:gd name="T62" fmla="*/ 46 w 64"/>
                <a:gd name="T63" fmla="*/ 19 h 57"/>
                <a:gd name="T64" fmla="*/ 50 w 64"/>
                <a:gd name="T65" fmla="*/ 24 h 57"/>
                <a:gd name="T66" fmla="*/ 51 w 64"/>
                <a:gd name="T67" fmla="*/ 21 h 57"/>
                <a:gd name="T68" fmla="*/ 61 w 64"/>
                <a:gd name="T69"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57">
                  <a:moveTo>
                    <a:pt x="63" y="16"/>
                  </a:moveTo>
                  <a:cubicBezTo>
                    <a:pt x="47" y="16"/>
                    <a:pt x="47" y="16"/>
                    <a:pt x="47" y="16"/>
                  </a:cubicBezTo>
                  <a:cubicBezTo>
                    <a:pt x="37" y="1"/>
                    <a:pt x="37" y="1"/>
                    <a:pt x="37" y="1"/>
                  </a:cubicBezTo>
                  <a:cubicBezTo>
                    <a:pt x="36" y="0"/>
                    <a:pt x="35" y="0"/>
                    <a:pt x="34" y="1"/>
                  </a:cubicBezTo>
                  <a:cubicBezTo>
                    <a:pt x="34" y="1"/>
                    <a:pt x="34" y="2"/>
                    <a:pt x="34" y="3"/>
                  </a:cubicBezTo>
                  <a:cubicBezTo>
                    <a:pt x="43" y="16"/>
                    <a:pt x="43" y="16"/>
                    <a:pt x="43" y="16"/>
                  </a:cubicBezTo>
                  <a:cubicBezTo>
                    <a:pt x="21" y="16"/>
                    <a:pt x="21" y="16"/>
                    <a:pt x="21" y="16"/>
                  </a:cubicBezTo>
                  <a:cubicBezTo>
                    <a:pt x="30" y="3"/>
                    <a:pt x="30" y="3"/>
                    <a:pt x="30" y="3"/>
                  </a:cubicBezTo>
                  <a:cubicBezTo>
                    <a:pt x="31" y="2"/>
                    <a:pt x="31" y="1"/>
                    <a:pt x="30" y="1"/>
                  </a:cubicBezTo>
                  <a:cubicBezTo>
                    <a:pt x="29" y="0"/>
                    <a:pt x="28" y="0"/>
                    <a:pt x="28" y="1"/>
                  </a:cubicBezTo>
                  <a:cubicBezTo>
                    <a:pt x="17" y="16"/>
                    <a:pt x="17" y="16"/>
                    <a:pt x="17" y="16"/>
                  </a:cubicBezTo>
                  <a:cubicBezTo>
                    <a:pt x="1" y="16"/>
                    <a:pt x="1" y="16"/>
                    <a:pt x="1" y="16"/>
                  </a:cubicBezTo>
                  <a:cubicBezTo>
                    <a:pt x="1" y="16"/>
                    <a:pt x="0" y="17"/>
                    <a:pt x="0" y="18"/>
                  </a:cubicBezTo>
                  <a:cubicBezTo>
                    <a:pt x="0" y="27"/>
                    <a:pt x="0" y="27"/>
                    <a:pt x="0" y="27"/>
                  </a:cubicBezTo>
                  <a:cubicBezTo>
                    <a:pt x="0" y="28"/>
                    <a:pt x="1" y="28"/>
                    <a:pt x="1" y="28"/>
                  </a:cubicBezTo>
                  <a:cubicBezTo>
                    <a:pt x="4" y="28"/>
                    <a:pt x="4" y="28"/>
                    <a:pt x="4" y="28"/>
                  </a:cubicBezTo>
                  <a:cubicBezTo>
                    <a:pt x="9" y="56"/>
                    <a:pt x="9" y="56"/>
                    <a:pt x="9" y="56"/>
                  </a:cubicBezTo>
                  <a:cubicBezTo>
                    <a:pt x="9" y="57"/>
                    <a:pt x="10" y="57"/>
                    <a:pt x="11" y="57"/>
                  </a:cubicBezTo>
                  <a:cubicBezTo>
                    <a:pt x="54" y="57"/>
                    <a:pt x="54" y="57"/>
                    <a:pt x="54" y="57"/>
                  </a:cubicBezTo>
                  <a:cubicBezTo>
                    <a:pt x="54" y="57"/>
                    <a:pt x="55" y="57"/>
                    <a:pt x="55" y="56"/>
                  </a:cubicBezTo>
                  <a:cubicBezTo>
                    <a:pt x="60" y="28"/>
                    <a:pt x="60" y="28"/>
                    <a:pt x="60" y="28"/>
                  </a:cubicBezTo>
                  <a:cubicBezTo>
                    <a:pt x="63" y="28"/>
                    <a:pt x="63" y="28"/>
                    <a:pt x="63" y="28"/>
                  </a:cubicBezTo>
                  <a:cubicBezTo>
                    <a:pt x="64" y="28"/>
                    <a:pt x="64" y="28"/>
                    <a:pt x="64" y="27"/>
                  </a:cubicBezTo>
                  <a:cubicBezTo>
                    <a:pt x="64" y="18"/>
                    <a:pt x="64" y="18"/>
                    <a:pt x="64" y="18"/>
                  </a:cubicBezTo>
                  <a:cubicBezTo>
                    <a:pt x="64" y="17"/>
                    <a:pt x="64" y="16"/>
                    <a:pt x="63" y="16"/>
                  </a:cubicBezTo>
                  <a:close/>
                  <a:moveTo>
                    <a:pt x="52" y="54"/>
                  </a:moveTo>
                  <a:cubicBezTo>
                    <a:pt x="12" y="54"/>
                    <a:pt x="12" y="54"/>
                    <a:pt x="12" y="54"/>
                  </a:cubicBezTo>
                  <a:cubicBezTo>
                    <a:pt x="7" y="28"/>
                    <a:pt x="7" y="28"/>
                    <a:pt x="7" y="28"/>
                  </a:cubicBezTo>
                  <a:cubicBezTo>
                    <a:pt x="18" y="28"/>
                    <a:pt x="18" y="28"/>
                    <a:pt x="18" y="28"/>
                  </a:cubicBezTo>
                  <a:cubicBezTo>
                    <a:pt x="18" y="48"/>
                    <a:pt x="18" y="48"/>
                    <a:pt x="18" y="48"/>
                  </a:cubicBezTo>
                  <a:cubicBezTo>
                    <a:pt x="18" y="49"/>
                    <a:pt x="18" y="50"/>
                    <a:pt x="19" y="50"/>
                  </a:cubicBezTo>
                  <a:cubicBezTo>
                    <a:pt x="20" y="50"/>
                    <a:pt x="21" y="49"/>
                    <a:pt x="21" y="48"/>
                  </a:cubicBezTo>
                  <a:cubicBezTo>
                    <a:pt x="21" y="28"/>
                    <a:pt x="21" y="28"/>
                    <a:pt x="21" y="28"/>
                  </a:cubicBezTo>
                  <a:cubicBezTo>
                    <a:pt x="27" y="28"/>
                    <a:pt x="27" y="28"/>
                    <a:pt x="27" y="28"/>
                  </a:cubicBezTo>
                  <a:cubicBezTo>
                    <a:pt x="27" y="48"/>
                    <a:pt x="27" y="48"/>
                    <a:pt x="27" y="48"/>
                  </a:cubicBezTo>
                  <a:cubicBezTo>
                    <a:pt x="27" y="49"/>
                    <a:pt x="27" y="50"/>
                    <a:pt x="28" y="50"/>
                  </a:cubicBezTo>
                  <a:cubicBezTo>
                    <a:pt x="29" y="50"/>
                    <a:pt x="30" y="49"/>
                    <a:pt x="30" y="48"/>
                  </a:cubicBezTo>
                  <a:cubicBezTo>
                    <a:pt x="30" y="28"/>
                    <a:pt x="30" y="28"/>
                    <a:pt x="30" y="28"/>
                  </a:cubicBezTo>
                  <a:cubicBezTo>
                    <a:pt x="35" y="28"/>
                    <a:pt x="35" y="28"/>
                    <a:pt x="35" y="28"/>
                  </a:cubicBezTo>
                  <a:cubicBezTo>
                    <a:pt x="35" y="48"/>
                    <a:pt x="35" y="48"/>
                    <a:pt x="35" y="48"/>
                  </a:cubicBezTo>
                  <a:cubicBezTo>
                    <a:pt x="35" y="49"/>
                    <a:pt x="36" y="49"/>
                    <a:pt x="36" y="49"/>
                  </a:cubicBezTo>
                  <a:cubicBezTo>
                    <a:pt x="37" y="49"/>
                    <a:pt x="38" y="49"/>
                    <a:pt x="38" y="48"/>
                  </a:cubicBezTo>
                  <a:cubicBezTo>
                    <a:pt x="38" y="28"/>
                    <a:pt x="38" y="28"/>
                    <a:pt x="38" y="28"/>
                  </a:cubicBezTo>
                  <a:cubicBezTo>
                    <a:pt x="44" y="28"/>
                    <a:pt x="44" y="28"/>
                    <a:pt x="44" y="28"/>
                  </a:cubicBezTo>
                  <a:cubicBezTo>
                    <a:pt x="44" y="48"/>
                    <a:pt x="44" y="48"/>
                    <a:pt x="44" y="48"/>
                  </a:cubicBezTo>
                  <a:cubicBezTo>
                    <a:pt x="44" y="49"/>
                    <a:pt x="45" y="49"/>
                    <a:pt x="45" y="49"/>
                  </a:cubicBezTo>
                  <a:cubicBezTo>
                    <a:pt x="46" y="49"/>
                    <a:pt x="47" y="49"/>
                    <a:pt x="47" y="48"/>
                  </a:cubicBezTo>
                  <a:cubicBezTo>
                    <a:pt x="47" y="28"/>
                    <a:pt x="47" y="28"/>
                    <a:pt x="47" y="28"/>
                  </a:cubicBezTo>
                  <a:cubicBezTo>
                    <a:pt x="57" y="28"/>
                    <a:pt x="57" y="28"/>
                    <a:pt x="57" y="28"/>
                  </a:cubicBezTo>
                  <a:lnTo>
                    <a:pt x="52" y="54"/>
                  </a:lnTo>
                  <a:close/>
                  <a:moveTo>
                    <a:pt x="61" y="25"/>
                  </a:moveTo>
                  <a:cubicBezTo>
                    <a:pt x="59" y="25"/>
                    <a:pt x="59" y="25"/>
                    <a:pt x="59" y="25"/>
                  </a:cubicBezTo>
                  <a:cubicBezTo>
                    <a:pt x="59" y="25"/>
                    <a:pt x="59" y="25"/>
                    <a:pt x="59" y="25"/>
                  </a:cubicBezTo>
                  <a:cubicBezTo>
                    <a:pt x="59" y="25"/>
                    <a:pt x="59" y="25"/>
                    <a:pt x="59" y="25"/>
                  </a:cubicBezTo>
                  <a:cubicBezTo>
                    <a:pt x="6" y="25"/>
                    <a:pt x="6" y="25"/>
                    <a:pt x="6" y="25"/>
                  </a:cubicBezTo>
                  <a:cubicBezTo>
                    <a:pt x="3" y="25"/>
                    <a:pt x="3" y="25"/>
                    <a:pt x="3" y="25"/>
                  </a:cubicBezTo>
                  <a:cubicBezTo>
                    <a:pt x="3" y="19"/>
                    <a:pt x="3" y="19"/>
                    <a:pt x="3" y="19"/>
                  </a:cubicBezTo>
                  <a:cubicBezTo>
                    <a:pt x="15" y="19"/>
                    <a:pt x="15" y="19"/>
                    <a:pt x="15" y="19"/>
                  </a:cubicBezTo>
                  <a:cubicBezTo>
                    <a:pt x="14" y="21"/>
                    <a:pt x="14" y="21"/>
                    <a:pt x="14" y="21"/>
                  </a:cubicBezTo>
                  <a:cubicBezTo>
                    <a:pt x="13" y="22"/>
                    <a:pt x="13" y="23"/>
                    <a:pt x="14" y="23"/>
                  </a:cubicBezTo>
                  <a:cubicBezTo>
                    <a:pt x="14" y="24"/>
                    <a:pt x="15" y="24"/>
                    <a:pt x="15" y="24"/>
                  </a:cubicBezTo>
                  <a:cubicBezTo>
                    <a:pt x="15" y="24"/>
                    <a:pt x="16" y="23"/>
                    <a:pt x="16" y="23"/>
                  </a:cubicBezTo>
                  <a:cubicBezTo>
                    <a:pt x="19" y="19"/>
                    <a:pt x="19" y="19"/>
                    <a:pt x="19" y="19"/>
                  </a:cubicBezTo>
                  <a:cubicBezTo>
                    <a:pt x="46" y="19"/>
                    <a:pt x="46" y="19"/>
                    <a:pt x="46" y="19"/>
                  </a:cubicBezTo>
                  <a:cubicBezTo>
                    <a:pt x="48" y="23"/>
                    <a:pt x="48" y="23"/>
                    <a:pt x="48" y="23"/>
                  </a:cubicBezTo>
                  <a:cubicBezTo>
                    <a:pt x="49" y="23"/>
                    <a:pt x="49" y="24"/>
                    <a:pt x="50" y="24"/>
                  </a:cubicBezTo>
                  <a:cubicBezTo>
                    <a:pt x="50" y="24"/>
                    <a:pt x="50" y="24"/>
                    <a:pt x="50" y="23"/>
                  </a:cubicBezTo>
                  <a:cubicBezTo>
                    <a:pt x="51" y="23"/>
                    <a:pt x="51" y="22"/>
                    <a:pt x="51" y="21"/>
                  </a:cubicBezTo>
                  <a:cubicBezTo>
                    <a:pt x="49" y="19"/>
                    <a:pt x="49" y="19"/>
                    <a:pt x="49" y="19"/>
                  </a:cubicBezTo>
                  <a:cubicBezTo>
                    <a:pt x="61" y="19"/>
                    <a:pt x="61" y="19"/>
                    <a:pt x="61" y="19"/>
                  </a:cubicBezTo>
                  <a:lnTo>
                    <a:pt x="61" y="2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cxnSp>
        <p:nvCxnSpPr>
          <p:cNvPr id="119" name="ตัวเชื่อมต่อตรง 237"/>
          <p:cNvCxnSpPr/>
          <p:nvPr/>
        </p:nvCxnSpPr>
        <p:spPr>
          <a:xfrm>
            <a:off x="5091774" y="5257800"/>
            <a:ext cx="2438400" cy="126885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20" name="กลุ่ม 119"/>
          <p:cNvGrpSpPr/>
          <p:nvPr/>
        </p:nvGrpSpPr>
        <p:grpSpPr>
          <a:xfrm>
            <a:off x="2865437" y="2743200"/>
            <a:ext cx="5254625" cy="2317750"/>
            <a:chOff x="15670212" y="2895600"/>
            <a:chExt cx="5254625" cy="2317750"/>
          </a:xfrm>
        </p:grpSpPr>
        <p:sp>
          <p:nvSpPr>
            <p:cNvPr id="121"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2"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23"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Commerce</a:t>
              </a:r>
            </a:p>
          </p:txBody>
        </p:sp>
        <p:sp>
          <p:nvSpPr>
            <p:cNvPr id="124" name="TextBox 123"/>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cxnSp>
        <p:nvCxnSpPr>
          <p:cNvPr id="125" name="ตัวเชื่อมต่อตรง 237"/>
          <p:cNvCxnSpPr/>
          <p:nvPr/>
        </p:nvCxnSpPr>
        <p:spPr>
          <a:xfrm flipV="1">
            <a:off x="8396306" y="8893175"/>
            <a:ext cx="2857534" cy="1013396"/>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26" name="กลุ่ม 125"/>
          <p:cNvGrpSpPr/>
          <p:nvPr/>
        </p:nvGrpSpPr>
        <p:grpSpPr>
          <a:xfrm>
            <a:off x="3001300" y="9569450"/>
            <a:ext cx="5254625" cy="2317750"/>
            <a:chOff x="12390437" y="5235575"/>
            <a:chExt cx="5254625" cy="2317750"/>
          </a:xfrm>
        </p:grpSpPr>
        <p:sp>
          <p:nvSpPr>
            <p:cNvPr id="127" name="Freeform 12"/>
            <p:cNvSpPr>
              <a:spLocks/>
            </p:cNvSpPr>
            <p:nvPr/>
          </p:nvSpPr>
          <p:spPr bwMode="auto">
            <a:xfrm>
              <a:off x="12390437" y="5235575"/>
              <a:ext cx="5254625" cy="2317750"/>
            </a:xfrm>
            <a:custGeom>
              <a:avLst/>
              <a:gdLst>
                <a:gd name="T0" fmla="*/ 238 w 238"/>
                <a:gd name="T1" fmla="*/ 94 h 105"/>
                <a:gd name="T2" fmla="*/ 227 w 238"/>
                <a:gd name="T3" fmla="*/ 105 h 105"/>
                <a:gd name="T4" fmla="*/ 11 w 238"/>
                <a:gd name="T5" fmla="*/ 105 h 105"/>
                <a:gd name="T6" fmla="*/ 0 w 238"/>
                <a:gd name="T7" fmla="*/ 94 h 105"/>
                <a:gd name="T8" fmla="*/ 0 w 238"/>
                <a:gd name="T9" fmla="*/ 12 h 105"/>
                <a:gd name="T10" fmla="*/ 11 w 238"/>
                <a:gd name="T11" fmla="*/ 0 h 105"/>
                <a:gd name="T12" fmla="*/ 227 w 238"/>
                <a:gd name="T13" fmla="*/ 0 h 105"/>
                <a:gd name="T14" fmla="*/ 238 w 238"/>
                <a:gd name="T15" fmla="*/ 12 h 105"/>
                <a:gd name="T16" fmla="*/ 238 w 238"/>
                <a:gd name="T17"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4"/>
                  </a:moveTo>
                  <a:cubicBezTo>
                    <a:pt x="238" y="100"/>
                    <a:pt x="233" y="105"/>
                    <a:pt x="227" y="105"/>
                  </a:cubicBezTo>
                  <a:cubicBezTo>
                    <a:pt x="11" y="105"/>
                    <a:pt x="11" y="105"/>
                    <a:pt x="11" y="105"/>
                  </a:cubicBezTo>
                  <a:cubicBezTo>
                    <a:pt x="5" y="105"/>
                    <a:pt x="0" y="100"/>
                    <a:pt x="0" y="94"/>
                  </a:cubicBezTo>
                  <a:cubicBezTo>
                    <a:pt x="0" y="12"/>
                    <a:pt x="0" y="12"/>
                    <a:pt x="0" y="12"/>
                  </a:cubicBezTo>
                  <a:cubicBezTo>
                    <a:pt x="0" y="5"/>
                    <a:pt x="5" y="0"/>
                    <a:pt x="11" y="0"/>
                  </a:cubicBezTo>
                  <a:cubicBezTo>
                    <a:pt x="227" y="0"/>
                    <a:pt x="227" y="0"/>
                    <a:pt x="227" y="0"/>
                  </a:cubicBezTo>
                  <a:cubicBezTo>
                    <a:pt x="233" y="0"/>
                    <a:pt x="238" y="5"/>
                    <a:pt x="238" y="12"/>
                  </a:cubicBezTo>
                  <a:lnTo>
                    <a:pt x="238" y="94"/>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 name="Freeform 13"/>
            <p:cNvSpPr>
              <a:spLocks/>
            </p:cNvSpPr>
            <p:nvPr/>
          </p:nvSpPr>
          <p:spPr bwMode="auto">
            <a:xfrm>
              <a:off x="12390437" y="5235575"/>
              <a:ext cx="5254625" cy="971550"/>
            </a:xfrm>
            <a:custGeom>
              <a:avLst/>
              <a:gdLst>
                <a:gd name="T0" fmla="*/ 238 w 238"/>
                <a:gd name="T1" fmla="*/ 44 h 44"/>
                <a:gd name="T2" fmla="*/ 238 w 238"/>
                <a:gd name="T3" fmla="*/ 12 h 44"/>
                <a:gd name="T4" fmla="*/ 227 w 238"/>
                <a:gd name="T5" fmla="*/ 0 h 44"/>
                <a:gd name="T6" fmla="*/ 11 w 238"/>
                <a:gd name="T7" fmla="*/ 0 h 44"/>
                <a:gd name="T8" fmla="*/ 0 w 238"/>
                <a:gd name="T9" fmla="*/ 12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2"/>
                    <a:pt x="238" y="12"/>
                    <a:pt x="238" y="12"/>
                  </a:cubicBezTo>
                  <a:cubicBezTo>
                    <a:pt x="238" y="5"/>
                    <a:pt x="233" y="0"/>
                    <a:pt x="227" y="0"/>
                  </a:cubicBezTo>
                  <a:cubicBezTo>
                    <a:pt x="11" y="0"/>
                    <a:pt x="11" y="0"/>
                    <a:pt x="11" y="0"/>
                  </a:cubicBezTo>
                  <a:cubicBezTo>
                    <a:pt x="5" y="0"/>
                    <a:pt x="0" y="5"/>
                    <a:pt x="0" y="12"/>
                  </a:cubicBezTo>
                  <a:cubicBezTo>
                    <a:pt x="0" y="44"/>
                    <a:pt x="0" y="44"/>
                    <a:pt x="0" y="44"/>
                  </a:cubicBezTo>
                  <a:lnTo>
                    <a:pt x="238" y="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29" name="TextBox 31"/>
            <p:cNvSpPr txBox="1">
              <a:spLocks noChangeArrowheads="1"/>
            </p:cNvSpPr>
            <p:nvPr/>
          </p:nvSpPr>
          <p:spPr bwMode="auto">
            <a:xfrm>
              <a:off x="12390437" y="5410200"/>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Help</a:t>
              </a:r>
            </a:p>
          </p:txBody>
        </p:sp>
        <p:sp>
          <p:nvSpPr>
            <p:cNvPr id="130" name="TextBox 129"/>
            <p:cNvSpPr txBox="1"/>
            <p:nvPr/>
          </p:nvSpPr>
          <p:spPr>
            <a:xfrm>
              <a:off x="12390437" y="6294163"/>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cxnSp>
        <p:nvCxnSpPr>
          <p:cNvPr id="131" name="ตัวเชื่อมต่อตรง 237"/>
          <p:cNvCxnSpPr/>
          <p:nvPr/>
        </p:nvCxnSpPr>
        <p:spPr>
          <a:xfrm rot="10800000" flipV="1">
            <a:off x="14003716" y="3705220"/>
            <a:ext cx="2129830" cy="1400180"/>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32" name="กลุ่ม 131"/>
          <p:cNvGrpSpPr/>
          <p:nvPr/>
        </p:nvGrpSpPr>
        <p:grpSpPr>
          <a:xfrm>
            <a:off x="16347417" y="2735257"/>
            <a:ext cx="5266395" cy="2317750"/>
            <a:chOff x="15658442" y="7620000"/>
            <a:chExt cx="5266395" cy="2317750"/>
          </a:xfrm>
        </p:grpSpPr>
        <p:sp>
          <p:nvSpPr>
            <p:cNvPr id="133" name="Freeform 14"/>
            <p:cNvSpPr>
              <a:spLocks/>
            </p:cNvSpPr>
            <p:nvPr/>
          </p:nvSpPr>
          <p:spPr bwMode="auto">
            <a:xfrm>
              <a:off x="15670212" y="76200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4" name="Freeform 15"/>
            <p:cNvSpPr>
              <a:spLocks/>
            </p:cNvSpPr>
            <p:nvPr/>
          </p:nvSpPr>
          <p:spPr bwMode="auto">
            <a:xfrm>
              <a:off x="15670212" y="7620000"/>
              <a:ext cx="5254625" cy="969963"/>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35" name="TextBox 31"/>
            <p:cNvSpPr txBox="1">
              <a:spLocks noChangeArrowheads="1"/>
            </p:cNvSpPr>
            <p:nvPr/>
          </p:nvSpPr>
          <p:spPr bwMode="auto">
            <a:xfrm>
              <a:off x="15658442" y="7794142"/>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Business</a:t>
              </a:r>
            </a:p>
          </p:txBody>
        </p:sp>
        <p:sp>
          <p:nvSpPr>
            <p:cNvPr id="136" name="TextBox 135"/>
            <p:cNvSpPr txBox="1"/>
            <p:nvPr/>
          </p:nvSpPr>
          <p:spPr>
            <a:xfrm>
              <a:off x="15658442" y="8678105"/>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cxnSp>
        <p:nvCxnSpPr>
          <p:cNvPr id="137" name="ตัวเชื่อมต่อตรง 237"/>
          <p:cNvCxnSpPr/>
          <p:nvPr/>
        </p:nvCxnSpPr>
        <p:spPr>
          <a:xfrm rot="16200000" flipV="1">
            <a:off x="17977738" y="7519101"/>
            <a:ext cx="2160398" cy="129539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38" name="กลุ่ม 137"/>
          <p:cNvGrpSpPr/>
          <p:nvPr/>
        </p:nvGrpSpPr>
        <p:grpSpPr>
          <a:xfrm>
            <a:off x="16584612" y="9529461"/>
            <a:ext cx="5254625" cy="2317750"/>
            <a:chOff x="12390437" y="9980612"/>
            <a:chExt cx="5254625" cy="2317750"/>
          </a:xfrm>
        </p:grpSpPr>
        <p:sp>
          <p:nvSpPr>
            <p:cNvPr id="139" name="Freeform 16"/>
            <p:cNvSpPr>
              <a:spLocks/>
            </p:cNvSpPr>
            <p:nvPr/>
          </p:nvSpPr>
          <p:spPr bwMode="auto">
            <a:xfrm>
              <a:off x="12390437" y="9980612"/>
              <a:ext cx="5254625" cy="2317750"/>
            </a:xfrm>
            <a:custGeom>
              <a:avLst/>
              <a:gdLst>
                <a:gd name="T0" fmla="*/ 238 w 238"/>
                <a:gd name="T1" fmla="*/ 94 h 105"/>
                <a:gd name="T2" fmla="*/ 227 w 238"/>
                <a:gd name="T3" fmla="*/ 105 h 105"/>
                <a:gd name="T4" fmla="*/ 11 w 238"/>
                <a:gd name="T5" fmla="*/ 105 h 105"/>
                <a:gd name="T6" fmla="*/ 0 w 238"/>
                <a:gd name="T7" fmla="*/ 94 h 105"/>
                <a:gd name="T8" fmla="*/ 0 w 238"/>
                <a:gd name="T9" fmla="*/ 12 h 105"/>
                <a:gd name="T10" fmla="*/ 11 w 238"/>
                <a:gd name="T11" fmla="*/ 0 h 105"/>
                <a:gd name="T12" fmla="*/ 227 w 238"/>
                <a:gd name="T13" fmla="*/ 0 h 105"/>
                <a:gd name="T14" fmla="*/ 238 w 238"/>
                <a:gd name="T15" fmla="*/ 12 h 105"/>
                <a:gd name="T16" fmla="*/ 238 w 238"/>
                <a:gd name="T17"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4"/>
                  </a:moveTo>
                  <a:cubicBezTo>
                    <a:pt x="238" y="100"/>
                    <a:pt x="233" y="105"/>
                    <a:pt x="227" y="105"/>
                  </a:cubicBezTo>
                  <a:cubicBezTo>
                    <a:pt x="11" y="105"/>
                    <a:pt x="11" y="105"/>
                    <a:pt x="11" y="105"/>
                  </a:cubicBezTo>
                  <a:cubicBezTo>
                    <a:pt x="5" y="105"/>
                    <a:pt x="0" y="100"/>
                    <a:pt x="0" y="94"/>
                  </a:cubicBezTo>
                  <a:cubicBezTo>
                    <a:pt x="0" y="12"/>
                    <a:pt x="0" y="12"/>
                    <a:pt x="0" y="12"/>
                  </a:cubicBezTo>
                  <a:cubicBezTo>
                    <a:pt x="0" y="6"/>
                    <a:pt x="5" y="0"/>
                    <a:pt x="11" y="0"/>
                  </a:cubicBezTo>
                  <a:cubicBezTo>
                    <a:pt x="227" y="0"/>
                    <a:pt x="227" y="0"/>
                    <a:pt x="227" y="0"/>
                  </a:cubicBezTo>
                  <a:cubicBezTo>
                    <a:pt x="233" y="0"/>
                    <a:pt x="238" y="6"/>
                    <a:pt x="238" y="12"/>
                  </a:cubicBezTo>
                  <a:lnTo>
                    <a:pt x="238" y="94"/>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0" name="Freeform 17"/>
            <p:cNvSpPr>
              <a:spLocks/>
            </p:cNvSpPr>
            <p:nvPr/>
          </p:nvSpPr>
          <p:spPr bwMode="auto">
            <a:xfrm>
              <a:off x="12390437" y="9980612"/>
              <a:ext cx="5254625" cy="971550"/>
            </a:xfrm>
            <a:custGeom>
              <a:avLst/>
              <a:gdLst>
                <a:gd name="T0" fmla="*/ 238 w 238"/>
                <a:gd name="T1" fmla="*/ 44 h 44"/>
                <a:gd name="T2" fmla="*/ 238 w 238"/>
                <a:gd name="T3" fmla="*/ 12 h 44"/>
                <a:gd name="T4" fmla="*/ 227 w 238"/>
                <a:gd name="T5" fmla="*/ 0 h 44"/>
                <a:gd name="T6" fmla="*/ 11 w 238"/>
                <a:gd name="T7" fmla="*/ 0 h 44"/>
                <a:gd name="T8" fmla="*/ 0 w 238"/>
                <a:gd name="T9" fmla="*/ 12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2"/>
                    <a:pt x="238" y="12"/>
                    <a:pt x="238" y="12"/>
                  </a:cubicBezTo>
                  <a:cubicBezTo>
                    <a:pt x="238" y="6"/>
                    <a:pt x="233" y="0"/>
                    <a:pt x="227" y="0"/>
                  </a:cubicBezTo>
                  <a:cubicBezTo>
                    <a:pt x="11" y="0"/>
                    <a:pt x="11" y="0"/>
                    <a:pt x="11" y="0"/>
                  </a:cubicBezTo>
                  <a:cubicBezTo>
                    <a:pt x="5" y="0"/>
                    <a:pt x="0" y="6"/>
                    <a:pt x="0" y="12"/>
                  </a:cubicBezTo>
                  <a:cubicBezTo>
                    <a:pt x="0" y="44"/>
                    <a:pt x="0" y="44"/>
                    <a:pt x="0" y="44"/>
                  </a:cubicBezTo>
                  <a:lnTo>
                    <a:pt x="238" y="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41" name="TextBox 31"/>
            <p:cNvSpPr txBox="1">
              <a:spLocks noChangeArrowheads="1"/>
            </p:cNvSpPr>
            <p:nvPr/>
          </p:nvSpPr>
          <p:spPr bwMode="auto">
            <a:xfrm>
              <a:off x="12392924" y="10165556"/>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Design</a:t>
              </a:r>
            </a:p>
          </p:txBody>
        </p:sp>
        <p:sp>
          <p:nvSpPr>
            <p:cNvPr id="142" name="TextBox 141"/>
            <p:cNvSpPr txBox="1"/>
            <p:nvPr/>
          </p:nvSpPr>
          <p:spPr>
            <a:xfrm>
              <a:off x="12392924" y="11049519"/>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54" name="Group 53"/>
          <p:cNvGrpSpPr/>
          <p:nvPr/>
        </p:nvGrpSpPr>
        <p:grpSpPr>
          <a:xfrm>
            <a:off x="9342437" y="0"/>
            <a:ext cx="5121981" cy="1859280"/>
            <a:chOff x="9266237" y="-30479"/>
            <a:chExt cx="5121981" cy="1859280"/>
          </a:xfrm>
        </p:grpSpPr>
        <p:sp>
          <p:nvSpPr>
            <p:cNvPr id="5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6" name="TextBox 5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7" name="กลุ่ม 1"/>
            <p:cNvGrpSpPr/>
            <p:nvPr/>
          </p:nvGrpSpPr>
          <p:grpSpPr>
            <a:xfrm>
              <a:off x="10629638" y="960536"/>
              <a:ext cx="2675199" cy="191868"/>
              <a:chOff x="731836" y="7607630"/>
              <a:chExt cx="3043601" cy="240970"/>
            </a:xfrm>
          </p:grpSpPr>
          <p:sp>
            <p:nvSpPr>
              <p:cNvPr id="5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4054808104"/>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up)">
                                      <p:cBhvr>
                                        <p:cTn id="19" dur="500"/>
                                        <p:tgtEl>
                                          <p:spTgt spid="2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19"/>
                                        </p:tgtEl>
                                        <p:attrNameLst>
                                          <p:attrName>style.visibility</p:attrName>
                                        </p:attrNameLst>
                                      </p:cBhvr>
                                      <p:to>
                                        <p:strVal val="visible"/>
                                      </p:to>
                                    </p:set>
                                    <p:animEffect transition="in" filter="wipe(right)">
                                      <p:cBhvr>
                                        <p:cTn id="23" dur="500"/>
                                        <p:tgtEl>
                                          <p:spTgt spid="119"/>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120"/>
                                        </p:tgtEl>
                                        <p:attrNameLst>
                                          <p:attrName>style.visibility</p:attrName>
                                        </p:attrNameLst>
                                      </p:cBhvr>
                                      <p:to>
                                        <p:strVal val="visible"/>
                                      </p:to>
                                    </p:set>
                                    <p:animEffect transition="in" filter="wipe(left)">
                                      <p:cBhvr>
                                        <p:cTn id="27" dur="500"/>
                                        <p:tgtEl>
                                          <p:spTgt spid="120"/>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125"/>
                                        </p:tgtEl>
                                        <p:attrNameLst>
                                          <p:attrName>style.visibility</p:attrName>
                                        </p:attrNameLst>
                                      </p:cBhvr>
                                      <p:to>
                                        <p:strVal val="visible"/>
                                      </p:to>
                                    </p:set>
                                    <p:animEffect transition="in" filter="wipe(right)">
                                      <p:cBhvr>
                                        <p:cTn id="31" dur="500"/>
                                        <p:tgtEl>
                                          <p:spTgt spid="125"/>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Effect transition="in" filter="wipe(left)">
                                      <p:cBhvr>
                                        <p:cTn id="35" dur="500"/>
                                        <p:tgtEl>
                                          <p:spTgt spid="126"/>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131"/>
                                        </p:tgtEl>
                                        <p:attrNameLst>
                                          <p:attrName>style.visibility</p:attrName>
                                        </p:attrNameLst>
                                      </p:cBhvr>
                                      <p:to>
                                        <p:strVal val="visible"/>
                                      </p:to>
                                    </p:set>
                                    <p:animEffect transition="in" filter="wipe(down)">
                                      <p:cBhvr>
                                        <p:cTn id="39" dur="500"/>
                                        <p:tgtEl>
                                          <p:spTgt spid="131"/>
                                        </p:tgtEl>
                                      </p:cBhvr>
                                    </p:animEffect>
                                  </p:childTnLst>
                                </p:cTn>
                              </p:par>
                            </p:childTnLst>
                          </p:cTn>
                        </p:par>
                        <p:par>
                          <p:cTn id="40" fill="hold">
                            <p:stCondLst>
                              <p:cond delay="4500"/>
                            </p:stCondLst>
                            <p:childTnLst>
                              <p:par>
                                <p:cTn id="41" presetID="22" presetClass="entr" presetSubtype="8" fill="hold" nodeType="afterEffect">
                                  <p:stCondLst>
                                    <p:cond delay="0"/>
                                  </p:stCondLst>
                                  <p:childTnLst>
                                    <p:set>
                                      <p:cBhvr>
                                        <p:cTn id="42" dur="1" fill="hold">
                                          <p:stCondLst>
                                            <p:cond delay="0"/>
                                          </p:stCondLst>
                                        </p:cTn>
                                        <p:tgtEl>
                                          <p:spTgt spid="132"/>
                                        </p:tgtEl>
                                        <p:attrNameLst>
                                          <p:attrName>style.visibility</p:attrName>
                                        </p:attrNameLst>
                                      </p:cBhvr>
                                      <p:to>
                                        <p:strVal val="visible"/>
                                      </p:to>
                                    </p:set>
                                    <p:animEffect transition="in" filter="wipe(left)">
                                      <p:cBhvr>
                                        <p:cTn id="43" dur="500"/>
                                        <p:tgtEl>
                                          <p:spTgt spid="132"/>
                                        </p:tgtEl>
                                      </p:cBhvr>
                                    </p:animEffect>
                                  </p:childTnLst>
                                </p:cTn>
                              </p:par>
                            </p:childTnLst>
                          </p:cTn>
                        </p:par>
                        <p:par>
                          <p:cTn id="44" fill="hold">
                            <p:stCondLst>
                              <p:cond delay="5000"/>
                            </p:stCondLst>
                            <p:childTnLst>
                              <p:par>
                                <p:cTn id="45" presetID="22" presetClass="entr" presetSubtype="1" fill="hold" nodeType="afterEffect">
                                  <p:stCondLst>
                                    <p:cond delay="0"/>
                                  </p:stCondLst>
                                  <p:childTnLst>
                                    <p:set>
                                      <p:cBhvr>
                                        <p:cTn id="46" dur="1" fill="hold">
                                          <p:stCondLst>
                                            <p:cond delay="0"/>
                                          </p:stCondLst>
                                        </p:cTn>
                                        <p:tgtEl>
                                          <p:spTgt spid="137"/>
                                        </p:tgtEl>
                                        <p:attrNameLst>
                                          <p:attrName>style.visibility</p:attrName>
                                        </p:attrNameLst>
                                      </p:cBhvr>
                                      <p:to>
                                        <p:strVal val="visible"/>
                                      </p:to>
                                    </p:set>
                                    <p:animEffect transition="in" filter="wipe(up)">
                                      <p:cBhvr>
                                        <p:cTn id="47" dur="500"/>
                                        <p:tgtEl>
                                          <p:spTgt spid="137"/>
                                        </p:tgtEl>
                                      </p:cBhvr>
                                    </p:animEffect>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138"/>
                                        </p:tgtEl>
                                        <p:attrNameLst>
                                          <p:attrName>style.visibility</p:attrName>
                                        </p:attrNameLst>
                                      </p:cBhvr>
                                      <p:to>
                                        <p:strVal val="visible"/>
                                      </p:to>
                                    </p:set>
                                    <p:animEffect transition="in" filter="wipe(left)">
                                      <p:cBhvr>
                                        <p:cTn id="51"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กลุ่ม 26"/>
          <p:cNvGrpSpPr/>
          <p:nvPr/>
        </p:nvGrpSpPr>
        <p:grpSpPr>
          <a:xfrm>
            <a:off x="7937500" y="3368675"/>
            <a:ext cx="4213225" cy="4214813"/>
            <a:chOff x="7785100" y="3368675"/>
            <a:chExt cx="4213225" cy="4214813"/>
          </a:xfrm>
        </p:grpSpPr>
        <p:sp>
          <p:nvSpPr>
            <p:cNvPr id="10" name="Freeform 8"/>
            <p:cNvSpPr>
              <a:spLocks/>
            </p:cNvSpPr>
            <p:nvPr/>
          </p:nvSpPr>
          <p:spPr bwMode="auto">
            <a:xfrm>
              <a:off x="7785100" y="3368675"/>
              <a:ext cx="4213225" cy="4214813"/>
            </a:xfrm>
            <a:custGeom>
              <a:avLst/>
              <a:gdLst>
                <a:gd name="T0" fmla="*/ 0 w 272"/>
                <a:gd name="T1" fmla="*/ 272 h 272"/>
                <a:gd name="T2" fmla="*/ 272 w 272"/>
                <a:gd name="T3" fmla="*/ 272 h 272"/>
                <a:gd name="T4" fmla="*/ 272 w 272"/>
                <a:gd name="T5" fmla="*/ 0 h 272"/>
                <a:gd name="T6" fmla="*/ 0 w 272"/>
                <a:gd name="T7" fmla="*/ 272 h 272"/>
              </a:gdLst>
              <a:ahLst/>
              <a:cxnLst>
                <a:cxn ang="0">
                  <a:pos x="T0" y="T1"/>
                </a:cxn>
                <a:cxn ang="0">
                  <a:pos x="T2" y="T3"/>
                </a:cxn>
                <a:cxn ang="0">
                  <a:pos x="T4" y="T5"/>
                </a:cxn>
                <a:cxn ang="0">
                  <a:pos x="T6" y="T7"/>
                </a:cxn>
              </a:cxnLst>
              <a:rect l="0" t="0" r="r" b="b"/>
              <a:pathLst>
                <a:path w="272" h="272">
                  <a:moveTo>
                    <a:pt x="0" y="272"/>
                  </a:moveTo>
                  <a:cubicBezTo>
                    <a:pt x="272" y="272"/>
                    <a:pt x="272" y="272"/>
                    <a:pt x="272" y="272"/>
                  </a:cubicBezTo>
                  <a:cubicBezTo>
                    <a:pt x="272" y="0"/>
                    <a:pt x="272" y="0"/>
                    <a:pt x="272" y="0"/>
                  </a:cubicBezTo>
                  <a:cubicBezTo>
                    <a:pt x="122" y="0"/>
                    <a:pt x="0" y="122"/>
                    <a:pt x="0" y="27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2" name="Oval 10"/>
            <p:cNvSpPr>
              <a:spLocks noChangeArrowheads="1"/>
            </p:cNvSpPr>
            <p:nvPr/>
          </p:nvSpPr>
          <p:spPr bwMode="auto">
            <a:xfrm>
              <a:off x="9953625" y="4267200"/>
              <a:ext cx="1192213" cy="11922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11" name="Freeform 41"/>
            <p:cNvSpPr>
              <a:spLocks noEditPoints="1"/>
            </p:cNvSpPr>
            <p:nvPr/>
          </p:nvSpPr>
          <p:spPr bwMode="auto">
            <a:xfrm>
              <a:off x="10240168" y="4560887"/>
              <a:ext cx="619125" cy="620713"/>
            </a:xfrm>
            <a:custGeom>
              <a:avLst/>
              <a:gdLst>
                <a:gd name="T0" fmla="*/ 65 w 65"/>
                <a:gd name="T1" fmla="*/ 16 h 65"/>
                <a:gd name="T2" fmla="*/ 56 w 65"/>
                <a:gd name="T3" fmla="*/ 1 h 65"/>
                <a:gd name="T4" fmla="*/ 55 w 65"/>
                <a:gd name="T5" fmla="*/ 0 h 65"/>
                <a:gd name="T6" fmla="*/ 33 w 65"/>
                <a:gd name="T7" fmla="*/ 0 h 65"/>
                <a:gd name="T8" fmla="*/ 32 w 65"/>
                <a:gd name="T9" fmla="*/ 0 h 65"/>
                <a:gd name="T10" fmla="*/ 10 w 65"/>
                <a:gd name="T11" fmla="*/ 0 h 65"/>
                <a:gd name="T12" fmla="*/ 8 w 65"/>
                <a:gd name="T13" fmla="*/ 1 h 65"/>
                <a:gd name="T14" fmla="*/ 0 w 65"/>
                <a:gd name="T15" fmla="*/ 16 h 65"/>
                <a:gd name="T16" fmla="*/ 0 w 65"/>
                <a:gd name="T17" fmla="*/ 17 h 65"/>
                <a:gd name="T18" fmla="*/ 0 w 65"/>
                <a:gd name="T19" fmla="*/ 17 h 65"/>
                <a:gd name="T20" fmla="*/ 0 w 65"/>
                <a:gd name="T21" fmla="*/ 17 h 65"/>
                <a:gd name="T22" fmla="*/ 0 w 65"/>
                <a:gd name="T23" fmla="*/ 18 h 65"/>
                <a:gd name="T24" fmla="*/ 0 w 65"/>
                <a:gd name="T25" fmla="*/ 18 h 65"/>
                <a:gd name="T26" fmla="*/ 0 w 65"/>
                <a:gd name="T27" fmla="*/ 18 h 65"/>
                <a:gd name="T28" fmla="*/ 0 w 65"/>
                <a:gd name="T29" fmla="*/ 18 h 65"/>
                <a:gd name="T30" fmla="*/ 30 w 65"/>
                <a:gd name="T31" fmla="*/ 64 h 65"/>
                <a:gd name="T32" fmla="*/ 31 w 65"/>
                <a:gd name="T33" fmla="*/ 64 h 65"/>
                <a:gd name="T34" fmla="*/ 31 w 65"/>
                <a:gd name="T35" fmla="*/ 64 h 65"/>
                <a:gd name="T36" fmla="*/ 31 w 65"/>
                <a:gd name="T37" fmla="*/ 65 h 65"/>
                <a:gd name="T38" fmla="*/ 31 w 65"/>
                <a:gd name="T39" fmla="*/ 65 h 65"/>
                <a:gd name="T40" fmla="*/ 32 w 65"/>
                <a:gd name="T41" fmla="*/ 65 h 65"/>
                <a:gd name="T42" fmla="*/ 32 w 65"/>
                <a:gd name="T43" fmla="*/ 65 h 65"/>
                <a:gd name="T44" fmla="*/ 32 w 65"/>
                <a:gd name="T45" fmla="*/ 65 h 65"/>
                <a:gd name="T46" fmla="*/ 32 w 65"/>
                <a:gd name="T47" fmla="*/ 65 h 65"/>
                <a:gd name="T48" fmla="*/ 32 w 65"/>
                <a:gd name="T49" fmla="*/ 65 h 65"/>
                <a:gd name="T50" fmla="*/ 33 w 65"/>
                <a:gd name="T51" fmla="*/ 65 h 65"/>
                <a:gd name="T52" fmla="*/ 33 w 65"/>
                <a:gd name="T53" fmla="*/ 64 h 65"/>
                <a:gd name="T54" fmla="*/ 33 w 65"/>
                <a:gd name="T55" fmla="*/ 64 h 65"/>
                <a:gd name="T56" fmla="*/ 33 w 65"/>
                <a:gd name="T57" fmla="*/ 64 h 65"/>
                <a:gd name="T58" fmla="*/ 65 w 65"/>
                <a:gd name="T59" fmla="*/ 18 h 65"/>
                <a:gd name="T60" fmla="*/ 65 w 65"/>
                <a:gd name="T61" fmla="*/ 18 h 65"/>
                <a:gd name="T62" fmla="*/ 65 w 65"/>
                <a:gd name="T63" fmla="*/ 17 h 65"/>
                <a:gd name="T64" fmla="*/ 65 w 65"/>
                <a:gd name="T65" fmla="*/ 17 h 65"/>
                <a:gd name="T66" fmla="*/ 65 w 65"/>
                <a:gd name="T67" fmla="*/ 17 h 65"/>
                <a:gd name="T68" fmla="*/ 65 w 65"/>
                <a:gd name="T69" fmla="*/ 16 h 65"/>
                <a:gd name="T70" fmla="*/ 32 w 65"/>
                <a:gd name="T71" fmla="*/ 6 h 65"/>
                <a:gd name="T72" fmla="*/ 38 w 65"/>
                <a:gd name="T73" fmla="*/ 15 h 65"/>
                <a:gd name="T74" fmla="*/ 27 w 65"/>
                <a:gd name="T75" fmla="*/ 15 h 65"/>
                <a:gd name="T76" fmla="*/ 32 w 65"/>
                <a:gd name="T77" fmla="*/ 6 h 65"/>
                <a:gd name="T78" fmla="*/ 11 w 65"/>
                <a:gd name="T79" fmla="*/ 3 h 65"/>
                <a:gd name="T80" fmla="*/ 30 w 65"/>
                <a:gd name="T81" fmla="*/ 3 h 65"/>
                <a:gd name="T82" fmla="*/ 23 w 65"/>
                <a:gd name="T83" fmla="*/ 15 h 65"/>
                <a:gd name="T84" fmla="*/ 5 w 65"/>
                <a:gd name="T85" fmla="*/ 15 h 65"/>
                <a:gd name="T86" fmla="*/ 11 w 65"/>
                <a:gd name="T87" fmla="*/ 3 h 65"/>
                <a:gd name="T88" fmla="*/ 5 w 65"/>
                <a:gd name="T89" fmla="*/ 19 h 65"/>
                <a:gd name="T90" fmla="*/ 22 w 65"/>
                <a:gd name="T91" fmla="*/ 19 h 65"/>
                <a:gd name="T92" fmla="*/ 28 w 65"/>
                <a:gd name="T93" fmla="*/ 54 h 65"/>
                <a:gd name="T94" fmla="*/ 5 w 65"/>
                <a:gd name="T95" fmla="*/ 19 h 65"/>
                <a:gd name="T96" fmla="*/ 32 w 65"/>
                <a:gd name="T97" fmla="*/ 53 h 65"/>
                <a:gd name="T98" fmla="*/ 26 w 65"/>
                <a:gd name="T99" fmla="*/ 19 h 65"/>
                <a:gd name="T100" fmla="*/ 39 w 65"/>
                <a:gd name="T101" fmla="*/ 19 h 65"/>
                <a:gd name="T102" fmla="*/ 32 w 65"/>
                <a:gd name="T103" fmla="*/ 53 h 65"/>
                <a:gd name="T104" fmla="*/ 36 w 65"/>
                <a:gd name="T105" fmla="*/ 54 h 65"/>
                <a:gd name="T106" fmla="*/ 43 w 65"/>
                <a:gd name="T107" fmla="*/ 19 h 65"/>
                <a:gd name="T108" fmla="*/ 60 w 65"/>
                <a:gd name="T109" fmla="*/ 19 h 65"/>
                <a:gd name="T110" fmla="*/ 36 w 65"/>
                <a:gd name="T111" fmla="*/ 54 h 65"/>
                <a:gd name="T112" fmla="*/ 42 w 65"/>
                <a:gd name="T113" fmla="*/ 15 h 65"/>
                <a:gd name="T114" fmla="*/ 35 w 65"/>
                <a:gd name="T115" fmla="*/ 3 h 65"/>
                <a:gd name="T116" fmla="*/ 54 w 65"/>
                <a:gd name="T117" fmla="*/ 3 h 65"/>
                <a:gd name="T118" fmla="*/ 60 w 65"/>
                <a:gd name="T119" fmla="*/ 15 h 65"/>
                <a:gd name="T120" fmla="*/ 42 w 65"/>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5">
                  <a:moveTo>
                    <a:pt x="65" y="16"/>
                  </a:moveTo>
                  <a:cubicBezTo>
                    <a:pt x="56" y="1"/>
                    <a:pt x="56" y="1"/>
                    <a:pt x="56" y="1"/>
                  </a:cubicBezTo>
                  <a:cubicBezTo>
                    <a:pt x="56" y="0"/>
                    <a:pt x="55" y="0"/>
                    <a:pt x="55" y="0"/>
                  </a:cubicBezTo>
                  <a:cubicBezTo>
                    <a:pt x="33" y="0"/>
                    <a:pt x="33" y="0"/>
                    <a:pt x="33" y="0"/>
                  </a:cubicBezTo>
                  <a:cubicBezTo>
                    <a:pt x="32" y="0"/>
                    <a:pt x="32" y="0"/>
                    <a:pt x="32" y="0"/>
                  </a:cubicBezTo>
                  <a:cubicBezTo>
                    <a:pt x="10" y="0"/>
                    <a:pt x="10" y="0"/>
                    <a:pt x="10" y="0"/>
                  </a:cubicBezTo>
                  <a:cubicBezTo>
                    <a:pt x="9" y="0"/>
                    <a:pt x="9" y="0"/>
                    <a:pt x="8" y="1"/>
                  </a:cubicBezTo>
                  <a:cubicBezTo>
                    <a:pt x="0" y="16"/>
                    <a:pt x="0" y="16"/>
                    <a:pt x="0" y="16"/>
                  </a:cubicBezTo>
                  <a:cubicBezTo>
                    <a:pt x="0" y="16"/>
                    <a:pt x="0" y="17"/>
                    <a:pt x="0" y="17"/>
                  </a:cubicBezTo>
                  <a:cubicBezTo>
                    <a:pt x="0" y="17"/>
                    <a:pt x="0" y="17"/>
                    <a:pt x="0" y="17"/>
                  </a:cubicBezTo>
                  <a:cubicBezTo>
                    <a:pt x="0" y="17"/>
                    <a:pt x="0" y="17"/>
                    <a:pt x="0" y="17"/>
                  </a:cubicBezTo>
                  <a:cubicBezTo>
                    <a:pt x="0" y="17"/>
                    <a:pt x="0" y="17"/>
                    <a:pt x="0" y="18"/>
                  </a:cubicBezTo>
                  <a:cubicBezTo>
                    <a:pt x="0" y="18"/>
                    <a:pt x="0" y="18"/>
                    <a:pt x="0" y="18"/>
                  </a:cubicBezTo>
                  <a:cubicBezTo>
                    <a:pt x="0" y="18"/>
                    <a:pt x="0" y="18"/>
                    <a:pt x="0" y="18"/>
                  </a:cubicBezTo>
                  <a:cubicBezTo>
                    <a:pt x="0" y="18"/>
                    <a:pt x="0" y="18"/>
                    <a:pt x="0" y="18"/>
                  </a:cubicBezTo>
                  <a:cubicBezTo>
                    <a:pt x="30" y="64"/>
                    <a:pt x="30" y="64"/>
                    <a:pt x="30" y="64"/>
                  </a:cubicBezTo>
                  <a:cubicBezTo>
                    <a:pt x="30" y="64"/>
                    <a:pt x="31" y="64"/>
                    <a:pt x="31" y="64"/>
                  </a:cubicBezTo>
                  <a:cubicBezTo>
                    <a:pt x="31" y="64"/>
                    <a:pt x="31" y="64"/>
                    <a:pt x="31" y="64"/>
                  </a:cubicBezTo>
                  <a:cubicBezTo>
                    <a:pt x="31" y="64"/>
                    <a:pt x="31" y="65"/>
                    <a:pt x="31" y="65"/>
                  </a:cubicBezTo>
                  <a:cubicBezTo>
                    <a:pt x="31" y="65"/>
                    <a:pt x="31" y="65"/>
                    <a:pt x="31" y="65"/>
                  </a:cubicBezTo>
                  <a:cubicBezTo>
                    <a:pt x="31"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4"/>
                  </a:cubicBezTo>
                  <a:cubicBezTo>
                    <a:pt x="33" y="64"/>
                    <a:pt x="33" y="64"/>
                    <a:pt x="33" y="64"/>
                  </a:cubicBezTo>
                  <a:cubicBezTo>
                    <a:pt x="33" y="64"/>
                    <a:pt x="33" y="64"/>
                    <a:pt x="33" y="64"/>
                  </a:cubicBezTo>
                  <a:cubicBezTo>
                    <a:pt x="65" y="18"/>
                    <a:pt x="65" y="18"/>
                    <a:pt x="65" y="18"/>
                  </a:cubicBezTo>
                  <a:cubicBezTo>
                    <a:pt x="65" y="18"/>
                    <a:pt x="65" y="18"/>
                    <a:pt x="65" y="18"/>
                  </a:cubicBezTo>
                  <a:cubicBezTo>
                    <a:pt x="65" y="18"/>
                    <a:pt x="65" y="18"/>
                    <a:pt x="65" y="17"/>
                  </a:cubicBezTo>
                  <a:cubicBezTo>
                    <a:pt x="65" y="17"/>
                    <a:pt x="65" y="17"/>
                    <a:pt x="65" y="17"/>
                  </a:cubicBezTo>
                  <a:cubicBezTo>
                    <a:pt x="65" y="17"/>
                    <a:pt x="65" y="17"/>
                    <a:pt x="65" y="17"/>
                  </a:cubicBezTo>
                  <a:cubicBezTo>
                    <a:pt x="65" y="17"/>
                    <a:pt x="65" y="16"/>
                    <a:pt x="65" y="16"/>
                  </a:cubicBezTo>
                  <a:close/>
                  <a:moveTo>
                    <a:pt x="32" y="6"/>
                  </a:moveTo>
                  <a:cubicBezTo>
                    <a:pt x="38" y="15"/>
                    <a:pt x="38" y="15"/>
                    <a:pt x="38" y="15"/>
                  </a:cubicBezTo>
                  <a:cubicBezTo>
                    <a:pt x="27" y="15"/>
                    <a:pt x="27" y="15"/>
                    <a:pt x="27" y="15"/>
                  </a:cubicBezTo>
                  <a:lnTo>
                    <a:pt x="32" y="6"/>
                  </a:lnTo>
                  <a:close/>
                  <a:moveTo>
                    <a:pt x="11" y="3"/>
                  </a:moveTo>
                  <a:cubicBezTo>
                    <a:pt x="30" y="3"/>
                    <a:pt x="30" y="3"/>
                    <a:pt x="30" y="3"/>
                  </a:cubicBezTo>
                  <a:cubicBezTo>
                    <a:pt x="23" y="15"/>
                    <a:pt x="23" y="15"/>
                    <a:pt x="23" y="15"/>
                  </a:cubicBezTo>
                  <a:cubicBezTo>
                    <a:pt x="5" y="15"/>
                    <a:pt x="5" y="15"/>
                    <a:pt x="5" y="15"/>
                  </a:cubicBezTo>
                  <a:lnTo>
                    <a:pt x="11" y="3"/>
                  </a:lnTo>
                  <a:close/>
                  <a:moveTo>
                    <a:pt x="5" y="19"/>
                  </a:moveTo>
                  <a:cubicBezTo>
                    <a:pt x="22" y="19"/>
                    <a:pt x="22" y="19"/>
                    <a:pt x="22" y="19"/>
                  </a:cubicBezTo>
                  <a:cubicBezTo>
                    <a:pt x="28" y="54"/>
                    <a:pt x="28" y="54"/>
                    <a:pt x="28" y="54"/>
                  </a:cubicBezTo>
                  <a:lnTo>
                    <a:pt x="5" y="19"/>
                  </a:lnTo>
                  <a:close/>
                  <a:moveTo>
                    <a:pt x="32" y="53"/>
                  </a:moveTo>
                  <a:cubicBezTo>
                    <a:pt x="26" y="19"/>
                    <a:pt x="26" y="19"/>
                    <a:pt x="26" y="19"/>
                  </a:cubicBezTo>
                  <a:cubicBezTo>
                    <a:pt x="39" y="19"/>
                    <a:pt x="39" y="19"/>
                    <a:pt x="39" y="19"/>
                  </a:cubicBezTo>
                  <a:lnTo>
                    <a:pt x="32" y="53"/>
                  </a:lnTo>
                  <a:close/>
                  <a:moveTo>
                    <a:pt x="36" y="54"/>
                  </a:moveTo>
                  <a:cubicBezTo>
                    <a:pt x="43" y="19"/>
                    <a:pt x="43" y="19"/>
                    <a:pt x="43" y="19"/>
                  </a:cubicBezTo>
                  <a:cubicBezTo>
                    <a:pt x="60" y="19"/>
                    <a:pt x="60" y="19"/>
                    <a:pt x="60" y="19"/>
                  </a:cubicBezTo>
                  <a:lnTo>
                    <a:pt x="36" y="54"/>
                  </a:lnTo>
                  <a:close/>
                  <a:moveTo>
                    <a:pt x="42" y="15"/>
                  </a:moveTo>
                  <a:cubicBezTo>
                    <a:pt x="35" y="3"/>
                    <a:pt x="35" y="3"/>
                    <a:pt x="35" y="3"/>
                  </a:cubicBezTo>
                  <a:cubicBezTo>
                    <a:pt x="54" y="3"/>
                    <a:pt x="54" y="3"/>
                    <a:pt x="54" y="3"/>
                  </a:cubicBezTo>
                  <a:cubicBezTo>
                    <a:pt x="60" y="15"/>
                    <a:pt x="60" y="15"/>
                    <a:pt x="60" y="15"/>
                  </a:cubicBezTo>
                  <a:lnTo>
                    <a:pt x="42" y="15"/>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70" name="TextBox 169"/>
            <p:cNvSpPr txBox="1"/>
            <p:nvPr/>
          </p:nvSpPr>
          <p:spPr>
            <a:xfrm>
              <a:off x="8442621" y="5909442"/>
              <a:ext cx="3414416" cy="1329558"/>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29" name="กลุ่ม 28"/>
          <p:cNvGrpSpPr/>
          <p:nvPr/>
        </p:nvGrpSpPr>
        <p:grpSpPr>
          <a:xfrm>
            <a:off x="7937500" y="7815263"/>
            <a:ext cx="4213225" cy="4214813"/>
            <a:chOff x="7785100" y="7815263"/>
            <a:chExt cx="4213225" cy="4214813"/>
          </a:xfrm>
        </p:grpSpPr>
        <p:sp>
          <p:nvSpPr>
            <p:cNvPr id="11" name="Freeform 9"/>
            <p:cNvSpPr>
              <a:spLocks/>
            </p:cNvSpPr>
            <p:nvPr/>
          </p:nvSpPr>
          <p:spPr bwMode="auto">
            <a:xfrm>
              <a:off x="7785100" y="7815263"/>
              <a:ext cx="4213225" cy="4214813"/>
            </a:xfrm>
            <a:custGeom>
              <a:avLst/>
              <a:gdLst>
                <a:gd name="T0" fmla="*/ 272 w 272"/>
                <a:gd name="T1" fmla="*/ 272 h 272"/>
                <a:gd name="T2" fmla="*/ 0 w 272"/>
                <a:gd name="T3" fmla="*/ 0 h 272"/>
                <a:gd name="T4" fmla="*/ 272 w 272"/>
                <a:gd name="T5" fmla="*/ 0 h 272"/>
                <a:gd name="T6" fmla="*/ 272 w 272"/>
                <a:gd name="T7" fmla="*/ 272 h 272"/>
              </a:gdLst>
              <a:ahLst/>
              <a:cxnLst>
                <a:cxn ang="0">
                  <a:pos x="T0" y="T1"/>
                </a:cxn>
                <a:cxn ang="0">
                  <a:pos x="T2" y="T3"/>
                </a:cxn>
                <a:cxn ang="0">
                  <a:pos x="T4" y="T5"/>
                </a:cxn>
                <a:cxn ang="0">
                  <a:pos x="T6" y="T7"/>
                </a:cxn>
              </a:cxnLst>
              <a:rect l="0" t="0" r="r" b="b"/>
              <a:pathLst>
                <a:path w="272" h="272">
                  <a:moveTo>
                    <a:pt x="272" y="272"/>
                  </a:moveTo>
                  <a:cubicBezTo>
                    <a:pt x="122" y="272"/>
                    <a:pt x="0" y="150"/>
                    <a:pt x="0" y="0"/>
                  </a:cubicBezTo>
                  <a:cubicBezTo>
                    <a:pt x="272" y="0"/>
                    <a:pt x="272" y="0"/>
                    <a:pt x="272" y="0"/>
                  </a:cubicBezTo>
                  <a:lnTo>
                    <a:pt x="272" y="27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4" name="Oval 12"/>
            <p:cNvSpPr>
              <a:spLocks noChangeArrowheads="1"/>
            </p:cNvSpPr>
            <p:nvPr/>
          </p:nvSpPr>
          <p:spPr bwMode="auto">
            <a:xfrm>
              <a:off x="10015538" y="8032750"/>
              <a:ext cx="1192213" cy="11922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12" name="กลุ่ม 111"/>
            <p:cNvGrpSpPr/>
            <p:nvPr/>
          </p:nvGrpSpPr>
          <p:grpSpPr>
            <a:xfrm>
              <a:off x="10294937" y="8362950"/>
              <a:ext cx="647700" cy="552450"/>
              <a:chOff x="17753013" y="5292725"/>
              <a:chExt cx="647700" cy="552450"/>
            </a:xfrm>
            <a:solidFill>
              <a:schemeClr val="accent5"/>
            </a:solidFill>
          </p:grpSpPr>
          <p:sp>
            <p:nvSpPr>
              <p:cNvPr id="113"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5"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71" name="TextBox 170"/>
            <p:cNvSpPr txBox="1"/>
            <p:nvPr/>
          </p:nvSpPr>
          <p:spPr>
            <a:xfrm>
              <a:off x="8442621" y="9414642"/>
              <a:ext cx="3414416" cy="1329558"/>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28" name="กลุ่ม 27"/>
          <p:cNvGrpSpPr/>
          <p:nvPr/>
        </p:nvGrpSpPr>
        <p:grpSpPr>
          <a:xfrm>
            <a:off x="12368213" y="3352800"/>
            <a:ext cx="4213225" cy="4214813"/>
            <a:chOff x="12215813" y="3352800"/>
            <a:chExt cx="4213225" cy="4214813"/>
          </a:xfrm>
        </p:grpSpPr>
        <p:sp>
          <p:nvSpPr>
            <p:cNvPr id="8" name="Freeform 6"/>
            <p:cNvSpPr>
              <a:spLocks/>
            </p:cNvSpPr>
            <p:nvPr/>
          </p:nvSpPr>
          <p:spPr bwMode="auto">
            <a:xfrm>
              <a:off x="12215813" y="3352800"/>
              <a:ext cx="4213225" cy="4214813"/>
            </a:xfrm>
            <a:custGeom>
              <a:avLst/>
              <a:gdLst>
                <a:gd name="T0" fmla="*/ 272 w 272"/>
                <a:gd name="T1" fmla="*/ 272 h 272"/>
                <a:gd name="T2" fmla="*/ 0 w 272"/>
                <a:gd name="T3" fmla="*/ 272 h 272"/>
                <a:gd name="T4" fmla="*/ 0 w 272"/>
                <a:gd name="T5" fmla="*/ 0 h 272"/>
                <a:gd name="T6" fmla="*/ 272 w 272"/>
                <a:gd name="T7" fmla="*/ 272 h 272"/>
              </a:gdLst>
              <a:ahLst/>
              <a:cxnLst>
                <a:cxn ang="0">
                  <a:pos x="T0" y="T1"/>
                </a:cxn>
                <a:cxn ang="0">
                  <a:pos x="T2" y="T3"/>
                </a:cxn>
                <a:cxn ang="0">
                  <a:pos x="T4" y="T5"/>
                </a:cxn>
                <a:cxn ang="0">
                  <a:pos x="T6" y="T7"/>
                </a:cxn>
              </a:cxnLst>
              <a:rect l="0" t="0" r="r" b="b"/>
              <a:pathLst>
                <a:path w="272" h="272">
                  <a:moveTo>
                    <a:pt x="272" y="272"/>
                  </a:moveTo>
                  <a:cubicBezTo>
                    <a:pt x="0" y="272"/>
                    <a:pt x="0" y="272"/>
                    <a:pt x="0" y="272"/>
                  </a:cubicBezTo>
                  <a:cubicBezTo>
                    <a:pt x="0" y="0"/>
                    <a:pt x="0" y="0"/>
                    <a:pt x="0" y="0"/>
                  </a:cubicBezTo>
                  <a:cubicBezTo>
                    <a:pt x="150" y="0"/>
                    <a:pt x="272" y="122"/>
                    <a:pt x="272" y="27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3" name="Oval 11"/>
            <p:cNvSpPr>
              <a:spLocks noChangeArrowheads="1"/>
            </p:cNvSpPr>
            <p:nvPr/>
          </p:nvSpPr>
          <p:spPr bwMode="auto">
            <a:xfrm>
              <a:off x="13036550" y="4267200"/>
              <a:ext cx="1208088" cy="11922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16" name="กลุ่ม 115"/>
            <p:cNvGrpSpPr/>
            <p:nvPr/>
          </p:nvGrpSpPr>
          <p:grpSpPr>
            <a:xfrm>
              <a:off x="13304837" y="4544629"/>
              <a:ext cx="600075" cy="504825"/>
              <a:chOff x="14419263" y="7734300"/>
              <a:chExt cx="600075" cy="504825"/>
            </a:xfrm>
            <a:solidFill>
              <a:schemeClr val="accent3"/>
            </a:solidFill>
          </p:grpSpPr>
          <p:sp>
            <p:nvSpPr>
              <p:cNvPr id="117" name="Freeform 105"/>
              <p:cNvSpPr>
                <a:spLocks/>
              </p:cNvSpPr>
              <p:nvPr/>
            </p:nvSpPr>
            <p:spPr bwMode="auto">
              <a:xfrm>
                <a:off x="14905038" y="821055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 name="Freeform 106"/>
              <p:cNvSpPr>
                <a:spLocks/>
              </p:cNvSpPr>
              <p:nvPr/>
            </p:nvSpPr>
            <p:spPr bwMode="auto">
              <a:xfrm>
                <a:off x="14743113" y="8210550"/>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3" name="Freeform 107"/>
              <p:cNvSpPr>
                <a:spLocks/>
              </p:cNvSpPr>
              <p:nvPr/>
            </p:nvSpPr>
            <p:spPr bwMode="auto">
              <a:xfrm>
                <a:off x="14581188" y="8210550"/>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4" name="Freeform 108"/>
              <p:cNvSpPr>
                <a:spLocks/>
              </p:cNvSpPr>
              <p:nvPr/>
            </p:nvSpPr>
            <p:spPr bwMode="auto">
              <a:xfrm>
                <a:off x="14905038" y="816292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5" name="Freeform 109"/>
              <p:cNvSpPr>
                <a:spLocks/>
              </p:cNvSpPr>
              <p:nvPr/>
            </p:nvSpPr>
            <p:spPr bwMode="auto">
              <a:xfrm>
                <a:off x="14743113" y="8162925"/>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6" name="Freeform 110"/>
              <p:cNvSpPr>
                <a:spLocks/>
              </p:cNvSpPr>
              <p:nvPr/>
            </p:nvSpPr>
            <p:spPr bwMode="auto">
              <a:xfrm>
                <a:off x="14581188" y="816292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7" name="Freeform 111"/>
              <p:cNvSpPr>
                <a:spLocks/>
              </p:cNvSpPr>
              <p:nvPr/>
            </p:nvSpPr>
            <p:spPr bwMode="auto">
              <a:xfrm>
                <a:off x="14905038" y="81057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8" name="Freeform 112"/>
              <p:cNvSpPr>
                <a:spLocks/>
              </p:cNvSpPr>
              <p:nvPr/>
            </p:nvSpPr>
            <p:spPr bwMode="auto">
              <a:xfrm>
                <a:off x="14743113" y="8105775"/>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9" name="Freeform 113"/>
              <p:cNvSpPr>
                <a:spLocks/>
              </p:cNvSpPr>
              <p:nvPr/>
            </p:nvSpPr>
            <p:spPr bwMode="auto">
              <a:xfrm>
                <a:off x="14581188" y="8105775"/>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0" name="Freeform 114"/>
              <p:cNvSpPr>
                <a:spLocks/>
              </p:cNvSpPr>
              <p:nvPr/>
            </p:nvSpPr>
            <p:spPr bwMode="auto">
              <a:xfrm>
                <a:off x="14905038" y="805815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Freeform 115"/>
              <p:cNvSpPr>
                <a:spLocks/>
              </p:cNvSpPr>
              <p:nvPr/>
            </p:nvSpPr>
            <p:spPr bwMode="auto">
              <a:xfrm>
                <a:off x="14743113" y="8058150"/>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2" name="Freeform 116"/>
              <p:cNvSpPr>
                <a:spLocks/>
              </p:cNvSpPr>
              <p:nvPr/>
            </p:nvSpPr>
            <p:spPr bwMode="auto">
              <a:xfrm>
                <a:off x="14581188" y="8058150"/>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3" name="Freeform 117"/>
              <p:cNvSpPr>
                <a:spLocks/>
              </p:cNvSpPr>
              <p:nvPr/>
            </p:nvSpPr>
            <p:spPr bwMode="auto">
              <a:xfrm>
                <a:off x="14905038" y="800100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118"/>
              <p:cNvSpPr>
                <a:spLocks/>
              </p:cNvSpPr>
              <p:nvPr/>
            </p:nvSpPr>
            <p:spPr bwMode="auto">
              <a:xfrm>
                <a:off x="14743113" y="8001000"/>
                <a:ext cx="123825" cy="28575"/>
              </a:xfrm>
              <a:custGeom>
                <a:avLst/>
                <a:gdLst>
                  <a:gd name="T0" fmla="*/ 2 w 13"/>
                  <a:gd name="T1" fmla="*/ 0 h 3"/>
                  <a:gd name="T2" fmla="*/ 12 w 13"/>
                  <a:gd name="T3" fmla="*/ 0 h 3"/>
                  <a:gd name="T4" fmla="*/ 13 w 13"/>
                  <a:gd name="T5" fmla="*/ 1 h 3"/>
                  <a:gd name="T6" fmla="*/ 12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1"/>
                    </a:cubicBezTo>
                    <a:cubicBezTo>
                      <a:pt x="13" y="2"/>
                      <a:pt x="13" y="3"/>
                      <a:pt x="12" y="3"/>
                    </a:cubicBezTo>
                    <a:cubicBezTo>
                      <a:pt x="2" y="3"/>
                      <a:pt x="2" y="3"/>
                      <a:pt x="2" y="3"/>
                    </a:cubicBezTo>
                    <a:cubicBezTo>
                      <a:pt x="1" y="3"/>
                      <a:pt x="0" y="2"/>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Freeform 119"/>
              <p:cNvSpPr>
                <a:spLocks/>
              </p:cNvSpPr>
              <p:nvPr/>
            </p:nvSpPr>
            <p:spPr bwMode="auto">
              <a:xfrm>
                <a:off x="14581188" y="8001000"/>
                <a:ext cx="133350" cy="28575"/>
              </a:xfrm>
              <a:custGeom>
                <a:avLst/>
                <a:gdLst>
                  <a:gd name="T0" fmla="*/ 1 w 14"/>
                  <a:gd name="T1" fmla="*/ 0 h 3"/>
                  <a:gd name="T2" fmla="*/ 12 w 14"/>
                  <a:gd name="T3" fmla="*/ 0 h 3"/>
                  <a:gd name="T4" fmla="*/ 14 w 14"/>
                  <a:gd name="T5" fmla="*/ 1 h 3"/>
                  <a:gd name="T6" fmla="*/ 12 w 14"/>
                  <a:gd name="T7" fmla="*/ 3 h 3"/>
                  <a:gd name="T8" fmla="*/ 1 w 14"/>
                  <a:gd name="T9" fmla="*/ 3 h 3"/>
                  <a:gd name="T10" fmla="*/ 0 w 14"/>
                  <a:gd name="T11" fmla="*/ 1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1"/>
                    </a:cubicBezTo>
                    <a:cubicBezTo>
                      <a:pt x="14" y="2"/>
                      <a:pt x="13" y="3"/>
                      <a:pt x="12" y="3"/>
                    </a:cubicBezTo>
                    <a:cubicBezTo>
                      <a:pt x="1" y="3"/>
                      <a:pt x="1" y="3"/>
                      <a:pt x="1" y="3"/>
                    </a:cubicBezTo>
                    <a:cubicBezTo>
                      <a:pt x="1" y="3"/>
                      <a:pt x="0" y="2"/>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Freeform 120"/>
              <p:cNvSpPr>
                <a:spLocks/>
              </p:cNvSpPr>
              <p:nvPr/>
            </p:nvSpPr>
            <p:spPr bwMode="auto">
              <a:xfrm>
                <a:off x="14905038" y="795337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Freeform 121"/>
              <p:cNvSpPr>
                <a:spLocks/>
              </p:cNvSpPr>
              <p:nvPr/>
            </p:nvSpPr>
            <p:spPr bwMode="auto">
              <a:xfrm>
                <a:off x="14581188" y="795337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Freeform 122"/>
              <p:cNvSpPr>
                <a:spLocks/>
              </p:cNvSpPr>
              <p:nvPr/>
            </p:nvSpPr>
            <p:spPr bwMode="auto">
              <a:xfrm>
                <a:off x="14905038"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Freeform 123"/>
              <p:cNvSpPr>
                <a:spLocks/>
              </p:cNvSpPr>
              <p:nvPr/>
            </p:nvSpPr>
            <p:spPr bwMode="auto">
              <a:xfrm>
                <a:off x="14905038" y="784860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0" name="Freeform 124"/>
              <p:cNvSpPr>
                <a:spLocks/>
              </p:cNvSpPr>
              <p:nvPr/>
            </p:nvSpPr>
            <p:spPr bwMode="auto">
              <a:xfrm>
                <a:off x="14905038"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1" name="Freeform 125"/>
              <p:cNvSpPr>
                <a:spLocks/>
              </p:cNvSpPr>
              <p:nvPr/>
            </p:nvSpPr>
            <p:spPr bwMode="auto">
              <a:xfrm>
                <a:off x="14419263" y="8210550"/>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2" name="Freeform 126"/>
              <p:cNvSpPr>
                <a:spLocks/>
              </p:cNvSpPr>
              <p:nvPr/>
            </p:nvSpPr>
            <p:spPr bwMode="auto">
              <a:xfrm>
                <a:off x="14419263" y="8162925"/>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3" name="Freeform 127"/>
              <p:cNvSpPr>
                <a:spLocks/>
              </p:cNvSpPr>
              <p:nvPr/>
            </p:nvSpPr>
            <p:spPr bwMode="auto">
              <a:xfrm>
                <a:off x="14419263" y="8105775"/>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4" name="Freeform 128"/>
              <p:cNvSpPr>
                <a:spLocks/>
              </p:cNvSpPr>
              <p:nvPr/>
            </p:nvSpPr>
            <p:spPr bwMode="auto">
              <a:xfrm>
                <a:off x="14419263" y="8058150"/>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5" name="Freeform 129"/>
              <p:cNvSpPr>
                <a:spLocks/>
              </p:cNvSpPr>
              <p:nvPr/>
            </p:nvSpPr>
            <p:spPr bwMode="auto">
              <a:xfrm>
                <a:off x="14419263" y="8001000"/>
                <a:ext cx="123825" cy="28575"/>
              </a:xfrm>
              <a:custGeom>
                <a:avLst/>
                <a:gdLst>
                  <a:gd name="T0" fmla="*/ 2 w 13"/>
                  <a:gd name="T1" fmla="*/ 0 h 3"/>
                  <a:gd name="T2" fmla="*/ 11 w 13"/>
                  <a:gd name="T3" fmla="*/ 0 h 3"/>
                  <a:gd name="T4" fmla="*/ 13 w 13"/>
                  <a:gd name="T5" fmla="*/ 1 h 3"/>
                  <a:gd name="T6" fmla="*/ 11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1"/>
                    </a:cubicBezTo>
                    <a:cubicBezTo>
                      <a:pt x="13" y="2"/>
                      <a:pt x="12" y="3"/>
                      <a:pt x="11" y="3"/>
                    </a:cubicBezTo>
                    <a:cubicBezTo>
                      <a:pt x="2" y="3"/>
                      <a:pt x="2" y="3"/>
                      <a:pt x="2" y="3"/>
                    </a:cubicBezTo>
                    <a:cubicBezTo>
                      <a:pt x="1" y="3"/>
                      <a:pt x="0" y="2"/>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6" name="Freeform 130"/>
              <p:cNvSpPr>
                <a:spLocks/>
              </p:cNvSpPr>
              <p:nvPr/>
            </p:nvSpPr>
            <p:spPr bwMode="auto">
              <a:xfrm>
                <a:off x="14590713"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7" name="Freeform 131"/>
              <p:cNvSpPr>
                <a:spLocks/>
              </p:cNvSpPr>
              <p:nvPr/>
            </p:nvSpPr>
            <p:spPr bwMode="auto">
              <a:xfrm>
                <a:off x="14590713" y="78390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8" name="Freeform 132"/>
              <p:cNvSpPr>
                <a:spLocks/>
              </p:cNvSpPr>
              <p:nvPr/>
            </p:nvSpPr>
            <p:spPr bwMode="auto">
              <a:xfrm>
                <a:off x="14590713"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9" name="Freeform 133"/>
              <p:cNvSpPr>
                <a:spLocks/>
              </p:cNvSpPr>
              <p:nvPr/>
            </p:nvSpPr>
            <p:spPr bwMode="auto">
              <a:xfrm>
                <a:off x="14590713" y="773430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72" name="TextBox 171"/>
            <p:cNvSpPr txBox="1"/>
            <p:nvPr/>
          </p:nvSpPr>
          <p:spPr>
            <a:xfrm>
              <a:off x="12261998" y="5943600"/>
              <a:ext cx="3414416"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30" name="กลุ่ม 29"/>
          <p:cNvGrpSpPr/>
          <p:nvPr/>
        </p:nvGrpSpPr>
        <p:grpSpPr>
          <a:xfrm>
            <a:off x="12368213" y="7799388"/>
            <a:ext cx="4213225" cy="4214813"/>
            <a:chOff x="12215813" y="7799388"/>
            <a:chExt cx="4213225" cy="4214813"/>
          </a:xfrm>
        </p:grpSpPr>
        <p:sp>
          <p:nvSpPr>
            <p:cNvPr id="9" name="Freeform 7"/>
            <p:cNvSpPr>
              <a:spLocks/>
            </p:cNvSpPr>
            <p:nvPr/>
          </p:nvSpPr>
          <p:spPr bwMode="auto">
            <a:xfrm>
              <a:off x="12215813" y="7799388"/>
              <a:ext cx="4213225" cy="4214813"/>
            </a:xfrm>
            <a:custGeom>
              <a:avLst/>
              <a:gdLst>
                <a:gd name="T0" fmla="*/ 0 w 272"/>
                <a:gd name="T1" fmla="*/ 272 h 272"/>
                <a:gd name="T2" fmla="*/ 272 w 272"/>
                <a:gd name="T3" fmla="*/ 0 h 272"/>
                <a:gd name="T4" fmla="*/ 0 w 272"/>
                <a:gd name="T5" fmla="*/ 0 h 272"/>
                <a:gd name="T6" fmla="*/ 0 w 272"/>
                <a:gd name="T7" fmla="*/ 272 h 272"/>
              </a:gdLst>
              <a:ahLst/>
              <a:cxnLst>
                <a:cxn ang="0">
                  <a:pos x="T0" y="T1"/>
                </a:cxn>
                <a:cxn ang="0">
                  <a:pos x="T2" y="T3"/>
                </a:cxn>
                <a:cxn ang="0">
                  <a:pos x="T4" y="T5"/>
                </a:cxn>
                <a:cxn ang="0">
                  <a:pos x="T6" y="T7"/>
                </a:cxn>
              </a:cxnLst>
              <a:rect l="0" t="0" r="r" b="b"/>
              <a:pathLst>
                <a:path w="272" h="272">
                  <a:moveTo>
                    <a:pt x="0" y="272"/>
                  </a:moveTo>
                  <a:cubicBezTo>
                    <a:pt x="150" y="272"/>
                    <a:pt x="272" y="150"/>
                    <a:pt x="272" y="0"/>
                  </a:cubicBezTo>
                  <a:cubicBezTo>
                    <a:pt x="0" y="0"/>
                    <a:pt x="0" y="0"/>
                    <a:pt x="0" y="0"/>
                  </a:cubicBezTo>
                  <a:lnTo>
                    <a:pt x="0" y="27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5" name="Oval 13"/>
            <p:cNvSpPr>
              <a:spLocks noChangeArrowheads="1"/>
            </p:cNvSpPr>
            <p:nvPr/>
          </p:nvSpPr>
          <p:spPr bwMode="auto">
            <a:xfrm>
              <a:off x="13098463" y="8032750"/>
              <a:ext cx="1192213" cy="11922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02" name="กลุ่ม 101"/>
            <p:cNvGrpSpPr/>
            <p:nvPr/>
          </p:nvGrpSpPr>
          <p:grpSpPr>
            <a:xfrm>
              <a:off x="13264356" y="8375650"/>
              <a:ext cx="752475" cy="506412"/>
              <a:chOff x="17667288" y="4655974"/>
              <a:chExt cx="752475" cy="506412"/>
            </a:xfrm>
            <a:solidFill>
              <a:schemeClr val="accent4"/>
            </a:solidFill>
          </p:grpSpPr>
          <p:sp>
            <p:nvSpPr>
              <p:cNvPr id="103" name="Freeform 26"/>
              <p:cNvSpPr>
                <a:spLocks/>
              </p:cNvSpPr>
              <p:nvPr/>
            </p:nvSpPr>
            <p:spPr bwMode="auto">
              <a:xfrm>
                <a:off x="17667288" y="5133811"/>
                <a:ext cx="685800" cy="28575"/>
              </a:xfrm>
              <a:custGeom>
                <a:avLst/>
                <a:gdLst>
                  <a:gd name="T0" fmla="*/ 70 w 72"/>
                  <a:gd name="T1" fmla="*/ 0 h 3"/>
                  <a:gd name="T2" fmla="*/ 2 w 72"/>
                  <a:gd name="T3" fmla="*/ 0 h 3"/>
                  <a:gd name="T4" fmla="*/ 0 w 72"/>
                  <a:gd name="T5" fmla="*/ 2 h 3"/>
                  <a:gd name="T6" fmla="*/ 2 w 72"/>
                  <a:gd name="T7" fmla="*/ 3 h 3"/>
                  <a:gd name="T8" fmla="*/ 70 w 72"/>
                  <a:gd name="T9" fmla="*/ 3 h 3"/>
                  <a:gd name="T10" fmla="*/ 72 w 72"/>
                  <a:gd name="T11" fmla="*/ 2 h 3"/>
                  <a:gd name="T12" fmla="*/ 70 w 7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2" h="3">
                    <a:moveTo>
                      <a:pt x="70" y="0"/>
                    </a:moveTo>
                    <a:cubicBezTo>
                      <a:pt x="2" y="0"/>
                      <a:pt x="2" y="0"/>
                      <a:pt x="2" y="0"/>
                    </a:cubicBezTo>
                    <a:cubicBezTo>
                      <a:pt x="1" y="0"/>
                      <a:pt x="0" y="1"/>
                      <a:pt x="0" y="2"/>
                    </a:cubicBezTo>
                    <a:cubicBezTo>
                      <a:pt x="0" y="2"/>
                      <a:pt x="1" y="3"/>
                      <a:pt x="2" y="3"/>
                    </a:cubicBezTo>
                    <a:cubicBezTo>
                      <a:pt x="70" y="3"/>
                      <a:pt x="70" y="3"/>
                      <a:pt x="70" y="3"/>
                    </a:cubicBezTo>
                    <a:cubicBezTo>
                      <a:pt x="71" y="3"/>
                      <a:pt x="72" y="2"/>
                      <a:pt x="72" y="2"/>
                    </a:cubicBezTo>
                    <a:cubicBezTo>
                      <a:pt x="72" y="1"/>
                      <a:pt x="71"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 name="Freeform 27"/>
              <p:cNvSpPr>
                <a:spLocks noEditPoints="1"/>
              </p:cNvSpPr>
              <p:nvPr/>
            </p:nvSpPr>
            <p:spPr bwMode="auto">
              <a:xfrm>
                <a:off x="17705388" y="5008399"/>
                <a:ext cx="104775" cy="96838"/>
              </a:xfrm>
              <a:custGeom>
                <a:avLst/>
                <a:gdLst>
                  <a:gd name="T0" fmla="*/ 6 w 11"/>
                  <a:gd name="T1" fmla="*/ 10 h 10"/>
                  <a:gd name="T2" fmla="*/ 11 w 11"/>
                  <a:gd name="T3" fmla="*/ 5 h 10"/>
                  <a:gd name="T4" fmla="*/ 6 w 11"/>
                  <a:gd name="T5" fmla="*/ 0 h 10"/>
                  <a:gd name="T6" fmla="*/ 0 w 11"/>
                  <a:gd name="T7" fmla="*/ 5 h 10"/>
                  <a:gd name="T8" fmla="*/ 6 w 11"/>
                  <a:gd name="T9" fmla="*/ 10 h 10"/>
                  <a:gd name="T10" fmla="*/ 6 w 11"/>
                  <a:gd name="T11" fmla="*/ 2 h 10"/>
                  <a:gd name="T12" fmla="*/ 9 w 11"/>
                  <a:gd name="T13" fmla="*/ 5 h 10"/>
                  <a:gd name="T14" fmla="*/ 6 w 11"/>
                  <a:gd name="T15" fmla="*/ 8 h 10"/>
                  <a:gd name="T16" fmla="*/ 3 w 11"/>
                  <a:gd name="T17" fmla="*/ 5 h 10"/>
                  <a:gd name="T18" fmla="*/ 6 w 11"/>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6" y="10"/>
                    </a:moveTo>
                    <a:cubicBezTo>
                      <a:pt x="9" y="10"/>
                      <a:pt x="11" y="8"/>
                      <a:pt x="11" y="5"/>
                    </a:cubicBezTo>
                    <a:cubicBezTo>
                      <a:pt x="11" y="2"/>
                      <a:pt x="9" y="0"/>
                      <a:pt x="6" y="0"/>
                    </a:cubicBezTo>
                    <a:cubicBezTo>
                      <a:pt x="3" y="0"/>
                      <a:pt x="0" y="2"/>
                      <a:pt x="0" y="5"/>
                    </a:cubicBezTo>
                    <a:cubicBezTo>
                      <a:pt x="0" y="8"/>
                      <a:pt x="3" y="10"/>
                      <a:pt x="6" y="10"/>
                    </a:cubicBezTo>
                    <a:close/>
                    <a:moveTo>
                      <a:pt x="6" y="2"/>
                    </a:moveTo>
                    <a:cubicBezTo>
                      <a:pt x="7" y="2"/>
                      <a:pt x="9" y="3"/>
                      <a:pt x="9" y="5"/>
                    </a:cubicBezTo>
                    <a:cubicBezTo>
                      <a:pt x="9" y="6"/>
                      <a:pt x="7" y="8"/>
                      <a:pt x="6" y="8"/>
                    </a:cubicBezTo>
                    <a:cubicBezTo>
                      <a:pt x="4" y="8"/>
                      <a:pt x="3" y="6"/>
                      <a:pt x="3" y="5"/>
                    </a:cubicBezTo>
                    <a:cubicBezTo>
                      <a:pt x="3" y="3"/>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 name="Freeform 28"/>
              <p:cNvSpPr>
                <a:spLocks noEditPoints="1"/>
              </p:cNvSpPr>
              <p:nvPr/>
            </p:nvSpPr>
            <p:spPr bwMode="auto">
              <a:xfrm>
                <a:off x="17895888" y="4808374"/>
                <a:ext cx="104775" cy="95250"/>
              </a:xfrm>
              <a:custGeom>
                <a:avLst/>
                <a:gdLst>
                  <a:gd name="T0" fmla="*/ 5 w 11"/>
                  <a:gd name="T1" fmla="*/ 10 h 10"/>
                  <a:gd name="T2" fmla="*/ 11 w 11"/>
                  <a:gd name="T3" fmla="*/ 5 h 10"/>
                  <a:gd name="T4" fmla="*/ 5 w 11"/>
                  <a:gd name="T5" fmla="*/ 0 h 10"/>
                  <a:gd name="T6" fmla="*/ 0 w 11"/>
                  <a:gd name="T7" fmla="*/ 5 h 10"/>
                  <a:gd name="T8" fmla="*/ 5 w 11"/>
                  <a:gd name="T9" fmla="*/ 10 h 10"/>
                  <a:gd name="T10" fmla="*/ 5 w 11"/>
                  <a:gd name="T11" fmla="*/ 2 h 10"/>
                  <a:gd name="T12" fmla="*/ 8 w 11"/>
                  <a:gd name="T13" fmla="*/ 5 h 10"/>
                  <a:gd name="T14" fmla="*/ 5 w 11"/>
                  <a:gd name="T15" fmla="*/ 8 h 10"/>
                  <a:gd name="T16" fmla="*/ 3 w 11"/>
                  <a:gd name="T17" fmla="*/ 5 h 10"/>
                  <a:gd name="T18" fmla="*/ 5 w 11"/>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5" y="10"/>
                    </a:moveTo>
                    <a:cubicBezTo>
                      <a:pt x="8" y="10"/>
                      <a:pt x="11" y="8"/>
                      <a:pt x="11" y="5"/>
                    </a:cubicBezTo>
                    <a:cubicBezTo>
                      <a:pt x="11" y="2"/>
                      <a:pt x="8" y="0"/>
                      <a:pt x="5" y="0"/>
                    </a:cubicBezTo>
                    <a:cubicBezTo>
                      <a:pt x="3" y="0"/>
                      <a:pt x="0" y="2"/>
                      <a:pt x="0" y="5"/>
                    </a:cubicBezTo>
                    <a:cubicBezTo>
                      <a:pt x="0" y="8"/>
                      <a:pt x="3" y="10"/>
                      <a:pt x="5" y="10"/>
                    </a:cubicBezTo>
                    <a:close/>
                    <a:moveTo>
                      <a:pt x="5" y="2"/>
                    </a:moveTo>
                    <a:cubicBezTo>
                      <a:pt x="7" y="2"/>
                      <a:pt x="8" y="4"/>
                      <a:pt x="8" y="5"/>
                    </a:cubicBezTo>
                    <a:cubicBezTo>
                      <a:pt x="8" y="7"/>
                      <a:pt x="7" y="8"/>
                      <a:pt x="5" y="8"/>
                    </a:cubicBezTo>
                    <a:cubicBezTo>
                      <a:pt x="4" y="8"/>
                      <a:pt x="3" y="7"/>
                      <a:pt x="3" y="5"/>
                    </a:cubicBezTo>
                    <a:cubicBezTo>
                      <a:pt x="3" y="4"/>
                      <a:pt x="4" y="2"/>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 name="Freeform 29"/>
              <p:cNvSpPr>
                <a:spLocks noEditPoints="1"/>
              </p:cNvSpPr>
              <p:nvPr/>
            </p:nvSpPr>
            <p:spPr bwMode="auto">
              <a:xfrm>
                <a:off x="18086388" y="4960774"/>
                <a:ext cx="95250" cy="106363"/>
              </a:xfrm>
              <a:custGeom>
                <a:avLst/>
                <a:gdLst>
                  <a:gd name="T0" fmla="*/ 5 w 10"/>
                  <a:gd name="T1" fmla="*/ 11 h 11"/>
                  <a:gd name="T2" fmla="*/ 10 w 10"/>
                  <a:gd name="T3" fmla="*/ 6 h 11"/>
                  <a:gd name="T4" fmla="*/ 5 w 10"/>
                  <a:gd name="T5" fmla="*/ 0 h 11"/>
                  <a:gd name="T6" fmla="*/ 0 w 10"/>
                  <a:gd name="T7" fmla="*/ 6 h 11"/>
                  <a:gd name="T8" fmla="*/ 5 w 10"/>
                  <a:gd name="T9" fmla="*/ 11 h 11"/>
                  <a:gd name="T10" fmla="*/ 5 w 10"/>
                  <a:gd name="T11" fmla="*/ 3 h 11"/>
                  <a:gd name="T12" fmla="*/ 8 w 10"/>
                  <a:gd name="T13" fmla="*/ 6 h 11"/>
                  <a:gd name="T14" fmla="*/ 5 w 10"/>
                  <a:gd name="T15" fmla="*/ 9 h 11"/>
                  <a:gd name="T16" fmla="*/ 2 w 10"/>
                  <a:gd name="T17" fmla="*/ 6 h 11"/>
                  <a:gd name="T18" fmla="*/ 5 w 10"/>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5" y="11"/>
                    </a:moveTo>
                    <a:cubicBezTo>
                      <a:pt x="8" y="11"/>
                      <a:pt x="10" y="9"/>
                      <a:pt x="10" y="6"/>
                    </a:cubicBezTo>
                    <a:cubicBezTo>
                      <a:pt x="10" y="3"/>
                      <a:pt x="8" y="0"/>
                      <a:pt x="5" y="0"/>
                    </a:cubicBezTo>
                    <a:cubicBezTo>
                      <a:pt x="2" y="0"/>
                      <a:pt x="0" y="3"/>
                      <a:pt x="0" y="6"/>
                    </a:cubicBezTo>
                    <a:cubicBezTo>
                      <a:pt x="0" y="9"/>
                      <a:pt x="2" y="11"/>
                      <a:pt x="5" y="11"/>
                    </a:cubicBezTo>
                    <a:close/>
                    <a:moveTo>
                      <a:pt x="5" y="3"/>
                    </a:moveTo>
                    <a:cubicBezTo>
                      <a:pt x="7" y="3"/>
                      <a:pt x="8" y="4"/>
                      <a:pt x="8" y="6"/>
                    </a:cubicBezTo>
                    <a:cubicBezTo>
                      <a:pt x="8" y="7"/>
                      <a:pt x="7" y="9"/>
                      <a:pt x="5" y="9"/>
                    </a:cubicBezTo>
                    <a:cubicBezTo>
                      <a:pt x="3" y="9"/>
                      <a:pt x="2" y="7"/>
                      <a:pt x="2" y="6"/>
                    </a:cubicBezTo>
                    <a:cubicBezTo>
                      <a:pt x="2" y="4"/>
                      <a:pt x="3"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 name="Freeform 30"/>
              <p:cNvSpPr>
                <a:spLocks/>
              </p:cNvSpPr>
              <p:nvPr/>
            </p:nvSpPr>
            <p:spPr bwMode="auto">
              <a:xfrm>
                <a:off x="17800638" y="4903624"/>
                <a:ext cx="104775" cy="104775"/>
              </a:xfrm>
              <a:custGeom>
                <a:avLst/>
                <a:gdLst>
                  <a:gd name="T0" fmla="*/ 10 w 11"/>
                  <a:gd name="T1" fmla="*/ 0 h 11"/>
                  <a:gd name="T2" fmla="*/ 0 w 11"/>
                  <a:gd name="T3" fmla="*/ 10 h 11"/>
                  <a:gd name="T4" fmla="*/ 2 w 11"/>
                  <a:gd name="T5" fmla="*/ 11 h 11"/>
                  <a:gd name="T6" fmla="*/ 11 w 11"/>
                  <a:gd name="T7" fmla="*/ 2 h 11"/>
                  <a:gd name="T8" fmla="*/ 10 w 11"/>
                  <a:gd name="T9" fmla="*/ 0 h 11"/>
                </a:gdLst>
                <a:ahLst/>
                <a:cxnLst>
                  <a:cxn ang="0">
                    <a:pos x="T0" y="T1"/>
                  </a:cxn>
                  <a:cxn ang="0">
                    <a:pos x="T2" y="T3"/>
                  </a:cxn>
                  <a:cxn ang="0">
                    <a:pos x="T4" y="T5"/>
                  </a:cxn>
                  <a:cxn ang="0">
                    <a:pos x="T6" y="T7"/>
                  </a:cxn>
                  <a:cxn ang="0">
                    <a:pos x="T8" y="T9"/>
                  </a:cxn>
                </a:cxnLst>
                <a:rect l="0" t="0" r="r" b="b"/>
                <a:pathLst>
                  <a:path w="11" h="11">
                    <a:moveTo>
                      <a:pt x="10" y="0"/>
                    </a:moveTo>
                    <a:cubicBezTo>
                      <a:pt x="0" y="10"/>
                      <a:pt x="0" y="10"/>
                      <a:pt x="0" y="10"/>
                    </a:cubicBezTo>
                    <a:cubicBezTo>
                      <a:pt x="1" y="10"/>
                      <a:pt x="1" y="11"/>
                      <a:pt x="2" y="11"/>
                    </a:cubicBezTo>
                    <a:cubicBezTo>
                      <a:pt x="11" y="2"/>
                      <a:pt x="11" y="2"/>
                      <a:pt x="11" y="2"/>
                    </a:cubicBezTo>
                    <a:cubicBezTo>
                      <a:pt x="11" y="1"/>
                      <a:pt x="10" y="1"/>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 name="Freeform 31"/>
              <p:cNvSpPr>
                <a:spLocks/>
              </p:cNvSpPr>
              <p:nvPr/>
            </p:nvSpPr>
            <p:spPr bwMode="auto">
              <a:xfrm>
                <a:off x="18172113" y="4751224"/>
                <a:ext cx="161925" cy="209550"/>
              </a:xfrm>
              <a:custGeom>
                <a:avLst/>
                <a:gdLst>
                  <a:gd name="T0" fmla="*/ 15 w 17"/>
                  <a:gd name="T1" fmla="*/ 0 h 22"/>
                  <a:gd name="T2" fmla="*/ 0 w 17"/>
                  <a:gd name="T3" fmla="*/ 21 h 22"/>
                  <a:gd name="T4" fmla="*/ 2 w 17"/>
                  <a:gd name="T5" fmla="*/ 22 h 22"/>
                  <a:gd name="T6" fmla="*/ 17 w 17"/>
                  <a:gd name="T7" fmla="*/ 1 h 22"/>
                  <a:gd name="T8" fmla="*/ 15 w 17"/>
                  <a:gd name="T9" fmla="*/ 0 h 22"/>
                </a:gdLst>
                <a:ahLst/>
                <a:cxnLst>
                  <a:cxn ang="0">
                    <a:pos x="T0" y="T1"/>
                  </a:cxn>
                  <a:cxn ang="0">
                    <a:pos x="T2" y="T3"/>
                  </a:cxn>
                  <a:cxn ang="0">
                    <a:pos x="T4" y="T5"/>
                  </a:cxn>
                  <a:cxn ang="0">
                    <a:pos x="T6" y="T7"/>
                  </a:cxn>
                  <a:cxn ang="0">
                    <a:pos x="T8" y="T9"/>
                  </a:cxn>
                </a:cxnLst>
                <a:rect l="0" t="0" r="r" b="b"/>
                <a:pathLst>
                  <a:path w="17" h="22">
                    <a:moveTo>
                      <a:pt x="15" y="0"/>
                    </a:moveTo>
                    <a:cubicBezTo>
                      <a:pt x="0" y="21"/>
                      <a:pt x="0" y="21"/>
                      <a:pt x="0" y="21"/>
                    </a:cubicBezTo>
                    <a:cubicBezTo>
                      <a:pt x="0" y="21"/>
                      <a:pt x="1" y="22"/>
                      <a:pt x="2" y="22"/>
                    </a:cubicBezTo>
                    <a:cubicBezTo>
                      <a:pt x="17" y="1"/>
                      <a:pt x="17" y="1"/>
                      <a:pt x="17" y="1"/>
                    </a:cubicBezTo>
                    <a:cubicBezTo>
                      <a:pt x="16" y="1"/>
                      <a:pt x="16"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Freeform 32"/>
              <p:cNvSpPr>
                <a:spLocks/>
              </p:cNvSpPr>
              <p:nvPr/>
            </p:nvSpPr>
            <p:spPr bwMode="auto">
              <a:xfrm>
                <a:off x="17991138" y="4903624"/>
                <a:ext cx="95250" cy="76200"/>
              </a:xfrm>
              <a:custGeom>
                <a:avLst/>
                <a:gdLst>
                  <a:gd name="T0" fmla="*/ 10 w 10"/>
                  <a:gd name="T1" fmla="*/ 6 h 8"/>
                  <a:gd name="T2" fmla="*/ 2 w 10"/>
                  <a:gd name="T3" fmla="*/ 0 h 8"/>
                  <a:gd name="T4" fmla="*/ 0 w 10"/>
                  <a:gd name="T5" fmla="*/ 1 h 8"/>
                  <a:gd name="T6" fmla="*/ 8 w 10"/>
                  <a:gd name="T7" fmla="*/ 8 h 8"/>
                  <a:gd name="T8" fmla="*/ 10 w 10"/>
                  <a:gd name="T9" fmla="*/ 6 h 8"/>
                </a:gdLst>
                <a:ahLst/>
                <a:cxnLst>
                  <a:cxn ang="0">
                    <a:pos x="T0" y="T1"/>
                  </a:cxn>
                  <a:cxn ang="0">
                    <a:pos x="T2" y="T3"/>
                  </a:cxn>
                  <a:cxn ang="0">
                    <a:pos x="T4" y="T5"/>
                  </a:cxn>
                  <a:cxn ang="0">
                    <a:pos x="T6" y="T7"/>
                  </a:cxn>
                  <a:cxn ang="0">
                    <a:pos x="T8" y="T9"/>
                  </a:cxn>
                </a:cxnLst>
                <a:rect l="0" t="0" r="r" b="b"/>
                <a:pathLst>
                  <a:path w="10" h="8">
                    <a:moveTo>
                      <a:pt x="10" y="6"/>
                    </a:moveTo>
                    <a:cubicBezTo>
                      <a:pt x="2" y="0"/>
                      <a:pt x="2" y="0"/>
                      <a:pt x="2" y="0"/>
                    </a:cubicBezTo>
                    <a:cubicBezTo>
                      <a:pt x="1" y="0"/>
                      <a:pt x="1" y="1"/>
                      <a:pt x="0" y="1"/>
                    </a:cubicBezTo>
                    <a:cubicBezTo>
                      <a:pt x="8" y="8"/>
                      <a:pt x="8" y="8"/>
                      <a:pt x="8" y="8"/>
                    </a:cubicBezTo>
                    <a:cubicBezTo>
                      <a:pt x="9" y="8"/>
                      <a:pt x="9" y="7"/>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 name="Freeform 33"/>
              <p:cNvSpPr>
                <a:spLocks noEditPoints="1"/>
              </p:cNvSpPr>
              <p:nvPr/>
            </p:nvSpPr>
            <p:spPr bwMode="auto">
              <a:xfrm>
                <a:off x="18324513" y="4655974"/>
                <a:ext cx="95250" cy="95250"/>
              </a:xfrm>
              <a:custGeom>
                <a:avLst/>
                <a:gdLst>
                  <a:gd name="T0" fmla="*/ 5 w 10"/>
                  <a:gd name="T1" fmla="*/ 10 h 10"/>
                  <a:gd name="T2" fmla="*/ 10 w 10"/>
                  <a:gd name="T3" fmla="*/ 5 h 10"/>
                  <a:gd name="T4" fmla="*/ 5 w 10"/>
                  <a:gd name="T5" fmla="*/ 0 h 10"/>
                  <a:gd name="T6" fmla="*/ 0 w 10"/>
                  <a:gd name="T7" fmla="*/ 5 h 10"/>
                  <a:gd name="T8" fmla="*/ 5 w 10"/>
                  <a:gd name="T9" fmla="*/ 10 h 10"/>
                  <a:gd name="T10" fmla="*/ 5 w 10"/>
                  <a:gd name="T11" fmla="*/ 2 h 10"/>
                  <a:gd name="T12" fmla="*/ 8 w 10"/>
                  <a:gd name="T13" fmla="*/ 5 h 10"/>
                  <a:gd name="T14" fmla="*/ 5 w 10"/>
                  <a:gd name="T15" fmla="*/ 8 h 10"/>
                  <a:gd name="T16" fmla="*/ 2 w 10"/>
                  <a:gd name="T17" fmla="*/ 5 h 10"/>
                  <a:gd name="T18" fmla="*/ 5 w 10"/>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5" y="10"/>
                    </a:moveTo>
                    <a:cubicBezTo>
                      <a:pt x="8" y="10"/>
                      <a:pt x="10" y="8"/>
                      <a:pt x="10" y="5"/>
                    </a:cubicBezTo>
                    <a:cubicBezTo>
                      <a:pt x="10" y="2"/>
                      <a:pt x="8" y="0"/>
                      <a:pt x="5" y="0"/>
                    </a:cubicBezTo>
                    <a:cubicBezTo>
                      <a:pt x="2" y="0"/>
                      <a:pt x="0" y="2"/>
                      <a:pt x="0" y="5"/>
                    </a:cubicBezTo>
                    <a:cubicBezTo>
                      <a:pt x="0" y="8"/>
                      <a:pt x="2" y="10"/>
                      <a:pt x="5" y="10"/>
                    </a:cubicBezTo>
                    <a:close/>
                    <a:moveTo>
                      <a:pt x="5" y="2"/>
                    </a:moveTo>
                    <a:cubicBezTo>
                      <a:pt x="7" y="2"/>
                      <a:pt x="8" y="3"/>
                      <a:pt x="8" y="5"/>
                    </a:cubicBezTo>
                    <a:cubicBezTo>
                      <a:pt x="8" y="7"/>
                      <a:pt x="7" y="8"/>
                      <a:pt x="5" y="8"/>
                    </a:cubicBezTo>
                    <a:cubicBezTo>
                      <a:pt x="3" y="8"/>
                      <a:pt x="2" y="7"/>
                      <a:pt x="2" y="5"/>
                    </a:cubicBezTo>
                    <a:cubicBezTo>
                      <a:pt x="2" y="3"/>
                      <a:pt x="3" y="2"/>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73" name="TextBox 172"/>
            <p:cNvSpPr txBox="1"/>
            <p:nvPr/>
          </p:nvSpPr>
          <p:spPr>
            <a:xfrm>
              <a:off x="12261998" y="9448800"/>
              <a:ext cx="3414416"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cxnSp>
        <p:nvCxnSpPr>
          <p:cNvPr id="174" name="ตัวเชื่อมต่อตรง 237"/>
          <p:cNvCxnSpPr/>
          <p:nvPr/>
        </p:nvCxnSpPr>
        <p:spPr>
          <a:xfrm>
            <a:off x="5167974" y="5257800"/>
            <a:ext cx="2693326" cy="126885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75" name="กลุ่ม 174"/>
          <p:cNvGrpSpPr/>
          <p:nvPr/>
        </p:nvGrpSpPr>
        <p:grpSpPr>
          <a:xfrm>
            <a:off x="2941637" y="2743200"/>
            <a:ext cx="5254625" cy="2317750"/>
            <a:chOff x="15670212" y="2895600"/>
            <a:chExt cx="5254625" cy="2317750"/>
          </a:xfrm>
        </p:grpSpPr>
        <p:sp>
          <p:nvSpPr>
            <p:cNvPr id="176"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7"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78"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Strategy</a:t>
              </a:r>
            </a:p>
          </p:txBody>
        </p:sp>
        <p:sp>
          <p:nvSpPr>
            <p:cNvPr id="179" name="TextBox 178"/>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cxnSp>
        <p:nvCxnSpPr>
          <p:cNvPr id="180" name="ตัวเชื่อมต่อตรง 237"/>
          <p:cNvCxnSpPr/>
          <p:nvPr/>
        </p:nvCxnSpPr>
        <p:spPr>
          <a:xfrm rot="10800000" flipV="1">
            <a:off x="16581440" y="5334000"/>
            <a:ext cx="2325684" cy="126885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81" name="กลุ่ม 180"/>
          <p:cNvGrpSpPr/>
          <p:nvPr/>
        </p:nvGrpSpPr>
        <p:grpSpPr>
          <a:xfrm>
            <a:off x="16279812" y="2819400"/>
            <a:ext cx="5254625" cy="2317750"/>
            <a:chOff x="15670212" y="2895600"/>
            <a:chExt cx="5254625" cy="2317750"/>
          </a:xfrm>
        </p:grpSpPr>
        <p:sp>
          <p:nvSpPr>
            <p:cNvPr id="182"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3"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84"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Business</a:t>
              </a:r>
            </a:p>
          </p:txBody>
        </p:sp>
        <p:sp>
          <p:nvSpPr>
            <p:cNvPr id="185" name="TextBox 184"/>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cxnSp>
        <p:nvCxnSpPr>
          <p:cNvPr id="186" name="ตัวเชื่อมต่อตรง 237"/>
          <p:cNvCxnSpPr/>
          <p:nvPr/>
        </p:nvCxnSpPr>
        <p:spPr>
          <a:xfrm flipV="1">
            <a:off x="5167974" y="9068246"/>
            <a:ext cx="2845726" cy="83854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87" name="กลุ่ม 186"/>
          <p:cNvGrpSpPr/>
          <p:nvPr/>
        </p:nvGrpSpPr>
        <p:grpSpPr>
          <a:xfrm>
            <a:off x="2941637" y="10255250"/>
            <a:ext cx="5254625" cy="2317750"/>
            <a:chOff x="15670212" y="2895600"/>
            <a:chExt cx="5254625" cy="2317750"/>
          </a:xfrm>
        </p:grpSpPr>
        <p:sp>
          <p:nvSpPr>
            <p:cNvPr id="188"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9"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90"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Teamwork</a:t>
              </a:r>
            </a:p>
          </p:txBody>
        </p:sp>
        <p:sp>
          <p:nvSpPr>
            <p:cNvPr id="191" name="TextBox 190"/>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cxnSp>
        <p:nvCxnSpPr>
          <p:cNvPr id="192" name="ตัวเชื่อมต่อตรง 237"/>
          <p:cNvCxnSpPr/>
          <p:nvPr/>
        </p:nvCxnSpPr>
        <p:spPr>
          <a:xfrm rot="10800000">
            <a:off x="16505238" y="9203978"/>
            <a:ext cx="2325681" cy="77822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93" name="กลุ่ม 192"/>
          <p:cNvGrpSpPr/>
          <p:nvPr/>
        </p:nvGrpSpPr>
        <p:grpSpPr>
          <a:xfrm>
            <a:off x="16279812" y="10331450"/>
            <a:ext cx="5254625" cy="2317750"/>
            <a:chOff x="15670212" y="2895600"/>
            <a:chExt cx="5254625" cy="2317750"/>
          </a:xfrm>
        </p:grpSpPr>
        <p:sp>
          <p:nvSpPr>
            <p:cNvPr id="194"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5"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96"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Marketing</a:t>
              </a:r>
            </a:p>
          </p:txBody>
        </p:sp>
        <p:sp>
          <p:nvSpPr>
            <p:cNvPr id="197" name="TextBox 196"/>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96" name="Group 95"/>
          <p:cNvGrpSpPr/>
          <p:nvPr/>
        </p:nvGrpSpPr>
        <p:grpSpPr>
          <a:xfrm>
            <a:off x="9342437" y="0"/>
            <a:ext cx="5121981" cy="1859280"/>
            <a:chOff x="9266237" y="-30479"/>
            <a:chExt cx="5121981" cy="1859280"/>
          </a:xfrm>
        </p:grpSpPr>
        <p:sp>
          <p:nvSpPr>
            <p:cNvPr id="9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98" name="TextBox 9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99" name="กลุ่ม 1"/>
            <p:cNvGrpSpPr/>
            <p:nvPr/>
          </p:nvGrpSpPr>
          <p:grpSpPr>
            <a:xfrm>
              <a:off x="10629638" y="960536"/>
              <a:ext cx="2675199" cy="191868"/>
              <a:chOff x="731836" y="7607630"/>
              <a:chExt cx="3043601" cy="240970"/>
            </a:xfrm>
          </p:grpSpPr>
          <p:sp>
            <p:nvSpPr>
              <p:cNvPr id="10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2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2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73947191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500" fill="hold"/>
                                        <p:tgtEl>
                                          <p:spTgt spid="28"/>
                                        </p:tgtEl>
                                        <p:attrNameLst>
                                          <p:attrName>ppt_w</p:attrName>
                                        </p:attrNameLst>
                                      </p:cBhvr>
                                      <p:tavLst>
                                        <p:tav tm="0">
                                          <p:val>
                                            <p:fltVal val="0"/>
                                          </p:val>
                                        </p:tav>
                                        <p:tav tm="100000">
                                          <p:val>
                                            <p:strVal val="#ppt_w"/>
                                          </p:val>
                                        </p:tav>
                                      </p:tavLst>
                                    </p:anim>
                                    <p:anim calcmode="lin" valueType="num">
                                      <p:cBhvr>
                                        <p:cTn id="14" dur="500" fill="hold"/>
                                        <p:tgtEl>
                                          <p:spTgt spid="28"/>
                                        </p:tgtEl>
                                        <p:attrNameLst>
                                          <p:attrName>ppt_h</p:attrName>
                                        </p:attrNameLst>
                                      </p:cBhvr>
                                      <p:tavLst>
                                        <p:tav tm="0">
                                          <p:val>
                                            <p:fltVal val="0"/>
                                          </p:val>
                                        </p:tav>
                                        <p:tav tm="100000">
                                          <p:val>
                                            <p:strVal val="#ppt_h"/>
                                          </p:val>
                                        </p:tav>
                                      </p:tavLst>
                                    </p:anim>
                                    <p:animEffect transition="in" filter="fade">
                                      <p:cBhvr>
                                        <p:cTn id="15" dur="500"/>
                                        <p:tgtEl>
                                          <p:spTgt spid="28"/>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p:cTn id="19" dur="500" fill="hold"/>
                                        <p:tgtEl>
                                          <p:spTgt spid="30"/>
                                        </p:tgtEl>
                                        <p:attrNameLst>
                                          <p:attrName>ppt_w</p:attrName>
                                        </p:attrNameLst>
                                      </p:cBhvr>
                                      <p:tavLst>
                                        <p:tav tm="0">
                                          <p:val>
                                            <p:fltVal val="0"/>
                                          </p:val>
                                        </p:tav>
                                        <p:tav tm="100000">
                                          <p:val>
                                            <p:strVal val="#ppt_w"/>
                                          </p:val>
                                        </p:tav>
                                      </p:tavLst>
                                    </p:anim>
                                    <p:anim calcmode="lin" valueType="num">
                                      <p:cBhvr>
                                        <p:cTn id="20" dur="500" fill="hold"/>
                                        <p:tgtEl>
                                          <p:spTgt spid="30"/>
                                        </p:tgtEl>
                                        <p:attrNameLst>
                                          <p:attrName>ppt_h</p:attrName>
                                        </p:attrNameLst>
                                      </p:cBhvr>
                                      <p:tavLst>
                                        <p:tav tm="0">
                                          <p:val>
                                            <p:fltVal val="0"/>
                                          </p:val>
                                        </p:tav>
                                        <p:tav tm="100000">
                                          <p:val>
                                            <p:strVal val="#ppt_h"/>
                                          </p:val>
                                        </p:tav>
                                      </p:tavLst>
                                    </p:anim>
                                    <p:animEffect transition="in" filter="fade">
                                      <p:cBhvr>
                                        <p:cTn id="21" dur="500"/>
                                        <p:tgtEl>
                                          <p:spTgt spid="30"/>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p:cTn id="25" dur="500" fill="hold"/>
                                        <p:tgtEl>
                                          <p:spTgt spid="29"/>
                                        </p:tgtEl>
                                        <p:attrNameLst>
                                          <p:attrName>ppt_w</p:attrName>
                                        </p:attrNameLst>
                                      </p:cBhvr>
                                      <p:tavLst>
                                        <p:tav tm="0">
                                          <p:val>
                                            <p:fltVal val="0"/>
                                          </p:val>
                                        </p:tav>
                                        <p:tav tm="100000">
                                          <p:val>
                                            <p:strVal val="#ppt_w"/>
                                          </p:val>
                                        </p:tav>
                                      </p:tavLst>
                                    </p:anim>
                                    <p:anim calcmode="lin" valueType="num">
                                      <p:cBhvr>
                                        <p:cTn id="26" dur="500" fill="hold"/>
                                        <p:tgtEl>
                                          <p:spTgt spid="29"/>
                                        </p:tgtEl>
                                        <p:attrNameLst>
                                          <p:attrName>ppt_h</p:attrName>
                                        </p:attrNameLst>
                                      </p:cBhvr>
                                      <p:tavLst>
                                        <p:tav tm="0">
                                          <p:val>
                                            <p:fltVal val="0"/>
                                          </p:val>
                                        </p:tav>
                                        <p:tav tm="100000">
                                          <p:val>
                                            <p:strVal val="#ppt_h"/>
                                          </p:val>
                                        </p:tav>
                                      </p:tavLst>
                                    </p:anim>
                                    <p:animEffect transition="in" filter="fade">
                                      <p:cBhvr>
                                        <p:cTn id="27" dur="500"/>
                                        <p:tgtEl>
                                          <p:spTgt spid="29"/>
                                        </p:tgtEl>
                                      </p:cBhvr>
                                    </p:animEffect>
                                  </p:childTnLst>
                                </p:cTn>
                              </p:par>
                            </p:childTnLst>
                          </p:cTn>
                        </p:par>
                        <p:par>
                          <p:cTn id="28" fill="hold">
                            <p:stCondLst>
                              <p:cond delay="2000"/>
                            </p:stCondLst>
                            <p:childTnLst>
                              <p:par>
                                <p:cTn id="29" presetID="22" presetClass="entr" presetSubtype="2" fill="hold" nodeType="afterEffect">
                                  <p:stCondLst>
                                    <p:cond delay="0"/>
                                  </p:stCondLst>
                                  <p:childTnLst>
                                    <p:set>
                                      <p:cBhvr>
                                        <p:cTn id="30" dur="1" fill="hold">
                                          <p:stCondLst>
                                            <p:cond delay="0"/>
                                          </p:stCondLst>
                                        </p:cTn>
                                        <p:tgtEl>
                                          <p:spTgt spid="174"/>
                                        </p:tgtEl>
                                        <p:attrNameLst>
                                          <p:attrName>style.visibility</p:attrName>
                                        </p:attrNameLst>
                                      </p:cBhvr>
                                      <p:to>
                                        <p:strVal val="visible"/>
                                      </p:to>
                                    </p:set>
                                    <p:animEffect transition="in" filter="wipe(right)">
                                      <p:cBhvr>
                                        <p:cTn id="31" dur="250"/>
                                        <p:tgtEl>
                                          <p:spTgt spid="174"/>
                                        </p:tgtEl>
                                      </p:cBhvr>
                                    </p:animEffect>
                                  </p:childTnLst>
                                </p:cTn>
                              </p:par>
                            </p:childTnLst>
                          </p:cTn>
                        </p:par>
                        <p:par>
                          <p:cTn id="32" fill="hold">
                            <p:stCondLst>
                              <p:cond delay="2250"/>
                            </p:stCondLst>
                            <p:childTnLst>
                              <p:par>
                                <p:cTn id="33" presetID="22" presetClass="entr" presetSubtype="2" fill="hold" nodeType="afterEffect">
                                  <p:stCondLst>
                                    <p:cond delay="0"/>
                                  </p:stCondLst>
                                  <p:childTnLst>
                                    <p:set>
                                      <p:cBhvr>
                                        <p:cTn id="34" dur="1" fill="hold">
                                          <p:stCondLst>
                                            <p:cond delay="0"/>
                                          </p:stCondLst>
                                        </p:cTn>
                                        <p:tgtEl>
                                          <p:spTgt spid="175"/>
                                        </p:tgtEl>
                                        <p:attrNameLst>
                                          <p:attrName>style.visibility</p:attrName>
                                        </p:attrNameLst>
                                      </p:cBhvr>
                                      <p:to>
                                        <p:strVal val="visible"/>
                                      </p:to>
                                    </p:set>
                                    <p:animEffect transition="in" filter="wipe(right)">
                                      <p:cBhvr>
                                        <p:cTn id="35" dur="500"/>
                                        <p:tgtEl>
                                          <p:spTgt spid="175"/>
                                        </p:tgtEl>
                                      </p:cBhvr>
                                    </p:animEffect>
                                  </p:childTnLst>
                                </p:cTn>
                              </p:par>
                            </p:childTnLst>
                          </p:cTn>
                        </p:par>
                        <p:par>
                          <p:cTn id="36" fill="hold">
                            <p:stCondLst>
                              <p:cond delay="2750"/>
                            </p:stCondLst>
                            <p:childTnLst>
                              <p:par>
                                <p:cTn id="37" presetID="22" presetClass="entr" presetSubtype="8" fill="hold" nodeType="afterEffect">
                                  <p:stCondLst>
                                    <p:cond delay="0"/>
                                  </p:stCondLst>
                                  <p:childTnLst>
                                    <p:set>
                                      <p:cBhvr>
                                        <p:cTn id="38" dur="1" fill="hold">
                                          <p:stCondLst>
                                            <p:cond delay="0"/>
                                          </p:stCondLst>
                                        </p:cTn>
                                        <p:tgtEl>
                                          <p:spTgt spid="180"/>
                                        </p:tgtEl>
                                        <p:attrNameLst>
                                          <p:attrName>style.visibility</p:attrName>
                                        </p:attrNameLst>
                                      </p:cBhvr>
                                      <p:to>
                                        <p:strVal val="visible"/>
                                      </p:to>
                                    </p:set>
                                    <p:animEffect transition="in" filter="wipe(left)">
                                      <p:cBhvr>
                                        <p:cTn id="39" dur="250"/>
                                        <p:tgtEl>
                                          <p:spTgt spid="180"/>
                                        </p:tgtEl>
                                      </p:cBhvr>
                                    </p:animEffect>
                                  </p:childTnLst>
                                </p:cTn>
                              </p:par>
                            </p:childTnLst>
                          </p:cTn>
                        </p:par>
                        <p:par>
                          <p:cTn id="40" fill="hold">
                            <p:stCondLst>
                              <p:cond delay="3000"/>
                            </p:stCondLst>
                            <p:childTnLst>
                              <p:par>
                                <p:cTn id="41" presetID="22" presetClass="entr" presetSubtype="8" fill="hold" nodeType="afterEffect">
                                  <p:stCondLst>
                                    <p:cond delay="0"/>
                                  </p:stCondLst>
                                  <p:childTnLst>
                                    <p:set>
                                      <p:cBhvr>
                                        <p:cTn id="42" dur="1" fill="hold">
                                          <p:stCondLst>
                                            <p:cond delay="0"/>
                                          </p:stCondLst>
                                        </p:cTn>
                                        <p:tgtEl>
                                          <p:spTgt spid="181"/>
                                        </p:tgtEl>
                                        <p:attrNameLst>
                                          <p:attrName>style.visibility</p:attrName>
                                        </p:attrNameLst>
                                      </p:cBhvr>
                                      <p:to>
                                        <p:strVal val="visible"/>
                                      </p:to>
                                    </p:set>
                                    <p:animEffect transition="in" filter="wipe(left)">
                                      <p:cBhvr>
                                        <p:cTn id="43" dur="500"/>
                                        <p:tgtEl>
                                          <p:spTgt spid="181"/>
                                        </p:tgtEl>
                                      </p:cBhvr>
                                    </p:animEffect>
                                  </p:childTnLst>
                                </p:cTn>
                              </p:par>
                            </p:childTnLst>
                          </p:cTn>
                        </p:par>
                        <p:par>
                          <p:cTn id="44" fill="hold">
                            <p:stCondLst>
                              <p:cond delay="3500"/>
                            </p:stCondLst>
                            <p:childTnLst>
                              <p:par>
                                <p:cTn id="45" presetID="22" presetClass="entr" presetSubtype="2" fill="hold" nodeType="afterEffect">
                                  <p:stCondLst>
                                    <p:cond delay="0"/>
                                  </p:stCondLst>
                                  <p:childTnLst>
                                    <p:set>
                                      <p:cBhvr>
                                        <p:cTn id="46" dur="1" fill="hold">
                                          <p:stCondLst>
                                            <p:cond delay="0"/>
                                          </p:stCondLst>
                                        </p:cTn>
                                        <p:tgtEl>
                                          <p:spTgt spid="186"/>
                                        </p:tgtEl>
                                        <p:attrNameLst>
                                          <p:attrName>style.visibility</p:attrName>
                                        </p:attrNameLst>
                                      </p:cBhvr>
                                      <p:to>
                                        <p:strVal val="visible"/>
                                      </p:to>
                                    </p:set>
                                    <p:animEffect transition="in" filter="wipe(right)">
                                      <p:cBhvr>
                                        <p:cTn id="47" dur="250"/>
                                        <p:tgtEl>
                                          <p:spTgt spid="186"/>
                                        </p:tgtEl>
                                      </p:cBhvr>
                                    </p:animEffect>
                                  </p:childTnLst>
                                </p:cTn>
                              </p:par>
                            </p:childTnLst>
                          </p:cTn>
                        </p:par>
                        <p:par>
                          <p:cTn id="48" fill="hold">
                            <p:stCondLst>
                              <p:cond delay="3750"/>
                            </p:stCondLst>
                            <p:childTnLst>
                              <p:par>
                                <p:cTn id="49" presetID="22" presetClass="entr" presetSubtype="2" fill="hold" nodeType="afterEffect">
                                  <p:stCondLst>
                                    <p:cond delay="0"/>
                                  </p:stCondLst>
                                  <p:childTnLst>
                                    <p:set>
                                      <p:cBhvr>
                                        <p:cTn id="50" dur="1" fill="hold">
                                          <p:stCondLst>
                                            <p:cond delay="0"/>
                                          </p:stCondLst>
                                        </p:cTn>
                                        <p:tgtEl>
                                          <p:spTgt spid="187"/>
                                        </p:tgtEl>
                                        <p:attrNameLst>
                                          <p:attrName>style.visibility</p:attrName>
                                        </p:attrNameLst>
                                      </p:cBhvr>
                                      <p:to>
                                        <p:strVal val="visible"/>
                                      </p:to>
                                    </p:set>
                                    <p:animEffect transition="in" filter="wipe(right)">
                                      <p:cBhvr>
                                        <p:cTn id="51" dur="500"/>
                                        <p:tgtEl>
                                          <p:spTgt spid="187"/>
                                        </p:tgtEl>
                                      </p:cBhvr>
                                    </p:animEffect>
                                  </p:childTnLst>
                                </p:cTn>
                              </p:par>
                            </p:childTnLst>
                          </p:cTn>
                        </p:par>
                        <p:par>
                          <p:cTn id="52" fill="hold">
                            <p:stCondLst>
                              <p:cond delay="4250"/>
                            </p:stCondLst>
                            <p:childTnLst>
                              <p:par>
                                <p:cTn id="53" presetID="22" presetClass="entr" presetSubtype="8" fill="hold" nodeType="afterEffect">
                                  <p:stCondLst>
                                    <p:cond delay="0"/>
                                  </p:stCondLst>
                                  <p:childTnLst>
                                    <p:set>
                                      <p:cBhvr>
                                        <p:cTn id="54" dur="1" fill="hold">
                                          <p:stCondLst>
                                            <p:cond delay="0"/>
                                          </p:stCondLst>
                                        </p:cTn>
                                        <p:tgtEl>
                                          <p:spTgt spid="192"/>
                                        </p:tgtEl>
                                        <p:attrNameLst>
                                          <p:attrName>style.visibility</p:attrName>
                                        </p:attrNameLst>
                                      </p:cBhvr>
                                      <p:to>
                                        <p:strVal val="visible"/>
                                      </p:to>
                                    </p:set>
                                    <p:animEffect transition="in" filter="wipe(left)">
                                      <p:cBhvr>
                                        <p:cTn id="55" dur="250"/>
                                        <p:tgtEl>
                                          <p:spTgt spid="192"/>
                                        </p:tgtEl>
                                      </p:cBhvr>
                                    </p:animEffect>
                                  </p:childTnLst>
                                </p:cTn>
                              </p:par>
                            </p:childTnLst>
                          </p:cTn>
                        </p:par>
                        <p:par>
                          <p:cTn id="56" fill="hold">
                            <p:stCondLst>
                              <p:cond delay="4500"/>
                            </p:stCondLst>
                            <p:childTnLst>
                              <p:par>
                                <p:cTn id="57" presetID="22" presetClass="entr" presetSubtype="8" fill="hold" nodeType="afterEffect">
                                  <p:stCondLst>
                                    <p:cond delay="0"/>
                                  </p:stCondLst>
                                  <p:childTnLst>
                                    <p:set>
                                      <p:cBhvr>
                                        <p:cTn id="58" dur="1" fill="hold">
                                          <p:stCondLst>
                                            <p:cond delay="0"/>
                                          </p:stCondLst>
                                        </p:cTn>
                                        <p:tgtEl>
                                          <p:spTgt spid="193"/>
                                        </p:tgtEl>
                                        <p:attrNameLst>
                                          <p:attrName>style.visibility</p:attrName>
                                        </p:attrNameLst>
                                      </p:cBhvr>
                                      <p:to>
                                        <p:strVal val="visible"/>
                                      </p:to>
                                    </p:set>
                                    <p:animEffect transition="in" filter="wipe(left)">
                                      <p:cBhvr>
                                        <p:cTn id="59"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0" name="กลุ่ม 259"/>
          <p:cNvGrpSpPr/>
          <p:nvPr/>
        </p:nvGrpSpPr>
        <p:grpSpPr>
          <a:xfrm>
            <a:off x="6065838" y="2989899"/>
            <a:ext cx="3282950" cy="5729288"/>
            <a:chOff x="6065838" y="2989899"/>
            <a:chExt cx="3282950" cy="5729288"/>
          </a:xfrm>
        </p:grpSpPr>
        <p:grpSp>
          <p:nvGrpSpPr>
            <p:cNvPr id="22" name="กลุ่ม 21"/>
            <p:cNvGrpSpPr/>
            <p:nvPr/>
          </p:nvGrpSpPr>
          <p:grpSpPr>
            <a:xfrm>
              <a:off x="6065838" y="2989899"/>
              <a:ext cx="3282950" cy="5729288"/>
              <a:chOff x="6294438" y="3429000"/>
              <a:chExt cx="3282950" cy="5729288"/>
            </a:xfrm>
          </p:grpSpPr>
          <p:sp>
            <p:nvSpPr>
              <p:cNvPr id="4" name="Freeform 6"/>
              <p:cNvSpPr>
                <a:spLocks/>
              </p:cNvSpPr>
              <p:nvPr/>
            </p:nvSpPr>
            <p:spPr bwMode="auto">
              <a:xfrm>
                <a:off x="6294438" y="3429000"/>
                <a:ext cx="3282950" cy="5729288"/>
              </a:xfrm>
              <a:custGeom>
                <a:avLst/>
                <a:gdLst>
                  <a:gd name="T0" fmla="*/ 150 w 165"/>
                  <a:gd name="T1" fmla="*/ 51 h 288"/>
                  <a:gd name="T2" fmla="*/ 125 w 165"/>
                  <a:gd name="T3" fmla="*/ 23 h 288"/>
                  <a:gd name="T4" fmla="*/ 107 w 165"/>
                  <a:gd name="T5" fmla="*/ 11 h 288"/>
                  <a:gd name="T6" fmla="*/ 84 w 165"/>
                  <a:gd name="T7" fmla="*/ 0 h 288"/>
                  <a:gd name="T8" fmla="*/ 61 w 165"/>
                  <a:gd name="T9" fmla="*/ 10 h 288"/>
                  <a:gd name="T10" fmla="*/ 43 w 165"/>
                  <a:gd name="T11" fmla="*/ 22 h 288"/>
                  <a:gd name="T12" fmla="*/ 28 w 165"/>
                  <a:gd name="T13" fmla="*/ 35 h 288"/>
                  <a:gd name="T14" fmla="*/ 17 w 165"/>
                  <a:gd name="T15" fmla="*/ 48 h 288"/>
                  <a:gd name="T16" fmla="*/ 4 w 165"/>
                  <a:gd name="T17" fmla="*/ 75 h 288"/>
                  <a:gd name="T18" fmla="*/ 0 w 165"/>
                  <a:gd name="T19" fmla="*/ 100 h 288"/>
                  <a:gd name="T20" fmla="*/ 11 w 165"/>
                  <a:gd name="T21" fmla="*/ 147 h 288"/>
                  <a:gd name="T22" fmla="*/ 33 w 165"/>
                  <a:gd name="T23" fmla="*/ 189 h 288"/>
                  <a:gd name="T24" fmla="*/ 54 w 165"/>
                  <a:gd name="T25" fmla="*/ 227 h 288"/>
                  <a:gd name="T26" fmla="*/ 58 w 165"/>
                  <a:gd name="T27" fmla="*/ 235 h 288"/>
                  <a:gd name="T28" fmla="*/ 62 w 165"/>
                  <a:gd name="T29" fmla="*/ 243 h 288"/>
                  <a:gd name="T30" fmla="*/ 69 w 165"/>
                  <a:gd name="T31" fmla="*/ 258 h 288"/>
                  <a:gd name="T32" fmla="*/ 76 w 165"/>
                  <a:gd name="T33" fmla="*/ 280 h 288"/>
                  <a:gd name="T34" fmla="*/ 78 w 165"/>
                  <a:gd name="T35" fmla="*/ 288 h 288"/>
                  <a:gd name="T36" fmla="*/ 81 w 165"/>
                  <a:gd name="T37" fmla="*/ 280 h 288"/>
                  <a:gd name="T38" fmla="*/ 89 w 165"/>
                  <a:gd name="T39" fmla="*/ 259 h 288"/>
                  <a:gd name="T40" fmla="*/ 92 w 165"/>
                  <a:gd name="T41" fmla="*/ 251 h 288"/>
                  <a:gd name="T42" fmla="*/ 96 w 165"/>
                  <a:gd name="T43" fmla="*/ 244 h 288"/>
                  <a:gd name="T44" fmla="*/ 105 w 165"/>
                  <a:gd name="T45" fmla="*/ 228 h 288"/>
                  <a:gd name="T46" fmla="*/ 128 w 165"/>
                  <a:gd name="T47" fmla="*/ 191 h 288"/>
                  <a:gd name="T48" fmla="*/ 164 w 165"/>
                  <a:gd name="T49" fmla="*/ 104 h 288"/>
                  <a:gd name="T50" fmla="*/ 150 w 165"/>
                  <a:gd name="T51" fmla="*/ 5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288">
                    <a:moveTo>
                      <a:pt x="150" y="51"/>
                    </a:moveTo>
                    <a:cubicBezTo>
                      <a:pt x="143" y="42"/>
                      <a:pt x="135" y="32"/>
                      <a:pt x="125" y="23"/>
                    </a:cubicBezTo>
                    <a:cubicBezTo>
                      <a:pt x="119" y="19"/>
                      <a:pt x="113" y="15"/>
                      <a:pt x="107" y="11"/>
                    </a:cubicBezTo>
                    <a:cubicBezTo>
                      <a:pt x="100" y="7"/>
                      <a:pt x="92" y="3"/>
                      <a:pt x="84" y="0"/>
                    </a:cubicBezTo>
                    <a:cubicBezTo>
                      <a:pt x="76" y="3"/>
                      <a:pt x="68" y="6"/>
                      <a:pt x="61" y="10"/>
                    </a:cubicBezTo>
                    <a:cubicBezTo>
                      <a:pt x="54" y="14"/>
                      <a:pt x="48" y="18"/>
                      <a:pt x="43" y="22"/>
                    </a:cubicBezTo>
                    <a:cubicBezTo>
                      <a:pt x="37" y="26"/>
                      <a:pt x="32" y="30"/>
                      <a:pt x="28" y="35"/>
                    </a:cubicBezTo>
                    <a:cubicBezTo>
                      <a:pt x="24" y="39"/>
                      <a:pt x="20" y="44"/>
                      <a:pt x="17" y="48"/>
                    </a:cubicBezTo>
                    <a:cubicBezTo>
                      <a:pt x="11" y="57"/>
                      <a:pt x="6" y="66"/>
                      <a:pt x="4" y="75"/>
                    </a:cubicBezTo>
                    <a:cubicBezTo>
                      <a:pt x="1" y="83"/>
                      <a:pt x="0" y="92"/>
                      <a:pt x="0" y="100"/>
                    </a:cubicBezTo>
                    <a:cubicBezTo>
                      <a:pt x="0" y="117"/>
                      <a:pt x="5" y="133"/>
                      <a:pt x="11" y="147"/>
                    </a:cubicBezTo>
                    <a:cubicBezTo>
                      <a:pt x="17" y="162"/>
                      <a:pt x="25" y="176"/>
                      <a:pt x="33" y="189"/>
                    </a:cubicBezTo>
                    <a:cubicBezTo>
                      <a:pt x="40" y="202"/>
                      <a:pt x="48" y="215"/>
                      <a:pt x="54" y="227"/>
                    </a:cubicBezTo>
                    <a:cubicBezTo>
                      <a:pt x="55" y="230"/>
                      <a:pt x="57" y="232"/>
                      <a:pt x="58" y="235"/>
                    </a:cubicBezTo>
                    <a:cubicBezTo>
                      <a:pt x="60" y="238"/>
                      <a:pt x="61" y="241"/>
                      <a:pt x="62" y="243"/>
                    </a:cubicBezTo>
                    <a:cubicBezTo>
                      <a:pt x="65" y="249"/>
                      <a:pt x="67" y="254"/>
                      <a:pt x="69" y="258"/>
                    </a:cubicBezTo>
                    <a:cubicBezTo>
                      <a:pt x="72" y="267"/>
                      <a:pt x="75" y="275"/>
                      <a:pt x="76" y="280"/>
                    </a:cubicBezTo>
                    <a:cubicBezTo>
                      <a:pt x="77" y="285"/>
                      <a:pt x="78" y="288"/>
                      <a:pt x="78" y="288"/>
                    </a:cubicBezTo>
                    <a:cubicBezTo>
                      <a:pt x="78" y="288"/>
                      <a:pt x="79" y="285"/>
                      <a:pt x="81" y="280"/>
                    </a:cubicBezTo>
                    <a:cubicBezTo>
                      <a:pt x="82" y="275"/>
                      <a:pt x="85" y="268"/>
                      <a:pt x="89" y="259"/>
                    </a:cubicBezTo>
                    <a:cubicBezTo>
                      <a:pt x="90" y="256"/>
                      <a:pt x="91" y="254"/>
                      <a:pt x="92" y="251"/>
                    </a:cubicBezTo>
                    <a:cubicBezTo>
                      <a:pt x="94" y="249"/>
                      <a:pt x="95" y="247"/>
                      <a:pt x="96" y="244"/>
                    </a:cubicBezTo>
                    <a:cubicBezTo>
                      <a:pt x="99" y="239"/>
                      <a:pt x="102" y="234"/>
                      <a:pt x="105" y="228"/>
                    </a:cubicBezTo>
                    <a:cubicBezTo>
                      <a:pt x="112" y="216"/>
                      <a:pt x="120" y="204"/>
                      <a:pt x="128" y="191"/>
                    </a:cubicBezTo>
                    <a:cubicBezTo>
                      <a:pt x="144" y="165"/>
                      <a:pt x="162" y="137"/>
                      <a:pt x="164" y="104"/>
                    </a:cubicBezTo>
                    <a:cubicBezTo>
                      <a:pt x="165" y="87"/>
                      <a:pt x="161" y="69"/>
                      <a:pt x="150" y="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7" name="Oval 11"/>
              <p:cNvSpPr>
                <a:spLocks noChangeArrowheads="1"/>
              </p:cNvSpPr>
              <p:nvPr/>
            </p:nvSpPr>
            <p:spPr bwMode="auto">
              <a:xfrm>
                <a:off x="7229476" y="3965575"/>
                <a:ext cx="1393825" cy="13938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2" name="TextBox 121"/>
            <p:cNvSpPr txBox="1"/>
            <p:nvPr/>
          </p:nvSpPr>
          <p:spPr>
            <a:xfrm>
              <a:off x="6418255" y="4971099"/>
              <a:ext cx="2543182"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27" name="กลุ่ม 126"/>
            <p:cNvGrpSpPr/>
            <p:nvPr/>
          </p:nvGrpSpPr>
          <p:grpSpPr>
            <a:xfrm>
              <a:off x="7461246" y="3875775"/>
              <a:ext cx="457200" cy="620713"/>
              <a:chOff x="15514638" y="2851150"/>
              <a:chExt cx="457200" cy="620713"/>
            </a:xfrm>
            <a:solidFill>
              <a:schemeClr val="accent3"/>
            </a:solidFill>
          </p:grpSpPr>
          <p:sp>
            <p:nvSpPr>
              <p:cNvPr id="128"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09" name="กลุ่ม 208"/>
          <p:cNvGrpSpPr/>
          <p:nvPr/>
        </p:nvGrpSpPr>
        <p:grpSpPr>
          <a:xfrm>
            <a:off x="8355013" y="5536249"/>
            <a:ext cx="3302000" cy="5749925"/>
            <a:chOff x="8355013" y="5536249"/>
            <a:chExt cx="3302000" cy="5749925"/>
          </a:xfrm>
        </p:grpSpPr>
        <p:grpSp>
          <p:nvGrpSpPr>
            <p:cNvPr id="210" name="กลุ่ม 209"/>
            <p:cNvGrpSpPr/>
            <p:nvPr/>
          </p:nvGrpSpPr>
          <p:grpSpPr>
            <a:xfrm>
              <a:off x="8355013" y="5536249"/>
              <a:ext cx="3302000" cy="5749925"/>
              <a:chOff x="8355013" y="5536249"/>
              <a:chExt cx="3302000" cy="5749925"/>
            </a:xfrm>
          </p:grpSpPr>
          <p:grpSp>
            <p:nvGrpSpPr>
              <p:cNvPr id="214" name="กลุ่ม 213"/>
              <p:cNvGrpSpPr/>
              <p:nvPr/>
            </p:nvGrpSpPr>
            <p:grpSpPr>
              <a:xfrm>
                <a:off x="8355013" y="5536249"/>
                <a:ext cx="3302000" cy="5749925"/>
                <a:chOff x="8583613" y="5975350"/>
                <a:chExt cx="3302000" cy="5749925"/>
              </a:xfrm>
            </p:grpSpPr>
            <p:sp>
              <p:nvSpPr>
                <p:cNvPr id="216" name="Freeform 8"/>
                <p:cNvSpPr>
                  <a:spLocks/>
                </p:cNvSpPr>
                <p:nvPr/>
              </p:nvSpPr>
              <p:spPr bwMode="auto">
                <a:xfrm>
                  <a:off x="8583613" y="5975350"/>
                  <a:ext cx="3302000" cy="5749925"/>
                </a:xfrm>
                <a:custGeom>
                  <a:avLst/>
                  <a:gdLst>
                    <a:gd name="T0" fmla="*/ 16 w 166"/>
                    <a:gd name="T1" fmla="*/ 238 h 289"/>
                    <a:gd name="T2" fmla="*/ 41 w 166"/>
                    <a:gd name="T3" fmla="*/ 265 h 289"/>
                    <a:gd name="T4" fmla="*/ 59 w 166"/>
                    <a:gd name="T5" fmla="*/ 277 h 289"/>
                    <a:gd name="T6" fmla="*/ 81 w 166"/>
                    <a:gd name="T7" fmla="*/ 289 h 289"/>
                    <a:gd name="T8" fmla="*/ 104 w 166"/>
                    <a:gd name="T9" fmla="*/ 278 h 289"/>
                    <a:gd name="T10" fmla="*/ 123 w 166"/>
                    <a:gd name="T11" fmla="*/ 266 h 289"/>
                    <a:gd name="T12" fmla="*/ 137 w 166"/>
                    <a:gd name="T13" fmla="*/ 254 h 289"/>
                    <a:gd name="T14" fmla="*/ 149 w 166"/>
                    <a:gd name="T15" fmla="*/ 240 h 289"/>
                    <a:gd name="T16" fmla="*/ 162 w 166"/>
                    <a:gd name="T17" fmla="*/ 214 h 289"/>
                    <a:gd name="T18" fmla="*/ 165 w 166"/>
                    <a:gd name="T19" fmla="*/ 188 h 289"/>
                    <a:gd name="T20" fmla="*/ 154 w 166"/>
                    <a:gd name="T21" fmla="*/ 141 h 289"/>
                    <a:gd name="T22" fmla="*/ 133 w 166"/>
                    <a:gd name="T23" fmla="*/ 99 h 289"/>
                    <a:gd name="T24" fmla="*/ 112 w 166"/>
                    <a:gd name="T25" fmla="*/ 62 h 289"/>
                    <a:gd name="T26" fmla="*/ 107 w 166"/>
                    <a:gd name="T27" fmla="*/ 53 h 289"/>
                    <a:gd name="T28" fmla="*/ 103 w 166"/>
                    <a:gd name="T29" fmla="*/ 45 h 289"/>
                    <a:gd name="T30" fmla="*/ 97 w 166"/>
                    <a:gd name="T31" fmla="*/ 30 h 289"/>
                    <a:gd name="T32" fmla="*/ 89 w 166"/>
                    <a:gd name="T33" fmla="*/ 8 h 289"/>
                    <a:gd name="T34" fmla="*/ 87 w 166"/>
                    <a:gd name="T35" fmla="*/ 0 h 289"/>
                    <a:gd name="T36" fmla="*/ 85 w 166"/>
                    <a:gd name="T37" fmla="*/ 8 h 289"/>
                    <a:gd name="T38" fmla="*/ 76 w 166"/>
                    <a:gd name="T39" fmla="*/ 30 h 289"/>
                    <a:gd name="T40" fmla="*/ 73 w 166"/>
                    <a:gd name="T41" fmla="*/ 37 h 289"/>
                    <a:gd name="T42" fmla="*/ 69 w 166"/>
                    <a:gd name="T43" fmla="*/ 44 h 289"/>
                    <a:gd name="T44" fmla="*/ 60 w 166"/>
                    <a:gd name="T45" fmla="*/ 60 h 289"/>
                    <a:gd name="T46" fmla="*/ 38 w 166"/>
                    <a:gd name="T47" fmla="*/ 97 h 289"/>
                    <a:gd name="T48" fmla="*/ 1 w 166"/>
                    <a:gd name="T49" fmla="*/ 184 h 289"/>
                    <a:gd name="T50" fmla="*/ 16 w 166"/>
                    <a:gd name="T51" fmla="*/ 23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89">
                      <a:moveTo>
                        <a:pt x="16" y="238"/>
                      </a:moveTo>
                      <a:cubicBezTo>
                        <a:pt x="22" y="246"/>
                        <a:pt x="30" y="256"/>
                        <a:pt x="41" y="265"/>
                      </a:cubicBezTo>
                      <a:cubicBezTo>
                        <a:pt x="46" y="269"/>
                        <a:pt x="52" y="273"/>
                        <a:pt x="59" y="277"/>
                      </a:cubicBezTo>
                      <a:cubicBezTo>
                        <a:pt x="66" y="281"/>
                        <a:pt x="73" y="285"/>
                        <a:pt x="81" y="289"/>
                      </a:cubicBezTo>
                      <a:cubicBezTo>
                        <a:pt x="90" y="285"/>
                        <a:pt x="97" y="282"/>
                        <a:pt x="104" y="278"/>
                      </a:cubicBezTo>
                      <a:cubicBezTo>
                        <a:pt x="111" y="275"/>
                        <a:pt x="117" y="270"/>
                        <a:pt x="123" y="266"/>
                      </a:cubicBezTo>
                      <a:cubicBezTo>
                        <a:pt x="128" y="262"/>
                        <a:pt x="133" y="258"/>
                        <a:pt x="137" y="254"/>
                      </a:cubicBezTo>
                      <a:cubicBezTo>
                        <a:pt x="142" y="249"/>
                        <a:pt x="145" y="245"/>
                        <a:pt x="149" y="240"/>
                      </a:cubicBezTo>
                      <a:cubicBezTo>
                        <a:pt x="155" y="231"/>
                        <a:pt x="159" y="223"/>
                        <a:pt x="162" y="214"/>
                      </a:cubicBezTo>
                      <a:cubicBezTo>
                        <a:pt x="164" y="205"/>
                        <a:pt x="166" y="196"/>
                        <a:pt x="165" y="188"/>
                      </a:cubicBezTo>
                      <a:cubicBezTo>
                        <a:pt x="165" y="171"/>
                        <a:pt x="161" y="156"/>
                        <a:pt x="154" y="141"/>
                      </a:cubicBezTo>
                      <a:cubicBezTo>
                        <a:pt x="148" y="126"/>
                        <a:pt x="140" y="112"/>
                        <a:pt x="133" y="99"/>
                      </a:cubicBezTo>
                      <a:cubicBezTo>
                        <a:pt x="125" y="86"/>
                        <a:pt x="118" y="73"/>
                        <a:pt x="112" y="62"/>
                      </a:cubicBezTo>
                      <a:cubicBezTo>
                        <a:pt x="110" y="59"/>
                        <a:pt x="109" y="56"/>
                        <a:pt x="107" y="53"/>
                      </a:cubicBezTo>
                      <a:cubicBezTo>
                        <a:pt x="106" y="50"/>
                        <a:pt x="105" y="48"/>
                        <a:pt x="103" y="45"/>
                      </a:cubicBezTo>
                      <a:cubicBezTo>
                        <a:pt x="101" y="39"/>
                        <a:pt x="99" y="34"/>
                        <a:pt x="97" y="30"/>
                      </a:cubicBezTo>
                      <a:cubicBezTo>
                        <a:pt x="93" y="21"/>
                        <a:pt x="91" y="13"/>
                        <a:pt x="89" y="8"/>
                      </a:cubicBezTo>
                      <a:cubicBezTo>
                        <a:pt x="88" y="3"/>
                        <a:pt x="87" y="0"/>
                        <a:pt x="87" y="0"/>
                      </a:cubicBezTo>
                      <a:cubicBezTo>
                        <a:pt x="87" y="0"/>
                        <a:pt x="86" y="3"/>
                        <a:pt x="85" y="8"/>
                      </a:cubicBezTo>
                      <a:cubicBezTo>
                        <a:pt x="83" y="13"/>
                        <a:pt x="80" y="20"/>
                        <a:pt x="76" y="30"/>
                      </a:cubicBezTo>
                      <a:cubicBezTo>
                        <a:pt x="75" y="32"/>
                        <a:pt x="74" y="34"/>
                        <a:pt x="73" y="37"/>
                      </a:cubicBezTo>
                      <a:cubicBezTo>
                        <a:pt x="72" y="39"/>
                        <a:pt x="71" y="42"/>
                        <a:pt x="69" y="44"/>
                      </a:cubicBezTo>
                      <a:cubicBezTo>
                        <a:pt x="67" y="49"/>
                        <a:pt x="64" y="55"/>
                        <a:pt x="60" y="60"/>
                      </a:cubicBezTo>
                      <a:cubicBezTo>
                        <a:pt x="54" y="72"/>
                        <a:pt x="46" y="84"/>
                        <a:pt x="38" y="97"/>
                      </a:cubicBezTo>
                      <a:cubicBezTo>
                        <a:pt x="22" y="123"/>
                        <a:pt x="3" y="152"/>
                        <a:pt x="1" y="184"/>
                      </a:cubicBezTo>
                      <a:cubicBezTo>
                        <a:pt x="0" y="201"/>
                        <a:pt x="4" y="219"/>
                        <a:pt x="16" y="23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17" name="Oval 12"/>
                <p:cNvSpPr>
                  <a:spLocks noChangeArrowheads="1"/>
                </p:cNvSpPr>
                <p:nvPr/>
              </p:nvSpPr>
              <p:spPr bwMode="auto">
                <a:xfrm>
                  <a:off x="9537701" y="9696450"/>
                  <a:ext cx="1393825" cy="1392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15" name="TextBox 214"/>
              <p:cNvSpPr txBox="1"/>
              <p:nvPr/>
            </p:nvSpPr>
            <p:spPr>
              <a:xfrm>
                <a:off x="8763622" y="7485699"/>
                <a:ext cx="2543182"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211" name="กลุ่ม 210"/>
            <p:cNvGrpSpPr/>
            <p:nvPr/>
          </p:nvGrpSpPr>
          <p:grpSpPr>
            <a:xfrm>
              <a:off x="9811375" y="9620093"/>
              <a:ext cx="447675" cy="666750"/>
              <a:chOff x="14666913" y="11263313"/>
              <a:chExt cx="447675" cy="666750"/>
            </a:xfrm>
            <a:solidFill>
              <a:schemeClr val="accent6"/>
            </a:solidFill>
          </p:grpSpPr>
          <p:sp>
            <p:nvSpPr>
              <p:cNvPr id="212"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3"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18" name="กลุ่ม 217"/>
          <p:cNvGrpSpPr/>
          <p:nvPr/>
        </p:nvGrpSpPr>
        <p:grpSpPr>
          <a:xfrm>
            <a:off x="10801351" y="3008949"/>
            <a:ext cx="3303588" cy="5730875"/>
            <a:chOff x="10801351" y="3008949"/>
            <a:chExt cx="3303588" cy="5730875"/>
          </a:xfrm>
        </p:grpSpPr>
        <p:grpSp>
          <p:nvGrpSpPr>
            <p:cNvPr id="219" name="กลุ่ม 218"/>
            <p:cNvGrpSpPr/>
            <p:nvPr/>
          </p:nvGrpSpPr>
          <p:grpSpPr>
            <a:xfrm>
              <a:off x="10801351" y="3008949"/>
              <a:ext cx="3303588" cy="5730875"/>
              <a:chOff x="11029951" y="3448050"/>
              <a:chExt cx="3303588" cy="5730875"/>
            </a:xfrm>
          </p:grpSpPr>
          <p:sp>
            <p:nvSpPr>
              <p:cNvPr id="222" name="Freeform 7"/>
              <p:cNvSpPr>
                <a:spLocks/>
              </p:cNvSpPr>
              <p:nvPr/>
            </p:nvSpPr>
            <p:spPr bwMode="auto">
              <a:xfrm>
                <a:off x="11029951" y="3448050"/>
                <a:ext cx="3303588" cy="5730875"/>
              </a:xfrm>
              <a:custGeom>
                <a:avLst/>
                <a:gdLst>
                  <a:gd name="T0" fmla="*/ 150 w 166"/>
                  <a:gd name="T1" fmla="*/ 51 h 288"/>
                  <a:gd name="T2" fmla="*/ 125 w 166"/>
                  <a:gd name="T3" fmla="*/ 24 h 288"/>
                  <a:gd name="T4" fmla="*/ 107 w 166"/>
                  <a:gd name="T5" fmla="*/ 11 h 288"/>
                  <a:gd name="T6" fmla="*/ 85 w 166"/>
                  <a:gd name="T7" fmla="*/ 0 h 288"/>
                  <a:gd name="T8" fmla="*/ 62 w 166"/>
                  <a:gd name="T9" fmla="*/ 10 h 288"/>
                  <a:gd name="T10" fmla="*/ 43 w 166"/>
                  <a:gd name="T11" fmla="*/ 22 h 288"/>
                  <a:gd name="T12" fmla="*/ 29 w 166"/>
                  <a:gd name="T13" fmla="*/ 35 h 288"/>
                  <a:gd name="T14" fmla="*/ 17 w 166"/>
                  <a:gd name="T15" fmla="*/ 48 h 288"/>
                  <a:gd name="T16" fmla="*/ 4 w 166"/>
                  <a:gd name="T17" fmla="*/ 75 h 288"/>
                  <a:gd name="T18" fmla="*/ 0 w 166"/>
                  <a:gd name="T19" fmla="*/ 101 h 288"/>
                  <a:gd name="T20" fmla="*/ 11 w 166"/>
                  <a:gd name="T21" fmla="*/ 147 h 288"/>
                  <a:gd name="T22" fmla="*/ 33 w 166"/>
                  <a:gd name="T23" fmla="*/ 189 h 288"/>
                  <a:gd name="T24" fmla="*/ 54 w 166"/>
                  <a:gd name="T25" fmla="*/ 227 h 288"/>
                  <a:gd name="T26" fmla="*/ 59 w 166"/>
                  <a:gd name="T27" fmla="*/ 235 h 288"/>
                  <a:gd name="T28" fmla="*/ 63 w 166"/>
                  <a:gd name="T29" fmla="*/ 244 h 288"/>
                  <a:gd name="T30" fmla="*/ 69 w 166"/>
                  <a:gd name="T31" fmla="*/ 258 h 288"/>
                  <a:gd name="T32" fmla="*/ 77 w 166"/>
                  <a:gd name="T33" fmla="*/ 280 h 288"/>
                  <a:gd name="T34" fmla="*/ 79 w 166"/>
                  <a:gd name="T35" fmla="*/ 288 h 288"/>
                  <a:gd name="T36" fmla="*/ 81 w 166"/>
                  <a:gd name="T37" fmla="*/ 280 h 288"/>
                  <a:gd name="T38" fmla="*/ 90 w 166"/>
                  <a:gd name="T39" fmla="*/ 259 h 288"/>
                  <a:gd name="T40" fmla="*/ 93 w 166"/>
                  <a:gd name="T41" fmla="*/ 252 h 288"/>
                  <a:gd name="T42" fmla="*/ 97 w 166"/>
                  <a:gd name="T43" fmla="*/ 244 h 288"/>
                  <a:gd name="T44" fmla="*/ 106 w 166"/>
                  <a:gd name="T45" fmla="*/ 228 h 288"/>
                  <a:gd name="T46" fmla="*/ 128 w 166"/>
                  <a:gd name="T47" fmla="*/ 191 h 288"/>
                  <a:gd name="T48" fmla="*/ 165 w 166"/>
                  <a:gd name="T49" fmla="*/ 104 h 288"/>
                  <a:gd name="T50" fmla="*/ 150 w 166"/>
                  <a:gd name="T51" fmla="*/ 5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88">
                    <a:moveTo>
                      <a:pt x="150" y="51"/>
                    </a:moveTo>
                    <a:cubicBezTo>
                      <a:pt x="144" y="42"/>
                      <a:pt x="136" y="33"/>
                      <a:pt x="125" y="24"/>
                    </a:cubicBezTo>
                    <a:cubicBezTo>
                      <a:pt x="120" y="19"/>
                      <a:pt x="114" y="15"/>
                      <a:pt x="107" y="11"/>
                    </a:cubicBezTo>
                    <a:cubicBezTo>
                      <a:pt x="100" y="7"/>
                      <a:pt x="93" y="3"/>
                      <a:pt x="85" y="0"/>
                    </a:cubicBezTo>
                    <a:cubicBezTo>
                      <a:pt x="76" y="3"/>
                      <a:pt x="69" y="7"/>
                      <a:pt x="62" y="10"/>
                    </a:cubicBezTo>
                    <a:cubicBezTo>
                      <a:pt x="55" y="14"/>
                      <a:pt x="49" y="18"/>
                      <a:pt x="43" y="22"/>
                    </a:cubicBezTo>
                    <a:cubicBezTo>
                      <a:pt x="38" y="26"/>
                      <a:pt x="33" y="30"/>
                      <a:pt x="29" y="35"/>
                    </a:cubicBezTo>
                    <a:cubicBezTo>
                      <a:pt x="24" y="39"/>
                      <a:pt x="21" y="44"/>
                      <a:pt x="17" y="48"/>
                    </a:cubicBezTo>
                    <a:cubicBezTo>
                      <a:pt x="11" y="57"/>
                      <a:pt x="7" y="66"/>
                      <a:pt x="4" y="75"/>
                    </a:cubicBezTo>
                    <a:cubicBezTo>
                      <a:pt x="1" y="84"/>
                      <a:pt x="0" y="92"/>
                      <a:pt x="0" y="101"/>
                    </a:cubicBezTo>
                    <a:cubicBezTo>
                      <a:pt x="1" y="117"/>
                      <a:pt x="5" y="133"/>
                      <a:pt x="11" y="147"/>
                    </a:cubicBezTo>
                    <a:cubicBezTo>
                      <a:pt x="18" y="162"/>
                      <a:pt x="26" y="176"/>
                      <a:pt x="33" y="189"/>
                    </a:cubicBezTo>
                    <a:cubicBezTo>
                      <a:pt x="41" y="202"/>
                      <a:pt x="48" y="215"/>
                      <a:pt x="54" y="227"/>
                    </a:cubicBezTo>
                    <a:cubicBezTo>
                      <a:pt x="56" y="230"/>
                      <a:pt x="57" y="233"/>
                      <a:pt x="59" y="235"/>
                    </a:cubicBezTo>
                    <a:cubicBezTo>
                      <a:pt x="60" y="238"/>
                      <a:pt x="61" y="241"/>
                      <a:pt x="63" y="244"/>
                    </a:cubicBezTo>
                    <a:cubicBezTo>
                      <a:pt x="65" y="249"/>
                      <a:pt x="67" y="254"/>
                      <a:pt x="69" y="258"/>
                    </a:cubicBezTo>
                    <a:cubicBezTo>
                      <a:pt x="73" y="267"/>
                      <a:pt x="75" y="275"/>
                      <a:pt x="77" y="280"/>
                    </a:cubicBezTo>
                    <a:cubicBezTo>
                      <a:pt x="78" y="285"/>
                      <a:pt x="79" y="288"/>
                      <a:pt x="79" y="288"/>
                    </a:cubicBezTo>
                    <a:cubicBezTo>
                      <a:pt x="79" y="288"/>
                      <a:pt x="80" y="285"/>
                      <a:pt x="81" y="280"/>
                    </a:cubicBezTo>
                    <a:cubicBezTo>
                      <a:pt x="83" y="275"/>
                      <a:pt x="86" y="268"/>
                      <a:pt x="90" y="259"/>
                    </a:cubicBezTo>
                    <a:cubicBezTo>
                      <a:pt x="91" y="257"/>
                      <a:pt x="92" y="254"/>
                      <a:pt x="93" y="252"/>
                    </a:cubicBezTo>
                    <a:cubicBezTo>
                      <a:pt x="94" y="249"/>
                      <a:pt x="95" y="247"/>
                      <a:pt x="97" y="244"/>
                    </a:cubicBezTo>
                    <a:cubicBezTo>
                      <a:pt x="99" y="239"/>
                      <a:pt x="102" y="234"/>
                      <a:pt x="106" y="228"/>
                    </a:cubicBezTo>
                    <a:cubicBezTo>
                      <a:pt x="112" y="216"/>
                      <a:pt x="120" y="204"/>
                      <a:pt x="128" y="191"/>
                    </a:cubicBezTo>
                    <a:cubicBezTo>
                      <a:pt x="144" y="165"/>
                      <a:pt x="163" y="137"/>
                      <a:pt x="165" y="104"/>
                    </a:cubicBezTo>
                    <a:cubicBezTo>
                      <a:pt x="166" y="88"/>
                      <a:pt x="162" y="69"/>
                      <a:pt x="150" y="5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23" name="Oval 13"/>
              <p:cNvSpPr>
                <a:spLocks noChangeArrowheads="1"/>
              </p:cNvSpPr>
              <p:nvPr/>
            </p:nvSpPr>
            <p:spPr bwMode="auto">
              <a:xfrm>
                <a:off x="11985626" y="4044950"/>
                <a:ext cx="1393825" cy="13938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20" name="TextBox 219"/>
            <p:cNvSpPr txBox="1"/>
            <p:nvPr/>
          </p:nvSpPr>
          <p:spPr>
            <a:xfrm>
              <a:off x="11159488" y="5073310"/>
              <a:ext cx="2543182"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221" name="Freeform 102"/>
            <p:cNvSpPr>
              <a:spLocks noEditPoints="1"/>
            </p:cNvSpPr>
            <p:nvPr/>
          </p:nvSpPr>
          <p:spPr bwMode="auto">
            <a:xfrm>
              <a:off x="12111991" y="3980499"/>
              <a:ext cx="638175" cy="590550"/>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24" name="กลุ่ม 223"/>
          <p:cNvGrpSpPr/>
          <p:nvPr/>
        </p:nvGrpSpPr>
        <p:grpSpPr>
          <a:xfrm>
            <a:off x="12892088" y="5596574"/>
            <a:ext cx="3303588" cy="5749925"/>
            <a:chOff x="12892088" y="5596574"/>
            <a:chExt cx="3303588" cy="5749925"/>
          </a:xfrm>
        </p:grpSpPr>
        <p:grpSp>
          <p:nvGrpSpPr>
            <p:cNvPr id="225" name="กลุ่ม 224"/>
            <p:cNvGrpSpPr/>
            <p:nvPr/>
          </p:nvGrpSpPr>
          <p:grpSpPr>
            <a:xfrm>
              <a:off x="12892088" y="5596574"/>
              <a:ext cx="3303588" cy="5749925"/>
              <a:chOff x="12892088" y="5596574"/>
              <a:chExt cx="3303588" cy="5749925"/>
            </a:xfrm>
          </p:grpSpPr>
          <p:grpSp>
            <p:nvGrpSpPr>
              <p:cNvPr id="230" name="กลุ่ม 229"/>
              <p:cNvGrpSpPr/>
              <p:nvPr/>
            </p:nvGrpSpPr>
            <p:grpSpPr>
              <a:xfrm>
                <a:off x="12892088" y="5596574"/>
                <a:ext cx="3303588" cy="5749925"/>
                <a:chOff x="13120688" y="6035675"/>
                <a:chExt cx="3303588" cy="5749925"/>
              </a:xfrm>
            </p:grpSpPr>
            <p:sp>
              <p:nvSpPr>
                <p:cNvPr id="232" name="Freeform 10"/>
                <p:cNvSpPr>
                  <a:spLocks/>
                </p:cNvSpPr>
                <p:nvPr/>
              </p:nvSpPr>
              <p:spPr bwMode="auto">
                <a:xfrm>
                  <a:off x="13120688" y="6035675"/>
                  <a:ext cx="3303588" cy="5749925"/>
                </a:xfrm>
                <a:custGeom>
                  <a:avLst/>
                  <a:gdLst>
                    <a:gd name="T0" fmla="*/ 16 w 166"/>
                    <a:gd name="T1" fmla="*/ 238 h 289"/>
                    <a:gd name="T2" fmla="*/ 41 w 166"/>
                    <a:gd name="T3" fmla="*/ 265 h 289"/>
                    <a:gd name="T4" fmla="*/ 59 w 166"/>
                    <a:gd name="T5" fmla="*/ 277 h 289"/>
                    <a:gd name="T6" fmla="*/ 81 w 166"/>
                    <a:gd name="T7" fmla="*/ 289 h 289"/>
                    <a:gd name="T8" fmla="*/ 104 w 166"/>
                    <a:gd name="T9" fmla="*/ 278 h 289"/>
                    <a:gd name="T10" fmla="*/ 123 w 166"/>
                    <a:gd name="T11" fmla="*/ 266 h 289"/>
                    <a:gd name="T12" fmla="*/ 137 w 166"/>
                    <a:gd name="T13" fmla="*/ 254 h 289"/>
                    <a:gd name="T14" fmla="*/ 149 w 166"/>
                    <a:gd name="T15" fmla="*/ 240 h 289"/>
                    <a:gd name="T16" fmla="*/ 162 w 166"/>
                    <a:gd name="T17" fmla="*/ 214 h 289"/>
                    <a:gd name="T18" fmla="*/ 166 w 166"/>
                    <a:gd name="T19" fmla="*/ 188 h 289"/>
                    <a:gd name="T20" fmla="*/ 155 w 166"/>
                    <a:gd name="T21" fmla="*/ 141 h 289"/>
                    <a:gd name="T22" fmla="*/ 133 w 166"/>
                    <a:gd name="T23" fmla="*/ 99 h 289"/>
                    <a:gd name="T24" fmla="*/ 112 w 166"/>
                    <a:gd name="T25" fmla="*/ 62 h 289"/>
                    <a:gd name="T26" fmla="*/ 107 w 166"/>
                    <a:gd name="T27" fmla="*/ 53 h 289"/>
                    <a:gd name="T28" fmla="*/ 103 w 166"/>
                    <a:gd name="T29" fmla="*/ 45 h 289"/>
                    <a:gd name="T30" fmla="*/ 97 w 166"/>
                    <a:gd name="T31" fmla="*/ 30 h 289"/>
                    <a:gd name="T32" fmla="*/ 89 w 166"/>
                    <a:gd name="T33" fmla="*/ 8 h 289"/>
                    <a:gd name="T34" fmla="*/ 87 w 166"/>
                    <a:gd name="T35" fmla="*/ 0 h 289"/>
                    <a:gd name="T36" fmla="*/ 85 w 166"/>
                    <a:gd name="T37" fmla="*/ 8 h 289"/>
                    <a:gd name="T38" fmla="*/ 76 w 166"/>
                    <a:gd name="T39" fmla="*/ 30 h 289"/>
                    <a:gd name="T40" fmla="*/ 73 w 166"/>
                    <a:gd name="T41" fmla="*/ 37 h 289"/>
                    <a:gd name="T42" fmla="*/ 69 w 166"/>
                    <a:gd name="T43" fmla="*/ 44 h 289"/>
                    <a:gd name="T44" fmla="*/ 60 w 166"/>
                    <a:gd name="T45" fmla="*/ 61 h 289"/>
                    <a:gd name="T46" fmla="*/ 38 w 166"/>
                    <a:gd name="T47" fmla="*/ 97 h 289"/>
                    <a:gd name="T48" fmla="*/ 1 w 166"/>
                    <a:gd name="T49" fmla="*/ 185 h 289"/>
                    <a:gd name="T50" fmla="*/ 16 w 166"/>
                    <a:gd name="T51" fmla="*/ 23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89">
                      <a:moveTo>
                        <a:pt x="16" y="238"/>
                      </a:moveTo>
                      <a:cubicBezTo>
                        <a:pt x="22" y="247"/>
                        <a:pt x="30" y="256"/>
                        <a:pt x="41" y="265"/>
                      </a:cubicBezTo>
                      <a:cubicBezTo>
                        <a:pt x="46" y="269"/>
                        <a:pt x="52" y="273"/>
                        <a:pt x="59" y="277"/>
                      </a:cubicBezTo>
                      <a:cubicBezTo>
                        <a:pt x="66" y="281"/>
                        <a:pt x="73" y="285"/>
                        <a:pt x="81" y="289"/>
                      </a:cubicBezTo>
                      <a:cubicBezTo>
                        <a:pt x="90" y="285"/>
                        <a:pt x="97" y="282"/>
                        <a:pt x="104" y="278"/>
                      </a:cubicBezTo>
                      <a:cubicBezTo>
                        <a:pt x="111" y="275"/>
                        <a:pt x="117" y="270"/>
                        <a:pt x="123" y="266"/>
                      </a:cubicBezTo>
                      <a:cubicBezTo>
                        <a:pt x="128" y="262"/>
                        <a:pt x="133" y="258"/>
                        <a:pt x="137" y="254"/>
                      </a:cubicBezTo>
                      <a:cubicBezTo>
                        <a:pt x="142" y="249"/>
                        <a:pt x="145" y="245"/>
                        <a:pt x="149" y="240"/>
                      </a:cubicBezTo>
                      <a:cubicBezTo>
                        <a:pt x="155" y="231"/>
                        <a:pt x="159" y="223"/>
                        <a:pt x="162" y="214"/>
                      </a:cubicBezTo>
                      <a:cubicBezTo>
                        <a:pt x="165" y="205"/>
                        <a:pt x="166" y="196"/>
                        <a:pt x="166" y="188"/>
                      </a:cubicBezTo>
                      <a:cubicBezTo>
                        <a:pt x="165" y="171"/>
                        <a:pt x="161" y="156"/>
                        <a:pt x="155" y="141"/>
                      </a:cubicBezTo>
                      <a:cubicBezTo>
                        <a:pt x="148" y="126"/>
                        <a:pt x="140" y="112"/>
                        <a:pt x="133" y="99"/>
                      </a:cubicBezTo>
                      <a:cubicBezTo>
                        <a:pt x="125" y="86"/>
                        <a:pt x="118" y="73"/>
                        <a:pt x="112" y="62"/>
                      </a:cubicBezTo>
                      <a:cubicBezTo>
                        <a:pt x="110" y="59"/>
                        <a:pt x="109" y="56"/>
                        <a:pt x="107" y="53"/>
                      </a:cubicBezTo>
                      <a:cubicBezTo>
                        <a:pt x="106" y="50"/>
                        <a:pt x="105" y="48"/>
                        <a:pt x="103" y="45"/>
                      </a:cubicBezTo>
                      <a:cubicBezTo>
                        <a:pt x="101" y="40"/>
                        <a:pt x="99" y="35"/>
                        <a:pt x="97" y="30"/>
                      </a:cubicBezTo>
                      <a:cubicBezTo>
                        <a:pt x="93" y="21"/>
                        <a:pt x="91" y="13"/>
                        <a:pt x="89" y="8"/>
                      </a:cubicBezTo>
                      <a:cubicBezTo>
                        <a:pt x="88" y="3"/>
                        <a:pt x="87" y="0"/>
                        <a:pt x="87" y="0"/>
                      </a:cubicBezTo>
                      <a:cubicBezTo>
                        <a:pt x="87" y="0"/>
                        <a:pt x="86" y="3"/>
                        <a:pt x="85" y="8"/>
                      </a:cubicBezTo>
                      <a:cubicBezTo>
                        <a:pt x="83" y="13"/>
                        <a:pt x="80" y="20"/>
                        <a:pt x="76" y="30"/>
                      </a:cubicBezTo>
                      <a:cubicBezTo>
                        <a:pt x="75" y="32"/>
                        <a:pt x="74" y="34"/>
                        <a:pt x="73" y="37"/>
                      </a:cubicBezTo>
                      <a:cubicBezTo>
                        <a:pt x="72" y="39"/>
                        <a:pt x="71" y="42"/>
                        <a:pt x="69" y="44"/>
                      </a:cubicBezTo>
                      <a:cubicBezTo>
                        <a:pt x="67" y="49"/>
                        <a:pt x="64" y="55"/>
                        <a:pt x="60" y="61"/>
                      </a:cubicBezTo>
                      <a:cubicBezTo>
                        <a:pt x="54" y="72"/>
                        <a:pt x="46" y="84"/>
                        <a:pt x="38" y="97"/>
                      </a:cubicBezTo>
                      <a:cubicBezTo>
                        <a:pt x="22" y="123"/>
                        <a:pt x="3" y="152"/>
                        <a:pt x="1" y="185"/>
                      </a:cubicBezTo>
                      <a:cubicBezTo>
                        <a:pt x="0" y="201"/>
                        <a:pt x="4" y="219"/>
                        <a:pt x="16" y="23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33" name="Oval 14"/>
                <p:cNvSpPr>
                  <a:spLocks noChangeArrowheads="1"/>
                </p:cNvSpPr>
                <p:nvPr/>
              </p:nvSpPr>
              <p:spPr bwMode="auto">
                <a:xfrm>
                  <a:off x="14135101" y="9775825"/>
                  <a:ext cx="1392238" cy="13731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31" name="TextBox 230"/>
              <p:cNvSpPr txBox="1"/>
              <p:nvPr/>
            </p:nvSpPr>
            <p:spPr>
              <a:xfrm>
                <a:off x="13304837" y="7587910"/>
                <a:ext cx="2543182"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226" name="กลุ่ม 225"/>
            <p:cNvGrpSpPr/>
            <p:nvPr/>
          </p:nvGrpSpPr>
          <p:grpSpPr>
            <a:xfrm>
              <a:off x="14278770" y="9747093"/>
              <a:ext cx="647700" cy="552450"/>
              <a:chOff x="17753013" y="5292725"/>
              <a:chExt cx="647700" cy="552450"/>
            </a:xfrm>
            <a:solidFill>
              <a:schemeClr val="accent4"/>
            </a:solidFill>
          </p:grpSpPr>
          <p:sp>
            <p:nvSpPr>
              <p:cNvPr id="227"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8"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9"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34" name="กลุ่ม 233"/>
          <p:cNvGrpSpPr/>
          <p:nvPr/>
        </p:nvGrpSpPr>
        <p:grpSpPr>
          <a:xfrm>
            <a:off x="15340013" y="3069274"/>
            <a:ext cx="3302000" cy="5730875"/>
            <a:chOff x="15340013" y="3069274"/>
            <a:chExt cx="3302000" cy="5730875"/>
          </a:xfrm>
        </p:grpSpPr>
        <p:grpSp>
          <p:nvGrpSpPr>
            <p:cNvPr id="235" name="กลุ่ม 234"/>
            <p:cNvGrpSpPr/>
            <p:nvPr/>
          </p:nvGrpSpPr>
          <p:grpSpPr>
            <a:xfrm>
              <a:off x="15340013" y="3069274"/>
              <a:ext cx="3302000" cy="5730875"/>
              <a:chOff x="15568613" y="3508375"/>
              <a:chExt cx="3302000" cy="5730875"/>
            </a:xfrm>
          </p:grpSpPr>
          <p:sp>
            <p:nvSpPr>
              <p:cNvPr id="238" name="Freeform 9"/>
              <p:cNvSpPr>
                <a:spLocks/>
              </p:cNvSpPr>
              <p:nvPr/>
            </p:nvSpPr>
            <p:spPr bwMode="auto">
              <a:xfrm>
                <a:off x="15568613" y="3508375"/>
                <a:ext cx="3302000" cy="5730875"/>
              </a:xfrm>
              <a:custGeom>
                <a:avLst/>
                <a:gdLst>
                  <a:gd name="T0" fmla="*/ 150 w 166"/>
                  <a:gd name="T1" fmla="*/ 51 h 288"/>
                  <a:gd name="T2" fmla="*/ 125 w 166"/>
                  <a:gd name="T3" fmla="*/ 24 h 288"/>
                  <a:gd name="T4" fmla="*/ 107 w 166"/>
                  <a:gd name="T5" fmla="*/ 11 h 288"/>
                  <a:gd name="T6" fmla="*/ 85 w 166"/>
                  <a:gd name="T7" fmla="*/ 0 h 288"/>
                  <a:gd name="T8" fmla="*/ 62 w 166"/>
                  <a:gd name="T9" fmla="*/ 10 h 288"/>
                  <a:gd name="T10" fmla="*/ 43 w 166"/>
                  <a:gd name="T11" fmla="*/ 22 h 288"/>
                  <a:gd name="T12" fmla="*/ 29 w 166"/>
                  <a:gd name="T13" fmla="*/ 35 h 288"/>
                  <a:gd name="T14" fmla="*/ 17 w 166"/>
                  <a:gd name="T15" fmla="*/ 48 h 288"/>
                  <a:gd name="T16" fmla="*/ 4 w 166"/>
                  <a:gd name="T17" fmla="*/ 75 h 288"/>
                  <a:gd name="T18" fmla="*/ 1 w 166"/>
                  <a:gd name="T19" fmla="*/ 101 h 288"/>
                  <a:gd name="T20" fmla="*/ 12 w 166"/>
                  <a:gd name="T21" fmla="*/ 148 h 288"/>
                  <a:gd name="T22" fmla="*/ 33 w 166"/>
                  <a:gd name="T23" fmla="*/ 189 h 288"/>
                  <a:gd name="T24" fmla="*/ 54 w 166"/>
                  <a:gd name="T25" fmla="*/ 227 h 288"/>
                  <a:gd name="T26" fmla="*/ 59 w 166"/>
                  <a:gd name="T27" fmla="*/ 235 h 288"/>
                  <a:gd name="T28" fmla="*/ 63 w 166"/>
                  <a:gd name="T29" fmla="*/ 244 h 288"/>
                  <a:gd name="T30" fmla="*/ 69 w 166"/>
                  <a:gd name="T31" fmla="*/ 259 h 288"/>
                  <a:gd name="T32" fmla="*/ 77 w 166"/>
                  <a:gd name="T33" fmla="*/ 280 h 288"/>
                  <a:gd name="T34" fmla="*/ 79 w 166"/>
                  <a:gd name="T35" fmla="*/ 288 h 288"/>
                  <a:gd name="T36" fmla="*/ 81 w 166"/>
                  <a:gd name="T37" fmla="*/ 280 h 288"/>
                  <a:gd name="T38" fmla="*/ 90 w 166"/>
                  <a:gd name="T39" fmla="*/ 259 h 288"/>
                  <a:gd name="T40" fmla="*/ 93 w 166"/>
                  <a:gd name="T41" fmla="*/ 252 h 288"/>
                  <a:gd name="T42" fmla="*/ 97 w 166"/>
                  <a:gd name="T43" fmla="*/ 244 h 288"/>
                  <a:gd name="T44" fmla="*/ 106 w 166"/>
                  <a:gd name="T45" fmla="*/ 228 h 288"/>
                  <a:gd name="T46" fmla="*/ 128 w 166"/>
                  <a:gd name="T47" fmla="*/ 191 h 288"/>
                  <a:gd name="T48" fmla="*/ 165 w 166"/>
                  <a:gd name="T49" fmla="*/ 104 h 288"/>
                  <a:gd name="T50" fmla="*/ 150 w 166"/>
                  <a:gd name="T51" fmla="*/ 5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88">
                    <a:moveTo>
                      <a:pt x="150" y="51"/>
                    </a:moveTo>
                    <a:cubicBezTo>
                      <a:pt x="144" y="42"/>
                      <a:pt x="136" y="33"/>
                      <a:pt x="125" y="24"/>
                    </a:cubicBezTo>
                    <a:cubicBezTo>
                      <a:pt x="120" y="20"/>
                      <a:pt x="114" y="15"/>
                      <a:pt x="107" y="11"/>
                    </a:cubicBezTo>
                    <a:cubicBezTo>
                      <a:pt x="100" y="7"/>
                      <a:pt x="93" y="3"/>
                      <a:pt x="85" y="0"/>
                    </a:cubicBezTo>
                    <a:cubicBezTo>
                      <a:pt x="76" y="3"/>
                      <a:pt x="69" y="7"/>
                      <a:pt x="62" y="10"/>
                    </a:cubicBezTo>
                    <a:cubicBezTo>
                      <a:pt x="55" y="14"/>
                      <a:pt x="49" y="18"/>
                      <a:pt x="43" y="22"/>
                    </a:cubicBezTo>
                    <a:cubicBezTo>
                      <a:pt x="38" y="26"/>
                      <a:pt x="33" y="31"/>
                      <a:pt x="29" y="35"/>
                    </a:cubicBezTo>
                    <a:cubicBezTo>
                      <a:pt x="24" y="39"/>
                      <a:pt x="21" y="44"/>
                      <a:pt x="17" y="48"/>
                    </a:cubicBezTo>
                    <a:cubicBezTo>
                      <a:pt x="11" y="57"/>
                      <a:pt x="7" y="66"/>
                      <a:pt x="4" y="75"/>
                    </a:cubicBezTo>
                    <a:cubicBezTo>
                      <a:pt x="2" y="84"/>
                      <a:pt x="0" y="92"/>
                      <a:pt x="1" y="101"/>
                    </a:cubicBezTo>
                    <a:cubicBezTo>
                      <a:pt x="1" y="117"/>
                      <a:pt x="5" y="133"/>
                      <a:pt x="12" y="148"/>
                    </a:cubicBezTo>
                    <a:cubicBezTo>
                      <a:pt x="18" y="162"/>
                      <a:pt x="26" y="176"/>
                      <a:pt x="33" y="189"/>
                    </a:cubicBezTo>
                    <a:cubicBezTo>
                      <a:pt x="41" y="202"/>
                      <a:pt x="48" y="215"/>
                      <a:pt x="54" y="227"/>
                    </a:cubicBezTo>
                    <a:cubicBezTo>
                      <a:pt x="56" y="230"/>
                      <a:pt x="57" y="233"/>
                      <a:pt x="59" y="235"/>
                    </a:cubicBezTo>
                    <a:cubicBezTo>
                      <a:pt x="60" y="238"/>
                      <a:pt x="61" y="241"/>
                      <a:pt x="63" y="244"/>
                    </a:cubicBezTo>
                    <a:cubicBezTo>
                      <a:pt x="65" y="249"/>
                      <a:pt x="67" y="254"/>
                      <a:pt x="69" y="259"/>
                    </a:cubicBezTo>
                    <a:cubicBezTo>
                      <a:pt x="73" y="267"/>
                      <a:pt x="75" y="275"/>
                      <a:pt x="77" y="280"/>
                    </a:cubicBezTo>
                    <a:cubicBezTo>
                      <a:pt x="78" y="286"/>
                      <a:pt x="79" y="288"/>
                      <a:pt x="79" y="288"/>
                    </a:cubicBezTo>
                    <a:cubicBezTo>
                      <a:pt x="79" y="288"/>
                      <a:pt x="80" y="285"/>
                      <a:pt x="81" y="280"/>
                    </a:cubicBezTo>
                    <a:cubicBezTo>
                      <a:pt x="83" y="275"/>
                      <a:pt x="86" y="268"/>
                      <a:pt x="90" y="259"/>
                    </a:cubicBezTo>
                    <a:cubicBezTo>
                      <a:pt x="91" y="257"/>
                      <a:pt x="92" y="254"/>
                      <a:pt x="93" y="252"/>
                    </a:cubicBezTo>
                    <a:cubicBezTo>
                      <a:pt x="94" y="249"/>
                      <a:pt x="95" y="247"/>
                      <a:pt x="97" y="244"/>
                    </a:cubicBezTo>
                    <a:cubicBezTo>
                      <a:pt x="99" y="239"/>
                      <a:pt x="102" y="234"/>
                      <a:pt x="106" y="228"/>
                    </a:cubicBezTo>
                    <a:cubicBezTo>
                      <a:pt x="112" y="216"/>
                      <a:pt x="120" y="204"/>
                      <a:pt x="128" y="191"/>
                    </a:cubicBezTo>
                    <a:cubicBezTo>
                      <a:pt x="144" y="165"/>
                      <a:pt x="163" y="137"/>
                      <a:pt x="165" y="104"/>
                    </a:cubicBezTo>
                    <a:cubicBezTo>
                      <a:pt x="166" y="88"/>
                      <a:pt x="162" y="69"/>
                      <a:pt x="150" y="5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239" name="Oval 15"/>
              <p:cNvSpPr>
                <a:spLocks noChangeArrowheads="1"/>
              </p:cNvSpPr>
              <p:nvPr/>
            </p:nvSpPr>
            <p:spPr bwMode="auto">
              <a:xfrm>
                <a:off x="16522701" y="4044950"/>
                <a:ext cx="1393825" cy="13938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36" name="TextBox 235"/>
            <p:cNvSpPr txBox="1"/>
            <p:nvPr/>
          </p:nvSpPr>
          <p:spPr>
            <a:xfrm>
              <a:off x="15719422" y="5073310"/>
              <a:ext cx="2543182"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237" name="Freeform 134"/>
            <p:cNvSpPr>
              <a:spLocks noEditPoints="1"/>
            </p:cNvSpPr>
            <p:nvPr/>
          </p:nvSpPr>
          <p:spPr bwMode="auto">
            <a:xfrm>
              <a:off x="16657637" y="3961449"/>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240" name="กลุ่ม 239"/>
          <p:cNvGrpSpPr/>
          <p:nvPr/>
        </p:nvGrpSpPr>
        <p:grpSpPr>
          <a:xfrm>
            <a:off x="2179637" y="4666299"/>
            <a:ext cx="3393043" cy="1658301"/>
            <a:chOff x="2179637" y="4666299"/>
            <a:chExt cx="3393043" cy="1658301"/>
          </a:xfrm>
        </p:grpSpPr>
        <p:sp>
          <p:nvSpPr>
            <p:cNvPr id="241" name="TextBox 31"/>
            <p:cNvSpPr txBox="1">
              <a:spLocks noChangeArrowheads="1"/>
            </p:cNvSpPr>
            <p:nvPr/>
          </p:nvSpPr>
          <p:spPr bwMode="auto">
            <a:xfrm>
              <a:off x="2219880" y="4666299"/>
              <a:ext cx="328445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3"/>
                  </a:solidFill>
                  <a:latin typeface="Lato Black" pitchFamily="34" charset="0"/>
                  <a:ea typeface="Lato Black" pitchFamily="34" charset="0"/>
                  <a:cs typeface="Lato Black" pitchFamily="34" charset="0"/>
                </a:rPr>
                <a:t>Option 1</a:t>
              </a:r>
              <a:endParaRPr lang="id-ID" sz="4000" b="1" dirty="0">
                <a:solidFill>
                  <a:schemeClr val="accent3"/>
                </a:solidFill>
                <a:latin typeface="Lato Black" pitchFamily="34" charset="0"/>
                <a:ea typeface="Lato Black" pitchFamily="34" charset="0"/>
                <a:cs typeface="Lato Black" pitchFamily="34" charset="0"/>
              </a:endParaRPr>
            </a:p>
          </p:txBody>
        </p:sp>
        <p:sp>
          <p:nvSpPr>
            <p:cNvPr id="242" name="TextBox 241"/>
            <p:cNvSpPr txBox="1"/>
            <p:nvPr/>
          </p:nvSpPr>
          <p:spPr>
            <a:xfrm>
              <a:off x="2179637" y="5364373"/>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grpSp>
        <p:nvGrpSpPr>
          <p:cNvPr id="243" name="กลุ่ม 242"/>
          <p:cNvGrpSpPr/>
          <p:nvPr/>
        </p:nvGrpSpPr>
        <p:grpSpPr>
          <a:xfrm>
            <a:off x="18979594" y="4912998"/>
            <a:ext cx="3393043" cy="1658301"/>
            <a:chOff x="18979594" y="4912998"/>
            <a:chExt cx="3393043" cy="1658301"/>
          </a:xfrm>
        </p:grpSpPr>
        <p:sp>
          <p:nvSpPr>
            <p:cNvPr id="244" name="TextBox 31"/>
            <p:cNvSpPr txBox="1">
              <a:spLocks noChangeArrowheads="1"/>
            </p:cNvSpPr>
            <p:nvPr/>
          </p:nvSpPr>
          <p:spPr bwMode="auto">
            <a:xfrm>
              <a:off x="19019837" y="4912998"/>
              <a:ext cx="328445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2"/>
                  </a:solidFill>
                  <a:latin typeface="Lato Black" pitchFamily="34" charset="0"/>
                  <a:ea typeface="Lato Black" pitchFamily="34" charset="0"/>
                  <a:cs typeface="Lato Black" pitchFamily="34" charset="0"/>
                </a:rPr>
                <a:t>Option 5</a:t>
              </a:r>
              <a:endParaRPr lang="id-ID" sz="4000" b="1" dirty="0">
                <a:solidFill>
                  <a:schemeClr val="accent2"/>
                </a:solidFill>
                <a:latin typeface="Lato Black" pitchFamily="34" charset="0"/>
                <a:ea typeface="Lato Black" pitchFamily="34" charset="0"/>
                <a:cs typeface="Lato Black" pitchFamily="34" charset="0"/>
              </a:endParaRPr>
            </a:p>
          </p:txBody>
        </p:sp>
        <p:sp>
          <p:nvSpPr>
            <p:cNvPr id="245" name="TextBox 244"/>
            <p:cNvSpPr txBox="1"/>
            <p:nvPr/>
          </p:nvSpPr>
          <p:spPr>
            <a:xfrm>
              <a:off x="18979594" y="5611072"/>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grpSp>
        <p:nvGrpSpPr>
          <p:cNvPr id="246" name="กลุ่ม 245"/>
          <p:cNvGrpSpPr/>
          <p:nvPr/>
        </p:nvGrpSpPr>
        <p:grpSpPr>
          <a:xfrm>
            <a:off x="4465637" y="8763000"/>
            <a:ext cx="3393043" cy="1658301"/>
            <a:chOff x="4465637" y="8763000"/>
            <a:chExt cx="3393043" cy="1658301"/>
          </a:xfrm>
        </p:grpSpPr>
        <p:sp>
          <p:nvSpPr>
            <p:cNvPr id="247" name="TextBox 31"/>
            <p:cNvSpPr txBox="1">
              <a:spLocks noChangeArrowheads="1"/>
            </p:cNvSpPr>
            <p:nvPr/>
          </p:nvSpPr>
          <p:spPr bwMode="auto">
            <a:xfrm>
              <a:off x="4505880" y="8763000"/>
              <a:ext cx="328445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6"/>
                  </a:solidFill>
                  <a:latin typeface="Lato Black" pitchFamily="34" charset="0"/>
                  <a:ea typeface="Lato Black" pitchFamily="34" charset="0"/>
                  <a:cs typeface="Lato Black" pitchFamily="34" charset="0"/>
                </a:rPr>
                <a:t>Option 2</a:t>
              </a:r>
              <a:endParaRPr lang="id-ID" sz="4000" b="1" dirty="0">
                <a:solidFill>
                  <a:schemeClr val="accent6"/>
                </a:solidFill>
                <a:latin typeface="Lato Black" pitchFamily="34" charset="0"/>
                <a:ea typeface="Lato Black" pitchFamily="34" charset="0"/>
                <a:cs typeface="Lato Black" pitchFamily="34" charset="0"/>
              </a:endParaRPr>
            </a:p>
          </p:txBody>
        </p:sp>
        <p:sp>
          <p:nvSpPr>
            <p:cNvPr id="248" name="TextBox 247"/>
            <p:cNvSpPr txBox="1"/>
            <p:nvPr/>
          </p:nvSpPr>
          <p:spPr>
            <a:xfrm>
              <a:off x="4465637" y="9461074"/>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grpSp>
        <p:nvGrpSpPr>
          <p:cNvPr id="249" name="กลุ่ม 248"/>
          <p:cNvGrpSpPr/>
          <p:nvPr/>
        </p:nvGrpSpPr>
        <p:grpSpPr>
          <a:xfrm>
            <a:off x="16505237" y="9103998"/>
            <a:ext cx="3393043" cy="1658301"/>
            <a:chOff x="16505237" y="9103998"/>
            <a:chExt cx="3393043" cy="1658301"/>
          </a:xfrm>
        </p:grpSpPr>
        <p:sp>
          <p:nvSpPr>
            <p:cNvPr id="250" name="TextBox 31"/>
            <p:cNvSpPr txBox="1">
              <a:spLocks noChangeArrowheads="1"/>
            </p:cNvSpPr>
            <p:nvPr/>
          </p:nvSpPr>
          <p:spPr bwMode="auto">
            <a:xfrm>
              <a:off x="16545480" y="9103998"/>
              <a:ext cx="328445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4"/>
                  </a:solidFill>
                  <a:latin typeface="Lato Black" pitchFamily="34" charset="0"/>
                  <a:ea typeface="Lato Black" pitchFamily="34" charset="0"/>
                  <a:cs typeface="Lato Black" pitchFamily="34" charset="0"/>
                </a:rPr>
                <a:t>Option 4</a:t>
              </a:r>
              <a:endParaRPr lang="id-ID" sz="4000" b="1" dirty="0">
                <a:solidFill>
                  <a:schemeClr val="accent4"/>
                </a:solidFill>
                <a:latin typeface="Lato Black" pitchFamily="34" charset="0"/>
                <a:ea typeface="Lato Black" pitchFamily="34" charset="0"/>
                <a:cs typeface="Lato Black" pitchFamily="34" charset="0"/>
              </a:endParaRPr>
            </a:p>
          </p:txBody>
        </p:sp>
        <p:sp>
          <p:nvSpPr>
            <p:cNvPr id="251" name="TextBox 250"/>
            <p:cNvSpPr txBox="1"/>
            <p:nvPr/>
          </p:nvSpPr>
          <p:spPr>
            <a:xfrm>
              <a:off x="16505237" y="9802072"/>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grpSp>
        <p:nvGrpSpPr>
          <p:cNvPr id="252" name="กลุ่ม 251"/>
          <p:cNvGrpSpPr/>
          <p:nvPr/>
        </p:nvGrpSpPr>
        <p:grpSpPr>
          <a:xfrm>
            <a:off x="10409237" y="11067099"/>
            <a:ext cx="3393043" cy="1658301"/>
            <a:chOff x="10409237" y="11067099"/>
            <a:chExt cx="3393043" cy="1658301"/>
          </a:xfrm>
        </p:grpSpPr>
        <p:sp>
          <p:nvSpPr>
            <p:cNvPr id="253" name="TextBox 31"/>
            <p:cNvSpPr txBox="1">
              <a:spLocks noChangeArrowheads="1"/>
            </p:cNvSpPr>
            <p:nvPr/>
          </p:nvSpPr>
          <p:spPr bwMode="auto">
            <a:xfrm>
              <a:off x="10449480" y="11067099"/>
              <a:ext cx="328445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5"/>
                  </a:solidFill>
                  <a:latin typeface="Lato Black" pitchFamily="34" charset="0"/>
                  <a:ea typeface="Lato Black" pitchFamily="34" charset="0"/>
                  <a:cs typeface="Lato Black" pitchFamily="34" charset="0"/>
                </a:rPr>
                <a:t>Option 3</a:t>
              </a:r>
              <a:endParaRPr lang="id-ID" sz="4000" b="1" dirty="0">
                <a:solidFill>
                  <a:schemeClr val="accent5"/>
                </a:solidFill>
                <a:latin typeface="Lato Black" pitchFamily="34" charset="0"/>
                <a:ea typeface="Lato Black" pitchFamily="34" charset="0"/>
                <a:cs typeface="Lato Black" pitchFamily="34" charset="0"/>
              </a:endParaRPr>
            </a:p>
          </p:txBody>
        </p:sp>
        <p:sp>
          <p:nvSpPr>
            <p:cNvPr id="254" name="TextBox 253"/>
            <p:cNvSpPr txBox="1"/>
            <p:nvPr/>
          </p:nvSpPr>
          <p:spPr>
            <a:xfrm>
              <a:off x="10409237" y="11765173"/>
              <a:ext cx="339304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grpSp>
        <p:nvGrpSpPr>
          <p:cNvPr id="69" name="Group 68"/>
          <p:cNvGrpSpPr/>
          <p:nvPr/>
        </p:nvGrpSpPr>
        <p:grpSpPr>
          <a:xfrm>
            <a:off x="9342437" y="0"/>
            <a:ext cx="5121981" cy="1859280"/>
            <a:chOff x="9266237" y="-30479"/>
            <a:chExt cx="5121981" cy="1859280"/>
          </a:xfrm>
        </p:grpSpPr>
        <p:sp>
          <p:nvSpPr>
            <p:cNvPr id="70"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1" name="TextBox 70"/>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2" name="กลุ่ม 1"/>
            <p:cNvGrpSpPr/>
            <p:nvPr/>
          </p:nvGrpSpPr>
          <p:grpSpPr>
            <a:xfrm>
              <a:off x="10629638" y="960536"/>
              <a:ext cx="2675199" cy="191868"/>
              <a:chOff x="731836" y="7607630"/>
              <a:chExt cx="3043601" cy="240970"/>
            </a:xfrm>
          </p:grpSpPr>
          <p:sp>
            <p:nvSpPr>
              <p:cNvPr id="73"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4"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5"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6"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7"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12184082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0"/>
                                        </p:tgtEl>
                                        <p:attrNameLst>
                                          <p:attrName>style.visibility</p:attrName>
                                        </p:attrNameLst>
                                      </p:cBhvr>
                                      <p:to>
                                        <p:strVal val="visible"/>
                                      </p:to>
                                    </p:set>
                                    <p:animEffect transition="in" filter="wipe(down)">
                                      <p:cBhvr>
                                        <p:cTn id="7" dur="500"/>
                                        <p:tgtEl>
                                          <p:spTgt spid="260"/>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18"/>
                                        </p:tgtEl>
                                        <p:attrNameLst>
                                          <p:attrName>style.visibility</p:attrName>
                                        </p:attrNameLst>
                                      </p:cBhvr>
                                      <p:to>
                                        <p:strVal val="visible"/>
                                      </p:to>
                                    </p:set>
                                    <p:animEffect transition="in" filter="wipe(down)">
                                      <p:cBhvr>
                                        <p:cTn id="15" dur="500"/>
                                        <p:tgtEl>
                                          <p:spTgt spid="218"/>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24"/>
                                        </p:tgtEl>
                                        <p:attrNameLst>
                                          <p:attrName>style.visibility</p:attrName>
                                        </p:attrNameLst>
                                      </p:cBhvr>
                                      <p:to>
                                        <p:strVal val="visible"/>
                                      </p:to>
                                    </p:set>
                                    <p:animEffect transition="in" filter="wipe(up)">
                                      <p:cBhvr>
                                        <p:cTn id="19" dur="500"/>
                                        <p:tgtEl>
                                          <p:spTgt spid="22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234"/>
                                        </p:tgtEl>
                                        <p:attrNameLst>
                                          <p:attrName>style.visibility</p:attrName>
                                        </p:attrNameLst>
                                      </p:cBhvr>
                                      <p:to>
                                        <p:strVal val="visible"/>
                                      </p:to>
                                    </p:set>
                                    <p:animEffect transition="in" filter="wipe(down)">
                                      <p:cBhvr>
                                        <p:cTn id="23" dur="500"/>
                                        <p:tgtEl>
                                          <p:spTgt spid="234"/>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240"/>
                                        </p:tgtEl>
                                        <p:attrNameLst>
                                          <p:attrName>style.visibility</p:attrName>
                                        </p:attrNameLst>
                                      </p:cBhvr>
                                      <p:to>
                                        <p:strVal val="visible"/>
                                      </p:to>
                                    </p:set>
                                    <p:anim calcmode="lin" valueType="num">
                                      <p:cBhvr>
                                        <p:cTn id="27" dur="250" fill="hold"/>
                                        <p:tgtEl>
                                          <p:spTgt spid="240"/>
                                        </p:tgtEl>
                                        <p:attrNameLst>
                                          <p:attrName>ppt_w</p:attrName>
                                        </p:attrNameLst>
                                      </p:cBhvr>
                                      <p:tavLst>
                                        <p:tav tm="0">
                                          <p:val>
                                            <p:fltVal val="0"/>
                                          </p:val>
                                        </p:tav>
                                        <p:tav tm="100000">
                                          <p:val>
                                            <p:strVal val="#ppt_w"/>
                                          </p:val>
                                        </p:tav>
                                      </p:tavLst>
                                    </p:anim>
                                    <p:anim calcmode="lin" valueType="num">
                                      <p:cBhvr>
                                        <p:cTn id="28" dur="250" fill="hold"/>
                                        <p:tgtEl>
                                          <p:spTgt spid="240"/>
                                        </p:tgtEl>
                                        <p:attrNameLst>
                                          <p:attrName>ppt_h</p:attrName>
                                        </p:attrNameLst>
                                      </p:cBhvr>
                                      <p:tavLst>
                                        <p:tav tm="0">
                                          <p:val>
                                            <p:fltVal val="0"/>
                                          </p:val>
                                        </p:tav>
                                        <p:tav tm="100000">
                                          <p:val>
                                            <p:strVal val="#ppt_h"/>
                                          </p:val>
                                        </p:tav>
                                      </p:tavLst>
                                    </p:anim>
                                    <p:animEffect transition="in" filter="fade">
                                      <p:cBhvr>
                                        <p:cTn id="29" dur="250"/>
                                        <p:tgtEl>
                                          <p:spTgt spid="240"/>
                                        </p:tgtEl>
                                      </p:cBhvr>
                                    </p:animEffect>
                                  </p:childTnLst>
                                </p:cTn>
                              </p:par>
                            </p:childTnLst>
                          </p:cTn>
                        </p:par>
                        <p:par>
                          <p:cTn id="30" fill="hold">
                            <p:stCondLst>
                              <p:cond delay="2750"/>
                            </p:stCondLst>
                            <p:childTnLst>
                              <p:par>
                                <p:cTn id="31" presetID="53" presetClass="entr" presetSubtype="16" fill="hold" nodeType="afterEffect">
                                  <p:stCondLst>
                                    <p:cond delay="0"/>
                                  </p:stCondLst>
                                  <p:childTnLst>
                                    <p:set>
                                      <p:cBhvr>
                                        <p:cTn id="32" dur="1" fill="hold">
                                          <p:stCondLst>
                                            <p:cond delay="0"/>
                                          </p:stCondLst>
                                        </p:cTn>
                                        <p:tgtEl>
                                          <p:spTgt spid="246"/>
                                        </p:tgtEl>
                                        <p:attrNameLst>
                                          <p:attrName>style.visibility</p:attrName>
                                        </p:attrNameLst>
                                      </p:cBhvr>
                                      <p:to>
                                        <p:strVal val="visible"/>
                                      </p:to>
                                    </p:set>
                                    <p:anim calcmode="lin" valueType="num">
                                      <p:cBhvr>
                                        <p:cTn id="33" dur="250" fill="hold"/>
                                        <p:tgtEl>
                                          <p:spTgt spid="246"/>
                                        </p:tgtEl>
                                        <p:attrNameLst>
                                          <p:attrName>ppt_w</p:attrName>
                                        </p:attrNameLst>
                                      </p:cBhvr>
                                      <p:tavLst>
                                        <p:tav tm="0">
                                          <p:val>
                                            <p:fltVal val="0"/>
                                          </p:val>
                                        </p:tav>
                                        <p:tav tm="100000">
                                          <p:val>
                                            <p:strVal val="#ppt_w"/>
                                          </p:val>
                                        </p:tav>
                                      </p:tavLst>
                                    </p:anim>
                                    <p:anim calcmode="lin" valueType="num">
                                      <p:cBhvr>
                                        <p:cTn id="34" dur="250" fill="hold"/>
                                        <p:tgtEl>
                                          <p:spTgt spid="246"/>
                                        </p:tgtEl>
                                        <p:attrNameLst>
                                          <p:attrName>ppt_h</p:attrName>
                                        </p:attrNameLst>
                                      </p:cBhvr>
                                      <p:tavLst>
                                        <p:tav tm="0">
                                          <p:val>
                                            <p:fltVal val="0"/>
                                          </p:val>
                                        </p:tav>
                                        <p:tav tm="100000">
                                          <p:val>
                                            <p:strVal val="#ppt_h"/>
                                          </p:val>
                                        </p:tav>
                                      </p:tavLst>
                                    </p:anim>
                                    <p:animEffect transition="in" filter="fade">
                                      <p:cBhvr>
                                        <p:cTn id="35" dur="250"/>
                                        <p:tgtEl>
                                          <p:spTgt spid="246"/>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252"/>
                                        </p:tgtEl>
                                        <p:attrNameLst>
                                          <p:attrName>style.visibility</p:attrName>
                                        </p:attrNameLst>
                                      </p:cBhvr>
                                      <p:to>
                                        <p:strVal val="visible"/>
                                      </p:to>
                                    </p:set>
                                    <p:anim calcmode="lin" valueType="num">
                                      <p:cBhvr>
                                        <p:cTn id="39" dur="250" fill="hold"/>
                                        <p:tgtEl>
                                          <p:spTgt spid="252"/>
                                        </p:tgtEl>
                                        <p:attrNameLst>
                                          <p:attrName>ppt_w</p:attrName>
                                        </p:attrNameLst>
                                      </p:cBhvr>
                                      <p:tavLst>
                                        <p:tav tm="0">
                                          <p:val>
                                            <p:fltVal val="0"/>
                                          </p:val>
                                        </p:tav>
                                        <p:tav tm="100000">
                                          <p:val>
                                            <p:strVal val="#ppt_w"/>
                                          </p:val>
                                        </p:tav>
                                      </p:tavLst>
                                    </p:anim>
                                    <p:anim calcmode="lin" valueType="num">
                                      <p:cBhvr>
                                        <p:cTn id="40" dur="250" fill="hold"/>
                                        <p:tgtEl>
                                          <p:spTgt spid="252"/>
                                        </p:tgtEl>
                                        <p:attrNameLst>
                                          <p:attrName>ppt_h</p:attrName>
                                        </p:attrNameLst>
                                      </p:cBhvr>
                                      <p:tavLst>
                                        <p:tav tm="0">
                                          <p:val>
                                            <p:fltVal val="0"/>
                                          </p:val>
                                        </p:tav>
                                        <p:tav tm="100000">
                                          <p:val>
                                            <p:strVal val="#ppt_h"/>
                                          </p:val>
                                        </p:tav>
                                      </p:tavLst>
                                    </p:anim>
                                    <p:animEffect transition="in" filter="fade">
                                      <p:cBhvr>
                                        <p:cTn id="41" dur="250"/>
                                        <p:tgtEl>
                                          <p:spTgt spid="252"/>
                                        </p:tgtEl>
                                      </p:cBhvr>
                                    </p:animEffect>
                                  </p:childTnLst>
                                </p:cTn>
                              </p:par>
                            </p:childTnLst>
                          </p:cTn>
                        </p:par>
                        <p:par>
                          <p:cTn id="42" fill="hold">
                            <p:stCondLst>
                              <p:cond delay="3250"/>
                            </p:stCondLst>
                            <p:childTnLst>
                              <p:par>
                                <p:cTn id="43" presetID="53" presetClass="entr" presetSubtype="16" fill="hold" nodeType="afterEffect">
                                  <p:stCondLst>
                                    <p:cond delay="0"/>
                                  </p:stCondLst>
                                  <p:childTnLst>
                                    <p:set>
                                      <p:cBhvr>
                                        <p:cTn id="44" dur="1" fill="hold">
                                          <p:stCondLst>
                                            <p:cond delay="0"/>
                                          </p:stCondLst>
                                        </p:cTn>
                                        <p:tgtEl>
                                          <p:spTgt spid="249"/>
                                        </p:tgtEl>
                                        <p:attrNameLst>
                                          <p:attrName>style.visibility</p:attrName>
                                        </p:attrNameLst>
                                      </p:cBhvr>
                                      <p:to>
                                        <p:strVal val="visible"/>
                                      </p:to>
                                    </p:set>
                                    <p:anim calcmode="lin" valueType="num">
                                      <p:cBhvr>
                                        <p:cTn id="45" dur="250" fill="hold"/>
                                        <p:tgtEl>
                                          <p:spTgt spid="249"/>
                                        </p:tgtEl>
                                        <p:attrNameLst>
                                          <p:attrName>ppt_w</p:attrName>
                                        </p:attrNameLst>
                                      </p:cBhvr>
                                      <p:tavLst>
                                        <p:tav tm="0">
                                          <p:val>
                                            <p:fltVal val="0"/>
                                          </p:val>
                                        </p:tav>
                                        <p:tav tm="100000">
                                          <p:val>
                                            <p:strVal val="#ppt_w"/>
                                          </p:val>
                                        </p:tav>
                                      </p:tavLst>
                                    </p:anim>
                                    <p:anim calcmode="lin" valueType="num">
                                      <p:cBhvr>
                                        <p:cTn id="46" dur="250" fill="hold"/>
                                        <p:tgtEl>
                                          <p:spTgt spid="249"/>
                                        </p:tgtEl>
                                        <p:attrNameLst>
                                          <p:attrName>ppt_h</p:attrName>
                                        </p:attrNameLst>
                                      </p:cBhvr>
                                      <p:tavLst>
                                        <p:tav tm="0">
                                          <p:val>
                                            <p:fltVal val="0"/>
                                          </p:val>
                                        </p:tav>
                                        <p:tav tm="100000">
                                          <p:val>
                                            <p:strVal val="#ppt_h"/>
                                          </p:val>
                                        </p:tav>
                                      </p:tavLst>
                                    </p:anim>
                                    <p:animEffect transition="in" filter="fade">
                                      <p:cBhvr>
                                        <p:cTn id="47" dur="250"/>
                                        <p:tgtEl>
                                          <p:spTgt spid="249"/>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243"/>
                                        </p:tgtEl>
                                        <p:attrNameLst>
                                          <p:attrName>style.visibility</p:attrName>
                                        </p:attrNameLst>
                                      </p:cBhvr>
                                      <p:to>
                                        <p:strVal val="visible"/>
                                      </p:to>
                                    </p:set>
                                    <p:anim calcmode="lin" valueType="num">
                                      <p:cBhvr>
                                        <p:cTn id="51" dur="250" fill="hold"/>
                                        <p:tgtEl>
                                          <p:spTgt spid="243"/>
                                        </p:tgtEl>
                                        <p:attrNameLst>
                                          <p:attrName>ppt_w</p:attrName>
                                        </p:attrNameLst>
                                      </p:cBhvr>
                                      <p:tavLst>
                                        <p:tav tm="0">
                                          <p:val>
                                            <p:fltVal val="0"/>
                                          </p:val>
                                        </p:tav>
                                        <p:tav tm="100000">
                                          <p:val>
                                            <p:strVal val="#ppt_w"/>
                                          </p:val>
                                        </p:tav>
                                      </p:tavLst>
                                    </p:anim>
                                    <p:anim calcmode="lin" valueType="num">
                                      <p:cBhvr>
                                        <p:cTn id="52" dur="250" fill="hold"/>
                                        <p:tgtEl>
                                          <p:spTgt spid="243"/>
                                        </p:tgtEl>
                                        <p:attrNameLst>
                                          <p:attrName>ppt_h</p:attrName>
                                        </p:attrNameLst>
                                      </p:cBhvr>
                                      <p:tavLst>
                                        <p:tav tm="0">
                                          <p:val>
                                            <p:fltVal val="0"/>
                                          </p:val>
                                        </p:tav>
                                        <p:tav tm="100000">
                                          <p:val>
                                            <p:strVal val="#ppt_h"/>
                                          </p:val>
                                        </p:tav>
                                      </p:tavLst>
                                    </p:anim>
                                    <p:animEffect transition="in" filter="fade">
                                      <p:cBhvr>
                                        <p:cTn id="53" dur="25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Freeform 10"/>
          <p:cNvSpPr>
            <a:spLocks noEditPoints="1"/>
          </p:cNvSpPr>
          <p:nvPr/>
        </p:nvSpPr>
        <p:spPr bwMode="auto">
          <a:xfrm>
            <a:off x="9825865" y="3048000"/>
            <a:ext cx="4012372" cy="9388794"/>
          </a:xfrm>
          <a:custGeom>
            <a:avLst/>
            <a:gdLst>
              <a:gd name="T0" fmla="*/ 6 w 153"/>
              <a:gd name="T1" fmla="*/ 120 h 358"/>
              <a:gd name="T2" fmla="*/ 11 w 153"/>
              <a:gd name="T3" fmla="*/ 132 h 358"/>
              <a:gd name="T4" fmla="*/ 23 w 153"/>
              <a:gd name="T5" fmla="*/ 137 h 358"/>
              <a:gd name="T6" fmla="*/ 44 w 153"/>
              <a:gd name="T7" fmla="*/ 144 h 358"/>
              <a:gd name="T8" fmla="*/ 58 w 153"/>
              <a:gd name="T9" fmla="*/ 150 h 358"/>
              <a:gd name="T10" fmla="*/ 58 w 153"/>
              <a:gd name="T11" fmla="*/ 165 h 358"/>
              <a:gd name="T12" fmla="*/ 52 w 153"/>
              <a:gd name="T13" fmla="*/ 199 h 358"/>
              <a:gd name="T14" fmla="*/ 51 w 153"/>
              <a:gd name="T15" fmla="*/ 209 h 358"/>
              <a:gd name="T16" fmla="*/ 47 w 153"/>
              <a:gd name="T17" fmla="*/ 231 h 358"/>
              <a:gd name="T18" fmla="*/ 45 w 153"/>
              <a:gd name="T19" fmla="*/ 256 h 358"/>
              <a:gd name="T20" fmla="*/ 48 w 153"/>
              <a:gd name="T21" fmla="*/ 297 h 358"/>
              <a:gd name="T22" fmla="*/ 43 w 153"/>
              <a:gd name="T23" fmla="*/ 323 h 358"/>
              <a:gd name="T24" fmla="*/ 23 w 153"/>
              <a:gd name="T25" fmla="*/ 337 h 358"/>
              <a:gd name="T26" fmla="*/ 26 w 153"/>
              <a:gd name="T27" fmla="*/ 344 h 358"/>
              <a:gd name="T28" fmla="*/ 58 w 153"/>
              <a:gd name="T29" fmla="*/ 333 h 358"/>
              <a:gd name="T30" fmla="*/ 72 w 153"/>
              <a:gd name="T31" fmla="*/ 325 h 358"/>
              <a:gd name="T32" fmla="*/ 76 w 153"/>
              <a:gd name="T33" fmla="*/ 255 h 358"/>
              <a:gd name="T34" fmla="*/ 93 w 153"/>
              <a:gd name="T35" fmla="*/ 223 h 358"/>
              <a:gd name="T36" fmla="*/ 96 w 153"/>
              <a:gd name="T37" fmla="*/ 242 h 358"/>
              <a:gd name="T38" fmla="*/ 100 w 153"/>
              <a:gd name="T39" fmla="*/ 263 h 358"/>
              <a:gd name="T40" fmla="*/ 95 w 153"/>
              <a:gd name="T41" fmla="*/ 307 h 358"/>
              <a:gd name="T42" fmla="*/ 97 w 153"/>
              <a:gd name="T43" fmla="*/ 337 h 358"/>
              <a:gd name="T44" fmla="*/ 100 w 153"/>
              <a:gd name="T45" fmla="*/ 357 h 358"/>
              <a:gd name="T46" fmla="*/ 115 w 153"/>
              <a:gd name="T47" fmla="*/ 337 h 358"/>
              <a:gd name="T48" fmla="*/ 121 w 153"/>
              <a:gd name="T49" fmla="*/ 292 h 358"/>
              <a:gd name="T50" fmla="*/ 130 w 153"/>
              <a:gd name="T51" fmla="*/ 208 h 358"/>
              <a:gd name="T52" fmla="*/ 135 w 153"/>
              <a:gd name="T53" fmla="*/ 153 h 358"/>
              <a:gd name="T54" fmla="*/ 152 w 153"/>
              <a:gd name="T55" fmla="*/ 124 h 358"/>
              <a:gd name="T56" fmla="*/ 148 w 153"/>
              <a:gd name="T57" fmla="*/ 76 h 358"/>
              <a:gd name="T58" fmla="*/ 116 w 153"/>
              <a:gd name="T59" fmla="*/ 50 h 358"/>
              <a:gd name="T60" fmla="*/ 109 w 153"/>
              <a:gd name="T61" fmla="*/ 34 h 358"/>
              <a:gd name="T62" fmla="*/ 113 w 153"/>
              <a:gd name="T63" fmla="*/ 22 h 358"/>
              <a:gd name="T64" fmla="*/ 99 w 153"/>
              <a:gd name="T65" fmla="*/ 1 h 358"/>
              <a:gd name="T66" fmla="*/ 82 w 153"/>
              <a:gd name="T67" fmla="*/ 4 h 358"/>
              <a:gd name="T68" fmla="*/ 76 w 153"/>
              <a:gd name="T69" fmla="*/ 24 h 358"/>
              <a:gd name="T70" fmla="*/ 76 w 153"/>
              <a:gd name="T71" fmla="*/ 33 h 358"/>
              <a:gd name="T72" fmla="*/ 82 w 153"/>
              <a:gd name="T73" fmla="*/ 47 h 358"/>
              <a:gd name="T74" fmla="*/ 51 w 153"/>
              <a:gd name="T75" fmla="*/ 63 h 358"/>
              <a:gd name="T76" fmla="*/ 45 w 153"/>
              <a:gd name="T77" fmla="*/ 95 h 358"/>
              <a:gd name="T78" fmla="*/ 41 w 153"/>
              <a:gd name="T79" fmla="*/ 115 h 358"/>
              <a:gd name="T80" fmla="*/ 2 w 153"/>
              <a:gd name="T81" fmla="*/ 113 h 358"/>
              <a:gd name="T82" fmla="*/ 83 w 153"/>
              <a:gd name="T83" fmla="*/ 48 h 358"/>
              <a:gd name="T84" fmla="*/ 101 w 153"/>
              <a:gd name="T85" fmla="*/ 78 h 358"/>
              <a:gd name="T86" fmla="*/ 97 w 153"/>
              <a:gd name="T87" fmla="*/ 60 h 358"/>
              <a:gd name="T88" fmla="*/ 88 w 153"/>
              <a:gd name="T89" fmla="*/ 7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358">
                <a:moveTo>
                  <a:pt x="7" y="117"/>
                </a:moveTo>
                <a:cubicBezTo>
                  <a:pt x="7" y="117"/>
                  <a:pt x="7" y="118"/>
                  <a:pt x="6" y="118"/>
                </a:cubicBezTo>
                <a:cubicBezTo>
                  <a:pt x="6" y="119"/>
                  <a:pt x="6" y="120"/>
                  <a:pt x="6" y="120"/>
                </a:cubicBezTo>
                <a:cubicBezTo>
                  <a:pt x="5" y="122"/>
                  <a:pt x="5" y="122"/>
                  <a:pt x="5" y="122"/>
                </a:cubicBezTo>
                <a:cubicBezTo>
                  <a:pt x="5" y="122"/>
                  <a:pt x="6" y="124"/>
                  <a:pt x="10" y="126"/>
                </a:cubicBezTo>
                <a:cubicBezTo>
                  <a:pt x="10" y="126"/>
                  <a:pt x="10" y="132"/>
                  <a:pt x="11" y="132"/>
                </a:cubicBezTo>
                <a:cubicBezTo>
                  <a:pt x="12" y="133"/>
                  <a:pt x="13" y="133"/>
                  <a:pt x="14" y="134"/>
                </a:cubicBezTo>
                <a:cubicBezTo>
                  <a:pt x="16" y="134"/>
                  <a:pt x="15" y="135"/>
                  <a:pt x="16" y="135"/>
                </a:cubicBezTo>
                <a:cubicBezTo>
                  <a:pt x="16" y="136"/>
                  <a:pt x="23" y="137"/>
                  <a:pt x="23" y="137"/>
                </a:cubicBezTo>
                <a:cubicBezTo>
                  <a:pt x="23" y="137"/>
                  <a:pt x="29" y="153"/>
                  <a:pt x="33" y="153"/>
                </a:cubicBezTo>
                <a:cubicBezTo>
                  <a:pt x="33" y="153"/>
                  <a:pt x="42" y="146"/>
                  <a:pt x="42" y="145"/>
                </a:cubicBezTo>
                <a:cubicBezTo>
                  <a:pt x="43" y="145"/>
                  <a:pt x="44" y="144"/>
                  <a:pt x="44" y="144"/>
                </a:cubicBezTo>
                <a:cubicBezTo>
                  <a:pt x="45" y="144"/>
                  <a:pt x="46" y="143"/>
                  <a:pt x="46" y="143"/>
                </a:cubicBezTo>
                <a:cubicBezTo>
                  <a:pt x="58" y="147"/>
                  <a:pt x="58" y="147"/>
                  <a:pt x="58" y="147"/>
                </a:cubicBezTo>
                <a:cubicBezTo>
                  <a:pt x="58" y="147"/>
                  <a:pt x="59" y="149"/>
                  <a:pt x="58" y="150"/>
                </a:cubicBezTo>
                <a:cubicBezTo>
                  <a:pt x="58" y="151"/>
                  <a:pt x="57" y="154"/>
                  <a:pt x="58" y="156"/>
                </a:cubicBezTo>
                <a:cubicBezTo>
                  <a:pt x="58" y="159"/>
                  <a:pt x="57" y="160"/>
                  <a:pt x="56" y="161"/>
                </a:cubicBezTo>
                <a:cubicBezTo>
                  <a:pt x="56" y="161"/>
                  <a:pt x="58" y="164"/>
                  <a:pt x="58" y="165"/>
                </a:cubicBezTo>
                <a:cubicBezTo>
                  <a:pt x="57" y="166"/>
                  <a:pt x="56" y="174"/>
                  <a:pt x="56" y="174"/>
                </a:cubicBezTo>
                <a:cubicBezTo>
                  <a:pt x="56" y="174"/>
                  <a:pt x="53" y="196"/>
                  <a:pt x="53" y="197"/>
                </a:cubicBezTo>
                <a:cubicBezTo>
                  <a:pt x="52" y="198"/>
                  <a:pt x="52" y="199"/>
                  <a:pt x="52" y="199"/>
                </a:cubicBezTo>
                <a:cubicBezTo>
                  <a:pt x="52" y="199"/>
                  <a:pt x="52" y="203"/>
                  <a:pt x="52" y="203"/>
                </a:cubicBezTo>
                <a:cubicBezTo>
                  <a:pt x="53" y="203"/>
                  <a:pt x="52" y="204"/>
                  <a:pt x="52" y="205"/>
                </a:cubicBezTo>
                <a:cubicBezTo>
                  <a:pt x="52" y="205"/>
                  <a:pt x="52" y="208"/>
                  <a:pt x="51" y="209"/>
                </a:cubicBezTo>
                <a:cubicBezTo>
                  <a:pt x="50" y="210"/>
                  <a:pt x="51" y="211"/>
                  <a:pt x="50" y="212"/>
                </a:cubicBezTo>
                <a:cubicBezTo>
                  <a:pt x="49" y="214"/>
                  <a:pt x="48" y="221"/>
                  <a:pt x="48" y="221"/>
                </a:cubicBezTo>
                <a:cubicBezTo>
                  <a:pt x="48" y="221"/>
                  <a:pt x="47" y="230"/>
                  <a:pt x="47" y="231"/>
                </a:cubicBezTo>
                <a:cubicBezTo>
                  <a:pt x="47" y="232"/>
                  <a:pt x="46" y="238"/>
                  <a:pt x="46" y="238"/>
                </a:cubicBezTo>
                <a:cubicBezTo>
                  <a:pt x="46" y="238"/>
                  <a:pt x="45" y="243"/>
                  <a:pt x="44" y="245"/>
                </a:cubicBezTo>
                <a:cubicBezTo>
                  <a:pt x="44" y="248"/>
                  <a:pt x="44" y="254"/>
                  <a:pt x="45" y="256"/>
                </a:cubicBezTo>
                <a:cubicBezTo>
                  <a:pt x="46" y="257"/>
                  <a:pt x="49" y="280"/>
                  <a:pt x="49" y="283"/>
                </a:cubicBezTo>
                <a:cubicBezTo>
                  <a:pt x="48" y="285"/>
                  <a:pt x="49" y="286"/>
                  <a:pt x="49" y="287"/>
                </a:cubicBezTo>
                <a:cubicBezTo>
                  <a:pt x="49" y="287"/>
                  <a:pt x="48" y="296"/>
                  <a:pt x="48" y="297"/>
                </a:cubicBezTo>
                <a:cubicBezTo>
                  <a:pt x="48" y="298"/>
                  <a:pt x="48" y="304"/>
                  <a:pt x="47" y="305"/>
                </a:cubicBezTo>
                <a:cubicBezTo>
                  <a:pt x="47" y="305"/>
                  <a:pt x="46" y="312"/>
                  <a:pt x="47" y="314"/>
                </a:cubicBezTo>
                <a:cubicBezTo>
                  <a:pt x="47" y="317"/>
                  <a:pt x="43" y="322"/>
                  <a:pt x="43" y="323"/>
                </a:cubicBezTo>
                <a:cubicBezTo>
                  <a:pt x="43" y="324"/>
                  <a:pt x="41" y="325"/>
                  <a:pt x="41" y="326"/>
                </a:cubicBezTo>
                <a:cubicBezTo>
                  <a:pt x="41" y="327"/>
                  <a:pt x="33" y="332"/>
                  <a:pt x="32" y="332"/>
                </a:cubicBezTo>
                <a:cubicBezTo>
                  <a:pt x="31" y="332"/>
                  <a:pt x="23" y="336"/>
                  <a:pt x="23" y="337"/>
                </a:cubicBezTo>
                <a:cubicBezTo>
                  <a:pt x="23" y="338"/>
                  <a:pt x="23" y="338"/>
                  <a:pt x="23" y="338"/>
                </a:cubicBezTo>
                <a:cubicBezTo>
                  <a:pt x="23" y="338"/>
                  <a:pt x="21" y="338"/>
                  <a:pt x="21" y="339"/>
                </a:cubicBezTo>
                <a:cubicBezTo>
                  <a:pt x="21" y="339"/>
                  <a:pt x="23" y="343"/>
                  <a:pt x="26" y="344"/>
                </a:cubicBezTo>
                <a:cubicBezTo>
                  <a:pt x="26" y="344"/>
                  <a:pt x="41" y="343"/>
                  <a:pt x="44" y="342"/>
                </a:cubicBezTo>
                <a:cubicBezTo>
                  <a:pt x="47" y="340"/>
                  <a:pt x="50" y="338"/>
                  <a:pt x="50" y="338"/>
                </a:cubicBezTo>
                <a:cubicBezTo>
                  <a:pt x="50" y="338"/>
                  <a:pt x="57" y="333"/>
                  <a:pt x="58" y="333"/>
                </a:cubicBezTo>
                <a:cubicBezTo>
                  <a:pt x="59" y="335"/>
                  <a:pt x="59" y="335"/>
                  <a:pt x="59" y="335"/>
                </a:cubicBezTo>
                <a:cubicBezTo>
                  <a:pt x="59" y="335"/>
                  <a:pt x="72" y="333"/>
                  <a:pt x="73" y="331"/>
                </a:cubicBezTo>
                <a:cubicBezTo>
                  <a:pt x="74" y="330"/>
                  <a:pt x="72" y="326"/>
                  <a:pt x="72" y="325"/>
                </a:cubicBezTo>
                <a:cubicBezTo>
                  <a:pt x="71" y="324"/>
                  <a:pt x="72" y="324"/>
                  <a:pt x="72" y="324"/>
                </a:cubicBezTo>
                <a:cubicBezTo>
                  <a:pt x="72" y="319"/>
                  <a:pt x="72" y="319"/>
                  <a:pt x="72" y="319"/>
                </a:cubicBezTo>
                <a:cubicBezTo>
                  <a:pt x="72" y="319"/>
                  <a:pt x="76" y="257"/>
                  <a:pt x="76" y="255"/>
                </a:cubicBezTo>
                <a:cubicBezTo>
                  <a:pt x="76" y="255"/>
                  <a:pt x="76" y="254"/>
                  <a:pt x="76" y="252"/>
                </a:cubicBezTo>
                <a:cubicBezTo>
                  <a:pt x="77" y="251"/>
                  <a:pt x="90" y="215"/>
                  <a:pt x="90" y="215"/>
                </a:cubicBezTo>
                <a:cubicBezTo>
                  <a:pt x="90" y="214"/>
                  <a:pt x="92" y="218"/>
                  <a:pt x="93" y="223"/>
                </a:cubicBezTo>
                <a:cubicBezTo>
                  <a:pt x="93" y="223"/>
                  <a:pt x="94" y="229"/>
                  <a:pt x="94" y="230"/>
                </a:cubicBezTo>
                <a:cubicBezTo>
                  <a:pt x="93" y="231"/>
                  <a:pt x="94" y="235"/>
                  <a:pt x="95" y="237"/>
                </a:cubicBezTo>
                <a:cubicBezTo>
                  <a:pt x="96" y="239"/>
                  <a:pt x="96" y="241"/>
                  <a:pt x="96" y="242"/>
                </a:cubicBezTo>
                <a:cubicBezTo>
                  <a:pt x="96" y="242"/>
                  <a:pt x="98" y="249"/>
                  <a:pt x="97" y="249"/>
                </a:cubicBezTo>
                <a:cubicBezTo>
                  <a:pt x="97" y="250"/>
                  <a:pt x="97" y="257"/>
                  <a:pt x="97" y="258"/>
                </a:cubicBezTo>
                <a:cubicBezTo>
                  <a:pt x="97" y="260"/>
                  <a:pt x="100" y="262"/>
                  <a:pt x="100" y="263"/>
                </a:cubicBezTo>
                <a:cubicBezTo>
                  <a:pt x="100" y="264"/>
                  <a:pt x="97" y="282"/>
                  <a:pt x="98" y="286"/>
                </a:cubicBezTo>
                <a:cubicBezTo>
                  <a:pt x="98" y="286"/>
                  <a:pt x="96" y="291"/>
                  <a:pt x="96" y="294"/>
                </a:cubicBezTo>
                <a:cubicBezTo>
                  <a:pt x="95" y="297"/>
                  <a:pt x="95" y="307"/>
                  <a:pt x="95" y="307"/>
                </a:cubicBezTo>
                <a:cubicBezTo>
                  <a:pt x="93" y="323"/>
                  <a:pt x="93" y="323"/>
                  <a:pt x="93" y="323"/>
                </a:cubicBezTo>
                <a:cubicBezTo>
                  <a:pt x="93" y="323"/>
                  <a:pt x="92" y="328"/>
                  <a:pt x="93" y="330"/>
                </a:cubicBezTo>
                <a:cubicBezTo>
                  <a:pt x="94" y="332"/>
                  <a:pt x="97" y="337"/>
                  <a:pt x="97" y="337"/>
                </a:cubicBezTo>
                <a:cubicBezTo>
                  <a:pt x="97" y="337"/>
                  <a:pt x="96" y="344"/>
                  <a:pt x="96" y="344"/>
                </a:cubicBezTo>
                <a:cubicBezTo>
                  <a:pt x="96" y="345"/>
                  <a:pt x="95" y="346"/>
                  <a:pt x="95" y="346"/>
                </a:cubicBezTo>
                <a:cubicBezTo>
                  <a:pt x="95" y="346"/>
                  <a:pt x="95" y="356"/>
                  <a:pt x="100" y="357"/>
                </a:cubicBezTo>
                <a:cubicBezTo>
                  <a:pt x="100" y="357"/>
                  <a:pt x="107" y="358"/>
                  <a:pt x="109" y="357"/>
                </a:cubicBezTo>
                <a:cubicBezTo>
                  <a:pt x="112" y="357"/>
                  <a:pt x="117" y="349"/>
                  <a:pt x="116" y="345"/>
                </a:cubicBezTo>
                <a:cubicBezTo>
                  <a:pt x="115" y="341"/>
                  <a:pt x="115" y="337"/>
                  <a:pt x="115" y="337"/>
                </a:cubicBezTo>
                <a:cubicBezTo>
                  <a:pt x="115" y="337"/>
                  <a:pt x="115" y="336"/>
                  <a:pt x="116" y="336"/>
                </a:cubicBezTo>
                <a:cubicBezTo>
                  <a:pt x="116" y="335"/>
                  <a:pt x="117" y="326"/>
                  <a:pt x="119" y="323"/>
                </a:cubicBezTo>
                <a:cubicBezTo>
                  <a:pt x="121" y="321"/>
                  <a:pt x="122" y="294"/>
                  <a:pt x="121" y="292"/>
                </a:cubicBezTo>
                <a:cubicBezTo>
                  <a:pt x="121" y="290"/>
                  <a:pt x="123" y="269"/>
                  <a:pt x="123" y="267"/>
                </a:cubicBezTo>
                <a:cubicBezTo>
                  <a:pt x="123" y="266"/>
                  <a:pt x="124" y="243"/>
                  <a:pt x="124" y="242"/>
                </a:cubicBezTo>
                <a:cubicBezTo>
                  <a:pt x="124" y="241"/>
                  <a:pt x="131" y="209"/>
                  <a:pt x="130" y="208"/>
                </a:cubicBezTo>
                <a:cubicBezTo>
                  <a:pt x="129" y="208"/>
                  <a:pt x="139" y="206"/>
                  <a:pt x="142" y="202"/>
                </a:cubicBezTo>
                <a:cubicBezTo>
                  <a:pt x="142" y="202"/>
                  <a:pt x="138" y="163"/>
                  <a:pt x="137" y="162"/>
                </a:cubicBezTo>
                <a:cubicBezTo>
                  <a:pt x="136" y="160"/>
                  <a:pt x="135" y="153"/>
                  <a:pt x="135" y="153"/>
                </a:cubicBezTo>
                <a:cubicBezTo>
                  <a:pt x="135" y="153"/>
                  <a:pt x="134" y="148"/>
                  <a:pt x="134" y="148"/>
                </a:cubicBezTo>
                <a:cubicBezTo>
                  <a:pt x="135" y="148"/>
                  <a:pt x="151" y="142"/>
                  <a:pt x="153" y="129"/>
                </a:cubicBezTo>
                <a:cubicBezTo>
                  <a:pt x="153" y="129"/>
                  <a:pt x="152" y="124"/>
                  <a:pt x="152" y="124"/>
                </a:cubicBezTo>
                <a:cubicBezTo>
                  <a:pt x="151" y="124"/>
                  <a:pt x="150" y="98"/>
                  <a:pt x="151" y="97"/>
                </a:cubicBezTo>
                <a:cubicBezTo>
                  <a:pt x="151" y="96"/>
                  <a:pt x="150" y="88"/>
                  <a:pt x="150" y="88"/>
                </a:cubicBezTo>
                <a:cubicBezTo>
                  <a:pt x="150" y="88"/>
                  <a:pt x="149" y="76"/>
                  <a:pt x="148" y="76"/>
                </a:cubicBezTo>
                <a:cubicBezTo>
                  <a:pt x="147" y="75"/>
                  <a:pt x="148" y="68"/>
                  <a:pt x="148" y="67"/>
                </a:cubicBezTo>
                <a:cubicBezTo>
                  <a:pt x="148" y="66"/>
                  <a:pt x="147" y="61"/>
                  <a:pt x="139" y="59"/>
                </a:cubicBezTo>
                <a:cubicBezTo>
                  <a:pt x="132" y="57"/>
                  <a:pt x="116" y="50"/>
                  <a:pt x="116" y="50"/>
                </a:cubicBezTo>
                <a:cubicBezTo>
                  <a:pt x="116" y="50"/>
                  <a:pt x="115" y="48"/>
                  <a:pt x="113" y="48"/>
                </a:cubicBezTo>
                <a:cubicBezTo>
                  <a:pt x="111" y="47"/>
                  <a:pt x="109" y="42"/>
                  <a:pt x="107" y="42"/>
                </a:cubicBezTo>
                <a:cubicBezTo>
                  <a:pt x="107" y="42"/>
                  <a:pt x="109" y="36"/>
                  <a:pt x="109" y="34"/>
                </a:cubicBezTo>
                <a:cubicBezTo>
                  <a:pt x="109" y="34"/>
                  <a:pt x="111" y="33"/>
                  <a:pt x="112" y="32"/>
                </a:cubicBezTo>
                <a:cubicBezTo>
                  <a:pt x="112" y="31"/>
                  <a:pt x="113" y="29"/>
                  <a:pt x="112" y="28"/>
                </a:cubicBezTo>
                <a:cubicBezTo>
                  <a:pt x="112" y="27"/>
                  <a:pt x="114" y="24"/>
                  <a:pt x="113" y="22"/>
                </a:cubicBezTo>
                <a:cubicBezTo>
                  <a:pt x="113" y="22"/>
                  <a:pt x="114" y="19"/>
                  <a:pt x="110" y="20"/>
                </a:cubicBezTo>
                <a:cubicBezTo>
                  <a:pt x="110" y="20"/>
                  <a:pt x="110" y="5"/>
                  <a:pt x="102" y="2"/>
                </a:cubicBezTo>
                <a:cubicBezTo>
                  <a:pt x="102" y="2"/>
                  <a:pt x="101" y="1"/>
                  <a:pt x="99" y="1"/>
                </a:cubicBezTo>
                <a:cubicBezTo>
                  <a:pt x="97" y="0"/>
                  <a:pt x="96" y="1"/>
                  <a:pt x="95" y="1"/>
                </a:cubicBezTo>
                <a:cubicBezTo>
                  <a:pt x="94" y="0"/>
                  <a:pt x="90" y="0"/>
                  <a:pt x="89" y="0"/>
                </a:cubicBezTo>
                <a:cubicBezTo>
                  <a:pt x="88" y="1"/>
                  <a:pt x="83" y="4"/>
                  <a:pt x="82" y="4"/>
                </a:cubicBezTo>
                <a:cubicBezTo>
                  <a:pt x="82" y="4"/>
                  <a:pt x="77" y="8"/>
                  <a:pt x="77" y="10"/>
                </a:cubicBezTo>
                <a:cubicBezTo>
                  <a:pt x="77" y="12"/>
                  <a:pt x="75" y="16"/>
                  <a:pt x="77" y="20"/>
                </a:cubicBezTo>
                <a:cubicBezTo>
                  <a:pt x="78" y="24"/>
                  <a:pt x="76" y="24"/>
                  <a:pt x="76" y="24"/>
                </a:cubicBezTo>
                <a:cubicBezTo>
                  <a:pt x="76" y="24"/>
                  <a:pt x="75" y="23"/>
                  <a:pt x="75" y="23"/>
                </a:cubicBezTo>
                <a:cubicBezTo>
                  <a:pt x="74" y="24"/>
                  <a:pt x="74" y="29"/>
                  <a:pt x="75" y="29"/>
                </a:cubicBezTo>
                <a:cubicBezTo>
                  <a:pt x="75" y="30"/>
                  <a:pt x="76" y="33"/>
                  <a:pt x="76" y="33"/>
                </a:cubicBezTo>
                <a:cubicBezTo>
                  <a:pt x="76" y="33"/>
                  <a:pt x="77" y="35"/>
                  <a:pt x="79" y="36"/>
                </a:cubicBezTo>
                <a:cubicBezTo>
                  <a:pt x="79" y="36"/>
                  <a:pt x="81" y="44"/>
                  <a:pt x="83" y="44"/>
                </a:cubicBezTo>
                <a:cubicBezTo>
                  <a:pt x="83" y="44"/>
                  <a:pt x="83" y="47"/>
                  <a:pt x="82" y="47"/>
                </a:cubicBezTo>
                <a:cubicBezTo>
                  <a:pt x="82" y="48"/>
                  <a:pt x="77" y="51"/>
                  <a:pt x="77" y="51"/>
                </a:cubicBezTo>
                <a:cubicBezTo>
                  <a:pt x="77" y="51"/>
                  <a:pt x="61" y="58"/>
                  <a:pt x="60" y="58"/>
                </a:cubicBezTo>
                <a:cubicBezTo>
                  <a:pt x="59" y="58"/>
                  <a:pt x="51" y="63"/>
                  <a:pt x="51" y="63"/>
                </a:cubicBezTo>
                <a:cubicBezTo>
                  <a:pt x="51" y="64"/>
                  <a:pt x="47" y="66"/>
                  <a:pt x="48" y="69"/>
                </a:cubicBezTo>
                <a:cubicBezTo>
                  <a:pt x="48" y="73"/>
                  <a:pt x="46" y="82"/>
                  <a:pt x="46" y="82"/>
                </a:cubicBezTo>
                <a:cubicBezTo>
                  <a:pt x="45" y="95"/>
                  <a:pt x="45" y="95"/>
                  <a:pt x="45" y="95"/>
                </a:cubicBezTo>
                <a:cubicBezTo>
                  <a:pt x="45" y="95"/>
                  <a:pt x="44" y="100"/>
                  <a:pt x="45" y="102"/>
                </a:cubicBezTo>
                <a:cubicBezTo>
                  <a:pt x="45" y="104"/>
                  <a:pt x="43" y="108"/>
                  <a:pt x="42" y="109"/>
                </a:cubicBezTo>
                <a:cubicBezTo>
                  <a:pt x="42" y="110"/>
                  <a:pt x="41" y="115"/>
                  <a:pt x="41" y="115"/>
                </a:cubicBezTo>
                <a:cubicBezTo>
                  <a:pt x="40" y="117"/>
                  <a:pt x="40" y="117"/>
                  <a:pt x="40" y="117"/>
                </a:cubicBezTo>
                <a:cubicBezTo>
                  <a:pt x="40" y="117"/>
                  <a:pt x="4" y="108"/>
                  <a:pt x="2" y="109"/>
                </a:cubicBezTo>
                <a:cubicBezTo>
                  <a:pt x="0" y="110"/>
                  <a:pt x="1" y="112"/>
                  <a:pt x="2" y="113"/>
                </a:cubicBezTo>
                <a:cubicBezTo>
                  <a:pt x="3" y="114"/>
                  <a:pt x="7" y="117"/>
                  <a:pt x="7" y="117"/>
                </a:cubicBezTo>
                <a:close/>
                <a:moveTo>
                  <a:pt x="80" y="52"/>
                </a:moveTo>
                <a:cubicBezTo>
                  <a:pt x="83" y="48"/>
                  <a:pt x="83" y="48"/>
                  <a:pt x="83" y="48"/>
                </a:cubicBezTo>
                <a:cubicBezTo>
                  <a:pt x="83" y="48"/>
                  <a:pt x="86" y="53"/>
                  <a:pt x="93" y="55"/>
                </a:cubicBezTo>
                <a:cubicBezTo>
                  <a:pt x="98" y="59"/>
                  <a:pt x="110" y="45"/>
                  <a:pt x="110" y="45"/>
                </a:cubicBezTo>
                <a:cubicBezTo>
                  <a:pt x="111" y="49"/>
                  <a:pt x="106" y="65"/>
                  <a:pt x="101" y="78"/>
                </a:cubicBezTo>
                <a:cubicBezTo>
                  <a:pt x="97" y="66"/>
                  <a:pt x="97" y="66"/>
                  <a:pt x="97" y="66"/>
                </a:cubicBezTo>
                <a:cubicBezTo>
                  <a:pt x="97" y="66"/>
                  <a:pt x="99" y="67"/>
                  <a:pt x="100" y="66"/>
                </a:cubicBezTo>
                <a:cubicBezTo>
                  <a:pt x="101" y="64"/>
                  <a:pt x="98" y="60"/>
                  <a:pt x="97" y="60"/>
                </a:cubicBezTo>
                <a:cubicBezTo>
                  <a:pt x="96" y="60"/>
                  <a:pt x="93" y="60"/>
                  <a:pt x="92" y="63"/>
                </a:cubicBezTo>
                <a:cubicBezTo>
                  <a:pt x="92" y="66"/>
                  <a:pt x="94" y="66"/>
                  <a:pt x="94" y="66"/>
                </a:cubicBezTo>
                <a:cubicBezTo>
                  <a:pt x="88" y="75"/>
                  <a:pt x="88" y="75"/>
                  <a:pt x="88" y="75"/>
                </a:cubicBezTo>
                <a:cubicBezTo>
                  <a:pt x="84" y="64"/>
                  <a:pt x="80" y="52"/>
                  <a:pt x="80" y="5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cxnSp>
        <p:nvCxnSpPr>
          <p:cNvPr id="99" name="ตัวเชื่อมต่อตรง 237"/>
          <p:cNvCxnSpPr/>
          <p:nvPr/>
        </p:nvCxnSpPr>
        <p:spPr>
          <a:xfrm>
            <a:off x="6675437" y="3962400"/>
            <a:ext cx="4277581" cy="111172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00" name="Freeform 41"/>
          <p:cNvSpPr>
            <a:spLocks noEditPoints="1"/>
          </p:cNvSpPr>
          <p:nvPr/>
        </p:nvSpPr>
        <p:spPr bwMode="auto">
          <a:xfrm>
            <a:off x="1646237" y="3394842"/>
            <a:ext cx="1051177" cy="1053873"/>
          </a:xfrm>
          <a:custGeom>
            <a:avLst/>
            <a:gdLst>
              <a:gd name="T0" fmla="*/ 65 w 65"/>
              <a:gd name="T1" fmla="*/ 16 h 65"/>
              <a:gd name="T2" fmla="*/ 56 w 65"/>
              <a:gd name="T3" fmla="*/ 1 h 65"/>
              <a:gd name="T4" fmla="*/ 55 w 65"/>
              <a:gd name="T5" fmla="*/ 0 h 65"/>
              <a:gd name="T6" fmla="*/ 33 w 65"/>
              <a:gd name="T7" fmla="*/ 0 h 65"/>
              <a:gd name="T8" fmla="*/ 32 w 65"/>
              <a:gd name="T9" fmla="*/ 0 h 65"/>
              <a:gd name="T10" fmla="*/ 10 w 65"/>
              <a:gd name="T11" fmla="*/ 0 h 65"/>
              <a:gd name="T12" fmla="*/ 8 w 65"/>
              <a:gd name="T13" fmla="*/ 1 h 65"/>
              <a:gd name="T14" fmla="*/ 0 w 65"/>
              <a:gd name="T15" fmla="*/ 16 h 65"/>
              <a:gd name="T16" fmla="*/ 0 w 65"/>
              <a:gd name="T17" fmla="*/ 17 h 65"/>
              <a:gd name="T18" fmla="*/ 0 w 65"/>
              <a:gd name="T19" fmla="*/ 17 h 65"/>
              <a:gd name="T20" fmla="*/ 0 w 65"/>
              <a:gd name="T21" fmla="*/ 17 h 65"/>
              <a:gd name="T22" fmla="*/ 0 w 65"/>
              <a:gd name="T23" fmla="*/ 18 h 65"/>
              <a:gd name="T24" fmla="*/ 0 w 65"/>
              <a:gd name="T25" fmla="*/ 18 h 65"/>
              <a:gd name="T26" fmla="*/ 0 w 65"/>
              <a:gd name="T27" fmla="*/ 18 h 65"/>
              <a:gd name="T28" fmla="*/ 0 w 65"/>
              <a:gd name="T29" fmla="*/ 18 h 65"/>
              <a:gd name="T30" fmla="*/ 30 w 65"/>
              <a:gd name="T31" fmla="*/ 64 h 65"/>
              <a:gd name="T32" fmla="*/ 31 w 65"/>
              <a:gd name="T33" fmla="*/ 64 h 65"/>
              <a:gd name="T34" fmla="*/ 31 w 65"/>
              <a:gd name="T35" fmla="*/ 64 h 65"/>
              <a:gd name="T36" fmla="*/ 31 w 65"/>
              <a:gd name="T37" fmla="*/ 65 h 65"/>
              <a:gd name="T38" fmla="*/ 31 w 65"/>
              <a:gd name="T39" fmla="*/ 65 h 65"/>
              <a:gd name="T40" fmla="*/ 32 w 65"/>
              <a:gd name="T41" fmla="*/ 65 h 65"/>
              <a:gd name="T42" fmla="*/ 32 w 65"/>
              <a:gd name="T43" fmla="*/ 65 h 65"/>
              <a:gd name="T44" fmla="*/ 32 w 65"/>
              <a:gd name="T45" fmla="*/ 65 h 65"/>
              <a:gd name="T46" fmla="*/ 32 w 65"/>
              <a:gd name="T47" fmla="*/ 65 h 65"/>
              <a:gd name="T48" fmla="*/ 32 w 65"/>
              <a:gd name="T49" fmla="*/ 65 h 65"/>
              <a:gd name="T50" fmla="*/ 33 w 65"/>
              <a:gd name="T51" fmla="*/ 65 h 65"/>
              <a:gd name="T52" fmla="*/ 33 w 65"/>
              <a:gd name="T53" fmla="*/ 64 h 65"/>
              <a:gd name="T54" fmla="*/ 33 w 65"/>
              <a:gd name="T55" fmla="*/ 64 h 65"/>
              <a:gd name="T56" fmla="*/ 33 w 65"/>
              <a:gd name="T57" fmla="*/ 64 h 65"/>
              <a:gd name="T58" fmla="*/ 65 w 65"/>
              <a:gd name="T59" fmla="*/ 18 h 65"/>
              <a:gd name="T60" fmla="*/ 65 w 65"/>
              <a:gd name="T61" fmla="*/ 18 h 65"/>
              <a:gd name="T62" fmla="*/ 65 w 65"/>
              <a:gd name="T63" fmla="*/ 17 h 65"/>
              <a:gd name="T64" fmla="*/ 65 w 65"/>
              <a:gd name="T65" fmla="*/ 17 h 65"/>
              <a:gd name="T66" fmla="*/ 65 w 65"/>
              <a:gd name="T67" fmla="*/ 17 h 65"/>
              <a:gd name="T68" fmla="*/ 65 w 65"/>
              <a:gd name="T69" fmla="*/ 16 h 65"/>
              <a:gd name="T70" fmla="*/ 32 w 65"/>
              <a:gd name="T71" fmla="*/ 6 h 65"/>
              <a:gd name="T72" fmla="*/ 38 w 65"/>
              <a:gd name="T73" fmla="*/ 15 h 65"/>
              <a:gd name="T74" fmla="*/ 27 w 65"/>
              <a:gd name="T75" fmla="*/ 15 h 65"/>
              <a:gd name="T76" fmla="*/ 32 w 65"/>
              <a:gd name="T77" fmla="*/ 6 h 65"/>
              <a:gd name="T78" fmla="*/ 11 w 65"/>
              <a:gd name="T79" fmla="*/ 3 h 65"/>
              <a:gd name="T80" fmla="*/ 30 w 65"/>
              <a:gd name="T81" fmla="*/ 3 h 65"/>
              <a:gd name="T82" fmla="*/ 23 w 65"/>
              <a:gd name="T83" fmla="*/ 15 h 65"/>
              <a:gd name="T84" fmla="*/ 5 w 65"/>
              <a:gd name="T85" fmla="*/ 15 h 65"/>
              <a:gd name="T86" fmla="*/ 11 w 65"/>
              <a:gd name="T87" fmla="*/ 3 h 65"/>
              <a:gd name="T88" fmla="*/ 5 w 65"/>
              <a:gd name="T89" fmla="*/ 19 h 65"/>
              <a:gd name="T90" fmla="*/ 22 w 65"/>
              <a:gd name="T91" fmla="*/ 19 h 65"/>
              <a:gd name="T92" fmla="*/ 28 w 65"/>
              <a:gd name="T93" fmla="*/ 54 h 65"/>
              <a:gd name="T94" fmla="*/ 5 w 65"/>
              <a:gd name="T95" fmla="*/ 19 h 65"/>
              <a:gd name="T96" fmla="*/ 32 w 65"/>
              <a:gd name="T97" fmla="*/ 53 h 65"/>
              <a:gd name="T98" fmla="*/ 26 w 65"/>
              <a:gd name="T99" fmla="*/ 19 h 65"/>
              <a:gd name="T100" fmla="*/ 39 w 65"/>
              <a:gd name="T101" fmla="*/ 19 h 65"/>
              <a:gd name="T102" fmla="*/ 32 w 65"/>
              <a:gd name="T103" fmla="*/ 53 h 65"/>
              <a:gd name="T104" fmla="*/ 36 w 65"/>
              <a:gd name="T105" fmla="*/ 54 h 65"/>
              <a:gd name="T106" fmla="*/ 43 w 65"/>
              <a:gd name="T107" fmla="*/ 19 h 65"/>
              <a:gd name="T108" fmla="*/ 60 w 65"/>
              <a:gd name="T109" fmla="*/ 19 h 65"/>
              <a:gd name="T110" fmla="*/ 36 w 65"/>
              <a:gd name="T111" fmla="*/ 54 h 65"/>
              <a:gd name="T112" fmla="*/ 42 w 65"/>
              <a:gd name="T113" fmla="*/ 15 h 65"/>
              <a:gd name="T114" fmla="*/ 35 w 65"/>
              <a:gd name="T115" fmla="*/ 3 h 65"/>
              <a:gd name="T116" fmla="*/ 54 w 65"/>
              <a:gd name="T117" fmla="*/ 3 h 65"/>
              <a:gd name="T118" fmla="*/ 60 w 65"/>
              <a:gd name="T119" fmla="*/ 15 h 65"/>
              <a:gd name="T120" fmla="*/ 42 w 65"/>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5">
                <a:moveTo>
                  <a:pt x="65" y="16"/>
                </a:moveTo>
                <a:cubicBezTo>
                  <a:pt x="56" y="1"/>
                  <a:pt x="56" y="1"/>
                  <a:pt x="56" y="1"/>
                </a:cubicBezTo>
                <a:cubicBezTo>
                  <a:pt x="56" y="0"/>
                  <a:pt x="55" y="0"/>
                  <a:pt x="55" y="0"/>
                </a:cubicBezTo>
                <a:cubicBezTo>
                  <a:pt x="33" y="0"/>
                  <a:pt x="33" y="0"/>
                  <a:pt x="33" y="0"/>
                </a:cubicBezTo>
                <a:cubicBezTo>
                  <a:pt x="32" y="0"/>
                  <a:pt x="32" y="0"/>
                  <a:pt x="32" y="0"/>
                </a:cubicBezTo>
                <a:cubicBezTo>
                  <a:pt x="10" y="0"/>
                  <a:pt x="10" y="0"/>
                  <a:pt x="10" y="0"/>
                </a:cubicBezTo>
                <a:cubicBezTo>
                  <a:pt x="9" y="0"/>
                  <a:pt x="9" y="0"/>
                  <a:pt x="8" y="1"/>
                </a:cubicBezTo>
                <a:cubicBezTo>
                  <a:pt x="0" y="16"/>
                  <a:pt x="0" y="16"/>
                  <a:pt x="0" y="16"/>
                </a:cubicBezTo>
                <a:cubicBezTo>
                  <a:pt x="0" y="16"/>
                  <a:pt x="0" y="17"/>
                  <a:pt x="0" y="17"/>
                </a:cubicBezTo>
                <a:cubicBezTo>
                  <a:pt x="0" y="17"/>
                  <a:pt x="0" y="17"/>
                  <a:pt x="0" y="17"/>
                </a:cubicBezTo>
                <a:cubicBezTo>
                  <a:pt x="0" y="17"/>
                  <a:pt x="0" y="17"/>
                  <a:pt x="0" y="17"/>
                </a:cubicBezTo>
                <a:cubicBezTo>
                  <a:pt x="0" y="17"/>
                  <a:pt x="0" y="17"/>
                  <a:pt x="0" y="18"/>
                </a:cubicBezTo>
                <a:cubicBezTo>
                  <a:pt x="0" y="18"/>
                  <a:pt x="0" y="18"/>
                  <a:pt x="0" y="18"/>
                </a:cubicBezTo>
                <a:cubicBezTo>
                  <a:pt x="0" y="18"/>
                  <a:pt x="0" y="18"/>
                  <a:pt x="0" y="18"/>
                </a:cubicBezTo>
                <a:cubicBezTo>
                  <a:pt x="0" y="18"/>
                  <a:pt x="0" y="18"/>
                  <a:pt x="0" y="18"/>
                </a:cubicBezTo>
                <a:cubicBezTo>
                  <a:pt x="30" y="64"/>
                  <a:pt x="30" y="64"/>
                  <a:pt x="30" y="64"/>
                </a:cubicBezTo>
                <a:cubicBezTo>
                  <a:pt x="30" y="64"/>
                  <a:pt x="31" y="64"/>
                  <a:pt x="31" y="64"/>
                </a:cubicBezTo>
                <a:cubicBezTo>
                  <a:pt x="31" y="64"/>
                  <a:pt x="31" y="64"/>
                  <a:pt x="31" y="64"/>
                </a:cubicBezTo>
                <a:cubicBezTo>
                  <a:pt x="31" y="64"/>
                  <a:pt x="31" y="65"/>
                  <a:pt x="31" y="65"/>
                </a:cubicBezTo>
                <a:cubicBezTo>
                  <a:pt x="31" y="65"/>
                  <a:pt x="31" y="65"/>
                  <a:pt x="31" y="65"/>
                </a:cubicBezTo>
                <a:cubicBezTo>
                  <a:pt x="31"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4"/>
                </a:cubicBezTo>
                <a:cubicBezTo>
                  <a:pt x="33" y="64"/>
                  <a:pt x="33" y="64"/>
                  <a:pt x="33" y="64"/>
                </a:cubicBezTo>
                <a:cubicBezTo>
                  <a:pt x="33" y="64"/>
                  <a:pt x="33" y="64"/>
                  <a:pt x="33" y="64"/>
                </a:cubicBezTo>
                <a:cubicBezTo>
                  <a:pt x="65" y="18"/>
                  <a:pt x="65" y="18"/>
                  <a:pt x="65" y="18"/>
                </a:cubicBezTo>
                <a:cubicBezTo>
                  <a:pt x="65" y="18"/>
                  <a:pt x="65" y="18"/>
                  <a:pt x="65" y="18"/>
                </a:cubicBezTo>
                <a:cubicBezTo>
                  <a:pt x="65" y="18"/>
                  <a:pt x="65" y="18"/>
                  <a:pt x="65" y="17"/>
                </a:cubicBezTo>
                <a:cubicBezTo>
                  <a:pt x="65" y="17"/>
                  <a:pt x="65" y="17"/>
                  <a:pt x="65" y="17"/>
                </a:cubicBezTo>
                <a:cubicBezTo>
                  <a:pt x="65" y="17"/>
                  <a:pt x="65" y="17"/>
                  <a:pt x="65" y="17"/>
                </a:cubicBezTo>
                <a:cubicBezTo>
                  <a:pt x="65" y="17"/>
                  <a:pt x="65" y="16"/>
                  <a:pt x="65" y="16"/>
                </a:cubicBezTo>
                <a:close/>
                <a:moveTo>
                  <a:pt x="32" y="6"/>
                </a:moveTo>
                <a:cubicBezTo>
                  <a:pt x="38" y="15"/>
                  <a:pt x="38" y="15"/>
                  <a:pt x="38" y="15"/>
                </a:cubicBezTo>
                <a:cubicBezTo>
                  <a:pt x="27" y="15"/>
                  <a:pt x="27" y="15"/>
                  <a:pt x="27" y="15"/>
                </a:cubicBezTo>
                <a:lnTo>
                  <a:pt x="32" y="6"/>
                </a:lnTo>
                <a:close/>
                <a:moveTo>
                  <a:pt x="11" y="3"/>
                </a:moveTo>
                <a:cubicBezTo>
                  <a:pt x="30" y="3"/>
                  <a:pt x="30" y="3"/>
                  <a:pt x="30" y="3"/>
                </a:cubicBezTo>
                <a:cubicBezTo>
                  <a:pt x="23" y="15"/>
                  <a:pt x="23" y="15"/>
                  <a:pt x="23" y="15"/>
                </a:cubicBezTo>
                <a:cubicBezTo>
                  <a:pt x="5" y="15"/>
                  <a:pt x="5" y="15"/>
                  <a:pt x="5" y="15"/>
                </a:cubicBezTo>
                <a:lnTo>
                  <a:pt x="11" y="3"/>
                </a:lnTo>
                <a:close/>
                <a:moveTo>
                  <a:pt x="5" y="19"/>
                </a:moveTo>
                <a:cubicBezTo>
                  <a:pt x="22" y="19"/>
                  <a:pt x="22" y="19"/>
                  <a:pt x="22" y="19"/>
                </a:cubicBezTo>
                <a:cubicBezTo>
                  <a:pt x="28" y="54"/>
                  <a:pt x="28" y="54"/>
                  <a:pt x="28" y="54"/>
                </a:cubicBezTo>
                <a:lnTo>
                  <a:pt x="5" y="19"/>
                </a:lnTo>
                <a:close/>
                <a:moveTo>
                  <a:pt x="32" y="53"/>
                </a:moveTo>
                <a:cubicBezTo>
                  <a:pt x="26" y="19"/>
                  <a:pt x="26" y="19"/>
                  <a:pt x="26" y="19"/>
                </a:cubicBezTo>
                <a:cubicBezTo>
                  <a:pt x="39" y="19"/>
                  <a:pt x="39" y="19"/>
                  <a:pt x="39" y="19"/>
                </a:cubicBezTo>
                <a:lnTo>
                  <a:pt x="32" y="53"/>
                </a:lnTo>
                <a:close/>
                <a:moveTo>
                  <a:pt x="36" y="54"/>
                </a:moveTo>
                <a:cubicBezTo>
                  <a:pt x="43" y="19"/>
                  <a:pt x="43" y="19"/>
                  <a:pt x="43" y="19"/>
                </a:cubicBezTo>
                <a:cubicBezTo>
                  <a:pt x="60" y="19"/>
                  <a:pt x="60" y="19"/>
                  <a:pt x="60" y="19"/>
                </a:cubicBezTo>
                <a:lnTo>
                  <a:pt x="36" y="54"/>
                </a:lnTo>
                <a:close/>
                <a:moveTo>
                  <a:pt x="42" y="15"/>
                </a:moveTo>
                <a:cubicBezTo>
                  <a:pt x="35" y="3"/>
                  <a:pt x="35" y="3"/>
                  <a:pt x="35" y="3"/>
                </a:cubicBezTo>
                <a:cubicBezTo>
                  <a:pt x="54" y="3"/>
                  <a:pt x="54" y="3"/>
                  <a:pt x="54" y="3"/>
                </a:cubicBezTo>
                <a:cubicBezTo>
                  <a:pt x="60" y="15"/>
                  <a:pt x="60" y="15"/>
                  <a:pt x="60" y="15"/>
                </a:cubicBezTo>
                <a:lnTo>
                  <a:pt x="42" y="1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01" name="TextBox 31"/>
          <p:cNvSpPr txBox="1">
            <a:spLocks noChangeArrowheads="1"/>
          </p:cNvSpPr>
          <p:nvPr/>
        </p:nvSpPr>
        <p:spPr bwMode="auto">
          <a:xfrm>
            <a:off x="3425401" y="3048000"/>
            <a:ext cx="328445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accent5"/>
                </a:solidFill>
                <a:latin typeface="Lato Black" pitchFamily="34" charset="0"/>
                <a:ea typeface="Lato Black" pitchFamily="34" charset="0"/>
                <a:cs typeface="Lato Black" pitchFamily="34" charset="0"/>
              </a:rPr>
              <a:t>Option 1</a:t>
            </a:r>
            <a:endParaRPr lang="id-ID" sz="4000" b="1" dirty="0">
              <a:solidFill>
                <a:schemeClr val="accent5"/>
              </a:solidFill>
              <a:latin typeface="Lato Black" pitchFamily="34" charset="0"/>
              <a:ea typeface="Lato Black" pitchFamily="34" charset="0"/>
              <a:cs typeface="Lato Black" pitchFamily="34" charset="0"/>
            </a:endParaRPr>
          </a:p>
        </p:txBody>
      </p:sp>
      <p:sp>
        <p:nvSpPr>
          <p:cNvPr id="102" name="Round Same Side Corner Rectangle 58"/>
          <p:cNvSpPr/>
          <p:nvPr/>
        </p:nvSpPr>
        <p:spPr>
          <a:xfrm rot="10800000" flipH="1">
            <a:off x="3042193" y="3650977"/>
            <a:ext cx="162467" cy="1210815"/>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03" name="TextBox 102"/>
          <p:cNvSpPr txBox="1"/>
          <p:nvPr/>
        </p:nvSpPr>
        <p:spPr>
          <a:xfrm>
            <a:off x="3240617" y="3598620"/>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104" name="ตัวเชื่อมต่อตรง 237"/>
          <p:cNvCxnSpPr/>
          <p:nvPr/>
        </p:nvCxnSpPr>
        <p:spPr>
          <a:xfrm rot="10800000" flipV="1">
            <a:off x="13838238" y="4002688"/>
            <a:ext cx="3544201" cy="721712"/>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05" name="Freeform 103"/>
          <p:cNvSpPr>
            <a:spLocks noEditPoints="1"/>
          </p:cNvSpPr>
          <p:nvPr/>
        </p:nvSpPr>
        <p:spPr bwMode="auto">
          <a:xfrm>
            <a:off x="21305837" y="3429000"/>
            <a:ext cx="921802" cy="1083522"/>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6" name="TextBox 31"/>
          <p:cNvSpPr txBox="1">
            <a:spLocks noChangeArrowheads="1"/>
          </p:cNvSpPr>
          <p:nvPr/>
        </p:nvSpPr>
        <p:spPr bwMode="auto">
          <a:xfrm>
            <a:off x="18136576" y="2844222"/>
            <a:ext cx="328445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accent6"/>
                </a:solidFill>
                <a:latin typeface="Lato Black" pitchFamily="34" charset="0"/>
                <a:ea typeface="Lato Black" pitchFamily="34" charset="0"/>
                <a:cs typeface="Lato Black" pitchFamily="34" charset="0"/>
              </a:rPr>
              <a:t>Option 2</a:t>
            </a:r>
            <a:endParaRPr lang="id-ID" sz="4000" b="1" dirty="0">
              <a:solidFill>
                <a:schemeClr val="accent6"/>
              </a:solidFill>
              <a:latin typeface="Lato Black" pitchFamily="34" charset="0"/>
              <a:ea typeface="Lato Black" pitchFamily="34" charset="0"/>
              <a:cs typeface="Lato Black" pitchFamily="34" charset="0"/>
            </a:endParaRPr>
          </a:p>
        </p:txBody>
      </p:sp>
      <p:sp>
        <p:nvSpPr>
          <p:cNvPr id="107" name="Round Same Side Corner Rectangle 58"/>
          <p:cNvSpPr/>
          <p:nvPr/>
        </p:nvSpPr>
        <p:spPr>
          <a:xfrm rot="10800000" flipH="1">
            <a:off x="17753368" y="3447199"/>
            <a:ext cx="162467" cy="1210815"/>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08" name="TextBox 107"/>
          <p:cNvSpPr txBox="1"/>
          <p:nvPr/>
        </p:nvSpPr>
        <p:spPr>
          <a:xfrm>
            <a:off x="17951792" y="3394842"/>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109" name="ตัวเชื่อมต่อตรง 237"/>
          <p:cNvCxnSpPr/>
          <p:nvPr/>
        </p:nvCxnSpPr>
        <p:spPr>
          <a:xfrm>
            <a:off x="6665056" y="8565679"/>
            <a:ext cx="4277581" cy="111172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110" name="กลุ่ม 109"/>
          <p:cNvGrpSpPr/>
          <p:nvPr/>
        </p:nvGrpSpPr>
        <p:grpSpPr>
          <a:xfrm>
            <a:off x="1791784" y="8193804"/>
            <a:ext cx="760082" cy="1132037"/>
            <a:chOff x="14666913" y="11263313"/>
            <a:chExt cx="447675" cy="666750"/>
          </a:xfrm>
          <a:solidFill>
            <a:schemeClr val="accent4"/>
          </a:solidFill>
        </p:grpSpPr>
        <p:sp>
          <p:nvSpPr>
            <p:cNvPr id="111"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13" name="TextBox 31"/>
          <p:cNvSpPr txBox="1">
            <a:spLocks noChangeArrowheads="1"/>
          </p:cNvSpPr>
          <p:nvPr/>
        </p:nvSpPr>
        <p:spPr bwMode="auto">
          <a:xfrm>
            <a:off x="3415020" y="7651279"/>
            <a:ext cx="328445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accent4"/>
                </a:solidFill>
                <a:latin typeface="Lato Black" pitchFamily="34" charset="0"/>
                <a:ea typeface="Lato Black" pitchFamily="34" charset="0"/>
                <a:cs typeface="Lato Black" pitchFamily="34" charset="0"/>
              </a:rPr>
              <a:t>Option 3</a:t>
            </a:r>
            <a:endParaRPr lang="id-ID" sz="4000" b="1" dirty="0">
              <a:solidFill>
                <a:schemeClr val="accent4"/>
              </a:solidFill>
              <a:latin typeface="Lato Black" pitchFamily="34" charset="0"/>
              <a:ea typeface="Lato Black" pitchFamily="34" charset="0"/>
              <a:cs typeface="Lato Black" pitchFamily="34" charset="0"/>
            </a:endParaRPr>
          </a:p>
        </p:txBody>
      </p:sp>
      <p:sp>
        <p:nvSpPr>
          <p:cNvPr id="114" name="Round Same Side Corner Rectangle 58"/>
          <p:cNvSpPr/>
          <p:nvPr/>
        </p:nvSpPr>
        <p:spPr>
          <a:xfrm rot="10800000" flipH="1">
            <a:off x="3031812" y="8254256"/>
            <a:ext cx="162467" cy="1210815"/>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15" name="TextBox 114"/>
          <p:cNvSpPr txBox="1"/>
          <p:nvPr/>
        </p:nvSpPr>
        <p:spPr>
          <a:xfrm>
            <a:off x="3230236" y="8201899"/>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116" name="ตัวเชื่อมต่อตรง 237"/>
          <p:cNvCxnSpPr/>
          <p:nvPr/>
        </p:nvCxnSpPr>
        <p:spPr>
          <a:xfrm rot="10800000" flipV="1">
            <a:off x="13180722" y="8955688"/>
            <a:ext cx="4201718" cy="1102712"/>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17" name="Freeform 134"/>
          <p:cNvSpPr>
            <a:spLocks noEditPoints="1"/>
          </p:cNvSpPr>
          <p:nvPr/>
        </p:nvSpPr>
        <p:spPr bwMode="auto">
          <a:xfrm>
            <a:off x="21249235" y="8382000"/>
            <a:ext cx="1035005" cy="1035005"/>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118" name="TextBox 31"/>
          <p:cNvSpPr txBox="1">
            <a:spLocks noChangeArrowheads="1"/>
          </p:cNvSpPr>
          <p:nvPr/>
        </p:nvSpPr>
        <p:spPr bwMode="auto">
          <a:xfrm>
            <a:off x="18136576" y="7797222"/>
            <a:ext cx="328445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accent3"/>
                </a:solidFill>
                <a:latin typeface="Lato Black" pitchFamily="34" charset="0"/>
                <a:ea typeface="Lato Black" pitchFamily="34" charset="0"/>
                <a:cs typeface="Lato Black" pitchFamily="34" charset="0"/>
              </a:rPr>
              <a:t>Option 4</a:t>
            </a:r>
            <a:endParaRPr lang="id-ID" sz="4000" b="1" dirty="0">
              <a:solidFill>
                <a:schemeClr val="accent3"/>
              </a:solidFill>
              <a:latin typeface="Lato Black" pitchFamily="34" charset="0"/>
              <a:ea typeface="Lato Black" pitchFamily="34" charset="0"/>
              <a:cs typeface="Lato Black" pitchFamily="34" charset="0"/>
            </a:endParaRPr>
          </a:p>
        </p:txBody>
      </p:sp>
      <p:sp>
        <p:nvSpPr>
          <p:cNvPr id="119" name="Round Same Side Corner Rectangle 58"/>
          <p:cNvSpPr/>
          <p:nvPr/>
        </p:nvSpPr>
        <p:spPr>
          <a:xfrm rot="10800000" flipH="1">
            <a:off x="17753368" y="8400199"/>
            <a:ext cx="162467" cy="1210815"/>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20" name="TextBox 119"/>
          <p:cNvSpPr txBox="1"/>
          <p:nvPr/>
        </p:nvSpPr>
        <p:spPr>
          <a:xfrm>
            <a:off x="17951792" y="8347842"/>
            <a:ext cx="3393043" cy="1329558"/>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35" name="Group 34"/>
          <p:cNvGrpSpPr/>
          <p:nvPr/>
        </p:nvGrpSpPr>
        <p:grpSpPr>
          <a:xfrm>
            <a:off x="9342437" y="0"/>
            <a:ext cx="5121981" cy="1859280"/>
            <a:chOff x="9266237" y="-30479"/>
            <a:chExt cx="5121981" cy="1859280"/>
          </a:xfrm>
        </p:grpSpPr>
        <p:sp>
          <p:nvSpPr>
            <p:cNvPr id="3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7" name="TextBox 3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8" name="กลุ่ม 1"/>
            <p:cNvGrpSpPr/>
            <p:nvPr/>
          </p:nvGrpSpPr>
          <p:grpSpPr>
            <a:xfrm>
              <a:off x="10629638" y="960536"/>
              <a:ext cx="2675199" cy="191868"/>
              <a:chOff x="731836" y="7607630"/>
              <a:chExt cx="3043601" cy="240970"/>
            </a:xfrm>
          </p:grpSpPr>
          <p:sp>
            <p:nvSpPr>
              <p:cNvPr id="3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6400086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down)">
                                      <p:cBhvr>
                                        <p:cTn id="7" dur="500"/>
                                        <p:tgtEl>
                                          <p:spTgt spid="69"/>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wipe(right)">
                                      <p:cBhvr>
                                        <p:cTn id="11" dur="500"/>
                                        <p:tgtEl>
                                          <p:spTgt spid="9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00"/>
                                        </p:tgtEl>
                                        <p:attrNameLst>
                                          <p:attrName>style.visibility</p:attrName>
                                        </p:attrNameLst>
                                      </p:cBhvr>
                                      <p:to>
                                        <p:strVal val="visible"/>
                                      </p:to>
                                    </p:set>
                                    <p:animEffect transition="in" filter="wipe(down)">
                                      <p:cBhvr>
                                        <p:cTn id="15" dur="250"/>
                                        <p:tgtEl>
                                          <p:spTgt spid="100"/>
                                        </p:tgtEl>
                                      </p:cBhvr>
                                    </p:animEffect>
                                  </p:childTnLst>
                                </p:cTn>
                              </p:par>
                            </p:childTnLst>
                          </p:cTn>
                        </p:par>
                        <p:par>
                          <p:cTn id="16" fill="hold">
                            <p:stCondLst>
                              <p:cond delay="1250"/>
                            </p:stCondLst>
                            <p:childTnLst>
                              <p:par>
                                <p:cTn id="17" presetID="22" presetClass="entr" presetSubtype="8" fill="hold" grpId="0" nodeType="after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wipe(left)">
                                      <p:cBhvr>
                                        <p:cTn id="19" dur="500"/>
                                        <p:tgtEl>
                                          <p:spTgt spid="101"/>
                                        </p:tgtEl>
                                      </p:cBhvr>
                                    </p:animEffect>
                                  </p:childTnLst>
                                </p:cTn>
                              </p:par>
                            </p:childTnLst>
                          </p:cTn>
                        </p:par>
                        <p:par>
                          <p:cTn id="20" fill="hold">
                            <p:stCondLst>
                              <p:cond delay="1750"/>
                            </p:stCondLst>
                            <p:childTnLst>
                              <p:par>
                                <p:cTn id="21" presetID="53" presetClass="entr" presetSubtype="16" fill="hold" grpId="0" nodeType="afterEffect">
                                  <p:stCondLst>
                                    <p:cond delay="0"/>
                                  </p:stCondLst>
                                  <p:childTnLst>
                                    <p:set>
                                      <p:cBhvr>
                                        <p:cTn id="22" dur="1" fill="hold">
                                          <p:stCondLst>
                                            <p:cond delay="0"/>
                                          </p:stCondLst>
                                        </p:cTn>
                                        <p:tgtEl>
                                          <p:spTgt spid="102"/>
                                        </p:tgtEl>
                                        <p:attrNameLst>
                                          <p:attrName>style.visibility</p:attrName>
                                        </p:attrNameLst>
                                      </p:cBhvr>
                                      <p:to>
                                        <p:strVal val="visible"/>
                                      </p:to>
                                    </p:set>
                                    <p:anim calcmode="lin" valueType="num">
                                      <p:cBhvr>
                                        <p:cTn id="23" dur="250" fill="hold"/>
                                        <p:tgtEl>
                                          <p:spTgt spid="102"/>
                                        </p:tgtEl>
                                        <p:attrNameLst>
                                          <p:attrName>ppt_w</p:attrName>
                                        </p:attrNameLst>
                                      </p:cBhvr>
                                      <p:tavLst>
                                        <p:tav tm="0">
                                          <p:val>
                                            <p:fltVal val="0"/>
                                          </p:val>
                                        </p:tav>
                                        <p:tav tm="100000">
                                          <p:val>
                                            <p:strVal val="#ppt_w"/>
                                          </p:val>
                                        </p:tav>
                                      </p:tavLst>
                                    </p:anim>
                                    <p:anim calcmode="lin" valueType="num">
                                      <p:cBhvr>
                                        <p:cTn id="24" dur="250" fill="hold"/>
                                        <p:tgtEl>
                                          <p:spTgt spid="102"/>
                                        </p:tgtEl>
                                        <p:attrNameLst>
                                          <p:attrName>ppt_h</p:attrName>
                                        </p:attrNameLst>
                                      </p:cBhvr>
                                      <p:tavLst>
                                        <p:tav tm="0">
                                          <p:val>
                                            <p:fltVal val="0"/>
                                          </p:val>
                                        </p:tav>
                                        <p:tav tm="100000">
                                          <p:val>
                                            <p:strVal val="#ppt_h"/>
                                          </p:val>
                                        </p:tav>
                                      </p:tavLst>
                                    </p:anim>
                                    <p:animEffect transition="in" filter="fade">
                                      <p:cBhvr>
                                        <p:cTn id="25" dur="250"/>
                                        <p:tgtEl>
                                          <p:spTgt spid="10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03"/>
                                        </p:tgtEl>
                                        <p:attrNameLst>
                                          <p:attrName>style.visibility</p:attrName>
                                        </p:attrNameLst>
                                      </p:cBhvr>
                                      <p:to>
                                        <p:strVal val="visible"/>
                                      </p:to>
                                    </p:set>
                                    <p:animEffect transition="in" filter="wipe(left)">
                                      <p:cBhvr>
                                        <p:cTn id="29" dur="500"/>
                                        <p:tgtEl>
                                          <p:spTgt spid="103"/>
                                        </p:tgtEl>
                                      </p:cBhvr>
                                    </p:animEffect>
                                  </p:childTnLst>
                                </p:cTn>
                              </p:par>
                            </p:childTnLst>
                          </p:cTn>
                        </p:par>
                        <p:par>
                          <p:cTn id="30" fill="hold">
                            <p:stCondLst>
                              <p:cond delay="2500"/>
                            </p:stCondLst>
                            <p:childTnLst>
                              <p:par>
                                <p:cTn id="31" presetID="22" presetClass="entr" presetSubtype="8" fill="hold" nodeType="afterEffect">
                                  <p:stCondLst>
                                    <p:cond delay="0"/>
                                  </p:stCondLst>
                                  <p:childTnLst>
                                    <p:set>
                                      <p:cBhvr>
                                        <p:cTn id="32" dur="1" fill="hold">
                                          <p:stCondLst>
                                            <p:cond delay="0"/>
                                          </p:stCondLst>
                                        </p:cTn>
                                        <p:tgtEl>
                                          <p:spTgt spid="104"/>
                                        </p:tgtEl>
                                        <p:attrNameLst>
                                          <p:attrName>style.visibility</p:attrName>
                                        </p:attrNameLst>
                                      </p:cBhvr>
                                      <p:to>
                                        <p:strVal val="visible"/>
                                      </p:to>
                                    </p:set>
                                    <p:animEffect transition="in" filter="wipe(left)">
                                      <p:cBhvr>
                                        <p:cTn id="33" dur="500"/>
                                        <p:tgtEl>
                                          <p:spTgt spid="104"/>
                                        </p:tgtEl>
                                      </p:cBhvr>
                                    </p:animEffect>
                                  </p:childTnLst>
                                </p:cTn>
                              </p:par>
                            </p:childTnLst>
                          </p:cTn>
                        </p:par>
                        <p:par>
                          <p:cTn id="34" fill="hold">
                            <p:stCondLst>
                              <p:cond delay="3000"/>
                            </p:stCondLst>
                            <p:childTnLst>
                              <p:par>
                                <p:cTn id="35" presetID="22" presetClass="entr" presetSubtype="4" fill="hold" grpId="0" nodeType="afterEffect">
                                  <p:stCondLst>
                                    <p:cond delay="0"/>
                                  </p:stCondLst>
                                  <p:childTnLst>
                                    <p:set>
                                      <p:cBhvr>
                                        <p:cTn id="36" dur="1" fill="hold">
                                          <p:stCondLst>
                                            <p:cond delay="0"/>
                                          </p:stCondLst>
                                        </p:cTn>
                                        <p:tgtEl>
                                          <p:spTgt spid="105"/>
                                        </p:tgtEl>
                                        <p:attrNameLst>
                                          <p:attrName>style.visibility</p:attrName>
                                        </p:attrNameLst>
                                      </p:cBhvr>
                                      <p:to>
                                        <p:strVal val="visible"/>
                                      </p:to>
                                    </p:set>
                                    <p:animEffect transition="in" filter="wipe(down)">
                                      <p:cBhvr>
                                        <p:cTn id="37" dur="250"/>
                                        <p:tgtEl>
                                          <p:spTgt spid="105"/>
                                        </p:tgtEl>
                                      </p:cBhvr>
                                    </p:animEffect>
                                  </p:childTnLst>
                                </p:cTn>
                              </p:par>
                            </p:childTnLst>
                          </p:cTn>
                        </p:par>
                        <p:par>
                          <p:cTn id="38" fill="hold">
                            <p:stCondLst>
                              <p:cond delay="3250"/>
                            </p:stCondLst>
                            <p:childTnLst>
                              <p:par>
                                <p:cTn id="39" presetID="22" presetClass="entr" presetSubtype="8" fill="hold" grpId="0" nodeType="afterEffect">
                                  <p:stCondLst>
                                    <p:cond delay="0"/>
                                  </p:stCondLst>
                                  <p:childTnLst>
                                    <p:set>
                                      <p:cBhvr>
                                        <p:cTn id="40" dur="1" fill="hold">
                                          <p:stCondLst>
                                            <p:cond delay="0"/>
                                          </p:stCondLst>
                                        </p:cTn>
                                        <p:tgtEl>
                                          <p:spTgt spid="106"/>
                                        </p:tgtEl>
                                        <p:attrNameLst>
                                          <p:attrName>style.visibility</p:attrName>
                                        </p:attrNameLst>
                                      </p:cBhvr>
                                      <p:to>
                                        <p:strVal val="visible"/>
                                      </p:to>
                                    </p:set>
                                    <p:animEffect transition="in" filter="wipe(left)">
                                      <p:cBhvr>
                                        <p:cTn id="41" dur="500"/>
                                        <p:tgtEl>
                                          <p:spTgt spid="106"/>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 calcmode="lin" valueType="num">
                                      <p:cBhvr>
                                        <p:cTn id="45" dur="250" fill="hold"/>
                                        <p:tgtEl>
                                          <p:spTgt spid="107"/>
                                        </p:tgtEl>
                                        <p:attrNameLst>
                                          <p:attrName>ppt_w</p:attrName>
                                        </p:attrNameLst>
                                      </p:cBhvr>
                                      <p:tavLst>
                                        <p:tav tm="0">
                                          <p:val>
                                            <p:fltVal val="0"/>
                                          </p:val>
                                        </p:tav>
                                        <p:tav tm="100000">
                                          <p:val>
                                            <p:strVal val="#ppt_w"/>
                                          </p:val>
                                        </p:tav>
                                      </p:tavLst>
                                    </p:anim>
                                    <p:anim calcmode="lin" valueType="num">
                                      <p:cBhvr>
                                        <p:cTn id="46" dur="250" fill="hold"/>
                                        <p:tgtEl>
                                          <p:spTgt spid="107"/>
                                        </p:tgtEl>
                                        <p:attrNameLst>
                                          <p:attrName>ppt_h</p:attrName>
                                        </p:attrNameLst>
                                      </p:cBhvr>
                                      <p:tavLst>
                                        <p:tav tm="0">
                                          <p:val>
                                            <p:fltVal val="0"/>
                                          </p:val>
                                        </p:tav>
                                        <p:tav tm="100000">
                                          <p:val>
                                            <p:strVal val="#ppt_h"/>
                                          </p:val>
                                        </p:tav>
                                      </p:tavLst>
                                    </p:anim>
                                    <p:animEffect transition="in" filter="fade">
                                      <p:cBhvr>
                                        <p:cTn id="47" dur="250"/>
                                        <p:tgtEl>
                                          <p:spTgt spid="107"/>
                                        </p:tgtEl>
                                      </p:cBhvr>
                                    </p:animEffect>
                                  </p:childTnLst>
                                </p:cTn>
                              </p:par>
                            </p:childTnLst>
                          </p:cTn>
                        </p:par>
                        <p:par>
                          <p:cTn id="48" fill="hold">
                            <p:stCondLst>
                              <p:cond delay="4000"/>
                            </p:stCondLst>
                            <p:childTnLst>
                              <p:par>
                                <p:cTn id="49" presetID="22" presetClass="entr" presetSubtype="8" fill="hold" grpId="0" nodeType="afterEffect">
                                  <p:stCondLst>
                                    <p:cond delay="0"/>
                                  </p:stCondLst>
                                  <p:childTnLst>
                                    <p:set>
                                      <p:cBhvr>
                                        <p:cTn id="50" dur="1" fill="hold">
                                          <p:stCondLst>
                                            <p:cond delay="0"/>
                                          </p:stCondLst>
                                        </p:cTn>
                                        <p:tgtEl>
                                          <p:spTgt spid="108"/>
                                        </p:tgtEl>
                                        <p:attrNameLst>
                                          <p:attrName>style.visibility</p:attrName>
                                        </p:attrNameLst>
                                      </p:cBhvr>
                                      <p:to>
                                        <p:strVal val="visible"/>
                                      </p:to>
                                    </p:set>
                                    <p:animEffect transition="in" filter="wipe(left)">
                                      <p:cBhvr>
                                        <p:cTn id="51" dur="500"/>
                                        <p:tgtEl>
                                          <p:spTgt spid="10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109"/>
                                        </p:tgtEl>
                                        <p:attrNameLst>
                                          <p:attrName>style.visibility</p:attrName>
                                        </p:attrNameLst>
                                      </p:cBhvr>
                                      <p:to>
                                        <p:strVal val="visible"/>
                                      </p:to>
                                    </p:set>
                                    <p:animEffect transition="in" filter="wipe(right)">
                                      <p:cBhvr>
                                        <p:cTn id="55" dur="500"/>
                                        <p:tgtEl>
                                          <p:spTgt spid="109"/>
                                        </p:tgtEl>
                                      </p:cBhvr>
                                    </p:animEffect>
                                  </p:childTnLst>
                                </p:cTn>
                              </p:par>
                            </p:childTnLst>
                          </p:cTn>
                        </p:par>
                        <p:par>
                          <p:cTn id="56" fill="hold">
                            <p:stCondLst>
                              <p:cond delay="5000"/>
                            </p:stCondLst>
                            <p:childTnLst>
                              <p:par>
                                <p:cTn id="57" presetID="22" presetClass="entr" presetSubtype="4" fill="hold" nodeType="afterEffect">
                                  <p:stCondLst>
                                    <p:cond delay="0"/>
                                  </p:stCondLst>
                                  <p:childTnLst>
                                    <p:set>
                                      <p:cBhvr>
                                        <p:cTn id="58" dur="1" fill="hold">
                                          <p:stCondLst>
                                            <p:cond delay="0"/>
                                          </p:stCondLst>
                                        </p:cTn>
                                        <p:tgtEl>
                                          <p:spTgt spid="110"/>
                                        </p:tgtEl>
                                        <p:attrNameLst>
                                          <p:attrName>style.visibility</p:attrName>
                                        </p:attrNameLst>
                                      </p:cBhvr>
                                      <p:to>
                                        <p:strVal val="visible"/>
                                      </p:to>
                                    </p:set>
                                    <p:animEffect transition="in" filter="wipe(down)">
                                      <p:cBhvr>
                                        <p:cTn id="59" dur="250"/>
                                        <p:tgtEl>
                                          <p:spTgt spid="110"/>
                                        </p:tgtEl>
                                      </p:cBhvr>
                                    </p:animEffect>
                                  </p:childTnLst>
                                </p:cTn>
                              </p:par>
                            </p:childTnLst>
                          </p:cTn>
                        </p:par>
                        <p:par>
                          <p:cTn id="60" fill="hold">
                            <p:stCondLst>
                              <p:cond delay="5250"/>
                            </p:stCondLst>
                            <p:childTnLst>
                              <p:par>
                                <p:cTn id="61" presetID="22" presetClass="entr" presetSubtype="8" fill="hold" grpId="0" nodeType="afterEffect">
                                  <p:stCondLst>
                                    <p:cond delay="0"/>
                                  </p:stCondLst>
                                  <p:childTnLst>
                                    <p:set>
                                      <p:cBhvr>
                                        <p:cTn id="62" dur="1" fill="hold">
                                          <p:stCondLst>
                                            <p:cond delay="0"/>
                                          </p:stCondLst>
                                        </p:cTn>
                                        <p:tgtEl>
                                          <p:spTgt spid="113"/>
                                        </p:tgtEl>
                                        <p:attrNameLst>
                                          <p:attrName>style.visibility</p:attrName>
                                        </p:attrNameLst>
                                      </p:cBhvr>
                                      <p:to>
                                        <p:strVal val="visible"/>
                                      </p:to>
                                    </p:set>
                                    <p:animEffect transition="in" filter="wipe(left)">
                                      <p:cBhvr>
                                        <p:cTn id="63" dur="500"/>
                                        <p:tgtEl>
                                          <p:spTgt spid="113"/>
                                        </p:tgtEl>
                                      </p:cBhvr>
                                    </p:animEffect>
                                  </p:childTnLst>
                                </p:cTn>
                              </p:par>
                            </p:childTnLst>
                          </p:cTn>
                        </p:par>
                        <p:par>
                          <p:cTn id="64" fill="hold">
                            <p:stCondLst>
                              <p:cond delay="5750"/>
                            </p:stCondLst>
                            <p:childTnLst>
                              <p:par>
                                <p:cTn id="65" presetID="53" presetClass="entr" presetSubtype="16" fill="hold" grpId="0" nodeType="afterEffect">
                                  <p:stCondLst>
                                    <p:cond delay="0"/>
                                  </p:stCondLst>
                                  <p:childTnLst>
                                    <p:set>
                                      <p:cBhvr>
                                        <p:cTn id="66" dur="1" fill="hold">
                                          <p:stCondLst>
                                            <p:cond delay="0"/>
                                          </p:stCondLst>
                                        </p:cTn>
                                        <p:tgtEl>
                                          <p:spTgt spid="114"/>
                                        </p:tgtEl>
                                        <p:attrNameLst>
                                          <p:attrName>style.visibility</p:attrName>
                                        </p:attrNameLst>
                                      </p:cBhvr>
                                      <p:to>
                                        <p:strVal val="visible"/>
                                      </p:to>
                                    </p:set>
                                    <p:anim calcmode="lin" valueType="num">
                                      <p:cBhvr>
                                        <p:cTn id="67" dur="250" fill="hold"/>
                                        <p:tgtEl>
                                          <p:spTgt spid="114"/>
                                        </p:tgtEl>
                                        <p:attrNameLst>
                                          <p:attrName>ppt_w</p:attrName>
                                        </p:attrNameLst>
                                      </p:cBhvr>
                                      <p:tavLst>
                                        <p:tav tm="0">
                                          <p:val>
                                            <p:fltVal val="0"/>
                                          </p:val>
                                        </p:tav>
                                        <p:tav tm="100000">
                                          <p:val>
                                            <p:strVal val="#ppt_w"/>
                                          </p:val>
                                        </p:tav>
                                      </p:tavLst>
                                    </p:anim>
                                    <p:anim calcmode="lin" valueType="num">
                                      <p:cBhvr>
                                        <p:cTn id="68" dur="250" fill="hold"/>
                                        <p:tgtEl>
                                          <p:spTgt spid="114"/>
                                        </p:tgtEl>
                                        <p:attrNameLst>
                                          <p:attrName>ppt_h</p:attrName>
                                        </p:attrNameLst>
                                      </p:cBhvr>
                                      <p:tavLst>
                                        <p:tav tm="0">
                                          <p:val>
                                            <p:fltVal val="0"/>
                                          </p:val>
                                        </p:tav>
                                        <p:tav tm="100000">
                                          <p:val>
                                            <p:strVal val="#ppt_h"/>
                                          </p:val>
                                        </p:tav>
                                      </p:tavLst>
                                    </p:anim>
                                    <p:animEffect transition="in" filter="fade">
                                      <p:cBhvr>
                                        <p:cTn id="69" dur="250"/>
                                        <p:tgtEl>
                                          <p:spTgt spid="114"/>
                                        </p:tgtEl>
                                      </p:cBhvr>
                                    </p:animEffect>
                                  </p:childTnLst>
                                </p:cTn>
                              </p:par>
                            </p:childTnLst>
                          </p:cTn>
                        </p:par>
                        <p:par>
                          <p:cTn id="70" fill="hold">
                            <p:stCondLst>
                              <p:cond delay="6000"/>
                            </p:stCondLst>
                            <p:childTnLst>
                              <p:par>
                                <p:cTn id="71" presetID="22" presetClass="entr" presetSubtype="8" fill="hold" grpId="0"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left)">
                                      <p:cBhvr>
                                        <p:cTn id="73" dur="500"/>
                                        <p:tgtEl>
                                          <p:spTgt spid="115"/>
                                        </p:tgtEl>
                                      </p:cBhvr>
                                    </p:animEffect>
                                  </p:childTnLst>
                                </p:cTn>
                              </p:par>
                            </p:childTnLst>
                          </p:cTn>
                        </p:par>
                        <p:par>
                          <p:cTn id="74" fill="hold">
                            <p:stCondLst>
                              <p:cond delay="6500"/>
                            </p:stCondLst>
                            <p:childTnLst>
                              <p:par>
                                <p:cTn id="75" presetID="22" presetClass="entr" presetSubtype="8" fill="hold" nodeType="afterEffect">
                                  <p:stCondLst>
                                    <p:cond delay="0"/>
                                  </p:stCondLst>
                                  <p:childTnLst>
                                    <p:set>
                                      <p:cBhvr>
                                        <p:cTn id="76" dur="1" fill="hold">
                                          <p:stCondLst>
                                            <p:cond delay="0"/>
                                          </p:stCondLst>
                                        </p:cTn>
                                        <p:tgtEl>
                                          <p:spTgt spid="116"/>
                                        </p:tgtEl>
                                        <p:attrNameLst>
                                          <p:attrName>style.visibility</p:attrName>
                                        </p:attrNameLst>
                                      </p:cBhvr>
                                      <p:to>
                                        <p:strVal val="visible"/>
                                      </p:to>
                                    </p:set>
                                    <p:animEffect transition="in" filter="wipe(left)">
                                      <p:cBhvr>
                                        <p:cTn id="77" dur="500"/>
                                        <p:tgtEl>
                                          <p:spTgt spid="116"/>
                                        </p:tgtEl>
                                      </p:cBhvr>
                                    </p:animEffect>
                                  </p:childTnLst>
                                </p:cTn>
                              </p:par>
                            </p:childTnLst>
                          </p:cTn>
                        </p:par>
                        <p:par>
                          <p:cTn id="78" fill="hold">
                            <p:stCondLst>
                              <p:cond delay="7000"/>
                            </p:stCondLst>
                            <p:childTnLst>
                              <p:par>
                                <p:cTn id="79" presetID="22" presetClass="entr" presetSubtype="4" fill="hold" grpId="0" nodeType="afterEffect">
                                  <p:stCondLst>
                                    <p:cond delay="0"/>
                                  </p:stCondLst>
                                  <p:childTnLst>
                                    <p:set>
                                      <p:cBhvr>
                                        <p:cTn id="80" dur="1" fill="hold">
                                          <p:stCondLst>
                                            <p:cond delay="0"/>
                                          </p:stCondLst>
                                        </p:cTn>
                                        <p:tgtEl>
                                          <p:spTgt spid="117"/>
                                        </p:tgtEl>
                                        <p:attrNameLst>
                                          <p:attrName>style.visibility</p:attrName>
                                        </p:attrNameLst>
                                      </p:cBhvr>
                                      <p:to>
                                        <p:strVal val="visible"/>
                                      </p:to>
                                    </p:set>
                                    <p:animEffect transition="in" filter="wipe(down)">
                                      <p:cBhvr>
                                        <p:cTn id="81" dur="250"/>
                                        <p:tgtEl>
                                          <p:spTgt spid="117"/>
                                        </p:tgtEl>
                                      </p:cBhvr>
                                    </p:animEffect>
                                  </p:childTnLst>
                                </p:cTn>
                              </p:par>
                            </p:childTnLst>
                          </p:cTn>
                        </p:par>
                        <p:par>
                          <p:cTn id="82" fill="hold">
                            <p:stCondLst>
                              <p:cond delay="7250"/>
                            </p:stCondLst>
                            <p:childTnLst>
                              <p:par>
                                <p:cTn id="83" presetID="22" presetClass="entr" presetSubtype="8" fill="hold" grpId="0" nodeType="afterEffect">
                                  <p:stCondLst>
                                    <p:cond delay="0"/>
                                  </p:stCondLst>
                                  <p:childTnLst>
                                    <p:set>
                                      <p:cBhvr>
                                        <p:cTn id="84" dur="1" fill="hold">
                                          <p:stCondLst>
                                            <p:cond delay="0"/>
                                          </p:stCondLst>
                                        </p:cTn>
                                        <p:tgtEl>
                                          <p:spTgt spid="118"/>
                                        </p:tgtEl>
                                        <p:attrNameLst>
                                          <p:attrName>style.visibility</p:attrName>
                                        </p:attrNameLst>
                                      </p:cBhvr>
                                      <p:to>
                                        <p:strVal val="visible"/>
                                      </p:to>
                                    </p:set>
                                    <p:animEffect transition="in" filter="wipe(left)">
                                      <p:cBhvr>
                                        <p:cTn id="85" dur="500"/>
                                        <p:tgtEl>
                                          <p:spTgt spid="118"/>
                                        </p:tgtEl>
                                      </p:cBhvr>
                                    </p:animEffect>
                                  </p:childTnLst>
                                </p:cTn>
                              </p:par>
                            </p:childTnLst>
                          </p:cTn>
                        </p:par>
                        <p:par>
                          <p:cTn id="86" fill="hold">
                            <p:stCondLst>
                              <p:cond delay="7750"/>
                            </p:stCondLst>
                            <p:childTnLst>
                              <p:par>
                                <p:cTn id="87" presetID="53" presetClass="entr" presetSubtype="16" fill="hold" grpId="0" nodeType="afterEffect">
                                  <p:stCondLst>
                                    <p:cond delay="0"/>
                                  </p:stCondLst>
                                  <p:childTnLst>
                                    <p:set>
                                      <p:cBhvr>
                                        <p:cTn id="88" dur="1" fill="hold">
                                          <p:stCondLst>
                                            <p:cond delay="0"/>
                                          </p:stCondLst>
                                        </p:cTn>
                                        <p:tgtEl>
                                          <p:spTgt spid="119"/>
                                        </p:tgtEl>
                                        <p:attrNameLst>
                                          <p:attrName>style.visibility</p:attrName>
                                        </p:attrNameLst>
                                      </p:cBhvr>
                                      <p:to>
                                        <p:strVal val="visible"/>
                                      </p:to>
                                    </p:set>
                                    <p:anim calcmode="lin" valueType="num">
                                      <p:cBhvr>
                                        <p:cTn id="89" dur="250" fill="hold"/>
                                        <p:tgtEl>
                                          <p:spTgt spid="119"/>
                                        </p:tgtEl>
                                        <p:attrNameLst>
                                          <p:attrName>ppt_w</p:attrName>
                                        </p:attrNameLst>
                                      </p:cBhvr>
                                      <p:tavLst>
                                        <p:tav tm="0">
                                          <p:val>
                                            <p:fltVal val="0"/>
                                          </p:val>
                                        </p:tav>
                                        <p:tav tm="100000">
                                          <p:val>
                                            <p:strVal val="#ppt_w"/>
                                          </p:val>
                                        </p:tav>
                                      </p:tavLst>
                                    </p:anim>
                                    <p:anim calcmode="lin" valueType="num">
                                      <p:cBhvr>
                                        <p:cTn id="90" dur="250" fill="hold"/>
                                        <p:tgtEl>
                                          <p:spTgt spid="119"/>
                                        </p:tgtEl>
                                        <p:attrNameLst>
                                          <p:attrName>ppt_h</p:attrName>
                                        </p:attrNameLst>
                                      </p:cBhvr>
                                      <p:tavLst>
                                        <p:tav tm="0">
                                          <p:val>
                                            <p:fltVal val="0"/>
                                          </p:val>
                                        </p:tav>
                                        <p:tav tm="100000">
                                          <p:val>
                                            <p:strVal val="#ppt_h"/>
                                          </p:val>
                                        </p:tav>
                                      </p:tavLst>
                                    </p:anim>
                                    <p:animEffect transition="in" filter="fade">
                                      <p:cBhvr>
                                        <p:cTn id="91" dur="250"/>
                                        <p:tgtEl>
                                          <p:spTgt spid="119"/>
                                        </p:tgtEl>
                                      </p:cBhvr>
                                    </p:animEffect>
                                  </p:childTnLst>
                                </p:cTn>
                              </p:par>
                            </p:childTnLst>
                          </p:cTn>
                        </p:par>
                        <p:par>
                          <p:cTn id="92" fill="hold">
                            <p:stCondLst>
                              <p:cond delay="8000"/>
                            </p:stCondLst>
                            <p:childTnLst>
                              <p:par>
                                <p:cTn id="93" presetID="22" presetClass="entr" presetSubtype="8" fill="hold" grpId="0" nodeType="afterEffect">
                                  <p:stCondLst>
                                    <p:cond delay="0"/>
                                  </p:stCondLst>
                                  <p:childTnLst>
                                    <p:set>
                                      <p:cBhvr>
                                        <p:cTn id="94" dur="1" fill="hold">
                                          <p:stCondLst>
                                            <p:cond delay="0"/>
                                          </p:stCondLst>
                                        </p:cTn>
                                        <p:tgtEl>
                                          <p:spTgt spid="120"/>
                                        </p:tgtEl>
                                        <p:attrNameLst>
                                          <p:attrName>style.visibility</p:attrName>
                                        </p:attrNameLst>
                                      </p:cBhvr>
                                      <p:to>
                                        <p:strVal val="visible"/>
                                      </p:to>
                                    </p:set>
                                    <p:animEffect transition="in" filter="wipe(left)">
                                      <p:cBhvr>
                                        <p:cTn id="95"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100" grpId="0" animBg="1"/>
      <p:bldP spid="101" grpId="0"/>
      <p:bldP spid="102" grpId="0" animBg="1"/>
      <p:bldP spid="103" grpId="0"/>
      <p:bldP spid="105" grpId="0" animBg="1"/>
      <p:bldP spid="106" grpId="0"/>
      <p:bldP spid="107" grpId="0" animBg="1"/>
      <p:bldP spid="108" grpId="0"/>
      <p:bldP spid="113" grpId="0"/>
      <p:bldP spid="114" grpId="0" animBg="1"/>
      <p:bldP spid="115" grpId="0"/>
      <p:bldP spid="117" grpId="0" animBg="1"/>
      <p:bldP spid="118" grpId="0"/>
      <p:bldP spid="119" grpId="0" animBg="1"/>
      <p:bldP spid="12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 name="Group 223"/>
          <p:cNvGrpSpPr/>
          <p:nvPr/>
        </p:nvGrpSpPr>
        <p:grpSpPr>
          <a:xfrm>
            <a:off x="9342437" y="0"/>
            <a:ext cx="5121981" cy="1859280"/>
            <a:chOff x="9266237" y="-30479"/>
            <a:chExt cx="5121981" cy="1859280"/>
          </a:xfrm>
        </p:grpSpPr>
        <p:sp>
          <p:nvSpPr>
            <p:cNvPr id="22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26" name="TextBox 22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227" name="กลุ่ม 1"/>
            <p:cNvGrpSpPr/>
            <p:nvPr/>
          </p:nvGrpSpPr>
          <p:grpSpPr>
            <a:xfrm>
              <a:off x="10629638" y="960536"/>
              <a:ext cx="2675199" cy="191868"/>
              <a:chOff x="731836" y="7607630"/>
              <a:chExt cx="3043601" cy="240970"/>
            </a:xfrm>
          </p:grpSpPr>
          <p:sp>
            <p:nvSpPr>
              <p:cNvPr id="22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2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233" name="Group 232"/>
          <p:cNvGrpSpPr/>
          <p:nvPr/>
        </p:nvGrpSpPr>
        <p:grpSpPr>
          <a:xfrm>
            <a:off x="1618359" y="1905000"/>
            <a:ext cx="21059078" cy="1752600"/>
            <a:chOff x="15576914" y="1396829"/>
            <a:chExt cx="8794157" cy="3405515"/>
          </a:xfrm>
        </p:grpSpPr>
        <p:sp>
          <p:nvSpPr>
            <p:cNvPr id="234" name="TextBox 233"/>
            <p:cNvSpPr txBox="1"/>
            <p:nvPr/>
          </p:nvSpPr>
          <p:spPr>
            <a:xfrm>
              <a:off x="15576914" y="2734122"/>
              <a:ext cx="8794157" cy="2068222"/>
            </a:xfrm>
            <a:prstGeom prst="rect">
              <a:avLst/>
            </a:prstGeom>
            <a:noFill/>
          </p:spPr>
          <p:txBody>
            <a:bodyPr wrap="square" lIns="219419" tIns="109710" rIns="219419" bIns="109710" rtlCol="0">
              <a:spAutoFit/>
            </a:bodyPr>
            <a:lstStyle/>
            <a:p>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dolor sit </a:t>
              </a:r>
              <a:r>
                <a:rPr lang="en-US" sz="2400" dirty="0" err="1">
                  <a:solidFill>
                    <a:schemeClr val="bg1">
                      <a:lumMod val="65000"/>
                    </a:schemeClr>
                  </a:solidFill>
                  <a:latin typeface="Lato" pitchFamily="34" charset="0"/>
                  <a:ea typeface="Lato" pitchFamily="34" charset="0"/>
                  <a:cs typeface="Lato" pitchFamily="34" charset="0"/>
                </a:rPr>
                <a:t>amet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consectetur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adipiscing</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elit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Ut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efficitur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tortor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r>
                <a:rPr lang="en-US" sz="2400" dirty="0">
                  <a:solidFill>
                    <a:schemeClr val="bg1">
                      <a:lumMod val="65000"/>
                    </a:schemeClr>
                  </a:solidFill>
                  <a:latin typeface="Lato" pitchFamily="34" charset="0"/>
                  <a:ea typeface="Lato" pitchFamily="34" charset="0"/>
                  <a:cs typeface="Lato" pitchFamily="34" charset="0"/>
                </a:rPr>
                <a:t>, a </a:t>
              </a:r>
              <a:r>
                <a:rPr lang="en-US" sz="2400" dirty="0" err="1">
                  <a:solidFill>
                    <a:schemeClr val="bg1">
                      <a:lumMod val="65000"/>
                    </a:schemeClr>
                  </a:solidFill>
                  <a:latin typeface="Lato" pitchFamily="34" charset="0"/>
                  <a:ea typeface="Lato" pitchFamily="34" charset="0"/>
                  <a:cs typeface="Lato" pitchFamily="34" charset="0"/>
                </a:rPr>
                <a:t>pulvinar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lacinia</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Donec</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arcu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justo</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Fusce</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eget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consequat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risus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Proin</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est</a:t>
              </a:r>
              <a:r>
                <a:rPr lang="en-US" sz="2400" dirty="0">
                  <a:solidFill>
                    <a:schemeClr val="bg1">
                      <a:lumMod val="65000"/>
                    </a:schemeClr>
                  </a:solidFill>
                  <a:latin typeface="Lato" pitchFamily="34" charset="0"/>
                  <a:ea typeface="Lato" pitchFamily="34" charset="0"/>
                  <a:cs typeface="Lato" pitchFamily="34" charset="0"/>
                </a:rPr>
                <a:t> lacus, </a:t>
              </a:r>
              <a:r>
                <a:rPr lang="en-US" sz="2400" dirty="0" err="1">
                  <a:solidFill>
                    <a:schemeClr val="bg1">
                      <a:lumMod val="65000"/>
                    </a:schemeClr>
                  </a:solidFill>
                  <a:latin typeface="Lato" pitchFamily="34" charset="0"/>
                  <a:ea typeface="Lato" pitchFamily="34" charset="0"/>
                  <a:cs typeface="Lato" pitchFamily="34" charset="0"/>
                </a:rPr>
                <a:t>interdum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feugiat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quis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faucibus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vel</a:t>
              </a:r>
              <a:r>
                <a:rPr lang="en-US" sz="2400" dirty="0">
                  <a:solidFill>
                    <a:schemeClr val="bg1">
                      <a:lumMod val="65000"/>
                    </a:schemeClr>
                  </a:solidFill>
                  <a:latin typeface="Lato" pitchFamily="34" charset="0"/>
                  <a:ea typeface="Lato" pitchFamily="34" charset="0"/>
                  <a:cs typeface="Lato" pitchFamily="34" charset="0"/>
                </a:rPr>
                <a:t> mi.  </a:t>
              </a:r>
              <a:r>
                <a:rPr lang="en-US" sz="2400" dirty="0" err="1">
                  <a:solidFill>
                    <a:schemeClr val="bg1">
                      <a:lumMod val="65000"/>
                    </a:schemeClr>
                  </a:solidFill>
                  <a:latin typeface="Lato" pitchFamily="34" charset="0"/>
                  <a:ea typeface="Lato" pitchFamily="34" charset="0"/>
                  <a:cs typeface="Lato" pitchFamily="34" charset="0"/>
                </a:rPr>
                <a:t>Vivamus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endParaRPr lang="en-US" sz="2400" dirty="0">
                <a:solidFill>
                  <a:schemeClr val="bg1">
                    <a:lumMod val="65000"/>
                  </a:schemeClr>
                </a:solidFill>
                <a:latin typeface="Lato" pitchFamily="34" charset="0"/>
                <a:ea typeface="Lato" pitchFamily="34" charset="0"/>
                <a:cs typeface="Lato" pitchFamily="34" charset="0"/>
              </a:endParaRPr>
            </a:p>
          </p:txBody>
        </p:sp>
        <p:sp>
          <p:nvSpPr>
            <p:cNvPr id="235" name="TextBox 234"/>
            <p:cNvSpPr txBox="1"/>
            <p:nvPr/>
          </p:nvSpPr>
          <p:spPr>
            <a:xfrm>
              <a:off x="15576914" y="1396829"/>
              <a:ext cx="4195296" cy="738627"/>
            </a:xfrm>
            <a:prstGeom prst="rect">
              <a:avLst/>
            </a:prstGeom>
            <a:noFill/>
          </p:spPr>
          <p:txBody>
            <a:bodyPr wrap="square" lIns="182843" tIns="91422" rIns="182843" bIns="91422" rtlCol="0">
              <a:spAutoFit/>
            </a:bodyPr>
            <a:lstStyle/>
            <a:p>
              <a:r>
                <a:rPr lang="en-US" sz="3600" b="1" dirty="0">
                  <a:solidFill>
                    <a:schemeClr val="accent2"/>
                  </a:solidFill>
                  <a:latin typeface="Lato" pitchFamily="34" charset="0"/>
                  <a:ea typeface="Lato" pitchFamily="34" charset="0"/>
                  <a:cs typeface="Lato" pitchFamily="34" charset="0"/>
                </a:rPr>
                <a:t>DESCRIPTION HERE</a:t>
              </a:r>
              <a:endParaRPr lang="id-ID" sz="3600" b="1" dirty="0">
                <a:solidFill>
                  <a:schemeClr val="accent2"/>
                </a:solidFill>
                <a:latin typeface="Lato" pitchFamily="34" charset="0"/>
                <a:ea typeface="Lato" pitchFamily="34" charset="0"/>
                <a:cs typeface="Lato" pitchFamily="34" charset="0"/>
              </a:endParaRPr>
            </a:p>
          </p:txBody>
        </p:sp>
      </p:grpSp>
      <p:sp>
        <p:nvSpPr>
          <p:cNvPr id="236" name="TextBox 235"/>
          <p:cNvSpPr txBox="1"/>
          <p:nvPr/>
        </p:nvSpPr>
        <p:spPr>
          <a:xfrm>
            <a:off x="5333506" y="-2211960"/>
            <a:ext cx="4970904"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238" name="Group 237"/>
          <p:cNvGrpSpPr/>
          <p:nvPr/>
        </p:nvGrpSpPr>
        <p:grpSpPr>
          <a:xfrm>
            <a:off x="14754770" y="4962549"/>
            <a:ext cx="7952828" cy="1709653"/>
            <a:chOff x="9367692" y="5209460"/>
            <a:chExt cx="12600826" cy="2708853"/>
          </a:xfrm>
        </p:grpSpPr>
        <p:sp>
          <p:nvSpPr>
            <p:cNvPr id="160"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pic>
          <p:nvPicPr>
            <p:cNvPr id="237" name="Picture 23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239" name="Group 238"/>
          <p:cNvGrpSpPr/>
          <p:nvPr/>
        </p:nvGrpSpPr>
        <p:grpSpPr>
          <a:xfrm>
            <a:off x="14766387" y="6624209"/>
            <a:ext cx="7952828" cy="1709653"/>
            <a:chOff x="9367692" y="5209460"/>
            <a:chExt cx="12600826" cy="2708853"/>
          </a:xfrm>
        </p:grpSpPr>
        <p:sp>
          <p:nvSpPr>
            <p:cNvPr id="240"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pic>
          <p:nvPicPr>
            <p:cNvPr id="241" name="Picture 2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242" name="Group 241"/>
          <p:cNvGrpSpPr/>
          <p:nvPr/>
        </p:nvGrpSpPr>
        <p:grpSpPr>
          <a:xfrm>
            <a:off x="14752634" y="8300609"/>
            <a:ext cx="7952828" cy="1709653"/>
            <a:chOff x="9367692" y="5209460"/>
            <a:chExt cx="12600826" cy="2708853"/>
          </a:xfrm>
        </p:grpSpPr>
        <p:sp>
          <p:nvSpPr>
            <p:cNvPr id="243"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pic>
          <p:nvPicPr>
            <p:cNvPr id="244" name="Picture 24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p:spPr>
        </p:pic>
      </p:grpSp>
      <p:grpSp>
        <p:nvGrpSpPr>
          <p:cNvPr id="245" name="Group 244"/>
          <p:cNvGrpSpPr/>
          <p:nvPr/>
        </p:nvGrpSpPr>
        <p:grpSpPr>
          <a:xfrm>
            <a:off x="14777687" y="9977009"/>
            <a:ext cx="7952828" cy="1709653"/>
            <a:chOff x="9367692" y="5209460"/>
            <a:chExt cx="12600826" cy="2708853"/>
          </a:xfrm>
          <a:solidFill>
            <a:schemeClr val="accent2"/>
          </a:solidFill>
        </p:grpSpPr>
        <p:sp>
          <p:nvSpPr>
            <p:cNvPr id="246" name="Freeform 6"/>
            <p:cNvSpPr>
              <a:spLocks/>
            </p:cNvSpPr>
            <p:nvPr/>
          </p:nvSpPr>
          <p:spPr bwMode="auto">
            <a:xfrm>
              <a:off x="9382677" y="5235511"/>
              <a:ext cx="12585841" cy="2682802"/>
            </a:xfrm>
            <a:custGeom>
              <a:avLst/>
              <a:gdLst>
                <a:gd name="T0" fmla="*/ 290 w 300"/>
                <a:gd name="T1" fmla="*/ 0 h 64"/>
                <a:gd name="T2" fmla="*/ 0 w 300"/>
                <a:gd name="T3" fmla="*/ 0 h 64"/>
                <a:gd name="T4" fmla="*/ 0 w 300"/>
                <a:gd name="T5" fmla="*/ 64 h 64"/>
                <a:gd name="T6" fmla="*/ 290 w 300"/>
                <a:gd name="T7" fmla="*/ 64 h 64"/>
                <a:gd name="T8" fmla="*/ 300 w 300"/>
                <a:gd name="T9" fmla="*/ 54 h 64"/>
                <a:gd name="T10" fmla="*/ 300 w 300"/>
                <a:gd name="T11" fmla="*/ 10 h 64"/>
                <a:gd name="T12" fmla="*/ 290 w 300"/>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00" h="64">
                  <a:moveTo>
                    <a:pt x="290" y="0"/>
                  </a:moveTo>
                  <a:cubicBezTo>
                    <a:pt x="0" y="0"/>
                    <a:pt x="0" y="0"/>
                    <a:pt x="0" y="0"/>
                  </a:cubicBezTo>
                  <a:cubicBezTo>
                    <a:pt x="0" y="64"/>
                    <a:pt x="0" y="64"/>
                    <a:pt x="0" y="64"/>
                  </a:cubicBezTo>
                  <a:cubicBezTo>
                    <a:pt x="290" y="64"/>
                    <a:pt x="290" y="64"/>
                    <a:pt x="290" y="64"/>
                  </a:cubicBezTo>
                  <a:cubicBezTo>
                    <a:pt x="296" y="64"/>
                    <a:pt x="300" y="59"/>
                    <a:pt x="300" y="54"/>
                  </a:cubicBezTo>
                  <a:cubicBezTo>
                    <a:pt x="300" y="10"/>
                    <a:pt x="300" y="10"/>
                    <a:pt x="300" y="10"/>
                  </a:cubicBezTo>
                  <a:cubicBezTo>
                    <a:pt x="300" y="5"/>
                    <a:pt x="296" y="0"/>
                    <a:pt x="29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th-TH"/>
            </a:p>
          </p:txBody>
        </p:sp>
        <p:pic>
          <p:nvPicPr>
            <p:cNvPr id="247" name="Picture 24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367692" y="5209460"/>
              <a:ext cx="6288879" cy="2679921"/>
            </a:xfrm>
            <a:prstGeom prst="rect">
              <a:avLst/>
            </a:prstGeom>
            <a:grpFill/>
          </p:spPr>
        </p:pic>
      </p:grpSp>
      <p:grpSp>
        <p:nvGrpSpPr>
          <p:cNvPr id="248" name="กลุ่ม 753"/>
          <p:cNvGrpSpPr/>
          <p:nvPr/>
        </p:nvGrpSpPr>
        <p:grpSpPr>
          <a:xfrm rot="16200000">
            <a:off x="7094393" y="5549970"/>
            <a:ext cx="9324461" cy="6149322"/>
            <a:chOff x="5117939" y="4470488"/>
            <a:chExt cx="7999313" cy="5275410"/>
          </a:xfrm>
        </p:grpSpPr>
        <p:sp>
          <p:nvSpPr>
            <p:cNvPr id="249" name="Freeform 499"/>
            <p:cNvSpPr>
              <a:spLocks/>
            </p:cNvSpPr>
            <p:nvPr/>
          </p:nvSpPr>
          <p:spPr bwMode="auto">
            <a:xfrm>
              <a:off x="5922468" y="4976191"/>
              <a:ext cx="6597134" cy="4769707"/>
            </a:xfrm>
            <a:custGeom>
              <a:avLst/>
              <a:gdLst>
                <a:gd name="T0" fmla="*/ 16 w 287"/>
                <a:gd name="T1" fmla="*/ 0 h 207"/>
                <a:gd name="T2" fmla="*/ 0 w 287"/>
                <a:gd name="T3" fmla="*/ 16 h 207"/>
                <a:gd name="T4" fmla="*/ 0 w 287"/>
                <a:gd name="T5" fmla="*/ 193 h 207"/>
                <a:gd name="T6" fmla="*/ 14 w 287"/>
                <a:gd name="T7" fmla="*/ 207 h 207"/>
                <a:gd name="T8" fmla="*/ 272 w 287"/>
                <a:gd name="T9" fmla="*/ 207 h 207"/>
                <a:gd name="T10" fmla="*/ 287 w 287"/>
                <a:gd name="T11" fmla="*/ 193 h 207"/>
                <a:gd name="T12" fmla="*/ 287 w 287"/>
                <a:gd name="T13" fmla="*/ 16 h 207"/>
                <a:gd name="T14" fmla="*/ 270 w 287"/>
                <a:gd name="T15" fmla="*/ 0 h 207"/>
                <a:gd name="T16" fmla="*/ 16 w 287"/>
                <a:gd name="T1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207">
                  <a:moveTo>
                    <a:pt x="16" y="0"/>
                  </a:moveTo>
                  <a:cubicBezTo>
                    <a:pt x="7" y="0"/>
                    <a:pt x="0" y="7"/>
                    <a:pt x="0" y="16"/>
                  </a:cubicBezTo>
                  <a:cubicBezTo>
                    <a:pt x="0" y="193"/>
                    <a:pt x="0" y="193"/>
                    <a:pt x="0" y="193"/>
                  </a:cubicBezTo>
                  <a:cubicBezTo>
                    <a:pt x="0" y="201"/>
                    <a:pt x="6" y="207"/>
                    <a:pt x="14" y="207"/>
                  </a:cubicBezTo>
                  <a:cubicBezTo>
                    <a:pt x="272" y="207"/>
                    <a:pt x="272" y="207"/>
                    <a:pt x="272" y="207"/>
                  </a:cubicBezTo>
                  <a:cubicBezTo>
                    <a:pt x="280" y="207"/>
                    <a:pt x="287" y="201"/>
                    <a:pt x="287" y="193"/>
                  </a:cubicBezTo>
                  <a:cubicBezTo>
                    <a:pt x="287" y="16"/>
                    <a:pt x="287" y="16"/>
                    <a:pt x="287" y="16"/>
                  </a:cubicBezTo>
                  <a:cubicBezTo>
                    <a:pt x="287" y="7"/>
                    <a:pt x="279" y="0"/>
                    <a:pt x="270" y="0"/>
                  </a:cubicBezTo>
                  <a:lnTo>
                    <a:pt x="16" y="0"/>
                  </a:lnTo>
                  <a:close/>
                </a:path>
              </a:pathLst>
            </a:custGeom>
            <a:solidFill>
              <a:srgbClr val="E9EC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0" name="Freeform 500"/>
            <p:cNvSpPr>
              <a:spLocks/>
            </p:cNvSpPr>
            <p:nvPr/>
          </p:nvSpPr>
          <p:spPr bwMode="auto">
            <a:xfrm>
              <a:off x="6405185" y="5416766"/>
              <a:ext cx="5608714" cy="2578324"/>
            </a:xfrm>
            <a:custGeom>
              <a:avLst/>
              <a:gdLst>
                <a:gd name="T0" fmla="*/ 244 w 244"/>
                <a:gd name="T1" fmla="*/ 104 h 112"/>
                <a:gd name="T2" fmla="*/ 237 w 244"/>
                <a:gd name="T3" fmla="*/ 112 h 112"/>
                <a:gd name="T4" fmla="*/ 8 w 244"/>
                <a:gd name="T5" fmla="*/ 112 h 112"/>
                <a:gd name="T6" fmla="*/ 0 w 244"/>
                <a:gd name="T7" fmla="*/ 104 h 112"/>
                <a:gd name="T8" fmla="*/ 0 w 244"/>
                <a:gd name="T9" fmla="*/ 7 h 112"/>
                <a:gd name="T10" fmla="*/ 8 w 244"/>
                <a:gd name="T11" fmla="*/ 0 h 112"/>
                <a:gd name="T12" fmla="*/ 237 w 244"/>
                <a:gd name="T13" fmla="*/ 0 h 112"/>
                <a:gd name="T14" fmla="*/ 244 w 244"/>
                <a:gd name="T15" fmla="*/ 7 h 112"/>
                <a:gd name="T16" fmla="*/ 244 w 244"/>
                <a:gd name="T17"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112">
                  <a:moveTo>
                    <a:pt x="244" y="104"/>
                  </a:moveTo>
                  <a:cubicBezTo>
                    <a:pt x="244" y="108"/>
                    <a:pt x="241" y="112"/>
                    <a:pt x="237" y="112"/>
                  </a:cubicBezTo>
                  <a:cubicBezTo>
                    <a:pt x="8" y="112"/>
                    <a:pt x="8" y="112"/>
                    <a:pt x="8" y="112"/>
                  </a:cubicBezTo>
                  <a:cubicBezTo>
                    <a:pt x="4" y="112"/>
                    <a:pt x="0" y="108"/>
                    <a:pt x="0" y="104"/>
                  </a:cubicBezTo>
                  <a:cubicBezTo>
                    <a:pt x="0" y="7"/>
                    <a:pt x="0" y="7"/>
                    <a:pt x="0" y="7"/>
                  </a:cubicBezTo>
                  <a:cubicBezTo>
                    <a:pt x="0" y="3"/>
                    <a:pt x="4" y="0"/>
                    <a:pt x="8" y="0"/>
                  </a:cubicBezTo>
                  <a:cubicBezTo>
                    <a:pt x="237" y="0"/>
                    <a:pt x="237" y="0"/>
                    <a:pt x="237" y="0"/>
                  </a:cubicBezTo>
                  <a:cubicBezTo>
                    <a:pt x="241" y="0"/>
                    <a:pt x="244" y="3"/>
                    <a:pt x="244" y="7"/>
                  </a:cubicBezTo>
                  <a:lnTo>
                    <a:pt x="244" y="104"/>
                  </a:lnTo>
                  <a:close/>
                </a:path>
              </a:pathLst>
            </a:custGeom>
            <a:solidFill>
              <a:srgbClr val="BBC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1" name="Freeform 501"/>
            <p:cNvSpPr>
              <a:spLocks/>
            </p:cNvSpPr>
            <p:nvPr/>
          </p:nvSpPr>
          <p:spPr bwMode="auto">
            <a:xfrm>
              <a:off x="8198135" y="7420425"/>
              <a:ext cx="1609057" cy="413758"/>
            </a:xfrm>
            <a:custGeom>
              <a:avLst/>
              <a:gdLst>
                <a:gd name="T0" fmla="*/ 70 w 70"/>
                <a:gd name="T1" fmla="*/ 17 h 18"/>
                <a:gd name="T2" fmla="*/ 69 w 70"/>
                <a:gd name="T3" fmla="*/ 18 h 18"/>
                <a:gd name="T4" fmla="*/ 1 w 70"/>
                <a:gd name="T5" fmla="*/ 18 h 18"/>
                <a:gd name="T6" fmla="*/ 0 w 70"/>
                <a:gd name="T7" fmla="*/ 17 h 18"/>
                <a:gd name="T8" fmla="*/ 0 w 70"/>
                <a:gd name="T9" fmla="*/ 1 h 18"/>
                <a:gd name="T10" fmla="*/ 1 w 70"/>
                <a:gd name="T11" fmla="*/ 0 h 18"/>
                <a:gd name="T12" fmla="*/ 69 w 70"/>
                <a:gd name="T13" fmla="*/ 0 h 18"/>
                <a:gd name="T14" fmla="*/ 70 w 70"/>
                <a:gd name="T15" fmla="*/ 1 h 18"/>
                <a:gd name="T16" fmla="*/ 70 w 70"/>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8">
                  <a:moveTo>
                    <a:pt x="70" y="17"/>
                  </a:moveTo>
                  <a:cubicBezTo>
                    <a:pt x="70" y="18"/>
                    <a:pt x="69" y="18"/>
                    <a:pt x="69" y="18"/>
                  </a:cubicBezTo>
                  <a:cubicBezTo>
                    <a:pt x="1" y="18"/>
                    <a:pt x="1" y="18"/>
                    <a:pt x="1" y="18"/>
                  </a:cubicBezTo>
                  <a:cubicBezTo>
                    <a:pt x="1" y="18"/>
                    <a:pt x="0" y="18"/>
                    <a:pt x="0" y="17"/>
                  </a:cubicBezTo>
                  <a:cubicBezTo>
                    <a:pt x="0" y="1"/>
                    <a:pt x="0" y="1"/>
                    <a:pt x="0" y="1"/>
                  </a:cubicBezTo>
                  <a:cubicBezTo>
                    <a:pt x="0" y="1"/>
                    <a:pt x="1" y="0"/>
                    <a:pt x="1" y="0"/>
                  </a:cubicBezTo>
                  <a:cubicBezTo>
                    <a:pt x="69" y="0"/>
                    <a:pt x="69" y="0"/>
                    <a:pt x="69" y="0"/>
                  </a:cubicBezTo>
                  <a:cubicBezTo>
                    <a:pt x="69" y="0"/>
                    <a:pt x="70" y="1"/>
                    <a:pt x="70" y="1"/>
                  </a:cubicBezTo>
                  <a:lnTo>
                    <a:pt x="70"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2" name="Freeform 502"/>
            <p:cNvSpPr>
              <a:spLocks/>
            </p:cNvSpPr>
            <p:nvPr/>
          </p:nvSpPr>
          <p:spPr bwMode="auto">
            <a:xfrm>
              <a:off x="7623472" y="7420425"/>
              <a:ext cx="505703" cy="413758"/>
            </a:xfrm>
            <a:custGeom>
              <a:avLst/>
              <a:gdLst>
                <a:gd name="T0" fmla="*/ 0 w 22"/>
                <a:gd name="T1" fmla="*/ 17 h 18"/>
                <a:gd name="T2" fmla="*/ 0 w 22"/>
                <a:gd name="T3" fmla="*/ 18 h 18"/>
                <a:gd name="T4" fmla="*/ 21 w 22"/>
                <a:gd name="T5" fmla="*/ 18 h 18"/>
                <a:gd name="T6" fmla="*/ 22 w 22"/>
                <a:gd name="T7" fmla="*/ 17 h 18"/>
                <a:gd name="T8" fmla="*/ 22 w 22"/>
                <a:gd name="T9" fmla="*/ 1 h 18"/>
                <a:gd name="T10" fmla="*/ 21 w 22"/>
                <a:gd name="T11" fmla="*/ 0 h 18"/>
                <a:gd name="T12" fmla="*/ 0 w 22"/>
                <a:gd name="T13" fmla="*/ 0 h 18"/>
                <a:gd name="T14" fmla="*/ 0 w 22"/>
                <a:gd name="T15" fmla="*/ 1 h 18"/>
                <a:gd name="T16" fmla="*/ 0 w 2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8">
                  <a:moveTo>
                    <a:pt x="0" y="17"/>
                  </a:moveTo>
                  <a:cubicBezTo>
                    <a:pt x="0" y="18"/>
                    <a:pt x="0" y="18"/>
                    <a:pt x="0" y="18"/>
                  </a:cubicBezTo>
                  <a:cubicBezTo>
                    <a:pt x="21" y="18"/>
                    <a:pt x="21" y="18"/>
                    <a:pt x="21" y="18"/>
                  </a:cubicBezTo>
                  <a:cubicBezTo>
                    <a:pt x="21" y="18"/>
                    <a:pt x="22" y="18"/>
                    <a:pt x="22" y="17"/>
                  </a:cubicBezTo>
                  <a:cubicBezTo>
                    <a:pt x="22" y="1"/>
                    <a:pt x="22" y="1"/>
                    <a:pt x="22" y="1"/>
                  </a:cubicBezTo>
                  <a:cubicBezTo>
                    <a:pt x="22" y="1"/>
                    <a:pt x="21" y="0"/>
                    <a:pt x="21" y="0"/>
                  </a:cubicBezTo>
                  <a:cubicBezTo>
                    <a:pt x="0" y="0"/>
                    <a:pt x="0" y="0"/>
                    <a:pt x="0" y="0"/>
                  </a:cubicBezTo>
                  <a:cubicBezTo>
                    <a:pt x="0" y="0"/>
                    <a:pt x="0" y="1"/>
                    <a:pt x="0" y="1"/>
                  </a:cubicBezTo>
                  <a:lnTo>
                    <a:pt x="0"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3" name="Freeform 503"/>
            <p:cNvSpPr>
              <a:spLocks/>
            </p:cNvSpPr>
            <p:nvPr/>
          </p:nvSpPr>
          <p:spPr bwMode="auto">
            <a:xfrm>
              <a:off x="9876152" y="7420425"/>
              <a:ext cx="505703" cy="413758"/>
            </a:xfrm>
            <a:custGeom>
              <a:avLst/>
              <a:gdLst>
                <a:gd name="T0" fmla="*/ 0 w 22"/>
                <a:gd name="T1" fmla="*/ 17 h 18"/>
                <a:gd name="T2" fmla="*/ 1 w 22"/>
                <a:gd name="T3" fmla="*/ 18 h 18"/>
                <a:gd name="T4" fmla="*/ 21 w 22"/>
                <a:gd name="T5" fmla="*/ 18 h 18"/>
                <a:gd name="T6" fmla="*/ 22 w 22"/>
                <a:gd name="T7" fmla="*/ 17 h 18"/>
                <a:gd name="T8" fmla="*/ 22 w 22"/>
                <a:gd name="T9" fmla="*/ 1 h 18"/>
                <a:gd name="T10" fmla="*/ 21 w 22"/>
                <a:gd name="T11" fmla="*/ 0 h 18"/>
                <a:gd name="T12" fmla="*/ 1 w 22"/>
                <a:gd name="T13" fmla="*/ 0 h 18"/>
                <a:gd name="T14" fmla="*/ 0 w 22"/>
                <a:gd name="T15" fmla="*/ 1 h 18"/>
                <a:gd name="T16" fmla="*/ 0 w 2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8">
                  <a:moveTo>
                    <a:pt x="0" y="17"/>
                  </a:moveTo>
                  <a:cubicBezTo>
                    <a:pt x="0" y="18"/>
                    <a:pt x="0" y="18"/>
                    <a:pt x="1" y="18"/>
                  </a:cubicBezTo>
                  <a:cubicBezTo>
                    <a:pt x="21" y="18"/>
                    <a:pt x="21" y="18"/>
                    <a:pt x="21" y="18"/>
                  </a:cubicBezTo>
                  <a:cubicBezTo>
                    <a:pt x="22" y="18"/>
                    <a:pt x="22" y="18"/>
                    <a:pt x="22" y="17"/>
                  </a:cubicBezTo>
                  <a:cubicBezTo>
                    <a:pt x="22" y="1"/>
                    <a:pt x="22" y="1"/>
                    <a:pt x="22" y="1"/>
                  </a:cubicBezTo>
                  <a:cubicBezTo>
                    <a:pt x="22" y="1"/>
                    <a:pt x="22" y="0"/>
                    <a:pt x="21" y="0"/>
                  </a:cubicBezTo>
                  <a:cubicBezTo>
                    <a:pt x="1" y="0"/>
                    <a:pt x="1" y="0"/>
                    <a:pt x="1" y="0"/>
                  </a:cubicBezTo>
                  <a:cubicBezTo>
                    <a:pt x="0" y="0"/>
                    <a:pt x="0" y="1"/>
                    <a:pt x="0" y="1"/>
                  </a:cubicBezTo>
                  <a:lnTo>
                    <a:pt x="0"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4" name="Freeform 504"/>
            <p:cNvSpPr>
              <a:spLocks/>
            </p:cNvSpPr>
            <p:nvPr/>
          </p:nvSpPr>
          <p:spPr bwMode="auto">
            <a:xfrm>
              <a:off x="10726653" y="6891736"/>
              <a:ext cx="1126340" cy="413758"/>
            </a:xfrm>
            <a:custGeom>
              <a:avLst/>
              <a:gdLst>
                <a:gd name="T0" fmla="*/ 49 w 49"/>
                <a:gd name="T1" fmla="*/ 17 h 18"/>
                <a:gd name="T2" fmla="*/ 48 w 49"/>
                <a:gd name="T3" fmla="*/ 18 h 18"/>
                <a:gd name="T4" fmla="*/ 1 w 49"/>
                <a:gd name="T5" fmla="*/ 18 h 18"/>
                <a:gd name="T6" fmla="*/ 0 w 49"/>
                <a:gd name="T7" fmla="*/ 17 h 18"/>
                <a:gd name="T8" fmla="*/ 0 w 49"/>
                <a:gd name="T9" fmla="*/ 0 h 18"/>
                <a:gd name="T10" fmla="*/ 1 w 49"/>
                <a:gd name="T11" fmla="*/ 0 h 18"/>
                <a:gd name="T12" fmla="*/ 48 w 49"/>
                <a:gd name="T13" fmla="*/ 0 h 18"/>
                <a:gd name="T14" fmla="*/ 49 w 49"/>
                <a:gd name="T15" fmla="*/ 0 h 18"/>
                <a:gd name="T16" fmla="*/ 49 w 49"/>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18">
                  <a:moveTo>
                    <a:pt x="49" y="17"/>
                  </a:moveTo>
                  <a:cubicBezTo>
                    <a:pt x="49" y="17"/>
                    <a:pt x="49" y="18"/>
                    <a:pt x="48" y="18"/>
                  </a:cubicBezTo>
                  <a:cubicBezTo>
                    <a:pt x="1" y="18"/>
                    <a:pt x="1" y="18"/>
                    <a:pt x="1" y="18"/>
                  </a:cubicBezTo>
                  <a:cubicBezTo>
                    <a:pt x="1" y="18"/>
                    <a:pt x="0" y="17"/>
                    <a:pt x="0" y="17"/>
                  </a:cubicBezTo>
                  <a:cubicBezTo>
                    <a:pt x="0" y="0"/>
                    <a:pt x="0" y="0"/>
                    <a:pt x="0" y="0"/>
                  </a:cubicBezTo>
                  <a:cubicBezTo>
                    <a:pt x="0" y="0"/>
                    <a:pt x="1" y="0"/>
                    <a:pt x="1" y="0"/>
                  </a:cubicBezTo>
                  <a:cubicBezTo>
                    <a:pt x="48" y="0"/>
                    <a:pt x="48" y="0"/>
                    <a:pt x="48" y="0"/>
                  </a:cubicBezTo>
                  <a:cubicBezTo>
                    <a:pt x="49" y="0"/>
                    <a:pt x="49" y="0"/>
                    <a:pt x="49" y="0"/>
                  </a:cubicBezTo>
                  <a:lnTo>
                    <a:pt x="49"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5" name="Freeform 505"/>
            <p:cNvSpPr>
              <a:spLocks/>
            </p:cNvSpPr>
            <p:nvPr/>
          </p:nvSpPr>
          <p:spPr bwMode="auto">
            <a:xfrm>
              <a:off x="6635050" y="6891736"/>
              <a:ext cx="919461" cy="413758"/>
            </a:xfrm>
            <a:custGeom>
              <a:avLst/>
              <a:gdLst>
                <a:gd name="T0" fmla="*/ 0 w 40"/>
                <a:gd name="T1" fmla="*/ 17 h 18"/>
                <a:gd name="T2" fmla="*/ 0 w 40"/>
                <a:gd name="T3" fmla="*/ 18 h 18"/>
                <a:gd name="T4" fmla="*/ 40 w 40"/>
                <a:gd name="T5" fmla="*/ 18 h 18"/>
                <a:gd name="T6" fmla="*/ 40 w 40"/>
                <a:gd name="T7" fmla="*/ 17 h 18"/>
                <a:gd name="T8" fmla="*/ 40 w 40"/>
                <a:gd name="T9" fmla="*/ 0 h 18"/>
                <a:gd name="T10" fmla="*/ 40 w 40"/>
                <a:gd name="T11" fmla="*/ 0 h 18"/>
                <a:gd name="T12" fmla="*/ 0 w 40"/>
                <a:gd name="T13" fmla="*/ 0 h 18"/>
                <a:gd name="T14" fmla="*/ 0 w 40"/>
                <a:gd name="T15" fmla="*/ 0 h 18"/>
                <a:gd name="T16" fmla="*/ 0 w 40"/>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8">
                  <a:moveTo>
                    <a:pt x="0" y="17"/>
                  </a:moveTo>
                  <a:cubicBezTo>
                    <a:pt x="0" y="17"/>
                    <a:pt x="0" y="18"/>
                    <a:pt x="0" y="18"/>
                  </a:cubicBezTo>
                  <a:cubicBezTo>
                    <a:pt x="40" y="18"/>
                    <a:pt x="40" y="18"/>
                    <a:pt x="40" y="18"/>
                  </a:cubicBezTo>
                  <a:cubicBezTo>
                    <a:pt x="40" y="18"/>
                    <a:pt x="40" y="17"/>
                    <a:pt x="40" y="17"/>
                  </a:cubicBezTo>
                  <a:cubicBezTo>
                    <a:pt x="40" y="0"/>
                    <a:pt x="40" y="0"/>
                    <a:pt x="40" y="0"/>
                  </a:cubicBezTo>
                  <a:cubicBezTo>
                    <a:pt x="40" y="0"/>
                    <a:pt x="40" y="0"/>
                    <a:pt x="40" y="0"/>
                  </a:cubicBezTo>
                  <a:cubicBezTo>
                    <a:pt x="0" y="0"/>
                    <a:pt x="0" y="0"/>
                    <a:pt x="0" y="0"/>
                  </a:cubicBezTo>
                  <a:cubicBezTo>
                    <a:pt x="0" y="0"/>
                    <a:pt x="0" y="0"/>
                    <a:pt x="0" y="0"/>
                  </a:cubicBezTo>
                  <a:lnTo>
                    <a:pt x="0"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6" name="Freeform 506"/>
            <p:cNvSpPr>
              <a:spLocks/>
            </p:cNvSpPr>
            <p:nvPr/>
          </p:nvSpPr>
          <p:spPr bwMode="auto">
            <a:xfrm>
              <a:off x="7669444" y="6868749"/>
              <a:ext cx="390771" cy="413758"/>
            </a:xfrm>
            <a:custGeom>
              <a:avLst/>
              <a:gdLst>
                <a:gd name="T0" fmla="*/ 17 w 17"/>
                <a:gd name="T1" fmla="*/ 18 h 18"/>
                <a:gd name="T2" fmla="*/ 17 w 17"/>
                <a:gd name="T3" fmla="*/ 18 h 18"/>
                <a:gd name="T4" fmla="*/ 0 w 17"/>
                <a:gd name="T5" fmla="*/ 18 h 18"/>
                <a:gd name="T6" fmla="*/ 0 w 17"/>
                <a:gd name="T7" fmla="*/ 18 h 18"/>
                <a:gd name="T8" fmla="*/ 0 w 17"/>
                <a:gd name="T9" fmla="*/ 1 h 18"/>
                <a:gd name="T10" fmla="*/ 0 w 17"/>
                <a:gd name="T11" fmla="*/ 0 h 18"/>
                <a:gd name="T12" fmla="*/ 17 w 17"/>
                <a:gd name="T13" fmla="*/ 0 h 18"/>
                <a:gd name="T14" fmla="*/ 17 w 17"/>
                <a:gd name="T15" fmla="*/ 1 h 18"/>
                <a:gd name="T16" fmla="*/ 17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8"/>
                  </a:moveTo>
                  <a:cubicBezTo>
                    <a:pt x="17" y="18"/>
                    <a:pt x="17" y="18"/>
                    <a:pt x="17" y="18"/>
                  </a:cubicBezTo>
                  <a:cubicBezTo>
                    <a:pt x="0" y="18"/>
                    <a:pt x="0" y="18"/>
                    <a:pt x="0" y="18"/>
                  </a:cubicBezTo>
                  <a:cubicBezTo>
                    <a:pt x="0" y="18"/>
                    <a:pt x="0" y="18"/>
                    <a:pt x="0" y="18"/>
                  </a:cubicBezTo>
                  <a:cubicBezTo>
                    <a:pt x="0" y="1"/>
                    <a:pt x="0" y="1"/>
                    <a:pt x="0" y="1"/>
                  </a:cubicBezTo>
                  <a:cubicBezTo>
                    <a:pt x="0" y="1"/>
                    <a:pt x="0" y="0"/>
                    <a:pt x="0" y="0"/>
                  </a:cubicBezTo>
                  <a:cubicBezTo>
                    <a:pt x="17" y="0"/>
                    <a:pt x="17" y="0"/>
                    <a:pt x="17" y="0"/>
                  </a:cubicBezTo>
                  <a:cubicBezTo>
                    <a:pt x="17" y="0"/>
                    <a:pt x="17" y="1"/>
                    <a:pt x="17" y="1"/>
                  </a:cubicBezTo>
                  <a:lnTo>
                    <a:pt x="17" y="1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7" name="Freeform 507"/>
            <p:cNvSpPr>
              <a:spLocks/>
            </p:cNvSpPr>
            <p:nvPr/>
          </p:nvSpPr>
          <p:spPr bwMode="auto">
            <a:xfrm>
              <a:off x="8175148" y="6891736"/>
              <a:ext cx="413758" cy="413758"/>
            </a:xfrm>
            <a:custGeom>
              <a:avLst/>
              <a:gdLst>
                <a:gd name="T0" fmla="*/ 18 w 18"/>
                <a:gd name="T1" fmla="*/ 17 h 18"/>
                <a:gd name="T2" fmla="*/ 17 w 18"/>
                <a:gd name="T3" fmla="*/ 18 h 18"/>
                <a:gd name="T4" fmla="*/ 1 w 18"/>
                <a:gd name="T5" fmla="*/ 18 h 18"/>
                <a:gd name="T6" fmla="*/ 0 w 18"/>
                <a:gd name="T7" fmla="*/ 17 h 18"/>
                <a:gd name="T8" fmla="*/ 0 w 18"/>
                <a:gd name="T9" fmla="*/ 0 h 18"/>
                <a:gd name="T10" fmla="*/ 1 w 18"/>
                <a:gd name="T11" fmla="*/ 0 h 18"/>
                <a:gd name="T12" fmla="*/ 17 w 18"/>
                <a:gd name="T13" fmla="*/ 0 h 18"/>
                <a:gd name="T14" fmla="*/ 18 w 18"/>
                <a:gd name="T15" fmla="*/ 0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7" y="18"/>
                    <a:pt x="17" y="18"/>
                  </a:cubicBezTo>
                  <a:cubicBezTo>
                    <a:pt x="1" y="18"/>
                    <a:pt x="1" y="18"/>
                    <a:pt x="1" y="18"/>
                  </a:cubicBezTo>
                  <a:cubicBezTo>
                    <a:pt x="0" y="18"/>
                    <a:pt x="0" y="17"/>
                    <a:pt x="0" y="17"/>
                  </a:cubicBezTo>
                  <a:cubicBezTo>
                    <a:pt x="0" y="0"/>
                    <a:pt x="0" y="0"/>
                    <a:pt x="0" y="0"/>
                  </a:cubicBezTo>
                  <a:cubicBezTo>
                    <a:pt x="0" y="0"/>
                    <a:pt x="0" y="0"/>
                    <a:pt x="1" y="0"/>
                  </a:cubicBezTo>
                  <a:cubicBezTo>
                    <a:pt x="17" y="0"/>
                    <a:pt x="17" y="0"/>
                    <a:pt x="17" y="0"/>
                  </a:cubicBezTo>
                  <a:cubicBezTo>
                    <a:pt x="17" y="0"/>
                    <a:pt x="18" y="0"/>
                    <a:pt x="18" y="0"/>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8" name="Freeform 508"/>
            <p:cNvSpPr>
              <a:spLocks/>
            </p:cNvSpPr>
            <p:nvPr/>
          </p:nvSpPr>
          <p:spPr bwMode="auto">
            <a:xfrm>
              <a:off x="8680851" y="6891736"/>
              <a:ext cx="413758" cy="413758"/>
            </a:xfrm>
            <a:custGeom>
              <a:avLst/>
              <a:gdLst>
                <a:gd name="T0" fmla="*/ 18 w 18"/>
                <a:gd name="T1" fmla="*/ 17 h 18"/>
                <a:gd name="T2" fmla="*/ 17 w 18"/>
                <a:gd name="T3" fmla="*/ 18 h 18"/>
                <a:gd name="T4" fmla="*/ 1 w 18"/>
                <a:gd name="T5" fmla="*/ 18 h 18"/>
                <a:gd name="T6" fmla="*/ 0 w 18"/>
                <a:gd name="T7" fmla="*/ 17 h 18"/>
                <a:gd name="T8" fmla="*/ 0 w 18"/>
                <a:gd name="T9" fmla="*/ 0 h 18"/>
                <a:gd name="T10" fmla="*/ 1 w 18"/>
                <a:gd name="T11" fmla="*/ 0 h 18"/>
                <a:gd name="T12" fmla="*/ 17 w 18"/>
                <a:gd name="T13" fmla="*/ 0 h 18"/>
                <a:gd name="T14" fmla="*/ 18 w 18"/>
                <a:gd name="T15" fmla="*/ 0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8" y="18"/>
                    <a:pt x="17" y="18"/>
                  </a:cubicBezTo>
                  <a:cubicBezTo>
                    <a:pt x="1" y="18"/>
                    <a:pt x="1" y="18"/>
                    <a:pt x="1" y="18"/>
                  </a:cubicBezTo>
                  <a:cubicBezTo>
                    <a:pt x="0" y="18"/>
                    <a:pt x="0" y="17"/>
                    <a:pt x="0" y="17"/>
                  </a:cubicBezTo>
                  <a:cubicBezTo>
                    <a:pt x="0" y="0"/>
                    <a:pt x="0" y="0"/>
                    <a:pt x="0" y="0"/>
                  </a:cubicBezTo>
                  <a:cubicBezTo>
                    <a:pt x="0" y="0"/>
                    <a:pt x="0" y="0"/>
                    <a:pt x="1" y="0"/>
                  </a:cubicBezTo>
                  <a:cubicBezTo>
                    <a:pt x="17" y="0"/>
                    <a:pt x="17" y="0"/>
                    <a:pt x="17" y="0"/>
                  </a:cubicBezTo>
                  <a:cubicBezTo>
                    <a:pt x="18" y="0"/>
                    <a:pt x="18" y="0"/>
                    <a:pt x="18" y="0"/>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9" name="Freeform 509"/>
            <p:cNvSpPr>
              <a:spLocks/>
            </p:cNvSpPr>
            <p:nvPr/>
          </p:nvSpPr>
          <p:spPr bwMode="auto">
            <a:xfrm>
              <a:off x="9186556" y="6891736"/>
              <a:ext cx="413758" cy="413758"/>
            </a:xfrm>
            <a:custGeom>
              <a:avLst/>
              <a:gdLst>
                <a:gd name="T0" fmla="*/ 18 w 18"/>
                <a:gd name="T1" fmla="*/ 17 h 18"/>
                <a:gd name="T2" fmla="*/ 18 w 18"/>
                <a:gd name="T3" fmla="*/ 18 h 18"/>
                <a:gd name="T4" fmla="*/ 1 w 18"/>
                <a:gd name="T5" fmla="*/ 18 h 18"/>
                <a:gd name="T6" fmla="*/ 0 w 18"/>
                <a:gd name="T7" fmla="*/ 17 h 18"/>
                <a:gd name="T8" fmla="*/ 0 w 18"/>
                <a:gd name="T9" fmla="*/ 0 h 18"/>
                <a:gd name="T10" fmla="*/ 1 w 18"/>
                <a:gd name="T11" fmla="*/ 0 h 18"/>
                <a:gd name="T12" fmla="*/ 18 w 18"/>
                <a:gd name="T13" fmla="*/ 0 h 18"/>
                <a:gd name="T14" fmla="*/ 18 w 18"/>
                <a:gd name="T15" fmla="*/ 0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8" y="18"/>
                    <a:pt x="18" y="18"/>
                  </a:cubicBezTo>
                  <a:cubicBezTo>
                    <a:pt x="1" y="18"/>
                    <a:pt x="1" y="18"/>
                    <a:pt x="1" y="18"/>
                  </a:cubicBezTo>
                  <a:cubicBezTo>
                    <a:pt x="1" y="18"/>
                    <a:pt x="0" y="17"/>
                    <a:pt x="0" y="17"/>
                  </a:cubicBezTo>
                  <a:cubicBezTo>
                    <a:pt x="0" y="0"/>
                    <a:pt x="0" y="0"/>
                    <a:pt x="0" y="0"/>
                  </a:cubicBezTo>
                  <a:cubicBezTo>
                    <a:pt x="0" y="0"/>
                    <a:pt x="1" y="0"/>
                    <a:pt x="1" y="0"/>
                  </a:cubicBezTo>
                  <a:cubicBezTo>
                    <a:pt x="18" y="0"/>
                    <a:pt x="18" y="0"/>
                    <a:pt x="18" y="0"/>
                  </a:cubicBezTo>
                  <a:cubicBezTo>
                    <a:pt x="18" y="0"/>
                    <a:pt x="18" y="0"/>
                    <a:pt x="18" y="0"/>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0" name="Freeform 510"/>
            <p:cNvSpPr>
              <a:spLocks/>
            </p:cNvSpPr>
            <p:nvPr/>
          </p:nvSpPr>
          <p:spPr bwMode="auto">
            <a:xfrm>
              <a:off x="9715245" y="6891736"/>
              <a:ext cx="413758" cy="413758"/>
            </a:xfrm>
            <a:custGeom>
              <a:avLst/>
              <a:gdLst>
                <a:gd name="T0" fmla="*/ 18 w 18"/>
                <a:gd name="T1" fmla="*/ 17 h 18"/>
                <a:gd name="T2" fmla="*/ 17 w 18"/>
                <a:gd name="T3" fmla="*/ 18 h 18"/>
                <a:gd name="T4" fmla="*/ 0 w 18"/>
                <a:gd name="T5" fmla="*/ 18 h 18"/>
                <a:gd name="T6" fmla="*/ 0 w 18"/>
                <a:gd name="T7" fmla="*/ 17 h 18"/>
                <a:gd name="T8" fmla="*/ 0 w 18"/>
                <a:gd name="T9" fmla="*/ 0 h 18"/>
                <a:gd name="T10" fmla="*/ 0 w 18"/>
                <a:gd name="T11" fmla="*/ 0 h 18"/>
                <a:gd name="T12" fmla="*/ 17 w 18"/>
                <a:gd name="T13" fmla="*/ 0 h 18"/>
                <a:gd name="T14" fmla="*/ 18 w 18"/>
                <a:gd name="T15" fmla="*/ 0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7" y="18"/>
                    <a:pt x="17" y="18"/>
                  </a:cubicBezTo>
                  <a:cubicBezTo>
                    <a:pt x="0" y="18"/>
                    <a:pt x="0" y="18"/>
                    <a:pt x="0" y="18"/>
                  </a:cubicBezTo>
                  <a:cubicBezTo>
                    <a:pt x="0" y="18"/>
                    <a:pt x="0" y="17"/>
                    <a:pt x="0" y="17"/>
                  </a:cubicBezTo>
                  <a:cubicBezTo>
                    <a:pt x="0" y="0"/>
                    <a:pt x="0" y="0"/>
                    <a:pt x="0" y="0"/>
                  </a:cubicBezTo>
                  <a:cubicBezTo>
                    <a:pt x="0" y="0"/>
                    <a:pt x="0" y="0"/>
                    <a:pt x="0" y="0"/>
                  </a:cubicBezTo>
                  <a:cubicBezTo>
                    <a:pt x="17" y="0"/>
                    <a:pt x="17" y="0"/>
                    <a:pt x="17" y="0"/>
                  </a:cubicBezTo>
                  <a:cubicBezTo>
                    <a:pt x="17" y="0"/>
                    <a:pt x="18" y="0"/>
                    <a:pt x="18" y="0"/>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1" name="Freeform 511"/>
            <p:cNvSpPr>
              <a:spLocks/>
            </p:cNvSpPr>
            <p:nvPr/>
          </p:nvSpPr>
          <p:spPr bwMode="auto">
            <a:xfrm>
              <a:off x="10220950" y="6891736"/>
              <a:ext cx="413758" cy="413758"/>
            </a:xfrm>
            <a:custGeom>
              <a:avLst/>
              <a:gdLst>
                <a:gd name="T0" fmla="*/ 18 w 18"/>
                <a:gd name="T1" fmla="*/ 17 h 18"/>
                <a:gd name="T2" fmla="*/ 17 w 18"/>
                <a:gd name="T3" fmla="*/ 18 h 18"/>
                <a:gd name="T4" fmla="*/ 1 w 18"/>
                <a:gd name="T5" fmla="*/ 18 h 18"/>
                <a:gd name="T6" fmla="*/ 0 w 18"/>
                <a:gd name="T7" fmla="*/ 17 h 18"/>
                <a:gd name="T8" fmla="*/ 0 w 18"/>
                <a:gd name="T9" fmla="*/ 0 h 18"/>
                <a:gd name="T10" fmla="*/ 1 w 18"/>
                <a:gd name="T11" fmla="*/ 0 h 18"/>
                <a:gd name="T12" fmla="*/ 17 w 18"/>
                <a:gd name="T13" fmla="*/ 0 h 18"/>
                <a:gd name="T14" fmla="*/ 18 w 18"/>
                <a:gd name="T15" fmla="*/ 0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7" y="18"/>
                    <a:pt x="17" y="18"/>
                  </a:cubicBezTo>
                  <a:cubicBezTo>
                    <a:pt x="1" y="18"/>
                    <a:pt x="1" y="18"/>
                    <a:pt x="1" y="18"/>
                  </a:cubicBezTo>
                  <a:cubicBezTo>
                    <a:pt x="0" y="18"/>
                    <a:pt x="0" y="17"/>
                    <a:pt x="0" y="17"/>
                  </a:cubicBezTo>
                  <a:cubicBezTo>
                    <a:pt x="0" y="0"/>
                    <a:pt x="0" y="0"/>
                    <a:pt x="0" y="0"/>
                  </a:cubicBezTo>
                  <a:cubicBezTo>
                    <a:pt x="0" y="0"/>
                    <a:pt x="0" y="0"/>
                    <a:pt x="1" y="0"/>
                  </a:cubicBezTo>
                  <a:cubicBezTo>
                    <a:pt x="17" y="0"/>
                    <a:pt x="17" y="0"/>
                    <a:pt x="17" y="0"/>
                  </a:cubicBezTo>
                  <a:cubicBezTo>
                    <a:pt x="17" y="0"/>
                    <a:pt x="18" y="0"/>
                    <a:pt x="18" y="0"/>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2" name="Freeform 512"/>
            <p:cNvSpPr>
              <a:spLocks/>
            </p:cNvSpPr>
            <p:nvPr/>
          </p:nvSpPr>
          <p:spPr bwMode="auto">
            <a:xfrm>
              <a:off x="11094437" y="6405187"/>
              <a:ext cx="758556" cy="417590"/>
            </a:xfrm>
            <a:custGeom>
              <a:avLst/>
              <a:gdLst>
                <a:gd name="T0" fmla="*/ 33 w 33"/>
                <a:gd name="T1" fmla="*/ 17 h 18"/>
                <a:gd name="T2" fmla="*/ 32 w 33"/>
                <a:gd name="T3" fmla="*/ 18 h 18"/>
                <a:gd name="T4" fmla="*/ 1 w 33"/>
                <a:gd name="T5" fmla="*/ 18 h 18"/>
                <a:gd name="T6" fmla="*/ 0 w 33"/>
                <a:gd name="T7" fmla="*/ 17 h 18"/>
                <a:gd name="T8" fmla="*/ 0 w 33"/>
                <a:gd name="T9" fmla="*/ 1 h 18"/>
                <a:gd name="T10" fmla="*/ 1 w 33"/>
                <a:gd name="T11" fmla="*/ 0 h 18"/>
                <a:gd name="T12" fmla="*/ 32 w 33"/>
                <a:gd name="T13" fmla="*/ 0 h 18"/>
                <a:gd name="T14" fmla="*/ 33 w 33"/>
                <a:gd name="T15" fmla="*/ 1 h 18"/>
                <a:gd name="T16" fmla="*/ 33 w 33"/>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8">
                  <a:moveTo>
                    <a:pt x="33" y="17"/>
                  </a:moveTo>
                  <a:cubicBezTo>
                    <a:pt x="33" y="17"/>
                    <a:pt x="33" y="18"/>
                    <a:pt x="32" y="18"/>
                  </a:cubicBezTo>
                  <a:cubicBezTo>
                    <a:pt x="1" y="18"/>
                    <a:pt x="1" y="18"/>
                    <a:pt x="1" y="18"/>
                  </a:cubicBezTo>
                  <a:cubicBezTo>
                    <a:pt x="1" y="18"/>
                    <a:pt x="0" y="17"/>
                    <a:pt x="0" y="17"/>
                  </a:cubicBezTo>
                  <a:cubicBezTo>
                    <a:pt x="0" y="1"/>
                    <a:pt x="0" y="1"/>
                    <a:pt x="0" y="1"/>
                  </a:cubicBezTo>
                  <a:cubicBezTo>
                    <a:pt x="0" y="0"/>
                    <a:pt x="1" y="0"/>
                    <a:pt x="1" y="0"/>
                  </a:cubicBezTo>
                  <a:cubicBezTo>
                    <a:pt x="32" y="0"/>
                    <a:pt x="32" y="0"/>
                    <a:pt x="32" y="0"/>
                  </a:cubicBezTo>
                  <a:cubicBezTo>
                    <a:pt x="33" y="0"/>
                    <a:pt x="33" y="0"/>
                    <a:pt x="33" y="1"/>
                  </a:cubicBezTo>
                  <a:lnTo>
                    <a:pt x="33"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3" name="Freeform 513"/>
            <p:cNvSpPr>
              <a:spLocks/>
            </p:cNvSpPr>
            <p:nvPr/>
          </p:nvSpPr>
          <p:spPr bwMode="auto">
            <a:xfrm>
              <a:off x="6635050" y="6405187"/>
              <a:ext cx="666609" cy="417590"/>
            </a:xfrm>
            <a:custGeom>
              <a:avLst/>
              <a:gdLst>
                <a:gd name="T0" fmla="*/ 0 w 29"/>
                <a:gd name="T1" fmla="*/ 17 h 18"/>
                <a:gd name="T2" fmla="*/ 0 w 29"/>
                <a:gd name="T3" fmla="*/ 18 h 18"/>
                <a:gd name="T4" fmla="*/ 28 w 29"/>
                <a:gd name="T5" fmla="*/ 18 h 18"/>
                <a:gd name="T6" fmla="*/ 29 w 29"/>
                <a:gd name="T7" fmla="*/ 17 h 18"/>
                <a:gd name="T8" fmla="*/ 29 w 29"/>
                <a:gd name="T9" fmla="*/ 1 h 18"/>
                <a:gd name="T10" fmla="*/ 28 w 29"/>
                <a:gd name="T11" fmla="*/ 0 h 18"/>
                <a:gd name="T12" fmla="*/ 0 w 29"/>
                <a:gd name="T13" fmla="*/ 0 h 18"/>
                <a:gd name="T14" fmla="*/ 0 w 29"/>
                <a:gd name="T15" fmla="*/ 1 h 18"/>
                <a:gd name="T16" fmla="*/ 0 w 29"/>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8">
                  <a:moveTo>
                    <a:pt x="0" y="17"/>
                  </a:moveTo>
                  <a:cubicBezTo>
                    <a:pt x="0" y="17"/>
                    <a:pt x="0" y="18"/>
                    <a:pt x="0" y="18"/>
                  </a:cubicBezTo>
                  <a:cubicBezTo>
                    <a:pt x="28" y="18"/>
                    <a:pt x="28" y="18"/>
                    <a:pt x="28" y="18"/>
                  </a:cubicBezTo>
                  <a:cubicBezTo>
                    <a:pt x="29" y="18"/>
                    <a:pt x="29" y="17"/>
                    <a:pt x="29" y="17"/>
                  </a:cubicBezTo>
                  <a:cubicBezTo>
                    <a:pt x="29" y="1"/>
                    <a:pt x="29" y="1"/>
                    <a:pt x="29" y="1"/>
                  </a:cubicBezTo>
                  <a:cubicBezTo>
                    <a:pt x="29" y="0"/>
                    <a:pt x="29" y="0"/>
                    <a:pt x="28" y="0"/>
                  </a:cubicBezTo>
                  <a:cubicBezTo>
                    <a:pt x="0" y="0"/>
                    <a:pt x="0" y="0"/>
                    <a:pt x="0" y="0"/>
                  </a:cubicBezTo>
                  <a:cubicBezTo>
                    <a:pt x="0" y="0"/>
                    <a:pt x="0" y="0"/>
                    <a:pt x="0" y="1"/>
                  </a:cubicBezTo>
                  <a:lnTo>
                    <a:pt x="0"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4" name="Freeform 514"/>
            <p:cNvSpPr>
              <a:spLocks/>
            </p:cNvSpPr>
            <p:nvPr/>
          </p:nvSpPr>
          <p:spPr bwMode="auto">
            <a:xfrm>
              <a:off x="7416592" y="6405187"/>
              <a:ext cx="390771" cy="417590"/>
            </a:xfrm>
            <a:custGeom>
              <a:avLst/>
              <a:gdLst>
                <a:gd name="T0" fmla="*/ 17 w 17"/>
                <a:gd name="T1" fmla="*/ 17 h 18"/>
                <a:gd name="T2" fmla="*/ 17 w 17"/>
                <a:gd name="T3" fmla="*/ 18 h 18"/>
                <a:gd name="T4" fmla="*/ 0 w 17"/>
                <a:gd name="T5" fmla="*/ 18 h 18"/>
                <a:gd name="T6" fmla="*/ 0 w 17"/>
                <a:gd name="T7" fmla="*/ 17 h 18"/>
                <a:gd name="T8" fmla="*/ 0 w 17"/>
                <a:gd name="T9" fmla="*/ 1 h 18"/>
                <a:gd name="T10" fmla="*/ 0 w 17"/>
                <a:gd name="T11" fmla="*/ 0 h 18"/>
                <a:gd name="T12" fmla="*/ 17 w 17"/>
                <a:gd name="T13" fmla="*/ 0 h 18"/>
                <a:gd name="T14" fmla="*/ 17 w 17"/>
                <a:gd name="T15" fmla="*/ 1 h 18"/>
                <a:gd name="T16" fmla="*/ 17 w 17"/>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7"/>
                  </a:moveTo>
                  <a:cubicBezTo>
                    <a:pt x="17" y="17"/>
                    <a:pt x="17" y="18"/>
                    <a:pt x="17" y="18"/>
                  </a:cubicBezTo>
                  <a:cubicBezTo>
                    <a:pt x="0" y="18"/>
                    <a:pt x="0" y="18"/>
                    <a:pt x="0" y="18"/>
                  </a:cubicBezTo>
                  <a:cubicBezTo>
                    <a:pt x="0" y="18"/>
                    <a:pt x="0" y="17"/>
                    <a:pt x="0" y="17"/>
                  </a:cubicBezTo>
                  <a:cubicBezTo>
                    <a:pt x="0" y="1"/>
                    <a:pt x="0" y="1"/>
                    <a:pt x="0" y="1"/>
                  </a:cubicBezTo>
                  <a:cubicBezTo>
                    <a:pt x="0" y="0"/>
                    <a:pt x="0" y="0"/>
                    <a:pt x="0" y="0"/>
                  </a:cubicBezTo>
                  <a:cubicBezTo>
                    <a:pt x="17" y="0"/>
                    <a:pt x="17" y="0"/>
                    <a:pt x="17" y="0"/>
                  </a:cubicBezTo>
                  <a:cubicBezTo>
                    <a:pt x="17" y="0"/>
                    <a:pt x="17" y="0"/>
                    <a:pt x="17" y="1"/>
                  </a:cubicBezTo>
                  <a:lnTo>
                    <a:pt x="17"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5" name="Freeform 515"/>
            <p:cNvSpPr>
              <a:spLocks/>
            </p:cNvSpPr>
            <p:nvPr/>
          </p:nvSpPr>
          <p:spPr bwMode="auto">
            <a:xfrm>
              <a:off x="7945282" y="6405187"/>
              <a:ext cx="390771" cy="417590"/>
            </a:xfrm>
            <a:custGeom>
              <a:avLst/>
              <a:gdLst>
                <a:gd name="T0" fmla="*/ 17 w 17"/>
                <a:gd name="T1" fmla="*/ 17 h 18"/>
                <a:gd name="T2" fmla="*/ 17 w 17"/>
                <a:gd name="T3" fmla="*/ 18 h 18"/>
                <a:gd name="T4" fmla="*/ 0 w 17"/>
                <a:gd name="T5" fmla="*/ 18 h 18"/>
                <a:gd name="T6" fmla="*/ 0 w 17"/>
                <a:gd name="T7" fmla="*/ 17 h 18"/>
                <a:gd name="T8" fmla="*/ 0 w 17"/>
                <a:gd name="T9" fmla="*/ 1 h 18"/>
                <a:gd name="T10" fmla="*/ 0 w 17"/>
                <a:gd name="T11" fmla="*/ 0 h 18"/>
                <a:gd name="T12" fmla="*/ 17 w 17"/>
                <a:gd name="T13" fmla="*/ 0 h 18"/>
                <a:gd name="T14" fmla="*/ 17 w 17"/>
                <a:gd name="T15" fmla="*/ 1 h 18"/>
                <a:gd name="T16" fmla="*/ 17 w 17"/>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7"/>
                  </a:moveTo>
                  <a:cubicBezTo>
                    <a:pt x="17" y="17"/>
                    <a:pt x="17" y="18"/>
                    <a:pt x="17" y="18"/>
                  </a:cubicBezTo>
                  <a:cubicBezTo>
                    <a:pt x="0" y="18"/>
                    <a:pt x="0" y="18"/>
                    <a:pt x="0" y="18"/>
                  </a:cubicBezTo>
                  <a:cubicBezTo>
                    <a:pt x="0" y="18"/>
                    <a:pt x="0" y="17"/>
                    <a:pt x="0" y="17"/>
                  </a:cubicBezTo>
                  <a:cubicBezTo>
                    <a:pt x="0" y="1"/>
                    <a:pt x="0" y="1"/>
                    <a:pt x="0" y="1"/>
                  </a:cubicBezTo>
                  <a:cubicBezTo>
                    <a:pt x="0" y="0"/>
                    <a:pt x="0" y="0"/>
                    <a:pt x="0" y="0"/>
                  </a:cubicBezTo>
                  <a:cubicBezTo>
                    <a:pt x="17" y="0"/>
                    <a:pt x="17" y="0"/>
                    <a:pt x="17" y="0"/>
                  </a:cubicBezTo>
                  <a:cubicBezTo>
                    <a:pt x="17" y="0"/>
                    <a:pt x="17" y="0"/>
                    <a:pt x="17" y="1"/>
                  </a:cubicBezTo>
                  <a:lnTo>
                    <a:pt x="17"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6" name="Freeform 516"/>
            <p:cNvSpPr>
              <a:spLocks/>
            </p:cNvSpPr>
            <p:nvPr/>
          </p:nvSpPr>
          <p:spPr bwMode="auto">
            <a:xfrm>
              <a:off x="8473973" y="6405187"/>
              <a:ext cx="413758" cy="417590"/>
            </a:xfrm>
            <a:custGeom>
              <a:avLst/>
              <a:gdLst>
                <a:gd name="T0" fmla="*/ 18 w 18"/>
                <a:gd name="T1" fmla="*/ 17 h 18"/>
                <a:gd name="T2" fmla="*/ 17 w 18"/>
                <a:gd name="T3" fmla="*/ 18 h 18"/>
                <a:gd name="T4" fmla="*/ 0 w 18"/>
                <a:gd name="T5" fmla="*/ 18 h 18"/>
                <a:gd name="T6" fmla="*/ 0 w 18"/>
                <a:gd name="T7" fmla="*/ 17 h 18"/>
                <a:gd name="T8" fmla="*/ 0 w 18"/>
                <a:gd name="T9" fmla="*/ 1 h 18"/>
                <a:gd name="T10" fmla="*/ 0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7" y="18"/>
                    <a:pt x="17" y="18"/>
                  </a:cubicBezTo>
                  <a:cubicBezTo>
                    <a:pt x="0" y="18"/>
                    <a:pt x="0" y="18"/>
                    <a:pt x="0" y="18"/>
                  </a:cubicBezTo>
                  <a:cubicBezTo>
                    <a:pt x="0" y="18"/>
                    <a:pt x="0" y="17"/>
                    <a:pt x="0" y="17"/>
                  </a:cubicBezTo>
                  <a:cubicBezTo>
                    <a:pt x="0" y="1"/>
                    <a:pt x="0" y="1"/>
                    <a:pt x="0" y="1"/>
                  </a:cubicBezTo>
                  <a:cubicBezTo>
                    <a:pt x="0" y="0"/>
                    <a:pt x="0" y="0"/>
                    <a:pt x="0" y="0"/>
                  </a:cubicBezTo>
                  <a:cubicBezTo>
                    <a:pt x="17" y="0"/>
                    <a:pt x="17" y="0"/>
                    <a:pt x="17" y="0"/>
                  </a:cubicBezTo>
                  <a:cubicBezTo>
                    <a:pt x="17"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7" name="Freeform 517"/>
            <p:cNvSpPr>
              <a:spLocks/>
            </p:cNvSpPr>
            <p:nvPr/>
          </p:nvSpPr>
          <p:spPr bwMode="auto">
            <a:xfrm>
              <a:off x="9002663" y="6405187"/>
              <a:ext cx="413758" cy="417590"/>
            </a:xfrm>
            <a:custGeom>
              <a:avLst/>
              <a:gdLst>
                <a:gd name="T0" fmla="*/ 18 w 18"/>
                <a:gd name="T1" fmla="*/ 17 h 18"/>
                <a:gd name="T2" fmla="*/ 17 w 18"/>
                <a:gd name="T3" fmla="*/ 18 h 18"/>
                <a:gd name="T4" fmla="*/ 0 w 18"/>
                <a:gd name="T5" fmla="*/ 18 h 18"/>
                <a:gd name="T6" fmla="*/ 0 w 18"/>
                <a:gd name="T7" fmla="*/ 17 h 18"/>
                <a:gd name="T8" fmla="*/ 0 w 18"/>
                <a:gd name="T9" fmla="*/ 1 h 18"/>
                <a:gd name="T10" fmla="*/ 0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7" y="18"/>
                    <a:pt x="17" y="18"/>
                  </a:cubicBezTo>
                  <a:cubicBezTo>
                    <a:pt x="0" y="18"/>
                    <a:pt x="0" y="18"/>
                    <a:pt x="0" y="18"/>
                  </a:cubicBezTo>
                  <a:cubicBezTo>
                    <a:pt x="0" y="18"/>
                    <a:pt x="0" y="17"/>
                    <a:pt x="0" y="17"/>
                  </a:cubicBezTo>
                  <a:cubicBezTo>
                    <a:pt x="0" y="1"/>
                    <a:pt x="0" y="1"/>
                    <a:pt x="0" y="1"/>
                  </a:cubicBezTo>
                  <a:cubicBezTo>
                    <a:pt x="0" y="0"/>
                    <a:pt x="0" y="0"/>
                    <a:pt x="0" y="0"/>
                  </a:cubicBezTo>
                  <a:cubicBezTo>
                    <a:pt x="17" y="0"/>
                    <a:pt x="17" y="0"/>
                    <a:pt x="17" y="0"/>
                  </a:cubicBezTo>
                  <a:cubicBezTo>
                    <a:pt x="17"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8" name="Freeform 518"/>
            <p:cNvSpPr>
              <a:spLocks/>
            </p:cNvSpPr>
            <p:nvPr/>
          </p:nvSpPr>
          <p:spPr bwMode="auto">
            <a:xfrm>
              <a:off x="9531354" y="6405187"/>
              <a:ext cx="413758" cy="417590"/>
            </a:xfrm>
            <a:custGeom>
              <a:avLst/>
              <a:gdLst>
                <a:gd name="T0" fmla="*/ 18 w 18"/>
                <a:gd name="T1" fmla="*/ 17 h 18"/>
                <a:gd name="T2" fmla="*/ 17 w 18"/>
                <a:gd name="T3" fmla="*/ 18 h 18"/>
                <a:gd name="T4" fmla="*/ 0 w 18"/>
                <a:gd name="T5" fmla="*/ 18 h 18"/>
                <a:gd name="T6" fmla="*/ 0 w 18"/>
                <a:gd name="T7" fmla="*/ 17 h 18"/>
                <a:gd name="T8" fmla="*/ 0 w 18"/>
                <a:gd name="T9" fmla="*/ 1 h 18"/>
                <a:gd name="T10" fmla="*/ 0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7" y="18"/>
                    <a:pt x="17" y="18"/>
                  </a:cubicBezTo>
                  <a:cubicBezTo>
                    <a:pt x="0" y="18"/>
                    <a:pt x="0" y="18"/>
                    <a:pt x="0" y="18"/>
                  </a:cubicBezTo>
                  <a:cubicBezTo>
                    <a:pt x="0" y="18"/>
                    <a:pt x="0" y="17"/>
                    <a:pt x="0" y="17"/>
                  </a:cubicBezTo>
                  <a:cubicBezTo>
                    <a:pt x="0" y="1"/>
                    <a:pt x="0" y="1"/>
                    <a:pt x="0" y="1"/>
                  </a:cubicBezTo>
                  <a:cubicBezTo>
                    <a:pt x="0" y="0"/>
                    <a:pt x="0" y="0"/>
                    <a:pt x="0" y="0"/>
                  </a:cubicBezTo>
                  <a:cubicBezTo>
                    <a:pt x="17" y="0"/>
                    <a:pt x="17" y="0"/>
                    <a:pt x="17" y="0"/>
                  </a:cubicBezTo>
                  <a:cubicBezTo>
                    <a:pt x="17"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9" name="Freeform 519"/>
            <p:cNvSpPr>
              <a:spLocks/>
            </p:cNvSpPr>
            <p:nvPr/>
          </p:nvSpPr>
          <p:spPr bwMode="auto">
            <a:xfrm>
              <a:off x="10060043" y="6405187"/>
              <a:ext cx="413758" cy="417590"/>
            </a:xfrm>
            <a:custGeom>
              <a:avLst/>
              <a:gdLst>
                <a:gd name="T0" fmla="*/ 18 w 18"/>
                <a:gd name="T1" fmla="*/ 17 h 18"/>
                <a:gd name="T2" fmla="*/ 17 w 18"/>
                <a:gd name="T3" fmla="*/ 18 h 18"/>
                <a:gd name="T4" fmla="*/ 1 w 18"/>
                <a:gd name="T5" fmla="*/ 18 h 18"/>
                <a:gd name="T6" fmla="*/ 0 w 18"/>
                <a:gd name="T7" fmla="*/ 17 h 18"/>
                <a:gd name="T8" fmla="*/ 0 w 18"/>
                <a:gd name="T9" fmla="*/ 1 h 18"/>
                <a:gd name="T10" fmla="*/ 1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7" y="18"/>
                    <a:pt x="17" y="18"/>
                  </a:cubicBezTo>
                  <a:cubicBezTo>
                    <a:pt x="1" y="18"/>
                    <a:pt x="1" y="18"/>
                    <a:pt x="1" y="18"/>
                  </a:cubicBezTo>
                  <a:cubicBezTo>
                    <a:pt x="0" y="18"/>
                    <a:pt x="0" y="17"/>
                    <a:pt x="0" y="17"/>
                  </a:cubicBezTo>
                  <a:cubicBezTo>
                    <a:pt x="0" y="1"/>
                    <a:pt x="0" y="1"/>
                    <a:pt x="0" y="1"/>
                  </a:cubicBezTo>
                  <a:cubicBezTo>
                    <a:pt x="0" y="0"/>
                    <a:pt x="0" y="0"/>
                    <a:pt x="1" y="0"/>
                  </a:cubicBezTo>
                  <a:cubicBezTo>
                    <a:pt x="17" y="0"/>
                    <a:pt x="17" y="0"/>
                    <a:pt x="17" y="0"/>
                  </a:cubicBezTo>
                  <a:cubicBezTo>
                    <a:pt x="17"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0" name="Freeform 520"/>
            <p:cNvSpPr>
              <a:spLocks/>
            </p:cNvSpPr>
            <p:nvPr/>
          </p:nvSpPr>
          <p:spPr bwMode="auto">
            <a:xfrm>
              <a:off x="10588733" y="6405187"/>
              <a:ext cx="413758" cy="417590"/>
            </a:xfrm>
            <a:custGeom>
              <a:avLst/>
              <a:gdLst>
                <a:gd name="T0" fmla="*/ 18 w 18"/>
                <a:gd name="T1" fmla="*/ 17 h 18"/>
                <a:gd name="T2" fmla="*/ 17 w 18"/>
                <a:gd name="T3" fmla="*/ 18 h 18"/>
                <a:gd name="T4" fmla="*/ 1 w 18"/>
                <a:gd name="T5" fmla="*/ 18 h 18"/>
                <a:gd name="T6" fmla="*/ 0 w 18"/>
                <a:gd name="T7" fmla="*/ 17 h 18"/>
                <a:gd name="T8" fmla="*/ 0 w 18"/>
                <a:gd name="T9" fmla="*/ 1 h 18"/>
                <a:gd name="T10" fmla="*/ 1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7" y="18"/>
                    <a:pt x="17" y="18"/>
                  </a:cubicBezTo>
                  <a:cubicBezTo>
                    <a:pt x="1" y="18"/>
                    <a:pt x="1" y="18"/>
                    <a:pt x="1" y="18"/>
                  </a:cubicBezTo>
                  <a:cubicBezTo>
                    <a:pt x="0" y="18"/>
                    <a:pt x="0" y="17"/>
                    <a:pt x="0" y="17"/>
                  </a:cubicBezTo>
                  <a:cubicBezTo>
                    <a:pt x="0" y="1"/>
                    <a:pt x="0" y="1"/>
                    <a:pt x="0" y="1"/>
                  </a:cubicBezTo>
                  <a:cubicBezTo>
                    <a:pt x="0" y="0"/>
                    <a:pt x="0" y="0"/>
                    <a:pt x="1" y="0"/>
                  </a:cubicBezTo>
                  <a:cubicBezTo>
                    <a:pt x="17" y="0"/>
                    <a:pt x="17" y="0"/>
                    <a:pt x="17" y="0"/>
                  </a:cubicBezTo>
                  <a:cubicBezTo>
                    <a:pt x="17"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1" name="Freeform 521"/>
            <p:cNvSpPr>
              <a:spLocks/>
            </p:cNvSpPr>
            <p:nvPr/>
          </p:nvSpPr>
          <p:spPr bwMode="auto">
            <a:xfrm>
              <a:off x="10979504" y="7627305"/>
              <a:ext cx="413758" cy="206878"/>
            </a:xfrm>
            <a:custGeom>
              <a:avLst/>
              <a:gdLst>
                <a:gd name="T0" fmla="*/ 18 w 18"/>
                <a:gd name="T1" fmla="*/ 8 h 9"/>
                <a:gd name="T2" fmla="*/ 17 w 18"/>
                <a:gd name="T3" fmla="*/ 9 h 9"/>
                <a:gd name="T4" fmla="*/ 1 w 18"/>
                <a:gd name="T5" fmla="*/ 9 h 9"/>
                <a:gd name="T6" fmla="*/ 0 w 18"/>
                <a:gd name="T7" fmla="*/ 8 h 9"/>
                <a:gd name="T8" fmla="*/ 0 w 18"/>
                <a:gd name="T9" fmla="*/ 1 h 9"/>
                <a:gd name="T10" fmla="*/ 1 w 18"/>
                <a:gd name="T11" fmla="*/ 0 h 9"/>
                <a:gd name="T12" fmla="*/ 17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7" y="9"/>
                    <a:pt x="17" y="9"/>
                  </a:cubicBezTo>
                  <a:cubicBezTo>
                    <a:pt x="1" y="9"/>
                    <a:pt x="1" y="9"/>
                    <a:pt x="1" y="9"/>
                  </a:cubicBezTo>
                  <a:cubicBezTo>
                    <a:pt x="0" y="9"/>
                    <a:pt x="0" y="9"/>
                    <a:pt x="0" y="8"/>
                  </a:cubicBezTo>
                  <a:cubicBezTo>
                    <a:pt x="0" y="1"/>
                    <a:pt x="0" y="1"/>
                    <a:pt x="0" y="1"/>
                  </a:cubicBezTo>
                  <a:cubicBezTo>
                    <a:pt x="0" y="1"/>
                    <a:pt x="0" y="0"/>
                    <a:pt x="1" y="0"/>
                  </a:cubicBezTo>
                  <a:cubicBezTo>
                    <a:pt x="17" y="0"/>
                    <a:pt x="17" y="0"/>
                    <a:pt x="17" y="0"/>
                  </a:cubicBezTo>
                  <a:cubicBezTo>
                    <a:pt x="17"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2" name="Freeform 522"/>
            <p:cNvSpPr>
              <a:spLocks/>
            </p:cNvSpPr>
            <p:nvPr/>
          </p:nvSpPr>
          <p:spPr bwMode="auto">
            <a:xfrm>
              <a:off x="10979504" y="7374452"/>
              <a:ext cx="413758" cy="206878"/>
            </a:xfrm>
            <a:custGeom>
              <a:avLst/>
              <a:gdLst>
                <a:gd name="T0" fmla="*/ 18 w 18"/>
                <a:gd name="T1" fmla="*/ 8 h 9"/>
                <a:gd name="T2" fmla="*/ 17 w 18"/>
                <a:gd name="T3" fmla="*/ 9 h 9"/>
                <a:gd name="T4" fmla="*/ 1 w 18"/>
                <a:gd name="T5" fmla="*/ 9 h 9"/>
                <a:gd name="T6" fmla="*/ 0 w 18"/>
                <a:gd name="T7" fmla="*/ 8 h 9"/>
                <a:gd name="T8" fmla="*/ 0 w 18"/>
                <a:gd name="T9" fmla="*/ 1 h 9"/>
                <a:gd name="T10" fmla="*/ 1 w 18"/>
                <a:gd name="T11" fmla="*/ 0 h 9"/>
                <a:gd name="T12" fmla="*/ 17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8"/>
                    <a:pt x="17" y="9"/>
                    <a:pt x="17" y="9"/>
                  </a:cubicBezTo>
                  <a:cubicBezTo>
                    <a:pt x="1" y="9"/>
                    <a:pt x="1" y="9"/>
                    <a:pt x="1" y="9"/>
                  </a:cubicBezTo>
                  <a:cubicBezTo>
                    <a:pt x="0" y="9"/>
                    <a:pt x="0" y="8"/>
                    <a:pt x="0" y="8"/>
                  </a:cubicBezTo>
                  <a:cubicBezTo>
                    <a:pt x="0" y="1"/>
                    <a:pt x="0" y="1"/>
                    <a:pt x="0" y="1"/>
                  </a:cubicBezTo>
                  <a:cubicBezTo>
                    <a:pt x="0" y="0"/>
                    <a:pt x="0" y="0"/>
                    <a:pt x="1" y="0"/>
                  </a:cubicBezTo>
                  <a:cubicBezTo>
                    <a:pt x="17" y="0"/>
                    <a:pt x="17" y="0"/>
                    <a:pt x="17" y="0"/>
                  </a:cubicBezTo>
                  <a:cubicBezTo>
                    <a:pt x="17" y="0"/>
                    <a:pt x="18" y="0"/>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3" name="Freeform 523"/>
            <p:cNvSpPr>
              <a:spLocks/>
            </p:cNvSpPr>
            <p:nvPr/>
          </p:nvSpPr>
          <p:spPr bwMode="auto">
            <a:xfrm>
              <a:off x="10496788" y="7627305"/>
              <a:ext cx="413758" cy="206878"/>
            </a:xfrm>
            <a:custGeom>
              <a:avLst/>
              <a:gdLst>
                <a:gd name="T0" fmla="*/ 18 w 18"/>
                <a:gd name="T1" fmla="*/ 8 h 9"/>
                <a:gd name="T2" fmla="*/ 17 w 18"/>
                <a:gd name="T3" fmla="*/ 9 h 9"/>
                <a:gd name="T4" fmla="*/ 1 w 18"/>
                <a:gd name="T5" fmla="*/ 9 h 9"/>
                <a:gd name="T6" fmla="*/ 0 w 18"/>
                <a:gd name="T7" fmla="*/ 8 h 9"/>
                <a:gd name="T8" fmla="*/ 0 w 18"/>
                <a:gd name="T9" fmla="*/ 1 h 9"/>
                <a:gd name="T10" fmla="*/ 1 w 18"/>
                <a:gd name="T11" fmla="*/ 0 h 9"/>
                <a:gd name="T12" fmla="*/ 17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7" y="9"/>
                    <a:pt x="17" y="9"/>
                  </a:cubicBezTo>
                  <a:cubicBezTo>
                    <a:pt x="1" y="9"/>
                    <a:pt x="1" y="9"/>
                    <a:pt x="1" y="9"/>
                  </a:cubicBezTo>
                  <a:cubicBezTo>
                    <a:pt x="0" y="9"/>
                    <a:pt x="0" y="9"/>
                    <a:pt x="0" y="8"/>
                  </a:cubicBezTo>
                  <a:cubicBezTo>
                    <a:pt x="0" y="1"/>
                    <a:pt x="0" y="1"/>
                    <a:pt x="0" y="1"/>
                  </a:cubicBezTo>
                  <a:cubicBezTo>
                    <a:pt x="0" y="1"/>
                    <a:pt x="0" y="0"/>
                    <a:pt x="1" y="0"/>
                  </a:cubicBezTo>
                  <a:cubicBezTo>
                    <a:pt x="17" y="0"/>
                    <a:pt x="17" y="0"/>
                    <a:pt x="17" y="0"/>
                  </a:cubicBezTo>
                  <a:cubicBezTo>
                    <a:pt x="17"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4" name="Freeform 524"/>
            <p:cNvSpPr>
              <a:spLocks/>
            </p:cNvSpPr>
            <p:nvPr/>
          </p:nvSpPr>
          <p:spPr bwMode="auto">
            <a:xfrm>
              <a:off x="11462222" y="7627305"/>
              <a:ext cx="413758" cy="206878"/>
            </a:xfrm>
            <a:custGeom>
              <a:avLst/>
              <a:gdLst>
                <a:gd name="T0" fmla="*/ 18 w 18"/>
                <a:gd name="T1" fmla="*/ 8 h 9"/>
                <a:gd name="T2" fmla="*/ 17 w 18"/>
                <a:gd name="T3" fmla="*/ 9 h 9"/>
                <a:gd name="T4" fmla="*/ 1 w 18"/>
                <a:gd name="T5" fmla="*/ 9 h 9"/>
                <a:gd name="T6" fmla="*/ 0 w 18"/>
                <a:gd name="T7" fmla="*/ 8 h 9"/>
                <a:gd name="T8" fmla="*/ 0 w 18"/>
                <a:gd name="T9" fmla="*/ 1 h 9"/>
                <a:gd name="T10" fmla="*/ 1 w 18"/>
                <a:gd name="T11" fmla="*/ 0 h 9"/>
                <a:gd name="T12" fmla="*/ 17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7" y="9"/>
                    <a:pt x="17" y="9"/>
                  </a:cubicBezTo>
                  <a:cubicBezTo>
                    <a:pt x="1" y="9"/>
                    <a:pt x="1" y="9"/>
                    <a:pt x="1" y="9"/>
                  </a:cubicBezTo>
                  <a:cubicBezTo>
                    <a:pt x="0" y="9"/>
                    <a:pt x="0" y="9"/>
                    <a:pt x="0" y="8"/>
                  </a:cubicBezTo>
                  <a:cubicBezTo>
                    <a:pt x="0" y="1"/>
                    <a:pt x="0" y="1"/>
                    <a:pt x="0" y="1"/>
                  </a:cubicBezTo>
                  <a:cubicBezTo>
                    <a:pt x="0" y="1"/>
                    <a:pt x="0" y="0"/>
                    <a:pt x="1" y="0"/>
                  </a:cubicBezTo>
                  <a:cubicBezTo>
                    <a:pt x="17" y="0"/>
                    <a:pt x="17" y="0"/>
                    <a:pt x="17" y="0"/>
                  </a:cubicBezTo>
                  <a:cubicBezTo>
                    <a:pt x="17"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5" name="Freeform 525"/>
            <p:cNvSpPr>
              <a:spLocks/>
            </p:cNvSpPr>
            <p:nvPr/>
          </p:nvSpPr>
          <p:spPr bwMode="auto">
            <a:xfrm>
              <a:off x="6612063" y="5600658"/>
              <a:ext cx="413758" cy="206878"/>
            </a:xfrm>
            <a:custGeom>
              <a:avLst/>
              <a:gdLst>
                <a:gd name="T0" fmla="*/ 18 w 18"/>
                <a:gd name="T1" fmla="*/ 8 h 9"/>
                <a:gd name="T2" fmla="*/ 18 w 18"/>
                <a:gd name="T3" fmla="*/ 9 h 9"/>
                <a:gd name="T4" fmla="*/ 1 w 18"/>
                <a:gd name="T5" fmla="*/ 9 h 9"/>
                <a:gd name="T6" fmla="*/ 0 w 18"/>
                <a:gd name="T7" fmla="*/ 8 h 9"/>
                <a:gd name="T8" fmla="*/ 0 w 18"/>
                <a:gd name="T9" fmla="*/ 1 h 9"/>
                <a:gd name="T10" fmla="*/ 1 w 18"/>
                <a:gd name="T11" fmla="*/ 0 h 9"/>
                <a:gd name="T12" fmla="*/ 18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8" y="9"/>
                    <a:pt x="18" y="9"/>
                  </a:cubicBezTo>
                  <a:cubicBezTo>
                    <a:pt x="1" y="9"/>
                    <a:pt x="1" y="9"/>
                    <a:pt x="1" y="9"/>
                  </a:cubicBezTo>
                  <a:cubicBezTo>
                    <a:pt x="1" y="9"/>
                    <a:pt x="0" y="9"/>
                    <a:pt x="0" y="8"/>
                  </a:cubicBezTo>
                  <a:cubicBezTo>
                    <a:pt x="0" y="1"/>
                    <a:pt x="0" y="1"/>
                    <a:pt x="0" y="1"/>
                  </a:cubicBezTo>
                  <a:cubicBezTo>
                    <a:pt x="0" y="1"/>
                    <a:pt x="1" y="0"/>
                    <a:pt x="1" y="0"/>
                  </a:cubicBezTo>
                  <a:cubicBezTo>
                    <a:pt x="18" y="0"/>
                    <a:pt x="18" y="0"/>
                    <a:pt x="18" y="0"/>
                  </a:cubicBezTo>
                  <a:cubicBezTo>
                    <a:pt x="18"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6" name="Freeform 526"/>
            <p:cNvSpPr>
              <a:spLocks/>
            </p:cNvSpPr>
            <p:nvPr/>
          </p:nvSpPr>
          <p:spPr bwMode="auto">
            <a:xfrm>
              <a:off x="7094781" y="5600658"/>
              <a:ext cx="413758" cy="206878"/>
            </a:xfrm>
            <a:custGeom>
              <a:avLst/>
              <a:gdLst>
                <a:gd name="T0" fmla="*/ 18 w 18"/>
                <a:gd name="T1" fmla="*/ 8 h 9"/>
                <a:gd name="T2" fmla="*/ 17 w 18"/>
                <a:gd name="T3" fmla="*/ 9 h 9"/>
                <a:gd name="T4" fmla="*/ 1 w 18"/>
                <a:gd name="T5" fmla="*/ 9 h 9"/>
                <a:gd name="T6" fmla="*/ 0 w 18"/>
                <a:gd name="T7" fmla="*/ 8 h 9"/>
                <a:gd name="T8" fmla="*/ 0 w 18"/>
                <a:gd name="T9" fmla="*/ 1 h 9"/>
                <a:gd name="T10" fmla="*/ 1 w 18"/>
                <a:gd name="T11" fmla="*/ 0 h 9"/>
                <a:gd name="T12" fmla="*/ 17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8" y="9"/>
                    <a:pt x="17" y="9"/>
                  </a:cubicBezTo>
                  <a:cubicBezTo>
                    <a:pt x="1" y="9"/>
                    <a:pt x="1" y="9"/>
                    <a:pt x="1" y="9"/>
                  </a:cubicBezTo>
                  <a:cubicBezTo>
                    <a:pt x="1" y="9"/>
                    <a:pt x="0" y="9"/>
                    <a:pt x="0" y="8"/>
                  </a:cubicBezTo>
                  <a:cubicBezTo>
                    <a:pt x="0" y="1"/>
                    <a:pt x="0" y="1"/>
                    <a:pt x="0" y="1"/>
                  </a:cubicBezTo>
                  <a:cubicBezTo>
                    <a:pt x="0" y="1"/>
                    <a:pt x="1" y="0"/>
                    <a:pt x="1" y="0"/>
                  </a:cubicBezTo>
                  <a:cubicBezTo>
                    <a:pt x="17" y="0"/>
                    <a:pt x="17" y="0"/>
                    <a:pt x="17" y="0"/>
                  </a:cubicBezTo>
                  <a:cubicBezTo>
                    <a:pt x="18"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7" name="Freeform 527"/>
            <p:cNvSpPr>
              <a:spLocks/>
            </p:cNvSpPr>
            <p:nvPr/>
          </p:nvSpPr>
          <p:spPr bwMode="auto">
            <a:xfrm>
              <a:off x="7577497" y="5600658"/>
              <a:ext cx="413758" cy="206878"/>
            </a:xfrm>
            <a:custGeom>
              <a:avLst/>
              <a:gdLst>
                <a:gd name="T0" fmla="*/ 18 w 18"/>
                <a:gd name="T1" fmla="*/ 8 h 9"/>
                <a:gd name="T2" fmla="*/ 17 w 18"/>
                <a:gd name="T3" fmla="*/ 9 h 9"/>
                <a:gd name="T4" fmla="*/ 1 w 18"/>
                <a:gd name="T5" fmla="*/ 9 h 9"/>
                <a:gd name="T6" fmla="*/ 0 w 18"/>
                <a:gd name="T7" fmla="*/ 8 h 9"/>
                <a:gd name="T8" fmla="*/ 0 w 18"/>
                <a:gd name="T9" fmla="*/ 1 h 9"/>
                <a:gd name="T10" fmla="*/ 1 w 18"/>
                <a:gd name="T11" fmla="*/ 0 h 9"/>
                <a:gd name="T12" fmla="*/ 17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8" y="9"/>
                    <a:pt x="17" y="9"/>
                  </a:cubicBezTo>
                  <a:cubicBezTo>
                    <a:pt x="1" y="9"/>
                    <a:pt x="1" y="9"/>
                    <a:pt x="1" y="9"/>
                  </a:cubicBezTo>
                  <a:cubicBezTo>
                    <a:pt x="1" y="9"/>
                    <a:pt x="0" y="9"/>
                    <a:pt x="0" y="8"/>
                  </a:cubicBezTo>
                  <a:cubicBezTo>
                    <a:pt x="0" y="1"/>
                    <a:pt x="0" y="1"/>
                    <a:pt x="0" y="1"/>
                  </a:cubicBezTo>
                  <a:cubicBezTo>
                    <a:pt x="0" y="1"/>
                    <a:pt x="1" y="0"/>
                    <a:pt x="1" y="0"/>
                  </a:cubicBezTo>
                  <a:cubicBezTo>
                    <a:pt x="17" y="0"/>
                    <a:pt x="17" y="0"/>
                    <a:pt x="17" y="0"/>
                  </a:cubicBezTo>
                  <a:cubicBezTo>
                    <a:pt x="18"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8" name="Freeform 528"/>
            <p:cNvSpPr>
              <a:spLocks/>
            </p:cNvSpPr>
            <p:nvPr/>
          </p:nvSpPr>
          <p:spPr bwMode="auto">
            <a:xfrm>
              <a:off x="8060215" y="5600658"/>
              <a:ext cx="413758" cy="206878"/>
            </a:xfrm>
            <a:custGeom>
              <a:avLst/>
              <a:gdLst>
                <a:gd name="T0" fmla="*/ 18 w 18"/>
                <a:gd name="T1" fmla="*/ 8 h 9"/>
                <a:gd name="T2" fmla="*/ 17 w 18"/>
                <a:gd name="T3" fmla="*/ 9 h 9"/>
                <a:gd name="T4" fmla="*/ 1 w 18"/>
                <a:gd name="T5" fmla="*/ 9 h 9"/>
                <a:gd name="T6" fmla="*/ 0 w 18"/>
                <a:gd name="T7" fmla="*/ 8 h 9"/>
                <a:gd name="T8" fmla="*/ 0 w 18"/>
                <a:gd name="T9" fmla="*/ 1 h 9"/>
                <a:gd name="T10" fmla="*/ 1 w 18"/>
                <a:gd name="T11" fmla="*/ 0 h 9"/>
                <a:gd name="T12" fmla="*/ 17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8" y="9"/>
                    <a:pt x="17" y="9"/>
                  </a:cubicBezTo>
                  <a:cubicBezTo>
                    <a:pt x="1" y="9"/>
                    <a:pt x="1" y="9"/>
                    <a:pt x="1" y="9"/>
                  </a:cubicBezTo>
                  <a:cubicBezTo>
                    <a:pt x="0" y="9"/>
                    <a:pt x="0" y="9"/>
                    <a:pt x="0" y="8"/>
                  </a:cubicBezTo>
                  <a:cubicBezTo>
                    <a:pt x="0" y="1"/>
                    <a:pt x="0" y="1"/>
                    <a:pt x="0" y="1"/>
                  </a:cubicBezTo>
                  <a:cubicBezTo>
                    <a:pt x="0" y="1"/>
                    <a:pt x="0" y="0"/>
                    <a:pt x="1" y="0"/>
                  </a:cubicBezTo>
                  <a:cubicBezTo>
                    <a:pt x="17" y="0"/>
                    <a:pt x="17" y="0"/>
                    <a:pt x="17" y="0"/>
                  </a:cubicBezTo>
                  <a:cubicBezTo>
                    <a:pt x="18"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9" name="Freeform 529"/>
            <p:cNvSpPr>
              <a:spLocks/>
            </p:cNvSpPr>
            <p:nvPr/>
          </p:nvSpPr>
          <p:spPr bwMode="auto">
            <a:xfrm>
              <a:off x="8542933" y="5600658"/>
              <a:ext cx="413758" cy="206878"/>
            </a:xfrm>
            <a:custGeom>
              <a:avLst/>
              <a:gdLst>
                <a:gd name="T0" fmla="*/ 18 w 18"/>
                <a:gd name="T1" fmla="*/ 8 h 9"/>
                <a:gd name="T2" fmla="*/ 17 w 18"/>
                <a:gd name="T3" fmla="*/ 9 h 9"/>
                <a:gd name="T4" fmla="*/ 1 w 18"/>
                <a:gd name="T5" fmla="*/ 9 h 9"/>
                <a:gd name="T6" fmla="*/ 0 w 18"/>
                <a:gd name="T7" fmla="*/ 8 h 9"/>
                <a:gd name="T8" fmla="*/ 0 w 18"/>
                <a:gd name="T9" fmla="*/ 1 h 9"/>
                <a:gd name="T10" fmla="*/ 1 w 18"/>
                <a:gd name="T11" fmla="*/ 0 h 9"/>
                <a:gd name="T12" fmla="*/ 17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8" y="9"/>
                    <a:pt x="17" y="9"/>
                  </a:cubicBezTo>
                  <a:cubicBezTo>
                    <a:pt x="1" y="9"/>
                    <a:pt x="1" y="9"/>
                    <a:pt x="1" y="9"/>
                  </a:cubicBezTo>
                  <a:cubicBezTo>
                    <a:pt x="0" y="9"/>
                    <a:pt x="0" y="9"/>
                    <a:pt x="0" y="8"/>
                  </a:cubicBezTo>
                  <a:cubicBezTo>
                    <a:pt x="0" y="1"/>
                    <a:pt x="0" y="1"/>
                    <a:pt x="0" y="1"/>
                  </a:cubicBezTo>
                  <a:cubicBezTo>
                    <a:pt x="0" y="1"/>
                    <a:pt x="0" y="0"/>
                    <a:pt x="1" y="0"/>
                  </a:cubicBezTo>
                  <a:cubicBezTo>
                    <a:pt x="17" y="0"/>
                    <a:pt x="17" y="0"/>
                    <a:pt x="17" y="0"/>
                  </a:cubicBezTo>
                  <a:cubicBezTo>
                    <a:pt x="18"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0" name="Freeform 530"/>
            <p:cNvSpPr>
              <a:spLocks/>
            </p:cNvSpPr>
            <p:nvPr/>
          </p:nvSpPr>
          <p:spPr bwMode="auto">
            <a:xfrm>
              <a:off x="9025649" y="5600658"/>
              <a:ext cx="413758" cy="206878"/>
            </a:xfrm>
            <a:custGeom>
              <a:avLst/>
              <a:gdLst>
                <a:gd name="T0" fmla="*/ 18 w 18"/>
                <a:gd name="T1" fmla="*/ 8 h 9"/>
                <a:gd name="T2" fmla="*/ 17 w 18"/>
                <a:gd name="T3" fmla="*/ 9 h 9"/>
                <a:gd name="T4" fmla="*/ 1 w 18"/>
                <a:gd name="T5" fmla="*/ 9 h 9"/>
                <a:gd name="T6" fmla="*/ 0 w 18"/>
                <a:gd name="T7" fmla="*/ 8 h 9"/>
                <a:gd name="T8" fmla="*/ 0 w 18"/>
                <a:gd name="T9" fmla="*/ 1 h 9"/>
                <a:gd name="T10" fmla="*/ 1 w 18"/>
                <a:gd name="T11" fmla="*/ 0 h 9"/>
                <a:gd name="T12" fmla="*/ 17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7" y="9"/>
                    <a:pt x="17" y="9"/>
                  </a:cubicBezTo>
                  <a:cubicBezTo>
                    <a:pt x="1" y="9"/>
                    <a:pt x="1" y="9"/>
                    <a:pt x="1" y="9"/>
                  </a:cubicBezTo>
                  <a:cubicBezTo>
                    <a:pt x="0" y="9"/>
                    <a:pt x="0" y="9"/>
                    <a:pt x="0" y="8"/>
                  </a:cubicBezTo>
                  <a:cubicBezTo>
                    <a:pt x="0" y="1"/>
                    <a:pt x="0" y="1"/>
                    <a:pt x="0" y="1"/>
                  </a:cubicBezTo>
                  <a:cubicBezTo>
                    <a:pt x="0" y="1"/>
                    <a:pt x="0" y="0"/>
                    <a:pt x="1" y="0"/>
                  </a:cubicBezTo>
                  <a:cubicBezTo>
                    <a:pt x="17" y="0"/>
                    <a:pt x="17" y="0"/>
                    <a:pt x="17" y="0"/>
                  </a:cubicBezTo>
                  <a:cubicBezTo>
                    <a:pt x="17"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1" name="Freeform 531"/>
            <p:cNvSpPr>
              <a:spLocks/>
            </p:cNvSpPr>
            <p:nvPr/>
          </p:nvSpPr>
          <p:spPr bwMode="auto">
            <a:xfrm>
              <a:off x="9508367" y="5600658"/>
              <a:ext cx="413758" cy="206878"/>
            </a:xfrm>
            <a:custGeom>
              <a:avLst/>
              <a:gdLst>
                <a:gd name="T0" fmla="*/ 18 w 18"/>
                <a:gd name="T1" fmla="*/ 8 h 9"/>
                <a:gd name="T2" fmla="*/ 17 w 18"/>
                <a:gd name="T3" fmla="*/ 9 h 9"/>
                <a:gd name="T4" fmla="*/ 1 w 18"/>
                <a:gd name="T5" fmla="*/ 9 h 9"/>
                <a:gd name="T6" fmla="*/ 0 w 18"/>
                <a:gd name="T7" fmla="*/ 8 h 9"/>
                <a:gd name="T8" fmla="*/ 0 w 18"/>
                <a:gd name="T9" fmla="*/ 1 h 9"/>
                <a:gd name="T10" fmla="*/ 1 w 18"/>
                <a:gd name="T11" fmla="*/ 0 h 9"/>
                <a:gd name="T12" fmla="*/ 17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7" y="9"/>
                    <a:pt x="17" y="9"/>
                  </a:cubicBezTo>
                  <a:cubicBezTo>
                    <a:pt x="1" y="9"/>
                    <a:pt x="1" y="9"/>
                    <a:pt x="1" y="9"/>
                  </a:cubicBezTo>
                  <a:cubicBezTo>
                    <a:pt x="0" y="9"/>
                    <a:pt x="0" y="9"/>
                    <a:pt x="0" y="8"/>
                  </a:cubicBezTo>
                  <a:cubicBezTo>
                    <a:pt x="0" y="1"/>
                    <a:pt x="0" y="1"/>
                    <a:pt x="0" y="1"/>
                  </a:cubicBezTo>
                  <a:cubicBezTo>
                    <a:pt x="0" y="1"/>
                    <a:pt x="0" y="0"/>
                    <a:pt x="1" y="0"/>
                  </a:cubicBezTo>
                  <a:cubicBezTo>
                    <a:pt x="17" y="0"/>
                    <a:pt x="17" y="0"/>
                    <a:pt x="17" y="0"/>
                  </a:cubicBezTo>
                  <a:cubicBezTo>
                    <a:pt x="17"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2" name="Freeform 532"/>
            <p:cNvSpPr>
              <a:spLocks/>
            </p:cNvSpPr>
            <p:nvPr/>
          </p:nvSpPr>
          <p:spPr bwMode="auto">
            <a:xfrm>
              <a:off x="9991084" y="5600658"/>
              <a:ext cx="413758" cy="206878"/>
            </a:xfrm>
            <a:custGeom>
              <a:avLst/>
              <a:gdLst>
                <a:gd name="T0" fmla="*/ 18 w 18"/>
                <a:gd name="T1" fmla="*/ 8 h 9"/>
                <a:gd name="T2" fmla="*/ 17 w 18"/>
                <a:gd name="T3" fmla="*/ 9 h 9"/>
                <a:gd name="T4" fmla="*/ 0 w 18"/>
                <a:gd name="T5" fmla="*/ 9 h 9"/>
                <a:gd name="T6" fmla="*/ 0 w 18"/>
                <a:gd name="T7" fmla="*/ 8 h 9"/>
                <a:gd name="T8" fmla="*/ 0 w 18"/>
                <a:gd name="T9" fmla="*/ 1 h 9"/>
                <a:gd name="T10" fmla="*/ 0 w 18"/>
                <a:gd name="T11" fmla="*/ 0 h 9"/>
                <a:gd name="T12" fmla="*/ 17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7" y="9"/>
                    <a:pt x="17" y="9"/>
                  </a:cubicBezTo>
                  <a:cubicBezTo>
                    <a:pt x="0" y="9"/>
                    <a:pt x="0" y="9"/>
                    <a:pt x="0" y="9"/>
                  </a:cubicBezTo>
                  <a:cubicBezTo>
                    <a:pt x="0" y="9"/>
                    <a:pt x="0" y="9"/>
                    <a:pt x="0" y="8"/>
                  </a:cubicBezTo>
                  <a:cubicBezTo>
                    <a:pt x="0" y="1"/>
                    <a:pt x="0" y="1"/>
                    <a:pt x="0" y="1"/>
                  </a:cubicBezTo>
                  <a:cubicBezTo>
                    <a:pt x="0" y="1"/>
                    <a:pt x="0" y="0"/>
                    <a:pt x="0" y="0"/>
                  </a:cubicBezTo>
                  <a:cubicBezTo>
                    <a:pt x="17" y="0"/>
                    <a:pt x="17" y="0"/>
                    <a:pt x="17" y="0"/>
                  </a:cubicBezTo>
                  <a:cubicBezTo>
                    <a:pt x="17"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3" name="Freeform 533"/>
            <p:cNvSpPr>
              <a:spLocks/>
            </p:cNvSpPr>
            <p:nvPr/>
          </p:nvSpPr>
          <p:spPr bwMode="auto">
            <a:xfrm>
              <a:off x="10473801" y="5600658"/>
              <a:ext cx="390771" cy="206878"/>
            </a:xfrm>
            <a:custGeom>
              <a:avLst/>
              <a:gdLst>
                <a:gd name="T0" fmla="*/ 17 w 17"/>
                <a:gd name="T1" fmla="*/ 8 h 9"/>
                <a:gd name="T2" fmla="*/ 17 w 17"/>
                <a:gd name="T3" fmla="*/ 9 h 9"/>
                <a:gd name="T4" fmla="*/ 0 w 17"/>
                <a:gd name="T5" fmla="*/ 9 h 9"/>
                <a:gd name="T6" fmla="*/ 0 w 17"/>
                <a:gd name="T7" fmla="*/ 8 h 9"/>
                <a:gd name="T8" fmla="*/ 0 w 17"/>
                <a:gd name="T9" fmla="*/ 1 h 9"/>
                <a:gd name="T10" fmla="*/ 0 w 17"/>
                <a:gd name="T11" fmla="*/ 0 h 9"/>
                <a:gd name="T12" fmla="*/ 17 w 17"/>
                <a:gd name="T13" fmla="*/ 0 h 9"/>
                <a:gd name="T14" fmla="*/ 17 w 17"/>
                <a:gd name="T15" fmla="*/ 1 h 9"/>
                <a:gd name="T16" fmla="*/ 17 w 17"/>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8"/>
                  </a:moveTo>
                  <a:cubicBezTo>
                    <a:pt x="17" y="9"/>
                    <a:pt x="17" y="9"/>
                    <a:pt x="17" y="9"/>
                  </a:cubicBezTo>
                  <a:cubicBezTo>
                    <a:pt x="0" y="9"/>
                    <a:pt x="0" y="9"/>
                    <a:pt x="0" y="9"/>
                  </a:cubicBezTo>
                  <a:cubicBezTo>
                    <a:pt x="0" y="9"/>
                    <a:pt x="0" y="9"/>
                    <a:pt x="0" y="8"/>
                  </a:cubicBezTo>
                  <a:cubicBezTo>
                    <a:pt x="0" y="1"/>
                    <a:pt x="0" y="1"/>
                    <a:pt x="0" y="1"/>
                  </a:cubicBezTo>
                  <a:cubicBezTo>
                    <a:pt x="0" y="1"/>
                    <a:pt x="0" y="0"/>
                    <a:pt x="0" y="0"/>
                  </a:cubicBezTo>
                  <a:cubicBezTo>
                    <a:pt x="17" y="0"/>
                    <a:pt x="17" y="0"/>
                    <a:pt x="17" y="0"/>
                  </a:cubicBezTo>
                  <a:cubicBezTo>
                    <a:pt x="17" y="0"/>
                    <a:pt x="17" y="1"/>
                    <a:pt x="17" y="1"/>
                  </a:cubicBezTo>
                  <a:lnTo>
                    <a:pt x="17"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4" name="Freeform 534"/>
            <p:cNvSpPr>
              <a:spLocks/>
            </p:cNvSpPr>
            <p:nvPr/>
          </p:nvSpPr>
          <p:spPr bwMode="auto">
            <a:xfrm>
              <a:off x="10956518" y="5600658"/>
              <a:ext cx="390771" cy="206878"/>
            </a:xfrm>
            <a:custGeom>
              <a:avLst/>
              <a:gdLst>
                <a:gd name="T0" fmla="*/ 17 w 17"/>
                <a:gd name="T1" fmla="*/ 8 h 9"/>
                <a:gd name="T2" fmla="*/ 17 w 17"/>
                <a:gd name="T3" fmla="*/ 9 h 9"/>
                <a:gd name="T4" fmla="*/ 0 w 17"/>
                <a:gd name="T5" fmla="*/ 9 h 9"/>
                <a:gd name="T6" fmla="*/ 0 w 17"/>
                <a:gd name="T7" fmla="*/ 8 h 9"/>
                <a:gd name="T8" fmla="*/ 0 w 17"/>
                <a:gd name="T9" fmla="*/ 1 h 9"/>
                <a:gd name="T10" fmla="*/ 0 w 17"/>
                <a:gd name="T11" fmla="*/ 0 h 9"/>
                <a:gd name="T12" fmla="*/ 17 w 17"/>
                <a:gd name="T13" fmla="*/ 0 h 9"/>
                <a:gd name="T14" fmla="*/ 17 w 17"/>
                <a:gd name="T15" fmla="*/ 1 h 9"/>
                <a:gd name="T16" fmla="*/ 17 w 17"/>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8"/>
                  </a:moveTo>
                  <a:cubicBezTo>
                    <a:pt x="17" y="9"/>
                    <a:pt x="17" y="9"/>
                    <a:pt x="17" y="9"/>
                  </a:cubicBezTo>
                  <a:cubicBezTo>
                    <a:pt x="0" y="9"/>
                    <a:pt x="0" y="9"/>
                    <a:pt x="0" y="9"/>
                  </a:cubicBezTo>
                  <a:cubicBezTo>
                    <a:pt x="0" y="9"/>
                    <a:pt x="0" y="9"/>
                    <a:pt x="0" y="8"/>
                  </a:cubicBezTo>
                  <a:cubicBezTo>
                    <a:pt x="0" y="1"/>
                    <a:pt x="0" y="1"/>
                    <a:pt x="0" y="1"/>
                  </a:cubicBezTo>
                  <a:cubicBezTo>
                    <a:pt x="0" y="1"/>
                    <a:pt x="0" y="0"/>
                    <a:pt x="0" y="0"/>
                  </a:cubicBezTo>
                  <a:cubicBezTo>
                    <a:pt x="17" y="0"/>
                    <a:pt x="17" y="0"/>
                    <a:pt x="17" y="0"/>
                  </a:cubicBezTo>
                  <a:cubicBezTo>
                    <a:pt x="17" y="0"/>
                    <a:pt x="17" y="1"/>
                    <a:pt x="17" y="1"/>
                  </a:cubicBezTo>
                  <a:lnTo>
                    <a:pt x="17"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5" name="Freeform 535"/>
            <p:cNvSpPr>
              <a:spLocks/>
            </p:cNvSpPr>
            <p:nvPr/>
          </p:nvSpPr>
          <p:spPr bwMode="auto">
            <a:xfrm>
              <a:off x="11416249" y="5600658"/>
              <a:ext cx="413758" cy="206878"/>
            </a:xfrm>
            <a:custGeom>
              <a:avLst/>
              <a:gdLst>
                <a:gd name="T0" fmla="*/ 18 w 18"/>
                <a:gd name="T1" fmla="*/ 8 h 9"/>
                <a:gd name="T2" fmla="*/ 18 w 18"/>
                <a:gd name="T3" fmla="*/ 9 h 9"/>
                <a:gd name="T4" fmla="*/ 1 w 18"/>
                <a:gd name="T5" fmla="*/ 9 h 9"/>
                <a:gd name="T6" fmla="*/ 0 w 18"/>
                <a:gd name="T7" fmla="*/ 8 h 9"/>
                <a:gd name="T8" fmla="*/ 0 w 18"/>
                <a:gd name="T9" fmla="*/ 1 h 9"/>
                <a:gd name="T10" fmla="*/ 1 w 18"/>
                <a:gd name="T11" fmla="*/ 0 h 9"/>
                <a:gd name="T12" fmla="*/ 18 w 18"/>
                <a:gd name="T13" fmla="*/ 0 h 9"/>
                <a:gd name="T14" fmla="*/ 18 w 18"/>
                <a:gd name="T15" fmla="*/ 1 h 9"/>
                <a:gd name="T16" fmla="*/ 18 w 18"/>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18" y="8"/>
                  </a:moveTo>
                  <a:cubicBezTo>
                    <a:pt x="18" y="9"/>
                    <a:pt x="18" y="9"/>
                    <a:pt x="18" y="9"/>
                  </a:cubicBezTo>
                  <a:cubicBezTo>
                    <a:pt x="1" y="9"/>
                    <a:pt x="1" y="9"/>
                    <a:pt x="1" y="9"/>
                  </a:cubicBezTo>
                  <a:cubicBezTo>
                    <a:pt x="1" y="9"/>
                    <a:pt x="0" y="9"/>
                    <a:pt x="0" y="8"/>
                  </a:cubicBezTo>
                  <a:cubicBezTo>
                    <a:pt x="0" y="1"/>
                    <a:pt x="0" y="1"/>
                    <a:pt x="0" y="1"/>
                  </a:cubicBezTo>
                  <a:cubicBezTo>
                    <a:pt x="0" y="1"/>
                    <a:pt x="1" y="0"/>
                    <a:pt x="1" y="0"/>
                  </a:cubicBezTo>
                  <a:cubicBezTo>
                    <a:pt x="18" y="0"/>
                    <a:pt x="18" y="0"/>
                    <a:pt x="18" y="0"/>
                  </a:cubicBezTo>
                  <a:cubicBezTo>
                    <a:pt x="18" y="0"/>
                    <a:pt x="18" y="1"/>
                    <a:pt x="18" y="1"/>
                  </a:cubicBezTo>
                  <a:lnTo>
                    <a:pt x="18" y="8"/>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6" name="Freeform 536"/>
            <p:cNvSpPr>
              <a:spLocks/>
            </p:cNvSpPr>
            <p:nvPr/>
          </p:nvSpPr>
          <p:spPr bwMode="auto">
            <a:xfrm>
              <a:off x="6635050" y="5899482"/>
              <a:ext cx="505703" cy="413758"/>
            </a:xfrm>
            <a:custGeom>
              <a:avLst/>
              <a:gdLst>
                <a:gd name="T0" fmla="*/ 0 w 22"/>
                <a:gd name="T1" fmla="*/ 17 h 18"/>
                <a:gd name="T2" fmla="*/ 0 w 22"/>
                <a:gd name="T3" fmla="*/ 18 h 18"/>
                <a:gd name="T4" fmla="*/ 21 w 22"/>
                <a:gd name="T5" fmla="*/ 18 h 18"/>
                <a:gd name="T6" fmla="*/ 22 w 22"/>
                <a:gd name="T7" fmla="*/ 17 h 18"/>
                <a:gd name="T8" fmla="*/ 22 w 22"/>
                <a:gd name="T9" fmla="*/ 1 h 18"/>
                <a:gd name="T10" fmla="*/ 21 w 22"/>
                <a:gd name="T11" fmla="*/ 0 h 18"/>
                <a:gd name="T12" fmla="*/ 0 w 22"/>
                <a:gd name="T13" fmla="*/ 0 h 18"/>
                <a:gd name="T14" fmla="*/ 0 w 22"/>
                <a:gd name="T15" fmla="*/ 1 h 18"/>
                <a:gd name="T16" fmla="*/ 0 w 22"/>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8">
                  <a:moveTo>
                    <a:pt x="0" y="17"/>
                  </a:moveTo>
                  <a:cubicBezTo>
                    <a:pt x="0" y="17"/>
                    <a:pt x="0" y="18"/>
                    <a:pt x="0" y="18"/>
                  </a:cubicBezTo>
                  <a:cubicBezTo>
                    <a:pt x="21" y="18"/>
                    <a:pt x="21" y="18"/>
                    <a:pt x="21" y="18"/>
                  </a:cubicBezTo>
                  <a:cubicBezTo>
                    <a:pt x="21" y="18"/>
                    <a:pt x="22" y="17"/>
                    <a:pt x="22" y="17"/>
                  </a:cubicBezTo>
                  <a:cubicBezTo>
                    <a:pt x="22" y="1"/>
                    <a:pt x="22" y="1"/>
                    <a:pt x="22" y="1"/>
                  </a:cubicBezTo>
                  <a:cubicBezTo>
                    <a:pt x="22" y="0"/>
                    <a:pt x="21" y="0"/>
                    <a:pt x="21" y="0"/>
                  </a:cubicBezTo>
                  <a:cubicBezTo>
                    <a:pt x="0" y="0"/>
                    <a:pt x="0" y="0"/>
                    <a:pt x="0" y="0"/>
                  </a:cubicBezTo>
                  <a:cubicBezTo>
                    <a:pt x="0" y="0"/>
                    <a:pt x="0" y="0"/>
                    <a:pt x="0" y="1"/>
                  </a:cubicBezTo>
                  <a:lnTo>
                    <a:pt x="0"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7" name="Freeform 537"/>
            <p:cNvSpPr>
              <a:spLocks/>
            </p:cNvSpPr>
            <p:nvPr/>
          </p:nvSpPr>
          <p:spPr bwMode="auto">
            <a:xfrm>
              <a:off x="7232700" y="5899482"/>
              <a:ext cx="413758" cy="413758"/>
            </a:xfrm>
            <a:custGeom>
              <a:avLst/>
              <a:gdLst>
                <a:gd name="T0" fmla="*/ 18 w 18"/>
                <a:gd name="T1" fmla="*/ 17 h 18"/>
                <a:gd name="T2" fmla="*/ 17 w 18"/>
                <a:gd name="T3" fmla="*/ 18 h 18"/>
                <a:gd name="T4" fmla="*/ 1 w 18"/>
                <a:gd name="T5" fmla="*/ 18 h 18"/>
                <a:gd name="T6" fmla="*/ 0 w 18"/>
                <a:gd name="T7" fmla="*/ 17 h 18"/>
                <a:gd name="T8" fmla="*/ 0 w 18"/>
                <a:gd name="T9" fmla="*/ 1 h 18"/>
                <a:gd name="T10" fmla="*/ 1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8" y="18"/>
                    <a:pt x="17" y="18"/>
                  </a:cubicBezTo>
                  <a:cubicBezTo>
                    <a:pt x="1" y="18"/>
                    <a:pt x="1" y="18"/>
                    <a:pt x="1" y="18"/>
                  </a:cubicBezTo>
                  <a:cubicBezTo>
                    <a:pt x="1" y="18"/>
                    <a:pt x="0" y="17"/>
                    <a:pt x="0" y="17"/>
                  </a:cubicBezTo>
                  <a:cubicBezTo>
                    <a:pt x="0" y="1"/>
                    <a:pt x="0" y="1"/>
                    <a:pt x="0" y="1"/>
                  </a:cubicBezTo>
                  <a:cubicBezTo>
                    <a:pt x="0" y="0"/>
                    <a:pt x="1" y="0"/>
                    <a:pt x="1" y="0"/>
                  </a:cubicBezTo>
                  <a:cubicBezTo>
                    <a:pt x="17" y="0"/>
                    <a:pt x="17" y="0"/>
                    <a:pt x="17" y="0"/>
                  </a:cubicBezTo>
                  <a:cubicBezTo>
                    <a:pt x="18"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8" name="Freeform 538"/>
            <p:cNvSpPr>
              <a:spLocks/>
            </p:cNvSpPr>
            <p:nvPr/>
          </p:nvSpPr>
          <p:spPr bwMode="auto">
            <a:xfrm>
              <a:off x="7761390" y="5899482"/>
              <a:ext cx="413758" cy="413758"/>
            </a:xfrm>
            <a:custGeom>
              <a:avLst/>
              <a:gdLst>
                <a:gd name="T0" fmla="*/ 18 w 18"/>
                <a:gd name="T1" fmla="*/ 17 h 18"/>
                <a:gd name="T2" fmla="*/ 17 w 18"/>
                <a:gd name="T3" fmla="*/ 18 h 18"/>
                <a:gd name="T4" fmla="*/ 1 w 18"/>
                <a:gd name="T5" fmla="*/ 18 h 18"/>
                <a:gd name="T6" fmla="*/ 0 w 18"/>
                <a:gd name="T7" fmla="*/ 17 h 18"/>
                <a:gd name="T8" fmla="*/ 0 w 18"/>
                <a:gd name="T9" fmla="*/ 1 h 18"/>
                <a:gd name="T10" fmla="*/ 1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8" y="18"/>
                    <a:pt x="17" y="18"/>
                  </a:cubicBezTo>
                  <a:cubicBezTo>
                    <a:pt x="1" y="18"/>
                    <a:pt x="1" y="18"/>
                    <a:pt x="1" y="18"/>
                  </a:cubicBezTo>
                  <a:cubicBezTo>
                    <a:pt x="0" y="18"/>
                    <a:pt x="0" y="17"/>
                    <a:pt x="0" y="17"/>
                  </a:cubicBezTo>
                  <a:cubicBezTo>
                    <a:pt x="0" y="1"/>
                    <a:pt x="0" y="1"/>
                    <a:pt x="0" y="1"/>
                  </a:cubicBezTo>
                  <a:cubicBezTo>
                    <a:pt x="0" y="0"/>
                    <a:pt x="0" y="0"/>
                    <a:pt x="1" y="0"/>
                  </a:cubicBezTo>
                  <a:cubicBezTo>
                    <a:pt x="17" y="0"/>
                    <a:pt x="17" y="0"/>
                    <a:pt x="17" y="0"/>
                  </a:cubicBezTo>
                  <a:cubicBezTo>
                    <a:pt x="18"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9" name="Freeform 539"/>
            <p:cNvSpPr>
              <a:spLocks/>
            </p:cNvSpPr>
            <p:nvPr/>
          </p:nvSpPr>
          <p:spPr bwMode="auto">
            <a:xfrm>
              <a:off x="8290080" y="5899482"/>
              <a:ext cx="413758" cy="413758"/>
            </a:xfrm>
            <a:custGeom>
              <a:avLst/>
              <a:gdLst>
                <a:gd name="T0" fmla="*/ 18 w 18"/>
                <a:gd name="T1" fmla="*/ 17 h 18"/>
                <a:gd name="T2" fmla="*/ 17 w 18"/>
                <a:gd name="T3" fmla="*/ 18 h 18"/>
                <a:gd name="T4" fmla="*/ 1 w 18"/>
                <a:gd name="T5" fmla="*/ 18 h 18"/>
                <a:gd name="T6" fmla="*/ 0 w 18"/>
                <a:gd name="T7" fmla="*/ 17 h 18"/>
                <a:gd name="T8" fmla="*/ 0 w 18"/>
                <a:gd name="T9" fmla="*/ 1 h 18"/>
                <a:gd name="T10" fmla="*/ 1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7" y="18"/>
                    <a:pt x="17" y="18"/>
                  </a:cubicBezTo>
                  <a:cubicBezTo>
                    <a:pt x="1" y="18"/>
                    <a:pt x="1" y="18"/>
                    <a:pt x="1" y="18"/>
                  </a:cubicBezTo>
                  <a:cubicBezTo>
                    <a:pt x="0" y="18"/>
                    <a:pt x="0" y="17"/>
                    <a:pt x="0" y="17"/>
                  </a:cubicBezTo>
                  <a:cubicBezTo>
                    <a:pt x="0" y="1"/>
                    <a:pt x="0" y="1"/>
                    <a:pt x="0" y="1"/>
                  </a:cubicBezTo>
                  <a:cubicBezTo>
                    <a:pt x="0" y="0"/>
                    <a:pt x="0" y="0"/>
                    <a:pt x="1" y="0"/>
                  </a:cubicBezTo>
                  <a:cubicBezTo>
                    <a:pt x="17" y="0"/>
                    <a:pt x="17" y="0"/>
                    <a:pt x="17" y="0"/>
                  </a:cubicBezTo>
                  <a:cubicBezTo>
                    <a:pt x="17"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0" name="Freeform 540"/>
            <p:cNvSpPr>
              <a:spLocks/>
            </p:cNvSpPr>
            <p:nvPr/>
          </p:nvSpPr>
          <p:spPr bwMode="auto">
            <a:xfrm>
              <a:off x="8818771" y="5899482"/>
              <a:ext cx="390771" cy="413758"/>
            </a:xfrm>
            <a:custGeom>
              <a:avLst/>
              <a:gdLst>
                <a:gd name="T0" fmla="*/ 17 w 17"/>
                <a:gd name="T1" fmla="*/ 17 h 18"/>
                <a:gd name="T2" fmla="*/ 17 w 17"/>
                <a:gd name="T3" fmla="*/ 18 h 18"/>
                <a:gd name="T4" fmla="*/ 0 w 17"/>
                <a:gd name="T5" fmla="*/ 18 h 18"/>
                <a:gd name="T6" fmla="*/ 0 w 17"/>
                <a:gd name="T7" fmla="*/ 17 h 18"/>
                <a:gd name="T8" fmla="*/ 0 w 17"/>
                <a:gd name="T9" fmla="*/ 1 h 18"/>
                <a:gd name="T10" fmla="*/ 0 w 17"/>
                <a:gd name="T11" fmla="*/ 0 h 18"/>
                <a:gd name="T12" fmla="*/ 17 w 17"/>
                <a:gd name="T13" fmla="*/ 0 h 18"/>
                <a:gd name="T14" fmla="*/ 17 w 17"/>
                <a:gd name="T15" fmla="*/ 1 h 18"/>
                <a:gd name="T16" fmla="*/ 17 w 17"/>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7" y="17"/>
                  </a:moveTo>
                  <a:cubicBezTo>
                    <a:pt x="17" y="17"/>
                    <a:pt x="17" y="18"/>
                    <a:pt x="17" y="18"/>
                  </a:cubicBezTo>
                  <a:cubicBezTo>
                    <a:pt x="0" y="18"/>
                    <a:pt x="0" y="18"/>
                    <a:pt x="0" y="18"/>
                  </a:cubicBezTo>
                  <a:cubicBezTo>
                    <a:pt x="0" y="18"/>
                    <a:pt x="0" y="17"/>
                    <a:pt x="0" y="17"/>
                  </a:cubicBezTo>
                  <a:cubicBezTo>
                    <a:pt x="0" y="1"/>
                    <a:pt x="0" y="1"/>
                    <a:pt x="0" y="1"/>
                  </a:cubicBezTo>
                  <a:cubicBezTo>
                    <a:pt x="0" y="0"/>
                    <a:pt x="0" y="0"/>
                    <a:pt x="0" y="0"/>
                  </a:cubicBezTo>
                  <a:cubicBezTo>
                    <a:pt x="17" y="0"/>
                    <a:pt x="17" y="0"/>
                    <a:pt x="17" y="0"/>
                  </a:cubicBezTo>
                  <a:cubicBezTo>
                    <a:pt x="17" y="0"/>
                    <a:pt x="17" y="0"/>
                    <a:pt x="17" y="1"/>
                  </a:cubicBezTo>
                  <a:lnTo>
                    <a:pt x="17"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1" name="Freeform 541"/>
            <p:cNvSpPr>
              <a:spLocks/>
            </p:cNvSpPr>
            <p:nvPr/>
          </p:nvSpPr>
          <p:spPr bwMode="auto">
            <a:xfrm>
              <a:off x="9324474" y="5899482"/>
              <a:ext cx="413758" cy="413758"/>
            </a:xfrm>
            <a:custGeom>
              <a:avLst/>
              <a:gdLst>
                <a:gd name="T0" fmla="*/ 18 w 18"/>
                <a:gd name="T1" fmla="*/ 17 h 18"/>
                <a:gd name="T2" fmla="*/ 17 w 18"/>
                <a:gd name="T3" fmla="*/ 18 h 18"/>
                <a:gd name="T4" fmla="*/ 1 w 18"/>
                <a:gd name="T5" fmla="*/ 18 h 18"/>
                <a:gd name="T6" fmla="*/ 0 w 18"/>
                <a:gd name="T7" fmla="*/ 17 h 18"/>
                <a:gd name="T8" fmla="*/ 0 w 18"/>
                <a:gd name="T9" fmla="*/ 1 h 18"/>
                <a:gd name="T10" fmla="*/ 1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8" y="18"/>
                    <a:pt x="17" y="18"/>
                  </a:cubicBezTo>
                  <a:cubicBezTo>
                    <a:pt x="1" y="18"/>
                    <a:pt x="1" y="18"/>
                    <a:pt x="1" y="18"/>
                  </a:cubicBezTo>
                  <a:cubicBezTo>
                    <a:pt x="1" y="18"/>
                    <a:pt x="0" y="17"/>
                    <a:pt x="0" y="17"/>
                  </a:cubicBezTo>
                  <a:cubicBezTo>
                    <a:pt x="0" y="1"/>
                    <a:pt x="0" y="1"/>
                    <a:pt x="0" y="1"/>
                  </a:cubicBezTo>
                  <a:cubicBezTo>
                    <a:pt x="0" y="0"/>
                    <a:pt x="1" y="0"/>
                    <a:pt x="1" y="0"/>
                  </a:cubicBezTo>
                  <a:cubicBezTo>
                    <a:pt x="17" y="0"/>
                    <a:pt x="17" y="0"/>
                    <a:pt x="17" y="0"/>
                  </a:cubicBezTo>
                  <a:cubicBezTo>
                    <a:pt x="18"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2" name="Freeform 542"/>
            <p:cNvSpPr>
              <a:spLocks/>
            </p:cNvSpPr>
            <p:nvPr/>
          </p:nvSpPr>
          <p:spPr bwMode="auto">
            <a:xfrm>
              <a:off x="9853165" y="5899482"/>
              <a:ext cx="413758" cy="413758"/>
            </a:xfrm>
            <a:custGeom>
              <a:avLst/>
              <a:gdLst>
                <a:gd name="T0" fmla="*/ 18 w 18"/>
                <a:gd name="T1" fmla="*/ 17 h 18"/>
                <a:gd name="T2" fmla="*/ 17 w 18"/>
                <a:gd name="T3" fmla="*/ 18 h 18"/>
                <a:gd name="T4" fmla="*/ 1 w 18"/>
                <a:gd name="T5" fmla="*/ 18 h 18"/>
                <a:gd name="T6" fmla="*/ 0 w 18"/>
                <a:gd name="T7" fmla="*/ 17 h 18"/>
                <a:gd name="T8" fmla="*/ 0 w 18"/>
                <a:gd name="T9" fmla="*/ 1 h 18"/>
                <a:gd name="T10" fmla="*/ 1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8" y="18"/>
                    <a:pt x="17" y="18"/>
                  </a:cubicBezTo>
                  <a:cubicBezTo>
                    <a:pt x="1" y="18"/>
                    <a:pt x="1" y="18"/>
                    <a:pt x="1" y="18"/>
                  </a:cubicBezTo>
                  <a:cubicBezTo>
                    <a:pt x="0" y="18"/>
                    <a:pt x="0" y="17"/>
                    <a:pt x="0" y="17"/>
                  </a:cubicBezTo>
                  <a:cubicBezTo>
                    <a:pt x="0" y="1"/>
                    <a:pt x="0" y="1"/>
                    <a:pt x="0" y="1"/>
                  </a:cubicBezTo>
                  <a:cubicBezTo>
                    <a:pt x="0" y="0"/>
                    <a:pt x="0" y="0"/>
                    <a:pt x="1" y="0"/>
                  </a:cubicBezTo>
                  <a:cubicBezTo>
                    <a:pt x="17" y="0"/>
                    <a:pt x="17" y="0"/>
                    <a:pt x="17" y="0"/>
                  </a:cubicBezTo>
                  <a:cubicBezTo>
                    <a:pt x="18"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3" name="Freeform 543"/>
            <p:cNvSpPr>
              <a:spLocks/>
            </p:cNvSpPr>
            <p:nvPr/>
          </p:nvSpPr>
          <p:spPr bwMode="auto">
            <a:xfrm>
              <a:off x="10381855" y="5899482"/>
              <a:ext cx="413758" cy="413758"/>
            </a:xfrm>
            <a:custGeom>
              <a:avLst/>
              <a:gdLst>
                <a:gd name="T0" fmla="*/ 18 w 18"/>
                <a:gd name="T1" fmla="*/ 17 h 18"/>
                <a:gd name="T2" fmla="*/ 17 w 18"/>
                <a:gd name="T3" fmla="*/ 18 h 18"/>
                <a:gd name="T4" fmla="*/ 1 w 18"/>
                <a:gd name="T5" fmla="*/ 18 h 18"/>
                <a:gd name="T6" fmla="*/ 0 w 18"/>
                <a:gd name="T7" fmla="*/ 17 h 18"/>
                <a:gd name="T8" fmla="*/ 0 w 18"/>
                <a:gd name="T9" fmla="*/ 1 h 18"/>
                <a:gd name="T10" fmla="*/ 1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7" y="18"/>
                    <a:pt x="17" y="18"/>
                  </a:cubicBezTo>
                  <a:cubicBezTo>
                    <a:pt x="1" y="18"/>
                    <a:pt x="1" y="18"/>
                    <a:pt x="1" y="18"/>
                  </a:cubicBezTo>
                  <a:cubicBezTo>
                    <a:pt x="0" y="18"/>
                    <a:pt x="0" y="17"/>
                    <a:pt x="0" y="17"/>
                  </a:cubicBezTo>
                  <a:cubicBezTo>
                    <a:pt x="0" y="1"/>
                    <a:pt x="0" y="1"/>
                    <a:pt x="0" y="1"/>
                  </a:cubicBezTo>
                  <a:cubicBezTo>
                    <a:pt x="0" y="0"/>
                    <a:pt x="0" y="0"/>
                    <a:pt x="1" y="0"/>
                  </a:cubicBezTo>
                  <a:cubicBezTo>
                    <a:pt x="17" y="0"/>
                    <a:pt x="17" y="0"/>
                    <a:pt x="17" y="0"/>
                  </a:cubicBezTo>
                  <a:cubicBezTo>
                    <a:pt x="17"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4" name="Freeform 544"/>
            <p:cNvSpPr>
              <a:spLocks/>
            </p:cNvSpPr>
            <p:nvPr/>
          </p:nvSpPr>
          <p:spPr bwMode="auto">
            <a:xfrm>
              <a:off x="10910546" y="5899482"/>
              <a:ext cx="413758" cy="413758"/>
            </a:xfrm>
            <a:custGeom>
              <a:avLst/>
              <a:gdLst>
                <a:gd name="T0" fmla="*/ 18 w 18"/>
                <a:gd name="T1" fmla="*/ 17 h 18"/>
                <a:gd name="T2" fmla="*/ 17 w 18"/>
                <a:gd name="T3" fmla="*/ 18 h 18"/>
                <a:gd name="T4" fmla="*/ 0 w 18"/>
                <a:gd name="T5" fmla="*/ 18 h 18"/>
                <a:gd name="T6" fmla="*/ 0 w 18"/>
                <a:gd name="T7" fmla="*/ 17 h 18"/>
                <a:gd name="T8" fmla="*/ 0 w 18"/>
                <a:gd name="T9" fmla="*/ 1 h 18"/>
                <a:gd name="T10" fmla="*/ 0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7" y="18"/>
                    <a:pt x="17" y="18"/>
                  </a:cubicBezTo>
                  <a:cubicBezTo>
                    <a:pt x="0" y="18"/>
                    <a:pt x="0" y="18"/>
                    <a:pt x="0" y="18"/>
                  </a:cubicBezTo>
                  <a:cubicBezTo>
                    <a:pt x="0" y="18"/>
                    <a:pt x="0" y="17"/>
                    <a:pt x="0" y="17"/>
                  </a:cubicBezTo>
                  <a:cubicBezTo>
                    <a:pt x="0" y="1"/>
                    <a:pt x="0" y="1"/>
                    <a:pt x="0" y="1"/>
                  </a:cubicBezTo>
                  <a:cubicBezTo>
                    <a:pt x="0" y="0"/>
                    <a:pt x="0" y="0"/>
                    <a:pt x="0" y="0"/>
                  </a:cubicBezTo>
                  <a:cubicBezTo>
                    <a:pt x="17" y="0"/>
                    <a:pt x="17" y="0"/>
                    <a:pt x="17" y="0"/>
                  </a:cubicBezTo>
                  <a:cubicBezTo>
                    <a:pt x="17"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5" name="Freeform 545"/>
            <p:cNvSpPr>
              <a:spLocks/>
            </p:cNvSpPr>
            <p:nvPr/>
          </p:nvSpPr>
          <p:spPr bwMode="auto">
            <a:xfrm>
              <a:off x="11416249" y="5899482"/>
              <a:ext cx="413758" cy="413758"/>
            </a:xfrm>
            <a:custGeom>
              <a:avLst/>
              <a:gdLst>
                <a:gd name="T0" fmla="*/ 18 w 18"/>
                <a:gd name="T1" fmla="*/ 17 h 18"/>
                <a:gd name="T2" fmla="*/ 18 w 18"/>
                <a:gd name="T3" fmla="*/ 18 h 18"/>
                <a:gd name="T4" fmla="*/ 1 w 18"/>
                <a:gd name="T5" fmla="*/ 18 h 18"/>
                <a:gd name="T6" fmla="*/ 0 w 18"/>
                <a:gd name="T7" fmla="*/ 17 h 18"/>
                <a:gd name="T8" fmla="*/ 0 w 18"/>
                <a:gd name="T9" fmla="*/ 1 h 18"/>
                <a:gd name="T10" fmla="*/ 1 w 18"/>
                <a:gd name="T11" fmla="*/ 0 h 18"/>
                <a:gd name="T12" fmla="*/ 18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7"/>
                    <a:pt x="18" y="18"/>
                    <a:pt x="18" y="18"/>
                  </a:cubicBezTo>
                  <a:cubicBezTo>
                    <a:pt x="1" y="18"/>
                    <a:pt x="1" y="18"/>
                    <a:pt x="1" y="18"/>
                  </a:cubicBezTo>
                  <a:cubicBezTo>
                    <a:pt x="1" y="18"/>
                    <a:pt x="0" y="17"/>
                    <a:pt x="0" y="17"/>
                  </a:cubicBezTo>
                  <a:cubicBezTo>
                    <a:pt x="0" y="1"/>
                    <a:pt x="0" y="1"/>
                    <a:pt x="0" y="1"/>
                  </a:cubicBezTo>
                  <a:cubicBezTo>
                    <a:pt x="0" y="0"/>
                    <a:pt x="1" y="0"/>
                    <a:pt x="1" y="0"/>
                  </a:cubicBezTo>
                  <a:cubicBezTo>
                    <a:pt x="18" y="0"/>
                    <a:pt x="18" y="0"/>
                    <a:pt x="18" y="0"/>
                  </a:cubicBezTo>
                  <a:cubicBezTo>
                    <a:pt x="18" y="0"/>
                    <a:pt x="18" y="0"/>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6" name="Freeform 546"/>
            <p:cNvSpPr>
              <a:spLocks/>
            </p:cNvSpPr>
            <p:nvPr/>
          </p:nvSpPr>
          <p:spPr bwMode="auto">
            <a:xfrm>
              <a:off x="7117767" y="7420425"/>
              <a:ext cx="413758" cy="413758"/>
            </a:xfrm>
            <a:custGeom>
              <a:avLst/>
              <a:gdLst>
                <a:gd name="T0" fmla="*/ 18 w 18"/>
                <a:gd name="T1" fmla="*/ 17 h 18"/>
                <a:gd name="T2" fmla="*/ 17 w 18"/>
                <a:gd name="T3" fmla="*/ 18 h 18"/>
                <a:gd name="T4" fmla="*/ 1 w 18"/>
                <a:gd name="T5" fmla="*/ 18 h 18"/>
                <a:gd name="T6" fmla="*/ 0 w 18"/>
                <a:gd name="T7" fmla="*/ 17 h 18"/>
                <a:gd name="T8" fmla="*/ 0 w 18"/>
                <a:gd name="T9" fmla="*/ 1 h 18"/>
                <a:gd name="T10" fmla="*/ 1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8"/>
                    <a:pt x="18" y="18"/>
                    <a:pt x="17" y="18"/>
                  </a:cubicBezTo>
                  <a:cubicBezTo>
                    <a:pt x="1" y="18"/>
                    <a:pt x="1" y="18"/>
                    <a:pt x="1" y="18"/>
                  </a:cubicBezTo>
                  <a:cubicBezTo>
                    <a:pt x="0" y="18"/>
                    <a:pt x="0" y="18"/>
                    <a:pt x="0" y="17"/>
                  </a:cubicBezTo>
                  <a:cubicBezTo>
                    <a:pt x="0" y="1"/>
                    <a:pt x="0" y="1"/>
                    <a:pt x="0" y="1"/>
                  </a:cubicBezTo>
                  <a:cubicBezTo>
                    <a:pt x="0" y="1"/>
                    <a:pt x="0" y="0"/>
                    <a:pt x="1" y="0"/>
                  </a:cubicBezTo>
                  <a:cubicBezTo>
                    <a:pt x="17" y="0"/>
                    <a:pt x="17" y="0"/>
                    <a:pt x="17" y="0"/>
                  </a:cubicBezTo>
                  <a:cubicBezTo>
                    <a:pt x="18" y="0"/>
                    <a:pt x="18" y="1"/>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7" name="Freeform 547"/>
            <p:cNvSpPr>
              <a:spLocks/>
            </p:cNvSpPr>
            <p:nvPr/>
          </p:nvSpPr>
          <p:spPr bwMode="auto">
            <a:xfrm>
              <a:off x="6635050" y="7420425"/>
              <a:ext cx="413758" cy="413758"/>
            </a:xfrm>
            <a:custGeom>
              <a:avLst/>
              <a:gdLst>
                <a:gd name="T0" fmla="*/ 18 w 18"/>
                <a:gd name="T1" fmla="*/ 17 h 18"/>
                <a:gd name="T2" fmla="*/ 17 w 18"/>
                <a:gd name="T3" fmla="*/ 18 h 18"/>
                <a:gd name="T4" fmla="*/ 1 w 18"/>
                <a:gd name="T5" fmla="*/ 18 h 18"/>
                <a:gd name="T6" fmla="*/ 0 w 18"/>
                <a:gd name="T7" fmla="*/ 17 h 18"/>
                <a:gd name="T8" fmla="*/ 0 w 18"/>
                <a:gd name="T9" fmla="*/ 1 h 18"/>
                <a:gd name="T10" fmla="*/ 1 w 18"/>
                <a:gd name="T11" fmla="*/ 0 h 18"/>
                <a:gd name="T12" fmla="*/ 17 w 18"/>
                <a:gd name="T13" fmla="*/ 0 h 18"/>
                <a:gd name="T14" fmla="*/ 18 w 18"/>
                <a:gd name="T15" fmla="*/ 1 h 18"/>
                <a:gd name="T16" fmla="*/ 18 w 18"/>
                <a:gd name="T17"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8" y="17"/>
                  </a:moveTo>
                  <a:cubicBezTo>
                    <a:pt x="18" y="18"/>
                    <a:pt x="18" y="18"/>
                    <a:pt x="17" y="18"/>
                  </a:cubicBezTo>
                  <a:cubicBezTo>
                    <a:pt x="1" y="18"/>
                    <a:pt x="1" y="18"/>
                    <a:pt x="1" y="18"/>
                  </a:cubicBezTo>
                  <a:cubicBezTo>
                    <a:pt x="1" y="18"/>
                    <a:pt x="0" y="18"/>
                    <a:pt x="0" y="17"/>
                  </a:cubicBezTo>
                  <a:cubicBezTo>
                    <a:pt x="0" y="1"/>
                    <a:pt x="0" y="1"/>
                    <a:pt x="0" y="1"/>
                  </a:cubicBezTo>
                  <a:cubicBezTo>
                    <a:pt x="0" y="1"/>
                    <a:pt x="1" y="0"/>
                    <a:pt x="1" y="0"/>
                  </a:cubicBezTo>
                  <a:cubicBezTo>
                    <a:pt x="17" y="0"/>
                    <a:pt x="17" y="0"/>
                    <a:pt x="17" y="0"/>
                  </a:cubicBezTo>
                  <a:cubicBezTo>
                    <a:pt x="18" y="0"/>
                    <a:pt x="18" y="1"/>
                    <a:pt x="18" y="1"/>
                  </a:cubicBezTo>
                  <a:lnTo>
                    <a:pt x="18" y="17"/>
                  </a:lnTo>
                  <a:close/>
                </a:path>
              </a:pathLst>
            </a:custGeom>
            <a:solidFill>
              <a:srgbClr val="313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8" name="Freeform 548"/>
            <p:cNvSpPr>
              <a:spLocks/>
            </p:cNvSpPr>
            <p:nvPr/>
          </p:nvSpPr>
          <p:spPr bwMode="auto">
            <a:xfrm>
              <a:off x="8175148" y="8133008"/>
              <a:ext cx="2045801" cy="1406011"/>
            </a:xfrm>
            <a:custGeom>
              <a:avLst/>
              <a:gdLst>
                <a:gd name="T0" fmla="*/ 89 w 89"/>
                <a:gd name="T1" fmla="*/ 54 h 61"/>
                <a:gd name="T2" fmla="*/ 82 w 89"/>
                <a:gd name="T3" fmla="*/ 61 h 61"/>
                <a:gd name="T4" fmla="*/ 7 w 89"/>
                <a:gd name="T5" fmla="*/ 61 h 61"/>
                <a:gd name="T6" fmla="*/ 0 w 89"/>
                <a:gd name="T7" fmla="*/ 54 h 61"/>
                <a:gd name="T8" fmla="*/ 0 w 89"/>
                <a:gd name="T9" fmla="*/ 8 h 61"/>
                <a:gd name="T10" fmla="*/ 7 w 89"/>
                <a:gd name="T11" fmla="*/ 0 h 61"/>
                <a:gd name="T12" fmla="*/ 82 w 89"/>
                <a:gd name="T13" fmla="*/ 0 h 61"/>
                <a:gd name="T14" fmla="*/ 89 w 89"/>
                <a:gd name="T15" fmla="*/ 8 h 61"/>
                <a:gd name="T16" fmla="*/ 89 w 89"/>
                <a:gd name="T17"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1">
                  <a:moveTo>
                    <a:pt x="89" y="54"/>
                  </a:moveTo>
                  <a:cubicBezTo>
                    <a:pt x="89" y="58"/>
                    <a:pt x="86" y="61"/>
                    <a:pt x="82" y="61"/>
                  </a:cubicBezTo>
                  <a:cubicBezTo>
                    <a:pt x="7" y="61"/>
                    <a:pt x="7" y="61"/>
                    <a:pt x="7" y="61"/>
                  </a:cubicBezTo>
                  <a:cubicBezTo>
                    <a:pt x="3" y="61"/>
                    <a:pt x="0" y="58"/>
                    <a:pt x="0" y="54"/>
                  </a:cubicBezTo>
                  <a:cubicBezTo>
                    <a:pt x="0" y="8"/>
                    <a:pt x="0" y="8"/>
                    <a:pt x="0" y="8"/>
                  </a:cubicBezTo>
                  <a:cubicBezTo>
                    <a:pt x="0" y="4"/>
                    <a:pt x="3" y="0"/>
                    <a:pt x="7" y="0"/>
                  </a:cubicBezTo>
                  <a:cubicBezTo>
                    <a:pt x="82" y="0"/>
                    <a:pt x="82" y="0"/>
                    <a:pt x="82" y="0"/>
                  </a:cubicBezTo>
                  <a:cubicBezTo>
                    <a:pt x="86" y="0"/>
                    <a:pt x="89" y="4"/>
                    <a:pt x="89" y="8"/>
                  </a:cubicBezTo>
                  <a:lnTo>
                    <a:pt x="89" y="54"/>
                  </a:lnTo>
                  <a:close/>
                </a:path>
              </a:pathLst>
            </a:custGeom>
            <a:solidFill>
              <a:srgbClr val="BBC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9" name="Freeform 549"/>
            <p:cNvSpPr>
              <a:spLocks/>
            </p:cNvSpPr>
            <p:nvPr/>
          </p:nvSpPr>
          <p:spPr bwMode="auto">
            <a:xfrm>
              <a:off x="7002834" y="4953204"/>
              <a:ext cx="4459388" cy="187724"/>
            </a:xfrm>
            <a:custGeom>
              <a:avLst/>
              <a:gdLst>
                <a:gd name="T0" fmla="*/ 0 w 194"/>
                <a:gd name="T1" fmla="*/ 0 h 8"/>
                <a:gd name="T2" fmla="*/ 0 w 194"/>
                <a:gd name="T3" fmla="*/ 1 h 8"/>
                <a:gd name="T4" fmla="*/ 8 w 194"/>
                <a:gd name="T5" fmla="*/ 8 h 8"/>
                <a:gd name="T6" fmla="*/ 186 w 194"/>
                <a:gd name="T7" fmla="*/ 8 h 8"/>
                <a:gd name="T8" fmla="*/ 194 w 194"/>
                <a:gd name="T9" fmla="*/ 1 h 8"/>
                <a:gd name="T10" fmla="*/ 194 w 194"/>
                <a:gd name="T11" fmla="*/ 0 h 8"/>
                <a:gd name="T12" fmla="*/ 0 w 19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4" h="8">
                  <a:moveTo>
                    <a:pt x="0" y="0"/>
                  </a:moveTo>
                  <a:cubicBezTo>
                    <a:pt x="0" y="1"/>
                    <a:pt x="0" y="1"/>
                    <a:pt x="0" y="1"/>
                  </a:cubicBezTo>
                  <a:cubicBezTo>
                    <a:pt x="0" y="5"/>
                    <a:pt x="4" y="8"/>
                    <a:pt x="8" y="8"/>
                  </a:cubicBezTo>
                  <a:cubicBezTo>
                    <a:pt x="186" y="8"/>
                    <a:pt x="186" y="8"/>
                    <a:pt x="186" y="8"/>
                  </a:cubicBezTo>
                  <a:cubicBezTo>
                    <a:pt x="190" y="8"/>
                    <a:pt x="194" y="5"/>
                    <a:pt x="194" y="1"/>
                  </a:cubicBezTo>
                  <a:cubicBezTo>
                    <a:pt x="194" y="0"/>
                    <a:pt x="194" y="0"/>
                    <a:pt x="194" y="0"/>
                  </a:cubicBezTo>
                  <a:lnTo>
                    <a:pt x="0" y="0"/>
                  </a:lnTo>
                  <a:close/>
                </a:path>
              </a:pathLst>
            </a:custGeom>
            <a:solidFill>
              <a:srgbClr val="414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0" name="Freeform 550"/>
            <p:cNvSpPr>
              <a:spLocks/>
            </p:cNvSpPr>
            <p:nvPr/>
          </p:nvSpPr>
          <p:spPr bwMode="auto">
            <a:xfrm>
              <a:off x="5117939" y="4470488"/>
              <a:ext cx="7999313" cy="505703"/>
            </a:xfrm>
            <a:custGeom>
              <a:avLst/>
              <a:gdLst>
                <a:gd name="T0" fmla="*/ 347 w 348"/>
                <a:gd name="T1" fmla="*/ 18 h 22"/>
                <a:gd name="T2" fmla="*/ 348 w 348"/>
                <a:gd name="T3" fmla="*/ 20 h 22"/>
                <a:gd name="T4" fmla="*/ 345 w 348"/>
                <a:gd name="T5" fmla="*/ 22 h 22"/>
                <a:gd name="T6" fmla="*/ 2 w 348"/>
                <a:gd name="T7" fmla="*/ 22 h 22"/>
                <a:gd name="T8" fmla="*/ 0 w 348"/>
                <a:gd name="T9" fmla="*/ 20 h 22"/>
                <a:gd name="T10" fmla="*/ 1 w 348"/>
                <a:gd name="T11" fmla="*/ 18 h 22"/>
                <a:gd name="T12" fmla="*/ 13 w 348"/>
                <a:gd name="T13" fmla="*/ 5 h 22"/>
                <a:gd name="T14" fmla="*/ 23 w 348"/>
                <a:gd name="T15" fmla="*/ 0 h 22"/>
                <a:gd name="T16" fmla="*/ 324 w 348"/>
                <a:gd name="T17" fmla="*/ 0 h 22"/>
                <a:gd name="T18" fmla="*/ 335 w 348"/>
                <a:gd name="T19" fmla="*/ 5 h 22"/>
                <a:gd name="T20" fmla="*/ 347 w 348"/>
                <a:gd name="T2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 h="22">
                  <a:moveTo>
                    <a:pt x="347" y="18"/>
                  </a:moveTo>
                  <a:cubicBezTo>
                    <a:pt x="348" y="18"/>
                    <a:pt x="348" y="19"/>
                    <a:pt x="348" y="20"/>
                  </a:cubicBezTo>
                  <a:cubicBezTo>
                    <a:pt x="347" y="21"/>
                    <a:pt x="346" y="22"/>
                    <a:pt x="345" y="22"/>
                  </a:cubicBezTo>
                  <a:cubicBezTo>
                    <a:pt x="2" y="22"/>
                    <a:pt x="2" y="22"/>
                    <a:pt x="2" y="22"/>
                  </a:cubicBezTo>
                  <a:cubicBezTo>
                    <a:pt x="1" y="22"/>
                    <a:pt x="0" y="21"/>
                    <a:pt x="0" y="20"/>
                  </a:cubicBezTo>
                  <a:cubicBezTo>
                    <a:pt x="0" y="19"/>
                    <a:pt x="0" y="18"/>
                    <a:pt x="1" y="18"/>
                  </a:cubicBezTo>
                  <a:cubicBezTo>
                    <a:pt x="13" y="5"/>
                    <a:pt x="13" y="5"/>
                    <a:pt x="13" y="5"/>
                  </a:cubicBezTo>
                  <a:cubicBezTo>
                    <a:pt x="16" y="2"/>
                    <a:pt x="19" y="0"/>
                    <a:pt x="23" y="0"/>
                  </a:cubicBezTo>
                  <a:cubicBezTo>
                    <a:pt x="324" y="0"/>
                    <a:pt x="324" y="0"/>
                    <a:pt x="324" y="0"/>
                  </a:cubicBezTo>
                  <a:cubicBezTo>
                    <a:pt x="328" y="0"/>
                    <a:pt x="332" y="2"/>
                    <a:pt x="335" y="5"/>
                  </a:cubicBezTo>
                  <a:lnTo>
                    <a:pt x="347" y="18"/>
                  </a:lnTo>
                  <a:close/>
                </a:path>
              </a:pathLst>
            </a:custGeom>
            <a:solidFill>
              <a:srgbClr val="BBC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01" name="Group 300"/>
          <p:cNvGrpSpPr/>
          <p:nvPr/>
        </p:nvGrpSpPr>
        <p:grpSpPr>
          <a:xfrm>
            <a:off x="15437070" y="5055697"/>
            <a:ext cx="6643323" cy="1436096"/>
            <a:chOff x="15576914" y="1962121"/>
            <a:chExt cx="6643323" cy="1436096"/>
          </a:xfrm>
        </p:grpSpPr>
        <p:sp>
          <p:nvSpPr>
            <p:cNvPr id="302" name="TextBox 301"/>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03" name="TextBox 302"/>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A</a:t>
              </a:r>
              <a:endParaRPr lang="id-ID" sz="3600" b="1" dirty="0">
                <a:solidFill>
                  <a:schemeClr val="bg1"/>
                </a:solidFill>
                <a:latin typeface="Lato" pitchFamily="34" charset="0"/>
                <a:ea typeface="Lato" pitchFamily="34" charset="0"/>
                <a:cs typeface="Lato" pitchFamily="34" charset="0"/>
              </a:endParaRPr>
            </a:p>
          </p:txBody>
        </p:sp>
      </p:grpSp>
      <p:grpSp>
        <p:nvGrpSpPr>
          <p:cNvPr id="304" name="Group 303"/>
          <p:cNvGrpSpPr/>
          <p:nvPr/>
        </p:nvGrpSpPr>
        <p:grpSpPr>
          <a:xfrm>
            <a:off x="15364342" y="6723065"/>
            <a:ext cx="6643323" cy="1436096"/>
            <a:chOff x="15576914" y="1962121"/>
            <a:chExt cx="6643323" cy="1436096"/>
          </a:xfrm>
        </p:grpSpPr>
        <p:sp>
          <p:nvSpPr>
            <p:cNvPr id="305" name="TextBox 304"/>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06" name="TextBox 305"/>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B</a:t>
              </a:r>
              <a:endParaRPr lang="id-ID" sz="3600" b="1" dirty="0">
                <a:solidFill>
                  <a:schemeClr val="bg1"/>
                </a:solidFill>
                <a:latin typeface="Lato" pitchFamily="34" charset="0"/>
                <a:ea typeface="Lato" pitchFamily="34" charset="0"/>
                <a:cs typeface="Lato" pitchFamily="34" charset="0"/>
              </a:endParaRPr>
            </a:p>
          </p:txBody>
        </p:sp>
      </p:grpSp>
      <p:grpSp>
        <p:nvGrpSpPr>
          <p:cNvPr id="307" name="Group 306"/>
          <p:cNvGrpSpPr/>
          <p:nvPr/>
        </p:nvGrpSpPr>
        <p:grpSpPr>
          <a:xfrm>
            <a:off x="15434965" y="8396793"/>
            <a:ext cx="6643323" cy="1436096"/>
            <a:chOff x="15576914" y="1962121"/>
            <a:chExt cx="6643323" cy="1436096"/>
          </a:xfrm>
        </p:grpSpPr>
        <p:sp>
          <p:nvSpPr>
            <p:cNvPr id="308" name="TextBox 307"/>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09" name="TextBox 308"/>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C</a:t>
              </a:r>
              <a:endParaRPr lang="id-ID" sz="3600" b="1" dirty="0">
                <a:solidFill>
                  <a:schemeClr val="bg1"/>
                </a:solidFill>
                <a:latin typeface="Lato" pitchFamily="34" charset="0"/>
                <a:ea typeface="Lato" pitchFamily="34" charset="0"/>
                <a:cs typeface="Lato" pitchFamily="34" charset="0"/>
              </a:endParaRPr>
            </a:p>
          </p:txBody>
        </p:sp>
      </p:grpSp>
      <p:grpSp>
        <p:nvGrpSpPr>
          <p:cNvPr id="310" name="Group 309"/>
          <p:cNvGrpSpPr/>
          <p:nvPr/>
        </p:nvGrpSpPr>
        <p:grpSpPr>
          <a:xfrm>
            <a:off x="15362237" y="10064161"/>
            <a:ext cx="6643323" cy="1436096"/>
            <a:chOff x="15576914" y="1962121"/>
            <a:chExt cx="6643323" cy="1436096"/>
          </a:xfrm>
        </p:grpSpPr>
        <p:sp>
          <p:nvSpPr>
            <p:cNvPr id="311" name="TextBox 310"/>
            <p:cNvSpPr txBox="1"/>
            <p:nvPr/>
          </p:nvSpPr>
          <p:spPr>
            <a:xfrm>
              <a:off x="15576914" y="2437990"/>
              <a:ext cx="664332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 important.</a:t>
              </a:r>
            </a:p>
          </p:txBody>
        </p:sp>
        <p:sp>
          <p:nvSpPr>
            <p:cNvPr id="312" name="TextBox 311"/>
            <p:cNvSpPr txBox="1"/>
            <p:nvPr/>
          </p:nvSpPr>
          <p:spPr>
            <a:xfrm>
              <a:off x="15576914" y="1962121"/>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D</a:t>
              </a:r>
              <a:endParaRPr lang="id-ID" sz="3600" b="1" dirty="0">
                <a:solidFill>
                  <a:schemeClr val="bg1"/>
                </a:solidFill>
                <a:latin typeface="Lato" pitchFamily="34" charset="0"/>
                <a:ea typeface="Lato" pitchFamily="34" charset="0"/>
                <a:cs typeface="Lato" pitchFamily="34" charset="0"/>
              </a:endParaRPr>
            </a:p>
          </p:txBody>
        </p:sp>
      </p:grpSp>
      <p:cxnSp>
        <p:nvCxnSpPr>
          <p:cNvPr id="313" name="ตัวเชื่อมต่อตรง 237"/>
          <p:cNvCxnSpPr/>
          <p:nvPr/>
        </p:nvCxnSpPr>
        <p:spPr>
          <a:xfrm>
            <a:off x="4207166" y="4516651"/>
            <a:ext cx="4348053" cy="72204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316" name="Group 315"/>
          <p:cNvGrpSpPr/>
          <p:nvPr/>
        </p:nvGrpSpPr>
        <p:grpSpPr>
          <a:xfrm>
            <a:off x="1387766" y="3977193"/>
            <a:ext cx="3413655" cy="1834668"/>
            <a:chOff x="1387766" y="4495800"/>
            <a:chExt cx="3413655" cy="1834668"/>
          </a:xfrm>
        </p:grpSpPr>
        <p:sp>
          <p:nvSpPr>
            <p:cNvPr id="314" name="TextBox 31"/>
            <p:cNvSpPr txBox="1">
              <a:spLocks noChangeArrowheads="1"/>
            </p:cNvSpPr>
            <p:nvPr/>
          </p:nvSpPr>
          <p:spPr bwMode="auto">
            <a:xfrm>
              <a:off x="1519342" y="4495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6"/>
                  </a:solidFill>
                  <a:latin typeface="Lato Black" pitchFamily="34" charset="0"/>
                  <a:ea typeface="Lato Black" pitchFamily="34" charset="0"/>
                  <a:cs typeface="Lato Black" pitchFamily="34" charset="0"/>
                </a:rPr>
                <a:t>35%</a:t>
              </a:r>
              <a:endParaRPr lang="id-ID" sz="5400" b="1" dirty="0">
                <a:solidFill>
                  <a:schemeClr val="accent6"/>
                </a:solidFill>
                <a:latin typeface="Lato Black" pitchFamily="34" charset="0"/>
                <a:ea typeface="Lato Black" pitchFamily="34" charset="0"/>
                <a:cs typeface="Lato Black" pitchFamily="34" charset="0"/>
              </a:endParaRPr>
            </a:p>
          </p:txBody>
        </p:sp>
        <p:sp>
          <p:nvSpPr>
            <p:cNvPr id="315" name="TextBox 314"/>
            <p:cNvSpPr txBox="1"/>
            <p:nvPr/>
          </p:nvSpPr>
          <p:spPr>
            <a:xfrm>
              <a:off x="1387766" y="5370241"/>
              <a:ext cx="3413655"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cxnSp>
        <p:nvCxnSpPr>
          <p:cNvPr id="317" name="ตัวเชื่อมต่อตรง 237"/>
          <p:cNvCxnSpPr/>
          <p:nvPr/>
        </p:nvCxnSpPr>
        <p:spPr>
          <a:xfrm>
            <a:off x="4178430" y="6568183"/>
            <a:ext cx="4348053" cy="72204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318" name="Group 317"/>
          <p:cNvGrpSpPr/>
          <p:nvPr/>
        </p:nvGrpSpPr>
        <p:grpSpPr>
          <a:xfrm>
            <a:off x="1359030" y="6028725"/>
            <a:ext cx="3413655" cy="1834668"/>
            <a:chOff x="1387766" y="4495800"/>
            <a:chExt cx="3413655" cy="1834668"/>
          </a:xfrm>
        </p:grpSpPr>
        <p:sp>
          <p:nvSpPr>
            <p:cNvPr id="319" name="TextBox 31"/>
            <p:cNvSpPr txBox="1">
              <a:spLocks noChangeArrowheads="1"/>
            </p:cNvSpPr>
            <p:nvPr/>
          </p:nvSpPr>
          <p:spPr bwMode="auto">
            <a:xfrm>
              <a:off x="1519342" y="4495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5"/>
                  </a:solidFill>
                  <a:latin typeface="Lato Black" pitchFamily="34" charset="0"/>
                  <a:ea typeface="Lato Black" pitchFamily="34" charset="0"/>
                  <a:cs typeface="Lato Black" pitchFamily="34" charset="0"/>
                </a:rPr>
                <a:t>54%</a:t>
              </a:r>
              <a:endParaRPr lang="id-ID" sz="5400" b="1" dirty="0">
                <a:solidFill>
                  <a:schemeClr val="accent5"/>
                </a:solidFill>
                <a:latin typeface="Lato Black" pitchFamily="34" charset="0"/>
                <a:ea typeface="Lato Black" pitchFamily="34" charset="0"/>
                <a:cs typeface="Lato Black" pitchFamily="34" charset="0"/>
              </a:endParaRPr>
            </a:p>
          </p:txBody>
        </p:sp>
        <p:sp>
          <p:nvSpPr>
            <p:cNvPr id="320" name="TextBox 319"/>
            <p:cNvSpPr txBox="1"/>
            <p:nvPr/>
          </p:nvSpPr>
          <p:spPr>
            <a:xfrm>
              <a:off x="1387766" y="5370241"/>
              <a:ext cx="3413655"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cxnSp>
        <p:nvCxnSpPr>
          <p:cNvPr id="321" name="ตัวเชื่อมต่อตรง 237"/>
          <p:cNvCxnSpPr/>
          <p:nvPr/>
        </p:nvCxnSpPr>
        <p:spPr>
          <a:xfrm>
            <a:off x="4265439" y="8843551"/>
            <a:ext cx="4348053" cy="72204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322" name="Group 321"/>
          <p:cNvGrpSpPr/>
          <p:nvPr/>
        </p:nvGrpSpPr>
        <p:grpSpPr>
          <a:xfrm>
            <a:off x="1446039" y="8304093"/>
            <a:ext cx="3413655" cy="1834668"/>
            <a:chOff x="1387766" y="4495800"/>
            <a:chExt cx="3413655" cy="1834668"/>
          </a:xfrm>
        </p:grpSpPr>
        <p:sp>
          <p:nvSpPr>
            <p:cNvPr id="323" name="TextBox 31"/>
            <p:cNvSpPr txBox="1">
              <a:spLocks noChangeArrowheads="1"/>
            </p:cNvSpPr>
            <p:nvPr/>
          </p:nvSpPr>
          <p:spPr bwMode="auto">
            <a:xfrm>
              <a:off x="1519342" y="4495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1"/>
                  </a:solidFill>
                  <a:latin typeface="Lato Black" pitchFamily="34" charset="0"/>
                  <a:ea typeface="Lato Black" pitchFamily="34" charset="0"/>
                  <a:cs typeface="Lato Black" pitchFamily="34" charset="0"/>
                </a:rPr>
                <a:t>83%</a:t>
              </a:r>
              <a:endParaRPr lang="id-ID" sz="5400" b="1" dirty="0">
                <a:solidFill>
                  <a:schemeClr val="accent1"/>
                </a:solidFill>
                <a:latin typeface="Lato Black" pitchFamily="34" charset="0"/>
                <a:ea typeface="Lato Black" pitchFamily="34" charset="0"/>
                <a:cs typeface="Lato Black" pitchFamily="34" charset="0"/>
              </a:endParaRPr>
            </a:p>
          </p:txBody>
        </p:sp>
        <p:sp>
          <p:nvSpPr>
            <p:cNvPr id="324" name="TextBox 323"/>
            <p:cNvSpPr txBox="1"/>
            <p:nvPr/>
          </p:nvSpPr>
          <p:spPr>
            <a:xfrm>
              <a:off x="1387766" y="5370241"/>
              <a:ext cx="3413655"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cxnSp>
        <p:nvCxnSpPr>
          <p:cNvPr id="325" name="ตัวเชื่อมต่อตรง 237"/>
          <p:cNvCxnSpPr/>
          <p:nvPr/>
        </p:nvCxnSpPr>
        <p:spPr>
          <a:xfrm>
            <a:off x="4236703" y="10895083"/>
            <a:ext cx="4348053" cy="722041"/>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326" name="Group 325"/>
          <p:cNvGrpSpPr/>
          <p:nvPr/>
        </p:nvGrpSpPr>
        <p:grpSpPr>
          <a:xfrm>
            <a:off x="1417303" y="10355625"/>
            <a:ext cx="3413655" cy="1834668"/>
            <a:chOff x="1387766" y="4495800"/>
            <a:chExt cx="3413655" cy="1834668"/>
          </a:xfrm>
        </p:grpSpPr>
        <p:sp>
          <p:nvSpPr>
            <p:cNvPr id="327" name="TextBox 31"/>
            <p:cNvSpPr txBox="1">
              <a:spLocks noChangeArrowheads="1"/>
            </p:cNvSpPr>
            <p:nvPr/>
          </p:nvSpPr>
          <p:spPr bwMode="auto">
            <a:xfrm>
              <a:off x="1519342" y="4495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2"/>
                  </a:solidFill>
                  <a:latin typeface="Lato Black" pitchFamily="34" charset="0"/>
                  <a:ea typeface="Lato Black" pitchFamily="34" charset="0"/>
                  <a:cs typeface="Lato Black" pitchFamily="34" charset="0"/>
                </a:rPr>
                <a:t>91%</a:t>
              </a:r>
              <a:endParaRPr lang="id-ID" sz="5400" b="1" dirty="0">
                <a:solidFill>
                  <a:schemeClr val="accent2"/>
                </a:solidFill>
                <a:latin typeface="Lato Black" pitchFamily="34" charset="0"/>
                <a:ea typeface="Lato Black" pitchFamily="34" charset="0"/>
                <a:cs typeface="Lato Black" pitchFamily="34" charset="0"/>
              </a:endParaRPr>
            </a:p>
          </p:txBody>
        </p:sp>
        <p:sp>
          <p:nvSpPr>
            <p:cNvPr id="328" name="TextBox 327"/>
            <p:cNvSpPr txBox="1"/>
            <p:nvPr/>
          </p:nvSpPr>
          <p:spPr>
            <a:xfrm>
              <a:off x="1387766" y="5370241"/>
              <a:ext cx="3413655"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spTree>
    <p:extLst>
      <p:ext uri="{BB962C8B-B14F-4D97-AF65-F5344CB8AC3E}">
        <p14:creationId xmlns:p14="http://schemas.microsoft.com/office/powerpoint/2010/main" val="1349905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48"/>
                                        </p:tgtEl>
                                        <p:attrNameLst>
                                          <p:attrName>style.visibility</p:attrName>
                                        </p:attrNameLst>
                                      </p:cBhvr>
                                      <p:to>
                                        <p:strVal val="visible"/>
                                      </p:to>
                                    </p:set>
                                    <p:anim calcmode="lin" valueType="num">
                                      <p:cBhvr additive="base">
                                        <p:cTn id="7" dur="500" fill="hold"/>
                                        <p:tgtEl>
                                          <p:spTgt spid="248"/>
                                        </p:tgtEl>
                                        <p:attrNameLst>
                                          <p:attrName>ppt_x</p:attrName>
                                        </p:attrNameLst>
                                      </p:cBhvr>
                                      <p:tavLst>
                                        <p:tav tm="0">
                                          <p:val>
                                            <p:strVal val="#ppt_x"/>
                                          </p:val>
                                        </p:tav>
                                        <p:tav tm="100000">
                                          <p:val>
                                            <p:strVal val="#ppt_x"/>
                                          </p:val>
                                        </p:tav>
                                      </p:tavLst>
                                    </p:anim>
                                    <p:anim calcmode="lin" valueType="num">
                                      <p:cBhvr additive="base">
                                        <p:cTn id="8" dur="500" fill="hold"/>
                                        <p:tgtEl>
                                          <p:spTgt spid="24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2" fill="hold" nodeType="afterEffect">
                                  <p:stCondLst>
                                    <p:cond delay="0"/>
                                  </p:stCondLst>
                                  <p:childTnLst>
                                    <p:set>
                                      <p:cBhvr>
                                        <p:cTn id="11" dur="1" fill="hold">
                                          <p:stCondLst>
                                            <p:cond delay="0"/>
                                          </p:stCondLst>
                                        </p:cTn>
                                        <p:tgtEl>
                                          <p:spTgt spid="313"/>
                                        </p:tgtEl>
                                        <p:attrNameLst>
                                          <p:attrName>style.visibility</p:attrName>
                                        </p:attrNameLst>
                                      </p:cBhvr>
                                      <p:to>
                                        <p:strVal val="visible"/>
                                      </p:to>
                                    </p:set>
                                    <p:animEffect transition="in" filter="wipe(right)">
                                      <p:cBhvr>
                                        <p:cTn id="12" dur="500"/>
                                        <p:tgtEl>
                                          <p:spTgt spid="313"/>
                                        </p:tgtEl>
                                      </p:cBhvr>
                                    </p:animEffect>
                                  </p:childTnLst>
                                </p:cTn>
                              </p:par>
                            </p:childTnLst>
                          </p:cTn>
                        </p:par>
                        <p:par>
                          <p:cTn id="13" fill="hold">
                            <p:stCondLst>
                              <p:cond delay="1000"/>
                            </p:stCondLst>
                            <p:childTnLst>
                              <p:par>
                                <p:cTn id="14" presetID="22" presetClass="entr" presetSubtype="2" fill="hold" nodeType="afterEffect">
                                  <p:stCondLst>
                                    <p:cond delay="0"/>
                                  </p:stCondLst>
                                  <p:childTnLst>
                                    <p:set>
                                      <p:cBhvr>
                                        <p:cTn id="15" dur="1" fill="hold">
                                          <p:stCondLst>
                                            <p:cond delay="0"/>
                                          </p:stCondLst>
                                        </p:cTn>
                                        <p:tgtEl>
                                          <p:spTgt spid="317"/>
                                        </p:tgtEl>
                                        <p:attrNameLst>
                                          <p:attrName>style.visibility</p:attrName>
                                        </p:attrNameLst>
                                      </p:cBhvr>
                                      <p:to>
                                        <p:strVal val="visible"/>
                                      </p:to>
                                    </p:set>
                                    <p:animEffect transition="in" filter="wipe(right)">
                                      <p:cBhvr>
                                        <p:cTn id="16" dur="500"/>
                                        <p:tgtEl>
                                          <p:spTgt spid="317"/>
                                        </p:tgtEl>
                                      </p:cBhvr>
                                    </p:animEffect>
                                  </p:childTnLst>
                                </p:cTn>
                              </p:par>
                            </p:childTnLst>
                          </p:cTn>
                        </p:par>
                        <p:par>
                          <p:cTn id="17" fill="hold">
                            <p:stCondLst>
                              <p:cond delay="1500"/>
                            </p:stCondLst>
                            <p:childTnLst>
                              <p:par>
                                <p:cTn id="18" presetID="22" presetClass="entr" presetSubtype="2" fill="hold" nodeType="afterEffect">
                                  <p:stCondLst>
                                    <p:cond delay="0"/>
                                  </p:stCondLst>
                                  <p:childTnLst>
                                    <p:set>
                                      <p:cBhvr>
                                        <p:cTn id="19" dur="1" fill="hold">
                                          <p:stCondLst>
                                            <p:cond delay="0"/>
                                          </p:stCondLst>
                                        </p:cTn>
                                        <p:tgtEl>
                                          <p:spTgt spid="321"/>
                                        </p:tgtEl>
                                        <p:attrNameLst>
                                          <p:attrName>style.visibility</p:attrName>
                                        </p:attrNameLst>
                                      </p:cBhvr>
                                      <p:to>
                                        <p:strVal val="visible"/>
                                      </p:to>
                                    </p:set>
                                    <p:animEffect transition="in" filter="wipe(right)">
                                      <p:cBhvr>
                                        <p:cTn id="20" dur="500"/>
                                        <p:tgtEl>
                                          <p:spTgt spid="321"/>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325"/>
                                        </p:tgtEl>
                                        <p:attrNameLst>
                                          <p:attrName>style.visibility</p:attrName>
                                        </p:attrNameLst>
                                      </p:cBhvr>
                                      <p:to>
                                        <p:strVal val="visible"/>
                                      </p:to>
                                    </p:set>
                                    <p:animEffect transition="in" filter="wipe(right)">
                                      <p:cBhvr>
                                        <p:cTn id="24" dur="500"/>
                                        <p:tgtEl>
                                          <p:spTgt spid="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กลุ่ม 1"/>
          <p:cNvGrpSpPr/>
          <p:nvPr/>
        </p:nvGrpSpPr>
        <p:grpSpPr>
          <a:xfrm>
            <a:off x="8885237" y="3964697"/>
            <a:ext cx="7064297" cy="7465303"/>
            <a:chOff x="9646898" y="5370624"/>
            <a:chExt cx="5464436" cy="5774626"/>
          </a:xfrm>
        </p:grpSpPr>
        <p:grpSp>
          <p:nvGrpSpPr>
            <p:cNvPr id="35" name="กลุ่ม 34"/>
            <p:cNvGrpSpPr/>
            <p:nvPr/>
          </p:nvGrpSpPr>
          <p:grpSpPr>
            <a:xfrm>
              <a:off x="9646898" y="5446824"/>
              <a:ext cx="1654436" cy="5698426"/>
              <a:chOff x="6510338" y="4775200"/>
              <a:chExt cx="1568450" cy="5402263"/>
            </a:xfrm>
            <a:solidFill>
              <a:schemeClr val="accent3"/>
            </a:solidFill>
          </p:grpSpPr>
          <p:sp>
            <p:nvSpPr>
              <p:cNvPr id="36" name="Freeform 7"/>
              <p:cNvSpPr>
                <a:spLocks noEditPoints="1"/>
              </p:cNvSpPr>
              <p:nvPr/>
            </p:nvSpPr>
            <p:spPr bwMode="auto">
              <a:xfrm>
                <a:off x="6510338" y="5535613"/>
                <a:ext cx="1568450" cy="4641850"/>
              </a:xfrm>
              <a:custGeom>
                <a:avLst/>
                <a:gdLst>
                  <a:gd name="T0" fmla="*/ 94 w 97"/>
                  <a:gd name="T1" fmla="*/ 14 h 287"/>
                  <a:gd name="T2" fmla="*/ 71 w 97"/>
                  <a:gd name="T3" fmla="*/ 0 h 287"/>
                  <a:gd name="T4" fmla="*/ 70 w 97"/>
                  <a:gd name="T5" fmla="*/ 0 h 287"/>
                  <a:gd name="T6" fmla="*/ 56 w 97"/>
                  <a:gd name="T7" fmla="*/ 11 h 287"/>
                  <a:gd name="T8" fmla="*/ 47 w 97"/>
                  <a:gd name="T9" fmla="*/ 16 h 287"/>
                  <a:gd name="T10" fmla="*/ 46 w 97"/>
                  <a:gd name="T11" fmla="*/ 8 h 287"/>
                  <a:gd name="T12" fmla="*/ 31 w 97"/>
                  <a:gd name="T13" fmla="*/ 15 h 287"/>
                  <a:gd name="T14" fmla="*/ 10 w 97"/>
                  <a:gd name="T15" fmla="*/ 41 h 287"/>
                  <a:gd name="T16" fmla="*/ 18 w 97"/>
                  <a:gd name="T17" fmla="*/ 69 h 287"/>
                  <a:gd name="T18" fmla="*/ 21 w 97"/>
                  <a:gd name="T19" fmla="*/ 97 h 287"/>
                  <a:gd name="T20" fmla="*/ 23 w 97"/>
                  <a:gd name="T21" fmla="*/ 131 h 287"/>
                  <a:gd name="T22" fmla="*/ 33 w 97"/>
                  <a:gd name="T23" fmla="*/ 209 h 287"/>
                  <a:gd name="T24" fmla="*/ 23 w 97"/>
                  <a:gd name="T25" fmla="*/ 249 h 287"/>
                  <a:gd name="T26" fmla="*/ 11 w 97"/>
                  <a:gd name="T27" fmla="*/ 257 h 287"/>
                  <a:gd name="T28" fmla="*/ 40 w 97"/>
                  <a:gd name="T29" fmla="*/ 252 h 287"/>
                  <a:gd name="T30" fmla="*/ 53 w 97"/>
                  <a:gd name="T31" fmla="*/ 251 h 287"/>
                  <a:gd name="T32" fmla="*/ 53 w 97"/>
                  <a:gd name="T33" fmla="*/ 224 h 287"/>
                  <a:gd name="T34" fmla="*/ 55 w 97"/>
                  <a:gd name="T35" fmla="*/ 185 h 287"/>
                  <a:gd name="T36" fmla="*/ 54 w 97"/>
                  <a:gd name="T37" fmla="*/ 158 h 287"/>
                  <a:gd name="T38" fmla="*/ 63 w 97"/>
                  <a:gd name="T39" fmla="*/ 225 h 287"/>
                  <a:gd name="T40" fmla="*/ 71 w 97"/>
                  <a:gd name="T41" fmla="*/ 257 h 287"/>
                  <a:gd name="T42" fmla="*/ 70 w 97"/>
                  <a:gd name="T43" fmla="*/ 287 h 287"/>
                  <a:gd name="T44" fmla="*/ 87 w 97"/>
                  <a:gd name="T45" fmla="*/ 259 h 287"/>
                  <a:gd name="T46" fmla="*/ 89 w 97"/>
                  <a:gd name="T47" fmla="*/ 227 h 287"/>
                  <a:gd name="T48" fmla="*/ 82 w 97"/>
                  <a:gd name="T49" fmla="*/ 154 h 287"/>
                  <a:gd name="T50" fmla="*/ 92 w 97"/>
                  <a:gd name="T51" fmla="*/ 129 h 287"/>
                  <a:gd name="T52" fmla="*/ 83 w 97"/>
                  <a:gd name="T53" fmla="*/ 78 h 287"/>
                  <a:gd name="T54" fmla="*/ 93 w 97"/>
                  <a:gd name="T55" fmla="*/ 38 h 287"/>
                  <a:gd name="T56" fmla="*/ 37 w 97"/>
                  <a:gd name="T57" fmla="*/ 80 h 287"/>
                  <a:gd name="T58" fmla="*/ 39 w 97"/>
                  <a:gd name="T59" fmla="*/ 93 h 287"/>
                  <a:gd name="T60" fmla="*/ 40 w 97"/>
                  <a:gd name="T61" fmla="*/ 54 h 287"/>
                  <a:gd name="T62" fmla="*/ 35 w 97"/>
                  <a:gd name="T63" fmla="*/ 61 h 287"/>
                  <a:gd name="T64" fmla="*/ 39 w 97"/>
                  <a:gd name="T65" fmla="*/ 47 h 287"/>
                  <a:gd name="T66" fmla="*/ 40 w 97"/>
                  <a:gd name="T67" fmla="*/ 5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7" h="287">
                    <a:moveTo>
                      <a:pt x="93" y="38"/>
                    </a:moveTo>
                    <a:cubicBezTo>
                      <a:pt x="95" y="26"/>
                      <a:pt x="97" y="17"/>
                      <a:pt x="94" y="14"/>
                    </a:cubicBezTo>
                    <a:cubicBezTo>
                      <a:pt x="90" y="11"/>
                      <a:pt x="84" y="13"/>
                      <a:pt x="79" y="9"/>
                    </a:cubicBezTo>
                    <a:cubicBezTo>
                      <a:pt x="74" y="5"/>
                      <a:pt x="73" y="0"/>
                      <a:pt x="71" y="0"/>
                    </a:cubicBezTo>
                    <a:cubicBezTo>
                      <a:pt x="71" y="0"/>
                      <a:pt x="70" y="0"/>
                      <a:pt x="70" y="0"/>
                    </a:cubicBezTo>
                    <a:cubicBezTo>
                      <a:pt x="70" y="0"/>
                      <a:pt x="70" y="0"/>
                      <a:pt x="70" y="0"/>
                    </a:cubicBezTo>
                    <a:cubicBezTo>
                      <a:pt x="67" y="3"/>
                      <a:pt x="57" y="14"/>
                      <a:pt x="57" y="14"/>
                    </a:cubicBezTo>
                    <a:cubicBezTo>
                      <a:pt x="57" y="14"/>
                      <a:pt x="57" y="13"/>
                      <a:pt x="56" y="11"/>
                    </a:cubicBezTo>
                    <a:cubicBezTo>
                      <a:pt x="56" y="9"/>
                      <a:pt x="55" y="7"/>
                      <a:pt x="52" y="8"/>
                    </a:cubicBezTo>
                    <a:cubicBezTo>
                      <a:pt x="49" y="8"/>
                      <a:pt x="51" y="13"/>
                      <a:pt x="47" y="16"/>
                    </a:cubicBezTo>
                    <a:cubicBezTo>
                      <a:pt x="47" y="13"/>
                      <a:pt x="47" y="10"/>
                      <a:pt x="46" y="8"/>
                    </a:cubicBezTo>
                    <a:cubicBezTo>
                      <a:pt x="46" y="8"/>
                      <a:pt x="46" y="8"/>
                      <a:pt x="46" y="8"/>
                    </a:cubicBezTo>
                    <a:cubicBezTo>
                      <a:pt x="46" y="8"/>
                      <a:pt x="45" y="8"/>
                      <a:pt x="45" y="9"/>
                    </a:cubicBezTo>
                    <a:cubicBezTo>
                      <a:pt x="43" y="11"/>
                      <a:pt x="35" y="13"/>
                      <a:pt x="31" y="15"/>
                    </a:cubicBezTo>
                    <a:cubicBezTo>
                      <a:pt x="26" y="16"/>
                      <a:pt x="23" y="19"/>
                      <a:pt x="21" y="24"/>
                    </a:cubicBezTo>
                    <a:cubicBezTo>
                      <a:pt x="18" y="30"/>
                      <a:pt x="15" y="37"/>
                      <a:pt x="10" y="41"/>
                    </a:cubicBezTo>
                    <a:cubicBezTo>
                      <a:pt x="6" y="46"/>
                      <a:pt x="0" y="53"/>
                      <a:pt x="2" y="60"/>
                    </a:cubicBezTo>
                    <a:cubicBezTo>
                      <a:pt x="3" y="67"/>
                      <a:pt x="13" y="72"/>
                      <a:pt x="18" y="69"/>
                    </a:cubicBezTo>
                    <a:cubicBezTo>
                      <a:pt x="24" y="66"/>
                      <a:pt x="26" y="66"/>
                      <a:pt x="26" y="66"/>
                    </a:cubicBezTo>
                    <a:cubicBezTo>
                      <a:pt x="26" y="66"/>
                      <a:pt x="22" y="81"/>
                      <a:pt x="21" y="97"/>
                    </a:cubicBezTo>
                    <a:cubicBezTo>
                      <a:pt x="19" y="112"/>
                      <a:pt x="15" y="127"/>
                      <a:pt x="17" y="128"/>
                    </a:cubicBezTo>
                    <a:cubicBezTo>
                      <a:pt x="20" y="129"/>
                      <a:pt x="23" y="131"/>
                      <a:pt x="23" y="131"/>
                    </a:cubicBezTo>
                    <a:cubicBezTo>
                      <a:pt x="23" y="131"/>
                      <a:pt x="24" y="152"/>
                      <a:pt x="28" y="171"/>
                    </a:cubicBezTo>
                    <a:cubicBezTo>
                      <a:pt x="31" y="190"/>
                      <a:pt x="33" y="198"/>
                      <a:pt x="33" y="209"/>
                    </a:cubicBezTo>
                    <a:cubicBezTo>
                      <a:pt x="34" y="220"/>
                      <a:pt x="35" y="229"/>
                      <a:pt x="34" y="233"/>
                    </a:cubicBezTo>
                    <a:cubicBezTo>
                      <a:pt x="33" y="238"/>
                      <a:pt x="27" y="247"/>
                      <a:pt x="23" y="249"/>
                    </a:cubicBezTo>
                    <a:cubicBezTo>
                      <a:pt x="19" y="251"/>
                      <a:pt x="13" y="251"/>
                      <a:pt x="10" y="252"/>
                    </a:cubicBezTo>
                    <a:cubicBezTo>
                      <a:pt x="7" y="253"/>
                      <a:pt x="5" y="256"/>
                      <a:pt x="11" y="257"/>
                    </a:cubicBezTo>
                    <a:cubicBezTo>
                      <a:pt x="17" y="258"/>
                      <a:pt x="29" y="257"/>
                      <a:pt x="32" y="256"/>
                    </a:cubicBezTo>
                    <a:cubicBezTo>
                      <a:pt x="35" y="255"/>
                      <a:pt x="40" y="252"/>
                      <a:pt x="40" y="252"/>
                    </a:cubicBezTo>
                    <a:cubicBezTo>
                      <a:pt x="40" y="252"/>
                      <a:pt x="38" y="256"/>
                      <a:pt x="45" y="256"/>
                    </a:cubicBezTo>
                    <a:cubicBezTo>
                      <a:pt x="52" y="256"/>
                      <a:pt x="53" y="256"/>
                      <a:pt x="53" y="251"/>
                    </a:cubicBezTo>
                    <a:cubicBezTo>
                      <a:pt x="53" y="247"/>
                      <a:pt x="53" y="242"/>
                      <a:pt x="54" y="239"/>
                    </a:cubicBezTo>
                    <a:cubicBezTo>
                      <a:pt x="55" y="236"/>
                      <a:pt x="50" y="228"/>
                      <a:pt x="53" y="224"/>
                    </a:cubicBezTo>
                    <a:cubicBezTo>
                      <a:pt x="55" y="220"/>
                      <a:pt x="57" y="209"/>
                      <a:pt x="55" y="202"/>
                    </a:cubicBezTo>
                    <a:cubicBezTo>
                      <a:pt x="53" y="196"/>
                      <a:pt x="56" y="190"/>
                      <a:pt x="55" y="185"/>
                    </a:cubicBezTo>
                    <a:cubicBezTo>
                      <a:pt x="54" y="181"/>
                      <a:pt x="54" y="175"/>
                      <a:pt x="54" y="169"/>
                    </a:cubicBezTo>
                    <a:cubicBezTo>
                      <a:pt x="54" y="163"/>
                      <a:pt x="54" y="158"/>
                      <a:pt x="54" y="158"/>
                    </a:cubicBezTo>
                    <a:cubicBezTo>
                      <a:pt x="54" y="158"/>
                      <a:pt x="58" y="182"/>
                      <a:pt x="60" y="189"/>
                    </a:cubicBezTo>
                    <a:cubicBezTo>
                      <a:pt x="61" y="195"/>
                      <a:pt x="63" y="218"/>
                      <a:pt x="63" y="225"/>
                    </a:cubicBezTo>
                    <a:cubicBezTo>
                      <a:pt x="63" y="232"/>
                      <a:pt x="68" y="241"/>
                      <a:pt x="68" y="247"/>
                    </a:cubicBezTo>
                    <a:cubicBezTo>
                      <a:pt x="69" y="253"/>
                      <a:pt x="69" y="257"/>
                      <a:pt x="71" y="257"/>
                    </a:cubicBezTo>
                    <a:cubicBezTo>
                      <a:pt x="72" y="257"/>
                      <a:pt x="69" y="264"/>
                      <a:pt x="68" y="270"/>
                    </a:cubicBezTo>
                    <a:cubicBezTo>
                      <a:pt x="66" y="275"/>
                      <a:pt x="63" y="287"/>
                      <a:pt x="70" y="287"/>
                    </a:cubicBezTo>
                    <a:cubicBezTo>
                      <a:pt x="77" y="287"/>
                      <a:pt x="85" y="284"/>
                      <a:pt x="85" y="276"/>
                    </a:cubicBezTo>
                    <a:cubicBezTo>
                      <a:pt x="86" y="269"/>
                      <a:pt x="85" y="262"/>
                      <a:pt x="87" y="259"/>
                    </a:cubicBezTo>
                    <a:cubicBezTo>
                      <a:pt x="89" y="256"/>
                      <a:pt x="89" y="250"/>
                      <a:pt x="89" y="246"/>
                    </a:cubicBezTo>
                    <a:cubicBezTo>
                      <a:pt x="88" y="242"/>
                      <a:pt x="90" y="235"/>
                      <a:pt x="89" y="227"/>
                    </a:cubicBezTo>
                    <a:cubicBezTo>
                      <a:pt x="88" y="218"/>
                      <a:pt x="88" y="204"/>
                      <a:pt x="86" y="194"/>
                    </a:cubicBezTo>
                    <a:cubicBezTo>
                      <a:pt x="84" y="183"/>
                      <a:pt x="83" y="167"/>
                      <a:pt x="82" y="154"/>
                    </a:cubicBezTo>
                    <a:cubicBezTo>
                      <a:pt x="81" y="141"/>
                      <a:pt x="80" y="135"/>
                      <a:pt x="82" y="133"/>
                    </a:cubicBezTo>
                    <a:cubicBezTo>
                      <a:pt x="83" y="131"/>
                      <a:pt x="90" y="129"/>
                      <a:pt x="92" y="129"/>
                    </a:cubicBezTo>
                    <a:cubicBezTo>
                      <a:pt x="94" y="128"/>
                      <a:pt x="90" y="115"/>
                      <a:pt x="88" y="104"/>
                    </a:cubicBezTo>
                    <a:cubicBezTo>
                      <a:pt x="87" y="93"/>
                      <a:pt x="84" y="86"/>
                      <a:pt x="83" y="78"/>
                    </a:cubicBezTo>
                    <a:cubicBezTo>
                      <a:pt x="81" y="70"/>
                      <a:pt x="81" y="66"/>
                      <a:pt x="84" y="61"/>
                    </a:cubicBezTo>
                    <a:cubicBezTo>
                      <a:pt x="88" y="55"/>
                      <a:pt x="92" y="51"/>
                      <a:pt x="93" y="38"/>
                    </a:cubicBezTo>
                    <a:close/>
                    <a:moveTo>
                      <a:pt x="34" y="92"/>
                    </a:moveTo>
                    <a:cubicBezTo>
                      <a:pt x="34" y="92"/>
                      <a:pt x="35" y="86"/>
                      <a:pt x="37" y="80"/>
                    </a:cubicBezTo>
                    <a:cubicBezTo>
                      <a:pt x="37" y="80"/>
                      <a:pt x="38" y="87"/>
                      <a:pt x="39" y="90"/>
                    </a:cubicBezTo>
                    <a:cubicBezTo>
                      <a:pt x="39" y="92"/>
                      <a:pt x="39" y="93"/>
                      <a:pt x="39" y="93"/>
                    </a:cubicBezTo>
                    <a:lnTo>
                      <a:pt x="34" y="92"/>
                    </a:lnTo>
                    <a:close/>
                    <a:moveTo>
                      <a:pt x="40" y="54"/>
                    </a:moveTo>
                    <a:cubicBezTo>
                      <a:pt x="40" y="58"/>
                      <a:pt x="40" y="60"/>
                      <a:pt x="40" y="60"/>
                    </a:cubicBezTo>
                    <a:cubicBezTo>
                      <a:pt x="35" y="61"/>
                      <a:pt x="35" y="61"/>
                      <a:pt x="35" y="61"/>
                    </a:cubicBezTo>
                    <a:cubicBezTo>
                      <a:pt x="35" y="61"/>
                      <a:pt x="34" y="57"/>
                      <a:pt x="35" y="53"/>
                    </a:cubicBezTo>
                    <a:cubicBezTo>
                      <a:pt x="37" y="49"/>
                      <a:pt x="38" y="48"/>
                      <a:pt x="39" y="47"/>
                    </a:cubicBezTo>
                    <a:cubicBezTo>
                      <a:pt x="45" y="47"/>
                      <a:pt x="45" y="47"/>
                      <a:pt x="45" y="47"/>
                    </a:cubicBezTo>
                    <a:cubicBezTo>
                      <a:pt x="45" y="47"/>
                      <a:pt x="40" y="50"/>
                      <a:pt x="4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 name="Freeform 8"/>
              <p:cNvSpPr>
                <a:spLocks/>
              </p:cNvSpPr>
              <p:nvPr/>
            </p:nvSpPr>
            <p:spPr bwMode="auto">
              <a:xfrm>
                <a:off x="7140576" y="4775200"/>
                <a:ext cx="566738" cy="873125"/>
              </a:xfrm>
              <a:custGeom>
                <a:avLst/>
                <a:gdLst>
                  <a:gd name="T0" fmla="*/ 1 w 35"/>
                  <a:gd name="T1" fmla="*/ 14 h 54"/>
                  <a:gd name="T2" fmla="*/ 2 w 35"/>
                  <a:gd name="T3" fmla="*/ 19 h 54"/>
                  <a:gd name="T4" fmla="*/ 2 w 35"/>
                  <a:gd name="T5" fmla="*/ 37 h 54"/>
                  <a:gd name="T6" fmla="*/ 6 w 35"/>
                  <a:gd name="T7" fmla="*/ 45 h 54"/>
                  <a:gd name="T8" fmla="*/ 9 w 35"/>
                  <a:gd name="T9" fmla="*/ 50 h 54"/>
                  <a:gd name="T10" fmla="*/ 8 w 35"/>
                  <a:gd name="T11" fmla="*/ 52 h 54"/>
                  <a:gd name="T12" fmla="*/ 13 w 35"/>
                  <a:gd name="T13" fmla="*/ 54 h 54"/>
                  <a:gd name="T14" fmla="*/ 29 w 35"/>
                  <a:gd name="T15" fmla="*/ 44 h 54"/>
                  <a:gd name="T16" fmla="*/ 29 w 35"/>
                  <a:gd name="T17" fmla="*/ 44 h 54"/>
                  <a:gd name="T18" fmla="*/ 29 w 35"/>
                  <a:gd name="T19" fmla="*/ 43 h 54"/>
                  <a:gd name="T20" fmla="*/ 30 w 35"/>
                  <a:gd name="T21" fmla="*/ 38 h 54"/>
                  <a:gd name="T22" fmla="*/ 34 w 35"/>
                  <a:gd name="T23" fmla="*/ 32 h 54"/>
                  <a:gd name="T24" fmla="*/ 35 w 35"/>
                  <a:gd name="T25" fmla="*/ 14 h 54"/>
                  <a:gd name="T26" fmla="*/ 18 w 35"/>
                  <a:gd name="T27" fmla="*/ 1 h 54"/>
                  <a:gd name="T28" fmla="*/ 6 w 35"/>
                  <a:gd name="T29" fmla="*/ 3 h 54"/>
                  <a:gd name="T30" fmla="*/ 1 w 35"/>
                  <a:gd name="T31" fmla="*/ 7 h 54"/>
                  <a:gd name="T32" fmla="*/ 1 w 35"/>
                  <a:gd name="T33"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4">
                    <a:moveTo>
                      <a:pt x="1" y="14"/>
                    </a:moveTo>
                    <a:cubicBezTo>
                      <a:pt x="1" y="16"/>
                      <a:pt x="1" y="18"/>
                      <a:pt x="2" y="19"/>
                    </a:cubicBezTo>
                    <a:cubicBezTo>
                      <a:pt x="2" y="23"/>
                      <a:pt x="2" y="35"/>
                      <a:pt x="2" y="37"/>
                    </a:cubicBezTo>
                    <a:cubicBezTo>
                      <a:pt x="3" y="40"/>
                      <a:pt x="4" y="44"/>
                      <a:pt x="6" y="45"/>
                    </a:cubicBezTo>
                    <a:cubicBezTo>
                      <a:pt x="9" y="47"/>
                      <a:pt x="9" y="48"/>
                      <a:pt x="9" y="50"/>
                    </a:cubicBezTo>
                    <a:cubicBezTo>
                      <a:pt x="9" y="51"/>
                      <a:pt x="9" y="52"/>
                      <a:pt x="8" y="52"/>
                    </a:cubicBezTo>
                    <a:cubicBezTo>
                      <a:pt x="10" y="53"/>
                      <a:pt x="12" y="54"/>
                      <a:pt x="13" y="54"/>
                    </a:cubicBezTo>
                    <a:cubicBezTo>
                      <a:pt x="17" y="54"/>
                      <a:pt x="26" y="47"/>
                      <a:pt x="29" y="44"/>
                    </a:cubicBezTo>
                    <a:cubicBezTo>
                      <a:pt x="29" y="44"/>
                      <a:pt x="29" y="44"/>
                      <a:pt x="29" y="44"/>
                    </a:cubicBezTo>
                    <a:cubicBezTo>
                      <a:pt x="29" y="44"/>
                      <a:pt x="29" y="43"/>
                      <a:pt x="29" y="43"/>
                    </a:cubicBezTo>
                    <a:cubicBezTo>
                      <a:pt x="29" y="40"/>
                      <a:pt x="30" y="38"/>
                      <a:pt x="30" y="38"/>
                    </a:cubicBezTo>
                    <a:cubicBezTo>
                      <a:pt x="30" y="38"/>
                      <a:pt x="33" y="35"/>
                      <a:pt x="34" y="32"/>
                    </a:cubicBezTo>
                    <a:cubicBezTo>
                      <a:pt x="35" y="28"/>
                      <a:pt x="35" y="20"/>
                      <a:pt x="35" y="14"/>
                    </a:cubicBezTo>
                    <a:cubicBezTo>
                      <a:pt x="34" y="8"/>
                      <a:pt x="28" y="1"/>
                      <a:pt x="18" y="1"/>
                    </a:cubicBezTo>
                    <a:cubicBezTo>
                      <a:pt x="14" y="0"/>
                      <a:pt x="10" y="1"/>
                      <a:pt x="6" y="3"/>
                    </a:cubicBezTo>
                    <a:cubicBezTo>
                      <a:pt x="5" y="4"/>
                      <a:pt x="2" y="6"/>
                      <a:pt x="1" y="7"/>
                    </a:cubicBezTo>
                    <a:cubicBezTo>
                      <a:pt x="0" y="9"/>
                      <a:pt x="0" y="12"/>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38" name="Freeform 9"/>
            <p:cNvSpPr>
              <a:spLocks noEditPoints="1"/>
            </p:cNvSpPr>
            <p:nvPr/>
          </p:nvSpPr>
          <p:spPr bwMode="auto">
            <a:xfrm>
              <a:off x="12764310" y="5514387"/>
              <a:ext cx="2347024" cy="5372800"/>
            </a:xfrm>
            <a:custGeom>
              <a:avLst/>
              <a:gdLst>
                <a:gd name="T0" fmla="*/ 33 w 149"/>
                <a:gd name="T1" fmla="*/ 255 h 341"/>
                <a:gd name="T2" fmla="*/ 38 w 149"/>
                <a:gd name="T3" fmla="*/ 302 h 341"/>
                <a:gd name="T4" fmla="*/ 39 w 149"/>
                <a:gd name="T5" fmla="*/ 319 h 341"/>
                <a:gd name="T6" fmla="*/ 44 w 149"/>
                <a:gd name="T7" fmla="*/ 334 h 341"/>
                <a:gd name="T8" fmla="*/ 67 w 149"/>
                <a:gd name="T9" fmla="*/ 334 h 341"/>
                <a:gd name="T10" fmla="*/ 61 w 149"/>
                <a:gd name="T11" fmla="*/ 324 h 341"/>
                <a:gd name="T12" fmla="*/ 60 w 149"/>
                <a:gd name="T13" fmla="*/ 301 h 341"/>
                <a:gd name="T14" fmla="*/ 57 w 149"/>
                <a:gd name="T15" fmla="*/ 280 h 341"/>
                <a:gd name="T16" fmla="*/ 67 w 149"/>
                <a:gd name="T17" fmla="*/ 257 h 341"/>
                <a:gd name="T18" fmla="*/ 75 w 149"/>
                <a:gd name="T19" fmla="*/ 271 h 341"/>
                <a:gd name="T20" fmla="*/ 83 w 149"/>
                <a:gd name="T21" fmla="*/ 301 h 341"/>
                <a:gd name="T22" fmla="*/ 91 w 149"/>
                <a:gd name="T23" fmla="*/ 324 h 341"/>
                <a:gd name="T24" fmla="*/ 107 w 149"/>
                <a:gd name="T25" fmla="*/ 334 h 341"/>
                <a:gd name="T26" fmla="*/ 127 w 149"/>
                <a:gd name="T27" fmla="*/ 335 h 341"/>
                <a:gd name="T28" fmla="*/ 135 w 149"/>
                <a:gd name="T29" fmla="*/ 326 h 341"/>
                <a:gd name="T30" fmla="*/ 115 w 149"/>
                <a:gd name="T31" fmla="*/ 307 h 341"/>
                <a:gd name="T32" fmla="*/ 105 w 149"/>
                <a:gd name="T33" fmla="*/ 282 h 341"/>
                <a:gd name="T34" fmla="*/ 101 w 149"/>
                <a:gd name="T35" fmla="*/ 246 h 341"/>
                <a:gd name="T36" fmla="*/ 101 w 149"/>
                <a:gd name="T37" fmla="*/ 187 h 341"/>
                <a:gd name="T38" fmla="*/ 102 w 149"/>
                <a:gd name="T39" fmla="*/ 154 h 341"/>
                <a:gd name="T40" fmla="*/ 98 w 149"/>
                <a:gd name="T41" fmla="*/ 122 h 341"/>
                <a:gd name="T42" fmla="*/ 88 w 149"/>
                <a:gd name="T43" fmla="*/ 66 h 341"/>
                <a:gd name="T44" fmla="*/ 72 w 149"/>
                <a:gd name="T45" fmla="*/ 48 h 341"/>
                <a:gd name="T46" fmla="*/ 80 w 149"/>
                <a:gd name="T47" fmla="*/ 30 h 341"/>
                <a:gd name="T48" fmla="*/ 80 w 149"/>
                <a:gd name="T49" fmla="*/ 13 h 341"/>
                <a:gd name="T50" fmla="*/ 58 w 149"/>
                <a:gd name="T51" fmla="*/ 3 h 341"/>
                <a:gd name="T52" fmla="*/ 46 w 149"/>
                <a:gd name="T53" fmla="*/ 23 h 341"/>
                <a:gd name="T54" fmla="*/ 49 w 149"/>
                <a:gd name="T55" fmla="*/ 35 h 341"/>
                <a:gd name="T56" fmla="*/ 50 w 149"/>
                <a:gd name="T57" fmla="*/ 44 h 341"/>
                <a:gd name="T58" fmla="*/ 42 w 149"/>
                <a:gd name="T59" fmla="*/ 54 h 341"/>
                <a:gd name="T60" fmla="*/ 19 w 149"/>
                <a:gd name="T61" fmla="*/ 71 h 341"/>
                <a:gd name="T62" fmla="*/ 16 w 149"/>
                <a:gd name="T63" fmla="*/ 95 h 341"/>
                <a:gd name="T64" fmla="*/ 19 w 149"/>
                <a:gd name="T65" fmla="*/ 124 h 341"/>
                <a:gd name="T66" fmla="*/ 20 w 149"/>
                <a:gd name="T67" fmla="*/ 151 h 341"/>
                <a:gd name="T68" fmla="*/ 26 w 149"/>
                <a:gd name="T69" fmla="*/ 188 h 341"/>
                <a:gd name="T70" fmla="*/ 25 w 149"/>
                <a:gd name="T71" fmla="*/ 197 h 341"/>
                <a:gd name="T72" fmla="*/ 3 w 149"/>
                <a:gd name="T73" fmla="*/ 198 h 341"/>
                <a:gd name="T74" fmla="*/ 1 w 149"/>
                <a:gd name="T75" fmla="*/ 251 h 341"/>
                <a:gd name="T76" fmla="*/ 50 w 149"/>
                <a:gd name="T77" fmla="*/ 54 h 341"/>
                <a:gd name="T78" fmla="*/ 78 w 149"/>
                <a:gd name="T79" fmla="*/ 86 h 341"/>
                <a:gd name="T80" fmla="*/ 92 w 149"/>
                <a:gd name="T81" fmla="*/ 163 h 341"/>
                <a:gd name="T82" fmla="*/ 65 w 149"/>
                <a:gd name="T83" fmla="*/ 73 h 341"/>
                <a:gd name="T84" fmla="*/ 50 w 149"/>
                <a:gd name="T85" fmla="*/ 17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341">
                  <a:moveTo>
                    <a:pt x="1" y="251"/>
                  </a:moveTo>
                  <a:cubicBezTo>
                    <a:pt x="1" y="253"/>
                    <a:pt x="2" y="253"/>
                    <a:pt x="4" y="253"/>
                  </a:cubicBezTo>
                  <a:cubicBezTo>
                    <a:pt x="5" y="253"/>
                    <a:pt x="33" y="255"/>
                    <a:pt x="33" y="255"/>
                  </a:cubicBezTo>
                  <a:cubicBezTo>
                    <a:pt x="33" y="255"/>
                    <a:pt x="33" y="262"/>
                    <a:pt x="33" y="265"/>
                  </a:cubicBezTo>
                  <a:cubicBezTo>
                    <a:pt x="33" y="267"/>
                    <a:pt x="33" y="289"/>
                    <a:pt x="35" y="292"/>
                  </a:cubicBezTo>
                  <a:cubicBezTo>
                    <a:pt x="37" y="295"/>
                    <a:pt x="35" y="300"/>
                    <a:pt x="38" y="302"/>
                  </a:cubicBezTo>
                  <a:cubicBezTo>
                    <a:pt x="41" y="303"/>
                    <a:pt x="39" y="307"/>
                    <a:pt x="38" y="307"/>
                  </a:cubicBezTo>
                  <a:cubicBezTo>
                    <a:pt x="38" y="308"/>
                    <a:pt x="38" y="310"/>
                    <a:pt x="38" y="311"/>
                  </a:cubicBezTo>
                  <a:cubicBezTo>
                    <a:pt x="37" y="312"/>
                    <a:pt x="39" y="319"/>
                    <a:pt x="39" y="319"/>
                  </a:cubicBezTo>
                  <a:cubicBezTo>
                    <a:pt x="39" y="327"/>
                    <a:pt x="39" y="327"/>
                    <a:pt x="39" y="327"/>
                  </a:cubicBezTo>
                  <a:cubicBezTo>
                    <a:pt x="42" y="330"/>
                    <a:pt x="42" y="330"/>
                    <a:pt x="42" y="330"/>
                  </a:cubicBezTo>
                  <a:cubicBezTo>
                    <a:pt x="42" y="330"/>
                    <a:pt x="44" y="334"/>
                    <a:pt x="44" y="334"/>
                  </a:cubicBezTo>
                  <a:cubicBezTo>
                    <a:pt x="44" y="335"/>
                    <a:pt x="53" y="341"/>
                    <a:pt x="59" y="340"/>
                  </a:cubicBezTo>
                  <a:cubicBezTo>
                    <a:pt x="59" y="340"/>
                    <a:pt x="66" y="341"/>
                    <a:pt x="67" y="340"/>
                  </a:cubicBezTo>
                  <a:cubicBezTo>
                    <a:pt x="68" y="340"/>
                    <a:pt x="68" y="335"/>
                    <a:pt x="67" y="334"/>
                  </a:cubicBezTo>
                  <a:cubicBezTo>
                    <a:pt x="65" y="334"/>
                    <a:pt x="65" y="333"/>
                    <a:pt x="65" y="333"/>
                  </a:cubicBezTo>
                  <a:cubicBezTo>
                    <a:pt x="65" y="333"/>
                    <a:pt x="66" y="328"/>
                    <a:pt x="65" y="328"/>
                  </a:cubicBezTo>
                  <a:cubicBezTo>
                    <a:pt x="64" y="328"/>
                    <a:pt x="62" y="324"/>
                    <a:pt x="61" y="324"/>
                  </a:cubicBezTo>
                  <a:cubicBezTo>
                    <a:pt x="61" y="323"/>
                    <a:pt x="58" y="319"/>
                    <a:pt x="59" y="319"/>
                  </a:cubicBezTo>
                  <a:cubicBezTo>
                    <a:pt x="59" y="318"/>
                    <a:pt x="63" y="308"/>
                    <a:pt x="62" y="307"/>
                  </a:cubicBezTo>
                  <a:cubicBezTo>
                    <a:pt x="62" y="306"/>
                    <a:pt x="61" y="301"/>
                    <a:pt x="60" y="301"/>
                  </a:cubicBezTo>
                  <a:cubicBezTo>
                    <a:pt x="59" y="301"/>
                    <a:pt x="55" y="292"/>
                    <a:pt x="55" y="292"/>
                  </a:cubicBezTo>
                  <a:cubicBezTo>
                    <a:pt x="55" y="291"/>
                    <a:pt x="57" y="285"/>
                    <a:pt x="57" y="285"/>
                  </a:cubicBezTo>
                  <a:cubicBezTo>
                    <a:pt x="57" y="285"/>
                    <a:pt x="58" y="280"/>
                    <a:pt x="57" y="280"/>
                  </a:cubicBezTo>
                  <a:cubicBezTo>
                    <a:pt x="56" y="280"/>
                    <a:pt x="54" y="276"/>
                    <a:pt x="54" y="275"/>
                  </a:cubicBezTo>
                  <a:cubicBezTo>
                    <a:pt x="54" y="274"/>
                    <a:pt x="58" y="258"/>
                    <a:pt x="58" y="258"/>
                  </a:cubicBezTo>
                  <a:cubicBezTo>
                    <a:pt x="58" y="258"/>
                    <a:pt x="66" y="257"/>
                    <a:pt x="67" y="257"/>
                  </a:cubicBezTo>
                  <a:cubicBezTo>
                    <a:pt x="68" y="257"/>
                    <a:pt x="69" y="255"/>
                    <a:pt x="70" y="255"/>
                  </a:cubicBezTo>
                  <a:cubicBezTo>
                    <a:pt x="72" y="255"/>
                    <a:pt x="72" y="260"/>
                    <a:pt x="72" y="261"/>
                  </a:cubicBezTo>
                  <a:cubicBezTo>
                    <a:pt x="72" y="262"/>
                    <a:pt x="74" y="270"/>
                    <a:pt x="75" y="271"/>
                  </a:cubicBezTo>
                  <a:cubicBezTo>
                    <a:pt x="75" y="271"/>
                    <a:pt x="77" y="281"/>
                    <a:pt x="77" y="282"/>
                  </a:cubicBezTo>
                  <a:cubicBezTo>
                    <a:pt x="77" y="284"/>
                    <a:pt x="80" y="291"/>
                    <a:pt x="80" y="292"/>
                  </a:cubicBezTo>
                  <a:cubicBezTo>
                    <a:pt x="80" y="293"/>
                    <a:pt x="82" y="300"/>
                    <a:pt x="83" y="301"/>
                  </a:cubicBezTo>
                  <a:cubicBezTo>
                    <a:pt x="84" y="302"/>
                    <a:pt x="87" y="307"/>
                    <a:pt x="87" y="309"/>
                  </a:cubicBezTo>
                  <a:cubicBezTo>
                    <a:pt x="87" y="312"/>
                    <a:pt x="91" y="317"/>
                    <a:pt x="90" y="318"/>
                  </a:cubicBezTo>
                  <a:cubicBezTo>
                    <a:pt x="90" y="319"/>
                    <a:pt x="91" y="324"/>
                    <a:pt x="91" y="324"/>
                  </a:cubicBezTo>
                  <a:cubicBezTo>
                    <a:pt x="91" y="325"/>
                    <a:pt x="93" y="325"/>
                    <a:pt x="93" y="325"/>
                  </a:cubicBezTo>
                  <a:cubicBezTo>
                    <a:pt x="93" y="325"/>
                    <a:pt x="92" y="331"/>
                    <a:pt x="92" y="331"/>
                  </a:cubicBezTo>
                  <a:cubicBezTo>
                    <a:pt x="92" y="332"/>
                    <a:pt x="98" y="335"/>
                    <a:pt x="107" y="334"/>
                  </a:cubicBezTo>
                  <a:cubicBezTo>
                    <a:pt x="107" y="332"/>
                    <a:pt x="107" y="332"/>
                    <a:pt x="107" y="332"/>
                  </a:cubicBezTo>
                  <a:cubicBezTo>
                    <a:pt x="107" y="332"/>
                    <a:pt x="112" y="331"/>
                    <a:pt x="114" y="333"/>
                  </a:cubicBezTo>
                  <a:cubicBezTo>
                    <a:pt x="115" y="334"/>
                    <a:pt x="124" y="336"/>
                    <a:pt x="127" y="335"/>
                  </a:cubicBezTo>
                  <a:cubicBezTo>
                    <a:pt x="130" y="335"/>
                    <a:pt x="137" y="337"/>
                    <a:pt x="149" y="330"/>
                  </a:cubicBezTo>
                  <a:cubicBezTo>
                    <a:pt x="149" y="330"/>
                    <a:pt x="148" y="327"/>
                    <a:pt x="147" y="327"/>
                  </a:cubicBezTo>
                  <a:cubicBezTo>
                    <a:pt x="146" y="327"/>
                    <a:pt x="137" y="327"/>
                    <a:pt x="135" y="326"/>
                  </a:cubicBezTo>
                  <a:cubicBezTo>
                    <a:pt x="132" y="326"/>
                    <a:pt x="126" y="321"/>
                    <a:pt x="125" y="321"/>
                  </a:cubicBezTo>
                  <a:cubicBezTo>
                    <a:pt x="125" y="321"/>
                    <a:pt x="121" y="315"/>
                    <a:pt x="120" y="316"/>
                  </a:cubicBezTo>
                  <a:cubicBezTo>
                    <a:pt x="119" y="316"/>
                    <a:pt x="116" y="307"/>
                    <a:pt x="115" y="307"/>
                  </a:cubicBezTo>
                  <a:cubicBezTo>
                    <a:pt x="114" y="307"/>
                    <a:pt x="115" y="301"/>
                    <a:pt x="114" y="301"/>
                  </a:cubicBezTo>
                  <a:cubicBezTo>
                    <a:pt x="114" y="301"/>
                    <a:pt x="109" y="300"/>
                    <a:pt x="109" y="299"/>
                  </a:cubicBezTo>
                  <a:cubicBezTo>
                    <a:pt x="108" y="298"/>
                    <a:pt x="105" y="282"/>
                    <a:pt x="105" y="282"/>
                  </a:cubicBezTo>
                  <a:cubicBezTo>
                    <a:pt x="105" y="282"/>
                    <a:pt x="108" y="278"/>
                    <a:pt x="103" y="274"/>
                  </a:cubicBezTo>
                  <a:cubicBezTo>
                    <a:pt x="103" y="274"/>
                    <a:pt x="102" y="258"/>
                    <a:pt x="101" y="257"/>
                  </a:cubicBezTo>
                  <a:cubicBezTo>
                    <a:pt x="101" y="255"/>
                    <a:pt x="101" y="246"/>
                    <a:pt x="101" y="246"/>
                  </a:cubicBezTo>
                  <a:cubicBezTo>
                    <a:pt x="101" y="246"/>
                    <a:pt x="100" y="220"/>
                    <a:pt x="100" y="220"/>
                  </a:cubicBezTo>
                  <a:cubicBezTo>
                    <a:pt x="99" y="221"/>
                    <a:pt x="97" y="217"/>
                    <a:pt x="97" y="216"/>
                  </a:cubicBezTo>
                  <a:cubicBezTo>
                    <a:pt x="97" y="216"/>
                    <a:pt x="102" y="192"/>
                    <a:pt x="101" y="187"/>
                  </a:cubicBezTo>
                  <a:cubicBezTo>
                    <a:pt x="101" y="187"/>
                    <a:pt x="106" y="178"/>
                    <a:pt x="105" y="177"/>
                  </a:cubicBezTo>
                  <a:cubicBezTo>
                    <a:pt x="105" y="176"/>
                    <a:pt x="107" y="165"/>
                    <a:pt x="107" y="165"/>
                  </a:cubicBezTo>
                  <a:cubicBezTo>
                    <a:pt x="107" y="165"/>
                    <a:pt x="104" y="155"/>
                    <a:pt x="102" y="154"/>
                  </a:cubicBezTo>
                  <a:cubicBezTo>
                    <a:pt x="101" y="153"/>
                    <a:pt x="98" y="146"/>
                    <a:pt x="99" y="144"/>
                  </a:cubicBezTo>
                  <a:cubicBezTo>
                    <a:pt x="99" y="142"/>
                    <a:pt x="99" y="137"/>
                    <a:pt x="99" y="137"/>
                  </a:cubicBezTo>
                  <a:cubicBezTo>
                    <a:pt x="98" y="122"/>
                    <a:pt x="98" y="122"/>
                    <a:pt x="98" y="122"/>
                  </a:cubicBezTo>
                  <a:cubicBezTo>
                    <a:pt x="94" y="106"/>
                    <a:pt x="94" y="106"/>
                    <a:pt x="94" y="106"/>
                  </a:cubicBezTo>
                  <a:cubicBezTo>
                    <a:pt x="94" y="106"/>
                    <a:pt x="94" y="75"/>
                    <a:pt x="93" y="75"/>
                  </a:cubicBezTo>
                  <a:cubicBezTo>
                    <a:pt x="92" y="75"/>
                    <a:pt x="90" y="66"/>
                    <a:pt x="88" y="66"/>
                  </a:cubicBezTo>
                  <a:cubicBezTo>
                    <a:pt x="86" y="66"/>
                    <a:pt x="75" y="57"/>
                    <a:pt x="75" y="57"/>
                  </a:cubicBezTo>
                  <a:cubicBezTo>
                    <a:pt x="75" y="57"/>
                    <a:pt x="72" y="55"/>
                    <a:pt x="72" y="54"/>
                  </a:cubicBezTo>
                  <a:cubicBezTo>
                    <a:pt x="72" y="53"/>
                    <a:pt x="72" y="48"/>
                    <a:pt x="72" y="48"/>
                  </a:cubicBezTo>
                  <a:cubicBezTo>
                    <a:pt x="72" y="48"/>
                    <a:pt x="77" y="42"/>
                    <a:pt x="78" y="39"/>
                  </a:cubicBezTo>
                  <a:cubicBezTo>
                    <a:pt x="79" y="33"/>
                    <a:pt x="79" y="33"/>
                    <a:pt x="79" y="33"/>
                  </a:cubicBezTo>
                  <a:cubicBezTo>
                    <a:pt x="80" y="30"/>
                    <a:pt x="80" y="30"/>
                    <a:pt x="80" y="30"/>
                  </a:cubicBezTo>
                  <a:cubicBezTo>
                    <a:pt x="80" y="26"/>
                    <a:pt x="80" y="26"/>
                    <a:pt x="80" y="26"/>
                  </a:cubicBezTo>
                  <a:cubicBezTo>
                    <a:pt x="80" y="23"/>
                    <a:pt x="80" y="23"/>
                    <a:pt x="80" y="23"/>
                  </a:cubicBezTo>
                  <a:cubicBezTo>
                    <a:pt x="80" y="13"/>
                    <a:pt x="80" y="13"/>
                    <a:pt x="80" y="13"/>
                  </a:cubicBezTo>
                  <a:cubicBezTo>
                    <a:pt x="80" y="13"/>
                    <a:pt x="79" y="9"/>
                    <a:pt x="78" y="8"/>
                  </a:cubicBezTo>
                  <a:cubicBezTo>
                    <a:pt x="76" y="7"/>
                    <a:pt x="68" y="0"/>
                    <a:pt x="65" y="1"/>
                  </a:cubicBezTo>
                  <a:cubicBezTo>
                    <a:pt x="63" y="2"/>
                    <a:pt x="58" y="2"/>
                    <a:pt x="58" y="3"/>
                  </a:cubicBezTo>
                  <a:cubicBezTo>
                    <a:pt x="58" y="4"/>
                    <a:pt x="49" y="6"/>
                    <a:pt x="49" y="8"/>
                  </a:cubicBezTo>
                  <a:cubicBezTo>
                    <a:pt x="49" y="11"/>
                    <a:pt x="46" y="17"/>
                    <a:pt x="46" y="18"/>
                  </a:cubicBezTo>
                  <a:cubicBezTo>
                    <a:pt x="46" y="20"/>
                    <a:pt x="46" y="23"/>
                    <a:pt x="46" y="23"/>
                  </a:cubicBezTo>
                  <a:cubicBezTo>
                    <a:pt x="47" y="24"/>
                    <a:pt x="47" y="24"/>
                    <a:pt x="47" y="24"/>
                  </a:cubicBezTo>
                  <a:cubicBezTo>
                    <a:pt x="47" y="24"/>
                    <a:pt x="45" y="29"/>
                    <a:pt x="47" y="32"/>
                  </a:cubicBezTo>
                  <a:cubicBezTo>
                    <a:pt x="49" y="35"/>
                    <a:pt x="49" y="35"/>
                    <a:pt x="49" y="35"/>
                  </a:cubicBezTo>
                  <a:cubicBezTo>
                    <a:pt x="49" y="39"/>
                    <a:pt x="49" y="39"/>
                    <a:pt x="49" y="39"/>
                  </a:cubicBezTo>
                  <a:cubicBezTo>
                    <a:pt x="49" y="39"/>
                    <a:pt x="49" y="42"/>
                    <a:pt x="50" y="42"/>
                  </a:cubicBezTo>
                  <a:cubicBezTo>
                    <a:pt x="50" y="42"/>
                    <a:pt x="50" y="43"/>
                    <a:pt x="50" y="44"/>
                  </a:cubicBezTo>
                  <a:cubicBezTo>
                    <a:pt x="50" y="45"/>
                    <a:pt x="50" y="46"/>
                    <a:pt x="50" y="47"/>
                  </a:cubicBezTo>
                  <a:cubicBezTo>
                    <a:pt x="50" y="48"/>
                    <a:pt x="45" y="48"/>
                    <a:pt x="45" y="51"/>
                  </a:cubicBezTo>
                  <a:cubicBezTo>
                    <a:pt x="45" y="53"/>
                    <a:pt x="42" y="54"/>
                    <a:pt x="42" y="54"/>
                  </a:cubicBezTo>
                  <a:cubicBezTo>
                    <a:pt x="33" y="59"/>
                    <a:pt x="33" y="59"/>
                    <a:pt x="33" y="59"/>
                  </a:cubicBezTo>
                  <a:cubicBezTo>
                    <a:pt x="27" y="64"/>
                    <a:pt x="27" y="64"/>
                    <a:pt x="27" y="64"/>
                  </a:cubicBezTo>
                  <a:cubicBezTo>
                    <a:pt x="27" y="64"/>
                    <a:pt x="19" y="69"/>
                    <a:pt x="19" y="71"/>
                  </a:cubicBezTo>
                  <a:cubicBezTo>
                    <a:pt x="19" y="73"/>
                    <a:pt x="17" y="80"/>
                    <a:pt x="17" y="81"/>
                  </a:cubicBezTo>
                  <a:cubicBezTo>
                    <a:pt x="17" y="83"/>
                    <a:pt x="16" y="86"/>
                    <a:pt x="17" y="88"/>
                  </a:cubicBezTo>
                  <a:cubicBezTo>
                    <a:pt x="17" y="90"/>
                    <a:pt x="16" y="93"/>
                    <a:pt x="16" y="95"/>
                  </a:cubicBezTo>
                  <a:cubicBezTo>
                    <a:pt x="17" y="96"/>
                    <a:pt x="18" y="102"/>
                    <a:pt x="18" y="102"/>
                  </a:cubicBezTo>
                  <a:cubicBezTo>
                    <a:pt x="18" y="102"/>
                    <a:pt x="17" y="117"/>
                    <a:pt x="17" y="119"/>
                  </a:cubicBezTo>
                  <a:cubicBezTo>
                    <a:pt x="18" y="121"/>
                    <a:pt x="20" y="123"/>
                    <a:pt x="19" y="124"/>
                  </a:cubicBezTo>
                  <a:cubicBezTo>
                    <a:pt x="19" y="125"/>
                    <a:pt x="18" y="130"/>
                    <a:pt x="18" y="130"/>
                  </a:cubicBezTo>
                  <a:cubicBezTo>
                    <a:pt x="18" y="131"/>
                    <a:pt x="20" y="137"/>
                    <a:pt x="20" y="137"/>
                  </a:cubicBezTo>
                  <a:cubicBezTo>
                    <a:pt x="20" y="151"/>
                    <a:pt x="20" y="151"/>
                    <a:pt x="20" y="151"/>
                  </a:cubicBezTo>
                  <a:cubicBezTo>
                    <a:pt x="20" y="151"/>
                    <a:pt x="24" y="168"/>
                    <a:pt x="24" y="172"/>
                  </a:cubicBezTo>
                  <a:cubicBezTo>
                    <a:pt x="24" y="175"/>
                    <a:pt x="27" y="185"/>
                    <a:pt x="27" y="185"/>
                  </a:cubicBezTo>
                  <a:cubicBezTo>
                    <a:pt x="27" y="185"/>
                    <a:pt x="26" y="187"/>
                    <a:pt x="26" y="188"/>
                  </a:cubicBezTo>
                  <a:cubicBezTo>
                    <a:pt x="26" y="188"/>
                    <a:pt x="28" y="189"/>
                    <a:pt x="28" y="189"/>
                  </a:cubicBezTo>
                  <a:cubicBezTo>
                    <a:pt x="29" y="193"/>
                    <a:pt x="29" y="193"/>
                    <a:pt x="29" y="193"/>
                  </a:cubicBezTo>
                  <a:cubicBezTo>
                    <a:pt x="29" y="193"/>
                    <a:pt x="25" y="196"/>
                    <a:pt x="25" y="197"/>
                  </a:cubicBezTo>
                  <a:cubicBezTo>
                    <a:pt x="25" y="197"/>
                    <a:pt x="22" y="198"/>
                    <a:pt x="22" y="198"/>
                  </a:cubicBezTo>
                  <a:cubicBezTo>
                    <a:pt x="18" y="198"/>
                    <a:pt x="18" y="198"/>
                    <a:pt x="18" y="198"/>
                  </a:cubicBezTo>
                  <a:cubicBezTo>
                    <a:pt x="3" y="198"/>
                    <a:pt x="3" y="198"/>
                    <a:pt x="3" y="198"/>
                  </a:cubicBezTo>
                  <a:cubicBezTo>
                    <a:pt x="3" y="198"/>
                    <a:pt x="1" y="221"/>
                    <a:pt x="2" y="224"/>
                  </a:cubicBezTo>
                  <a:cubicBezTo>
                    <a:pt x="3" y="227"/>
                    <a:pt x="2" y="227"/>
                    <a:pt x="2" y="227"/>
                  </a:cubicBezTo>
                  <a:cubicBezTo>
                    <a:pt x="2" y="227"/>
                    <a:pt x="0" y="249"/>
                    <a:pt x="1" y="251"/>
                  </a:cubicBezTo>
                  <a:close/>
                  <a:moveTo>
                    <a:pt x="70" y="138"/>
                  </a:moveTo>
                  <a:cubicBezTo>
                    <a:pt x="70" y="87"/>
                    <a:pt x="54" y="63"/>
                    <a:pt x="54" y="63"/>
                  </a:cubicBezTo>
                  <a:cubicBezTo>
                    <a:pt x="50" y="54"/>
                    <a:pt x="50" y="54"/>
                    <a:pt x="50" y="54"/>
                  </a:cubicBezTo>
                  <a:cubicBezTo>
                    <a:pt x="61" y="66"/>
                    <a:pt x="61" y="66"/>
                    <a:pt x="61" y="66"/>
                  </a:cubicBezTo>
                  <a:cubicBezTo>
                    <a:pt x="64" y="72"/>
                    <a:pt x="69" y="68"/>
                    <a:pt x="69" y="68"/>
                  </a:cubicBezTo>
                  <a:cubicBezTo>
                    <a:pt x="69" y="68"/>
                    <a:pt x="69" y="68"/>
                    <a:pt x="78" y="86"/>
                  </a:cubicBezTo>
                  <a:cubicBezTo>
                    <a:pt x="86" y="105"/>
                    <a:pt x="96" y="165"/>
                    <a:pt x="96" y="165"/>
                  </a:cubicBezTo>
                  <a:cubicBezTo>
                    <a:pt x="92" y="166"/>
                    <a:pt x="92" y="166"/>
                    <a:pt x="92" y="166"/>
                  </a:cubicBezTo>
                  <a:cubicBezTo>
                    <a:pt x="92" y="166"/>
                    <a:pt x="91" y="173"/>
                    <a:pt x="92" y="163"/>
                  </a:cubicBezTo>
                  <a:cubicBezTo>
                    <a:pt x="93" y="153"/>
                    <a:pt x="71" y="83"/>
                    <a:pt x="73" y="82"/>
                  </a:cubicBezTo>
                  <a:cubicBezTo>
                    <a:pt x="75" y="82"/>
                    <a:pt x="71" y="74"/>
                    <a:pt x="71" y="74"/>
                  </a:cubicBezTo>
                  <a:cubicBezTo>
                    <a:pt x="65" y="73"/>
                    <a:pt x="65" y="73"/>
                    <a:pt x="65" y="73"/>
                  </a:cubicBezTo>
                  <a:cubicBezTo>
                    <a:pt x="65" y="73"/>
                    <a:pt x="58" y="72"/>
                    <a:pt x="67" y="82"/>
                  </a:cubicBezTo>
                  <a:cubicBezTo>
                    <a:pt x="76" y="93"/>
                    <a:pt x="78" y="171"/>
                    <a:pt x="78" y="171"/>
                  </a:cubicBezTo>
                  <a:cubicBezTo>
                    <a:pt x="50" y="171"/>
                    <a:pt x="50" y="171"/>
                    <a:pt x="50" y="171"/>
                  </a:cubicBezTo>
                  <a:cubicBezTo>
                    <a:pt x="50" y="171"/>
                    <a:pt x="72" y="150"/>
                    <a:pt x="70" y="13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39" name="Freeform 11"/>
            <p:cNvSpPr>
              <a:spLocks noEditPoints="1"/>
            </p:cNvSpPr>
            <p:nvPr/>
          </p:nvSpPr>
          <p:spPr bwMode="auto">
            <a:xfrm>
              <a:off x="11258471" y="5370624"/>
              <a:ext cx="1795463" cy="5678488"/>
            </a:xfrm>
            <a:custGeom>
              <a:avLst/>
              <a:gdLst>
                <a:gd name="T0" fmla="*/ 16 w 111"/>
                <a:gd name="T1" fmla="*/ 182 h 351"/>
                <a:gd name="T2" fmla="*/ 14 w 111"/>
                <a:gd name="T3" fmla="*/ 246 h 351"/>
                <a:gd name="T4" fmla="*/ 8 w 111"/>
                <a:gd name="T5" fmla="*/ 308 h 351"/>
                <a:gd name="T6" fmla="*/ 10 w 111"/>
                <a:gd name="T7" fmla="*/ 328 h 351"/>
                <a:gd name="T8" fmla="*/ 24 w 111"/>
                <a:gd name="T9" fmla="*/ 348 h 351"/>
                <a:gd name="T10" fmla="*/ 34 w 111"/>
                <a:gd name="T11" fmla="*/ 323 h 351"/>
                <a:gd name="T12" fmla="*/ 37 w 111"/>
                <a:gd name="T13" fmla="*/ 255 h 351"/>
                <a:gd name="T14" fmla="*/ 56 w 111"/>
                <a:gd name="T15" fmla="*/ 192 h 351"/>
                <a:gd name="T16" fmla="*/ 67 w 111"/>
                <a:gd name="T17" fmla="*/ 261 h 351"/>
                <a:gd name="T18" fmla="*/ 71 w 111"/>
                <a:gd name="T19" fmla="*/ 311 h 351"/>
                <a:gd name="T20" fmla="*/ 70 w 111"/>
                <a:gd name="T21" fmla="*/ 333 h 351"/>
                <a:gd name="T22" fmla="*/ 87 w 111"/>
                <a:gd name="T23" fmla="*/ 342 h 351"/>
                <a:gd name="T24" fmla="*/ 104 w 111"/>
                <a:gd name="T25" fmla="*/ 336 h 351"/>
                <a:gd name="T26" fmla="*/ 89 w 111"/>
                <a:gd name="T27" fmla="*/ 311 h 351"/>
                <a:gd name="T28" fmla="*/ 90 w 111"/>
                <a:gd name="T29" fmla="*/ 268 h 351"/>
                <a:gd name="T30" fmla="*/ 95 w 111"/>
                <a:gd name="T31" fmla="*/ 181 h 351"/>
                <a:gd name="T32" fmla="*/ 85 w 111"/>
                <a:gd name="T33" fmla="*/ 117 h 351"/>
                <a:gd name="T34" fmla="*/ 100 w 111"/>
                <a:gd name="T35" fmla="*/ 98 h 351"/>
                <a:gd name="T36" fmla="*/ 92 w 111"/>
                <a:gd name="T37" fmla="*/ 60 h 351"/>
                <a:gd name="T38" fmla="*/ 62 w 111"/>
                <a:gd name="T39" fmla="*/ 42 h 351"/>
                <a:gd name="T40" fmla="*/ 69 w 111"/>
                <a:gd name="T41" fmla="*/ 27 h 351"/>
                <a:gd name="T42" fmla="*/ 74 w 111"/>
                <a:gd name="T43" fmla="*/ 11 h 351"/>
                <a:gd name="T44" fmla="*/ 53 w 111"/>
                <a:gd name="T45" fmla="*/ 2 h 351"/>
                <a:gd name="T46" fmla="*/ 41 w 111"/>
                <a:gd name="T47" fmla="*/ 18 h 351"/>
                <a:gd name="T48" fmla="*/ 39 w 111"/>
                <a:gd name="T49" fmla="*/ 37 h 351"/>
                <a:gd name="T50" fmla="*/ 61 w 111"/>
                <a:gd name="T51" fmla="*/ 44 h 351"/>
                <a:gd name="T52" fmla="*/ 57 w 111"/>
                <a:gd name="T53" fmla="*/ 53 h 351"/>
                <a:gd name="T54" fmla="*/ 48 w 111"/>
                <a:gd name="T55" fmla="*/ 53 h 351"/>
                <a:gd name="T56" fmla="*/ 53 w 111"/>
                <a:gd name="T57" fmla="*/ 71 h 351"/>
                <a:gd name="T58" fmla="*/ 36 w 111"/>
                <a:gd name="T59" fmla="*/ 43 h 351"/>
                <a:gd name="T60" fmla="*/ 5 w 111"/>
                <a:gd name="T61" fmla="*/ 67 h 351"/>
                <a:gd name="T62" fmla="*/ 16 w 111"/>
                <a:gd name="T63" fmla="*/ 112 h 351"/>
                <a:gd name="T64" fmla="*/ 40 w 111"/>
                <a:gd name="T65" fmla="*/ 95 h 351"/>
                <a:gd name="T66" fmla="*/ 49 w 111"/>
                <a:gd name="T67" fmla="*/ 86 h 351"/>
                <a:gd name="T68" fmla="*/ 40 w 111"/>
                <a:gd name="T69" fmla="*/ 9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351">
                  <a:moveTo>
                    <a:pt x="3" y="177"/>
                  </a:moveTo>
                  <a:cubicBezTo>
                    <a:pt x="5" y="180"/>
                    <a:pt x="16" y="182"/>
                    <a:pt x="16" y="182"/>
                  </a:cubicBezTo>
                  <a:cubicBezTo>
                    <a:pt x="16" y="182"/>
                    <a:pt x="16" y="224"/>
                    <a:pt x="16" y="225"/>
                  </a:cubicBezTo>
                  <a:cubicBezTo>
                    <a:pt x="15" y="227"/>
                    <a:pt x="17" y="238"/>
                    <a:pt x="14" y="246"/>
                  </a:cubicBezTo>
                  <a:cubicBezTo>
                    <a:pt x="11" y="254"/>
                    <a:pt x="7" y="296"/>
                    <a:pt x="7" y="296"/>
                  </a:cubicBezTo>
                  <a:cubicBezTo>
                    <a:pt x="7" y="296"/>
                    <a:pt x="7" y="306"/>
                    <a:pt x="8" y="308"/>
                  </a:cubicBezTo>
                  <a:cubicBezTo>
                    <a:pt x="10" y="311"/>
                    <a:pt x="10" y="315"/>
                    <a:pt x="8" y="317"/>
                  </a:cubicBezTo>
                  <a:cubicBezTo>
                    <a:pt x="5" y="319"/>
                    <a:pt x="10" y="328"/>
                    <a:pt x="10" y="328"/>
                  </a:cubicBezTo>
                  <a:cubicBezTo>
                    <a:pt x="10" y="328"/>
                    <a:pt x="1" y="346"/>
                    <a:pt x="6" y="348"/>
                  </a:cubicBezTo>
                  <a:cubicBezTo>
                    <a:pt x="11" y="351"/>
                    <a:pt x="20" y="351"/>
                    <a:pt x="24" y="348"/>
                  </a:cubicBezTo>
                  <a:cubicBezTo>
                    <a:pt x="26" y="345"/>
                    <a:pt x="25" y="329"/>
                    <a:pt x="25" y="329"/>
                  </a:cubicBezTo>
                  <a:cubicBezTo>
                    <a:pt x="25" y="329"/>
                    <a:pt x="33" y="326"/>
                    <a:pt x="34" y="323"/>
                  </a:cubicBezTo>
                  <a:cubicBezTo>
                    <a:pt x="35" y="321"/>
                    <a:pt x="37" y="318"/>
                    <a:pt x="32" y="307"/>
                  </a:cubicBezTo>
                  <a:cubicBezTo>
                    <a:pt x="28" y="291"/>
                    <a:pt x="37" y="255"/>
                    <a:pt x="37" y="255"/>
                  </a:cubicBezTo>
                  <a:cubicBezTo>
                    <a:pt x="37" y="255"/>
                    <a:pt x="47" y="217"/>
                    <a:pt x="48" y="217"/>
                  </a:cubicBezTo>
                  <a:cubicBezTo>
                    <a:pt x="50" y="216"/>
                    <a:pt x="56" y="192"/>
                    <a:pt x="56" y="192"/>
                  </a:cubicBezTo>
                  <a:cubicBezTo>
                    <a:pt x="56" y="192"/>
                    <a:pt x="57" y="194"/>
                    <a:pt x="63" y="223"/>
                  </a:cubicBezTo>
                  <a:cubicBezTo>
                    <a:pt x="69" y="252"/>
                    <a:pt x="67" y="261"/>
                    <a:pt x="67" y="261"/>
                  </a:cubicBezTo>
                  <a:cubicBezTo>
                    <a:pt x="68" y="302"/>
                    <a:pt x="68" y="302"/>
                    <a:pt x="68" y="302"/>
                  </a:cubicBezTo>
                  <a:cubicBezTo>
                    <a:pt x="68" y="302"/>
                    <a:pt x="69" y="310"/>
                    <a:pt x="71" y="311"/>
                  </a:cubicBezTo>
                  <a:cubicBezTo>
                    <a:pt x="72" y="312"/>
                    <a:pt x="67" y="319"/>
                    <a:pt x="70" y="322"/>
                  </a:cubicBezTo>
                  <a:cubicBezTo>
                    <a:pt x="71" y="326"/>
                    <a:pt x="70" y="333"/>
                    <a:pt x="70" y="333"/>
                  </a:cubicBezTo>
                  <a:cubicBezTo>
                    <a:pt x="70" y="333"/>
                    <a:pt x="78" y="338"/>
                    <a:pt x="80" y="336"/>
                  </a:cubicBezTo>
                  <a:cubicBezTo>
                    <a:pt x="82" y="335"/>
                    <a:pt x="87" y="342"/>
                    <a:pt x="87" y="342"/>
                  </a:cubicBezTo>
                  <a:cubicBezTo>
                    <a:pt x="87" y="342"/>
                    <a:pt x="106" y="347"/>
                    <a:pt x="108" y="344"/>
                  </a:cubicBezTo>
                  <a:cubicBezTo>
                    <a:pt x="111" y="341"/>
                    <a:pt x="104" y="336"/>
                    <a:pt x="104" y="336"/>
                  </a:cubicBezTo>
                  <a:cubicBezTo>
                    <a:pt x="94" y="324"/>
                    <a:pt x="94" y="324"/>
                    <a:pt x="94" y="324"/>
                  </a:cubicBezTo>
                  <a:cubicBezTo>
                    <a:pt x="94" y="324"/>
                    <a:pt x="101" y="317"/>
                    <a:pt x="89" y="311"/>
                  </a:cubicBezTo>
                  <a:cubicBezTo>
                    <a:pt x="91" y="292"/>
                    <a:pt x="91" y="292"/>
                    <a:pt x="91" y="292"/>
                  </a:cubicBezTo>
                  <a:cubicBezTo>
                    <a:pt x="91" y="292"/>
                    <a:pt x="92" y="278"/>
                    <a:pt x="90" y="268"/>
                  </a:cubicBezTo>
                  <a:cubicBezTo>
                    <a:pt x="88" y="258"/>
                    <a:pt x="95" y="208"/>
                    <a:pt x="95" y="208"/>
                  </a:cubicBezTo>
                  <a:cubicBezTo>
                    <a:pt x="95" y="208"/>
                    <a:pt x="98" y="185"/>
                    <a:pt x="95" y="181"/>
                  </a:cubicBezTo>
                  <a:cubicBezTo>
                    <a:pt x="98" y="179"/>
                    <a:pt x="89" y="125"/>
                    <a:pt x="89" y="125"/>
                  </a:cubicBezTo>
                  <a:cubicBezTo>
                    <a:pt x="85" y="117"/>
                    <a:pt x="85" y="117"/>
                    <a:pt x="85" y="117"/>
                  </a:cubicBezTo>
                  <a:cubicBezTo>
                    <a:pt x="85" y="117"/>
                    <a:pt x="96" y="116"/>
                    <a:pt x="97" y="110"/>
                  </a:cubicBezTo>
                  <a:cubicBezTo>
                    <a:pt x="98" y="104"/>
                    <a:pt x="100" y="103"/>
                    <a:pt x="100" y="98"/>
                  </a:cubicBezTo>
                  <a:cubicBezTo>
                    <a:pt x="99" y="94"/>
                    <a:pt x="97" y="82"/>
                    <a:pt x="96" y="79"/>
                  </a:cubicBezTo>
                  <a:cubicBezTo>
                    <a:pt x="95" y="75"/>
                    <a:pt x="92" y="60"/>
                    <a:pt x="92" y="60"/>
                  </a:cubicBezTo>
                  <a:cubicBezTo>
                    <a:pt x="92" y="60"/>
                    <a:pt x="89" y="55"/>
                    <a:pt x="83" y="55"/>
                  </a:cubicBezTo>
                  <a:cubicBezTo>
                    <a:pt x="78" y="55"/>
                    <a:pt x="63" y="48"/>
                    <a:pt x="62" y="42"/>
                  </a:cubicBezTo>
                  <a:cubicBezTo>
                    <a:pt x="62" y="42"/>
                    <a:pt x="65" y="39"/>
                    <a:pt x="67" y="34"/>
                  </a:cubicBezTo>
                  <a:cubicBezTo>
                    <a:pt x="67" y="32"/>
                    <a:pt x="69" y="29"/>
                    <a:pt x="69" y="27"/>
                  </a:cubicBezTo>
                  <a:cubicBezTo>
                    <a:pt x="74" y="16"/>
                    <a:pt x="74" y="16"/>
                    <a:pt x="74" y="16"/>
                  </a:cubicBezTo>
                  <a:cubicBezTo>
                    <a:pt x="74" y="11"/>
                    <a:pt x="74" y="11"/>
                    <a:pt x="74" y="11"/>
                  </a:cubicBezTo>
                  <a:cubicBezTo>
                    <a:pt x="72" y="5"/>
                    <a:pt x="72" y="5"/>
                    <a:pt x="72" y="5"/>
                  </a:cubicBezTo>
                  <a:cubicBezTo>
                    <a:pt x="67" y="0"/>
                    <a:pt x="53" y="2"/>
                    <a:pt x="53" y="2"/>
                  </a:cubicBezTo>
                  <a:cubicBezTo>
                    <a:pt x="53" y="2"/>
                    <a:pt x="53" y="2"/>
                    <a:pt x="53" y="2"/>
                  </a:cubicBezTo>
                  <a:cubicBezTo>
                    <a:pt x="45" y="2"/>
                    <a:pt x="41" y="12"/>
                    <a:pt x="41" y="18"/>
                  </a:cubicBezTo>
                  <a:cubicBezTo>
                    <a:pt x="34" y="18"/>
                    <a:pt x="41" y="30"/>
                    <a:pt x="41" y="30"/>
                  </a:cubicBezTo>
                  <a:cubicBezTo>
                    <a:pt x="41" y="30"/>
                    <a:pt x="40" y="33"/>
                    <a:pt x="39" y="37"/>
                  </a:cubicBezTo>
                  <a:cubicBezTo>
                    <a:pt x="40" y="38"/>
                    <a:pt x="43" y="45"/>
                    <a:pt x="50" y="47"/>
                  </a:cubicBezTo>
                  <a:cubicBezTo>
                    <a:pt x="58" y="50"/>
                    <a:pt x="61" y="44"/>
                    <a:pt x="61" y="44"/>
                  </a:cubicBezTo>
                  <a:cubicBezTo>
                    <a:pt x="61" y="68"/>
                    <a:pt x="61" y="68"/>
                    <a:pt x="61" y="68"/>
                  </a:cubicBezTo>
                  <a:cubicBezTo>
                    <a:pt x="61" y="68"/>
                    <a:pt x="56" y="56"/>
                    <a:pt x="57" y="53"/>
                  </a:cubicBezTo>
                  <a:cubicBezTo>
                    <a:pt x="59" y="50"/>
                    <a:pt x="54" y="50"/>
                    <a:pt x="52" y="50"/>
                  </a:cubicBezTo>
                  <a:cubicBezTo>
                    <a:pt x="50" y="50"/>
                    <a:pt x="48" y="53"/>
                    <a:pt x="48" y="53"/>
                  </a:cubicBezTo>
                  <a:cubicBezTo>
                    <a:pt x="53" y="57"/>
                    <a:pt x="53" y="57"/>
                    <a:pt x="53" y="57"/>
                  </a:cubicBezTo>
                  <a:cubicBezTo>
                    <a:pt x="53" y="57"/>
                    <a:pt x="53" y="74"/>
                    <a:pt x="53" y="71"/>
                  </a:cubicBezTo>
                  <a:cubicBezTo>
                    <a:pt x="53" y="68"/>
                    <a:pt x="40" y="48"/>
                    <a:pt x="37" y="42"/>
                  </a:cubicBezTo>
                  <a:cubicBezTo>
                    <a:pt x="37" y="43"/>
                    <a:pt x="36" y="43"/>
                    <a:pt x="36" y="43"/>
                  </a:cubicBezTo>
                  <a:cubicBezTo>
                    <a:pt x="34" y="46"/>
                    <a:pt x="17" y="49"/>
                    <a:pt x="17" y="49"/>
                  </a:cubicBezTo>
                  <a:cubicBezTo>
                    <a:pt x="17" y="49"/>
                    <a:pt x="0" y="48"/>
                    <a:pt x="5" y="67"/>
                  </a:cubicBezTo>
                  <a:cubicBezTo>
                    <a:pt x="7" y="82"/>
                    <a:pt x="9" y="95"/>
                    <a:pt x="9" y="95"/>
                  </a:cubicBezTo>
                  <a:cubicBezTo>
                    <a:pt x="9" y="95"/>
                    <a:pt x="13" y="112"/>
                    <a:pt x="16" y="112"/>
                  </a:cubicBezTo>
                  <a:cubicBezTo>
                    <a:pt x="20" y="113"/>
                    <a:pt x="3" y="172"/>
                    <a:pt x="3" y="177"/>
                  </a:cubicBezTo>
                  <a:close/>
                  <a:moveTo>
                    <a:pt x="40" y="95"/>
                  </a:moveTo>
                  <a:cubicBezTo>
                    <a:pt x="40" y="95"/>
                    <a:pt x="45" y="87"/>
                    <a:pt x="44" y="85"/>
                  </a:cubicBezTo>
                  <a:cubicBezTo>
                    <a:pt x="47" y="86"/>
                    <a:pt x="49" y="86"/>
                    <a:pt x="49" y="86"/>
                  </a:cubicBezTo>
                  <a:cubicBezTo>
                    <a:pt x="49" y="99"/>
                    <a:pt x="49" y="99"/>
                    <a:pt x="49" y="99"/>
                  </a:cubicBezTo>
                  <a:lnTo>
                    <a:pt x="40" y="95"/>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37" name="กลุ่ม 136"/>
          <p:cNvGrpSpPr/>
          <p:nvPr/>
        </p:nvGrpSpPr>
        <p:grpSpPr>
          <a:xfrm>
            <a:off x="1146944" y="3995905"/>
            <a:ext cx="7799388" cy="1936750"/>
            <a:chOff x="1375544" y="3995905"/>
            <a:chExt cx="7799388" cy="1936750"/>
          </a:xfrm>
        </p:grpSpPr>
        <p:sp>
          <p:nvSpPr>
            <p:cNvPr id="138" name="Freeform 6"/>
            <p:cNvSpPr>
              <a:spLocks/>
            </p:cNvSpPr>
            <p:nvPr/>
          </p:nvSpPr>
          <p:spPr bwMode="auto">
            <a:xfrm>
              <a:off x="1375544" y="3995905"/>
              <a:ext cx="7799388" cy="1936750"/>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9" name="Oval 14"/>
            <p:cNvSpPr>
              <a:spLocks noChangeArrowheads="1"/>
            </p:cNvSpPr>
            <p:nvPr/>
          </p:nvSpPr>
          <p:spPr bwMode="auto">
            <a:xfrm>
              <a:off x="1604144" y="4206540"/>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40" name="TextBox 139"/>
            <p:cNvSpPr txBox="1"/>
            <p:nvPr/>
          </p:nvSpPr>
          <p:spPr bwMode="auto">
            <a:xfrm>
              <a:off x="3611521" y="4224505"/>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Teamwork</a:t>
              </a:r>
              <a:endParaRPr lang="id-ID" sz="4000" b="1" dirty="0">
                <a:solidFill>
                  <a:schemeClr val="bg1"/>
                </a:solidFill>
                <a:latin typeface="Lato" pitchFamily="34" charset="0"/>
                <a:ea typeface="Lato" pitchFamily="34" charset="0"/>
                <a:cs typeface="Lato" pitchFamily="34" charset="0"/>
              </a:endParaRPr>
            </a:p>
          </p:txBody>
        </p:sp>
        <p:sp>
          <p:nvSpPr>
            <p:cNvPr id="141" name="TextBox 140"/>
            <p:cNvSpPr txBox="1"/>
            <p:nvPr/>
          </p:nvSpPr>
          <p:spPr>
            <a:xfrm>
              <a:off x="3509144" y="4703992"/>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42" name="กลุ่ม 141"/>
            <p:cNvGrpSpPr/>
            <p:nvPr/>
          </p:nvGrpSpPr>
          <p:grpSpPr>
            <a:xfrm>
              <a:off x="1951037" y="4542665"/>
              <a:ext cx="828472" cy="682828"/>
              <a:chOff x="18196309" y="11572820"/>
              <a:chExt cx="695325" cy="573088"/>
            </a:xfrm>
            <a:solidFill>
              <a:schemeClr val="accent5"/>
            </a:solidFill>
          </p:grpSpPr>
          <p:sp>
            <p:nvSpPr>
              <p:cNvPr id="143" name="Freeform 195"/>
              <p:cNvSpPr>
                <a:spLocks noEditPoints="1"/>
              </p:cNvSpPr>
              <p:nvPr/>
            </p:nvSpPr>
            <p:spPr bwMode="auto">
              <a:xfrm>
                <a:off x="18196309" y="11572820"/>
                <a:ext cx="695325" cy="573088"/>
              </a:xfrm>
              <a:custGeom>
                <a:avLst/>
                <a:gdLst>
                  <a:gd name="T0" fmla="*/ 67 w 73"/>
                  <a:gd name="T1" fmla="*/ 11 h 60"/>
                  <a:gd name="T2" fmla="*/ 51 w 73"/>
                  <a:gd name="T3" fmla="*/ 11 h 60"/>
                  <a:gd name="T4" fmla="*/ 51 w 73"/>
                  <a:gd name="T5" fmla="*/ 8 h 60"/>
                  <a:gd name="T6" fmla="*/ 43 w 73"/>
                  <a:gd name="T7" fmla="*/ 0 h 60"/>
                  <a:gd name="T8" fmla="*/ 30 w 73"/>
                  <a:gd name="T9" fmla="*/ 0 h 60"/>
                  <a:gd name="T10" fmla="*/ 22 w 73"/>
                  <a:gd name="T11" fmla="*/ 8 h 60"/>
                  <a:gd name="T12" fmla="*/ 22 w 73"/>
                  <a:gd name="T13" fmla="*/ 11 h 60"/>
                  <a:gd name="T14" fmla="*/ 6 w 73"/>
                  <a:gd name="T15" fmla="*/ 11 h 60"/>
                  <a:gd name="T16" fmla="*/ 0 w 73"/>
                  <a:gd name="T17" fmla="*/ 17 h 60"/>
                  <a:gd name="T18" fmla="*/ 0 w 73"/>
                  <a:gd name="T19" fmla="*/ 29 h 60"/>
                  <a:gd name="T20" fmla="*/ 0 w 73"/>
                  <a:gd name="T21" fmla="*/ 54 h 60"/>
                  <a:gd name="T22" fmla="*/ 6 w 73"/>
                  <a:gd name="T23" fmla="*/ 60 h 60"/>
                  <a:gd name="T24" fmla="*/ 67 w 73"/>
                  <a:gd name="T25" fmla="*/ 60 h 60"/>
                  <a:gd name="T26" fmla="*/ 73 w 73"/>
                  <a:gd name="T27" fmla="*/ 54 h 60"/>
                  <a:gd name="T28" fmla="*/ 73 w 73"/>
                  <a:gd name="T29" fmla="*/ 29 h 60"/>
                  <a:gd name="T30" fmla="*/ 73 w 73"/>
                  <a:gd name="T31" fmla="*/ 17 h 60"/>
                  <a:gd name="T32" fmla="*/ 67 w 73"/>
                  <a:gd name="T33" fmla="*/ 11 h 60"/>
                  <a:gd name="T34" fmla="*/ 26 w 73"/>
                  <a:gd name="T35" fmla="*/ 8 h 60"/>
                  <a:gd name="T36" fmla="*/ 30 w 73"/>
                  <a:gd name="T37" fmla="*/ 4 h 60"/>
                  <a:gd name="T38" fmla="*/ 43 w 73"/>
                  <a:gd name="T39" fmla="*/ 4 h 60"/>
                  <a:gd name="T40" fmla="*/ 47 w 73"/>
                  <a:gd name="T41" fmla="*/ 8 h 60"/>
                  <a:gd name="T42" fmla="*/ 47 w 73"/>
                  <a:gd name="T43" fmla="*/ 11 h 60"/>
                  <a:gd name="T44" fmla="*/ 26 w 73"/>
                  <a:gd name="T45" fmla="*/ 11 h 60"/>
                  <a:gd name="T46" fmla="*/ 26 w 73"/>
                  <a:gd name="T47" fmla="*/ 8 h 60"/>
                  <a:gd name="T48" fmla="*/ 70 w 73"/>
                  <a:gd name="T49" fmla="*/ 54 h 60"/>
                  <a:gd name="T50" fmla="*/ 67 w 73"/>
                  <a:gd name="T51" fmla="*/ 56 h 60"/>
                  <a:gd name="T52" fmla="*/ 6 w 73"/>
                  <a:gd name="T53" fmla="*/ 56 h 60"/>
                  <a:gd name="T54" fmla="*/ 3 w 73"/>
                  <a:gd name="T55" fmla="*/ 54 h 60"/>
                  <a:gd name="T56" fmla="*/ 3 w 73"/>
                  <a:gd name="T57" fmla="*/ 31 h 60"/>
                  <a:gd name="T58" fmla="*/ 70 w 73"/>
                  <a:gd name="T59" fmla="*/ 31 h 60"/>
                  <a:gd name="T60" fmla="*/ 70 w 73"/>
                  <a:gd name="T61" fmla="*/ 54 h 60"/>
                  <a:gd name="T62" fmla="*/ 70 w 73"/>
                  <a:gd name="T63" fmla="*/ 27 h 60"/>
                  <a:gd name="T64" fmla="*/ 3 w 73"/>
                  <a:gd name="T65" fmla="*/ 27 h 60"/>
                  <a:gd name="T66" fmla="*/ 3 w 73"/>
                  <a:gd name="T67" fmla="*/ 17 h 60"/>
                  <a:gd name="T68" fmla="*/ 6 w 73"/>
                  <a:gd name="T69" fmla="*/ 14 h 60"/>
                  <a:gd name="T70" fmla="*/ 67 w 73"/>
                  <a:gd name="T71" fmla="*/ 14 h 60"/>
                  <a:gd name="T72" fmla="*/ 70 w 73"/>
                  <a:gd name="T73" fmla="*/ 17 h 60"/>
                  <a:gd name="T74" fmla="*/ 70 w 73"/>
                  <a:gd name="T75"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60">
                    <a:moveTo>
                      <a:pt x="67" y="11"/>
                    </a:moveTo>
                    <a:cubicBezTo>
                      <a:pt x="51" y="11"/>
                      <a:pt x="51" y="11"/>
                      <a:pt x="51" y="11"/>
                    </a:cubicBezTo>
                    <a:cubicBezTo>
                      <a:pt x="51" y="8"/>
                      <a:pt x="51" y="8"/>
                      <a:pt x="51" y="8"/>
                    </a:cubicBezTo>
                    <a:cubicBezTo>
                      <a:pt x="51" y="4"/>
                      <a:pt x="47" y="0"/>
                      <a:pt x="43" y="0"/>
                    </a:cubicBezTo>
                    <a:cubicBezTo>
                      <a:pt x="30" y="0"/>
                      <a:pt x="30" y="0"/>
                      <a:pt x="30" y="0"/>
                    </a:cubicBezTo>
                    <a:cubicBezTo>
                      <a:pt x="26" y="0"/>
                      <a:pt x="22" y="4"/>
                      <a:pt x="22" y="8"/>
                    </a:cubicBezTo>
                    <a:cubicBezTo>
                      <a:pt x="22" y="11"/>
                      <a:pt x="22" y="11"/>
                      <a:pt x="22" y="11"/>
                    </a:cubicBezTo>
                    <a:cubicBezTo>
                      <a:pt x="6" y="11"/>
                      <a:pt x="6" y="11"/>
                      <a:pt x="6" y="11"/>
                    </a:cubicBezTo>
                    <a:cubicBezTo>
                      <a:pt x="3" y="11"/>
                      <a:pt x="0" y="13"/>
                      <a:pt x="0" y="17"/>
                    </a:cubicBezTo>
                    <a:cubicBezTo>
                      <a:pt x="0" y="29"/>
                      <a:pt x="0" y="29"/>
                      <a:pt x="0" y="29"/>
                    </a:cubicBezTo>
                    <a:cubicBezTo>
                      <a:pt x="0" y="54"/>
                      <a:pt x="0" y="54"/>
                      <a:pt x="0" y="54"/>
                    </a:cubicBezTo>
                    <a:cubicBezTo>
                      <a:pt x="0" y="57"/>
                      <a:pt x="3" y="60"/>
                      <a:pt x="6" y="60"/>
                    </a:cubicBezTo>
                    <a:cubicBezTo>
                      <a:pt x="67" y="60"/>
                      <a:pt x="67" y="60"/>
                      <a:pt x="67" y="60"/>
                    </a:cubicBezTo>
                    <a:cubicBezTo>
                      <a:pt x="70" y="60"/>
                      <a:pt x="73" y="57"/>
                      <a:pt x="73" y="54"/>
                    </a:cubicBezTo>
                    <a:cubicBezTo>
                      <a:pt x="73" y="29"/>
                      <a:pt x="73" y="29"/>
                      <a:pt x="73" y="29"/>
                    </a:cubicBezTo>
                    <a:cubicBezTo>
                      <a:pt x="73" y="17"/>
                      <a:pt x="73" y="17"/>
                      <a:pt x="73" y="17"/>
                    </a:cubicBezTo>
                    <a:cubicBezTo>
                      <a:pt x="73" y="13"/>
                      <a:pt x="70" y="11"/>
                      <a:pt x="67" y="11"/>
                    </a:cubicBezTo>
                    <a:close/>
                    <a:moveTo>
                      <a:pt x="26" y="8"/>
                    </a:moveTo>
                    <a:cubicBezTo>
                      <a:pt x="26" y="6"/>
                      <a:pt x="28" y="4"/>
                      <a:pt x="30" y="4"/>
                    </a:cubicBezTo>
                    <a:cubicBezTo>
                      <a:pt x="43" y="4"/>
                      <a:pt x="43" y="4"/>
                      <a:pt x="43" y="4"/>
                    </a:cubicBezTo>
                    <a:cubicBezTo>
                      <a:pt x="45" y="4"/>
                      <a:pt x="47" y="6"/>
                      <a:pt x="47" y="8"/>
                    </a:cubicBezTo>
                    <a:cubicBezTo>
                      <a:pt x="47" y="11"/>
                      <a:pt x="47" y="11"/>
                      <a:pt x="47" y="11"/>
                    </a:cubicBezTo>
                    <a:cubicBezTo>
                      <a:pt x="26" y="11"/>
                      <a:pt x="26" y="11"/>
                      <a:pt x="26" y="11"/>
                    </a:cubicBezTo>
                    <a:lnTo>
                      <a:pt x="26" y="8"/>
                    </a:lnTo>
                    <a:close/>
                    <a:moveTo>
                      <a:pt x="70" y="54"/>
                    </a:moveTo>
                    <a:cubicBezTo>
                      <a:pt x="70" y="55"/>
                      <a:pt x="68" y="56"/>
                      <a:pt x="67" y="56"/>
                    </a:cubicBezTo>
                    <a:cubicBezTo>
                      <a:pt x="6" y="56"/>
                      <a:pt x="6" y="56"/>
                      <a:pt x="6" y="56"/>
                    </a:cubicBezTo>
                    <a:cubicBezTo>
                      <a:pt x="5" y="56"/>
                      <a:pt x="3" y="55"/>
                      <a:pt x="3" y="54"/>
                    </a:cubicBezTo>
                    <a:cubicBezTo>
                      <a:pt x="3" y="31"/>
                      <a:pt x="3" y="31"/>
                      <a:pt x="3" y="31"/>
                    </a:cubicBezTo>
                    <a:cubicBezTo>
                      <a:pt x="70" y="31"/>
                      <a:pt x="70" y="31"/>
                      <a:pt x="70" y="31"/>
                    </a:cubicBezTo>
                    <a:lnTo>
                      <a:pt x="70" y="54"/>
                    </a:lnTo>
                    <a:close/>
                    <a:moveTo>
                      <a:pt x="70" y="27"/>
                    </a:moveTo>
                    <a:cubicBezTo>
                      <a:pt x="3" y="27"/>
                      <a:pt x="3" y="27"/>
                      <a:pt x="3" y="27"/>
                    </a:cubicBezTo>
                    <a:cubicBezTo>
                      <a:pt x="3" y="17"/>
                      <a:pt x="3" y="17"/>
                      <a:pt x="3" y="17"/>
                    </a:cubicBezTo>
                    <a:cubicBezTo>
                      <a:pt x="3" y="15"/>
                      <a:pt x="5" y="14"/>
                      <a:pt x="6" y="14"/>
                    </a:cubicBezTo>
                    <a:cubicBezTo>
                      <a:pt x="67" y="14"/>
                      <a:pt x="67" y="14"/>
                      <a:pt x="67" y="14"/>
                    </a:cubicBezTo>
                    <a:cubicBezTo>
                      <a:pt x="68" y="14"/>
                      <a:pt x="70" y="15"/>
                      <a:pt x="70" y="17"/>
                    </a:cubicBezTo>
                    <a:lnTo>
                      <a:pt x="7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4" name="Oval 196"/>
              <p:cNvSpPr>
                <a:spLocks noChangeArrowheads="1"/>
              </p:cNvSpPr>
              <p:nvPr/>
            </p:nvSpPr>
            <p:spPr bwMode="auto">
              <a:xfrm>
                <a:off x="18339184" y="11945883"/>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5" name="Oval 197"/>
              <p:cNvSpPr>
                <a:spLocks noChangeArrowheads="1"/>
              </p:cNvSpPr>
              <p:nvPr/>
            </p:nvSpPr>
            <p:spPr bwMode="auto">
              <a:xfrm>
                <a:off x="18701134" y="1194588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46" name="กลุ่ม 145"/>
          <p:cNvGrpSpPr/>
          <p:nvPr/>
        </p:nvGrpSpPr>
        <p:grpSpPr>
          <a:xfrm>
            <a:off x="15640049" y="4148305"/>
            <a:ext cx="7799388" cy="1936750"/>
            <a:chOff x="15868649" y="4148305"/>
            <a:chExt cx="7799388" cy="1936750"/>
          </a:xfrm>
        </p:grpSpPr>
        <p:sp>
          <p:nvSpPr>
            <p:cNvPr id="147" name="Freeform 6"/>
            <p:cNvSpPr>
              <a:spLocks/>
            </p:cNvSpPr>
            <p:nvPr/>
          </p:nvSpPr>
          <p:spPr bwMode="auto">
            <a:xfrm>
              <a:off x="15868649" y="4148305"/>
              <a:ext cx="7799388" cy="1936750"/>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48" name="Oval 14"/>
            <p:cNvSpPr>
              <a:spLocks noChangeArrowheads="1"/>
            </p:cNvSpPr>
            <p:nvPr/>
          </p:nvSpPr>
          <p:spPr bwMode="auto">
            <a:xfrm>
              <a:off x="16097249" y="4358940"/>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49" name="TextBox 148"/>
            <p:cNvSpPr txBox="1"/>
            <p:nvPr/>
          </p:nvSpPr>
          <p:spPr bwMode="auto">
            <a:xfrm>
              <a:off x="18104626" y="4376905"/>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Database</a:t>
              </a:r>
              <a:endParaRPr lang="id-ID" sz="4000" b="1" dirty="0">
                <a:solidFill>
                  <a:schemeClr val="bg1"/>
                </a:solidFill>
                <a:latin typeface="Lato" pitchFamily="34" charset="0"/>
                <a:ea typeface="Lato" pitchFamily="34" charset="0"/>
                <a:cs typeface="Lato" pitchFamily="34" charset="0"/>
              </a:endParaRPr>
            </a:p>
          </p:txBody>
        </p:sp>
        <p:sp>
          <p:nvSpPr>
            <p:cNvPr id="150" name="TextBox 149"/>
            <p:cNvSpPr txBox="1"/>
            <p:nvPr/>
          </p:nvSpPr>
          <p:spPr>
            <a:xfrm>
              <a:off x="18002249" y="4856392"/>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51" name="กลุ่ม 150"/>
            <p:cNvGrpSpPr/>
            <p:nvPr/>
          </p:nvGrpSpPr>
          <p:grpSpPr>
            <a:xfrm>
              <a:off x="16556135" y="4724400"/>
              <a:ext cx="624191" cy="680936"/>
              <a:chOff x="16724313" y="7705725"/>
              <a:chExt cx="523875" cy="571500"/>
            </a:xfrm>
            <a:solidFill>
              <a:schemeClr val="accent4"/>
            </a:solidFill>
          </p:grpSpPr>
          <p:sp>
            <p:nvSpPr>
              <p:cNvPr id="152"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3"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58" name="กลุ่ม 157"/>
          <p:cNvGrpSpPr/>
          <p:nvPr/>
        </p:nvGrpSpPr>
        <p:grpSpPr>
          <a:xfrm>
            <a:off x="1083768" y="6237455"/>
            <a:ext cx="7799388" cy="1936750"/>
            <a:chOff x="1312368" y="6237455"/>
            <a:chExt cx="7799388" cy="1936750"/>
          </a:xfrm>
        </p:grpSpPr>
        <p:sp>
          <p:nvSpPr>
            <p:cNvPr id="159" name="Freeform 6"/>
            <p:cNvSpPr>
              <a:spLocks/>
            </p:cNvSpPr>
            <p:nvPr/>
          </p:nvSpPr>
          <p:spPr bwMode="auto">
            <a:xfrm>
              <a:off x="1312368" y="6237455"/>
              <a:ext cx="7799388" cy="1936750"/>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160" name="Oval 14"/>
            <p:cNvSpPr>
              <a:spLocks noChangeArrowheads="1"/>
            </p:cNvSpPr>
            <p:nvPr/>
          </p:nvSpPr>
          <p:spPr bwMode="auto">
            <a:xfrm>
              <a:off x="1540968" y="6448090"/>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61" name="TextBox 160"/>
            <p:cNvSpPr txBox="1"/>
            <p:nvPr/>
          </p:nvSpPr>
          <p:spPr bwMode="auto">
            <a:xfrm>
              <a:off x="3548345" y="6466055"/>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Project</a:t>
              </a:r>
              <a:endParaRPr lang="id-ID" sz="4000" b="1" dirty="0">
                <a:solidFill>
                  <a:schemeClr val="bg1"/>
                </a:solidFill>
                <a:latin typeface="Lato" pitchFamily="34" charset="0"/>
                <a:ea typeface="Lato" pitchFamily="34" charset="0"/>
                <a:cs typeface="Lato" pitchFamily="34" charset="0"/>
              </a:endParaRPr>
            </a:p>
          </p:txBody>
        </p:sp>
        <p:sp>
          <p:nvSpPr>
            <p:cNvPr id="162" name="TextBox 161"/>
            <p:cNvSpPr txBox="1"/>
            <p:nvPr/>
          </p:nvSpPr>
          <p:spPr>
            <a:xfrm>
              <a:off x="3445968" y="6945542"/>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63" name="กลุ่ม 162"/>
            <p:cNvGrpSpPr/>
            <p:nvPr/>
          </p:nvGrpSpPr>
          <p:grpSpPr>
            <a:xfrm>
              <a:off x="1905641" y="6832262"/>
              <a:ext cx="873868" cy="773620"/>
              <a:chOff x="8022698" y="10553700"/>
              <a:chExt cx="733425" cy="649288"/>
            </a:xfrm>
            <a:solidFill>
              <a:schemeClr val="accent2"/>
            </a:solidFill>
          </p:grpSpPr>
          <p:sp>
            <p:nvSpPr>
              <p:cNvPr id="164"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5"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66" name="กลุ่ม 165"/>
          <p:cNvGrpSpPr/>
          <p:nvPr/>
        </p:nvGrpSpPr>
        <p:grpSpPr>
          <a:xfrm>
            <a:off x="15576873" y="6389855"/>
            <a:ext cx="7799388" cy="1936750"/>
            <a:chOff x="15805473" y="6389855"/>
            <a:chExt cx="7799388" cy="1936750"/>
          </a:xfrm>
        </p:grpSpPr>
        <p:sp>
          <p:nvSpPr>
            <p:cNvPr id="167" name="Freeform 6"/>
            <p:cNvSpPr>
              <a:spLocks/>
            </p:cNvSpPr>
            <p:nvPr/>
          </p:nvSpPr>
          <p:spPr bwMode="auto">
            <a:xfrm>
              <a:off x="15805473" y="6389855"/>
              <a:ext cx="7799388" cy="1936750"/>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68" name="Oval 14"/>
            <p:cNvSpPr>
              <a:spLocks noChangeArrowheads="1"/>
            </p:cNvSpPr>
            <p:nvPr/>
          </p:nvSpPr>
          <p:spPr bwMode="auto">
            <a:xfrm>
              <a:off x="16034073" y="6600490"/>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69" name="TextBox 168"/>
            <p:cNvSpPr txBox="1"/>
            <p:nvPr/>
          </p:nvSpPr>
          <p:spPr bwMode="auto">
            <a:xfrm>
              <a:off x="18041450" y="6618455"/>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Customer</a:t>
              </a:r>
              <a:endParaRPr lang="id-ID" sz="4000" b="1" dirty="0">
                <a:solidFill>
                  <a:schemeClr val="bg1"/>
                </a:solidFill>
                <a:latin typeface="Lato" pitchFamily="34" charset="0"/>
                <a:ea typeface="Lato" pitchFamily="34" charset="0"/>
                <a:cs typeface="Lato" pitchFamily="34" charset="0"/>
              </a:endParaRPr>
            </a:p>
          </p:txBody>
        </p:sp>
        <p:sp>
          <p:nvSpPr>
            <p:cNvPr id="170" name="TextBox 169"/>
            <p:cNvSpPr txBox="1"/>
            <p:nvPr/>
          </p:nvSpPr>
          <p:spPr>
            <a:xfrm>
              <a:off x="17939073" y="7097942"/>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71" name="กลุ่ม 170"/>
            <p:cNvGrpSpPr/>
            <p:nvPr/>
          </p:nvGrpSpPr>
          <p:grpSpPr>
            <a:xfrm>
              <a:off x="16402168" y="6974259"/>
              <a:ext cx="805774" cy="794425"/>
              <a:chOff x="18196309" y="10372670"/>
              <a:chExt cx="676275" cy="666750"/>
            </a:xfrm>
            <a:solidFill>
              <a:schemeClr val="accent6"/>
            </a:solidFill>
          </p:grpSpPr>
          <p:sp>
            <p:nvSpPr>
              <p:cNvPr id="172" name="Freeform 174"/>
              <p:cNvSpPr>
                <a:spLocks noEditPoints="1"/>
              </p:cNvSpPr>
              <p:nvPr/>
            </p:nvSpPr>
            <p:spPr bwMode="auto">
              <a:xfrm>
                <a:off x="18196309" y="10372670"/>
                <a:ext cx="676275" cy="666750"/>
              </a:xfrm>
              <a:custGeom>
                <a:avLst/>
                <a:gdLst>
                  <a:gd name="T0" fmla="*/ 36 w 71"/>
                  <a:gd name="T1" fmla="*/ 0 h 70"/>
                  <a:gd name="T2" fmla="*/ 0 w 71"/>
                  <a:gd name="T3" fmla="*/ 35 h 70"/>
                  <a:gd name="T4" fmla="*/ 36 w 71"/>
                  <a:gd name="T5" fmla="*/ 70 h 70"/>
                  <a:gd name="T6" fmla="*/ 71 w 71"/>
                  <a:gd name="T7" fmla="*/ 35 h 70"/>
                  <a:gd name="T8" fmla="*/ 36 w 71"/>
                  <a:gd name="T9" fmla="*/ 0 h 70"/>
                  <a:gd name="T10" fmla="*/ 36 w 71"/>
                  <a:gd name="T11" fmla="*/ 67 h 70"/>
                  <a:gd name="T12" fmla="*/ 4 w 71"/>
                  <a:gd name="T13" fmla="*/ 35 h 70"/>
                  <a:gd name="T14" fmla="*/ 36 w 71"/>
                  <a:gd name="T15" fmla="*/ 3 h 70"/>
                  <a:gd name="T16" fmla="*/ 67 w 71"/>
                  <a:gd name="T17" fmla="*/ 35 h 70"/>
                  <a:gd name="T18" fmla="*/ 36 w 71"/>
                  <a:gd name="T19"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36" y="0"/>
                    </a:moveTo>
                    <a:cubicBezTo>
                      <a:pt x="16" y="0"/>
                      <a:pt x="0" y="16"/>
                      <a:pt x="0" y="35"/>
                    </a:cubicBezTo>
                    <a:cubicBezTo>
                      <a:pt x="0" y="55"/>
                      <a:pt x="16" y="70"/>
                      <a:pt x="36" y="70"/>
                    </a:cubicBezTo>
                    <a:cubicBezTo>
                      <a:pt x="55" y="70"/>
                      <a:pt x="71" y="55"/>
                      <a:pt x="71" y="35"/>
                    </a:cubicBezTo>
                    <a:cubicBezTo>
                      <a:pt x="71" y="16"/>
                      <a:pt x="55" y="0"/>
                      <a:pt x="36" y="0"/>
                    </a:cubicBezTo>
                    <a:close/>
                    <a:moveTo>
                      <a:pt x="36" y="67"/>
                    </a:moveTo>
                    <a:cubicBezTo>
                      <a:pt x="18" y="67"/>
                      <a:pt x="4" y="53"/>
                      <a:pt x="4" y="35"/>
                    </a:cubicBezTo>
                    <a:cubicBezTo>
                      <a:pt x="4" y="18"/>
                      <a:pt x="18" y="3"/>
                      <a:pt x="36" y="3"/>
                    </a:cubicBezTo>
                    <a:cubicBezTo>
                      <a:pt x="53" y="3"/>
                      <a:pt x="67" y="18"/>
                      <a:pt x="67" y="35"/>
                    </a:cubicBezTo>
                    <a:cubicBezTo>
                      <a:pt x="67" y="53"/>
                      <a:pt x="53" y="67"/>
                      <a:pt x="36"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3" name="Oval 175"/>
              <p:cNvSpPr>
                <a:spLocks noChangeArrowheads="1"/>
              </p:cNvSpPr>
              <p:nvPr/>
            </p:nvSpPr>
            <p:spPr bwMode="auto">
              <a:xfrm>
                <a:off x="18605884" y="10572695"/>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4" name="Oval 176"/>
              <p:cNvSpPr>
                <a:spLocks noChangeArrowheads="1"/>
              </p:cNvSpPr>
              <p:nvPr/>
            </p:nvSpPr>
            <p:spPr bwMode="auto">
              <a:xfrm>
                <a:off x="18405859" y="10572695"/>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5" name="Freeform 177"/>
              <p:cNvSpPr>
                <a:spLocks/>
              </p:cNvSpPr>
              <p:nvPr/>
            </p:nvSpPr>
            <p:spPr bwMode="auto">
              <a:xfrm>
                <a:off x="18377284" y="10753670"/>
                <a:ext cx="314325" cy="142875"/>
              </a:xfrm>
              <a:custGeom>
                <a:avLst/>
                <a:gdLst>
                  <a:gd name="T0" fmla="*/ 32 w 33"/>
                  <a:gd name="T1" fmla="*/ 0 h 15"/>
                  <a:gd name="T2" fmla="*/ 30 w 33"/>
                  <a:gd name="T3" fmla="*/ 2 h 15"/>
                  <a:gd name="T4" fmla="*/ 17 w 33"/>
                  <a:gd name="T5" fmla="*/ 12 h 15"/>
                  <a:gd name="T6" fmla="*/ 4 w 33"/>
                  <a:gd name="T7" fmla="*/ 2 h 15"/>
                  <a:gd name="T8" fmla="*/ 2 w 33"/>
                  <a:gd name="T9" fmla="*/ 0 h 15"/>
                  <a:gd name="T10" fmla="*/ 0 w 33"/>
                  <a:gd name="T11" fmla="*/ 2 h 15"/>
                  <a:gd name="T12" fmla="*/ 17 w 33"/>
                  <a:gd name="T13" fmla="*/ 15 h 15"/>
                  <a:gd name="T14" fmla="*/ 33 w 33"/>
                  <a:gd name="T15" fmla="*/ 2 h 15"/>
                  <a:gd name="T16" fmla="*/ 32 w 3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5">
                    <a:moveTo>
                      <a:pt x="32" y="0"/>
                    </a:moveTo>
                    <a:cubicBezTo>
                      <a:pt x="31" y="0"/>
                      <a:pt x="30" y="1"/>
                      <a:pt x="30" y="2"/>
                    </a:cubicBezTo>
                    <a:cubicBezTo>
                      <a:pt x="28" y="8"/>
                      <a:pt x="23" y="12"/>
                      <a:pt x="17" y="12"/>
                    </a:cubicBezTo>
                    <a:cubicBezTo>
                      <a:pt x="11" y="12"/>
                      <a:pt x="5" y="8"/>
                      <a:pt x="4" y="2"/>
                    </a:cubicBezTo>
                    <a:cubicBezTo>
                      <a:pt x="3" y="1"/>
                      <a:pt x="2" y="0"/>
                      <a:pt x="2" y="0"/>
                    </a:cubicBezTo>
                    <a:cubicBezTo>
                      <a:pt x="1" y="1"/>
                      <a:pt x="0" y="2"/>
                      <a:pt x="0" y="2"/>
                    </a:cubicBezTo>
                    <a:cubicBezTo>
                      <a:pt x="2" y="10"/>
                      <a:pt x="9" y="15"/>
                      <a:pt x="17" y="15"/>
                    </a:cubicBezTo>
                    <a:cubicBezTo>
                      <a:pt x="24" y="15"/>
                      <a:pt x="31" y="10"/>
                      <a:pt x="33" y="2"/>
                    </a:cubicBezTo>
                    <a:cubicBezTo>
                      <a:pt x="33" y="2"/>
                      <a:pt x="33" y="1"/>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76" name="กลุ่ม 175"/>
          <p:cNvGrpSpPr/>
          <p:nvPr/>
        </p:nvGrpSpPr>
        <p:grpSpPr>
          <a:xfrm>
            <a:off x="1036637" y="8581147"/>
            <a:ext cx="7799388" cy="1936750"/>
            <a:chOff x="1265237" y="8581147"/>
            <a:chExt cx="7799388" cy="1936750"/>
          </a:xfrm>
        </p:grpSpPr>
        <p:sp>
          <p:nvSpPr>
            <p:cNvPr id="177" name="Freeform 6"/>
            <p:cNvSpPr>
              <a:spLocks/>
            </p:cNvSpPr>
            <p:nvPr/>
          </p:nvSpPr>
          <p:spPr bwMode="auto">
            <a:xfrm>
              <a:off x="1265237" y="8581147"/>
              <a:ext cx="7799388" cy="1936750"/>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78" name="Oval 14"/>
            <p:cNvSpPr>
              <a:spLocks noChangeArrowheads="1"/>
            </p:cNvSpPr>
            <p:nvPr/>
          </p:nvSpPr>
          <p:spPr bwMode="auto">
            <a:xfrm>
              <a:off x="1493837" y="8791782"/>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79" name="TextBox 178"/>
            <p:cNvSpPr txBox="1"/>
            <p:nvPr/>
          </p:nvSpPr>
          <p:spPr bwMode="auto">
            <a:xfrm>
              <a:off x="3501214" y="8809747"/>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Analysis</a:t>
              </a:r>
              <a:endParaRPr lang="id-ID" sz="4000" b="1" dirty="0">
                <a:solidFill>
                  <a:schemeClr val="bg1"/>
                </a:solidFill>
                <a:latin typeface="Lato" pitchFamily="34" charset="0"/>
                <a:ea typeface="Lato" pitchFamily="34" charset="0"/>
                <a:cs typeface="Lato" pitchFamily="34" charset="0"/>
              </a:endParaRPr>
            </a:p>
          </p:txBody>
        </p:sp>
        <p:sp>
          <p:nvSpPr>
            <p:cNvPr id="180" name="TextBox 179"/>
            <p:cNvSpPr txBox="1"/>
            <p:nvPr/>
          </p:nvSpPr>
          <p:spPr>
            <a:xfrm>
              <a:off x="3398837" y="9289234"/>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81" name="กลุ่ม 180"/>
            <p:cNvGrpSpPr/>
            <p:nvPr/>
          </p:nvGrpSpPr>
          <p:grpSpPr>
            <a:xfrm>
              <a:off x="1878955" y="9144000"/>
              <a:ext cx="771728" cy="658239"/>
              <a:chOff x="17753013" y="5292725"/>
              <a:chExt cx="647700" cy="552450"/>
            </a:xfrm>
            <a:solidFill>
              <a:schemeClr val="accent3"/>
            </a:solidFill>
          </p:grpSpPr>
          <p:sp>
            <p:nvSpPr>
              <p:cNvPr id="182"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3"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4"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85" name="กลุ่ม 184"/>
          <p:cNvGrpSpPr/>
          <p:nvPr/>
        </p:nvGrpSpPr>
        <p:grpSpPr>
          <a:xfrm>
            <a:off x="15529742" y="8733547"/>
            <a:ext cx="7799388" cy="1936750"/>
            <a:chOff x="15758342" y="8733547"/>
            <a:chExt cx="7799388" cy="1936750"/>
          </a:xfrm>
        </p:grpSpPr>
        <p:sp>
          <p:nvSpPr>
            <p:cNvPr id="186" name="Freeform 6"/>
            <p:cNvSpPr>
              <a:spLocks/>
            </p:cNvSpPr>
            <p:nvPr/>
          </p:nvSpPr>
          <p:spPr bwMode="auto">
            <a:xfrm>
              <a:off x="15758342" y="8733547"/>
              <a:ext cx="7799388" cy="1936750"/>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th-TH"/>
            </a:p>
          </p:txBody>
        </p:sp>
        <p:sp>
          <p:nvSpPr>
            <p:cNvPr id="187" name="Oval 14"/>
            <p:cNvSpPr>
              <a:spLocks noChangeArrowheads="1"/>
            </p:cNvSpPr>
            <p:nvPr/>
          </p:nvSpPr>
          <p:spPr bwMode="auto">
            <a:xfrm>
              <a:off x="15986942" y="8944182"/>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88" name="TextBox 187"/>
            <p:cNvSpPr txBox="1"/>
            <p:nvPr/>
          </p:nvSpPr>
          <p:spPr bwMode="auto">
            <a:xfrm>
              <a:off x="17994319" y="8962147"/>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Social Media</a:t>
              </a:r>
              <a:endParaRPr lang="id-ID" sz="4000" b="1" dirty="0">
                <a:solidFill>
                  <a:schemeClr val="bg1"/>
                </a:solidFill>
                <a:latin typeface="Lato" pitchFamily="34" charset="0"/>
                <a:ea typeface="Lato" pitchFamily="34" charset="0"/>
                <a:cs typeface="Lato" pitchFamily="34" charset="0"/>
              </a:endParaRPr>
            </a:p>
          </p:txBody>
        </p:sp>
        <p:sp>
          <p:nvSpPr>
            <p:cNvPr id="189" name="TextBox 188"/>
            <p:cNvSpPr txBox="1"/>
            <p:nvPr/>
          </p:nvSpPr>
          <p:spPr>
            <a:xfrm>
              <a:off x="17891942" y="9441634"/>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90" name="กลุ่ม 189"/>
            <p:cNvGrpSpPr/>
            <p:nvPr/>
          </p:nvGrpSpPr>
          <p:grpSpPr>
            <a:xfrm>
              <a:off x="16505237" y="9316090"/>
              <a:ext cx="533400" cy="794426"/>
              <a:chOff x="14666913" y="11263313"/>
              <a:chExt cx="447675" cy="666750"/>
            </a:xfrm>
            <a:solidFill>
              <a:schemeClr val="accent1"/>
            </a:solidFill>
          </p:grpSpPr>
          <p:sp>
            <p:nvSpPr>
              <p:cNvPr id="191"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2"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74" name="Group 73"/>
          <p:cNvGrpSpPr/>
          <p:nvPr/>
        </p:nvGrpSpPr>
        <p:grpSpPr>
          <a:xfrm>
            <a:off x="9342437" y="0"/>
            <a:ext cx="5121981" cy="1859280"/>
            <a:chOff x="9266237" y="-30479"/>
            <a:chExt cx="5121981" cy="1859280"/>
          </a:xfrm>
        </p:grpSpPr>
        <p:sp>
          <p:nvSpPr>
            <p:cNvPr id="7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6" name="TextBox 7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7" name="กลุ่ม 1"/>
            <p:cNvGrpSpPr/>
            <p:nvPr/>
          </p:nvGrpSpPr>
          <p:grpSpPr>
            <a:xfrm>
              <a:off x="10629638" y="960536"/>
              <a:ext cx="2675199" cy="191868"/>
              <a:chOff x="731836" y="7607630"/>
              <a:chExt cx="3043601" cy="240970"/>
            </a:xfrm>
          </p:grpSpPr>
          <p:sp>
            <p:nvSpPr>
              <p:cNvPr id="7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25914428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37"/>
                                        </p:tgtEl>
                                        <p:attrNameLst>
                                          <p:attrName>style.visibility</p:attrName>
                                        </p:attrNameLst>
                                      </p:cBhvr>
                                      <p:to>
                                        <p:strVal val="visible"/>
                                      </p:to>
                                    </p:set>
                                    <p:animEffect transition="in" filter="wipe(right)">
                                      <p:cBhvr>
                                        <p:cTn id="11" dur="500"/>
                                        <p:tgtEl>
                                          <p:spTgt spid="137"/>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46"/>
                                        </p:tgtEl>
                                        <p:attrNameLst>
                                          <p:attrName>style.visibility</p:attrName>
                                        </p:attrNameLst>
                                      </p:cBhvr>
                                      <p:to>
                                        <p:strVal val="visible"/>
                                      </p:to>
                                    </p:set>
                                    <p:animEffect transition="in" filter="wipe(left)">
                                      <p:cBhvr>
                                        <p:cTn id="15" dur="500"/>
                                        <p:tgtEl>
                                          <p:spTgt spid="146"/>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58"/>
                                        </p:tgtEl>
                                        <p:attrNameLst>
                                          <p:attrName>style.visibility</p:attrName>
                                        </p:attrNameLst>
                                      </p:cBhvr>
                                      <p:to>
                                        <p:strVal val="visible"/>
                                      </p:to>
                                    </p:set>
                                    <p:animEffect transition="in" filter="wipe(right)">
                                      <p:cBhvr>
                                        <p:cTn id="19" dur="500"/>
                                        <p:tgtEl>
                                          <p:spTgt spid="158"/>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66"/>
                                        </p:tgtEl>
                                        <p:attrNameLst>
                                          <p:attrName>style.visibility</p:attrName>
                                        </p:attrNameLst>
                                      </p:cBhvr>
                                      <p:to>
                                        <p:strVal val="visible"/>
                                      </p:to>
                                    </p:set>
                                    <p:animEffect transition="in" filter="wipe(left)">
                                      <p:cBhvr>
                                        <p:cTn id="23" dur="500"/>
                                        <p:tgtEl>
                                          <p:spTgt spid="166"/>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76"/>
                                        </p:tgtEl>
                                        <p:attrNameLst>
                                          <p:attrName>style.visibility</p:attrName>
                                        </p:attrNameLst>
                                      </p:cBhvr>
                                      <p:to>
                                        <p:strVal val="visible"/>
                                      </p:to>
                                    </p:set>
                                    <p:animEffect transition="in" filter="wipe(right)">
                                      <p:cBhvr>
                                        <p:cTn id="27" dur="500"/>
                                        <p:tgtEl>
                                          <p:spTgt spid="17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185"/>
                                        </p:tgtEl>
                                        <p:attrNameLst>
                                          <p:attrName>style.visibility</p:attrName>
                                        </p:attrNameLst>
                                      </p:cBhvr>
                                      <p:to>
                                        <p:strVal val="visible"/>
                                      </p:to>
                                    </p:set>
                                    <p:animEffect transition="in" filter="wipe(left)">
                                      <p:cBhvr>
                                        <p:cTn id="31" dur="5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5" name="กลุ่ม 194"/>
          <p:cNvGrpSpPr/>
          <p:nvPr/>
        </p:nvGrpSpPr>
        <p:grpSpPr>
          <a:xfrm>
            <a:off x="11748003" y="4302066"/>
            <a:ext cx="7833264" cy="1808216"/>
            <a:chOff x="3975603" y="3907233"/>
            <a:chExt cx="7833264" cy="1808216"/>
          </a:xfrm>
        </p:grpSpPr>
        <p:sp>
          <p:nvSpPr>
            <p:cNvPr id="196" name="Freeform 9"/>
            <p:cNvSpPr>
              <a:spLocks noEditPoints="1"/>
            </p:cNvSpPr>
            <p:nvPr/>
          </p:nvSpPr>
          <p:spPr bwMode="auto">
            <a:xfrm>
              <a:off x="3975603" y="3907233"/>
              <a:ext cx="7833264" cy="1808216"/>
            </a:xfrm>
            <a:custGeom>
              <a:avLst/>
              <a:gdLst>
                <a:gd name="T0" fmla="*/ 346 w 390"/>
                <a:gd name="T1" fmla="*/ 0 h 90"/>
                <a:gd name="T2" fmla="*/ 0 w 390"/>
                <a:gd name="T3" fmla="*/ 0 h 90"/>
                <a:gd name="T4" fmla="*/ 0 w 390"/>
                <a:gd name="T5" fmla="*/ 90 h 90"/>
                <a:gd name="T6" fmla="*/ 346 w 390"/>
                <a:gd name="T7" fmla="*/ 90 h 90"/>
                <a:gd name="T8" fmla="*/ 390 w 390"/>
                <a:gd name="T9" fmla="*/ 45 h 90"/>
                <a:gd name="T10" fmla="*/ 346 w 390"/>
                <a:gd name="T11" fmla="*/ 0 h 90"/>
                <a:gd name="T12" fmla="*/ 340 w 390"/>
                <a:gd name="T13" fmla="*/ 69 h 90"/>
                <a:gd name="T14" fmla="*/ 313 w 390"/>
                <a:gd name="T15" fmla="*/ 42 h 90"/>
                <a:gd name="T16" fmla="*/ 340 w 390"/>
                <a:gd name="T17" fmla="*/ 15 h 90"/>
                <a:gd name="T18" fmla="*/ 367 w 390"/>
                <a:gd name="T19" fmla="*/ 42 h 90"/>
                <a:gd name="T20" fmla="*/ 340 w 390"/>
                <a:gd name="T21"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90">
                  <a:moveTo>
                    <a:pt x="346" y="0"/>
                  </a:moveTo>
                  <a:cubicBezTo>
                    <a:pt x="0" y="0"/>
                    <a:pt x="0" y="0"/>
                    <a:pt x="0" y="0"/>
                  </a:cubicBezTo>
                  <a:cubicBezTo>
                    <a:pt x="0" y="90"/>
                    <a:pt x="0" y="90"/>
                    <a:pt x="0" y="90"/>
                  </a:cubicBezTo>
                  <a:cubicBezTo>
                    <a:pt x="346" y="90"/>
                    <a:pt x="346" y="90"/>
                    <a:pt x="346" y="90"/>
                  </a:cubicBezTo>
                  <a:cubicBezTo>
                    <a:pt x="390" y="45"/>
                    <a:pt x="390" y="45"/>
                    <a:pt x="390" y="45"/>
                  </a:cubicBezTo>
                  <a:lnTo>
                    <a:pt x="346" y="0"/>
                  </a:lnTo>
                  <a:close/>
                  <a:moveTo>
                    <a:pt x="340" y="69"/>
                  </a:moveTo>
                  <a:cubicBezTo>
                    <a:pt x="325" y="69"/>
                    <a:pt x="313" y="57"/>
                    <a:pt x="313" y="42"/>
                  </a:cubicBezTo>
                  <a:cubicBezTo>
                    <a:pt x="313" y="27"/>
                    <a:pt x="325" y="15"/>
                    <a:pt x="340" y="15"/>
                  </a:cubicBezTo>
                  <a:cubicBezTo>
                    <a:pt x="355" y="15"/>
                    <a:pt x="367" y="27"/>
                    <a:pt x="367" y="42"/>
                  </a:cubicBezTo>
                  <a:cubicBezTo>
                    <a:pt x="367" y="57"/>
                    <a:pt x="355" y="69"/>
                    <a:pt x="340" y="6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97" name="TextBox 196"/>
            <p:cNvSpPr txBox="1"/>
            <p:nvPr/>
          </p:nvSpPr>
          <p:spPr>
            <a:xfrm>
              <a:off x="4618037" y="437377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98" name="กลุ่ม 197"/>
            <p:cNvGrpSpPr/>
            <p:nvPr/>
          </p:nvGrpSpPr>
          <p:grpSpPr>
            <a:xfrm>
              <a:off x="10494962" y="4396209"/>
              <a:ext cx="676275" cy="677863"/>
              <a:chOff x="21201063" y="3320886"/>
              <a:chExt cx="676275" cy="677863"/>
            </a:xfrm>
            <a:solidFill>
              <a:schemeClr val="accent3"/>
            </a:solidFill>
          </p:grpSpPr>
          <p:sp>
            <p:nvSpPr>
              <p:cNvPr id="199"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0"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01" name="กลุ่ม 200"/>
          <p:cNvGrpSpPr/>
          <p:nvPr/>
        </p:nvGrpSpPr>
        <p:grpSpPr>
          <a:xfrm>
            <a:off x="11748003" y="9686338"/>
            <a:ext cx="7733198" cy="1808216"/>
            <a:chOff x="3975603" y="9291505"/>
            <a:chExt cx="7733198" cy="1808216"/>
          </a:xfrm>
        </p:grpSpPr>
        <p:sp>
          <p:nvSpPr>
            <p:cNvPr id="202" name="Freeform 12"/>
            <p:cNvSpPr>
              <a:spLocks noEditPoints="1"/>
            </p:cNvSpPr>
            <p:nvPr/>
          </p:nvSpPr>
          <p:spPr bwMode="auto">
            <a:xfrm>
              <a:off x="3975603" y="9291505"/>
              <a:ext cx="7733198" cy="1808216"/>
            </a:xfrm>
            <a:custGeom>
              <a:avLst/>
              <a:gdLst>
                <a:gd name="T0" fmla="*/ 340 w 385"/>
                <a:gd name="T1" fmla="*/ 0 h 90"/>
                <a:gd name="T2" fmla="*/ 0 w 385"/>
                <a:gd name="T3" fmla="*/ 1 h 90"/>
                <a:gd name="T4" fmla="*/ 0 w 385"/>
                <a:gd name="T5" fmla="*/ 90 h 90"/>
                <a:gd name="T6" fmla="*/ 340 w 385"/>
                <a:gd name="T7" fmla="*/ 90 h 90"/>
                <a:gd name="T8" fmla="*/ 385 w 385"/>
                <a:gd name="T9" fmla="*/ 45 h 90"/>
                <a:gd name="T10" fmla="*/ 340 w 385"/>
                <a:gd name="T11" fmla="*/ 0 h 90"/>
                <a:gd name="T12" fmla="*/ 335 w 385"/>
                <a:gd name="T13" fmla="*/ 72 h 90"/>
                <a:gd name="T14" fmla="*/ 308 w 385"/>
                <a:gd name="T15" fmla="*/ 45 h 90"/>
                <a:gd name="T16" fmla="*/ 335 w 385"/>
                <a:gd name="T17" fmla="*/ 18 h 90"/>
                <a:gd name="T18" fmla="*/ 362 w 385"/>
                <a:gd name="T19" fmla="*/ 45 h 90"/>
                <a:gd name="T20" fmla="*/ 335 w 385"/>
                <a:gd name="T21" fmla="*/ 7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5" h="90">
                  <a:moveTo>
                    <a:pt x="340" y="0"/>
                  </a:moveTo>
                  <a:cubicBezTo>
                    <a:pt x="0" y="1"/>
                    <a:pt x="0" y="1"/>
                    <a:pt x="0" y="1"/>
                  </a:cubicBezTo>
                  <a:cubicBezTo>
                    <a:pt x="0" y="90"/>
                    <a:pt x="0" y="90"/>
                    <a:pt x="0" y="90"/>
                  </a:cubicBezTo>
                  <a:cubicBezTo>
                    <a:pt x="340" y="90"/>
                    <a:pt x="340" y="90"/>
                    <a:pt x="340" y="90"/>
                  </a:cubicBezTo>
                  <a:cubicBezTo>
                    <a:pt x="385" y="45"/>
                    <a:pt x="385" y="45"/>
                    <a:pt x="385" y="45"/>
                  </a:cubicBezTo>
                  <a:lnTo>
                    <a:pt x="340" y="0"/>
                  </a:lnTo>
                  <a:close/>
                  <a:moveTo>
                    <a:pt x="335" y="72"/>
                  </a:moveTo>
                  <a:cubicBezTo>
                    <a:pt x="320" y="72"/>
                    <a:pt x="308" y="60"/>
                    <a:pt x="308" y="45"/>
                  </a:cubicBezTo>
                  <a:cubicBezTo>
                    <a:pt x="308" y="30"/>
                    <a:pt x="320" y="18"/>
                    <a:pt x="335" y="18"/>
                  </a:cubicBezTo>
                  <a:cubicBezTo>
                    <a:pt x="350" y="18"/>
                    <a:pt x="362" y="30"/>
                    <a:pt x="362" y="45"/>
                  </a:cubicBezTo>
                  <a:cubicBezTo>
                    <a:pt x="362" y="60"/>
                    <a:pt x="350" y="72"/>
                    <a:pt x="335" y="7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03" name="TextBox 202"/>
            <p:cNvSpPr txBox="1"/>
            <p:nvPr/>
          </p:nvSpPr>
          <p:spPr>
            <a:xfrm>
              <a:off x="4618037" y="969226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204" name="Freeform 94"/>
            <p:cNvSpPr>
              <a:spLocks noEditPoints="1"/>
            </p:cNvSpPr>
            <p:nvPr/>
          </p:nvSpPr>
          <p:spPr bwMode="auto">
            <a:xfrm>
              <a:off x="10314640" y="9881863"/>
              <a:ext cx="733425" cy="58102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05" name="กลุ่ม 204"/>
          <p:cNvGrpSpPr/>
          <p:nvPr/>
        </p:nvGrpSpPr>
        <p:grpSpPr>
          <a:xfrm>
            <a:off x="11748003" y="6110282"/>
            <a:ext cx="10243634" cy="1808216"/>
            <a:chOff x="3975603" y="5715449"/>
            <a:chExt cx="10243634" cy="1808216"/>
          </a:xfrm>
        </p:grpSpPr>
        <p:sp>
          <p:nvSpPr>
            <p:cNvPr id="206" name="Freeform 10"/>
            <p:cNvSpPr>
              <a:spLocks noEditPoints="1"/>
            </p:cNvSpPr>
            <p:nvPr/>
          </p:nvSpPr>
          <p:spPr bwMode="auto">
            <a:xfrm>
              <a:off x="3975603" y="5715449"/>
              <a:ext cx="10243634" cy="1808216"/>
            </a:xfrm>
            <a:custGeom>
              <a:avLst/>
              <a:gdLst>
                <a:gd name="T0" fmla="*/ 466 w 510"/>
                <a:gd name="T1" fmla="*/ 0 h 90"/>
                <a:gd name="T2" fmla="*/ 0 w 510"/>
                <a:gd name="T3" fmla="*/ 0 h 90"/>
                <a:gd name="T4" fmla="*/ 0 w 510"/>
                <a:gd name="T5" fmla="*/ 90 h 90"/>
                <a:gd name="T6" fmla="*/ 466 w 510"/>
                <a:gd name="T7" fmla="*/ 89 h 90"/>
                <a:gd name="T8" fmla="*/ 510 w 510"/>
                <a:gd name="T9" fmla="*/ 45 h 90"/>
                <a:gd name="T10" fmla="*/ 466 w 510"/>
                <a:gd name="T11" fmla="*/ 0 h 90"/>
                <a:gd name="T12" fmla="*/ 451 w 510"/>
                <a:gd name="T13" fmla="*/ 70 h 90"/>
                <a:gd name="T14" fmla="*/ 424 w 510"/>
                <a:gd name="T15" fmla="*/ 43 h 90"/>
                <a:gd name="T16" fmla="*/ 451 w 510"/>
                <a:gd name="T17" fmla="*/ 16 h 90"/>
                <a:gd name="T18" fmla="*/ 478 w 510"/>
                <a:gd name="T19" fmla="*/ 43 h 90"/>
                <a:gd name="T20" fmla="*/ 451 w 510"/>
                <a:gd name="T21"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0" h="90">
                  <a:moveTo>
                    <a:pt x="466" y="0"/>
                  </a:moveTo>
                  <a:cubicBezTo>
                    <a:pt x="0" y="0"/>
                    <a:pt x="0" y="0"/>
                    <a:pt x="0" y="0"/>
                  </a:cubicBezTo>
                  <a:cubicBezTo>
                    <a:pt x="0" y="90"/>
                    <a:pt x="0" y="90"/>
                    <a:pt x="0" y="90"/>
                  </a:cubicBezTo>
                  <a:cubicBezTo>
                    <a:pt x="466" y="89"/>
                    <a:pt x="466" y="89"/>
                    <a:pt x="466" y="89"/>
                  </a:cubicBezTo>
                  <a:cubicBezTo>
                    <a:pt x="510" y="45"/>
                    <a:pt x="510" y="45"/>
                    <a:pt x="510" y="45"/>
                  </a:cubicBezTo>
                  <a:lnTo>
                    <a:pt x="466" y="0"/>
                  </a:lnTo>
                  <a:close/>
                  <a:moveTo>
                    <a:pt x="451" y="70"/>
                  </a:moveTo>
                  <a:cubicBezTo>
                    <a:pt x="436" y="70"/>
                    <a:pt x="424" y="58"/>
                    <a:pt x="424" y="43"/>
                  </a:cubicBezTo>
                  <a:cubicBezTo>
                    <a:pt x="424" y="28"/>
                    <a:pt x="436" y="16"/>
                    <a:pt x="451" y="16"/>
                  </a:cubicBezTo>
                  <a:cubicBezTo>
                    <a:pt x="466" y="16"/>
                    <a:pt x="478" y="28"/>
                    <a:pt x="478" y="43"/>
                  </a:cubicBezTo>
                  <a:cubicBezTo>
                    <a:pt x="478" y="58"/>
                    <a:pt x="466" y="70"/>
                    <a:pt x="451" y="7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07" name="TextBox 206"/>
            <p:cNvSpPr txBox="1"/>
            <p:nvPr/>
          </p:nvSpPr>
          <p:spPr>
            <a:xfrm>
              <a:off x="4618037" y="613944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208" name="กลุ่ม 207"/>
            <p:cNvGrpSpPr/>
            <p:nvPr/>
          </p:nvGrpSpPr>
          <p:grpSpPr>
            <a:xfrm>
              <a:off x="12741160" y="6324600"/>
              <a:ext cx="609600" cy="428625"/>
              <a:chOff x="19057938" y="7772400"/>
              <a:chExt cx="609600" cy="428625"/>
            </a:xfrm>
            <a:solidFill>
              <a:schemeClr val="accent4"/>
            </a:solidFill>
          </p:grpSpPr>
          <p:sp>
            <p:nvSpPr>
              <p:cNvPr id="209" name="Freeform 158"/>
              <p:cNvSpPr>
                <a:spLocks noEditPoints="1"/>
              </p:cNvSpPr>
              <p:nvPr/>
            </p:nvSpPr>
            <p:spPr bwMode="auto">
              <a:xfrm>
                <a:off x="19057938" y="7772400"/>
                <a:ext cx="609600" cy="428625"/>
              </a:xfrm>
              <a:custGeom>
                <a:avLst/>
                <a:gdLst>
                  <a:gd name="T0" fmla="*/ 64 w 64"/>
                  <a:gd name="T1" fmla="*/ 13 h 45"/>
                  <a:gd name="T2" fmla="*/ 64 w 64"/>
                  <a:gd name="T3" fmla="*/ 8 h 45"/>
                  <a:gd name="T4" fmla="*/ 57 w 64"/>
                  <a:gd name="T5" fmla="*/ 0 h 45"/>
                  <a:gd name="T6" fmla="*/ 7 w 64"/>
                  <a:gd name="T7" fmla="*/ 0 h 45"/>
                  <a:gd name="T8" fmla="*/ 0 w 64"/>
                  <a:gd name="T9" fmla="*/ 8 h 45"/>
                  <a:gd name="T10" fmla="*/ 0 w 64"/>
                  <a:gd name="T11" fmla="*/ 38 h 45"/>
                  <a:gd name="T12" fmla="*/ 7 w 64"/>
                  <a:gd name="T13" fmla="*/ 45 h 45"/>
                  <a:gd name="T14" fmla="*/ 57 w 64"/>
                  <a:gd name="T15" fmla="*/ 45 h 45"/>
                  <a:gd name="T16" fmla="*/ 64 w 64"/>
                  <a:gd name="T17" fmla="*/ 38 h 45"/>
                  <a:gd name="T18" fmla="*/ 64 w 64"/>
                  <a:gd name="T19" fmla="*/ 25 h 45"/>
                  <a:gd name="T20" fmla="*/ 64 w 64"/>
                  <a:gd name="T21" fmla="*/ 25 h 45"/>
                  <a:gd name="T22" fmla="*/ 64 w 64"/>
                  <a:gd name="T23" fmla="*/ 13 h 45"/>
                  <a:gd name="T24" fmla="*/ 64 w 64"/>
                  <a:gd name="T25" fmla="*/ 13 h 45"/>
                  <a:gd name="T26" fmla="*/ 3 w 64"/>
                  <a:gd name="T27" fmla="*/ 23 h 45"/>
                  <a:gd name="T28" fmla="*/ 3 w 64"/>
                  <a:gd name="T29" fmla="*/ 14 h 45"/>
                  <a:gd name="T30" fmla="*/ 61 w 64"/>
                  <a:gd name="T31" fmla="*/ 14 h 45"/>
                  <a:gd name="T32" fmla="*/ 61 w 64"/>
                  <a:gd name="T33" fmla="*/ 23 h 45"/>
                  <a:gd name="T34" fmla="*/ 3 w 64"/>
                  <a:gd name="T35" fmla="*/ 23 h 45"/>
                  <a:gd name="T36" fmla="*/ 7 w 64"/>
                  <a:gd name="T37" fmla="*/ 3 h 45"/>
                  <a:gd name="T38" fmla="*/ 57 w 64"/>
                  <a:gd name="T39" fmla="*/ 3 h 45"/>
                  <a:gd name="T40" fmla="*/ 61 w 64"/>
                  <a:gd name="T41" fmla="*/ 8 h 45"/>
                  <a:gd name="T42" fmla="*/ 61 w 64"/>
                  <a:gd name="T43" fmla="*/ 11 h 45"/>
                  <a:gd name="T44" fmla="*/ 3 w 64"/>
                  <a:gd name="T45" fmla="*/ 11 h 45"/>
                  <a:gd name="T46" fmla="*/ 3 w 64"/>
                  <a:gd name="T47" fmla="*/ 8 h 45"/>
                  <a:gd name="T48" fmla="*/ 7 w 64"/>
                  <a:gd name="T49" fmla="*/ 3 h 45"/>
                  <a:gd name="T50" fmla="*/ 57 w 64"/>
                  <a:gd name="T51" fmla="*/ 42 h 45"/>
                  <a:gd name="T52" fmla="*/ 7 w 64"/>
                  <a:gd name="T53" fmla="*/ 42 h 45"/>
                  <a:gd name="T54" fmla="*/ 3 w 64"/>
                  <a:gd name="T55" fmla="*/ 38 h 45"/>
                  <a:gd name="T56" fmla="*/ 3 w 64"/>
                  <a:gd name="T57" fmla="*/ 26 h 45"/>
                  <a:gd name="T58" fmla="*/ 61 w 64"/>
                  <a:gd name="T59" fmla="*/ 26 h 45"/>
                  <a:gd name="T60" fmla="*/ 61 w 64"/>
                  <a:gd name="T61" fmla="*/ 38 h 45"/>
                  <a:gd name="T62" fmla="*/ 57 w 64"/>
                  <a:gd name="T6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5">
                    <a:moveTo>
                      <a:pt x="64" y="13"/>
                    </a:moveTo>
                    <a:cubicBezTo>
                      <a:pt x="64" y="8"/>
                      <a:pt x="64" y="8"/>
                      <a:pt x="64" y="8"/>
                    </a:cubicBezTo>
                    <a:cubicBezTo>
                      <a:pt x="64" y="3"/>
                      <a:pt x="61" y="0"/>
                      <a:pt x="57" y="0"/>
                    </a:cubicBezTo>
                    <a:cubicBezTo>
                      <a:pt x="7" y="0"/>
                      <a:pt x="7" y="0"/>
                      <a:pt x="7" y="0"/>
                    </a:cubicBezTo>
                    <a:cubicBezTo>
                      <a:pt x="3" y="0"/>
                      <a:pt x="0" y="3"/>
                      <a:pt x="0" y="8"/>
                    </a:cubicBezTo>
                    <a:cubicBezTo>
                      <a:pt x="0" y="38"/>
                      <a:pt x="0" y="38"/>
                      <a:pt x="0" y="38"/>
                    </a:cubicBezTo>
                    <a:cubicBezTo>
                      <a:pt x="0" y="42"/>
                      <a:pt x="3" y="45"/>
                      <a:pt x="7" y="45"/>
                    </a:cubicBezTo>
                    <a:cubicBezTo>
                      <a:pt x="57" y="45"/>
                      <a:pt x="57" y="45"/>
                      <a:pt x="57" y="45"/>
                    </a:cubicBezTo>
                    <a:cubicBezTo>
                      <a:pt x="61" y="45"/>
                      <a:pt x="64" y="42"/>
                      <a:pt x="64" y="38"/>
                    </a:cubicBezTo>
                    <a:cubicBezTo>
                      <a:pt x="64" y="25"/>
                      <a:pt x="64" y="25"/>
                      <a:pt x="64" y="25"/>
                    </a:cubicBezTo>
                    <a:cubicBezTo>
                      <a:pt x="64" y="25"/>
                      <a:pt x="64" y="25"/>
                      <a:pt x="64" y="25"/>
                    </a:cubicBezTo>
                    <a:cubicBezTo>
                      <a:pt x="64" y="13"/>
                      <a:pt x="64" y="13"/>
                      <a:pt x="64" y="13"/>
                    </a:cubicBezTo>
                    <a:cubicBezTo>
                      <a:pt x="64" y="13"/>
                      <a:pt x="64" y="13"/>
                      <a:pt x="64" y="13"/>
                    </a:cubicBezTo>
                    <a:close/>
                    <a:moveTo>
                      <a:pt x="3" y="23"/>
                    </a:moveTo>
                    <a:cubicBezTo>
                      <a:pt x="3" y="14"/>
                      <a:pt x="3" y="14"/>
                      <a:pt x="3" y="14"/>
                    </a:cubicBezTo>
                    <a:cubicBezTo>
                      <a:pt x="61" y="14"/>
                      <a:pt x="61" y="14"/>
                      <a:pt x="61" y="14"/>
                    </a:cubicBezTo>
                    <a:cubicBezTo>
                      <a:pt x="61" y="23"/>
                      <a:pt x="61" y="23"/>
                      <a:pt x="61" y="23"/>
                    </a:cubicBezTo>
                    <a:lnTo>
                      <a:pt x="3" y="23"/>
                    </a:lnTo>
                    <a:close/>
                    <a:moveTo>
                      <a:pt x="7" y="3"/>
                    </a:moveTo>
                    <a:cubicBezTo>
                      <a:pt x="57" y="3"/>
                      <a:pt x="57" y="3"/>
                      <a:pt x="57" y="3"/>
                    </a:cubicBezTo>
                    <a:cubicBezTo>
                      <a:pt x="59" y="3"/>
                      <a:pt x="61" y="5"/>
                      <a:pt x="61" y="8"/>
                    </a:cubicBezTo>
                    <a:cubicBezTo>
                      <a:pt x="61" y="11"/>
                      <a:pt x="61" y="11"/>
                      <a:pt x="61" y="11"/>
                    </a:cubicBezTo>
                    <a:cubicBezTo>
                      <a:pt x="3" y="11"/>
                      <a:pt x="3" y="11"/>
                      <a:pt x="3" y="11"/>
                    </a:cubicBezTo>
                    <a:cubicBezTo>
                      <a:pt x="3" y="8"/>
                      <a:pt x="3" y="8"/>
                      <a:pt x="3" y="8"/>
                    </a:cubicBezTo>
                    <a:cubicBezTo>
                      <a:pt x="3" y="5"/>
                      <a:pt x="5" y="3"/>
                      <a:pt x="7" y="3"/>
                    </a:cubicBezTo>
                    <a:close/>
                    <a:moveTo>
                      <a:pt x="57" y="42"/>
                    </a:moveTo>
                    <a:cubicBezTo>
                      <a:pt x="7" y="42"/>
                      <a:pt x="7" y="42"/>
                      <a:pt x="7" y="42"/>
                    </a:cubicBezTo>
                    <a:cubicBezTo>
                      <a:pt x="5" y="42"/>
                      <a:pt x="3" y="40"/>
                      <a:pt x="3" y="38"/>
                    </a:cubicBezTo>
                    <a:cubicBezTo>
                      <a:pt x="3" y="26"/>
                      <a:pt x="3" y="26"/>
                      <a:pt x="3" y="26"/>
                    </a:cubicBezTo>
                    <a:cubicBezTo>
                      <a:pt x="61" y="26"/>
                      <a:pt x="61" y="26"/>
                      <a:pt x="61" y="26"/>
                    </a:cubicBezTo>
                    <a:cubicBezTo>
                      <a:pt x="61" y="38"/>
                      <a:pt x="61" y="38"/>
                      <a:pt x="61" y="38"/>
                    </a:cubicBezTo>
                    <a:cubicBezTo>
                      <a:pt x="61" y="40"/>
                      <a:pt x="59" y="42"/>
                      <a:pt x="5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0" name="Freeform 159"/>
              <p:cNvSpPr>
                <a:spLocks/>
              </p:cNvSpPr>
              <p:nvPr/>
            </p:nvSpPr>
            <p:spPr bwMode="auto">
              <a:xfrm>
                <a:off x="19115088" y="7934325"/>
                <a:ext cx="152400" cy="28575"/>
              </a:xfrm>
              <a:custGeom>
                <a:avLst/>
                <a:gdLst>
                  <a:gd name="T0" fmla="*/ 14 w 16"/>
                  <a:gd name="T1" fmla="*/ 0 h 3"/>
                  <a:gd name="T2" fmla="*/ 2 w 16"/>
                  <a:gd name="T3" fmla="*/ 0 h 3"/>
                  <a:gd name="T4" fmla="*/ 0 w 16"/>
                  <a:gd name="T5" fmla="*/ 1 h 3"/>
                  <a:gd name="T6" fmla="*/ 2 w 16"/>
                  <a:gd name="T7" fmla="*/ 3 h 3"/>
                  <a:gd name="T8" fmla="*/ 14 w 16"/>
                  <a:gd name="T9" fmla="*/ 3 h 3"/>
                  <a:gd name="T10" fmla="*/ 16 w 16"/>
                  <a:gd name="T11" fmla="*/ 1 h 3"/>
                  <a:gd name="T12" fmla="*/ 14 w 1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4" y="0"/>
                    </a:moveTo>
                    <a:cubicBezTo>
                      <a:pt x="2" y="0"/>
                      <a:pt x="2" y="0"/>
                      <a:pt x="2" y="0"/>
                    </a:cubicBezTo>
                    <a:cubicBezTo>
                      <a:pt x="1" y="0"/>
                      <a:pt x="0" y="0"/>
                      <a:pt x="0" y="1"/>
                    </a:cubicBezTo>
                    <a:cubicBezTo>
                      <a:pt x="0" y="2"/>
                      <a:pt x="1" y="3"/>
                      <a:pt x="2" y="3"/>
                    </a:cubicBezTo>
                    <a:cubicBezTo>
                      <a:pt x="14" y="3"/>
                      <a:pt x="14" y="3"/>
                      <a:pt x="14" y="3"/>
                    </a:cubicBezTo>
                    <a:cubicBezTo>
                      <a:pt x="15" y="3"/>
                      <a:pt x="16" y="2"/>
                      <a:pt x="16" y="1"/>
                    </a:cubicBezTo>
                    <a:cubicBezTo>
                      <a:pt x="16" y="0"/>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1" name="Freeform 160"/>
              <p:cNvSpPr>
                <a:spLocks/>
              </p:cNvSpPr>
              <p:nvPr/>
            </p:nvSpPr>
            <p:spPr bwMode="auto">
              <a:xfrm>
                <a:off x="19296063" y="7934325"/>
                <a:ext cx="142875" cy="28575"/>
              </a:xfrm>
              <a:custGeom>
                <a:avLst/>
                <a:gdLst>
                  <a:gd name="T0" fmla="*/ 14 w 15"/>
                  <a:gd name="T1" fmla="*/ 0 h 3"/>
                  <a:gd name="T2" fmla="*/ 1 w 15"/>
                  <a:gd name="T3" fmla="*/ 0 h 3"/>
                  <a:gd name="T4" fmla="*/ 0 w 15"/>
                  <a:gd name="T5" fmla="*/ 1 h 3"/>
                  <a:gd name="T6" fmla="*/ 1 w 15"/>
                  <a:gd name="T7" fmla="*/ 3 h 3"/>
                  <a:gd name="T8" fmla="*/ 14 w 15"/>
                  <a:gd name="T9" fmla="*/ 3 h 3"/>
                  <a:gd name="T10" fmla="*/ 15 w 15"/>
                  <a:gd name="T11" fmla="*/ 1 h 3"/>
                  <a:gd name="T12" fmla="*/ 14 w 1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5" h="3">
                    <a:moveTo>
                      <a:pt x="14" y="0"/>
                    </a:moveTo>
                    <a:cubicBezTo>
                      <a:pt x="1" y="0"/>
                      <a:pt x="1" y="0"/>
                      <a:pt x="1" y="0"/>
                    </a:cubicBezTo>
                    <a:cubicBezTo>
                      <a:pt x="0" y="0"/>
                      <a:pt x="0" y="0"/>
                      <a:pt x="0" y="1"/>
                    </a:cubicBezTo>
                    <a:cubicBezTo>
                      <a:pt x="0" y="2"/>
                      <a:pt x="0" y="3"/>
                      <a:pt x="1" y="3"/>
                    </a:cubicBezTo>
                    <a:cubicBezTo>
                      <a:pt x="14" y="3"/>
                      <a:pt x="14" y="3"/>
                      <a:pt x="14" y="3"/>
                    </a:cubicBezTo>
                    <a:cubicBezTo>
                      <a:pt x="14" y="3"/>
                      <a:pt x="15" y="2"/>
                      <a:pt x="15" y="1"/>
                    </a:cubicBezTo>
                    <a:cubicBezTo>
                      <a:pt x="15" y="0"/>
                      <a:pt x="14"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2" name="Freeform 161"/>
              <p:cNvSpPr>
                <a:spLocks/>
              </p:cNvSpPr>
              <p:nvPr/>
            </p:nvSpPr>
            <p:spPr bwMode="auto">
              <a:xfrm>
                <a:off x="19477038" y="7934325"/>
                <a:ext cx="76200" cy="28575"/>
              </a:xfrm>
              <a:custGeom>
                <a:avLst/>
                <a:gdLst>
                  <a:gd name="T0" fmla="*/ 7 w 8"/>
                  <a:gd name="T1" fmla="*/ 0 h 3"/>
                  <a:gd name="T2" fmla="*/ 2 w 8"/>
                  <a:gd name="T3" fmla="*/ 0 h 3"/>
                  <a:gd name="T4" fmla="*/ 0 w 8"/>
                  <a:gd name="T5" fmla="*/ 1 h 3"/>
                  <a:gd name="T6" fmla="*/ 2 w 8"/>
                  <a:gd name="T7" fmla="*/ 3 h 3"/>
                  <a:gd name="T8" fmla="*/ 7 w 8"/>
                  <a:gd name="T9" fmla="*/ 3 h 3"/>
                  <a:gd name="T10" fmla="*/ 8 w 8"/>
                  <a:gd name="T11" fmla="*/ 1 h 3"/>
                  <a:gd name="T12" fmla="*/ 7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7" y="0"/>
                    </a:moveTo>
                    <a:cubicBezTo>
                      <a:pt x="2" y="0"/>
                      <a:pt x="2" y="0"/>
                      <a:pt x="2" y="0"/>
                    </a:cubicBezTo>
                    <a:cubicBezTo>
                      <a:pt x="1" y="0"/>
                      <a:pt x="0" y="0"/>
                      <a:pt x="0" y="1"/>
                    </a:cubicBezTo>
                    <a:cubicBezTo>
                      <a:pt x="0" y="2"/>
                      <a:pt x="1" y="3"/>
                      <a:pt x="2" y="3"/>
                    </a:cubicBezTo>
                    <a:cubicBezTo>
                      <a:pt x="7" y="3"/>
                      <a:pt x="7" y="3"/>
                      <a:pt x="7" y="3"/>
                    </a:cubicBezTo>
                    <a:cubicBezTo>
                      <a:pt x="8" y="3"/>
                      <a:pt x="8" y="2"/>
                      <a:pt x="8" y="1"/>
                    </a:cubicBezTo>
                    <a:cubicBezTo>
                      <a:pt x="8" y="0"/>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13" name="กลุ่ม 212"/>
          <p:cNvGrpSpPr/>
          <p:nvPr/>
        </p:nvGrpSpPr>
        <p:grpSpPr>
          <a:xfrm>
            <a:off x="11748003" y="7897432"/>
            <a:ext cx="8958572" cy="1808216"/>
            <a:chOff x="3975603" y="7502599"/>
            <a:chExt cx="8958572" cy="1808216"/>
          </a:xfrm>
        </p:grpSpPr>
        <p:sp>
          <p:nvSpPr>
            <p:cNvPr id="214" name="Freeform 11"/>
            <p:cNvSpPr>
              <a:spLocks noEditPoints="1"/>
            </p:cNvSpPr>
            <p:nvPr/>
          </p:nvSpPr>
          <p:spPr bwMode="auto">
            <a:xfrm>
              <a:off x="3975603" y="7502599"/>
              <a:ext cx="8958572" cy="1808216"/>
            </a:xfrm>
            <a:custGeom>
              <a:avLst/>
              <a:gdLst>
                <a:gd name="T0" fmla="*/ 402 w 446"/>
                <a:gd name="T1" fmla="*/ 0 h 90"/>
                <a:gd name="T2" fmla="*/ 0 w 446"/>
                <a:gd name="T3" fmla="*/ 1 h 90"/>
                <a:gd name="T4" fmla="*/ 0 w 446"/>
                <a:gd name="T5" fmla="*/ 90 h 90"/>
                <a:gd name="T6" fmla="*/ 402 w 446"/>
                <a:gd name="T7" fmla="*/ 90 h 90"/>
                <a:gd name="T8" fmla="*/ 446 w 446"/>
                <a:gd name="T9" fmla="*/ 45 h 90"/>
                <a:gd name="T10" fmla="*/ 402 w 446"/>
                <a:gd name="T11" fmla="*/ 0 h 90"/>
                <a:gd name="T12" fmla="*/ 388 w 446"/>
                <a:gd name="T13" fmla="*/ 70 h 90"/>
                <a:gd name="T14" fmla="*/ 361 w 446"/>
                <a:gd name="T15" fmla="*/ 43 h 90"/>
                <a:gd name="T16" fmla="*/ 388 w 446"/>
                <a:gd name="T17" fmla="*/ 16 h 90"/>
                <a:gd name="T18" fmla="*/ 415 w 446"/>
                <a:gd name="T19" fmla="*/ 43 h 90"/>
                <a:gd name="T20" fmla="*/ 388 w 446"/>
                <a:gd name="T21"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6" h="90">
                  <a:moveTo>
                    <a:pt x="402" y="0"/>
                  </a:moveTo>
                  <a:cubicBezTo>
                    <a:pt x="0" y="1"/>
                    <a:pt x="0" y="1"/>
                    <a:pt x="0" y="1"/>
                  </a:cubicBezTo>
                  <a:cubicBezTo>
                    <a:pt x="0" y="90"/>
                    <a:pt x="0" y="90"/>
                    <a:pt x="0" y="90"/>
                  </a:cubicBezTo>
                  <a:cubicBezTo>
                    <a:pt x="402" y="90"/>
                    <a:pt x="402" y="90"/>
                    <a:pt x="402" y="90"/>
                  </a:cubicBezTo>
                  <a:cubicBezTo>
                    <a:pt x="446" y="45"/>
                    <a:pt x="446" y="45"/>
                    <a:pt x="446" y="45"/>
                  </a:cubicBezTo>
                  <a:lnTo>
                    <a:pt x="402" y="0"/>
                  </a:lnTo>
                  <a:close/>
                  <a:moveTo>
                    <a:pt x="388" y="70"/>
                  </a:moveTo>
                  <a:cubicBezTo>
                    <a:pt x="373" y="70"/>
                    <a:pt x="361" y="58"/>
                    <a:pt x="361" y="43"/>
                  </a:cubicBezTo>
                  <a:cubicBezTo>
                    <a:pt x="361" y="28"/>
                    <a:pt x="373" y="16"/>
                    <a:pt x="388" y="16"/>
                  </a:cubicBezTo>
                  <a:cubicBezTo>
                    <a:pt x="403" y="16"/>
                    <a:pt x="415" y="28"/>
                    <a:pt x="415" y="43"/>
                  </a:cubicBezTo>
                  <a:cubicBezTo>
                    <a:pt x="415" y="58"/>
                    <a:pt x="403" y="70"/>
                    <a:pt x="388" y="7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15" name="TextBox 214"/>
            <p:cNvSpPr txBox="1"/>
            <p:nvPr/>
          </p:nvSpPr>
          <p:spPr>
            <a:xfrm>
              <a:off x="4618037" y="7926593"/>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216" name="Freeform 183"/>
            <p:cNvSpPr>
              <a:spLocks noEditPoints="1"/>
            </p:cNvSpPr>
            <p:nvPr/>
          </p:nvSpPr>
          <p:spPr bwMode="auto">
            <a:xfrm>
              <a:off x="11399837" y="8161676"/>
              <a:ext cx="638175" cy="504825"/>
            </a:xfrm>
            <a:custGeom>
              <a:avLst/>
              <a:gdLst>
                <a:gd name="T0" fmla="*/ 34 w 67"/>
                <a:gd name="T1" fmla="*/ 53 h 53"/>
                <a:gd name="T2" fmla="*/ 33 w 67"/>
                <a:gd name="T3" fmla="*/ 53 h 53"/>
                <a:gd name="T4" fmla="*/ 7 w 67"/>
                <a:gd name="T5" fmla="*/ 28 h 53"/>
                <a:gd name="T6" fmla="*/ 1 w 67"/>
                <a:gd name="T7" fmla="*/ 15 h 53"/>
                <a:gd name="T8" fmla="*/ 8 w 67"/>
                <a:gd name="T9" fmla="*/ 3 h 53"/>
                <a:gd name="T10" fmla="*/ 18 w 67"/>
                <a:gd name="T11" fmla="*/ 0 h 53"/>
                <a:gd name="T12" fmla="*/ 34 w 67"/>
                <a:gd name="T13" fmla="*/ 8 h 53"/>
                <a:gd name="T14" fmla="*/ 49 w 67"/>
                <a:gd name="T15" fmla="*/ 0 h 53"/>
                <a:gd name="T16" fmla="*/ 59 w 67"/>
                <a:gd name="T17" fmla="*/ 3 h 53"/>
                <a:gd name="T18" fmla="*/ 67 w 67"/>
                <a:gd name="T19" fmla="*/ 15 h 53"/>
                <a:gd name="T20" fmla="*/ 61 w 67"/>
                <a:gd name="T21" fmla="*/ 28 h 53"/>
                <a:gd name="T22" fmla="*/ 35 w 67"/>
                <a:gd name="T23" fmla="*/ 53 h 53"/>
                <a:gd name="T24" fmla="*/ 34 w 67"/>
                <a:gd name="T25" fmla="*/ 53 h 53"/>
                <a:gd name="T26" fmla="*/ 18 w 67"/>
                <a:gd name="T27" fmla="*/ 3 h 53"/>
                <a:gd name="T28" fmla="*/ 10 w 67"/>
                <a:gd name="T29" fmla="*/ 5 h 53"/>
                <a:gd name="T30" fmla="*/ 4 w 67"/>
                <a:gd name="T31" fmla="*/ 15 h 53"/>
                <a:gd name="T32" fmla="*/ 9 w 67"/>
                <a:gd name="T33" fmla="*/ 26 h 53"/>
                <a:gd name="T34" fmla="*/ 34 w 67"/>
                <a:gd name="T35" fmla="*/ 49 h 53"/>
                <a:gd name="T36" fmla="*/ 59 w 67"/>
                <a:gd name="T37" fmla="*/ 26 h 53"/>
                <a:gd name="T38" fmla="*/ 63 w 67"/>
                <a:gd name="T39" fmla="*/ 15 h 53"/>
                <a:gd name="T40" fmla="*/ 57 w 67"/>
                <a:gd name="T41" fmla="*/ 5 h 53"/>
                <a:gd name="T42" fmla="*/ 49 w 67"/>
                <a:gd name="T43" fmla="*/ 3 h 53"/>
                <a:gd name="T44" fmla="*/ 35 w 67"/>
                <a:gd name="T45" fmla="*/ 13 h 53"/>
                <a:gd name="T46" fmla="*/ 34 w 67"/>
                <a:gd name="T47" fmla="*/ 14 h 53"/>
                <a:gd name="T48" fmla="*/ 34 w 67"/>
                <a:gd name="T49" fmla="*/ 14 h 53"/>
                <a:gd name="T50" fmla="*/ 32 w 67"/>
                <a:gd name="T51" fmla="*/ 13 h 53"/>
                <a:gd name="T52" fmla="*/ 18 w 67"/>
                <a:gd name="T53"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53">
                  <a:moveTo>
                    <a:pt x="34" y="53"/>
                  </a:moveTo>
                  <a:cubicBezTo>
                    <a:pt x="33" y="53"/>
                    <a:pt x="33" y="53"/>
                    <a:pt x="33" y="53"/>
                  </a:cubicBezTo>
                  <a:cubicBezTo>
                    <a:pt x="33" y="53"/>
                    <a:pt x="15" y="36"/>
                    <a:pt x="7" y="28"/>
                  </a:cubicBezTo>
                  <a:cubicBezTo>
                    <a:pt x="2" y="25"/>
                    <a:pt x="0" y="20"/>
                    <a:pt x="1" y="15"/>
                  </a:cubicBezTo>
                  <a:cubicBezTo>
                    <a:pt x="1" y="10"/>
                    <a:pt x="4" y="6"/>
                    <a:pt x="8" y="3"/>
                  </a:cubicBezTo>
                  <a:cubicBezTo>
                    <a:pt x="11" y="1"/>
                    <a:pt x="15" y="0"/>
                    <a:pt x="18" y="0"/>
                  </a:cubicBezTo>
                  <a:cubicBezTo>
                    <a:pt x="25" y="0"/>
                    <a:pt x="31" y="3"/>
                    <a:pt x="34" y="8"/>
                  </a:cubicBezTo>
                  <a:cubicBezTo>
                    <a:pt x="37" y="3"/>
                    <a:pt x="43" y="0"/>
                    <a:pt x="49" y="0"/>
                  </a:cubicBezTo>
                  <a:cubicBezTo>
                    <a:pt x="53" y="0"/>
                    <a:pt x="56" y="1"/>
                    <a:pt x="59" y="3"/>
                  </a:cubicBezTo>
                  <a:cubicBezTo>
                    <a:pt x="64" y="6"/>
                    <a:pt x="66" y="10"/>
                    <a:pt x="67" y="15"/>
                  </a:cubicBezTo>
                  <a:cubicBezTo>
                    <a:pt x="67" y="20"/>
                    <a:pt x="65" y="25"/>
                    <a:pt x="61" y="28"/>
                  </a:cubicBezTo>
                  <a:cubicBezTo>
                    <a:pt x="53" y="36"/>
                    <a:pt x="35" y="53"/>
                    <a:pt x="35" y="53"/>
                  </a:cubicBezTo>
                  <a:cubicBezTo>
                    <a:pt x="35" y="53"/>
                    <a:pt x="34" y="53"/>
                    <a:pt x="34" y="53"/>
                  </a:cubicBezTo>
                  <a:close/>
                  <a:moveTo>
                    <a:pt x="18" y="3"/>
                  </a:moveTo>
                  <a:cubicBezTo>
                    <a:pt x="15" y="3"/>
                    <a:pt x="13" y="4"/>
                    <a:pt x="10" y="5"/>
                  </a:cubicBezTo>
                  <a:cubicBezTo>
                    <a:pt x="7" y="8"/>
                    <a:pt x="4" y="11"/>
                    <a:pt x="4" y="15"/>
                  </a:cubicBezTo>
                  <a:cubicBezTo>
                    <a:pt x="4" y="19"/>
                    <a:pt x="5" y="23"/>
                    <a:pt x="9" y="26"/>
                  </a:cubicBezTo>
                  <a:cubicBezTo>
                    <a:pt x="16" y="33"/>
                    <a:pt x="30" y="45"/>
                    <a:pt x="34" y="49"/>
                  </a:cubicBezTo>
                  <a:cubicBezTo>
                    <a:pt x="38" y="45"/>
                    <a:pt x="52" y="33"/>
                    <a:pt x="59" y="26"/>
                  </a:cubicBezTo>
                  <a:cubicBezTo>
                    <a:pt x="62" y="23"/>
                    <a:pt x="64" y="19"/>
                    <a:pt x="63" y="15"/>
                  </a:cubicBezTo>
                  <a:cubicBezTo>
                    <a:pt x="63" y="11"/>
                    <a:pt x="61" y="8"/>
                    <a:pt x="57" y="5"/>
                  </a:cubicBezTo>
                  <a:cubicBezTo>
                    <a:pt x="55" y="4"/>
                    <a:pt x="52" y="3"/>
                    <a:pt x="49" y="3"/>
                  </a:cubicBezTo>
                  <a:cubicBezTo>
                    <a:pt x="43" y="3"/>
                    <a:pt x="37" y="7"/>
                    <a:pt x="35" y="13"/>
                  </a:cubicBezTo>
                  <a:cubicBezTo>
                    <a:pt x="35" y="14"/>
                    <a:pt x="35" y="14"/>
                    <a:pt x="34" y="14"/>
                  </a:cubicBezTo>
                  <a:cubicBezTo>
                    <a:pt x="34" y="14"/>
                    <a:pt x="34" y="14"/>
                    <a:pt x="34" y="14"/>
                  </a:cubicBezTo>
                  <a:cubicBezTo>
                    <a:pt x="33" y="14"/>
                    <a:pt x="32" y="14"/>
                    <a:pt x="32" y="13"/>
                  </a:cubicBezTo>
                  <a:cubicBezTo>
                    <a:pt x="31" y="7"/>
                    <a:pt x="25" y="3"/>
                    <a:pt x="18" y="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9" name="Freeform 11"/>
          <p:cNvSpPr>
            <a:spLocks noEditPoints="1"/>
          </p:cNvSpPr>
          <p:nvPr/>
        </p:nvSpPr>
        <p:spPr bwMode="auto">
          <a:xfrm>
            <a:off x="9604805" y="2757034"/>
            <a:ext cx="2886838" cy="9130166"/>
          </a:xfrm>
          <a:custGeom>
            <a:avLst/>
            <a:gdLst>
              <a:gd name="T0" fmla="*/ 16 w 111"/>
              <a:gd name="T1" fmla="*/ 182 h 351"/>
              <a:gd name="T2" fmla="*/ 14 w 111"/>
              <a:gd name="T3" fmla="*/ 246 h 351"/>
              <a:gd name="T4" fmla="*/ 8 w 111"/>
              <a:gd name="T5" fmla="*/ 308 h 351"/>
              <a:gd name="T6" fmla="*/ 10 w 111"/>
              <a:gd name="T7" fmla="*/ 328 h 351"/>
              <a:gd name="T8" fmla="*/ 24 w 111"/>
              <a:gd name="T9" fmla="*/ 348 h 351"/>
              <a:gd name="T10" fmla="*/ 34 w 111"/>
              <a:gd name="T11" fmla="*/ 323 h 351"/>
              <a:gd name="T12" fmla="*/ 37 w 111"/>
              <a:gd name="T13" fmla="*/ 255 h 351"/>
              <a:gd name="T14" fmla="*/ 56 w 111"/>
              <a:gd name="T15" fmla="*/ 192 h 351"/>
              <a:gd name="T16" fmla="*/ 67 w 111"/>
              <a:gd name="T17" fmla="*/ 261 h 351"/>
              <a:gd name="T18" fmla="*/ 71 w 111"/>
              <a:gd name="T19" fmla="*/ 311 h 351"/>
              <a:gd name="T20" fmla="*/ 70 w 111"/>
              <a:gd name="T21" fmla="*/ 333 h 351"/>
              <a:gd name="T22" fmla="*/ 87 w 111"/>
              <a:gd name="T23" fmla="*/ 342 h 351"/>
              <a:gd name="T24" fmla="*/ 104 w 111"/>
              <a:gd name="T25" fmla="*/ 336 h 351"/>
              <a:gd name="T26" fmla="*/ 89 w 111"/>
              <a:gd name="T27" fmla="*/ 311 h 351"/>
              <a:gd name="T28" fmla="*/ 90 w 111"/>
              <a:gd name="T29" fmla="*/ 268 h 351"/>
              <a:gd name="T30" fmla="*/ 95 w 111"/>
              <a:gd name="T31" fmla="*/ 181 h 351"/>
              <a:gd name="T32" fmla="*/ 85 w 111"/>
              <a:gd name="T33" fmla="*/ 117 h 351"/>
              <a:gd name="T34" fmla="*/ 100 w 111"/>
              <a:gd name="T35" fmla="*/ 98 h 351"/>
              <a:gd name="T36" fmla="*/ 92 w 111"/>
              <a:gd name="T37" fmla="*/ 60 h 351"/>
              <a:gd name="T38" fmla="*/ 62 w 111"/>
              <a:gd name="T39" fmla="*/ 42 h 351"/>
              <a:gd name="T40" fmla="*/ 69 w 111"/>
              <a:gd name="T41" fmla="*/ 27 h 351"/>
              <a:gd name="T42" fmla="*/ 74 w 111"/>
              <a:gd name="T43" fmla="*/ 11 h 351"/>
              <a:gd name="T44" fmla="*/ 53 w 111"/>
              <a:gd name="T45" fmla="*/ 2 h 351"/>
              <a:gd name="T46" fmla="*/ 41 w 111"/>
              <a:gd name="T47" fmla="*/ 18 h 351"/>
              <a:gd name="T48" fmla="*/ 39 w 111"/>
              <a:gd name="T49" fmla="*/ 37 h 351"/>
              <a:gd name="T50" fmla="*/ 61 w 111"/>
              <a:gd name="T51" fmla="*/ 44 h 351"/>
              <a:gd name="T52" fmla="*/ 57 w 111"/>
              <a:gd name="T53" fmla="*/ 53 h 351"/>
              <a:gd name="T54" fmla="*/ 48 w 111"/>
              <a:gd name="T55" fmla="*/ 53 h 351"/>
              <a:gd name="T56" fmla="*/ 53 w 111"/>
              <a:gd name="T57" fmla="*/ 71 h 351"/>
              <a:gd name="T58" fmla="*/ 36 w 111"/>
              <a:gd name="T59" fmla="*/ 43 h 351"/>
              <a:gd name="T60" fmla="*/ 5 w 111"/>
              <a:gd name="T61" fmla="*/ 67 h 351"/>
              <a:gd name="T62" fmla="*/ 16 w 111"/>
              <a:gd name="T63" fmla="*/ 112 h 351"/>
              <a:gd name="T64" fmla="*/ 40 w 111"/>
              <a:gd name="T65" fmla="*/ 95 h 351"/>
              <a:gd name="T66" fmla="*/ 49 w 111"/>
              <a:gd name="T67" fmla="*/ 86 h 351"/>
              <a:gd name="T68" fmla="*/ 40 w 111"/>
              <a:gd name="T69" fmla="*/ 9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351">
                <a:moveTo>
                  <a:pt x="3" y="177"/>
                </a:moveTo>
                <a:cubicBezTo>
                  <a:pt x="5" y="180"/>
                  <a:pt x="16" y="182"/>
                  <a:pt x="16" y="182"/>
                </a:cubicBezTo>
                <a:cubicBezTo>
                  <a:pt x="16" y="182"/>
                  <a:pt x="16" y="224"/>
                  <a:pt x="16" y="225"/>
                </a:cubicBezTo>
                <a:cubicBezTo>
                  <a:pt x="15" y="227"/>
                  <a:pt x="17" y="238"/>
                  <a:pt x="14" y="246"/>
                </a:cubicBezTo>
                <a:cubicBezTo>
                  <a:pt x="11" y="254"/>
                  <a:pt x="7" y="296"/>
                  <a:pt x="7" y="296"/>
                </a:cubicBezTo>
                <a:cubicBezTo>
                  <a:pt x="7" y="296"/>
                  <a:pt x="7" y="306"/>
                  <a:pt x="8" y="308"/>
                </a:cubicBezTo>
                <a:cubicBezTo>
                  <a:pt x="10" y="311"/>
                  <a:pt x="10" y="315"/>
                  <a:pt x="8" y="317"/>
                </a:cubicBezTo>
                <a:cubicBezTo>
                  <a:pt x="5" y="319"/>
                  <a:pt x="10" y="328"/>
                  <a:pt x="10" y="328"/>
                </a:cubicBezTo>
                <a:cubicBezTo>
                  <a:pt x="10" y="328"/>
                  <a:pt x="1" y="346"/>
                  <a:pt x="6" y="348"/>
                </a:cubicBezTo>
                <a:cubicBezTo>
                  <a:pt x="11" y="351"/>
                  <a:pt x="20" y="351"/>
                  <a:pt x="24" y="348"/>
                </a:cubicBezTo>
                <a:cubicBezTo>
                  <a:pt x="26" y="345"/>
                  <a:pt x="25" y="329"/>
                  <a:pt x="25" y="329"/>
                </a:cubicBezTo>
                <a:cubicBezTo>
                  <a:pt x="25" y="329"/>
                  <a:pt x="33" y="326"/>
                  <a:pt x="34" y="323"/>
                </a:cubicBezTo>
                <a:cubicBezTo>
                  <a:pt x="35" y="321"/>
                  <a:pt x="37" y="318"/>
                  <a:pt x="32" y="307"/>
                </a:cubicBezTo>
                <a:cubicBezTo>
                  <a:pt x="28" y="291"/>
                  <a:pt x="37" y="255"/>
                  <a:pt x="37" y="255"/>
                </a:cubicBezTo>
                <a:cubicBezTo>
                  <a:pt x="37" y="255"/>
                  <a:pt x="47" y="217"/>
                  <a:pt x="48" y="217"/>
                </a:cubicBezTo>
                <a:cubicBezTo>
                  <a:pt x="50" y="216"/>
                  <a:pt x="56" y="192"/>
                  <a:pt x="56" y="192"/>
                </a:cubicBezTo>
                <a:cubicBezTo>
                  <a:pt x="56" y="192"/>
                  <a:pt x="57" y="194"/>
                  <a:pt x="63" y="223"/>
                </a:cubicBezTo>
                <a:cubicBezTo>
                  <a:pt x="69" y="252"/>
                  <a:pt x="67" y="261"/>
                  <a:pt x="67" y="261"/>
                </a:cubicBezTo>
                <a:cubicBezTo>
                  <a:pt x="68" y="302"/>
                  <a:pt x="68" y="302"/>
                  <a:pt x="68" y="302"/>
                </a:cubicBezTo>
                <a:cubicBezTo>
                  <a:pt x="68" y="302"/>
                  <a:pt x="69" y="310"/>
                  <a:pt x="71" y="311"/>
                </a:cubicBezTo>
                <a:cubicBezTo>
                  <a:pt x="72" y="312"/>
                  <a:pt x="67" y="319"/>
                  <a:pt x="70" y="322"/>
                </a:cubicBezTo>
                <a:cubicBezTo>
                  <a:pt x="71" y="326"/>
                  <a:pt x="70" y="333"/>
                  <a:pt x="70" y="333"/>
                </a:cubicBezTo>
                <a:cubicBezTo>
                  <a:pt x="70" y="333"/>
                  <a:pt x="78" y="338"/>
                  <a:pt x="80" y="336"/>
                </a:cubicBezTo>
                <a:cubicBezTo>
                  <a:pt x="82" y="335"/>
                  <a:pt x="87" y="342"/>
                  <a:pt x="87" y="342"/>
                </a:cubicBezTo>
                <a:cubicBezTo>
                  <a:pt x="87" y="342"/>
                  <a:pt x="106" y="347"/>
                  <a:pt x="108" y="344"/>
                </a:cubicBezTo>
                <a:cubicBezTo>
                  <a:pt x="111" y="341"/>
                  <a:pt x="104" y="336"/>
                  <a:pt x="104" y="336"/>
                </a:cubicBezTo>
                <a:cubicBezTo>
                  <a:pt x="94" y="324"/>
                  <a:pt x="94" y="324"/>
                  <a:pt x="94" y="324"/>
                </a:cubicBezTo>
                <a:cubicBezTo>
                  <a:pt x="94" y="324"/>
                  <a:pt x="101" y="317"/>
                  <a:pt x="89" y="311"/>
                </a:cubicBezTo>
                <a:cubicBezTo>
                  <a:pt x="91" y="292"/>
                  <a:pt x="91" y="292"/>
                  <a:pt x="91" y="292"/>
                </a:cubicBezTo>
                <a:cubicBezTo>
                  <a:pt x="91" y="292"/>
                  <a:pt x="92" y="278"/>
                  <a:pt x="90" y="268"/>
                </a:cubicBezTo>
                <a:cubicBezTo>
                  <a:pt x="88" y="258"/>
                  <a:pt x="95" y="208"/>
                  <a:pt x="95" y="208"/>
                </a:cubicBezTo>
                <a:cubicBezTo>
                  <a:pt x="95" y="208"/>
                  <a:pt x="98" y="185"/>
                  <a:pt x="95" y="181"/>
                </a:cubicBezTo>
                <a:cubicBezTo>
                  <a:pt x="98" y="179"/>
                  <a:pt x="89" y="125"/>
                  <a:pt x="89" y="125"/>
                </a:cubicBezTo>
                <a:cubicBezTo>
                  <a:pt x="85" y="117"/>
                  <a:pt x="85" y="117"/>
                  <a:pt x="85" y="117"/>
                </a:cubicBezTo>
                <a:cubicBezTo>
                  <a:pt x="85" y="117"/>
                  <a:pt x="96" y="116"/>
                  <a:pt x="97" y="110"/>
                </a:cubicBezTo>
                <a:cubicBezTo>
                  <a:pt x="98" y="104"/>
                  <a:pt x="100" y="103"/>
                  <a:pt x="100" y="98"/>
                </a:cubicBezTo>
                <a:cubicBezTo>
                  <a:pt x="99" y="94"/>
                  <a:pt x="97" y="82"/>
                  <a:pt x="96" y="79"/>
                </a:cubicBezTo>
                <a:cubicBezTo>
                  <a:pt x="95" y="75"/>
                  <a:pt x="92" y="60"/>
                  <a:pt x="92" y="60"/>
                </a:cubicBezTo>
                <a:cubicBezTo>
                  <a:pt x="92" y="60"/>
                  <a:pt x="89" y="55"/>
                  <a:pt x="83" y="55"/>
                </a:cubicBezTo>
                <a:cubicBezTo>
                  <a:pt x="78" y="55"/>
                  <a:pt x="63" y="48"/>
                  <a:pt x="62" y="42"/>
                </a:cubicBezTo>
                <a:cubicBezTo>
                  <a:pt x="62" y="42"/>
                  <a:pt x="65" y="39"/>
                  <a:pt x="67" y="34"/>
                </a:cubicBezTo>
                <a:cubicBezTo>
                  <a:pt x="67" y="32"/>
                  <a:pt x="69" y="29"/>
                  <a:pt x="69" y="27"/>
                </a:cubicBezTo>
                <a:cubicBezTo>
                  <a:pt x="74" y="16"/>
                  <a:pt x="74" y="16"/>
                  <a:pt x="74" y="16"/>
                </a:cubicBezTo>
                <a:cubicBezTo>
                  <a:pt x="74" y="11"/>
                  <a:pt x="74" y="11"/>
                  <a:pt x="74" y="11"/>
                </a:cubicBezTo>
                <a:cubicBezTo>
                  <a:pt x="72" y="5"/>
                  <a:pt x="72" y="5"/>
                  <a:pt x="72" y="5"/>
                </a:cubicBezTo>
                <a:cubicBezTo>
                  <a:pt x="67" y="0"/>
                  <a:pt x="53" y="2"/>
                  <a:pt x="53" y="2"/>
                </a:cubicBezTo>
                <a:cubicBezTo>
                  <a:pt x="53" y="2"/>
                  <a:pt x="53" y="2"/>
                  <a:pt x="53" y="2"/>
                </a:cubicBezTo>
                <a:cubicBezTo>
                  <a:pt x="45" y="2"/>
                  <a:pt x="41" y="12"/>
                  <a:pt x="41" y="18"/>
                </a:cubicBezTo>
                <a:cubicBezTo>
                  <a:pt x="34" y="18"/>
                  <a:pt x="41" y="30"/>
                  <a:pt x="41" y="30"/>
                </a:cubicBezTo>
                <a:cubicBezTo>
                  <a:pt x="41" y="30"/>
                  <a:pt x="40" y="33"/>
                  <a:pt x="39" y="37"/>
                </a:cubicBezTo>
                <a:cubicBezTo>
                  <a:pt x="40" y="38"/>
                  <a:pt x="43" y="45"/>
                  <a:pt x="50" y="47"/>
                </a:cubicBezTo>
                <a:cubicBezTo>
                  <a:pt x="58" y="50"/>
                  <a:pt x="61" y="44"/>
                  <a:pt x="61" y="44"/>
                </a:cubicBezTo>
                <a:cubicBezTo>
                  <a:pt x="61" y="68"/>
                  <a:pt x="61" y="68"/>
                  <a:pt x="61" y="68"/>
                </a:cubicBezTo>
                <a:cubicBezTo>
                  <a:pt x="61" y="68"/>
                  <a:pt x="56" y="56"/>
                  <a:pt x="57" y="53"/>
                </a:cubicBezTo>
                <a:cubicBezTo>
                  <a:pt x="59" y="50"/>
                  <a:pt x="54" y="50"/>
                  <a:pt x="52" y="50"/>
                </a:cubicBezTo>
                <a:cubicBezTo>
                  <a:pt x="50" y="50"/>
                  <a:pt x="48" y="53"/>
                  <a:pt x="48" y="53"/>
                </a:cubicBezTo>
                <a:cubicBezTo>
                  <a:pt x="53" y="57"/>
                  <a:pt x="53" y="57"/>
                  <a:pt x="53" y="57"/>
                </a:cubicBezTo>
                <a:cubicBezTo>
                  <a:pt x="53" y="57"/>
                  <a:pt x="53" y="74"/>
                  <a:pt x="53" y="71"/>
                </a:cubicBezTo>
                <a:cubicBezTo>
                  <a:pt x="53" y="68"/>
                  <a:pt x="40" y="48"/>
                  <a:pt x="37" y="42"/>
                </a:cubicBezTo>
                <a:cubicBezTo>
                  <a:pt x="37" y="43"/>
                  <a:pt x="36" y="43"/>
                  <a:pt x="36" y="43"/>
                </a:cubicBezTo>
                <a:cubicBezTo>
                  <a:pt x="34" y="46"/>
                  <a:pt x="17" y="49"/>
                  <a:pt x="17" y="49"/>
                </a:cubicBezTo>
                <a:cubicBezTo>
                  <a:pt x="17" y="49"/>
                  <a:pt x="0" y="48"/>
                  <a:pt x="5" y="67"/>
                </a:cubicBezTo>
                <a:cubicBezTo>
                  <a:pt x="7" y="82"/>
                  <a:pt x="9" y="95"/>
                  <a:pt x="9" y="95"/>
                </a:cubicBezTo>
                <a:cubicBezTo>
                  <a:pt x="9" y="95"/>
                  <a:pt x="13" y="112"/>
                  <a:pt x="16" y="112"/>
                </a:cubicBezTo>
                <a:cubicBezTo>
                  <a:pt x="20" y="113"/>
                  <a:pt x="3" y="172"/>
                  <a:pt x="3" y="177"/>
                </a:cubicBezTo>
                <a:close/>
                <a:moveTo>
                  <a:pt x="40" y="95"/>
                </a:moveTo>
                <a:cubicBezTo>
                  <a:pt x="40" y="95"/>
                  <a:pt x="45" y="87"/>
                  <a:pt x="44" y="85"/>
                </a:cubicBezTo>
                <a:cubicBezTo>
                  <a:pt x="47" y="86"/>
                  <a:pt x="49" y="86"/>
                  <a:pt x="49" y="86"/>
                </a:cubicBezTo>
                <a:cubicBezTo>
                  <a:pt x="49" y="99"/>
                  <a:pt x="49" y="99"/>
                  <a:pt x="49" y="99"/>
                </a:cubicBezTo>
                <a:lnTo>
                  <a:pt x="40" y="9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217" name="TextBox 216"/>
          <p:cNvSpPr txBox="1"/>
          <p:nvPr/>
        </p:nvSpPr>
        <p:spPr bwMode="auto">
          <a:xfrm>
            <a:off x="1722437" y="4519574"/>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Analysis</a:t>
            </a:r>
          </a:p>
        </p:txBody>
      </p:sp>
      <p:sp>
        <p:nvSpPr>
          <p:cNvPr id="218" name="TextBox 31"/>
          <p:cNvSpPr txBox="1">
            <a:spLocks noChangeArrowheads="1"/>
          </p:cNvSpPr>
          <p:nvPr/>
        </p:nvSpPr>
        <p:spPr bwMode="auto">
          <a:xfrm>
            <a:off x="1742093" y="4992920"/>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3"/>
                </a:solidFill>
                <a:latin typeface="Lato Black" pitchFamily="34" charset="0"/>
                <a:ea typeface="Lato Black" pitchFamily="34" charset="0"/>
                <a:cs typeface="Lato Black" pitchFamily="34" charset="0"/>
              </a:rPr>
              <a:t>94</a:t>
            </a:r>
            <a:r>
              <a:rPr lang="id-ID" sz="11200" b="1" dirty="0">
                <a:solidFill>
                  <a:schemeClr val="accent3"/>
                </a:solidFill>
                <a:latin typeface="Lato Black" pitchFamily="34" charset="0"/>
                <a:ea typeface="Lato Black" pitchFamily="34" charset="0"/>
                <a:cs typeface="Lato Black" pitchFamily="34" charset="0"/>
              </a:rPr>
              <a:t>%</a:t>
            </a:r>
          </a:p>
        </p:txBody>
      </p:sp>
      <p:sp>
        <p:nvSpPr>
          <p:cNvPr id="219" name="Round Same Side Corner Rectangle 58"/>
          <p:cNvSpPr/>
          <p:nvPr/>
        </p:nvSpPr>
        <p:spPr>
          <a:xfrm rot="10800000" flipH="1">
            <a:off x="5092601" y="4739671"/>
            <a:ext cx="162467" cy="1794604"/>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220" name="TextBox 30"/>
          <p:cNvSpPr txBox="1">
            <a:spLocks noChangeArrowheads="1"/>
          </p:cNvSpPr>
          <p:nvPr/>
        </p:nvSpPr>
        <p:spPr bwMode="auto">
          <a:xfrm>
            <a:off x="1906311" y="6635484"/>
            <a:ext cx="7512326" cy="4413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just"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2400" dirty="0">
              <a:solidFill>
                <a:schemeClr val="tx1">
                  <a:lumMod val="50000"/>
                  <a:lumOff val="50000"/>
                </a:schemeClr>
              </a:solidFill>
              <a:latin typeface="Lato" pitchFamily="34" charset="0"/>
              <a:ea typeface="Lato" pitchFamily="34" charset="0"/>
              <a:cs typeface="Lato" pitchFamily="34" charset="0"/>
            </a:endParaRPr>
          </a:p>
          <a:p>
            <a:pPr algn="just" eaLnBrk="1" hangingPunct="1">
              <a:lnSpc>
                <a:spcPct val="130000"/>
              </a:lnSpc>
            </a:pP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39" name="Group 38"/>
          <p:cNvGrpSpPr/>
          <p:nvPr/>
        </p:nvGrpSpPr>
        <p:grpSpPr>
          <a:xfrm>
            <a:off x="9342437" y="0"/>
            <a:ext cx="5121981" cy="1859280"/>
            <a:chOff x="9266237" y="-30479"/>
            <a:chExt cx="5121981" cy="1859280"/>
          </a:xfrm>
        </p:grpSpPr>
        <p:sp>
          <p:nvSpPr>
            <p:cNvPr id="40"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1" name="TextBox 40"/>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2" name="กลุ่ม 1"/>
            <p:cNvGrpSpPr/>
            <p:nvPr/>
          </p:nvGrpSpPr>
          <p:grpSpPr>
            <a:xfrm>
              <a:off x="10629638" y="960536"/>
              <a:ext cx="2675199" cy="191868"/>
              <a:chOff x="731836" y="7607630"/>
              <a:chExt cx="3043601" cy="240970"/>
            </a:xfrm>
          </p:grpSpPr>
          <p:sp>
            <p:nvSpPr>
              <p:cNvPr id="43"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4"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5"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6"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7"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779758398"/>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29"/>
                                        </p:tgtEl>
                                        <p:attrNameLst>
                                          <p:attrName>style.visibility</p:attrName>
                                        </p:attrNameLst>
                                      </p:cBhvr>
                                      <p:to>
                                        <p:strVal val="visible"/>
                                      </p:to>
                                    </p:set>
                                    <p:animEffect transition="in" filter="wipe(down)">
                                      <p:cBhvr>
                                        <p:cTn id="7" dur="500"/>
                                        <p:tgtEl>
                                          <p:spTgt spid="12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5"/>
                                        </p:tgtEl>
                                        <p:attrNameLst>
                                          <p:attrName>style.visibility</p:attrName>
                                        </p:attrNameLst>
                                      </p:cBhvr>
                                      <p:to>
                                        <p:strVal val="visible"/>
                                      </p:to>
                                    </p:set>
                                    <p:animEffect transition="in" filter="wipe(left)">
                                      <p:cBhvr>
                                        <p:cTn id="11" dur="250"/>
                                        <p:tgtEl>
                                          <p:spTgt spid="195"/>
                                        </p:tgtEl>
                                      </p:cBhvr>
                                    </p:animEffect>
                                  </p:childTnLst>
                                </p:cTn>
                              </p:par>
                            </p:childTnLst>
                          </p:cTn>
                        </p:par>
                        <p:par>
                          <p:cTn id="12" fill="hold">
                            <p:stCondLst>
                              <p:cond delay="750"/>
                            </p:stCondLst>
                            <p:childTnLst>
                              <p:par>
                                <p:cTn id="13" presetID="22" presetClass="entr" presetSubtype="8" fill="hold" nodeType="afterEffect">
                                  <p:stCondLst>
                                    <p:cond delay="0"/>
                                  </p:stCondLst>
                                  <p:childTnLst>
                                    <p:set>
                                      <p:cBhvr>
                                        <p:cTn id="14" dur="1" fill="hold">
                                          <p:stCondLst>
                                            <p:cond delay="0"/>
                                          </p:stCondLst>
                                        </p:cTn>
                                        <p:tgtEl>
                                          <p:spTgt spid="205"/>
                                        </p:tgtEl>
                                        <p:attrNameLst>
                                          <p:attrName>style.visibility</p:attrName>
                                        </p:attrNameLst>
                                      </p:cBhvr>
                                      <p:to>
                                        <p:strVal val="visible"/>
                                      </p:to>
                                    </p:set>
                                    <p:animEffect transition="in" filter="wipe(left)">
                                      <p:cBhvr>
                                        <p:cTn id="15" dur="250"/>
                                        <p:tgtEl>
                                          <p:spTgt spid="205"/>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213"/>
                                        </p:tgtEl>
                                        <p:attrNameLst>
                                          <p:attrName>style.visibility</p:attrName>
                                        </p:attrNameLst>
                                      </p:cBhvr>
                                      <p:to>
                                        <p:strVal val="visible"/>
                                      </p:to>
                                    </p:set>
                                    <p:animEffect transition="in" filter="wipe(left)">
                                      <p:cBhvr>
                                        <p:cTn id="19" dur="250"/>
                                        <p:tgtEl>
                                          <p:spTgt spid="213"/>
                                        </p:tgtEl>
                                      </p:cBhvr>
                                    </p:animEffect>
                                  </p:childTnLst>
                                </p:cTn>
                              </p:par>
                            </p:childTnLst>
                          </p:cTn>
                        </p:par>
                        <p:par>
                          <p:cTn id="20" fill="hold">
                            <p:stCondLst>
                              <p:cond delay="1250"/>
                            </p:stCondLst>
                            <p:childTnLst>
                              <p:par>
                                <p:cTn id="21" presetID="22" presetClass="entr" presetSubtype="8" fill="hold" nodeType="afterEffect">
                                  <p:stCondLst>
                                    <p:cond delay="0"/>
                                  </p:stCondLst>
                                  <p:childTnLst>
                                    <p:set>
                                      <p:cBhvr>
                                        <p:cTn id="22" dur="1" fill="hold">
                                          <p:stCondLst>
                                            <p:cond delay="0"/>
                                          </p:stCondLst>
                                        </p:cTn>
                                        <p:tgtEl>
                                          <p:spTgt spid="201"/>
                                        </p:tgtEl>
                                        <p:attrNameLst>
                                          <p:attrName>style.visibility</p:attrName>
                                        </p:attrNameLst>
                                      </p:cBhvr>
                                      <p:to>
                                        <p:strVal val="visible"/>
                                      </p:to>
                                    </p:set>
                                    <p:animEffect transition="in" filter="wipe(left)">
                                      <p:cBhvr>
                                        <p:cTn id="23" dur="250"/>
                                        <p:tgtEl>
                                          <p:spTgt spid="201"/>
                                        </p:tgtEl>
                                      </p:cBhvr>
                                    </p:animEffect>
                                  </p:childTnLst>
                                </p:cTn>
                              </p:par>
                            </p:childTnLst>
                          </p:cTn>
                        </p:par>
                        <p:par>
                          <p:cTn id="24" fill="hold">
                            <p:stCondLst>
                              <p:cond delay="1500"/>
                            </p:stCondLst>
                            <p:childTnLst>
                              <p:par>
                                <p:cTn id="25" presetID="22" presetClass="entr" presetSubtype="8" fill="hold" grpId="0" nodeType="afterEffect">
                                  <p:stCondLst>
                                    <p:cond delay="0"/>
                                  </p:stCondLst>
                                  <p:childTnLst>
                                    <p:set>
                                      <p:cBhvr>
                                        <p:cTn id="26" dur="1" fill="hold">
                                          <p:stCondLst>
                                            <p:cond delay="0"/>
                                          </p:stCondLst>
                                        </p:cTn>
                                        <p:tgtEl>
                                          <p:spTgt spid="217"/>
                                        </p:tgtEl>
                                        <p:attrNameLst>
                                          <p:attrName>style.visibility</p:attrName>
                                        </p:attrNameLst>
                                      </p:cBhvr>
                                      <p:to>
                                        <p:strVal val="visible"/>
                                      </p:to>
                                    </p:set>
                                    <p:animEffect transition="in" filter="wipe(left)">
                                      <p:cBhvr>
                                        <p:cTn id="27" dur="500"/>
                                        <p:tgtEl>
                                          <p:spTgt spid="217"/>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218"/>
                                        </p:tgtEl>
                                        <p:attrNameLst>
                                          <p:attrName>style.visibility</p:attrName>
                                        </p:attrNameLst>
                                      </p:cBhvr>
                                      <p:to>
                                        <p:strVal val="visible"/>
                                      </p:to>
                                    </p:set>
                                    <p:animEffect transition="in" filter="wipe(left)">
                                      <p:cBhvr>
                                        <p:cTn id="31" dur="500"/>
                                        <p:tgtEl>
                                          <p:spTgt spid="218"/>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219"/>
                                        </p:tgtEl>
                                        <p:attrNameLst>
                                          <p:attrName>style.visibility</p:attrName>
                                        </p:attrNameLst>
                                      </p:cBhvr>
                                      <p:to>
                                        <p:strVal val="visible"/>
                                      </p:to>
                                    </p:set>
                                    <p:anim calcmode="lin" valueType="num">
                                      <p:cBhvr>
                                        <p:cTn id="35" dur="250" fill="hold"/>
                                        <p:tgtEl>
                                          <p:spTgt spid="219"/>
                                        </p:tgtEl>
                                        <p:attrNameLst>
                                          <p:attrName>ppt_w</p:attrName>
                                        </p:attrNameLst>
                                      </p:cBhvr>
                                      <p:tavLst>
                                        <p:tav tm="0">
                                          <p:val>
                                            <p:fltVal val="0"/>
                                          </p:val>
                                        </p:tav>
                                        <p:tav tm="100000">
                                          <p:val>
                                            <p:strVal val="#ppt_w"/>
                                          </p:val>
                                        </p:tav>
                                      </p:tavLst>
                                    </p:anim>
                                    <p:anim calcmode="lin" valueType="num">
                                      <p:cBhvr>
                                        <p:cTn id="36" dur="250" fill="hold"/>
                                        <p:tgtEl>
                                          <p:spTgt spid="219"/>
                                        </p:tgtEl>
                                        <p:attrNameLst>
                                          <p:attrName>ppt_h</p:attrName>
                                        </p:attrNameLst>
                                      </p:cBhvr>
                                      <p:tavLst>
                                        <p:tav tm="0">
                                          <p:val>
                                            <p:fltVal val="0"/>
                                          </p:val>
                                        </p:tav>
                                        <p:tav tm="100000">
                                          <p:val>
                                            <p:strVal val="#ppt_h"/>
                                          </p:val>
                                        </p:tav>
                                      </p:tavLst>
                                    </p:anim>
                                    <p:animEffect transition="in" filter="fade">
                                      <p:cBhvr>
                                        <p:cTn id="37" dur="250"/>
                                        <p:tgtEl>
                                          <p:spTgt spid="219"/>
                                        </p:tgtEl>
                                      </p:cBhvr>
                                    </p:animEffect>
                                  </p:childTnLst>
                                </p:cTn>
                              </p:par>
                            </p:childTnLst>
                          </p:cTn>
                        </p:par>
                        <p:par>
                          <p:cTn id="38" fill="hold">
                            <p:stCondLst>
                              <p:cond delay="2750"/>
                            </p:stCondLst>
                            <p:childTnLst>
                              <p:par>
                                <p:cTn id="39" presetID="22" presetClass="entr" presetSubtype="8" fill="hold" grpId="0" nodeType="afterEffect">
                                  <p:stCondLst>
                                    <p:cond delay="0"/>
                                  </p:stCondLst>
                                  <p:childTnLst>
                                    <p:set>
                                      <p:cBhvr>
                                        <p:cTn id="40" dur="1" fill="hold">
                                          <p:stCondLst>
                                            <p:cond delay="0"/>
                                          </p:stCondLst>
                                        </p:cTn>
                                        <p:tgtEl>
                                          <p:spTgt spid="220"/>
                                        </p:tgtEl>
                                        <p:attrNameLst>
                                          <p:attrName>style.visibility</p:attrName>
                                        </p:attrNameLst>
                                      </p:cBhvr>
                                      <p:to>
                                        <p:strVal val="visible"/>
                                      </p:to>
                                    </p:set>
                                    <p:animEffect transition="in" filter="wipe(left)">
                                      <p:cBhvr>
                                        <p:cTn id="41" dur="5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P spid="217" grpId="0"/>
      <p:bldP spid="218" grpId="0"/>
      <p:bldP spid="219" grpId="0" animBg="1"/>
      <p:bldP spid="22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กลุ่ม 40"/>
          <p:cNvGrpSpPr/>
          <p:nvPr/>
        </p:nvGrpSpPr>
        <p:grpSpPr>
          <a:xfrm>
            <a:off x="8237536" y="3133725"/>
            <a:ext cx="3282950" cy="5729288"/>
            <a:chOff x="6065838" y="2989899"/>
            <a:chExt cx="3282950" cy="5729288"/>
          </a:xfrm>
        </p:grpSpPr>
        <p:grpSp>
          <p:nvGrpSpPr>
            <p:cNvPr id="42" name="กลุ่ม 41"/>
            <p:cNvGrpSpPr/>
            <p:nvPr/>
          </p:nvGrpSpPr>
          <p:grpSpPr>
            <a:xfrm>
              <a:off x="6065838" y="2989899"/>
              <a:ext cx="3282950" cy="5729288"/>
              <a:chOff x="6294438" y="3429000"/>
              <a:chExt cx="3282950" cy="5729288"/>
            </a:xfrm>
          </p:grpSpPr>
          <p:sp>
            <p:nvSpPr>
              <p:cNvPr id="50" name="Freeform 6"/>
              <p:cNvSpPr>
                <a:spLocks/>
              </p:cNvSpPr>
              <p:nvPr/>
            </p:nvSpPr>
            <p:spPr bwMode="auto">
              <a:xfrm>
                <a:off x="6294438" y="3429000"/>
                <a:ext cx="3282950" cy="5729288"/>
              </a:xfrm>
              <a:custGeom>
                <a:avLst/>
                <a:gdLst>
                  <a:gd name="T0" fmla="*/ 150 w 165"/>
                  <a:gd name="T1" fmla="*/ 51 h 288"/>
                  <a:gd name="T2" fmla="*/ 125 w 165"/>
                  <a:gd name="T3" fmla="*/ 23 h 288"/>
                  <a:gd name="T4" fmla="*/ 107 w 165"/>
                  <a:gd name="T5" fmla="*/ 11 h 288"/>
                  <a:gd name="T6" fmla="*/ 84 w 165"/>
                  <a:gd name="T7" fmla="*/ 0 h 288"/>
                  <a:gd name="T8" fmla="*/ 61 w 165"/>
                  <a:gd name="T9" fmla="*/ 10 h 288"/>
                  <a:gd name="T10" fmla="*/ 43 w 165"/>
                  <a:gd name="T11" fmla="*/ 22 h 288"/>
                  <a:gd name="T12" fmla="*/ 28 w 165"/>
                  <a:gd name="T13" fmla="*/ 35 h 288"/>
                  <a:gd name="T14" fmla="*/ 17 w 165"/>
                  <a:gd name="T15" fmla="*/ 48 h 288"/>
                  <a:gd name="T16" fmla="*/ 4 w 165"/>
                  <a:gd name="T17" fmla="*/ 75 h 288"/>
                  <a:gd name="T18" fmla="*/ 0 w 165"/>
                  <a:gd name="T19" fmla="*/ 100 h 288"/>
                  <a:gd name="T20" fmla="*/ 11 w 165"/>
                  <a:gd name="T21" fmla="*/ 147 h 288"/>
                  <a:gd name="T22" fmla="*/ 33 w 165"/>
                  <a:gd name="T23" fmla="*/ 189 h 288"/>
                  <a:gd name="T24" fmla="*/ 54 w 165"/>
                  <a:gd name="T25" fmla="*/ 227 h 288"/>
                  <a:gd name="T26" fmla="*/ 58 w 165"/>
                  <a:gd name="T27" fmla="*/ 235 h 288"/>
                  <a:gd name="T28" fmla="*/ 62 w 165"/>
                  <a:gd name="T29" fmla="*/ 243 h 288"/>
                  <a:gd name="T30" fmla="*/ 69 w 165"/>
                  <a:gd name="T31" fmla="*/ 258 h 288"/>
                  <a:gd name="T32" fmla="*/ 76 w 165"/>
                  <a:gd name="T33" fmla="*/ 280 h 288"/>
                  <a:gd name="T34" fmla="*/ 78 w 165"/>
                  <a:gd name="T35" fmla="*/ 288 h 288"/>
                  <a:gd name="T36" fmla="*/ 81 w 165"/>
                  <a:gd name="T37" fmla="*/ 280 h 288"/>
                  <a:gd name="T38" fmla="*/ 89 w 165"/>
                  <a:gd name="T39" fmla="*/ 259 h 288"/>
                  <a:gd name="T40" fmla="*/ 92 w 165"/>
                  <a:gd name="T41" fmla="*/ 251 h 288"/>
                  <a:gd name="T42" fmla="*/ 96 w 165"/>
                  <a:gd name="T43" fmla="*/ 244 h 288"/>
                  <a:gd name="T44" fmla="*/ 105 w 165"/>
                  <a:gd name="T45" fmla="*/ 228 h 288"/>
                  <a:gd name="T46" fmla="*/ 128 w 165"/>
                  <a:gd name="T47" fmla="*/ 191 h 288"/>
                  <a:gd name="T48" fmla="*/ 164 w 165"/>
                  <a:gd name="T49" fmla="*/ 104 h 288"/>
                  <a:gd name="T50" fmla="*/ 150 w 165"/>
                  <a:gd name="T51" fmla="*/ 5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288">
                    <a:moveTo>
                      <a:pt x="150" y="51"/>
                    </a:moveTo>
                    <a:cubicBezTo>
                      <a:pt x="143" y="42"/>
                      <a:pt x="135" y="32"/>
                      <a:pt x="125" y="23"/>
                    </a:cubicBezTo>
                    <a:cubicBezTo>
                      <a:pt x="119" y="19"/>
                      <a:pt x="113" y="15"/>
                      <a:pt x="107" y="11"/>
                    </a:cubicBezTo>
                    <a:cubicBezTo>
                      <a:pt x="100" y="7"/>
                      <a:pt x="92" y="3"/>
                      <a:pt x="84" y="0"/>
                    </a:cubicBezTo>
                    <a:cubicBezTo>
                      <a:pt x="76" y="3"/>
                      <a:pt x="68" y="6"/>
                      <a:pt x="61" y="10"/>
                    </a:cubicBezTo>
                    <a:cubicBezTo>
                      <a:pt x="54" y="14"/>
                      <a:pt x="48" y="18"/>
                      <a:pt x="43" y="22"/>
                    </a:cubicBezTo>
                    <a:cubicBezTo>
                      <a:pt x="37" y="26"/>
                      <a:pt x="32" y="30"/>
                      <a:pt x="28" y="35"/>
                    </a:cubicBezTo>
                    <a:cubicBezTo>
                      <a:pt x="24" y="39"/>
                      <a:pt x="20" y="44"/>
                      <a:pt x="17" y="48"/>
                    </a:cubicBezTo>
                    <a:cubicBezTo>
                      <a:pt x="11" y="57"/>
                      <a:pt x="6" y="66"/>
                      <a:pt x="4" y="75"/>
                    </a:cubicBezTo>
                    <a:cubicBezTo>
                      <a:pt x="1" y="83"/>
                      <a:pt x="0" y="92"/>
                      <a:pt x="0" y="100"/>
                    </a:cubicBezTo>
                    <a:cubicBezTo>
                      <a:pt x="0" y="117"/>
                      <a:pt x="5" y="133"/>
                      <a:pt x="11" y="147"/>
                    </a:cubicBezTo>
                    <a:cubicBezTo>
                      <a:pt x="17" y="162"/>
                      <a:pt x="25" y="176"/>
                      <a:pt x="33" y="189"/>
                    </a:cubicBezTo>
                    <a:cubicBezTo>
                      <a:pt x="40" y="202"/>
                      <a:pt x="48" y="215"/>
                      <a:pt x="54" y="227"/>
                    </a:cubicBezTo>
                    <a:cubicBezTo>
                      <a:pt x="55" y="230"/>
                      <a:pt x="57" y="232"/>
                      <a:pt x="58" y="235"/>
                    </a:cubicBezTo>
                    <a:cubicBezTo>
                      <a:pt x="60" y="238"/>
                      <a:pt x="61" y="241"/>
                      <a:pt x="62" y="243"/>
                    </a:cubicBezTo>
                    <a:cubicBezTo>
                      <a:pt x="65" y="249"/>
                      <a:pt x="67" y="254"/>
                      <a:pt x="69" y="258"/>
                    </a:cubicBezTo>
                    <a:cubicBezTo>
                      <a:pt x="72" y="267"/>
                      <a:pt x="75" y="275"/>
                      <a:pt x="76" y="280"/>
                    </a:cubicBezTo>
                    <a:cubicBezTo>
                      <a:pt x="77" y="285"/>
                      <a:pt x="78" y="288"/>
                      <a:pt x="78" y="288"/>
                    </a:cubicBezTo>
                    <a:cubicBezTo>
                      <a:pt x="78" y="288"/>
                      <a:pt x="79" y="285"/>
                      <a:pt x="81" y="280"/>
                    </a:cubicBezTo>
                    <a:cubicBezTo>
                      <a:pt x="82" y="275"/>
                      <a:pt x="85" y="268"/>
                      <a:pt x="89" y="259"/>
                    </a:cubicBezTo>
                    <a:cubicBezTo>
                      <a:pt x="90" y="256"/>
                      <a:pt x="91" y="254"/>
                      <a:pt x="92" y="251"/>
                    </a:cubicBezTo>
                    <a:cubicBezTo>
                      <a:pt x="94" y="249"/>
                      <a:pt x="95" y="247"/>
                      <a:pt x="96" y="244"/>
                    </a:cubicBezTo>
                    <a:cubicBezTo>
                      <a:pt x="99" y="239"/>
                      <a:pt x="102" y="234"/>
                      <a:pt x="105" y="228"/>
                    </a:cubicBezTo>
                    <a:cubicBezTo>
                      <a:pt x="112" y="216"/>
                      <a:pt x="120" y="204"/>
                      <a:pt x="128" y="191"/>
                    </a:cubicBezTo>
                    <a:cubicBezTo>
                      <a:pt x="144" y="165"/>
                      <a:pt x="162" y="137"/>
                      <a:pt x="164" y="104"/>
                    </a:cubicBezTo>
                    <a:cubicBezTo>
                      <a:pt x="165" y="87"/>
                      <a:pt x="161" y="69"/>
                      <a:pt x="150" y="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51" name="Oval 11"/>
              <p:cNvSpPr>
                <a:spLocks noChangeArrowheads="1"/>
              </p:cNvSpPr>
              <p:nvPr/>
            </p:nvSpPr>
            <p:spPr bwMode="auto">
              <a:xfrm>
                <a:off x="7229476" y="3965575"/>
                <a:ext cx="1393825" cy="13938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3" name="TextBox 42"/>
            <p:cNvSpPr txBox="1"/>
            <p:nvPr/>
          </p:nvSpPr>
          <p:spPr>
            <a:xfrm>
              <a:off x="6418255" y="4971099"/>
              <a:ext cx="2543182"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44" name="กลุ่ม 43"/>
            <p:cNvGrpSpPr/>
            <p:nvPr/>
          </p:nvGrpSpPr>
          <p:grpSpPr>
            <a:xfrm>
              <a:off x="7461246" y="3875775"/>
              <a:ext cx="457200" cy="620713"/>
              <a:chOff x="15514638" y="2851150"/>
              <a:chExt cx="457200" cy="620713"/>
            </a:xfrm>
            <a:solidFill>
              <a:schemeClr val="accent3"/>
            </a:solidFill>
          </p:grpSpPr>
          <p:sp>
            <p:nvSpPr>
              <p:cNvPr id="45"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52" name="กลุ่ม 51"/>
          <p:cNvGrpSpPr/>
          <p:nvPr/>
        </p:nvGrpSpPr>
        <p:grpSpPr>
          <a:xfrm>
            <a:off x="10526711" y="4387850"/>
            <a:ext cx="3302000" cy="5749925"/>
            <a:chOff x="8355013" y="5536249"/>
            <a:chExt cx="3302000" cy="5749925"/>
          </a:xfrm>
        </p:grpSpPr>
        <p:grpSp>
          <p:nvGrpSpPr>
            <p:cNvPr id="53" name="กลุ่ม 52"/>
            <p:cNvGrpSpPr/>
            <p:nvPr/>
          </p:nvGrpSpPr>
          <p:grpSpPr>
            <a:xfrm>
              <a:off x="8355013" y="5536249"/>
              <a:ext cx="3302000" cy="5749925"/>
              <a:chOff x="8355013" y="5536249"/>
              <a:chExt cx="3302000" cy="5749925"/>
            </a:xfrm>
          </p:grpSpPr>
          <p:grpSp>
            <p:nvGrpSpPr>
              <p:cNvPr id="57" name="กลุ่ม 56"/>
              <p:cNvGrpSpPr/>
              <p:nvPr/>
            </p:nvGrpSpPr>
            <p:grpSpPr>
              <a:xfrm>
                <a:off x="8355013" y="5536249"/>
                <a:ext cx="3302000" cy="5749925"/>
                <a:chOff x="8583613" y="5975350"/>
                <a:chExt cx="3302000" cy="5749925"/>
              </a:xfrm>
            </p:grpSpPr>
            <p:sp>
              <p:nvSpPr>
                <p:cNvPr id="59" name="Freeform 8"/>
                <p:cNvSpPr>
                  <a:spLocks/>
                </p:cNvSpPr>
                <p:nvPr/>
              </p:nvSpPr>
              <p:spPr bwMode="auto">
                <a:xfrm>
                  <a:off x="8583613" y="5975350"/>
                  <a:ext cx="3302000" cy="5749925"/>
                </a:xfrm>
                <a:custGeom>
                  <a:avLst/>
                  <a:gdLst>
                    <a:gd name="T0" fmla="*/ 16 w 166"/>
                    <a:gd name="T1" fmla="*/ 238 h 289"/>
                    <a:gd name="T2" fmla="*/ 41 w 166"/>
                    <a:gd name="T3" fmla="*/ 265 h 289"/>
                    <a:gd name="T4" fmla="*/ 59 w 166"/>
                    <a:gd name="T5" fmla="*/ 277 h 289"/>
                    <a:gd name="T6" fmla="*/ 81 w 166"/>
                    <a:gd name="T7" fmla="*/ 289 h 289"/>
                    <a:gd name="T8" fmla="*/ 104 w 166"/>
                    <a:gd name="T9" fmla="*/ 278 h 289"/>
                    <a:gd name="T10" fmla="*/ 123 w 166"/>
                    <a:gd name="T11" fmla="*/ 266 h 289"/>
                    <a:gd name="T12" fmla="*/ 137 w 166"/>
                    <a:gd name="T13" fmla="*/ 254 h 289"/>
                    <a:gd name="T14" fmla="*/ 149 w 166"/>
                    <a:gd name="T15" fmla="*/ 240 h 289"/>
                    <a:gd name="T16" fmla="*/ 162 w 166"/>
                    <a:gd name="T17" fmla="*/ 214 h 289"/>
                    <a:gd name="T18" fmla="*/ 165 w 166"/>
                    <a:gd name="T19" fmla="*/ 188 h 289"/>
                    <a:gd name="T20" fmla="*/ 154 w 166"/>
                    <a:gd name="T21" fmla="*/ 141 h 289"/>
                    <a:gd name="T22" fmla="*/ 133 w 166"/>
                    <a:gd name="T23" fmla="*/ 99 h 289"/>
                    <a:gd name="T24" fmla="*/ 112 w 166"/>
                    <a:gd name="T25" fmla="*/ 62 h 289"/>
                    <a:gd name="T26" fmla="*/ 107 w 166"/>
                    <a:gd name="T27" fmla="*/ 53 h 289"/>
                    <a:gd name="T28" fmla="*/ 103 w 166"/>
                    <a:gd name="T29" fmla="*/ 45 h 289"/>
                    <a:gd name="T30" fmla="*/ 97 w 166"/>
                    <a:gd name="T31" fmla="*/ 30 h 289"/>
                    <a:gd name="T32" fmla="*/ 89 w 166"/>
                    <a:gd name="T33" fmla="*/ 8 h 289"/>
                    <a:gd name="T34" fmla="*/ 87 w 166"/>
                    <a:gd name="T35" fmla="*/ 0 h 289"/>
                    <a:gd name="T36" fmla="*/ 85 w 166"/>
                    <a:gd name="T37" fmla="*/ 8 h 289"/>
                    <a:gd name="T38" fmla="*/ 76 w 166"/>
                    <a:gd name="T39" fmla="*/ 30 h 289"/>
                    <a:gd name="T40" fmla="*/ 73 w 166"/>
                    <a:gd name="T41" fmla="*/ 37 h 289"/>
                    <a:gd name="T42" fmla="*/ 69 w 166"/>
                    <a:gd name="T43" fmla="*/ 44 h 289"/>
                    <a:gd name="T44" fmla="*/ 60 w 166"/>
                    <a:gd name="T45" fmla="*/ 60 h 289"/>
                    <a:gd name="T46" fmla="*/ 38 w 166"/>
                    <a:gd name="T47" fmla="*/ 97 h 289"/>
                    <a:gd name="T48" fmla="*/ 1 w 166"/>
                    <a:gd name="T49" fmla="*/ 184 h 289"/>
                    <a:gd name="T50" fmla="*/ 16 w 166"/>
                    <a:gd name="T51" fmla="*/ 23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89">
                      <a:moveTo>
                        <a:pt x="16" y="238"/>
                      </a:moveTo>
                      <a:cubicBezTo>
                        <a:pt x="22" y="246"/>
                        <a:pt x="30" y="256"/>
                        <a:pt x="41" y="265"/>
                      </a:cubicBezTo>
                      <a:cubicBezTo>
                        <a:pt x="46" y="269"/>
                        <a:pt x="52" y="273"/>
                        <a:pt x="59" y="277"/>
                      </a:cubicBezTo>
                      <a:cubicBezTo>
                        <a:pt x="66" y="281"/>
                        <a:pt x="73" y="285"/>
                        <a:pt x="81" y="289"/>
                      </a:cubicBezTo>
                      <a:cubicBezTo>
                        <a:pt x="90" y="285"/>
                        <a:pt x="97" y="282"/>
                        <a:pt x="104" y="278"/>
                      </a:cubicBezTo>
                      <a:cubicBezTo>
                        <a:pt x="111" y="275"/>
                        <a:pt x="117" y="270"/>
                        <a:pt x="123" y="266"/>
                      </a:cubicBezTo>
                      <a:cubicBezTo>
                        <a:pt x="128" y="262"/>
                        <a:pt x="133" y="258"/>
                        <a:pt x="137" y="254"/>
                      </a:cubicBezTo>
                      <a:cubicBezTo>
                        <a:pt x="142" y="249"/>
                        <a:pt x="145" y="245"/>
                        <a:pt x="149" y="240"/>
                      </a:cubicBezTo>
                      <a:cubicBezTo>
                        <a:pt x="155" y="231"/>
                        <a:pt x="159" y="223"/>
                        <a:pt x="162" y="214"/>
                      </a:cubicBezTo>
                      <a:cubicBezTo>
                        <a:pt x="164" y="205"/>
                        <a:pt x="166" y="196"/>
                        <a:pt x="165" y="188"/>
                      </a:cubicBezTo>
                      <a:cubicBezTo>
                        <a:pt x="165" y="171"/>
                        <a:pt x="161" y="156"/>
                        <a:pt x="154" y="141"/>
                      </a:cubicBezTo>
                      <a:cubicBezTo>
                        <a:pt x="148" y="126"/>
                        <a:pt x="140" y="112"/>
                        <a:pt x="133" y="99"/>
                      </a:cubicBezTo>
                      <a:cubicBezTo>
                        <a:pt x="125" y="86"/>
                        <a:pt x="118" y="73"/>
                        <a:pt x="112" y="62"/>
                      </a:cubicBezTo>
                      <a:cubicBezTo>
                        <a:pt x="110" y="59"/>
                        <a:pt x="109" y="56"/>
                        <a:pt x="107" y="53"/>
                      </a:cubicBezTo>
                      <a:cubicBezTo>
                        <a:pt x="106" y="50"/>
                        <a:pt x="105" y="48"/>
                        <a:pt x="103" y="45"/>
                      </a:cubicBezTo>
                      <a:cubicBezTo>
                        <a:pt x="101" y="39"/>
                        <a:pt x="99" y="34"/>
                        <a:pt x="97" y="30"/>
                      </a:cubicBezTo>
                      <a:cubicBezTo>
                        <a:pt x="93" y="21"/>
                        <a:pt x="91" y="13"/>
                        <a:pt x="89" y="8"/>
                      </a:cubicBezTo>
                      <a:cubicBezTo>
                        <a:pt x="88" y="3"/>
                        <a:pt x="87" y="0"/>
                        <a:pt x="87" y="0"/>
                      </a:cubicBezTo>
                      <a:cubicBezTo>
                        <a:pt x="87" y="0"/>
                        <a:pt x="86" y="3"/>
                        <a:pt x="85" y="8"/>
                      </a:cubicBezTo>
                      <a:cubicBezTo>
                        <a:pt x="83" y="13"/>
                        <a:pt x="80" y="20"/>
                        <a:pt x="76" y="30"/>
                      </a:cubicBezTo>
                      <a:cubicBezTo>
                        <a:pt x="75" y="32"/>
                        <a:pt x="74" y="34"/>
                        <a:pt x="73" y="37"/>
                      </a:cubicBezTo>
                      <a:cubicBezTo>
                        <a:pt x="72" y="39"/>
                        <a:pt x="71" y="42"/>
                        <a:pt x="69" y="44"/>
                      </a:cubicBezTo>
                      <a:cubicBezTo>
                        <a:pt x="67" y="49"/>
                        <a:pt x="64" y="55"/>
                        <a:pt x="60" y="60"/>
                      </a:cubicBezTo>
                      <a:cubicBezTo>
                        <a:pt x="54" y="72"/>
                        <a:pt x="46" y="84"/>
                        <a:pt x="38" y="97"/>
                      </a:cubicBezTo>
                      <a:cubicBezTo>
                        <a:pt x="22" y="123"/>
                        <a:pt x="3" y="152"/>
                        <a:pt x="1" y="184"/>
                      </a:cubicBezTo>
                      <a:cubicBezTo>
                        <a:pt x="0" y="201"/>
                        <a:pt x="4" y="219"/>
                        <a:pt x="16" y="23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60" name="Oval 12"/>
                <p:cNvSpPr>
                  <a:spLocks noChangeArrowheads="1"/>
                </p:cNvSpPr>
                <p:nvPr/>
              </p:nvSpPr>
              <p:spPr bwMode="auto">
                <a:xfrm>
                  <a:off x="9537701" y="9696450"/>
                  <a:ext cx="1393825" cy="13922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58" name="TextBox 57"/>
              <p:cNvSpPr txBox="1"/>
              <p:nvPr/>
            </p:nvSpPr>
            <p:spPr>
              <a:xfrm>
                <a:off x="8763622" y="7485699"/>
                <a:ext cx="2543182"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grpSp>
          <p:nvGrpSpPr>
            <p:cNvPr id="54" name="กลุ่ม 53"/>
            <p:cNvGrpSpPr/>
            <p:nvPr/>
          </p:nvGrpSpPr>
          <p:grpSpPr>
            <a:xfrm>
              <a:off x="9811375" y="9620093"/>
              <a:ext cx="447675" cy="666750"/>
              <a:chOff x="14666913" y="11263313"/>
              <a:chExt cx="447675" cy="666750"/>
            </a:xfrm>
            <a:solidFill>
              <a:schemeClr val="accent6"/>
            </a:solidFill>
          </p:grpSpPr>
          <p:sp>
            <p:nvSpPr>
              <p:cNvPr id="55"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61" name="กลุ่ม 60"/>
          <p:cNvGrpSpPr/>
          <p:nvPr/>
        </p:nvGrpSpPr>
        <p:grpSpPr>
          <a:xfrm>
            <a:off x="12973049" y="3152775"/>
            <a:ext cx="3303588" cy="5730875"/>
            <a:chOff x="10801351" y="3008949"/>
            <a:chExt cx="3303588" cy="5730875"/>
          </a:xfrm>
        </p:grpSpPr>
        <p:grpSp>
          <p:nvGrpSpPr>
            <p:cNvPr id="62" name="กลุ่ม 61"/>
            <p:cNvGrpSpPr/>
            <p:nvPr/>
          </p:nvGrpSpPr>
          <p:grpSpPr>
            <a:xfrm>
              <a:off x="10801351" y="3008949"/>
              <a:ext cx="3303588" cy="5730875"/>
              <a:chOff x="11029951" y="3448050"/>
              <a:chExt cx="3303588" cy="5730875"/>
            </a:xfrm>
          </p:grpSpPr>
          <p:sp>
            <p:nvSpPr>
              <p:cNvPr id="65" name="Freeform 7"/>
              <p:cNvSpPr>
                <a:spLocks/>
              </p:cNvSpPr>
              <p:nvPr/>
            </p:nvSpPr>
            <p:spPr bwMode="auto">
              <a:xfrm>
                <a:off x="11029951" y="3448050"/>
                <a:ext cx="3303588" cy="5730875"/>
              </a:xfrm>
              <a:custGeom>
                <a:avLst/>
                <a:gdLst>
                  <a:gd name="T0" fmla="*/ 150 w 166"/>
                  <a:gd name="T1" fmla="*/ 51 h 288"/>
                  <a:gd name="T2" fmla="*/ 125 w 166"/>
                  <a:gd name="T3" fmla="*/ 24 h 288"/>
                  <a:gd name="T4" fmla="*/ 107 w 166"/>
                  <a:gd name="T5" fmla="*/ 11 h 288"/>
                  <a:gd name="T6" fmla="*/ 85 w 166"/>
                  <a:gd name="T7" fmla="*/ 0 h 288"/>
                  <a:gd name="T8" fmla="*/ 62 w 166"/>
                  <a:gd name="T9" fmla="*/ 10 h 288"/>
                  <a:gd name="T10" fmla="*/ 43 w 166"/>
                  <a:gd name="T11" fmla="*/ 22 h 288"/>
                  <a:gd name="T12" fmla="*/ 29 w 166"/>
                  <a:gd name="T13" fmla="*/ 35 h 288"/>
                  <a:gd name="T14" fmla="*/ 17 w 166"/>
                  <a:gd name="T15" fmla="*/ 48 h 288"/>
                  <a:gd name="T16" fmla="*/ 4 w 166"/>
                  <a:gd name="T17" fmla="*/ 75 h 288"/>
                  <a:gd name="T18" fmla="*/ 0 w 166"/>
                  <a:gd name="T19" fmla="*/ 101 h 288"/>
                  <a:gd name="T20" fmla="*/ 11 w 166"/>
                  <a:gd name="T21" fmla="*/ 147 h 288"/>
                  <a:gd name="T22" fmla="*/ 33 w 166"/>
                  <a:gd name="T23" fmla="*/ 189 h 288"/>
                  <a:gd name="T24" fmla="*/ 54 w 166"/>
                  <a:gd name="T25" fmla="*/ 227 h 288"/>
                  <a:gd name="T26" fmla="*/ 59 w 166"/>
                  <a:gd name="T27" fmla="*/ 235 h 288"/>
                  <a:gd name="T28" fmla="*/ 63 w 166"/>
                  <a:gd name="T29" fmla="*/ 244 h 288"/>
                  <a:gd name="T30" fmla="*/ 69 w 166"/>
                  <a:gd name="T31" fmla="*/ 258 h 288"/>
                  <a:gd name="T32" fmla="*/ 77 w 166"/>
                  <a:gd name="T33" fmla="*/ 280 h 288"/>
                  <a:gd name="T34" fmla="*/ 79 w 166"/>
                  <a:gd name="T35" fmla="*/ 288 h 288"/>
                  <a:gd name="T36" fmla="*/ 81 w 166"/>
                  <a:gd name="T37" fmla="*/ 280 h 288"/>
                  <a:gd name="T38" fmla="*/ 90 w 166"/>
                  <a:gd name="T39" fmla="*/ 259 h 288"/>
                  <a:gd name="T40" fmla="*/ 93 w 166"/>
                  <a:gd name="T41" fmla="*/ 252 h 288"/>
                  <a:gd name="T42" fmla="*/ 97 w 166"/>
                  <a:gd name="T43" fmla="*/ 244 h 288"/>
                  <a:gd name="T44" fmla="*/ 106 w 166"/>
                  <a:gd name="T45" fmla="*/ 228 h 288"/>
                  <a:gd name="T46" fmla="*/ 128 w 166"/>
                  <a:gd name="T47" fmla="*/ 191 h 288"/>
                  <a:gd name="T48" fmla="*/ 165 w 166"/>
                  <a:gd name="T49" fmla="*/ 104 h 288"/>
                  <a:gd name="T50" fmla="*/ 150 w 166"/>
                  <a:gd name="T51" fmla="*/ 5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88">
                    <a:moveTo>
                      <a:pt x="150" y="51"/>
                    </a:moveTo>
                    <a:cubicBezTo>
                      <a:pt x="144" y="42"/>
                      <a:pt x="136" y="33"/>
                      <a:pt x="125" y="24"/>
                    </a:cubicBezTo>
                    <a:cubicBezTo>
                      <a:pt x="120" y="19"/>
                      <a:pt x="114" y="15"/>
                      <a:pt x="107" y="11"/>
                    </a:cubicBezTo>
                    <a:cubicBezTo>
                      <a:pt x="100" y="7"/>
                      <a:pt x="93" y="3"/>
                      <a:pt x="85" y="0"/>
                    </a:cubicBezTo>
                    <a:cubicBezTo>
                      <a:pt x="76" y="3"/>
                      <a:pt x="69" y="7"/>
                      <a:pt x="62" y="10"/>
                    </a:cubicBezTo>
                    <a:cubicBezTo>
                      <a:pt x="55" y="14"/>
                      <a:pt x="49" y="18"/>
                      <a:pt x="43" y="22"/>
                    </a:cubicBezTo>
                    <a:cubicBezTo>
                      <a:pt x="38" y="26"/>
                      <a:pt x="33" y="30"/>
                      <a:pt x="29" y="35"/>
                    </a:cubicBezTo>
                    <a:cubicBezTo>
                      <a:pt x="24" y="39"/>
                      <a:pt x="21" y="44"/>
                      <a:pt x="17" y="48"/>
                    </a:cubicBezTo>
                    <a:cubicBezTo>
                      <a:pt x="11" y="57"/>
                      <a:pt x="7" y="66"/>
                      <a:pt x="4" y="75"/>
                    </a:cubicBezTo>
                    <a:cubicBezTo>
                      <a:pt x="1" y="84"/>
                      <a:pt x="0" y="92"/>
                      <a:pt x="0" y="101"/>
                    </a:cubicBezTo>
                    <a:cubicBezTo>
                      <a:pt x="1" y="117"/>
                      <a:pt x="5" y="133"/>
                      <a:pt x="11" y="147"/>
                    </a:cubicBezTo>
                    <a:cubicBezTo>
                      <a:pt x="18" y="162"/>
                      <a:pt x="26" y="176"/>
                      <a:pt x="33" y="189"/>
                    </a:cubicBezTo>
                    <a:cubicBezTo>
                      <a:pt x="41" y="202"/>
                      <a:pt x="48" y="215"/>
                      <a:pt x="54" y="227"/>
                    </a:cubicBezTo>
                    <a:cubicBezTo>
                      <a:pt x="56" y="230"/>
                      <a:pt x="57" y="233"/>
                      <a:pt x="59" y="235"/>
                    </a:cubicBezTo>
                    <a:cubicBezTo>
                      <a:pt x="60" y="238"/>
                      <a:pt x="61" y="241"/>
                      <a:pt x="63" y="244"/>
                    </a:cubicBezTo>
                    <a:cubicBezTo>
                      <a:pt x="65" y="249"/>
                      <a:pt x="67" y="254"/>
                      <a:pt x="69" y="258"/>
                    </a:cubicBezTo>
                    <a:cubicBezTo>
                      <a:pt x="73" y="267"/>
                      <a:pt x="75" y="275"/>
                      <a:pt x="77" y="280"/>
                    </a:cubicBezTo>
                    <a:cubicBezTo>
                      <a:pt x="78" y="285"/>
                      <a:pt x="79" y="288"/>
                      <a:pt x="79" y="288"/>
                    </a:cubicBezTo>
                    <a:cubicBezTo>
                      <a:pt x="79" y="288"/>
                      <a:pt x="80" y="285"/>
                      <a:pt x="81" y="280"/>
                    </a:cubicBezTo>
                    <a:cubicBezTo>
                      <a:pt x="83" y="275"/>
                      <a:pt x="86" y="268"/>
                      <a:pt x="90" y="259"/>
                    </a:cubicBezTo>
                    <a:cubicBezTo>
                      <a:pt x="91" y="257"/>
                      <a:pt x="92" y="254"/>
                      <a:pt x="93" y="252"/>
                    </a:cubicBezTo>
                    <a:cubicBezTo>
                      <a:pt x="94" y="249"/>
                      <a:pt x="95" y="247"/>
                      <a:pt x="97" y="244"/>
                    </a:cubicBezTo>
                    <a:cubicBezTo>
                      <a:pt x="99" y="239"/>
                      <a:pt x="102" y="234"/>
                      <a:pt x="106" y="228"/>
                    </a:cubicBezTo>
                    <a:cubicBezTo>
                      <a:pt x="112" y="216"/>
                      <a:pt x="120" y="204"/>
                      <a:pt x="128" y="191"/>
                    </a:cubicBezTo>
                    <a:cubicBezTo>
                      <a:pt x="144" y="165"/>
                      <a:pt x="163" y="137"/>
                      <a:pt x="165" y="104"/>
                    </a:cubicBezTo>
                    <a:cubicBezTo>
                      <a:pt x="166" y="88"/>
                      <a:pt x="162" y="69"/>
                      <a:pt x="150" y="5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66" name="Oval 13"/>
              <p:cNvSpPr>
                <a:spLocks noChangeArrowheads="1"/>
              </p:cNvSpPr>
              <p:nvPr/>
            </p:nvSpPr>
            <p:spPr bwMode="auto">
              <a:xfrm>
                <a:off x="11985626" y="4044950"/>
                <a:ext cx="1393825" cy="13938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3" name="TextBox 62"/>
            <p:cNvSpPr txBox="1"/>
            <p:nvPr/>
          </p:nvSpPr>
          <p:spPr>
            <a:xfrm>
              <a:off x="11159488" y="5073310"/>
              <a:ext cx="2543182" cy="1698890"/>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64" name="Freeform 102"/>
            <p:cNvSpPr>
              <a:spLocks noEditPoints="1"/>
            </p:cNvSpPr>
            <p:nvPr/>
          </p:nvSpPr>
          <p:spPr bwMode="auto">
            <a:xfrm>
              <a:off x="12111991" y="3980499"/>
              <a:ext cx="638175" cy="590550"/>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82" name="กลุ่ม 81"/>
          <p:cNvGrpSpPr/>
          <p:nvPr/>
        </p:nvGrpSpPr>
        <p:grpSpPr>
          <a:xfrm>
            <a:off x="2255837" y="4485431"/>
            <a:ext cx="5254625" cy="2317750"/>
            <a:chOff x="15670212" y="2895600"/>
            <a:chExt cx="5254625" cy="2317750"/>
          </a:xfrm>
        </p:grpSpPr>
        <p:sp>
          <p:nvSpPr>
            <p:cNvPr id="83"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5"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1</a:t>
              </a:r>
            </a:p>
          </p:txBody>
        </p:sp>
        <p:sp>
          <p:nvSpPr>
            <p:cNvPr id="86" name="TextBox 85"/>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87" name="กลุ่ม 86"/>
          <p:cNvGrpSpPr/>
          <p:nvPr/>
        </p:nvGrpSpPr>
        <p:grpSpPr>
          <a:xfrm>
            <a:off x="9574212" y="10331450"/>
            <a:ext cx="5254625" cy="2317750"/>
            <a:chOff x="15670212" y="2895600"/>
            <a:chExt cx="5254625" cy="2317750"/>
          </a:xfrm>
        </p:grpSpPr>
        <p:sp>
          <p:nvSpPr>
            <p:cNvPr id="88"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90"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2</a:t>
              </a:r>
            </a:p>
          </p:txBody>
        </p:sp>
        <p:sp>
          <p:nvSpPr>
            <p:cNvPr id="91" name="TextBox 90"/>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92" name="กลุ่ม 91"/>
          <p:cNvGrpSpPr/>
          <p:nvPr/>
        </p:nvGrpSpPr>
        <p:grpSpPr>
          <a:xfrm>
            <a:off x="17041812" y="4464050"/>
            <a:ext cx="5254625" cy="2317750"/>
            <a:chOff x="15670212" y="2895600"/>
            <a:chExt cx="5254625" cy="2317750"/>
          </a:xfrm>
        </p:grpSpPr>
        <p:sp>
          <p:nvSpPr>
            <p:cNvPr id="93"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95"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Option 3</a:t>
              </a:r>
            </a:p>
          </p:txBody>
        </p:sp>
        <p:sp>
          <p:nvSpPr>
            <p:cNvPr id="96" name="TextBox 95"/>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67" name="Group 66"/>
          <p:cNvGrpSpPr/>
          <p:nvPr/>
        </p:nvGrpSpPr>
        <p:grpSpPr>
          <a:xfrm>
            <a:off x="9342437" y="0"/>
            <a:ext cx="5121981" cy="1859280"/>
            <a:chOff x="9266237" y="-30479"/>
            <a:chExt cx="5121981" cy="1859280"/>
          </a:xfrm>
        </p:grpSpPr>
        <p:sp>
          <p:nvSpPr>
            <p:cNvPr id="68"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9" name="TextBox 68"/>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0" name="กลุ่ม 1"/>
            <p:cNvGrpSpPr/>
            <p:nvPr/>
          </p:nvGrpSpPr>
          <p:grpSpPr>
            <a:xfrm>
              <a:off x="10629638" y="960536"/>
              <a:ext cx="2675199" cy="191868"/>
              <a:chOff x="731836" y="7607630"/>
              <a:chExt cx="3043601" cy="240970"/>
            </a:xfrm>
          </p:grpSpPr>
          <p:sp>
            <p:nvSpPr>
              <p:cNvPr id="71"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2"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3"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4"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5"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79945660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down)">
                                      <p:cBhvr>
                                        <p:cTn id="7" dur="500"/>
                                        <p:tgtEl>
                                          <p:spTgt spid="41"/>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up)">
                                      <p:cBhvr>
                                        <p:cTn id="11" dur="500"/>
                                        <p:tgtEl>
                                          <p:spTgt spid="5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wipe(down)">
                                      <p:cBhvr>
                                        <p:cTn id="15" dur="500"/>
                                        <p:tgtEl>
                                          <p:spTgt spid="6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82"/>
                                        </p:tgtEl>
                                        <p:attrNameLst>
                                          <p:attrName>style.visibility</p:attrName>
                                        </p:attrNameLst>
                                      </p:cBhvr>
                                      <p:to>
                                        <p:strVal val="visible"/>
                                      </p:to>
                                    </p:set>
                                    <p:animEffect transition="in" filter="wipe(right)">
                                      <p:cBhvr>
                                        <p:cTn id="19" dur="500"/>
                                        <p:tgtEl>
                                          <p:spTgt spid="82"/>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wipe(right)">
                                      <p:cBhvr>
                                        <p:cTn id="23" dur="500"/>
                                        <p:tgtEl>
                                          <p:spTgt spid="8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92"/>
                                        </p:tgtEl>
                                        <p:attrNameLst>
                                          <p:attrName>style.visibility</p:attrName>
                                        </p:attrNameLst>
                                      </p:cBhvr>
                                      <p:to>
                                        <p:strVal val="visible"/>
                                      </p:to>
                                    </p:set>
                                    <p:animEffect transition="in" filter="wipe(right)">
                                      <p:cBhvr>
                                        <p:cTn id="27"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กลุ่ม 15"/>
          <p:cNvGrpSpPr/>
          <p:nvPr/>
        </p:nvGrpSpPr>
        <p:grpSpPr>
          <a:xfrm>
            <a:off x="8523287" y="2660650"/>
            <a:ext cx="7897812" cy="2795588"/>
            <a:chOff x="8283575" y="2535238"/>
            <a:chExt cx="7897812" cy="2795588"/>
          </a:xfrm>
        </p:grpSpPr>
        <p:grpSp>
          <p:nvGrpSpPr>
            <p:cNvPr id="12" name="กลุ่ม 11"/>
            <p:cNvGrpSpPr/>
            <p:nvPr/>
          </p:nvGrpSpPr>
          <p:grpSpPr>
            <a:xfrm>
              <a:off x="8283575" y="2535238"/>
              <a:ext cx="7897812" cy="2795588"/>
              <a:chOff x="8283575" y="2535238"/>
              <a:chExt cx="7897812" cy="2795588"/>
            </a:xfrm>
          </p:grpSpPr>
          <p:sp>
            <p:nvSpPr>
              <p:cNvPr id="5" name="Freeform 7"/>
              <p:cNvSpPr>
                <a:spLocks/>
              </p:cNvSpPr>
              <p:nvPr/>
            </p:nvSpPr>
            <p:spPr bwMode="auto">
              <a:xfrm>
                <a:off x="8283575" y="2535238"/>
                <a:ext cx="7897812" cy="2795588"/>
              </a:xfrm>
              <a:custGeom>
                <a:avLst/>
                <a:gdLst>
                  <a:gd name="T0" fmla="*/ 452 w 452"/>
                  <a:gd name="T1" fmla="*/ 160 h 160"/>
                  <a:gd name="T2" fmla="*/ 151 w 452"/>
                  <a:gd name="T3" fmla="*/ 36 h 160"/>
                  <a:gd name="T4" fmla="*/ 0 w 452"/>
                  <a:gd name="T5" fmla="*/ 160 h 160"/>
                  <a:gd name="T6" fmla="*/ 452 w 452"/>
                  <a:gd name="T7" fmla="*/ 160 h 160"/>
                </a:gdLst>
                <a:ahLst/>
                <a:cxnLst>
                  <a:cxn ang="0">
                    <a:pos x="T0" y="T1"/>
                  </a:cxn>
                  <a:cxn ang="0">
                    <a:pos x="T2" y="T3"/>
                  </a:cxn>
                  <a:cxn ang="0">
                    <a:pos x="T4" y="T5"/>
                  </a:cxn>
                  <a:cxn ang="0">
                    <a:pos x="T6" y="T7"/>
                  </a:cxn>
                </a:cxnLst>
                <a:rect l="0" t="0" r="r" b="b"/>
                <a:pathLst>
                  <a:path w="452" h="160">
                    <a:moveTo>
                      <a:pt x="452" y="160"/>
                    </a:moveTo>
                    <a:cubicBezTo>
                      <a:pt x="395" y="54"/>
                      <a:pt x="270" y="0"/>
                      <a:pt x="151" y="36"/>
                    </a:cubicBezTo>
                    <a:cubicBezTo>
                      <a:pt x="84" y="57"/>
                      <a:pt x="31" y="102"/>
                      <a:pt x="0" y="160"/>
                    </a:cubicBezTo>
                    <a:lnTo>
                      <a:pt x="452" y="16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10"/>
              <p:cNvSpPr>
                <a:spLocks/>
              </p:cNvSpPr>
              <p:nvPr/>
            </p:nvSpPr>
            <p:spPr bwMode="auto">
              <a:xfrm>
                <a:off x="9752013" y="3897313"/>
                <a:ext cx="1117600" cy="1136650"/>
              </a:xfrm>
              <a:custGeom>
                <a:avLst/>
                <a:gdLst>
                  <a:gd name="T0" fmla="*/ 59 w 64"/>
                  <a:gd name="T1" fmla="*/ 24 h 65"/>
                  <a:gd name="T2" fmla="*/ 23 w 64"/>
                  <a:gd name="T3" fmla="*/ 5 h 65"/>
                  <a:gd name="T4" fmla="*/ 4 w 64"/>
                  <a:gd name="T5" fmla="*/ 41 h 65"/>
                  <a:gd name="T6" fmla="*/ 40 w 64"/>
                  <a:gd name="T7" fmla="*/ 60 h 65"/>
                  <a:gd name="T8" fmla="*/ 59 w 64"/>
                  <a:gd name="T9" fmla="*/ 24 h 65"/>
                </a:gdLst>
                <a:ahLst/>
                <a:cxnLst>
                  <a:cxn ang="0">
                    <a:pos x="T0" y="T1"/>
                  </a:cxn>
                  <a:cxn ang="0">
                    <a:pos x="T2" y="T3"/>
                  </a:cxn>
                  <a:cxn ang="0">
                    <a:pos x="T4" y="T5"/>
                  </a:cxn>
                  <a:cxn ang="0">
                    <a:pos x="T6" y="T7"/>
                  </a:cxn>
                  <a:cxn ang="0">
                    <a:pos x="T8" y="T9"/>
                  </a:cxn>
                </a:cxnLst>
                <a:rect l="0" t="0" r="r" b="b"/>
                <a:pathLst>
                  <a:path w="64" h="65">
                    <a:moveTo>
                      <a:pt x="59" y="24"/>
                    </a:moveTo>
                    <a:cubicBezTo>
                      <a:pt x="55" y="9"/>
                      <a:pt x="38" y="0"/>
                      <a:pt x="23" y="5"/>
                    </a:cubicBezTo>
                    <a:cubicBezTo>
                      <a:pt x="8" y="10"/>
                      <a:pt x="0" y="26"/>
                      <a:pt x="4" y="41"/>
                    </a:cubicBezTo>
                    <a:cubicBezTo>
                      <a:pt x="9" y="56"/>
                      <a:pt x="25" y="65"/>
                      <a:pt x="40" y="60"/>
                    </a:cubicBezTo>
                    <a:cubicBezTo>
                      <a:pt x="55" y="56"/>
                      <a:pt x="64" y="39"/>
                      <a:pt x="59"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4" name="Freeform 134"/>
            <p:cNvSpPr>
              <a:spLocks noEditPoints="1"/>
            </p:cNvSpPr>
            <p:nvPr/>
          </p:nvSpPr>
          <p:spPr bwMode="auto">
            <a:xfrm>
              <a:off x="10006013" y="4160838"/>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76" name="TextBox 75"/>
            <p:cNvSpPr txBox="1"/>
            <p:nvPr/>
          </p:nvSpPr>
          <p:spPr>
            <a:xfrm>
              <a:off x="11412070" y="4221373"/>
              <a:ext cx="2959567" cy="960227"/>
            </a:xfrm>
            <a:prstGeom prst="rect">
              <a:avLst/>
            </a:prstGeom>
            <a:noFill/>
          </p:spPr>
          <p:txBody>
            <a:bodyPr wrap="square" lIns="219419" tIns="109710" rIns="219419" bIns="109710" rtlCol="0">
              <a:spAutoFit/>
            </a:bodyPr>
            <a:lstStyle/>
            <a:p>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statistical important.</a:t>
              </a:r>
            </a:p>
          </p:txBody>
        </p:sp>
        <p:sp>
          <p:nvSpPr>
            <p:cNvPr id="77" name="TextBox 31"/>
            <p:cNvSpPr txBox="1">
              <a:spLocks noChangeArrowheads="1"/>
            </p:cNvSpPr>
            <p:nvPr/>
          </p:nvSpPr>
          <p:spPr bwMode="auto">
            <a:xfrm>
              <a:off x="11476037" y="3665887"/>
              <a:ext cx="288820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bg1"/>
                  </a:solidFill>
                  <a:latin typeface="Lato Black" pitchFamily="34" charset="0"/>
                  <a:ea typeface="Lato Black" pitchFamily="34" charset="0"/>
                  <a:cs typeface="Lato Black" pitchFamily="34" charset="0"/>
                </a:rPr>
                <a:t>Option 1</a:t>
              </a:r>
            </a:p>
          </p:txBody>
        </p:sp>
      </p:grpSp>
      <p:grpSp>
        <p:nvGrpSpPr>
          <p:cNvPr id="17" name="กลุ่ม 16"/>
          <p:cNvGrpSpPr/>
          <p:nvPr/>
        </p:nvGrpSpPr>
        <p:grpSpPr>
          <a:xfrm>
            <a:off x="7981950" y="5456237"/>
            <a:ext cx="8980487" cy="2165350"/>
            <a:chOff x="7742238" y="5330825"/>
            <a:chExt cx="8980487" cy="2165350"/>
          </a:xfrm>
        </p:grpSpPr>
        <p:grpSp>
          <p:nvGrpSpPr>
            <p:cNvPr id="13" name="กลุ่ม 12"/>
            <p:cNvGrpSpPr/>
            <p:nvPr/>
          </p:nvGrpSpPr>
          <p:grpSpPr>
            <a:xfrm>
              <a:off x="7742238" y="5330825"/>
              <a:ext cx="8980487" cy="2165350"/>
              <a:chOff x="7742238" y="5330825"/>
              <a:chExt cx="8980487" cy="2165350"/>
            </a:xfrm>
          </p:grpSpPr>
          <p:sp>
            <p:nvSpPr>
              <p:cNvPr id="4" name="Freeform 6"/>
              <p:cNvSpPr>
                <a:spLocks/>
              </p:cNvSpPr>
              <p:nvPr/>
            </p:nvSpPr>
            <p:spPr bwMode="auto">
              <a:xfrm>
                <a:off x="7742238" y="5330825"/>
                <a:ext cx="8980487" cy="2165350"/>
              </a:xfrm>
              <a:custGeom>
                <a:avLst/>
                <a:gdLst>
                  <a:gd name="T0" fmla="*/ 0 w 514"/>
                  <a:gd name="T1" fmla="*/ 124 h 124"/>
                  <a:gd name="T2" fmla="*/ 514 w 514"/>
                  <a:gd name="T3" fmla="*/ 124 h 124"/>
                  <a:gd name="T4" fmla="*/ 502 w 514"/>
                  <a:gd name="T5" fmla="*/ 47 h 124"/>
                  <a:gd name="T6" fmla="*/ 483 w 514"/>
                  <a:gd name="T7" fmla="*/ 0 h 124"/>
                  <a:gd name="T8" fmla="*/ 31 w 514"/>
                  <a:gd name="T9" fmla="*/ 0 h 124"/>
                  <a:gd name="T10" fmla="*/ 0 w 514"/>
                  <a:gd name="T11" fmla="*/ 124 h 124"/>
                </a:gdLst>
                <a:ahLst/>
                <a:cxnLst>
                  <a:cxn ang="0">
                    <a:pos x="T0" y="T1"/>
                  </a:cxn>
                  <a:cxn ang="0">
                    <a:pos x="T2" y="T3"/>
                  </a:cxn>
                  <a:cxn ang="0">
                    <a:pos x="T4" y="T5"/>
                  </a:cxn>
                  <a:cxn ang="0">
                    <a:pos x="T6" y="T7"/>
                  </a:cxn>
                  <a:cxn ang="0">
                    <a:pos x="T8" y="T9"/>
                  </a:cxn>
                  <a:cxn ang="0">
                    <a:pos x="T10" y="T11"/>
                  </a:cxn>
                </a:cxnLst>
                <a:rect l="0" t="0" r="r" b="b"/>
                <a:pathLst>
                  <a:path w="514" h="124">
                    <a:moveTo>
                      <a:pt x="0" y="124"/>
                    </a:moveTo>
                    <a:cubicBezTo>
                      <a:pt x="514" y="124"/>
                      <a:pt x="514" y="124"/>
                      <a:pt x="514" y="124"/>
                    </a:cubicBezTo>
                    <a:cubicBezTo>
                      <a:pt x="514" y="99"/>
                      <a:pt x="510" y="72"/>
                      <a:pt x="502" y="47"/>
                    </a:cubicBezTo>
                    <a:cubicBezTo>
                      <a:pt x="497" y="30"/>
                      <a:pt x="491" y="15"/>
                      <a:pt x="483" y="0"/>
                    </a:cubicBezTo>
                    <a:cubicBezTo>
                      <a:pt x="31" y="0"/>
                      <a:pt x="31" y="0"/>
                      <a:pt x="31" y="0"/>
                    </a:cubicBezTo>
                    <a:cubicBezTo>
                      <a:pt x="11" y="38"/>
                      <a:pt x="0" y="80"/>
                      <a:pt x="0" y="12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9" name="Freeform 11"/>
              <p:cNvSpPr>
                <a:spLocks/>
              </p:cNvSpPr>
              <p:nvPr/>
            </p:nvSpPr>
            <p:spPr bwMode="auto">
              <a:xfrm>
                <a:off x="9717088" y="5942013"/>
                <a:ext cx="1117600" cy="1117600"/>
              </a:xfrm>
              <a:custGeom>
                <a:avLst/>
                <a:gdLst>
                  <a:gd name="T0" fmla="*/ 60 w 64"/>
                  <a:gd name="T1" fmla="*/ 24 h 64"/>
                  <a:gd name="T2" fmla="*/ 24 w 64"/>
                  <a:gd name="T3" fmla="*/ 5 h 64"/>
                  <a:gd name="T4" fmla="*/ 4 w 64"/>
                  <a:gd name="T5" fmla="*/ 41 h 64"/>
                  <a:gd name="T6" fmla="*/ 40 w 64"/>
                  <a:gd name="T7" fmla="*/ 60 h 64"/>
                  <a:gd name="T8" fmla="*/ 60 w 64"/>
                  <a:gd name="T9" fmla="*/ 24 h 64"/>
                </a:gdLst>
                <a:ahLst/>
                <a:cxnLst>
                  <a:cxn ang="0">
                    <a:pos x="T0" y="T1"/>
                  </a:cxn>
                  <a:cxn ang="0">
                    <a:pos x="T2" y="T3"/>
                  </a:cxn>
                  <a:cxn ang="0">
                    <a:pos x="T4" y="T5"/>
                  </a:cxn>
                  <a:cxn ang="0">
                    <a:pos x="T6" y="T7"/>
                  </a:cxn>
                  <a:cxn ang="0">
                    <a:pos x="T8" y="T9"/>
                  </a:cxn>
                </a:cxnLst>
                <a:rect l="0" t="0" r="r" b="b"/>
                <a:pathLst>
                  <a:path w="64" h="64">
                    <a:moveTo>
                      <a:pt x="60" y="24"/>
                    </a:moveTo>
                    <a:cubicBezTo>
                      <a:pt x="55" y="9"/>
                      <a:pt x="39" y="0"/>
                      <a:pt x="24" y="5"/>
                    </a:cubicBezTo>
                    <a:cubicBezTo>
                      <a:pt x="8" y="9"/>
                      <a:pt x="0" y="25"/>
                      <a:pt x="4" y="41"/>
                    </a:cubicBezTo>
                    <a:cubicBezTo>
                      <a:pt x="9" y="56"/>
                      <a:pt x="25" y="64"/>
                      <a:pt x="40" y="60"/>
                    </a:cubicBezTo>
                    <a:cubicBezTo>
                      <a:pt x="56" y="55"/>
                      <a:pt x="64" y="39"/>
                      <a:pt x="60"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3" name="Freeform 100"/>
            <p:cNvSpPr>
              <a:spLocks noEditPoints="1"/>
            </p:cNvSpPr>
            <p:nvPr/>
          </p:nvSpPr>
          <p:spPr bwMode="auto">
            <a:xfrm>
              <a:off x="9931400" y="6286500"/>
              <a:ext cx="619125" cy="428625"/>
            </a:xfrm>
            <a:custGeom>
              <a:avLst/>
              <a:gdLst>
                <a:gd name="T0" fmla="*/ 63 w 65"/>
                <a:gd name="T1" fmla="*/ 0 h 45"/>
                <a:gd name="T2" fmla="*/ 1 w 65"/>
                <a:gd name="T3" fmla="*/ 0 h 45"/>
                <a:gd name="T4" fmla="*/ 0 w 65"/>
                <a:gd name="T5" fmla="*/ 2 h 45"/>
                <a:gd name="T6" fmla="*/ 0 w 65"/>
                <a:gd name="T7" fmla="*/ 44 h 45"/>
                <a:gd name="T8" fmla="*/ 1 w 65"/>
                <a:gd name="T9" fmla="*/ 45 h 45"/>
                <a:gd name="T10" fmla="*/ 63 w 65"/>
                <a:gd name="T11" fmla="*/ 45 h 45"/>
                <a:gd name="T12" fmla="*/ 65 w 65"/>
                <a:gd name="T13" fmla="*/ 44 h 45"/>
                <a:gd name="T14" fmla="*/ 65 w 65"/>
                <a:gd name="T15" fmla="*/ 2 h 45"/>
                <a:gd name="T16" fmla="*/ 63 w 65"/>
                <a:gd name="T17" fmla="*/ 0 h 45"/>
                <a:gd name="T18" fmla="*/ 59 w 65"/>
                <a:gd name="T19" fmla="*/ 3 h 45"/>
                <a:gd name="T20" fmla="*/ 32 w 65"/>
                <a:gd name="T21" fmla="*/ 27 h 45"/>
                <a:gd name="T22" fmla="*/ 6 w 65"/>
                <a:gd name="T23" fmla="*/ 3 h 45"/>
                <a:gd name="T24" fmla="*/ 59 w 65"/>
                <a:gd name="T25" fmla="*/ 3 h 45"/>
                <a:gd name="T26" fmla="*/ 3 w 65"/>
                <a:gd name="T27" fmla="*/ 6 h 45"/>
                <a:gd name="T28" fmla="*/ 31 w 65"/>
                <a:gd name="T29" fmla="*/ 30 h 45"/>
                <a:gd name="T30" fmla="*/ 31 w 65"/>
                <a:gd name="T31" fmla="*/ 42 h 45"/>
                <a:gd name="T32" fmla="*/ 3 w 65"/>
                <a:gd name="T33" fmla="*/ 42 h 45"/>
                <a:gd name="T34" fmla="*/ 3 w 65"/>
                <a:gd name="T35" fmla="*/ 6 h 45"/>
                <a:gd name="T36" fmla="*/ 62 w 65"/>
                <a:gd name="T37" fmla="*/ 42 h 45"/>
                <a:gd name="T38" fmla="*/ 34 w 65"/>
                <a:gd name="T39" fmla="*/ 42 h 45"/>
                <a:gd name="T40" fmla="*/ 34 w 65"/>
                <a:gd name="T41" fmla="*/ 30 h 45"/>
                <a:gd name="T42" fmla="*/ 62 w 65"/>
                <a:gd name="T43" fmla="*/ 6 h 45"/>
                <a:gd name="T44" fmla="*/ 62 w 65"/>
                <a:gd name="T4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45">
                  <a:moveTo>
                    <a:pt x="63" y="0"/>
                  </a:moveTo>
                  <a:cubicBezTo>
                    <a:pt x="1" y="0"/>
                    <a:pt x="1" y="0"/>
                    <a:pt x="1" y="0"/>
                  </a:cubicBezTo>
                  <a:cubicBezTo>
                    <a:pt x="0" y="0"/>
                    <a:pt x="0" y="1"/>
                    <a:pt x="0" y="2"/>
                  </a:cubicBezTo>
                  <a:cubicBezTo>
                    <a:pt x="0" y="44"/>
                    <a:pt x="0" y="44"/>
                    <a:pt x="0" y="44"/>
                  </a:cubicBezTo>
                  <a:cubicBezTo>
                    <a:pt x="0" y="45"/>
                    <a:pt x="0" y="45"/>
                    <a:pt x="1" y="45"/>
                  </a:cubicBezTo>
                  <a:cubicBezTo>
                    <a:pt x="63" y="45"/>
                    <a:pt x="63" y="45"/>
                    <a:pt x="63" y="45"/>
                  </a:cubicBezTo>
                  <a:cubicBezTo>
                    <a:pt x="64" y="45"/>
                    <a:pt x="65" y="45"/>
                    <a:pt x="65" y="44"/>
                  </a:cubicBezTo>
                  <a:cubicBezTo>
                    <a:pt x="65" y="2"/>
                    <a:pt x="65" y="2"/>
                    <a:pt x="65" y="2"/>
                  </a:cubicBezTo>
                  <a:cubicBezTo>
                    <a:pt x="65" y="1"/>
                    <a:pt x="64" y="0"/>
                    <a:pt x="63" y="0"/>
                  </a:cubicBezTo>
                  <a:close/>
                  <a:moveTo>
                    <a:pt x="59" y="3"/>
                  </a:moveTo>
                  <a:cubicBezTo>
                    <a:pt x="32" y="27"/>
                    <a:pt x="32" y="27"/>
                    <a:pt x="32" y="27"/>
                  </a:cubicBezTo>
                  <a:cubicBezTo>
                    <a:pt x="6" y="3"/>
                    <a:pt x="6" y="3"/>
                    <a:pt x="6" y="3"/>
                  </a:cubicBezTo>
                  <a:lnTo>
                    <a:pt x="59" y="3"/>
                  </a:lnTo>
                  <a:close/>
                  <a:moveTo>
                    <a:pt x="3" y="6"/>
                  </a:moveTo>
                  <a:cubicBezTo>
                    <a:pt x="31" y="30"/>
                    <a:pt x="31" y="30"/>
                    <a:pt x="31" y="30"/>
                  </a:cubicBezTo>
                  <a:cubicBezTo>
                    <a:pt x="31" y="42"/>
                    <a:pt x="31" y="42"/>
                    <a:pt x="31" y="42"/>
                  </a:cubicBezTo>
                  <a:cubicBezTo>
                    <a:pt x="3" y="42"/>
                    <a:pt x="3" y="42"/>
                    <a:pt x="3" y="42"/>
                  </a:cubicBezTo>
                  <a:lnTo>
                    <a:pt x="3" y="6"/>
                  </a:lnTo>
                  <a:close/>
                  <a:moveTo>
                    <a:pt x="62" y="42"/>
                  </a:moveTo>
                  <a:cubicBezTo>
                    <a:pt x="34" y="42"/>
                    <a:pt x="34" y="42"/>
                    <a:pt x="34" y="42"/>
                  </a:cubicBezTo>
                  <a:cubicBezTo>
                    <a:pt x="34" y="30"/>
                    <a:pt x="34" y="30"/>
                    <a:pt x="34" y="30"/>
                  </a:cubicBezTo>
                  <a:cubicBezTo>
                    <a:pt x="62" y="6"/>
                    <a:pt x="62" y="6"/>
                    <a:pt x="62" y="6"/>
                  </a:cubicBezTo>
                  <a:lnTo>
                    <a:pt x="62" y="4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8" name="TextBox 77"/>
            <p:cNvSpPr txBox="1"/>
            <p:nvPr/>
          </p:nvSpPr>
          <p:spPr>
            <a:xfrm>
              <a:off x="11488270" y="6261100"/>
              <a:ext cx="2959567" cy="960227"/>
            </a:xfrm>
            <a:prstGeom prst="rect">
              <a:avLst/>
            </a:prstGeom>
            <a:noFill/>
          </p:spPr>
          <p:txBody>
            <a:bodyPr wrap="square" lIns="219419" tIns="109710" rIns="219419" bIns="109710" rtlCol="0">
              <a:spAutoFit/>
            </a:bodyPr>
            <a:lstStyle/>
            <a:p>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statistical important.</a:t>
              </a:r>
            </a:p>
          </p:txBody>
        </p:sp>
        <p:sp>
          <p:nvSpPr>
            <p:cNvPr id="79" name="TextBox 31"/>
            <p:cNvSpPr txBox="1">
              <a:spLocks noChangeArrowheads="1"/>
            </p:cNvSpPr>
            <p:nvPr/>
          </p:nvSpPr>
          <p:spPr bwMode="auto">
            <a:xfrm>
              <a:off x="11552237" y="5705614"/>
              <a:ext cx="288820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bg1"/>
                  </a:solidFill>
                  <a:latin typeface="Lato Black" pitchFamily="34" charset="0"/>
                  <a:ea typeface="Lato Black" pitchFamily="34" charset="0"/>
                  <a:cs typeface="Lato Black" pitchFamily="34" charset="0"/>
                </a:rPr>
                <a:t>Option 2</a:t>
              </a:r>
            </a:p>
          </p:txBody>
        </p:sp>
      </p:grpSp>
      <p:grpSp>
        <p:nvGrpSpPr>
          <p:cNvPr id="18" name="กลุ่ม 17"/>
          <p:cNvGrpSpPr/>
          <p:nvPr/>
        </p:nvGrpSpPr>
        <p:grpSpPr>
          <a:xfrm>
            <a:off x="7981950" y="7640637"/>
            <a:ext cx="8980487" cy="2165350"/>
            <a:chOff x="7742238" y="7515225"/>
            <a:chExt cx="8980487" cy="2165350"/>
          </a:xfrm>
        </p:grpSpPr>
        <p:grpSp>
          <p:nvGrpSpPr>
            <p:cNvPr id="14" name="กลุ่ม 13"/>
            <p:cNvGrpSpPr/>
            <p:nvPr/>
          </p:nvGrpSpPr>
          <p:grpSpPr>
            <a:xfrm>
              <a:off x="7742238" y="7515225"/>
              <a:ext cx="8980487" cy="2165350"/>
              <a:chOff x="7742238" y="7515225"/>
              <a:chExt cx="8980487" cy="2165350"/>
            </a:xfrm>
          </p:grpSpPr>
          <p:sp>
            <p:nvSpPr>
              <p:cNvPr id="7" name="Freeform 9"/>
              <p:cNvSpPr>
                <a:spLocks/>
              </p:cNvSpPr>
              <p:nvPr/>
            </p:nvSpPr>
            <p:spPr bwMode="auto">
              <a:xfrm>
                <a:off x="7742238" y="7515225"/>
                <a:ext cx="8980487" cy="2165350"/>
              </a:xfrm>
              <a:custGeom>
                <a:avLst/>
                <a:gdLst>
                  <a:gd name="T0" fmla="*/ 514 w 514"/>
                  <a:gd name="T1" fmla="*/ 0 h 124"/>
                  <a:gd name="T2" fmla="*/ 0 w 514"/>
                  <a:gd name="T3" fmla="*/ 0 h 124"/>
                  <a:gd name="T4" fmla="*/ 12 w 514"/>
                  <a:gd name="T5" fmla="*/ 71 h 124"/>
                  <a:gd name="T6" fmla="*/ 34 w 514"/>
                  <a:gd name="T7" fmla="*/ 124 h 124"/>
                  <a:gd name="T8" fmla="*/ 480 w 514"/>
                  <a:gd name="T9" fmla="*/ 124 h 124"/>
                  <a:gd name="T10" fmla="*/ 514 w 514"/>
                  <a:gd name="T11" fmla="*/ 0 h 124"/>
                </a:gdLst>
                <a:ahLst/>
                <a:cxnLst>
                  <a:cxn ang="0">
                    <a:pos x="T0" y="T1"/>
                  </a:cxn>
                  <a:cxn ang="0">
                    <a:pos x="T2" y="T3"/>
                  </a:cxn>
                  <a:cxn ang="0">
                    <a:pos x="T4" y="T5"/>
                  </a:cxn>
                  <a:cxn ang="0">
                    <a:pos x="T6" y="T7"/>
                  </a:cxn>
                  <a:cxn ang="0">
                    <a:pos x="T8" y="T9"/>
                  </a:cxn>
                  <a:cxn ang="0">
                    <a:pos x="T10" y="T11"/>
                  </a:cxn>
                </a:cxnLst>
                <a:rect l="0" t="0" r="r" b="b"/>
                <a:pathLst>
                  <a:path w="514" h="124">
                    <a:moveTo>
                      <a:pt x="514" y="0"/>
                    </a:moveTo>
                    <a:cubicBezTo>
                      <a:pt x="0" y="0"/>
                      <a:pt x="0" y="0"/>
                      <a:pt x="0" y="0"/>
                    </a:cubicBezTo>
                    <a:cubicBezTo>
                      <a:pt x="1" y="23"/>
                      <a:pt x="4" y="48"/>
                      <a:pt x="12" y="71"/>
                    </a:cubicBezTo>
                    <a:cubicBezTo>
                      <a:pt x="17" y="90"/>
                      <a:pt x="25" y="107"/>
                      <a:pt x="34" y="124"/>
                    </a:cubicBezTo>
                    <a:cubicBezTo>
                      <a:pt x="480" y="124"/>
                      <a:pt x="480" y="124"/>
                      <a:pt x="480" y="124"/>
                    </a:cubicBezTo>
                    <a:cubicBezTo>
                      <a:pt x="501" y="86"/>
                      <a:pt x="513" y="44"/>
                      <a:pt x="514"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0" name="Freeform 12"/>
              <p:cNvSpPr>
                <a:spLocks/>
              </p:cNvSpPr>
              <p:nvPr/>
            </p:nvSpPr>
            <p:spPr bwMode="auto">
              <a:xfrm>
                <a:off x="9682163" y="7934325"/>
                <a:ext cx="1117600" cy="1117600"/>
              </a:xfrm>
              <a:custGeom>
                <a:avLst/>
                <a:gdLst>
                  <a:gd name="T0" fmla="*/ 60 w 64"/>
                  <a:gd name="T1" fmla="*/ 23 h 64"/>
                  <a:gd name="T2" fmla="*/ 24 w 64"/>
                  <a:gd name="T3" fmla="*/ 4 h 64"/>
                  <a:gd name="T4" fmla="*/ 5 w 64"/>
                  <a:gd name="T5" fmla="*/ 40 h 64"/>
                  <a:gd name="T6" fmla="*/ 41 w 64"/>
                  <a:gd name="T7" fmla="*/ 59 h 64"/>
                  <a:gd name="T8" fmla="*/ 60 w 64"/>
                  <a:gd name="T9" fmla="*/ 23 h 64"/>
                </a:gdLst>
                <a:ahLst/>
                <a:cxnLst>
                  <a:cxn ang="0">
                    <a:pos x="T0" y="T1"/>
                  </a:cxn>
                  <a:cxn ang="0">
                    <a:pos x="T2" y="T3"/>
                  </a:cxn>
                  <a:cxn ang="0">
                    <a:pos x="T4" y="T5"/>
                  </a:cxn>
                  <a:cxn ang="0">
                    <a:pos x="T6" y="T7"/>
                  </a:cxn>
                  <a:cxn ang="0">
                    <a:pos x="T8" y="T9"/>
                  </a:cxn>
                </a:cxnLst>
                <a:rect l="0" t="0" r="r" b="b"/>
                <a:pathLst>
                  <a:path w="64" h="64">
                    <a:moveTo>
                      <a:pt x="60" y="23"/>
                    </a:moveTo>
                    <a:cubicBezTo>
                      <a:pt x="55" y="8"/>
                      <a:pt x="39" y="0"/>
                      <a:pt x="24" y="4"/>
                    </a:cubicBezTo>
                    <a:cubicBezTo>
                      <a:pt x="9" y="9"/>
                      <a:pt x="0" y="25"/>
                      <a:pt x="5" y="40"/>
                    </a:cubicBezTo>
                    <a:cubicBezTo>
                      <a:pt x="9" y="55"/>
                      <a:pt x="25" y="64"/>
                      <a:pt x="41" y="59"/>
                    </a:cubicBezTo>
                    <a:cubicBezTo>
                      <a:pt x="56" y="55"/>
                      <a:pt x="64" y="38"/>
                      <a:pt x="60" y="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8" name="Freeform 94"/>
            <p:cNvSpPr>
              <a:spLocks noEditPoints="1"/>
            </p:cNvSpPr>
            <p:nvPr/>
          </p:nvSpPr>
          <p:spPr bwMode="auto">
            <a:xfrm>
              <a:off x="9874250" y="8202612"/>
              <a:ext cx="733425" cy="58102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80" name="TextBox 79"/>
            <p:cNvSpPr txBox="1"/>
            <p:nvPr/>
          </p:nvSpPr>
          <p:spPr>
            <a:xfrm>
              <a:off x="11476037" y="8404086"/>
              <a:ext cx="2959567" cy="960227"/>
            </a:xfrm>
            <a:prstGeom prst="rect">
              <a:avLst/>
            </a:prstGeom>
            <a:noFill/>
          </p:spPr>
          <p:txBody>
            <a:bodyPr wrap="square" lIns="219419" tIns="109710" rIns="219419" bIns="109710" rtlCol="0">
              <a:spAutoFit/>
            </a:bodyPr>
            <a:lstStyle/>
            <a:p>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statistical important.</a:t>
              </a:r>
            </a:p>
          </p:txBody>
        </p:sp>
        <p:sp>
          <p:nvSpPr>
            <p:cNvPr id="81" name="TextBox 31"/>
            <p:cNvSpPr txBox="1">
              <a:spLocks noChangeArrowheads="1"/>
            </p:cNvSpPr>
            <p:nvPr/>
          </p:nvSpPr>
          <p:spPr bwMode="auto">
            <a:xfrm>
              <a:off x="11540004" y="7848600"/>
              <a:ext cx="288820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bg1"/>
                  </a:solidFill>
                  <a:latin typeface="Lato Black" pitchFamily="34" charset="0"/>
                  <a:ea typeface="Lato Black" pitchFamily="34" charset="0"/>
                  <a:cs typeface="Lato Black" pitchFamily="34" charset="0"/>
                </a:rPr>
                <a:t>Option 3</a:t>
              </a:r>
            </a:p>
          </p:txBody>
        </p:sp>
      </p:grpSp>
      <p:grpSp>
        <p:nvGrpSpPr>
          <p:cNvPr id="19" name="กลุ่ม 18"/>
          <p:cNvGrpSpPr/>
          <p:nvPr/>
        </p:nvGrpSpPr>
        <p:grpSpPr>
          <a:xfrm>
            <a:off x="8575675" y="9805987"/>
            <a:ext cx="7793037" cy="2690813"/>
            <a:chOff x="8335963" y="9680575"/>
            <a:chExt cx="7793037" cy="2690813"/>
          </a:xfrm>
        </p:grpSpPr>
        <p:grpSp>
          <p:nvGrpSpPr>
            <p:cNvPr id="15" name="กลุ่ม 14"/>
            <p:cNvGrpSpPr/>
            <p:nvPr/>
          </p:nvGrpSpPr>
          <p:grpSpPr>
            <a:xfrm>
              <a:off x="8335963" y="9680575"/>
              <a:ext cx="7793037" cy="2690813"/>
              <a:chOff x="8335963" y="9680575"/>
              <a:chExt cx="7793037" cy="2690813"/>
            </a:xfrm>
          </p:grpSpPr>
          <p:sp>
            <p:nvSpPr>
              <p:cNvPr id="6" name="Freeform 8"/>
              <p:cNvSpPr>
                <a:spLocks/>
              </p:cNvSpPr>
              <p:nvPr/>
            </p:nvSpPr>
            <p:spPr bwMode="auto">
              <a:xfrm>
                <a:off x="8335963" y="9680575"/>
                <a:ext cx="7793037" cy="2690813"/>
              </a:xfrm>
              <a:custGeom>
                <a:avLst/>
                <a:gdLst>
                  <a:gd name="T0" fmla="*/ 0 w 446"/>
                  <a:gd name="T1" fmla="*/ 0 h 154"/>
                  <a:gd name="T2" fmla="*/ 298 w 446"/>
                  <a:gd name="T3" fmla="*/ 118 h 154"/>
                  <a:gd name="T4" fmla="*/ 446 w 446"/>
                  <a:gd name="T5" fmla="*/ 0 h 154"/>
                  <a:gd name="T6" fmla="*/ 0 w 446"/>
                  <a:gd name="T7" fmla="*/ 0 h 154"/>
                </a:gdLst>
                <a:ahLst/>
                <a:cxnLst>
                  <a:cxn ang="0">
                    <a:pos x="T0" y="T1"/>
                  </a:cxn>
                  <a:cxn ang="0">
                    <a:pos x="T2" y="T3"/>
                  </a:cxn>
                  <a:cxn ang="0">
                    <a:pos x="T4" y="T5"/>
                  </a:cxn>
                  <a:cxn ang="0">
                    <a:pos x="T6" y="T7"/>
                  </a:cxn>
                </a:cxnLst>
                <a:rect l="0" t="0" r="r" b="b"/>
                <a:pathLst>
                  <a:path w="446" h="154">
                    <a:moveTo>
                      <a:pt x="0" y="0"/>
                    </a:moveTo>
                    <a:cubicBezTo>
                      <a:pt x="59" y="102"/>
                      <a:pt x="181" y="154"/>
                      <a:pt x="298" y="118"/>
                    </a:cubicBezTo>
                    <a:cubicBezTo>
                      <a:pt x="363" y="98"/>
                      <a:pt x="414" y="55"/>
                      <a:pt x="446"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 name="Freeform 13"/>
              <p:cNvSpPr>
                <a:spLocks/>
              </p:cNvSpPr>
              <p:nvPr/>
            </p:nvSpPr>
            <p:spPr bwMode="auto">
              <a:xfrm>
                <a:off x="9682163" y="9802813"/>
                <a:ext cx="1117600" cy="1119188"/>
              </a:xfrm>
              <a:custGeom>
                <a:avLst/>
                <a:gdLst>
                  <a:gd name="T0" fmla="*/ 60 w 64"/>
                  <a:gd name="T1" fmla="*/ 24 h 64"/>
                  <a:gd name="T2" fmla="*/ 24 w 64"/>
                  <a:gd name="T3" fmla="*/ 5 h 64"/>
                  <a:gd name="T4" fmla="*/ 5 w 64"/>
                  <a:gd name="T5" fmla="*/ 41 h 64"/>
                  <a:gd name="T6" fmla="*/ 41 w 64"/>
                  <a:gd name="T7" fmla="*/ 60 h 64"/>
                  <a:gd name="T8" fmla="*/ 60 w 64"/>
                  <a:gd name="T9" fmla="*/ 24 h 64"/>
                </a:gdLst>
                <a:ahLst/>
                <a:cxnLst>
                  <a:cxn ang="0">
                    <a:pos x="T0" y="T1"/>
                  </a:cxn>
                  <a:cxn ang="0">
                    <a:pos x="T2" y="T3"/>
                  </a:cxn>
                  <a:cxn ang="0">
                    <a:pos x="T4" y="T5"/>
                  </a:cxn>
                  <a:cxn ang="0">
                    <a:pos x="T6" y="T7"/>
                  </a:cxn>
                  <a:cxn ang="0">
                    <a:pos x="T8" y="T9"/>
                  </a:cxn>
                </a:cxnLst>
                <a:rect l="0" t="0" r="r" b="b"/>
                <a:pathLst>
                  <a:path w="64" h="64">
                    <a:moveTo>
                      <a:pt x="60" y="24"/>
                    </a:moveTo>
                    <a:cubicBezTo>
                      <a:pt x="55" y="9"/>
                      <a:pt x="39" y="0"/>
                      <a:pt x="24" y="5"/>
                    </a:cubicBezTo>
                    <a:cubicBezTo>
                      <a:pt x="9" y="9"/>
                      <a:pt x="0" y="25"/>
                      <a:pt x="5" y="41"/>
                    </a:cubicBezTo>
                    <a:cubicBezTo>
                      <a:pt x="9" y="56"/>
                      <a:pt x="25" y="64"/>
                      <a:pt x="41" y="60"/>
                    </a:cubicBezTo>
                    <a:cubicBezTo>
                      <a:pt x="56" y="55"/>
                      <a:pt x="64" y="39"/>
                      <a:pt x="60"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69" name="กลุ่ม 68"/>
            <p:cNvGrpSpPr/>
            <p:nvPr/>
          </p:nvGrpSpPr>
          <p:grpSpPr>
            <a:xfrm>
              <a:off x="9952037" y="10058400"/>
              <a:ext cx="647700" cy="552450"/>
              <a:chOff x="17753013" y="5292725"/>
              <a:chExt cx="647700" cy="552450"/>
            </a:xfrm>
            <a:solidFill>
              <a:schemeClr val="accent3"/>
            </a:solidFill>
          </p:grpSpPr>
          <p:sp>
            <p:nvSpPr>
              <p:cNvPr id="70"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97" name="TextBox 96"/>
            <p:cNvSpPr txBox="1"/>
            <p:nvPr/>
          </p:nvSpPr>
          <p:spPr>
            <a:xfrm>
              <a:off x="11476037" y="10461486"/>
              <a:ext cx="2959567" cy="960227"/>
            </a:xfrm>
            <a:prstGeom prst="rect">
              <a:avLst/>
            </a:prstGeom>
            <a:noFill/>
          </p:spPr>
          <p:txBody>
            <a:bodyPr wrap="square" lIns="219419" tIns="109710" rIns="219419" bIns="109710" rtlCol="0">
              <a:spAutoFit/>
            </a:bodyPr>
            <a:lstStyle/>
            <a:p>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statistical important.</a:t>
              </a:r>
            </a:p>
          </p:txBody>
        </p:sp>
        <p:sp>
          <p:nvSpPr>
            <p:cNvPr id="98" name="TextBox 31"/>
            <p:cNvSpPr txBox="1">
              <a:spLocks noChangeArrowheads="1"/>
            </p:cNvSpPr>
            <p:nvPr/>
          </p:nvSpPr>
          <p:spPr bwMode="auto">
            <a:xfrm>
              <a:off x="11540004" y="9906000"/>
              <a:ext cx="288820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bg1"/>
                  </a:solidFill>
                  <a:latin typeface="Lato Black" pitchFamily="34" charset="0"/>
                  <a:ea typeface="Lato Black" pitchFamily="34" charset="0"/>
                  <a:cs typeface="Lato Black" pitchFamily="34" charset="0"/>
                </a:rPr>
                <a:t>Option 4</a:t>
              </a:r>
            </a:p>
          </p:txBody>
        </p:sp>
      </p:grpSp>
      <p:cxnSp>
        <p:nvCxnSpPr>
          <p:cNvPr id="111" name="ตัวเชื่อมต่อตรง 237"/>
          <p:cNvCxnSpPr/>
          <p:nvPr/>
        </p:nvCxnSpPr>
        <p:spPr>
          <a:xfrm>
            <a:off x="5299744" y="4038600"/>
            <a:ext cx="3275931" cy="1074352"/>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12" name="TextBox 31"/>
          <p:cNvSpPr txBox="1">
            <a:spLocks noChangeArrowheads="1"/>
          </p:cNvSpPr>
          <p:nvPr/>
        </p:nvSpPr>
        <p:spPr bwMode="auto">
          <a:xfrm>
            <a:off x="2611920" y="38862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6"/>
                </a:solidFill>
                <a:latin typeface="Lato Black" pitchFamily="34" charset="0"/>
                <a:ea typeface="Lato Black" pitchFamily="34" charset="0"/>
                <a:cs typeface="Lato Black" pitchFamily="34" charset="0"/>
              </a:rPr>
              <a:t>35%</a:t>
            </a:r>
            <a:endParaRPr lang="id-ID" sz="5400" b="1" dirty="0">
              <a:solidFill>
                <a:schemeClr val="accent6"/>
              </a:solidFill>
              <a:latin typeface="Lato Black" pitchFamily="34" charset="0"/>
              <a:ea typeface="Lato Black" pitchFamily="34" charset="0"/>
              <a:cs typeface="Lato Black" pitchFamily="34" charset="0"/>
            </a:endParaRPr>
          </a:p>
        </p:txBody>
      </p:sp>
      <p:sp>
        <p:nvSpPr>
          <p:cNvPr id="113" name="TextBox 112"/>
          <p:cNvSpPr txBox="1"/>
          <p:nvPr/>
        </p:nvSpPr>
        <p:spPr>
          <a:xfrm>
            <a:off x="2480344" y="4760641"/>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14" name="ตัวเชื่อมต่อตรง 237"/>
          <p:cNvCxnSpPr/>
          <p:nvPr/>
        </p:nvCxnSpPr>
        <p:spPr>
          <a:xfrm rot="10800000" flipV="1">
            <a:off x="16752776" y="4343399"/>
            <a:ext cx="2902666" cy="1933575"/>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15" name="TextBox 31"/>
          <p:cNvSpPr txBox="1">
            <a:spLocks noChangeArrowheads="1"/>
          </p:cNvSpPr>
          <p:nvPr/>
        </p:nvSpPr>
        <p:spPr bwMode="auto">
          <a:xfrm>
            <a:off x="19781837" y="4114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400" b="1" dirty="0">
                <a:solidFill>
                  <a:schemeClr val="accent5"/>
                </a:solidFill>
                <a:latin typeface="Lato Black" pitchFamily="34" charset="0"/>
                <a:ea typeface="Lato Black" pitchFamily="34" charset="0"/>
                <a:cs typeface="Lato Black" pitchFamily="34" charset="0"/>
              </a:rPr>
              <a:t>49%</a:t>
            </a:r>
            <a:endParaRPr lang="id-ID" sz="5400" b="1" dirty="0">
              <a:solidFill>
                <a:schemeClr val="accent5"/>
              </a:solidFill>
              <a:latin typeface="Lato Black" pitchFamily="34" charset="0"/>
              <a:ea typeface="Lato Black" pitchFamily="34" charset="0"/>
              <a:cs typeface="Lato Black" pitchFamily="34" charset="0"/>
            </a:endParaRPr>
          </a:p>
        </p:txBody>
      </p:sp>
      <p:sp>
        <p:nvSpPr>
          <p:cNvPr id="116" name="TextBox 115"/>
          <p:cNvSpPr txBox="1"/>
          <p:nvPr/>
        </p:nvSpPr>
        <p:spPr>
          <a:xfrm>
            <a:off x="18806582" y="4961571"/>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17" name="ตัวเชื่อมต่อตรง 237"/>
          <p:cNvCxnSpPr/>
          <p:nvPr/>
        </p:nvCxnSpPr>
        <p:spPr>
          <a:xfrm>
            <a:off x="4918744" y="7376924"/>
            <a:ext cx="2951081" cy="1129284"/>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18" name="TextBox 31"/>
          <p:cNvSpPr txBox="1">
            <a:spLocks noChangeArrowheads="1"/>
          </p:cNvSpPr>
          <p:nvPr/>
        </p:nvSpPr>
        <p:spPr bwMode="auto">
          <a:xfrm>
            <a:off x="2667296" y="7332669"/>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4"/>
                </a:solidFill>
                <a:latin typeface="Lato Black" pitchFamily="34" charset="0"/>
                <a:ea typeface="Lato Black" pitchFamily="34" charset="0"/>
                <a:cs typeface="Lato Black" pitchFamily="34" charset="0"/>
              </a:rPr>
              <a:t>58%</a:t>
            </a:r>
            <a:endParaRPr lang="id-ID" sz="5400" b="1" dirty="0">
              <a:solidFill>
                <a:schemeClr val="accent4"/>
              </a:solidFill>
              <a:latin typeface="Lato Black" pitchFamily="34" charset="0"/>
              <a:ea typeface="Lato Black" pitchFamily="34" charset="0"/>
              <a:cs typeface="Lato Black" pitchFamily="34" charset="0"/>
            </a:endParaRPr>
          </a:p>
        </p:txBody>
      </p:sp>
      <p:sp>
        <p:nvSpPr>
          <p:cNvPr id="119" name="TextBox 118"/>
          <p:cNvSpPr txBox="1"/>
          <p:nvPr/>
        </p:nvSpPr>
        <p:spPr>
          <a:xfrm>
            <a:off x="2535720" y="8207110"/>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20" name="ตัวเชื่อมต่อตรง 237"/>
          <p:cNvCxnSpPr/>
          <p:nvPr/>
        </p:nvCxnSpPr>
        <p:spPr>
          <a:xfrm rot="10800000" flipV="1">
            <a:off x="15971838" y="7772398"/>
            <a:ext cx="3514424" cy="2814499"/>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1" name="TextBox 31"/>
          <p:cNvSpPr txBox="1">
            <a:spLocks noChangeArrowheads="1"/>
          </p:cNvSpPr>
          <p:nvPr/>
        </p:nvSpPr>
        <p:spPr bwMode="auto">
          <a:xfrm>
            <a:off x="19720982" y="7543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400" b="1" dirty="0">
                <a:solidFill>
                  <a:schemeClr val="accent3"/>
                </a:solidFill>
                <a:latin typeface="Lato Black" pitchFamily="34" charset="0"/>
                <a:ea typeface="Lato Black" pitchFamily="34" charset="0"/>
                <a:cs typeface="Lato Black" pitchFamily="34" charset="0"/>
              </a:rPr>
              <a:t>84%</a:t>
            </a:r>
            <a:endParaRPr lang="id-ID" sz="5400" b="1" dirty="0">
              <a:solidFill>
                <a:schemeClr val="accent3"/>
              </a:solidFill>
              <a:latin typeface="Lato Black" pitchFamily="34" charset="0"/>
              <a:ea typeface="Lato Black" pitchFamily="34" charset="0"/>
              <a:cs typeface="Lato Black" pitchFamily="34" charset="0"/>
            </a:endParaRPr>
          </a:p>
        </p:txBody>
      </p:sp>
      <p:sp>
        <p:nvSpPr>
          <p:cNvPr id="122" name="TextBox 121"/>
          <p:cNvSpPr txBox="1"/>
          <p:nvPr/>
        </p:nvSpPr>
        <p:spPr>
          <a:xfrm>
            <a:off x="18745727" y="8390571"/>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55" name="Group 54"/>
          <p:cNvGrpSpPr/>
          <p:nvPr/>
        </p:nvGrpSpPr>
        <p:grpSpPr>
          <a:xfrm>
            <a:off x="9342437" y="0"/>
            <a:ext cx="5121981" cy="1859280"/>
            <a:chOff x="9266237" y="-30479"/>
            <a:chExt cx="5121981" cy="1859280"/>
          </a:xfrm>
        </p:grpSpPr>
        <p:sp>
          <p:nvSpPr>
            <p:cNvPr id="5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7" name="TextBox 5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8" name="กลุ่ม 1"/>
            <p:cNvGrpSpPr/>
            <p:nvPr/>
          </p:nvGrpSpPr>
          <p:grpSpPr>
            <a:xfrm>
              <a:off x="10629638" y="960536"/>
              <a:ext cx="2675199" cy="191868"/>
              <a:chOff x="731836" y="7607630"/>
              <a:chExt cx="3043601" cy="240970"/>
            </a:xfrm>
          </p:grpSpPr>
          <p:sp>
            <p:nvSpPr>
              <p:cNvPr id="5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6371771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down)">
                                      <p:cBhvr>
                                        <p:cTn id="11" dur="500"/>
                                        <p:tgtEl>
                                          <p:spTgt spid="17"/>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down)">
                                      <p:cBhvr>
                                        <p:cTn id="15" dur="500"/>
                                        <p:tgtEl>
                                          <p:spTgt spid="1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down)">
                                      <p:cBhvr>
                                        <p:cTn id="19" dur="500"/>
                                        <p:tgtEl>
                                          <p:spTgt spid="19"/>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11"/>
                                        </p:tgtEl>
                                        <p:attrNameLst>
                                          <p:attrName>style.visibility</p:attrName>
                                        </p:attrNameLst>
                                      </p:cBhvr>
                                      <p:to>
                                        <p:strVal val="visible"/>
                                      </p:to>
                                    </p:set>
                                    <p:animEffect transition="in" filter="wipe(right)">
                                      <p:cBhvr>
                                        <p:cTn id="23" dur="500"/>
                                        <p:tgtEl>
                                          <p:spTgt spid="111"/>
                                        </p:tgtEl>
                                      </p:cBhvr>
                                    </p:animEffect>
                                  </p:childTnLst>
                                </p:cTn>
                              </p:par>
                            </p:childTnLst>
                          </p:cTn>
                        </p:par>
                        <p:par>
                          <p:cTn id="24" fill="hold">
                            <p:stCondLst>
                              <p:cond delay="2500"/>
                            </p:stCondLst>
                            <p:childTnLst>
                              <p:par>
                                <p:cTn id="25" presetID="16" presetClass="entr" presetSubtype="21" fill="hold" grpId="0" nodeType="afterEffect">
                                  <p:stCondLst>
                                    <p:cond delay="0"/>
                                  </p:stCondLst>
                                  <p:childTnLst>
                                    <p:set>
                                      <p:cBhvr>
                                        <p:cTn id="26" dur="1" fill="hold">
                                          <p:stCondLst>
                                            <p:cond delay="0"/>
                                          </p:stCondLst>
                                        </p:cTn>
                                        <p:tgtEl>
                                          <p:spTgt spid="112"/>
                                        </p:tgtEl>
                                        <p:attrNameLst>
                                          <p:attrName>style.visibility</p:attrName>
                                        </p:attrNameLst>
                                      </p:cBhvr>
                                      <p:to>
                                        <p:strVal val="visible"/>
                                      </p:to>
                                    </p:set>
                                    <p:animEffect transition="in" filter="barn(inVertical)">
                                      <p:cBhvr>
                                        <p:cTn id="27" dur="500"/>
                                        <p:tgtEl>
                                          <p:spTgt spid="112"/>
                                        </p:tgtEl>
                                      </p:cBhvr>
                                    </p:animEffect>
                                  </p:childTnLst>
                                </p:cTn>
                              </p:par>
                            </p:childTnLst>
                          </p:cTn>
                        </p:par>
                        <p:par>
                          <p:cTn id="28" fill="hold">
                            <p:stCondLst>
                              <p:cond delay="3000"/>
                            </p:stCondLst>
                            <p:childTnLst>
                              <p:par>
                                <p:cTn id="29" presetID="16" presetClass="entr" presetSubtype="21" fill="hold" grpId="0" nodeType="afterEffect">
                                  <p:stCondLst>
                                    <p:cond delay="0"/>
                                  </p:stCondLst>
                                  <p:childTnLst>
                                    <p:set>
                                      <p:cBhvr>
                                        <p:cTn id="30" dur="1" fill="hold">
                                          <p:stCondLst>
                                            <p:cond delay="0"/>
                                          </p:stCondLst>
                                        </p:cTn>
                                        <p:tgtEl>
                                          <p:spTgt spid="113"/>
                                        </p:tgtEl>
                                        <p:attrNameLst>
                                          <p:attrName>style.visibility</p:attrName>
                                        </p:attrNameLst>
                                      </p:cBhvr>
                                      <p:to>
                                        <p:strVal val="visible"/>
                                      </p:to>
                                    </p:set>
                                    <p:animEffect transition="in" filter="barn(inVertical)">
                                      <p:cBhvr>
                                        <p:cTn id="31" dur="500"/>
                                        <p:tgtEl>
                                          <p:spTgt spid="113"/>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114"/>
                                        </p:tgtEl>
                                        <p:attrNameLst>
                                          <p:attrName>style.visibility</p:attrName>
                                        </p:attrNameLst>
                                      </p:cBhvr>
                                      <p:to>
                                        <p:strVal val="visible"/>
                                      </p:to>
                                    </p:set>
                                    <p:animEffect transition="in" filter="wipe(left)">
                                      <p:cBhvr>
                                        <p:cTn id="35" dur="500"/>
                                        <p:tgtEl>
                                          <p:spTgt spid="114"/>
                                        </p:tgtEl>
                                      </p:cBhvr>
                                    </p:animEffect>
                                  </p:childTnLst>
                                </p:cTn>
                              </p:par>
                            </p:childTnLst>
                          </p:cTn>
                        </p:par>
                        <p:par>
                          <p:cTn id="36" fill="hold">
                            <p:stCondLst>
                              <p:cond delay="4000"/>
                            </p:stCondLst>
                            <p:childTnLst>
                              <p:par>
                                <p:cTn id="37" presetID="16" presetClass="entr" presetSubtype="21" fill="hold" grpId="0" nodeType="afterEffect">
                                  <p:stCondLst>
                                    <p:cond delay="0"/>
                                  </p:stCondLst>
                                  <p:childTnLst>
                                    <p:set>
                                      <p:cBhvr>
                                        <p:cTn id="38" dur="1" fill="hold">
                                          <p:stCondLst>
                                            <p:cond delay="0"/>
                                          </p:stCondLst>
                                        </p:cTn>
                                        <p:tgtEl>
                                          <p:spTgt spid="115"/>
                                        </p:tgtEl>
                                        <p:attrNameLst>
                                          <p:attrName>style.visibility</p:attrName>
                                        </p:attrNameLst>
                                      </p:cBhvr>
                                      <p:to>
                                        <p:strVal val="visible"/>
                                      </p:to>
                                    </p:set>
                                    <p:animEffect transition="in" filter="barn(inVertical)">
                                      <p:cBhvr>
                                        <p:cTn id="39" dur="500"/>
                                        <p:tgtEl>
                                          <p:spTgt spid="115"/>
                                        </p:tgtEl>
                                      </p:cBhvr>
                                    </p:animEffect>
                                  </p:childTnLst>
                                </p:cTn>
                              </p:par>
                            </p:childTnLst>
                          </p:cTn>
                        </p:par>
                        <p:par>
                          <p:cTn id="40" fill="hold">
                            <p:stCondLst>
                              <p:cond delay="4500"/>
                            </p:stCondLst>
                            <p:childTnLst>
                              <p:par>
                                <p:cTn id="41" presetID="16" presetClass="entr" presetSubtype="21" fill="hold" grpId="0" nodeType="afterEffect">
                                  <p:stCondLst>
                                    <p:cond delay="0"/>
                                  </p:stCondLst>
                                  <p:childTnLst>
                                    <p:set>
                                      <p:cBhvr>
                                        <p:cTn id="42" dur="1" fill="hold">
                                          <p:stCondLst>
                                            <p:cond delay="0"/>
                                          </p:stCondLst>
                                        </p:cTn>
                                        <p:tgtEl>
                                          <p:spTgt spid="116"/>
                                        </p:tgtEl>
                                        <p:attrNameLst>
                                          <p:attrName>style.visibility</p:attrName>
                                        </p:attrNameLst>
                                      </p:cBhvr>
                                      <p:to>
                                        <p:strVal val="visible"/>
                                      </p:to>
                                    </p:set>
                                    <p:animEffect transition="in" filter="barn(inVertical)">
                                      <p:cBhvr>
                                        <p:cTn id="43" dur="500"/>
                                        <p:tgtEl>
                                          <p:spTgt spid="116"/>
                                        </p:tgtEl>
                                      </p:cBhvr>
                                    </p:animEffect>
                                  </p:childTnLst>
                                </p:cTn>
                              </p:par>
                            </p:childTnLst>
                          </p:cTn>
                        </p:par>
                        <p:par>
                          <p:cTn id="44" fill="hold">
                            <p:stCondLst>
                              <p:cond delay="5000"/>
                            </p:stCondLst>
                            <p:childTnLst>
                              <p:par>
                                <p:cTn id="45" presetID="22" presetClass="entr" presetSubtype="2" fill="hold" nodeType="afterEffect">
                                  <p:stCondLst>
                                    <p:cond delay="0"/>
                                  </p:stCondLst>
                                  <p:childTnLst>
                                    <p:set>
                                      <p:cBhvr>
                                        <p:cTn id="46" dur="1" fill="hold">
                                          <p:stCondLst>
                                            <p:cond delay="0"/>
                                          </p:stCondLst>
                                        </p:cTn>
                                        <p:tgtEl>
                                          <p:spTgt spid="117"/>
                                        </p:tgtEl>
                                        <p:attrNameLst>
                                          <p:attrName>style.visibility</p:attrName>
                                        </p:attrNameLst>
                                      </p:cBhvr>
                                      <p:to>
                                        <p:strVal val="visible"/>
                                      </p:to>
                                    </p:set>
                                    <p:animEffect transition="in" filter="wipe(right)">
                                      <p:cBhvr>
                                        <p:cTn id="47" dur="500"/>
                                        <p:tgtEl>
                                          <p:spTgt spid="117"/>
                                        </p:tgtEl>
                                      </p:cBhvr>
                                    </p:animEffect>
                                  </p:childTnLst>
                                </p:cTn>
                              </p:par>
                            </p:childTnLst>
                          </p:cTn>
                        </p:par>
                        <p:par>
                          <p:cTn id="48" fill="hold">
                            <p:stCondLst>
                              <p:cond delay="5500"/>
                            </p:stCondLst>
                            <p:childTnLst>
                              <p:par>
                                <p:cTn id="49" presetID="16" presetClass="entr" presetSubtype="21" fill="hold" grpId="0" nodeType="afterEffect">
                                  <p:stCondLst>
                                    <p:cond delay="0"/>
                                  </p:stCondLst>
                                  <p:childTnLst>
                                    <p:set>
                                      <p:cBhvr>
                                        <p:cTn id="50" dur="1" fill="hold">
                                          <p:stCondLst>
                                            <p:cond delay="0"/>
                                          </p:stCondLst>
                                        </p:cTn>
                                        <p:tgtEl>
                                          <p:spTgt spid="118"/>
                                        </p:tgtEl>
                                        <p:attrNameLst>
                                          <p:attrName>style.visibility</p:attrName>
                                        </p:attrNameLst>
                                      </p:cBhvr>
                                      <p:to>
                                        <p:strVal val="visible"/>
                                      </p:to>
                                    </p:set>
                                    <p:animEffect transition="in" filter="barn(inVertical)">
                                      <p:cBhvr>
                                        <p:cTn id="51" dur="500"/>
                                        <p:tgtEl>
                                          <p:spTgt spid="118"/>
                                        </p:tgtEl>
                                      </p:cBhvr>
                                    </p:animEffect>
                                  </p:childTnLst>
                                </p:cTn>
                              </p:par>
                            </p:childTnLst>
                          </p:cTn>
                        </p:par>
                        <p:par>
                          <p:cTn id="52" fill="hold">
                            <p:stCondLst>
                              <p:cond delay="6000"/>
                            </p:stCondLst>
                            <p:childTnLst>
                              <p:par>
                                <p:cTn id="53" presetID="16" presetClass="entr" presetSubtype="21"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barn(inVertical)">
                                      <p:cBhvr>
                                        <p:cTn id="55" dur="500"/>
                                        <p:tgtEl>
                                          <p:spTgt spid="119"/>
                                        </p:tgtEl>
                                      </p:cBhvr>
                                    </p:animEffect>
                                  </p:childTnLst>
                                </p:cTn>
                              </p:par>
                            </p:childTnLst>
                          </p:cTn>
                        </p:par>
                        <p:par>
                          <p:cTn id="56" fill="hold">
                            <p:stCondLst>
                              <p:cond delay="6500"/>
                            </p:stCondLst>
                            <p:childTnLst>
                              <p:par>
                                <p:cTn id="57" presetID="22" presetClass="entr" presetSubtype="8" fill="hold" nodeType="afterEffect">
                                  <p:stCondLst>
                                    <p:cond delay="0"/>
                                  </p:stCondLst>
                                  <p:childTnLst>
                                    <p:set>
                                      <p:cBhvr>
                                        <p:cTn id="58" dur="1" fill="hold">
                                          <p:stCondLst>
                                            <p:cond delay="0"/>
                                          </p:stCondLst>
                                        </p:cTn>
                                        <p:tgtEl>
                                          <p:spTgt spid="120"/>
                                        </p:tgtEl>
                                        <p:attrNameLst>
                                          <p:attrName>style.visibility</p:attrName>
                                        </p:attrNameLst>
                                      </p:cBhvr>
                                      <p:to>
                                        <p:strVal val="visible"/>
                                      </p:to>
                                    </p:set>
                                    <p:animEffect transition="in" filter="wipe(left)">
                                      <p:cBhvr>
                                        <p:cTn id="59" dur="500"/>
                                        <p:tgtEl>
                                          <p:spTgt spid="120"/>
                                        </p:tgtEl>
                                      </p:cBhvr>
                                    </p:animEffect>
                                  </p:childTnLst>
                                </p:cTn>
                              </p:par>
                            </p:childTnLst>
                          </p:cTn>
                        </p:par>
                        <p:par>
                          <p:cTn id="60" fill="hold">
                            <p:stCondLst>
                              <p:cond delay="7000"/>
                            </p:stCondLst>
                            <p:childTnLst>
                              <p:par>
                                <p:cTn id="61" presetID="16" presetClass="entr" presetSubtype="21" fill="hold" grpId="0" nodeType="afterEffect">
                                  <p:stCondLst>
                                    <p:cond delay="0"/>
                                  </p:stCondLst>
                                  <p:childTnLst>
                                    <p:set>
                                      <p:cBhvr>
                                        <p:cTn id="62" dur="1" fill="hold">
                                          <p:stCondLst>
                                            <p:cond delay="0"/>
                                          </p:stCondLst>
                                        </p:cTn>
                                        <p:tgtEl>
                                          <p:spTgt spid="121"/>
                                        </p:tgtEl>
                                        <p:attrNameLst>
                                          <p:attrName>style.visibility</p:attrName>
                                        </p:attrNameLst>
                                      </p:cBhvr>
                                      <p:to>
                                        <p:strVal val="visible"/>
                                      </p:to>
                                    </p:set>
                                    <p:animEffect transition="in" filter="barn(inVertical)">
                                      <p:cBhvr>
                                        <p:cTn id="63" dur="500"/>
                                        <p:tgtEl>
                                          <p:spTgt spid="121"/>
                                        </p:tgtEl>
                                      </p:cBhvr>
                                    </p:animEffect>
                                  </p:childTnLst>
                                </p:cTn>
                              </p:par>
                            </p:childTnLst>
                          </p:cTn>
                        </p:par>
                        <p:par>
                          <p:cTn id="64" fill="hold">
                            <p:stCondLst>
                              <p:cond delay="7500"/>
                            </p:stCondLst>
                            <p:childTnLst>
                              <p:par>
                                <p:cTn id="65" presetID="16" presetClass="entr" presetSubtype="21" fill="hold" grpId="0" nodeType="afterEffect">
                                  <p:stCondLst>
                                    <p:cond delay="0"/>
                                  </p:stCondLst>
                                  <p:childTnLst>
                                    <p:set>
                                      <p:cBhvr>
                                        <p:cTn id="66" dur="1" fill="hold">
                                          <p:stCondLst>
                                            <p:cond delay="0"/>
                                          </p:stCondLst>
                                        </p:cTn>
                                        <p:tgtEl>
                                          <p:spTgt spid="122"/>
                                        </p:tgtEl>
                                        <p:attrNameLst>
                                          <p:attrName>style.visibility</p:attrName>
                                        </p:attrNameLst>
                                      </p:cBhvr>
                                      <p:to>
                                        <p:strVal val="visible"/>
                                      </p:to>
                                    </p:set>
                                    <p:animEffect transition="in" filter="barn(inVertical)">
                                      <p:cBhvr>
                                        <p:cTn id="67"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3" grpId="0"/>
      <p:bldP spid="115" grpId="0"/>
      <p:bldP spid="116" grpId="0"/>
      <p:bldP spid="118" grpId="0"/>
      <p:bldP spid="119" grpId="0"/>
      <p:bldP spid="121" grpId="0"/>
      <p:bldP spid="122"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กลุ่ม 15"/>
          <p:cNvGrpSpPr/>
          <p:nvPr/>
        </p:nvGrpSpPr>
        <p:grpSpPr>
          <a:xfrm>
            <a:off x="7056437" y="2660650"/>
            <a:ext cx="7897812" cy="2795588"/>
            <a:chOff x="8283575" y="2535238"/>
            <a:chExt cx="7897812" cy="2795588"/>
          </a:xfrm>
        </p:grpSpPr>
        <p:grpSp>
          <p:nvGrpSpPr>
            <p:cNvPr id="12" name="กลุ่ม 11"/>
            <p:cNvGrpSpPr/>
            <p:nvPr/>
          </p:nvGrpSpPr>
          <p:grpSpPr>
            <a:xfrm>
              <a:off x="8283575" y="2535238"/>
              <a:ext cx="7897812" cy="2795588"/>
              <a:chOff x="8283575" y="2535238"/>
              <a:chExt cx="7897812" cy="2795588"/>
            </a:xfrm>
          </p:grpSpPr>
          <p:sp>
            <p:nvSpPr>
              <p:cNvPr id="5" name="Freeform 7"/>
              <p:cNvSpPr>
                <a:spLocks/>
              </p:cNvSpPr>
              <p:nvPr/>
            </p:nvSpPr>
            <p:spPr bwMode="auto">
              <a:xfrm>
                <a:off x="8283575" y="2535238"/>
                <a:ext cx="7897812" cy="2795588"/>
              </a:xfrm>
              <a:custGeom>
                <a:avLst/>
                <a:gdLst>
                  <a:gd name="T0" fmla="*/ 452 w 452"/>
                  <a:gd name="T1" fmla="*/ 160 h 160"/>
                  <a:gd name="T2" fmla="*/ 151 w 452"/>
                  <a:gd name="T3" fmla="*/ 36 h 160"/>
                  <a:gd name="T4" fmla="*/ 0 w 452"/>
                  <a:gd name="T5" fmla="*/ 160 h 160"/>
                  <a:gd name="T6" fmla="*/ 452 w 452"/>
                  <a:gd name="T7" fmla="*/ 160 h 160"/>
                </a:gdLst>
                <a:ahLst/>
                <a:cxnLst>
                  <a:cxn ang="0">
                    <a:pos x="T0" y="T1"/>
                  </a:cxn>
                  <a:cxn ang="0">
                    <a:pos x="T2" y="T3"/>
                  </a:cxn>
                  <a:cxn ang="0">
                    <a:pos x="T4" y="T5"/>
                  </a:cxn>
                  <a:cxn ang="0">
                    <a:pos x="T6" y="T7"/>
                  </a:cxn>
                </a:cxnLst>
                <a:rect l="0" t="0" r="r" b="b"/>
                <a:pathLst>
                  <a:path w="452" h="160">
                    <a:moveTo>
                      <a:pt x="452" y="160"/>
                    </a:moveTo>
                    <a:cubicBezTo>
                      <a:pt x="395" y="54"/>
                      <a:pt x="270" y="0"/>
                      <a:pt x="151" y="36"/>
                    </a:cubicBezTo>
                    <a:cubicBezTo>
                      <a:pt x="84" y="57"/>
                      <a:pt x="31" y="102"/>
                      <a:pt x="0" y="160"/>
                    </a:cubicBezTo>
                    <a:lnTo>
                      <a:pt x="452" y="16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10"/>
              <p:cNvSpPr>
                <a:spLocks/>
              </p:cNvSpPr>
              <p:nvPr/>
            </p:nvSpPr>
            <p:spPr bwMode="auto">
              <a:xfrm>
                <a:off x="9752013" y="3897313"/>
                <a:ext cx="1117600" cy="1136650"/>
              </a:xfrm>
              <a:custGeom>
                <a:avLst/>
                <a:gdLst>
                  <a:gd name="T0" fmla="*/ 59 w 64"/>
                  <a:gd name="T1" fmla="*/ 24 h 65"/>
                  <a:gd name="T2" fmla="*/ 23 w 64"/>
                  <a:gd name="T3" fmla="*/ 5 h 65"/>
                  <a:gd name="T4" fmla="*/ 4 w 64"/>
                  <a:gd name="T5" fmla="*/ 41 h 65"/>
                  <a:gd name="T6" fmla="*/ 40 w 64"/>
                  <a:gd name="T7" fmla="*/ 60 h 65"/>
                  <a:gd name="T8" fmla="*/ 59 w 64"/>
                  <a:gd name="T9" fmla="*/ 24 h 65"/>
                </a:gdLst>
                <a:ahLst/>
                <a:cxnLst>
                  <a:cxn ang="0">
                    <a:pos x="T0" y="T1"/>
                  </a:cxn>
                  <a:cxn ang="0">
                    <a:pos x="T2" y="T3"/>
                  </a:cxn>
                  <a:cxn ang="0">
                    <a:pos x="T4" y="T5"/>
                  </a:cxn>
                  <a:cxn ang="0">
                    <a:pos x="T6" y="T7"/>
                  </a:cxn>
                  <a:cxn ang="0">
                    <a:pos x="T8" y="T9"/>
                  </a:cxn>
                </a:cxnLst>
                <a:rect l="0" t="0" r="r" b="b"/>
                <a:pathLst>
                  <a:path w="64" h="65">
                    <a:moveTo>
                      <a:pt x="59" y="24"/>
                    </a:moveTo>
                    <a:cubicBezTo>
                      <a:pt x="55" y="9"/>
                      <a:pt x="38" y="0"/>
                      <a:pt x="23" y="5"/>
                    </a:cubicBezTo>
                    <a:cubicBezTo>
                      <a:pt x="8" y="10"/>
                      <a:pt x="0" y="26"/>
                      <a:pt x="4" y="41"/>
                    </a:cubicBezTo>
                    <a:cubicBezTo>
                      <a:pt x="9" y="56"/>
                      <a:pt x="25" y="65"/>
                      <a:pt x="40" y="60"/>
                    </a:cubicBezTo>
                    <a:cubicBezTo>
                      <a:pt x="55" y="56"/>
                      <a:pt x="64" y="39"/>
                      <a:pt x="59"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4" name="Freeform 134"/>
            <p:cNvSpPr>
              <a:spLocks noEditPoints="1"/>
            </p:cNvSpPr>
            <p:nvPr/>
          </p:nvSpPr>
          <p:spPr bwMode="auto">
            <a:xfrm>
              <a:off x="10006013" y="4160838"/>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76" name="TextBox 75"/>
            <p:cNvSpPr txBox="1"/>
            <p:nvPr/>
          </p:nvSpPr>
          <p:spPr>
            <a:xfrm>
              <a:off x="11412070" y="4221373"/>
              <a:ext cx="2959567" cy="960227"/>
            </a:xfrm>
            <a:prstGeom prst="rect">
              <a:avLst/>
            </a:prstGeom>
            <a:noFill/>
          </p:spPr>
          <p:txBody>
            <a:bodyPr wrap="square" lIns="219419" tIns="109710" rIns="219419" bIns="109710" rtlCol="0">
              <a:spAutoFit/>
            </a:bodyPr>
            <a:lstStyle/>
            <a:p>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statistical important.</a:t>
              </a:r>
            </a:p>
          </p:txBody>
        </p:sp>
        <p:sp>
          <p:nvSpPr>
            <p:cNvPr id="77" name="TextBox 31"/>
            <p:cNvSpPr txBox="1">
              <a:spLocks noChangeArrowheads="1"/>
            </p:cNvSpPr>
            <p:nvPr/>
          </p:nvSpPr>
          <p:spPr bwMode="auto">
            <a:xfrm>
              <a:off x="11476037" y="3665887"/>
              <a:ext cx="288820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bg1"/>
                  </a:solidFill>
                  <a:latin typeface="Lato Black" pitchFamily="34" charset="0"/>
                  <a:ea typeface="Lato Black" pitchFamily="34" charset="0"/>
                  <a:cs typeface="Lato Black" pitchFamily="34" charset="0"/>
                </a:rPr>
                <a:t>Option 1</a:t>
              </a:r>
            </a:p>
          </p:txBody>
        </p:sp>
      </p:grpSp>
      <p:grpSp>
        <p:nvGrpSpPr>
          <p:cNvPr id="17" name="กลุ่ม 16"/>
          <p:cNvGrpSpPr/>
          <p:nvPr/>
        </p:nvGrpSpPr>
        <p:grpSpPr>
          <a:xfrm>
            <a:off x="7981950" y="5456237"/>
            <a:ext cx="8980487" cy="2165350"/>
            <a:chOff x="7742238" y="5330825"/>
            <a:chExt cx="8980487" cy="2165350"/>
          </a:xfrm>
        </p:grpSpPr>
        <p:grpSp>
          <p:nvGrpSpPr>
            <p:cNvPr id="13" name="กลุ่ม 12"/>
            <p:cNvGrpSpPr/>
            <p:nvPr/>
          </p:nvGrpSpPr>
          <p:grpSpPr>
            <a:xfrm>
              <a:off x="7742238" y="5330825"/>
              <a:ext cx="8980487" cy="2165350"/>
              <a:chOff x="7742238" y="5330825"/>
              <a:chExt cx="8980487" cy="2165350"/>
            </a:xfrm>
          </p:grpSpPr>
          <p:sp>
            <p:nvSpPr>
              <p:cNvPr id="4" name="Freeform 6"/>
              <p:cNvSpPr>
                <a:spLocks/>
              </p:cNvSpPr>
              <p:nvPr/>
            </p:nvSpPr>
            <p:spPr bwMode="auto">
              <a:xfrm>
                <a:off x="7742238" y="5330825"/>
                <a:ext cx="8980487" cy="2165350"/>
              </a:xfrm>
              <a:custGeom>
                <a:avLst/>
                <a:gdLst>
                  <a:gd name="T0" fmla="*/ 0 w 514"/>
                  <a:gd name="T1" fmla="*/ 124 h 124"/>
                  <a:gd name="T2" fmla="*/ 514 w 514"/>
                  <a:gd name="T3" fmla="*/ 124 h 124"/>
                  <a:gd name="T4" fmla="*/ 502 w 514"/>
                  <a:gd name="T5" fmla="*/ 47 h 124"/>
                  <a:gd name="T6" fmla="*/ 483 w 514"/>
                  <a:gd name="T7" fmla="*/ 0 h 124"/>
                  <a:gd name="T8" fmla="*/ 31 w 514"/>
                  <a:gd name="T9" fmla="*/ 0 h 124"/>
                  <a:gd name="T10" fmla="*/ 0 w 514"/>
                  <a:gd name="T11" fmla="*/ 124 h 124"/>
                </a:gdLst>
                <a:ahLst/>
                <a:cxnLst>
                  <a:cxn ang="0">
                    <a:pos x="T0" y="T1"/>
                  </a:cxn>
                  <a:cxn ang="0">
                    <a:pos x="T2" y="T3"/>
                  </a:cxn>
                  <a:cxn ang="0">
                    <a:pos x="T4" y="T5"/>
                  </a:cxn>
                  <a:cxn ang="0">
                    <a:pos x="T6" y="T7"/>
                  </a:cxn>
                  <a:cxn ang="0">
                    <a:pos x="T8" y="T9"/>
                  </a:cxn>
                  <a:cxn ang="0">
                    <a:pos x="T10" y="T11"/>
                  </a:cxn>
                </a:cxnLst>
                <a:rect l="0" t="0" r="r" b="b"/>
                <a:pathLst>
                  <a:path w="514" h="124">
                    <a:moveTo>
                      <a:pt x="0" y="124"/>
                    </a:moveTo>
                    <a:cubicBezTo>
                      <a:pt x="514" y="124"/>
                      <a:pt x="514" y="124"/>
                      <a:pt x="514" y="124"/>
                    </a:cubicBezTo>
                    <a:cubicBezTo>
                      <a:pt x="514" y="99"/>
                      <a:pt x="510" y="72"/>
                      <a:pt x="502" y="47"/>
                    </a:cubicBezTo>
                    <a:cubicBezTo>
                      <a:pt x="497" y="30"/>
                      <a:pt x="491" y="15"/>
                      <a:pt x="483" y="0"/>
                    </a:cubicBezTo>
                    <a:cubicBezTo>
                      <a:pt x="31" y="0"/>
                      <a:pt x="31" y="0"/>
                      <a:pt x="31" y="0"/>
                    </a:cubicBezTo>
                    <a:cubicBezTo>
                      <a:pt x="11" y="38"/>
                      <a:pt x="0" y="80"/>
                      <a:pt x="0" y="12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9" name="Freeform 11"/>
              <p:cNvSpPr>
                <a:spLocks/>
              </p:cNvSpPr>
              <p:nvPr/>
            </p:nvSpPr>
            <p:spPr bwMode="auto">
              <a:xfrm>
                <a:off x="9717088" y="5942013"/>
                <a:ext cx="1117600" cy="1117600"/>
              </a:xfrm>
              <a:custGeom>
                <a:avLst/>
                <a:gdLst>
                  <a:gd name="T0" fmla="*/ 60 w 64"/>
                  <a:gd name="T1" fmla="*/ 24 h 64"/>
                  <a:gd name="T2" fmla="*/ 24 w 64"/>
                  <a:gd name="T3" fmla="*/ 5 h 64"/>
                  <a:gd name="T4" fmla="*/ 4 w 64"/>
                  <a:gd name="T5" fmla="*/ 41 h 64"/>
                  <a:gd name="T6" fmla="*/ 40 w 64"/>
                  <a:gd name="T7" fmla="*/ 60 h 64"/>
                  <a:gd name="T8" fmla="*/ 60 w 64"/>
                  <a:gd name="T9" fmla="*/ 24 h 64"/>
                </a:gdLst>
                <a:ahLst/>
                <a:cxnLst>
                  <a:cxn ang="0">
                    <a:pos x="T0" y="T1"/>
                  </a:cxn>
                  <a:cxn ang="0">
                    <a:pos x="T2" y="T3"/>
                  </a:cxn>
                  <a:cxn ang="0">
                    <a:pos x="T4" y="T5"/>
                  </a:cxn>
                  <a:cxn ang="0">
                    <a:pos x="T6" y="T7"/>
                  </a:cxn>
                  <a:cxn ang="0">
                    <a:pos x="T8" y="T9"/>
                  </a:cxn>
                </a:cxnLst>
                <a:rect l="0" t="0" r="r" b="b"/>
                <a:pathLst>
                  <a:path w="64" h="64">
                    <a:moveTo>
                      <a:pt x="60" y="24"/>
                    </a:moveTo>
                    <a:cubicBezTo>
                      <a:pt x="55" y="9"/>
                      <a:pt x="39" y="0"/>
                      <a:pt x="24" y="5"/>
                    </a:cubicBezTo>
                    <a:cubicBezTo>
                      <a:pt x="8" y="9"/>
                      <a:pt x="0" y="25"/>
                      <a:pt x="4" y="41"/>
                    </a:cubicBezTo>
                    <a:cubicBezTo>
                      <a:pt x="9" y="56"/>
                      <a:pt x="25" y="64"/>
                      <a:pt x="40" y="60"/>
                    </a:cubicBezTo>
                    <a:cubicBezTo>
                      <a:pt x="56" y="55"/>
                      <a:pt x="64" y="39"/>
                      <a:pt x="60"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3" name="Freeform 100"/>
            <p:cNvSpPr>
              <a:spLocks noEditPoints="1"/>
            </p:cNvSpPr>
            <p:nvPr/>
          </p:nvSpPr>
          <p:spPr bwMode="auto">
            <a:xfrm>
              <a:off x="9931400" y="6286500"/>
              <a:ext cx="619125" cy="428625"/>
            </a:xfrm>
            <a:custGeom>
              <a:avLst/>
              <a:gdLst>
                <a:gd name="T0" fmla="*/ 63 w 65"/>
                <a:gd name="T1" fmla="*/ 0 h 45"/>
                <a:gd name="T2" fmla="*/ 1 w 65"/>
                <a:gd name="T3" fmla="*/ 0 h 45"/>
                <a:gd name="T4" fmla="*/ 0 w 65"/>
                <a:gd name="T5" fmla="*/ 2 h 45"/>
                <a:gd name="T6" fmla="*/ 0 w 65"/>
                <a:gd name="T7" fmla="*/ 44 h 45"/>
                <a:gd name="T8" fmla="*/ 1 w 65"/>
                <a:gd name="T9" fmla="*/ 45 h 45"/>
                <a:gd name="T10" fmla="*/ 63 w 65"/>
                <a:gd name="T11" fmla="*/ 45 h 45"/>
                <a:gd name="T12" fmla="*/ 65 w 65"/>
                <a:gd name="T13" fmla="*/ 44 h 45"/>
                <a:gd name="T14" fmla="*/ 65 w 65"/>
                <a:gd name="T15" fmla="*/ 2 h 45"/>
                <a:gd name="T16" fmla="*/ 63 w 65"/>
                <a:gd name="T17" fmla="*/ 0 h 45"/>
                <a:gd name="T18" fmla="*/ 59 w 65"/>
                <a:gd name="T19" fmla="*/ 3 h 45"/>
                <a:gd name="T20" fmla="*/ 32 w 65"/>
                <a:gd name="T21" fmla="*/ 27 h 45"/>
                <a:gd name="T22" fmla="*/ 6 w 65"/>
                <a:gd name="T23" fmla="*/ 3 h 45"/>
                <a:gd name="T24" fmla="*/ 59 w 65"/>
                <a:gd name="T25" fmla="*/ 3 h 45"/>
                <a:gd name="T26" fmla="*/ 3 w 65"/>
                <a:gd name="T27" fmla="*/ 6 h 45"/>
                <a:gd name="T28" fmla="*/ 31 w 65"/>
                <a:gd name="T29" fmla="*/ 30 h 45"/>
                <a:gd name="T30" fmla="*/ 31 w 65"/>
                <a:gd name="T31" fmla="*/ 42 h 45"/>
                <a:gd name="T32" fmla="*/ 3 w 65"/>
                <a:gd name="T33" fmla="*/ 42 h 45"/>
                <a:gd name="T34" fmla="*/ 3 w 65"/>
                <a:gd name="T35" fmla="*/ 6 h 45"/>
                <a:gd name="T36" fmla="*/ 62 w 65"/>
                <a:gd name="T37" fmla="*/ 42 h 45"/>
                <a:gd name="T38" fmla="*/ 34 w 65"/>
                <a:gd name="T39" fmla="*/ 42 h 45"/>
                <a:gd name="T40" fmla="*/ 34 w 65"/>
                <a:gd name="T41" fmla="*/ 30 h 45"/>
                <a:gd name="T42" fmla="*/ 62 w 65"/>
                <a:gd name="T43" fmla="*/ 6 h 45"/>
                <a:gd name="T44" fmla="*/ 62 w 65"/>
                <a:gd name="T4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45">
                  <a:moveTo>
                    <a:pt x="63" y="0"/>
                  </a:moveTo>
                  <a:cubicBezTo>
                    <a:pt x="1" y="0"/>
                    <a:pt x="1" y="0"/>
                    <a:pt x="1" y="0"/>
                  </a:cubicBezTo>
                  <a:cubicBezTo>
                    <a:pt x="0" y="0"/>
                    <a:pt x="0" y="1"/>
                    <a:pt x="0" y="2"/>
                  </a:cubicBezTo>
                  <a:cubicBezTo>
                    <a:pt x="0" y="44"/>
                    <a:pt x="0" y="44"/>
                    <a:pt x="0" y="44"/>
                  </a:cubicBezTo>
                  <a:cubicBezTo>
                    <a:pt x="0" y="45"/>
                    <a:pt x="0" y="45"/>
                    <a:pt x="1" y="45"/>
                  </a:cubicBezTo>
                  <a:cubicBezTo>
                    <a:pt x="63" y="45"/>
                    <a:pt x="63" y="45"/>
                    <a:pt x="63" y="45"/>
                  </a:cubicBezTo>
                  <a:cubicBezTo>
                    <a:pt x="64" y="45"/>
                    <a:pt x="65" y="45"/>
                    <a:pt x="65" y="44"/>
                  </a:cubicBezTo>
                  <a:cubicBezTo>
                    <a:pt x="65" y="2"/>
                    <a:pt x="65" y="2"/>
                    <a:pt x="65" y="2"/>
                  </a:cubicBezTo>
                  <a:cubicBezTo>
                    <a:pt x="65" y="1"/>
                    <a:pt x="64" y="0"/>
                    <a:pt x="63" y="0"/>
                  </a:cubicBezTo>
                  <a:close/>
                  <a:moveTo>
                    <a:pt x="59" y="3"/>
                  </a:moveTo>
                  <a:cubicBezTo>
                    <a:pt x="32" y="27"/>
                    <a:pt x="32" y="27"/>
                    <a:pt x="32" y="27"/>
                  </a:cubicBezTo>
                  <a:cubicBezTo>
                    <a:pt x="6" y="3"/>
                    <a:pt x="6" y="3"/>
                    <a:pt x="6" y="3"/>
                  </a:cubicBezTo>
                  <a:lnTo>
                    <a:pt x="59" y="3"/>
                  </a:lnTo>
                  <a:close/>
                  <a:moveTo>
                    <a:pt x="3" y="6"/>
                  </a:moveTo>
                  <a:cubicBezTo>
                    <a:pt x="31" y="30"/>
                    <a:pt x="31" y="30"/>
                    <a:pt x="31" y="30"/>
                  </a:cubicBezTo>
                  <a:cubicBezTo>
                    <a:pt x="31" y="42"/>
                    <a:pt x="31" y="42"/>
                    <a:pt x="31" y="42"/>
                  </a:cubicBezTo>
                  <a:cubicBezTo>
                    <a:pt x="3" y="42"/>
                    <a:pt x="3" y="42"/>
                    <a:pt x="3" y="42"/>
                  </a:cubicBezTo>
                  <a:lnTo>
                    <a:pt x="3" y="6"/>
                  </a:lnTo>
                  <a:close/>
                  <a:moveTo>
                    <a:pt x="62" y="42"/>
                  </a:moveTo>
                  <a:cubicBezTo>
                    <a:pt x="34" y="42"/>
                    <a:pt x="34" y="42"/>
                    <a:pt x="34" y="42"/>
                  </a:cubicBezTo>
                  <a:cubicBezTo>
                    <a:pt x="34" y="30"/>
                    <a:pt x="34" y="30"/>
                    <a:pt x="34" y="30"/>
                  </a:cubicBezTo>
                  <a:cubicBezTo>
                    <a:pt x="62" y="6"/>
                    <a:pt x="62" y="6"/>
                    <a:pt x="62" y="6"/>
                  </a:cubicBezTo>
                  <a:lnTo>
                    <a:pt x="62" y="4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8" name="TextBox 77"/>
            <p:cNvSpPr txBox="1"/>
            <p:nvPr/>
          </p:nvSpPr>
          <p:spPr>
            <a:xfrm>
              <a:off x="11488270" y="6261100"/>
              <a:ext cx="2959567" cy="960227"/>
            </a:xfrm>
            <a:prstGeom prst="rect">
              <a:avLst/>
            </a:prstGeom>
            <a:noFill/>
          </p:spPr>
          <p:txBody>
            <a:bodyPr wrap="square" lIns="219419" tIns="109710" rIns="219419" bIns="109710" rtlCol="0">
              <a:spAutoFit/>
            </a:bodyPr>
            <a:lstStyle/>
            <a:p>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statistical important.</a:t>
              </a:r>
            </a:p>
          </p:txBody>
        </p:sp>
        <p:sp>
          <p:nvSpPr>
            <p:cNvPr id="79" name="TextBox 31"/>
            <p:cNvSpPr txBox="1">
              <a:spLocks noChangeArrowheads="1"/>
            </p:cNvSpPr>
            <p:nvPr/>
          </p:nvSpPr>
          <p:spPr bwMode="auto">
            <a:xfrm>
              <a:off x="11552237" y="5705614"/>
              <a:ext cx="288820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bg1"/>
                  </a:solidFill>
                  <a:latin typeface="Lato Black" pitchFamily="34" charset="0"/>
                  <a:ea typeface="Lato Black" pitchFamily="34" charset="0"/>
                  <a:cs typeface="Lato Black" pitchFamily="34" charset="0"/>
                </a:rPr>
                <a:t>Option 2</a:t>
              </a:r>
            </a:p>
          </p:txBody>
        </p:sp>
      </p:grpSp>
      <p:grpSp>
        <p:nvGrpSpPr>
          <p:cNvPr id="18" name="กลุ่ม 17"/>
          <p:cNvGrpSpPr/>
          <p:nvPr/>
        </p:nvGrpSpPr>
        <p:grpSpPr>
          <a:xfrm>
            <a:off x="10039350" y="7640637"/>
            <a:ext cx="8980487" cy="2165350"/>
            <a:chOff x="7742238" y="7515225"/>
            <a:chExt cx="8980487" cy="2165350"/>
          </a:xfrm>
        </p:grpSpPr>
        <p:grpSp>
          <p:nvGrpSpPr>
            <p:cNvPr id="14" name="กลุ่ม 13"/>
            <p:cNvGrpSpPr/>
            <p:nvPr/>
          </p:nvGrpSpPr>
          <p:grpSpPr>
            <a:xfrm>
              <a:off x="7742238" y="7515225"/>
              <a:ext cx="8980487" cy="2165350"/>
              <a:chOff x="7742238" y="7515225"/>
              <a:chExt cx="8980487" cy="2165350"/>
            </a:xfrm>
          </p:grpSpPr>
          <p:sp>
            <p:nvSpPr>
              <p:cNvPr id="7" name="Freeform 9"/>
              <p:cNvSpPr>
                <a:spLocks/>
              </p:cNvSpPr>
              <p:nvPr/>
            </p:nvSpPr>
            <p:spPr bwMode="auto">
              <a:xfrm>
                <a:off x="7742238" y="7515225"/>
                <a:ext cx="8980487" cy="2165350"/>
              </a:xfrm>
              <a:custGeom>
                <a:avLst/>
                <a:gdLst>
                  <a:gd name="T0" fmla="*/ 514 w 514"/>
                  <a:gd name="T1" fmla="*/ 0 h 124"/>
                  <a:gd name="T2" fmla="*/ 0 w 514"/>
                  <a:gd name="T3" fmla="*/ 0 h 124"/>
                  <a:gd name="T4" fmla="*/ 12 w 514"/>
                  <a:gd name="T5" fmla="*/ 71 h 124"/>
                  <a:gd name="T6" fmla="*/ 34 w 514"/>
                  <a:gd name="T7" fmla="*/ 124 h 124"/>
                  <a:gd name="T8" fmla="*/ 480 w 514"/>
                  <a:gd name="T9" fmla="*/ 124 h 124"/>
                  <a:gd name="T10" fmla="*/ 514 w 514"/>
                  <a:gd name="T11" fmla="*/ 0 h 124"/>
                </a:gdLst>
                <a:ahLst/>
                <a:cxnLst>
                  <a:cxn ang="0">
                    <a:pos x="T0" y="T1"/>
                  </a:cxn>
                  <a:cxn ang="0">
                    <a:pos x="T2" y="T3"/>
                  </a:cxn>
                  <a:cxn ang="0">
                    <a:pos x="T4" y="T5"/>
                  </a:cxn>
                  <a:cxn ang="0">
                    <a:pos x="T6" y="T7"/>
                  </a:cxn>
                  <a:cxn ang="0">
                    <a:pos x="T8" y="T9"/>
                  </a:cxn>
                  <a:cxn ang="0">
                    <a:pos x="T10" y="T11"/>
                  </a:cxn>
                </a:cxnLst>
                <a:rect l="0" t="0" r="r" b="b"/>
                <a:pathLst>
                  <a:path w="514" h="124">
                    <a:moveTo>
                      <a:pt x="514" y="0"/>
                    </a:moveTo>
                    <a:cubicBezTo>
                      <a:pt x="0" y="0"/>
                      <a:pt x="0" y="0"/>
                      <a:pt x="0" y="0"/>
                    </a:cubicBezTo>
                    <a:cubicBezTo>
                      <a:pt x="1" y="23"/>
                      <a:pt x="4" y="48"/>
                      <a:pt x="12" y="71"/>
                    </a:cubicBezTo>
                    <a:cubicBezTo>
                      <a:pt x="17" y="90"/>
                      <a:pt x="25" y="107"/>
                      <a:pt x="34" y="124"/>
                    </a:cubicBezTo>
                    <a:cubicBezTo>
                      <a:pt x="480" y="124"/>
                      <a:pt x="480" y="124"/>
                      <a:pt x="480" y="124"/>
                    </a:cubicBezTo>
                    <a:cubicBezTo>
                      <a:pt x="501" y="86"/>
                      <a:pt x="513" y="44"/>
                      <a:pt x="514"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0" name="Freeform 12"/>
              <p:cNvSpPr>
                <a:spLocks/>
              </p:cNvSpPr>
              <p:nvPr/>
            </p:nvSpPr>
            <p:spPr bwMode="auto">
              <a:xfrm>
                <a:off x="9682163" y="7934325"/>
                <a:ext cx="1117600" cy="1117600"/>
              </a:xfrm>
              <a:custGeom>
                <a:avLst/>
                <a:gdLst>
                  <a:gd name="T0" fmla="*/ 60 w 64"/>
                  <a:gd name="T1" fmla="*/ 23 h 64"/>
                  <a:gd name="T2" fmla="*/ 24 w 64"/>
                  <a:gd name="T3" fmla="*/ 4 h 64"/>
                  <a:gd name="T4" fmla="*/ 5 w 64"/>
                  <a:gd name="T5" fmla="*/ 40 h 64"/>
                  <a:gd name="T6" fmla="*/ 41 w 64"/>
                  <a:gd name="T7" fmla="*/ 59 h 64"/>
                  <a:gd name="T8" fmla="*/ 60 w 64"/>
                  <a:gd name="T9" fmla="*/ 23 h 64"/>
                </a:gdLst>
                <a:ahLst/>
                <a:cxnLst>
                  <a:cxn ang="0">
                    <a:pos x="T0" y="T1"/>
                  </a:cxn>
                  <a:cxn ang="0">
                    <a:pos x="T2" y="T3"/>
                  </a:cxn>
                  <a:cxn ang="0">
                    <a:pos x="T4" y="T5"/>
                  </a:cxn>
                  <a:cxn ang="0">
                    <a:pos x="T6" y="T7"/>
                  </a:cxn>
                  <a:cxn ang="0">
                    <a:pos x="T8" y="T9"/>
                  </a:cxn>
                </a:cxnLst>
                <a:rect l="0" t="0" r="r" b="b"/>
                <a:pathLst>
                  <a:path w="64" h="64">
                    <a:moveTo>
                      <a:pt x="60" y="23"/>
                    </a:moveTo>
                    <a:cubicBezTo>
                      <a:pt x="55" y="8"/>
                      <a:pt x="39" y="0"/>
                      <a:pt x="24" y="4"/>
                    </a:cubicBezTo>
                    <a:cubicBezTo>
                      <a:pt x="9" y="9"/>
                      <a:pt x="0" y="25"/>
                      <a:pt x="5" y="40"/>
                    </a:cubicBezTo>
                    <a:cubicBezTo>
                      <a:pt x="9" y="55"/>
                      <a:pt x="25" y="64"/>
                      <a:pt x="41" y="59"/>
                    </a:cubicBezTo>
                    <a:cubicBezTo>
                      <a:pt x="56" y="55"/>
                      <a:pt x="64" y="38"/>
                      <a:pt x="60" y="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8" name="Freeform 94"/>
            <p:cNvSpPr>
              <a:spLocks noEditPoints="1"/>
            </p:cNvSpPr>
            <p:nvPr/>
          </p:nvSpPr>
          <p:spPr bwMode="auto">
            <a:xfrm>
              <a:off x="9874250" y="8202612"/>
              <a:ext cx="733425" cy="58102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80" name="TextBox 79"/>
            <p:cNvSpPr txBox="1"/>
            <p:nvPr/>
          </p:nvSpPr>
          <p:spPr>
            <a:xfrm>
              <a:off x="11476037" y="8404086"/>
              <a:ext cx="2959567" cy="960227"/>
            </a:xfrm>
            <a:prstGeom prst="rect">
              <a:avLst/>
            </a:prstGeom>
            <a:noFill/>
          </p:spPr>
          <p:txBody>
            <a:bodyPr wrap="square" lIns="219419" tIns="109710" rIns="219419" bIns="109710" rtlCol="0">
              <a:spAutoFit/>
            </a:bodyPr>
            <a:lstStyle/>
            <a:p>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statistical important.</a:t>
              </a:r>
            </a:p>
          </p:txBody>
        </p:sp>
        <p:sp>
          <p:nvSpPr>
            <p:cNvPr id="81" name="TextBox 31"/>
            <p:cNvSpPr txBox="1">
              <a:spLocks noChangeArrowheads="1"/>
            </p:cNvSpPr>
            <p:nvPr/>
          </p:nvSpPr>
          <p:spPr bwMode="auto">
            <a:xfrm>
              <a:off x="11540004" y="7848600"/>
              <a:ext cx="288820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bg1"/>
                  </a:solidFill>
                  <a:latin typeface="Lato Black" pitchFamily="34" charset="0"/>
                  <a:ea typeface="Lato Black" pitchFamily="34" charset="0"/>
                  <a:cs typeface="Lato Black" pitchFamily="34" charset="0"/>
                </a:rPr>
                <a:t>Option 3</a:t>
              </a:r>
            </a:p>
          </p:txBody>
        </p:sp>
      </p:grpSp>
      <p:grpSp>
        <p:nvGrpSpPr>
          <p:cNvPr id="19" name="กลุ่ม 18"/>
          <p:cNvGrpSpPr/>
          <p:nvPr/>
        </p:nvGrpSpPr>
        <p:grpSpPr>
          <a:xfrm>
            <a:off x="12827000" y="9805987"/>
            <a:ext cx="7793037" cy="2690813"/>
            <a:chOff x="8335963" y="9680575"/>
            <a:chExt cx="7793037" cy="2690813"/>
          </a:xfrm>
        </p:grpSpPr>
        <p:grpSp>
          <p:nvGrpSpPr>
            <p:cNvPr id="15" name="กลุ่ม 14"/>
            <p:cNvGrpSpPr/>
            <p:nvPr/>
          </p:nvGrpSpPr>
          <p:grpSpPr>
            <a:xfrm>
              <a:off x="8335963" y="9680575"/>
              <a:ext cx="7793037" cy="2690813"/>
              <a:chOff x="8335963" y="9680575"/>
              <a:chExt cx="7793037" cy="2690813"/>
            </a:xfrm>
          </p:grpSpPr>
          <p:sp>
            <p:nvSpPr>
              <p:cNvPr id="6" name="Freeform 8"/>
              <p:cNvSpPr>
                <a:spLocks/>
              </p:cNvSpPr>
              <p:nvPr/>
            </p:nvSpPr>
            <p:spPr bwMode="auto">
              <a:xfrm>
                <a:off x="8335963" y="9680575"/>
                <a:ext cx="7793037" cy="2690813"/>
              </a:xfrm>
              <a:custGeom>
                <a:avLst/>
                <a:gdLst>
                  <a:gd name="T0" fmla="*/ 0 w 446"/>
                  <a:gd name="T1" fmla="*/ 0 h 154"/>
                  <a:gd name="T2" fmla="*/ 298 w 446"/>
                  <a:gd name="T3" fmla="*/ 118 h 154"/>
                  <a:gd name="T4" fmla="*/ 446 w 446"/>
                  <a:gd name="T5" fmla="*/ 0 h 154"/>
                  <a:gd name="T6" fmla="*/ 0 w 446"/>
                  <a:gd name="T7" fmla="*/ 0 h 154"/>
                </a:gdLst>
                <a:ahLst/>
                <a:cxnLst>
                  <a:cxn ang="0">
                    <a:pos x="T0" y="T1"/>
                  </a:cxn>
                  <a:cxn ang="0">
                    <a:pos x="T2" y="T3"/>
                  </a:cxn>
                  <a:cxn ang="0">
                    <a:pos x="T4" y="T5"/>
                  </a:cxn>
                  <a:cxn ang="0">
                    <a:pos x="T6" y="T7"/>
                  </a:cxn>
                </a:cxnLst>
                <a:rect l="0" t="0" r="r" b="b"/>
                <a:pathLst>
                  <a:path w="446" h="154">
                    <a:moveTo>
                      <a:pt x="0" y="0"/>
                    </a:moveTo>
                    <a:cubicBezTo>
                      <a:pt x="59" y="102"/>
                      <a:pt x="181" y="154"/>
                      <a:pt x="298" y="118"/>
                    </a:cubicBezTo>
                    <a:cubicBezTo>
                      <a:pt x="363" y="98"/>
                      <a:pt x="414" y="55"/>
                      <a:pt x="446"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1" name="Freeform 13"/>
              <p:cNvSpPr>
                <a:spLocks/>
              </p:cNvSpPr>
              <p:nvPr/>
            </p:nvSpPr>
            <p:spPr bwMode="auto">
              <a:xfrm>
                <a:off x="9682163" y="9802813"/>
                <a:ext cx="1117600" cy="1119188"/>
              </a:xfrm>
              <a:custGeom>
                <a:avLst/>
                <a:gdLst>
                  <a:gd name="T0" fmla="*/ 60 w 64"/>
                  <a:gd name="T1" fmla="*/ 24 h 64"/>
                  <a:gd name="T2" fmla="*/ 24 w 64"/>
                  <a:gd name="T3" fmla="*/ 5 h 64"/>
                  <a:gd name="T4" fmla="*/ 5 w 64"/>
                  <a:gd name="T5" fmla="*/ 41 h 64"/>
                  <a:gd name="T6" fmla="*/ 41 w 64"/>
                  <a:gd name="T7" fmla="*/ 60 h 64"/>
                  <a:gd name="T8" fmla="*/ 60 w 64"/>
                  <a:gd name="T9" fmla="*/ 24 h 64"/>
                </a:gdLst>
                <a:ahLst/>
                <a:cxnLst>
                  <a:cxn ang="0">
                    <a:pos x="T0" y="T1"/>
                  </a:cxn>
                  <a:cxn ang="0">
                    <a:pos x="T2" y="T3"/>
                  </a:cxn>
                  <a:cxn ang="0">
                    <a:pos x="T4" y="T5"/>
                  </a:cxn>
                  <a:cxn ang="0">
                    <a:pos x="T6" y="T7"/>
                  </a:cxn>
                  <a:cxn ang="0">
                    <a:pos x="T8" y="T9"/>
                  </a:cxn>
                </a:cxnLst>
                <a:rect l="0" t="0" r="r" b="b"/>
                <a:pathLst>
                  <a:path w="64" h="64">
                    <a:moveTo>
                      <a:pt x="60" y="24"/>
                    </a:moveTo>
                    <a:cubicBezTo>
                      <a:pt x="55" y="9"/>
                      <a:pt x="39" y="0"/>
                      <a:pt x="24" y="5"/>
                    </a:cubicBezTo>
                    <a:cubicBezTo>
                      <a:pt x="9" y="9"/>
                      <a:pt x="0" y="25"/>
                      <a:pt x="5" y="41"/>
                    </a:cubicBezTo>
                    <a:cubicBezTo>
                      <a:pt x="9" y="56"/>
                      <a:pt x="25" y="64"/>
                      <a:pt x="41" y="60"/>
                    </a:cubicBezTo>
                    <a:cubicBezTo>
                      <a:pt x="56" y="55"/>
                      <a:pt x="64" y="39"/>
                      <a:pt x="60"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69" name="กลุ่ม 68"/>
            <p:cNvGrpSpPr/>
            <p:nvPr/>
          </p:nvGrpSpPr>
          <p:grpSpPr>
            <a:xfrm>
              <a:off x="9952037" y="10058400"/>
              <a:ext cx="647700" cy="552450"/>
              <a:chOff x="17753013" y="5292725"/>
              <a:chExt cx="647700" cy="552450"/>
            </a:xfrm>
            <a:solidFill>
              <a:schemeClr val="accent3"/>
            </a:solidFill>
          </p:grpSpPr>
          <p:sp>
            <p:nvSpPr>
              <p:cNvPr id="70"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97" name="TextBox 96"/>
            <p:cNvSpPr txBox="1"/>
            <p:nvPr/>
          </p:nvSpPr>
          <p:spPr>
            <a:xfrm>
              <a:off x="11476037" y="10461486"/>
              <a:ext cx="2959567" cy="960227"/>
            </a:xfrm>
            <a:prstGeom prst="rect">
              <a:avLst/>
            </a:prstGeom>
            <a:noFill/>
          </p:spPr>
          <p:txBody>
            <a:bodyPr wrap="square" lIns="219419" tIns="109710" rIns="219419" bIns="109710" rtlCol="0">
              <a:spAutoFit/>
            </a:bodyPr>
            <a:lstStyle/>
            <a:p>
              <a:r>
                <a:rPr lang="en-US" sz="2400" dirty="0" err="1">
                  <a:solidFill>
                    <a:schemeClr val="bg1"/>
                  </a:solidFill>
                  <a:latin typeface="Lato" pitchFamily="34" charset="0"/>
                  <a:ea typeface="Lato" pitchFamily="34" charset="0"/>
                  <a:cs typeface="Lato" pitchFamily="34" charset="0"/>
                </a:rPr>
                <a:t>Lorem</a:t>
              </a:r>
              <a:r>
                <a:rPr lang="en-US" sz="2400" dirty="0">
                  <a:solidFill>
                    <a:schemeClr val="bg1"/>
                  </a:solidFill>
                  <a:latin typeface="Lato" pitchFamily="34" charset="0"/>
                  <a:ea typeface="Lato" pitchFamily="34" charset="0"/>
                  <a:cs typeface="Lato" pitchFamily="34" charset="0"/>
                </a:rPr>
                <a:t> statistical important.</a:t>
              </a:r>
            </a:p>
          </p:txBody>
        </p:sp>
        <p:sp>
          <p:nvSpPr>
            <p:cNvPr id="98" name="TextBox 31"/>
            <p:cNvSpPr txBox="1">
              <a:spLocks noChangeArrowheads="1"/>
            </p:cNvSpPr>
            <p:nvPr/>
          </p:nvSpPr>
          <p:spPr bwMode="auto">
            <a:xfrm>
              <a:off x="11540004" y="9906000"/>
              <a:ext cx="288820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bg1"/>
                  </a:solidFill>
                  <a:latin typeface="Lato Black" pitchFamily="34" charset="0"/>
                  <a:ea typeface="Lato Black" pitchFamily="34" charset="0"/>
                  <a:cs typeface="Lato Black" pitchFamily="34" charset="0"/>
                </a:rPr>
                <a:t>Option 4</a:t>
              </a:r>
            </a:p>
          </p:txBody>
        </p:sp>
      </p:grpSp>
      <p:cxnSp>
        <p:nvCxnSpPr>
          <p:cNvPr id="111" name="ตัวเชื่อมต่อตรง 237"/>
          <p:cNvCxnSpPr/>
          <p:nvPr/>
        </p:nvCxnSpPr>
        <p:spPr>
          <a:xfrm>
            <a:off x="5299744" y="4038600"/>
            <a:ext cx="2138028" cy="552450"/>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12" name="TextBox 31"/>
          <p:cNvSpPr txBox="1">
            <a:spLocks noChangeArrowheads="1"/>
          </p:cNvSpPr>
          <p:nvPr/>
        </p:nvSpPr>
        <p:spPr bwMode="auto">
          <a:xfrm>
            <a:off x="2611920" y="38862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6"/>
                </a:solidFill>
                <a:latin typeface="Lato Black" pitchFamily="34" charset="0"/>
                <a:ea typeface="Lato Black" pitchFamily="34" charset="0"/>
                <a:cs typeface="Lato Black" pitchFamily="34" charset="0"/>
              </a:rPr>
              <a:t>35%</a:t>
            </a:r>
            <a:endParaRPr lang="id-ID" sz="5400" b="1" dirty="0">
              <a:solidFill>
                <a:schemeClr val="accent6"/>
              </a:solidFill>
              <a:latin typeface="Lato Black" pitchFamily="34" charset="0"/>
              <a:ea typeface="Lato Black" pitchFamily="34" charset="0"/>
              <a:cs typeface="Lato Black" pitchFamily="34" charset="0"/>
            </a:endParaRPr>
          </a:p>
        </p:txBody>
      </p:sp>
      <p:sp>
        <p:nvSpPr>
          <p:cNvPr id="113" name="TextBox 112"/>
          <p:cNvSpPr txBox="1"/>
          <p:nvPr/>
        </p:nvSpPr>
        <p:spPr>
          <a:xfrm>
            <a:off x="2480344" y="4760641"/>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14" name="ตัวเชื่อมต่อตรง 237"/>
          <p:cNvCxnSpPr/>
          <p:nvPr/>
        </p:nvCxnSpPr>
        <p:spPr>
          <a:xfrm rot="10800000" flipV="1">
            <a:off x="16962438" y="4343399"/>
            <a:ext cx="2693005" cy="2317062"/>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15" name="TextBox 31"/>
          <p:cNvSpPr txBox="1">
            <a:spLocks noChangeArrowheads="1"/>
          </p:cNvSpPr>
          <p:nvPr/>
        </p:nvSpPr>
        <p:spPr bwMode="auto">
          <a:xfrm>
            <a:off x="19781837" y="4114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400" b="1" dirty="0">
                <a:solidFill>
                  <a:schemeClr val="accent5"/>
                </a:solidFill>
                <a:latin typeface="Lato Black" pitchFamily="34" charset="0"/>
                <a:ea typeface="Lato Black" pitchFamily="34" charset="0"/>
                <a:cs typeface="Lato Black" pitchFamily="34" charset="0"/>
              </a:rPr>
              <a:t>49%</a:t>
            </a:r>
            <a:endParaRPr lang="id-ID" sz="5400" b="1" dirty="0">
              <a:solidFill>
                <a:schemeClr val="accent5"/>
              </a:solidFill>
              <a:latin typeface="Lato Black" pitchFamily="34" charset="0"/>
              <a:ea typeface="Lato Black" pitchFamily="34" charset="0"/>
              <a:cs typeface="Lato Black" pitchFamily="34" charset="0"/>
            </a:endParaRPr>
          </a:p>
        </p:txBody>
      </p:sp>
      <p:sp>
        <p:nvSpPr>
          <p:cNvPr id="116" name="TextBox 115"/>
          <p:cNvSpPr txBox="1"/>
          <p:nvPr/>
        </p:nvSpPr>
        <p:spPr>
          <a:xfrm>
            <a:off x="18806582" y="4961571"/>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17" name="ตัวเชื่อมต่อตรง 237"/>
          <p:cNvCxnSpPr/>
          <p:nvPr/>
        </p:nvCxnSpPr>
        <p:spPr>
          <a:xfrm>
            <a:off x="4918744" y="6978455"/>
            <a:ext cx="5038056" cy="1703443"/>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18" name="TextBox 31"/>
          <p:cNvSpPr txBox="1">
            <a:spLocks noChangeArrowheads="1"/>
          </p:cNvSpPr>
          <p:nvPr/>
        </p:nvSpPr>
        <p:spPr bwMode="auto">
          <a:xfrm>
            <a:off x="2667296" y="69342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4"/>
                </a:solidFill>
                <a:latin typeface="Lato Black" pitchFamily="34" charset="0"/>
                <a:ea typeface="Lato Black" pitchFamily="34" charset="0"/>
                <a:cs typeface="Lato Black" pitchFamily="34" charset="0"/>
              </a:rPr>
              <a:t>58%</a:t>
            </a:r>
            <a:endParaRPr lang="id-ID" sz="5400" b="1" dirty="0">
              <a:solidFill>
                <a:schemeClr val="accent4"/>
              </a:solidFill>
              <a:latin typeface="Lato Black" pitchFamily="34" charset="0"/>
              <a:ea typeface="Lato Black" pitchFamily="34" charset="0"/>
              <a:cs typeface="Lato Black" pitchFamily="34" charset="0"/>
            </a:endParaRPr>
          </a:p>
        </p:txBody>
      </p:sp>
      <p:sp>
        <p:nvSpPr>
          <p:cNvPr id="119" name="TextBox 118"/>
          <p:cNvSpPr txBox="1"/>
          <p:nvPr/>
        </p:nvSpPr>
        <p:spPr>
          <a:xfrm>
            <a:off x="2535720" y="7808641"/>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23" name="ตัวเชื่อมต่อตรง 237"/>
          <p:cNvCxnSpPr/>
          <p:nvPr/>
        </p:nvCxnSpPr>
        <p:spPr>
          <a:xfrm>
            <a:off x="4831998" y="9874055"/>
            <a:ext cx="8962724" cy="1192956"/>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4" name="TextBox 31"/>
          <p:cNvSpPr txBox="1">
            <a:spLocks noChangeArrowheads="1"/>
          </p:cNvSpPr>
          <p:nvPr/>
        </p:nvSpPr>
        <p:spPr bwMode="auto">
          <a:xfrm>
            <a:off x="2580550" y="9829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3"/>
                </a:solidFill>
                <a:latin typeface="Lato Black" pitchFamily="34" charset="0"/>
                <a:ea typeface="Lato Black" pitchFamily="34" charset="0"/>
                <a:cs typeface="Lato Black" pitchFamily="34" charset="0"/>
              </a:rPr>
              <a:t>42%</a:t>
            </a:r>
            <a:endParaRPr lang="id-ID" sz="5400" b="1" dirty="0">
              <a:solidFill>
                <a:schemeClr val="accent3"/>
              </a:solidFill>
              <a:latin typeface="Lato Black" pitchFamily="34" charset="0"/>
              <a:ea typeface="Lato Black" pitchFamily="34" charset="0"/>
              <a:cs typeface="Lato Black" pitchFamily="34" charset="0"/>
            </a:endParaRPr>
          </a:p>
        </p:txBody>
      </p:sp>
      <p:sp>
        <p:nvSpPr>
          <p:cNvPr id="125" name="TextBox 124"/>
          <p:cNvSpPr txBox="1"/>
          <p:nvPr/>
        </p:nvSpPr>
        <p:spPr>
          <a:xfrm>
            <a:off x="2448974" y="10704241"/>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55" name="Group 54"/>
          <p:cNvGrpSpPr/>
          <p:nvPr/>
        </p:nvGrpSpPr>
        <p:grpSpPr>
          <a:xfrm>
            <a:off x="9342437" y="0"/>
            <a:ext cx="5121981" cy="1859280"/>
            <a:chOff x="9266237" y="-30479"/>
            <a:chExt cx="5121981" cy="1859280"/>
          </a:xfrm>
        </p:grpSpPr>
        <p:sp>
          <p:nvSpPr>
            <p:cNvPr id="5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7" name="TextBox 5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8" name="กลุ่ม 1"/>
            <p:cNvGrpSpPr/>
            <p:nvPr/>
          </p:nvGrpSpPr>
          <p:grpSpPr>
            <a:xfrm>
              <a:off x="10629638" y="960536"/>
              <a:ext cx="2675199" cy="191868"/>
              <a:chOff x="731836" y="7607630"/>
              <a:chExt cx="3043601" cy="240970"/>
            </a:xfrm>
          </p:grpSpPr>
          <p:sp>
            <p:nvSpPr>
              <p:cNvPr id="5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681649192"/>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down)">
                                      <p:cBhvr>
                                        <p:cTn id="11" dur="500"/>
                                        <p:tgtEl>
                                          <p:spTgt spid="17"/>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down)">
                                      <p:cBhvr>
                                        <p:cTn id="15" dur="500"/>
                                        <p:tgtEl>
                                          <p:spTgt spid="1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down)">
                                      <p:cBhvr>
                                        <p:cTn id="19" dur="500"/>
                                        <p:tgtEl>
                                          <p:spTgt spid="19"/>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11"/>
                                        </p:tgtEl>
                                        <p:attrNameLst>
                                          <p:attrName>style.visibility</p:attrName>
                                        </p:attrNameLst>
                                      </p:cBhvr>
                                      <p:to>
                                        <p:strVal val="visible"/>
                                      </p:to>
                                    </p:set>
                                    <p:animEffect transition="in" filter="wipe(right)">
                                      <p:cBhvr>
                                        <p:cTn id="23" dur="500"/>
                                        <p:tgtEl>
                                          <p:spTgt spid="111"/>
                                        </p:tgtEl>
                                      </p:cBhvr>
                                    </p:animEffect>
                                  </p:childTnLst>
                                </p:cTn>
                              </p:par>
                            </p:childTnLst>
                          </p:cTn>
                        </p:par>
                        <p:par>
                          <p:cTn id="24" fill="hold">
                            <p:stCondLst>
                              <p:cond delay="2500"/>
                            </p:stCondLst>
                            <p:childTnLst>
                              <p:par>
                                <p:cTn id="25" presetID="16" presetClass="entr" presetSubtype="21" fill="hold" grpId="0" nodeType="afterEffect">
                                  <p:stCondLst>
                                    <p:cond delay="0"/>
                                  </p:stCondLst>
                                  <p:childTnLst>
                                    <p:set>
                                      <p:cBhvr>
                                        <p:cTn id="26" dur="1" fill="hold">
                                          <p:stCondLst>
                                            <p:cond delay="0"/>
                                          </p:stCondLst>
                                        </p:cTn>
                                        <p:tgtEl>
                                          <p:spTgt spid="112"/>
                                        </p:tgtEl>
                                        <p:attrNameLst>
                                          <p:attrName>style.visibility</p:attrName>
                                        </p:attrNameLst>
                                      </p:cBhvr>
                                      <p:to>
                                        <p:strVal val="visible"/>
                                      </p:to>
                                    </p:set>
                                    <p:animEffect transition="in" filter="barn(inVertical)">
                                      <p:cBhvr>
                                        <p:cTn id="27" dur="500"/>
                                        <p:tgtEl>
                                          <p:spTgt spid="112"/>
                                        </p:tgtEl>
                                      </p:cBhvr>
                                    </p:animEffect>
                                  </p:childTnLst>
                                </p:cTn>
                              </p:par>
                            </p:childTnLst>
                          </p:cTn>
                        </p:par>
                        <p:par>
                          <p:cTn id="28" fill="hold">
                            <p:stCondLst>
                              <p:cond delay="3000"/>
                            </p:stCondLst>
                            <p:childTnLst>
                              <p:par>
                                <p:cTn id="29" presetID="16" presetClass="entr" presetSubtype="21" fill="hold" grpId="0" nodeType="afterEffect">
                                  <p:stCondLst>
                                    <p:cond delay="0"/>
                                  </p:stCondLst>
                                  <p:childTnLst>
                                    <p:set>
                                      <p:cBhvr>
                                        <p:cTn id="30" dur="1" fill="hold">
                                          <p:stCondLst>
                                            <p:cond delay="0"/>
                                          </p:stCondLst>
                                        </p:cTn>
                                        <p:tgtEl>
                                          <p:spTgt spid="113"/>
                                        </p:tgtEl>
                                        <p:attrNameLst>
                                          <p:attrName>style.visibility</p:attrName>
                                        </p:attrNameLst>
                                      </p:cBhvr>
                                      <p:to>
                                        <p:strVal val="visible"/>
                                      </p:to>
                                    </p:set>
                                    <p:animEffect transition="in" filter="barn(inVertical)">
                                      <p:cBhvr>
                                        <p:cTn id="31" dur="500"/>
                                        <p:tgtEl>
                                          <p:spTgt spid="113"/>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114"/>
                                        </p:tgtEl>
                                        <p:attrNameLst>
                                          <p:attrName>style.visibility</p:attrName>
                                        </p:attrNameLst>
                                      </p:cBhvr>
                                      <p:to>
                                        <p:strVal val="visible"/>
                                      </p:to>
                                    </p:set>
                                    <p:animEffect transition="in" filter="wipe(left)">
                                      <p:cBhvr>
                                        <p:cTn id="35" dur="500"/>
                                        <p:tgtEl>
                                          <p:spTgt spid="114"/>
                                        </p:tgtEl>
                                      </p:cBhvr>
                                    </p:animEffect>
                                  </p:childTnLst>
                                </p:cTn>
                              </p:par>
                            </p:childTnLst>
                          </p:cTn>
                        </p:par>
                        <p:par>
                          <p:cTn id="36" fill="hold">
                            <p:stCondLst>
                              <p:cond delay="4000"/>
                            </p:stCondLst>
                            <p:childTnLst>
                              <p:par>
                                <p:cTn id="37" presetID="16" presetClass="entr" presetSubtype="21" fill="hold" grpId="0" nodeType="afterEffect">
                                  <p:stCondLst>
                                    <p:cond delay="0"/>
                                  </p:stCondLst>
                                  <p:childTnLst>
                                    <p:set>
                                      <p:cBhvr>
                                        <p:cTn id="38" dur="1" fill="hold">
                                          <p:stCondLst>
                                            <p:cond delay="0"/>
                                          </p:stCondLst>
                                        </p:cTn>
                                        <p:tgtEl>
                                          <p:spTgt spid="115"/>
                                        </p:tgtEl>
                                        <p:attrNameLst>
                                          <p:attrName>style.visibility</p:attrName>
                                        </p:attrNameLst>
                                      </p:cBhvr>
                                      <p:to>
                                        <p:strVal val="visible"/>
                                      </p:to>
                                    </p:set>
                                    <p:animEffect transition="in" filter="barn(inVertical)">
                                      <p:cBhvr>
                                        <p:cTn id="39" dur="500"/>
                                        <p:tgtEl>
                                          <p:spTgt spid="115"/>
                                        </p:tgtEl>
                                      </p:cBhvr>
                                    </p:animEffect>
                                  </p:childTnLst>
                                </p:cTn>
                              </p:par>
                            </p:childTnLst>
                          </p:cTn>
                        </p:par>
                        <p:par>
                          <p:cTn id="40" fill="hold">
                            <p:stCondLst>
                              <p:cond delay="4500"/>
                            </p:stCondLst>
                            <p:childTnLst>
                              <p:par>
                                <p:cTn id="41" presetID="16" presetClass="entr" presetSubtype="21" fill="hold" grpId="0" nodeType="afterEffect">
                                  <p:stCondLst>
                                    <p:cond delay="0"/>
                                  </p:stCondLst>
                                  <p:childTnLst>
                                    <p:set>
                                      <p:cBhvr>
                                        <p:cTn id="42" dur="1" fill="hold">
                                          <p:stCondLst>
                                            <p:cond delay="0"/>
                                          </p:stCondLst>
                                        </p:cTn>
                                        <p:tgtEl>
                                          <p:spTgt spid="116"/>
                                        </p:tgtEl>
                                        <p:attrNameLst>
                                          <p:attrName>style.visibility</p:attrName>
                                        </p:attrNameLst>
                                      </p:cBhvr>
                                      <p:to>
                                        <p:strVal val="visible"/>
                                      </p:to>
                                    </p:set>
                                    <p:animEffect transition="in" filter="barn(inVertical)">
                                      <p:cBhvr>
                                        <p:cTn id="43" dur="500"/>
                                        <p:tgtEl>
                                          <p:spTgt spid="116"/>
                                        </p:tgtEl>
                                      </p:cBhvr>
                                    </p:animEffect>
                                  </p:childTnLst>
                                </p:cTn>
                              </p:par>
                            </p:childTnLst>
                          </p:cTn>
                        </p:par>
                        <p:par>
                          <p:cTn id="44" fill="hold">
                            <p:stCondLst>
                              <p:cond delay="5000"/>
                            </p:stCondLst>
                            <p:childTnLst>
                              <p:par>
                                <p:cTn id="45" presetID="22" presetClass="entr" presetSubtype="2" fill="hold" nodeType="afterEffect">
                                  <p:stCondLst>
                                    <p:cond delay="0"/>
                                  </p:stCondLst>
                                  <p:childTnLst>
                                    <p:set>
                                      <p:cBhvr>
                                        <p:cTn id="46" dur="1" fill="hold">
                                          <p:stCondLst>
                                            <p:cond delay="0"/>
                                          </p:stCondLst>
                                        </p:cTn>
                                        <p:tgtEl>
                                          <p:spTgt spid="117"/>
                                        </p:tgtEl>
                                        <p:attrNameLst>
                                          <p:attrName>style.visibility</p:attrName>
                                        </p:attrNameLst>
                                      </p:cBhvr>
                                      <p:to>
                                        <p:strVal val="visible"/>
                                      </p:to>
                                    </p:set>
                                    <p:animEffect transition="in" filter="wipe(right)">
                                      <p:cBhvr>
                                        <p:cTn id="47" dur="500"/>
                                        <p:tgtEl>
                                          <p:spTgt spid="117"/>
                                        </p:tgtEl>
                                      </p:cBhvr>
                                    </p:animEffect>
                                  </p:childTnLst>
                                </p:cTn>
                              </p:par>
                            </p:childTnLst>
                          </p:cTn>
                        </p:par>
                        <p:par>
                          <p:cTn id="48" fill="hold">
                            <p:stCondLst>
                              <p:cond delay="5500"/>
                            </p:stCondLst>
                            <p:childTnLst>
                              <p:par>
                                <p:cTn id="49" presetID="16" presetClass="entr" presetSubtype="21" fill="hold" grpId="0" nodeType="afterEffect">
                                  <p:stCondLst>
                                    <p:cond delay="0"/>
                                  </p:stCondLst>
                                  <p:childTnLst>
                                    <p:set>
                                      <p:cBhvr>
                                        <p:cTn id="50" dur="1" fill="hold">
                                          <p:stCondLst>
                                            <p:cond delay="0"/>
                                          </p:stCondLst>
                                        </p:cTn>
                                        <p:tgtEl>
                                          <p:spTgt spid="118"/>
                                        </p:tgtEl>
                                        <p:attrNameLst>
                                          <p:attrName>style.visibility</p:attrName>
                                        </p:attrNameLst>
                                      </p:cBhvr>
                                      <p:to>
                                        <p:strVal val="visible"/>
                                      </p:to>
                                    </p:set>
                                    <p:animEffect transition="in" filter="barn(inVertical)">
                                      <p:cBhvr>
                                        <p:cTn id="51" dur="500"/>
                                        <p:tgtEl>
                                          <p:spTgt spid="118"/>
                                        </p:tgtEl>
                                      </p:cBhvr>
                                    </p:animEffect>
                                  </p:childTnLst>
                                </p:cTn>
                              </p:par>
                            </p:childTnLst>
                          </p:cTn>
                        </p:par>
                        <p:par>
                          <p:cTn id="52" fill="hold">
                            <p:stCondLst>
                              <p:cond delay="6000"/>
                            </p:stCondLst>
                            <p:childTnLst>
                              <p:par>
                                <p:cTn id="53" presetID="16" presetClass="entr" presetSubtype="21" fill="hold" grpId="0" nodeType="afterEffect">
                                  <p:stCondLst>
                                    <p:cond delay="0"/>
                                  </p:stCondLst>
                                  <p:childTnLst>
                                    <p:set>
                                      <p:cBhvr>
                                        <p:cTn id="54" dur="1" fill="hold">
                                          <p:stCondLst>
                                            <p:cond delay="0"/>
                                          </p:stCondLst>
                                        </p:cTn>
                                        <p:tgtEl>
                                          <p:spTgt spid="119"/>
                                        </p:tgtEl>
                                        <p:attrNameLst>
                                          <p:attrName>style.visibility</p:attrName>
                                        </p:attrNameLst>
                                      </p:cBhvr>
                                      <p:to>
                                        <p:strVal val="visible"/>
                                      </p:to>
                                    </p:set>
                                    <p:animEffect transition="in" filter="barn(inVertical)">
                                      <p:cBhvr>
                                        <p:cTn id="55" dur="500"/>
                                        <p:tgtEl>
                                          <p:spTgt spid="119"/>
                                        </p:tgtEl>
                                      </p:cBhvr>
                                    </p:animEffect>
                                  </p:childTnLst>
                                </p:cTn>
                              </p:par>
                            </p:childTnLst>
                          </p:cTn>
                        </p:par>
                        <p:par>
                          <p:cTn id="56" fill="hold">
                            <p:stCondLst>
                              <p:cond delay="6500"/>
                            </p:stCondLst>
                            <p:childTnLst>
                              <p:par>
                                <p:cTn id="57" presetID="22" presetClass="entr" presetSubtype="2" fill="hold" nodeType="afterEffect">
                                  <p:stCondLst>
                                    <p:cond delay="0"/>
                                  </p:stCondLst>
                                  <p:childTnLst>
                                    <p:set>
                                      <p:cBhvr>
                                        <p:cTn id="58" dur="1" fill="hold">
                                          <p:stCondLst>
                                            <p:cond delay="0"/>
                                          </p:stCondLst>
                                        </p:cTn>
                                        <p:tgtEl>
                                          <p:spTgt spid="123"/>
                                        </p:tgtEl>
                                        <p:attrNameLst>
                                          <p:attrName>style.visibility</p:attrName>
                                        </p:attrNameLst>
                                      </p:cBhvr>
                                      <p:to>
                                        <p:strVal val="visible"/>
                                      </p:to>
                                    </p:set>
                                    <p:animEffect transition="in" filter="wipe(right)">
                                      <p:cBhvr>
                                        <p:cTn id="59" dur="500"/>
                                        <p:tgtEl>
                                          <p:spTgt spid="123"/>
                                        </p:tgtEl>
                                      </p:cBhvr>
                                    </p:animEffect>
                                  </p:childTnLst>
                                </p:cTn>
                              </p:par>
                            </p:childTnLst>
                          </p:cTn>
                        </p:par>
                        <p:par>
                          <p:cTn id="60" fill="hold">
                            <p:stCondLst>
                              <p:cond delay="7000"/>
                            </p:stCondLst>
                            <p:childTnLst>
                              <p:par>
                                <p:cTn id="61" presetID="16" presetClass="entr" presetSubtype="21" fill="hold" grpId="0" nodeType="afterEffect">
                                  <p:stCondLst>
                                    <p:cond delay="0"/>
                                  </p:stCondLst>
                                  <p:childTnLst>
                                    <p:set>
                                      <p:cBhvr>
                                        <p:cTn id="62" dur="1" fill="hold">
                                          <p:stCondLst>
                                            <p:cond delay="0"/>
                                          </p:stCondLst>
                                        </p:cTn>
                                        <p:tgtEl>
                                          <p:spTgt spid="124"/>
                                        </p:tgtEl>
                                        <p:attrNameLst>
                                          <p:attrName>style.visibility</p:attrName>
                                        </p:attrNameLst>
                                      </p:cBhvr>
                                      <p:to>
                                        <p:strVal val="visible"/>
                                      </p:to>
                                    </p:set>
                                    <p:animEffect transition="in" filter="barn(inVertical)">
                                      <p:cBhvr>
                                        <p:cTn id="63" dur="500"/>
                                        <p:tgtEl>
                                          <p:spTgt spid="124"/>
                                        </p:tgtEl>
                                      </p:cBhvr>
                                    </p:animEffect>
                                  </p:childTnLst>
                                </p:cTn>
                              </p:par>
                            </p:childTnLst>
                          </p:cTn>
                        </p:par>
                        <p:par>
                          <p:cTn id="64" fill="hold">
                            <p:stCondLst>
                              <p:cond delay="7500"/>
                            </p:stCondLst>
                            <p:childTnLst>
                              <p:par>
                                <p:cTn id="65" presetID="16" presetClass="entr" presetSubtype="21" fill="hold" grpId="0" nodeType="afterEffect">
                                  <p:stCondLst>
                                    <p:cond delay="0"/>
                                  </p:stCondLst>
                                  <p:childTnLst>
                                    <p:set>
                                      <p:cBhvr>
                                        <p:cTn id="66" dur="1" fill="hold">
                                          <p:stCondLst>
                                            <p:cond delay="0"/>
                                          </p:stCondLst>
                                        </p:cTn>
                                        <p:tgtEl>
                                          <p:spTgt spid="125"/>
                                        </p:tgtEl>
                                        <p:attrNameLst>
                                          <p:attrName>style.visibility</p:attrName>
                                        </p:attrNameLst>
                                      </p:cBhvr>
                                      <p:to>
                                        <p:strVal val="visible"/>
                                      </p:to>
                                    </p:set>
                                    <p:animEffect transition="in" filter="barn(inVertical)">
                                      <p:cBhvr>
                                        <p:cTn id="67"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3" grpId="0"/>
      <p:bldP spid="115" grpId="0"/>
      <p:bldP spid="116" grpId="0"/>
      <p:bldP spid="118" grpId="0"/>
      <p:bldP spid="119" grpId="0"/>
      <p:bldP spid="124" grpId="0"/>
      <p:bldP spid="125"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กลุ่ม 27"/>
          <p:cNvGrpSpPr/>
          <p:nvPr/>
        </p:nvGrpSpPr>
        <p:grpSpPr>
          <a:xfrm>
            <a:off x="11086494" y="2981325"/>
            <a:ext cx="7161212" cy="2535238"/>
            <a:chOff x="10553094" y="3105150"/>
            <a:chExt cx="7161212" cy="2535238"/>
          </a:xfrm>
        </p:grpSpPr>
        <p:sp>
          <p:nvSpPr>
            <p:cNvPr id="21" name="Freeform 6"/>
            <p:cNvSpPr>
              <a:spLocks/>
            </p:cNvSpPr>
            <p:nvPr/>
          </p:nvSpPr>
          <p:spPr bwMode="auto">
            <a:xfrm>
              <a:off x="10553094" y="3105150"/>
              <a:ext cx="7161212" cy="2535238"/>
            </a:xfrm>
            <a:custGeom>
              <a:avLst/>
              <a:gdLst>
                <a:gd name="T0" fmla="*/ 0 w 370"/>
                <a:gd name="T1" fmla="*/ 131 h 131"/>
                <a:gd name="T2" fmla="*/ 246 w 370"/>
                <a:gd name="T3" fmla="*/ 30 h 131"/>
                <a:gd name="T4" fmla="*/ 370 w 370"/>
                <a:gd name="T5" fmla="*/ 131 h 131"/>
                <a:gd name="T6" fmla="*/ 0 w 370"/>
                <a:gd name="T7" fmla="*/ 131 h 131"/>
              </a:gdLst>
              <a:ahLst/>
              <a:cxnLst>
                <a:cxn ang="0">
                  <a:pos x="T0" y="T1"/>
                </a:cxn>
                <a:cxn ang="0">
                  <a:pos x="T2" y="T3"/>
                </a:cxn>
                <a:cxn ang="0">
                  <a:pos x="T4" y="T5"/>
                </a:cxn>
                <a:cxn ang="0">
                  <a:pos x="T6" y="T7"/>
                </a:cxn>
              </a:cxnLst>
              <a:rect l="0" t="0" r="r" b="b"/>
              <a:pathLst>
                <a:path w="370" h="131">
                  <a:moveTo>
                    <a:pt x="0" y="131"/>
                  </a:moveTo>
                  <a:cubicBezTo>
                    <a:pt x="47" y="45"/>
                    <a:pt x="149" y="0"/>
                    <a:pt x="246" y="30"/>
                  </a:cubicBezTo>
                  <a:cubicBezTo>
                    <a:pt x="301" y="47"/>
                    <a:pt x="345" y="84"/>
                    <a:pt x="370" y="131"/>
                  </a:cubicBezTo>
                  <a:lnTo>
                    <a:pt x="0" y="13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4" name="Freeform 9"/>
            <p:cNvSpPr>
              <a:spLocks/>
            </p:cNvSpPr>
            <p:nvPr/>
          </p:nvSpPr>
          <p:spPr bwMode="auto">
            <a:xfrm>
              <a:off x="15372744" y="4343400"/>
              <a:ext cx="1025525" cy="1025525"/>
            </a:xfrm>
            <a:custGeom>
              <a:avLst/>
              <a:gdLst>
                <a:gd name="T0" fmla="*/ 4 w 53"/>
                <a:gd name="T1" fmla="*/ 20 h 53"/>
                <a:gd name="T2" fmla="*/ 33 w 53"/>
                <a:gd name="T3" fmla="*/ 4 h 53"/>
                <a:gd name="T4" fmla="*/ 49 w 53"/>
                <a:gd name="T5" fmla="*/ 34 h 53"/>
                <a:gd name="T6" fmla="*/ 19 w 53"/>
                <a:gd name="T7" fmla="*/ 49 h 53"/>
                <a:gd name="T8" fmla="*/ 4 w 53"/>
                <a:gd name="T9" fmla="*/ 20 h 53"/>
              </a:gdLst>
              <a:ahLst/>
              <a:cxnLst>
                <a:cxn ang="0">
                  <a:pos x="T0" y="T1"/>
                </a:cxn>
                <a:cxn ang="0">
                  <a:pos x="T2" y="T3"/>
                </a:cxn>
                <a:cxn ang="0">
                  <a:pos x="T4" y="T5"/>
                </a:cxn>
                <a:cxn ang="0">
                  <a:pos x="T6" y="T7"/>
                </a:cxn>
                <a:cxn ang="0">
                  <a:pos x="T8" y="T9"/>
                </a:cxn>
              </a:cxnLst>
              <a:rect l="0" t="0" r="r" b="b"/>
              <a:pathLst>
                <a:path w="53" h="53">
                  <a:moveTo>
                    <a:pt x="4" y="20"/>
                  </a:moveTo>
                  <a:cubicBezTo>
                    <a:pt x="8" y="7"/>
                    <a:pt x="21" y="0"/>
                    <a:pt x="33" y="4"/>
                  </a:cubicBezTo>
                  <a:cubicBezTo>
                    <a:pt x="46" y="8"/>
                    <a:pt x="53" y="21"/>
                    <a:pt x="49" y="34"/>
                  </a:cubicBezTo>
                  <a:cubicBezTo>
                    <a:pt x="45" y="46"/>
                    <a:pt x="32" y="53"/>
                    <a:pt x="19" y="49"/>
                  </a:cubicBezTo>
                  <a:cubicBezTo>
                    <a:pt x="7" y="46"/>
                    <a:pt x="0" y="32"/>
                    <a:pt x="4"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75" name="TextBox 74"/>
            <p:cNvSpPr txBox="1"/>
            <p:nvPr/>
          </p:nvSpPr>
          <p:spPr>
            <a:xfrm>
              <a:off x="11668512" y="4233042"/>
              <a:ext cx="3617525" cy="1329558"/>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83" name="กลุ่ม 82"/>
            <p:cNvGrpSpPr/>
            <p:nvPr/>
          </p:nvGrpSpPr>
          <p:grpSpPr>
            <a:xfrm>
              <a:off x="15523556" y="4698698"/>
              <a:ext cx="723900" cy="400050"/>
              <a:chOff x="17619663" y="4157663"/>
              <a:chExt cx="723900" cy="400050"/>
            </a:xfrm>
            <a:solidFill>
              <a:schemeClr val="accent6"/>
            </a:solidFill>
          </p:grpSpPr>
          <p:sp>
            <p:nvSpPr>
              <p:cNvPr id="84"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31" name="กลุ่ม 30"/>
          <p:cNvGrpSpPr/>
          <p:nvPr/>
        </p:nvGrpSpPr>
        <p:grpSpPr>
          <a:xfrm>
            <a:off x="7622569" y="9677400"/>
            <a:ext cx="7045325" cy="2438400"/>
            <a:chOff x="7089169" y="9801225"/>
            <a:chExt cx="7045325" cy="2438400"/>
          </a:xfrm>
        </p:grpSpPr>
        <p:sp>
          <p:nvSpPr>
            <p:cNvPr id="22" name="Freeform 7"/>
            <p:cNvSpPr>
              <a:spLocks/>
            </p:cNvSpPr>
            <p:nvPr/>
          </p:nvSpPr>
          <p:spPr bwMode="auto">
            <a:xfrm>
              <a:off x="7089169" y="9801225"/>
              <a:ext cx="7045325" cy="2438400"/>
            </a:xfrm>
            <a:custGeom>
              <a:avLst/>
              <a:gdLst>
                <a:gd name="T0" fmla="*/ 0 w 364"/>
                <a:gd name="T1" fmla="*/ 0 h 126"/>
                <a:gd name="T2" fmla="*/ 243 w 364"/>
                <a:gd name="T3" fmla="*/ 97 h 126"/>
                <a:gd name="T4" fmla="*/ 364 w 364"/>
                <a:gd name="T5" fmla="*/ 0 h 126"/>
                <a:gd name="T6" fmla="*/ 0 w 364"/>
                <a:gd name="T7" fmla="*/ 0 h 126"/>
              </a:gdLst>
              <a:ahLst/>
              <a:cxnLst>
                <a:cxn ang="0">
                  <a:pos x="T0" y="T1"/>
                </a:cxn>
                <a:cxn ang="0">
                  <a:pos x="T2" y="T3"/>
                </a:cxn>
                <a:cxn ang="0">
                  <a:pos x="T4" y="T5"/>
                </a:cxn>
                <a:cxn ang="0">
                  <a:pos x="T6" y="T7"/>
                </a:cxn>
              </a:cxnLst>
              <a:rect l="0" t="0" r="r" b="b"/>
              <a:pathLst>
                <a:path w="364" h="126">
                  <a:moveTo>
                    <a:pt x="0" y="0"/>
                  </a:moveTo>
                  <a:cubicBezTo>
                    <a:pt x="47" y="84"/>
                    <a:pt x="148" y="126"/>
                    <a:pt x="243" y="97"/>
                  </a:cubicBezTo>
                  <a:cubicBezTo>
                    <a:pt x="296" y="81"/>
                    <a:pt x="338" y="45"/>
                    <a:pt x="364"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7" name="Freeform 12"/>
            <p:cNvSpPr>
              <a:spLocks/>
            </p:cNvSpPr>
            <p:nvPr/>
          </p:nvSpPr>
          <p:spPr bwMode="auto">
            <a:xfrm>
              <a:off x="8289319" y="9917113"/>
              <a:ext cx="1025525" cy="1025525"/>
            </a:xfrm>
            <a:custGeom>
              <a:avLst/>
              <a:gdLst>
                <a:gd name="T0" fmla="*/ 49 w 53"/>
                <a:gd name="T1" fmla="*/ 19 h 53"/>
                <a:gd name="T2" fmla="*/ 20 w 53"/>
                <a:gd name="T3" fmla="*/ 4 h 53"/>
                <a:gd name="T4" fmla="*/ 4 w 53"/>
                <a:gd name="T5" fmla="*/ 33 h 53"/>
                <a:gd name="T6" fmla="*/ 34 w 53"/>
                <a:gd name="T7" fmla="*/ 49 h 53"/>
                <a:gd name="T8" fmla="*/ 49 w 53"/>
                <a:gd name="T9" fmla="*/ 19 h 53"/>
              </a:gdLst>
              <a:ahLst/>
              <a:cxnLst>
                <a:cxn ang="0">
                  <a:pos x="T0" y="T1"/>
                </a:cxn>
                <a:cxn ang="0">
                  <a:pos x="T2" y="T3"/>
                </a:cxn>
                <a:cxn ang="0">
                  <a:pos x="T4" y="T5"/>
                </a:cxn>
                <a:cxn ang="0">
                  <a:pos x="T6" y="T7"/>
                </a:cxn>
                <a:cxn ang="0">
                  <a:pos x="T8" y="T9"/>
                </a:cxn>
              </a:cxnLst>
              <a:rect l="0" t="0" r="r" b="b"/>
              <a:pathLst>
                <a:path w="53" h="53">
                  <a:moveTo>
                    <a:pt x="49" y="19"/>
                  </a:moveTo>
                  <a:cubicBezTo>
                    <a:pt x="46" y="7"/>
                    <a:pt x="32" y="0"/>
                    <a:pt x="20" y="4"/>
                  </a:cubicBezTo>
                  <a:cubicBezTo>
                    <a:pt x="7" y="8"/>
                    <a:pt x="0" y="21"/>
                    <a:pt x="4" y="33"/>
                  </a:cubicBezTo>
                  <a:cubicBezTo>
                    <a:pt x="8" y="46"/>
                    <a:pt x="21" y="53"/>
                    <a:pt x="34" y="49"/>
                  </a:cubicBezTo>
                  <a:cubicBezTo>
                    <a:pt x="46" y="45"/>
                    <a:pt x="53" y="32"/>
                    <a:pt x="49"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82" name="TextBox 81"/>
            <p:cNvSpPr txBox="1"/>
            <p:nvPr/>
          </p:nvSpPr>
          <p:spPr>
            <a:xfrm>
              <a:off x="9418637" y="9906000"/>
              <a:ext cx="3617525"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86" name="Freeform 94"/>
            <p:cNvSpPr>
              <a:spLocks noEditPoints="1"/>
            </p:cNvSpPr>
            <p:nvPr/>
          </p:nvSpPr>
          <p:spPr bwMode="auto">
            <a:xfrm>
              <a:off x="8456612" y="10139362"/>
              <a:ext cx="733425" cy="58102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9" name="กลุ่ม 28"/>
          <p:cNvGrpSpPr/>
          <p:nvPr/>
        </p:nvGrpSpPr>
        <p:grpSpPr>
          <a:xfrm>
            <a:off x="10603894" y="5516563"/>
            <a:ext cx="8128000" cy="1973263"/>
            <a:chOff x="10070494" y="5640388"/>
            <a:chExt cx="8128000" cy="1973263"/>
          </a:xfrm>
        </p:grpSpPr>
        <p:sp>
          <p:nvSpPr>
            <p:cNvPr id="20" name="Freeform 5"/>
            <p:cNvSpPr>
              <a:spLocks/>
            </p:cNvSpPr>
            <p:nvPr/>
          </p:nvSpPr>
          <p:spPr bwMode="auto">
            <a:xfrm>
              <a:off x="10070494" y="5640388"/>
              <a:ext cx="8128000" cy="1973263"/>
            </a:xfrm>
            <a:custGeom>
              <a:avLst/>
              <a:gdLst>
                <a:gd name="T0" fmla="*/ 420 w 420"/>
                <a:gd name="T1" fmla="*/ 102 h 102"/>
                <a:gd name="T2" fmla="*/ 0 w 420"/>
                <a:gd name="T3" fmla="*/ 102 h 102"/>
                <a:gd name="T4" fmla="*/ 9 w 420"/>
                <a:gd name="T5" fmla="*/ 38 h 102"/>
                <a:gd name="T6" fmla="*/ 25 w 420"/>
                <a:gd name="T7" fmla="*/ 0 h 102"/>
                <a:gd name="T8" fmla="*/ 395 w 420"/>
                <a:gd name="T9" fmla="*/ 0 h 102"/>
                <a:gd name="T10" fmla="*/ 420 w 420"/>
                <a:gd name="T11" fmla="*/ 102 h 102"/>
              </a:gdLst>
              <a:ahLst/>
              <a:cxnLst>
                <a:cxn ang="0">
                  <a:pos x="T0" y="T1"/>
                </a:cxn>
                <a:cxn ang="0">
                  <a:pos x="T2" y="T3"/>
                </a:cxn>
                <a:cxn ang="0">
                  <a:pos x="T4" y="T5"/>
                </a:cxn>
                <a:cxn ang="0">
                  <a:pos x="T6" y="T7"/>
                </a:cxn>
                <a:cxn ang="0">
                  <a:pos x="T8" y="T9"/>
                </a:cxn>
                <a:cxn ang="0">
                  <a:pos x="T10" y="T11"/>
                </a:cxn>
              </a:cxnLst>
              <a:rect l="0" t="0" r="r" b="b"/>
              <a:pathLst>
                <a:path w="420" h="102">
                  <a:moveTo>
                    <a:pt x="420" y="102"/>
                  </a:moveTo>
                  <a:cubicBezTo>
                    <a:pt x="0" y="102"/>
                    <a:pt x="0" y="102"/>
                    <a:pt x="0" y="102"/>
                  </a:cubicBezTo>
                  <a:cubicBezTo>
                    <a:pt x="0" y="81"/>
                    <a:pt x="3" y="59"/>
                    <a:pt x="9" y="38"/>
                  </a:cubicBezTo>
                  <a:cubicBezTo>
                    <a:pt x="13" y="25"/>
                    <a:pt x="19" y="12"/>
                    <a:pt x="25" y="0"/>
                  </a:cubicBezTo>
                  <a:cubicBezTo>
                    <a:pt x="395" y="0"/>
                    <a:pt x="395" y="0"/>
                    <a:pt x="395" y="0"/>
                  </a:cubicBezTo>
                  <a:cubicBezTo>
                    <a:pt x="412" y="31"/>
                    <a:pt x="420" y="66"/>
                    <a:pt x="420" y="10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5" name="Freeform 10"/>
            <p:cNvSpPr>
              <a:spLocks/>
            </p:cNvSpPr>
            <p:nvPr/>
          </p:nvSpPr>
          <p:spPr bwMode="auto">
            <a:xfrm>
              <a:off x="15391794" y="6200775"/>
              <a:ext cx="1025525" cy="1025525"/>
            </a:xfrm>
            <a:custGeom>
              <a:avLst/>
              <a:gdLst>
                <a:gd name="T0" fmla="*/ 4 w 53"/>
                <a:gd name="T1" fmla="*/ 19 h 53"/>
                <a:gd name="T2" fmla="*/ 34 w 53"/>
                <a:gd name="T3" fmla="*/ 4 h 53"/>
                <a:gd name="T4" fmla="*/ 49 w 53"/>
                <a:gd name="T5" fmla="*/ 33 h 53"/>
                <a:gd name="T6" fmla="*/ 20 w 53"/>
                <a:gd name="T7" fmla="*/ 49 h 53"/>
                <a:gd name="T8" fmla="*/ 4 w 53"/>
                <a:gd name="T9" fmla="*/ 19 h 53"/>
              </a:gdLst>
              <a:ahLst/>
              <a:cxnLst>
                <a:cxn ang="0">
                  <a:pos x="T0" y="T1"/>
                </a:cxn>
                <a:cxn ang="0">
                  <a:pos x="T2" y="T3"/>
                </a:cxn>
                <a:cxn ang="0">
                  <a:pos x="T4" y="T5"/>
                </a:cxn>
                <a:cxn ang="0">
                  <a:pos x="T6" y="T7"/>
                </a:cxn>
                <a:cxn ang="0">
                  <a:pos x="T8" y="T9"/>
                </a:cxn>
              </a:cxnLst>
              <a:rect l="0" t="0" r="r" b="b"/>
              <a:pathLst>
                <a:path w="53" h="53">
                  <a:moveTo>
                    <a:pt x="4" y="19"/>
                  </a:moveTo>
                  <a:cubicBezTo>
                    <a:pt x="8" y="7"/>
                    <a:pt x="21" y="0"/>
                    <a:pt x="34" y="4"/>
                  </a:cubicBezTo>
                  <a:cubicBezTo>
                    <a:pt x="46" y="8"/>
                    <a:pt x="53" y="21"/>
                    <a:pt x="49" y="33"/>
                  </a:cubicBezTo>
                  <a:cubicBezTo>
                    <a:pt x="45" y="46"/>
                    <a:pt x="32" y="53"/>
                    <a:pt x="20" y="49"/>
                  </a:cubicBezTo>
                  <a:cubicBezTo>
                    <a:pt x="7" y="45"/>
                    <a:pt x="0" y="32"/>
                    <a:pt x="4"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67" name="TextBox 66"/>
            <p:cNvSpPr txBox="1"/>
            <p:nvPr/>
          </p:nvSpPr>
          <p:spPr>
            <a:xfrm>
              <a:off x="10324962" y="6202573"/>
              <a:ext cx="5015789" cy="960227"/>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87" name="Freeform 103"/>
            <p:cNvSpPr>
              <a:spLocks noEditPoints="1"/>
            </p:cNvSpPr>
            <p:nvPr/>
          </p:nvSpPr>
          <p:spPr bwMode="auto">
            <a:xfrm>
              <a:off x="15633093" y="6440950"/>
              <a:ext cx="542925" cy="638175"/>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30" name="กลุ่ม 29"/>
          <p:cNvGrpSpPr/>
          <p:nvPr/>
        </p:nvGrpSpPr>
        <p:grpSpPr>
          <a:xfrm>
            <a:off x="7081232" y="7723188"/>
            <a:ext cx="8128000" cy="1954213"/>
            <a:chOff x="6547832" y="7847013"/>
            <a:chExt cx="8128000" cy="1954213"/>
          </a:xfrm>
        </p:grpSpPr>
        <p:sp>
          <p:nvSpPr>
            <p:cNvPr id="23" name="Freeform 8"/>
            <p:cNvSpPr>
              <a:spLocks/>
            </p:cNvSpPr>
            <p:nvPr/>
          </p:nvSpPr>
          <p:spPr bwMode="auto">
            <a:xfrm>
              <a:off x="6547832" y="7847013"/>
              <a:ext cx="8128000" cy="1954213"/>
            </a:xfrm>
            <a:custGeom>
              <a:avLst/>
              <a:gdLst>
                <a:gd name="T0" fmla="*/ 420 w 420"/>
                <a:gd name="T1" fmla="*/ 0 h 101"/>
                <a:gd name="T2" fmla="*/ 0 w 420"/>
                <a:gd name="T3" fmla="*/ 0 h 101"/>
                <a:gd name="T4" fmla="*/ 9 w 420"/>
                <a:gd name="T5" fmla="*/ 58 h 101"/>
                <a:gd name="T6" fmla="*/ 27 w 420"/>
                <a:gd name="T7" fmla="*/ 101 h 101"/>
                <a:gd name="T8" fmla="*/ 392 w 420"/>
                <a:gd name="T9" fmla="*/ 101 h 101"/>
                <a:gd name="T10" fmla="*/ 420 w 420"/>
                <a:gd name="T11" fmla="*/ 0 h 101"/>
              </a:gdLst>
              <a:ahLst/>
              <a:cxnLst>
                <a:cxn ang="0">
                  <a:pos x="T0" y="T1"/>
                </a:cxn>
                <a:cxn ang="0">
                  <a:pos x="T2" y="T3"/>
                </a:cxn>
                <a:cxn ang="0">
                  <a:pos x="T4" y="T5"/>
                </a:cxn>
                <a:cxn ang="0">
                  <a:pos x="T6" y="T7"/>
                </a:cxn>
                <a:cxn ang="0">
                  <a:pos x="T8" y="T9"/>
                </a:cxn>
                <a:cxn ang="0">
                  <a:pos x="T10" y="T11"/>
                </a:cxn>
              </a:cxnLst>
              <a:rect l="0" t="0" r="r" b="b"/>
              <a:pathLst>
                <a:path w="420" h="101">
                  <a:moveTo>
                    <a:pt x="420" y="0"/>
                  </a:moveTo>
                  <a:cubicBezTo>
                    <a:pt x="0" y="0"/>
                    <a:pt x="0" y="0"/>
                    <a:pt x="0" y="0"/>
                  </a:cubicBezTo>
                  <a:cubicBezTo>
                    <a:pt x="0" y="19"/>
                    <a:pt x="3" y="39"/>
                    <a:pt x="9" y="58"/>
                  </a:cubicBezTo>
                  <a:cubicBezTo>
                    <a:pt x="14" y="73"/>
                    <a:pt x="20" y="88"/>
                    <a:pt x="27" y="101"/>
                  </a:cubicBezTo>
                  <a:cubicBezTo>
                    <a:pt x="392" y="101"/>
                    <a:pt x="392" y="101"/>
                    <a:pt x="392" y="101"/>
                  </a:cubicBezTo>
                  <a:cubicBezTo>
                    <a:pt x="410" y="70"/>
                    <a:pt x="419" y="36"/>
                    <a:pt x="420"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6" name="Freeform 11"/>
            <p:cNvSpPr>
              <a:spLocks/>
            </p:cNvSpPr>
            <p:nvPr/>
          </p:nvSpPr>
          <p:spPr bwMode="auto">
            <a:xfrm>
              <a:off x="8289319" y="8213725"/>
              <a:ext cx="1025525" cy="1025525"/>
            </a:xfrm>
            <a:custGeom>
              <a:avLst/>
              <a:gdLst>
                <a:gd name="T0" fmla="*/ 49 w 53"/>
                <a:gd name="T1" fmla="*/ 19 h 53"/>
                <a:gd name="T2" fmla="*/ 20 w 53"/>
                <a:gd name="T3" fmla="*/ 4 h 53"/>
                <a:gd name="T4" fmla="*/ 4 w 53"/>
                <a:gd name="T5" fmla="*/ 33 h 53"/>
                <a:gd name="T6" fmla="*/ 34 w 53"/>
                <a:gd name="T7" fmla="*/ 49 h 53"/>
                <a:gd name="T8" fmla="*/ 49 w 53"/>
                <a:gd name="T9" fmla="*/ 19 h 53"/>
              </a:gdLst>
              <a:ahLst/>
              <a:cxnLst>
                <a:cxn ang="0">
                  <a:pos x="T0" y="T1"/>
                </a:cxn>
                <a:cxn ang="0">
                  <a:pos x="T2" y="T3"/>
                </a:cxn>
                <a:cxn ang="0">
                  <a:pos x="T4" y="T5"/>
                </a:cxn>
                <a:cxn ang="0">
                  <a:pos x="T6" y="T7"/>
                </a:cxn>
                <a:cxn ang="0">
                  <a:pos x="T8" y="T9"/>
                </a:cxn>
              </a:cxnLst>
              <a:rect l="0" t="0" r="r" b="b"/>
              <a:pathLst>
                <a:path w="53" h="53">
                  <a:moveTo>
                    <a:pt x="49" y="19"/>
                  </a:moveTo>
                  <a:cubicBezTo>
                    <a:pt x="46" y="7"/>
                    <a:pt x="32" y="0"/>
                    <a:pt x="20" y="4"/>
                  </a:cubicBezTo>
                  <a:cubicBezTo>
                    <a:pt x="7" y="8"/>
                    <a:pt x="0" y="21"/>
                    <a:pt x="4" y="33"/>
                  </a:cubicBezTo>
                  <a:cubicBezTo>
                    <a:pt x="8" y="46"/>
                    <a:pt x="21" y="53"/>
                    <a:pt x="34" y="49"/>
                  </a:cubicBezTo>
                  <a:cubicBezTo>
                    <a:pt x="46" y="45"/>
                    <a:pt x="53" y="32"/>
                    <a:pt x="49"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66" name="TextBox 65"/>
            <p:cNvSpPr txBox="1"/>
            <p:nvPr/>
          </p:nvSpPr>
          <p:spPr>
            <a:xfrm>
              <a:off x="9432733" y="8305800"/>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88" name="Freeform 147"/>
            <p:cNvSpPr>
              <a:spLocks noEditPoints="1"/>
            </p:cNvSpPr>
            <p:nvPr/>
          </p:nvSpPr>
          <p:spPr bwMode="auto">
            <a:xfrm>
              <a:off x="8428037" y="8382000"/>
              <a:ext cx="657225" cy="523875"/>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89" name="กลุ่ม 88"/>
          <p:cNvGrpSpPr/>
          <p:nvPr/>
        </p:nvGrpSpPr>
        <p:grpSpPr>
          <a:xfrm>
            <a:off x="5038357" y="3066483"/>
            <a:ext cx="4493359" cy="1698890"/>
            <a:chOff x="1084743" y="20942"/>
            <a:chExt cx="4493359" cy="1698890"/>
          </a:xfrm>
        </p:grpSpPr>
        <p:sp>
          <p:nvSpPr>
            <p:cNvPr id="90" name="TextBox 89"/>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91" name="กลุ่ม 90"/>
            <p:cNvGrpSpPr/>
            <p:nvPr/>
          </p:nvGrpSpPr>
          <p:grpSpPr>
            <a:xfrm>
              <a:off x="1084743" y="222069"/>
              <a:ext cx="927304" cy="927304"/>
              <a:chOff x="1095022" y="-1242008"/>
              <a:chExt cx="1371600" cy="1371600"/>
            </a:xfrm>
          </p:grpSpPr>
          <p:sp>
            <p:nvSpPr>
              <p:cNvPr id="92" name="วงรี 91"/>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93"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94" name="กลุ่ม 93"/>
          <p:cNvGrpSpPr/>
          <p:nvPr/>
        </p:nvGrpSpPr>
        <p:grpSpPr>
          <a:xfrm>
            <a:off x="5032878" y="4829175"/>
            <a:ext cx="4493359" cy="1698890"/>
            <a:chOff x="1084743" y="20942"/>
            <a:chExt cx="4493359" cy="1698890"/>
          </a:xfrm>
        </p:grpSpPr>
        <p:sp>
          <p:nvSpPr>
            <p:cNvPr id="95" name="TextBox 94"/>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96" name="กลุ่ม 95"/>
            <p:cNvGrpSpPr/>
            <p:nvPr/>
          </p:nvGrpSpPr>
          <p:grpSpPr>
            <a:xfrm>
              <a:off x="1084743" y="222069"/>
              <a:ext cx="927304" cy="927304"/>
              <a:chOff x="1095022" y="-1242008"/>
              <a:chExt cx="1371600" cy="1371600"/>
            </a:xfrm>
          </p:grpSpPr>
          <p:sp>
            <p:nvSpPr>
              <p:cNvPr id="99" name="วงรี 98"/>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0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01" name="กลุ่ม 100"/>
          <p:cNvGrpSpPr/>
          <p:nvPr/>
        </p:nvGrpSpPr>
        <p:grpSpPr>
          <a:xfrm>
            <a:off x="16050478" y="8094398"/>
            <a:ext cx="4493359" cy="1698890"/>
            <a:chOff x="1084743" y="20942"/>
            <a:chExt cx="4493359" cy="1698890"/>
          </a:xfrm>
        </p:grpSpPr>
        <p:sp>
          <p:nvSpPr>
            <p:cNvPr id="102" name="TextBox 101"/>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03" name="กลุ่ม 102"/>
            <p:cNvGrpSpPr/>
            <p:nvPr/>
          </p:nvGrpSpPr>
          <p:grpSpPr>
            <a:xfrm>
              <a:off x="1084743" y="222069"/>
              <a:ext cx="927304" cy="927304"/>
              <a:chOff x="1095022" y="-1242008"/>
              <a:chExt cx="1371600" cy="1371600"/>
            </a:xfrm>
          </p:grpSpPr>
          <p:sp>
            <p:nvSpPr>
              <p:cNvPr id="104" name="วงรี 103"/>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05"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06" name="กลุ่ม 105"/>
          <p:cNvGrpSpPr/>
          <p:nvPr/>
        </p:nvGrpSpPr>
        <p:grpSpPr>
          <a:xfrm>
            <a:off x="16044999" y="9857090"/>
            <a:ext cx="4493359" cy="1698890"/>
            <a:chOff x="1084743" y="20942"/>
            <a:chExt cx="4493359" cy="1698890"/>
          </a:xfrm>
        </p:grpSpPr>
        <p:sp>
          <p:nvSpPr>
            <p:cNvPr id="107" name="TextBox 106"/>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08" name="กลุ่ม 107"/>
            <p:cNvGrpSpPr/>
            <p:nvPr/>
          </p:nvGrpSpPr>
          <p:grpSpPr>
            <a:xfrm>
              <a:off x="1084743" y="222069"/>
              <a:ext cx="927304" cy="927304"/>
              <a:chOff x="1095022" y="-1242008"/>
              <a:chExt cx="1371600" cy="1371600"/>
            </a:xfrm>
          </p:grpSpPr>
          <p:sp>
            <p:nvSpPr>
              <p:cNvPr id="109" name="วงรี 108"/>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1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54" name="Group 53"/>
          <p:cNvGrpSpPr/>
          <p:nvPr/>
        </p:nvGrpSpPr>
        <p:grpSpPr>
          <a:xfrm>
            <a:off x="9342437" y="0"/>
            <a:ext cx="5121981" cy="1859280"/>
            <a:chOff x="9266237" y="-30479"/>
            <a:chExt cx="5121981" cy="1859280"/>
          </a:xfrm>
        </p:grpSpPr>
        <p:sp>
          <p:nvSpPr>
            <p:cNvPr id="5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6" name="TextBox 5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7" name="กลุ่ม 1"/>
            <p:cNvGrpSpPr/>
            <p:nvPr/>
          </p:nvGrpSpPr>
          <p:grpSpPr>
            <a:xfrm>
              <a:off x="10629638" y="960536"/>
              <a:ext cx="2675199" cy="191868"/>
              <a:chOff x="731836" y="7607630"/>
              <a:chExt cx="3043601" cy="240970"/>
            </a:xfrm>
          </p:grpSpPr>
          <p:sp>
            <p:nvSpPr>
              <p:cNvPr id="5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529333575"/>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left)">
                                      <p:cBhvr>
                                        <p:cTn id="7" dur="500"/>
                                        <p:tgtEl>
                                          <p:spTgt spid="8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wipe(left)">
                                      <p:cBhvr>
                                        <p:cTn id="11" dur="500"/>
                                        <p:tgtEl>
                                          <p:spTgt spid="9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01"/>
                                        </p:tgtEl>
                                        <p:attrNameLst>
                                          <p:attrName>style.visibility</p:attrName>
                                        </p:attrNameLst>
                                      </p:cBhvr>
                                      <p:to>
                                        <p:strVal val="visible"/>
                                      </p:to>
                                    </p:set>
                                    <p:animEffect transition="in" filter="wipe(left)">
                                      <p:cBhvr>
                                        <p:cTn id="15" dur="500"/>
                                        <p:tgtEl>
                                          <p:spTgt spid="101"/>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06"/>
                                        </p:tgtEl>
                                        <p:attrNameLst>
                                          <p:attrName>style.visibility</p:attrName>
                                        </p:attrNameLst>
                                      </p:cBhvr>
                                      <p:to>
                                        <p:strVal val="visible"/>
                                      </p:to>
                                    </p:set>
                                    <p:animEffect transition="in" filter="wipe(left)">
                                      <p:cBhvr>
                                        <p:cTn id="19"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กลุ่ม 27"/>
          <p:cNvGrpSpPr/>
          <p:nvPr/>
        </p:nvGrpSpPr>
        <p:grpSpPr>
          <a:xfrm>
            <a:off x="11086494" y="2981325"/>
            <a:ext cx="7161212" cy="2535238"/>
            <a:chOff x="10553094" y="3105150"/>
            <a:chExt cx="7161212" cy="2535238"/>
          </a:xfrm>
        </p:grpSpPr>
        <p:sp>
          <p:nvSpPr>
            <p:cNvPr id="21" name="Freeform 6"/>
            <p:cNvSpPr>
              <a:spLocks/>
            </p:cNvSpPr>
            <p:nvPr/>
          </p:nvSpPr>
          <p:spPr bwMode="auto">
            <a:xfrm>
              <a:off x="10553094" y="3105150"/>
              <a:ext cx="7161212" cy="2535238"/>
            </a:xfrm>
            <a:custGeom>
              <a:avLst/>
              <a:gdLst>
                <a:gd name="T0" fmla="*/ 0 w 370"/>
                <a:gd name="T1" fmla="*/ 131 h 131"/>
                <a:gd name="T2" fmla="*/ 246 w 370"/>
                <a:gd name="T3" fmla="*/ 30 h 131"/>
                <a:gd name="T4" fmla="*/ 370 w 370"/>
                <a:gd name="T5" fmla="*/ 131 h 131"/>
                <a:gd name="T6" fmla="*/ 0 w 370"/>
                <a:gd name="T7" fmla="*/ 131 h 131"/>
              </a:gdLst>
              <a:ahLst/>
              <a:cxnLst>
                <a:cxn ang="0">
                  <a:pos x="T0" y="T1"/>
                </a:cxn>
                <a:cxn ang="0">
                  <a:pos x="T2" y="T3"/>
                </a:cxn>
                <a:cxn ang="0">
                  <a:pos x="T4" y="T5"/>
                </a:cxn>
                <a:cxn ang="0">
                  <a:pos x="T6" y="T7"/>
                </a:cxn>
              </a:cxnLst>
              <a:rect l="0" t="0" r="r" b="b"/>
              <a:pathLst>
                <a:path w="370" h="131">
                  <a:moveTo>
                    <a:pt x="0" y="131"/>
                  </a:moveTo>
                  <a:cubicBezTo>
                    <a:pt x="47" y="45"/>
                    <a:pt x="149" y="0"/>
                    <a:pt x="246" y="30"/>
                  </a:cubicBezTo>
                  <a:cubicBezTo>
                    <a:pt x="301" y="47"/>
                    <a:pt x="345" y="84"/>
                    <a:pt x="370" y="131"/>
                  </a:cubicBezTo>
                  <a:lnTo>
                    <a:pt x="0" y="13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4" name="Freeform 9"/>
            <p:cNvSpPr>
              <a:spLocks/>
            </p:cNvSpPr>
            <p:nvPr/>
          </p:nvSpPr>
          <p:spPr bwMode="auto">
            <a:xfrm>
              <a:off x="15372744" y="4343400"/>
              <a:ext cx="1025525" cy="1025525"/>
            </a:xfrm>
            <a:custGeom>
              <a:avLst/>
              <a:gdLst>
                <a:gd name="T0" fmla="*/ 4 w 53"/>
                <a:gd name="T1" fmla="*/ 20 h 53"/>
                <a:gd name="T2" fmla="*/ 33 w 53"/>
                <a:gd name="T3" fmla="*/ 4 h 53"/>
                <a:gd name="T4" fmla="*/ 49 w 53"/>
                <a:gd name="T5" fmla="*/ 34 h 53"/>
                <a:gd name="T6" fmla="*/ 19 w 53"/>
                <a:gd name="T7" fmla="*/ 49 h 53"/>
                <a:gd name="T8" fmla="*/ 4 w 53"/>
                <a:gd name="T9" fmla="*/ 20 h 53"/>
              </a:gdLst>
              <a:ahLst/>
              <a:cxnLst>
                <a:cxn ang="0">
                  <a:pos x="T0" y="T1"/>
                </a:cxn>
                <a:cxn ang="0">
                  <a:pos x="T2" y="T3"/>
                </a:cxn>
                <a:cxn ang="0">
                  <a:pos x="T4" y="T5"/>
                </a:cxn>
                <a:cxn ang="0">
                  <a:pos x="T6" y="T7"/>
                </a:cxn>
                <a:cxn ang="0">
                  <a:pos x="T8" y="T9"/>
                </a:cxn>
              </a:cxnLst>
              <a:rect l="0" t="0" r="r" b="b"/>
              <a:pathLst>
                <a:path w="53" h="53">
                  <a:moveTo>
                    <a:pt x="4" y="20"/>
                  </a:moveTo>
                  <a:cubicBezTo>
                    <a:pt x="8" y="7"/>
                    <a:pt x="21" y="0"/>
                    <a:pt x="33" y="4"/>
                  </a:cubicBezTo>
                  <a:cubicBezTo>
                    <a:pt x="46" y="8"/>
                    <a:pt x="53" y="21"/>
                    <a:pt x="49" y="34"/>
                  </a:cubicBezTo>
                  <a:cubicBezTo>
                    <a:pt x="45" y="46"/>
                    <a:pt x="32" y="53"/>
                    <a:pt x="19" y="49"/>
                  </a:cubicBezTo>
                  <a:cubicBezTo>
                    <a:pt x="7" y="46"/>
                    <a:pt x="0" y="32"/>
                    <a:pt x="4"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75" name="TextBox 74"/>
            <p:cNvSpPr txBox="1"/>
            <p:nvPr/>
          </p:nvSpPr>
          <p:spPr>
            <a:xfrm>
              <a:off x="11668512" y="4233042"/>
              <a:ext cx="3617525" cy="1329558"/>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83" name="กลุ่ม 82"/>
            <p:cNvGrpSpPr/>
            <p:nvPr/>
          </p:nvGrpSpPr>
          <p:grpSpPr>
            <a:xfrm>
              <a:off x="15523556" y="4698698"/>
              <a:ext cx="723900" cy="400050"/>
              <a:chOff x="17619663" y="4157663"/>
              <a:chExt cx="723900" cy="400050"/>
            </a:xfrm>
            <a:solidFill>
              <a:schemeClr val="accent6"/>
            </a:solidFill>
          </p:grpSpPr>
          <p:sp>
            <p:nvSpPr>
              <p:cNvPr id="84"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31" name="กลุ่ม 30"/>
          <p:cNvGrpSpPr/>
          <p:nvPr/>
        </p:nvGrpSpPr>
        <p:grpSpPr>
          <a:xfrm>
            <a:off x="7622569" y="9677400"/>
            <a:ext cx="7045325" cy="2438400"/>
            <a:chOff x="7089169" y="9801225"/>
            <a:chExt cx="7045325" cy="2438400"/>
          </a:xfrm>
        </p:grpSpPr>
        <p:sp>
          <p:nvSpPr>
            <p:cNvPr id="22" name="Freeform 7"/>
            <p:cNvSpPr>
              <a:spLocks/>
            </p:cNvSpPr>
            <p:nvPr/>
          </p:nvSpPr>
          <p:spPr bwMode="auto">
            <a:xfrm>
              <a:off x="7089169" y="9801225"/>
              <a:ext cx="7045325" cy="2438400"/>
            </a:xfrm>
            <a:custGeom>
              <a:avLst/>
              <a:gdLst>
                <a:gd name="T0" fmla="*/ 0 w 364"/>
                <a:gd name="T1" fmla="*/ 0 h 126"/>
                <a:gd name="T2" fmla="*/ 243 w 364"/>
                <a:gd name="T3" fmla="*/ 97 h 126"/>
                <a:gd name="T4" fmla="*/ 364 w 364"/>
                <a:gd name="T5" fmla="*/ 0 h 126"/>
                <a:gd name="T6" fmla="*/ 0 w 364"/>
                <a:gd name="T7" fmla="*/ 0 h 126"/>
              </a:gdLst>
              <a:ahLst/>
              <a:cxnLst>
                <a:cxn ang="0">
                  <a:pos x="T0" y="T1"/>
                </a:cxn>
                <a:cxn ang="0">
                  <a:pos x="T2" y="T3"/>
                </a:cxn>
                <a:cxn ang="0">
                  <a:pos x="T4" y="T5"/>
                </a:cxn>
                <a:cxn ang="0">
                  <a:pos x="T6" y="T7"/>
                </a:cxn>
              </a:cxnLst>
              <a:rect l="0" t="0" r="r" b="b"/>
              <a:pathLst>
                <a:path w="364" h="126">
                  <a:moveTo>
                    <a:pt x="0" y="0"/>
                  </a:moveTo>
                  <a:cubicBezTo>
                    <a:pt x="47" y="84"/>
                    <a:pt x="148" y="126"/>
                    <a:pt x="243" y="97"/>
                  </a:cubicBezTo>
                  <a:cubicBezTo>
                    <a:pt x="296" y="81"/>
                    <a:pt x="338" y="45"/>
                    <a:pt x="364"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7" name="Freeform 12"/>
            <p:cNvSpPr>
              <a:spLocks/>
            </p:cNvSpPr>
            <p:nvPr/>
          </p:nvSpPr>
          <p:spPr bwMode="auto">
            <a:xfrm>
              <a:off x="8289319" y="9917113"/>
              <a:ext cx="1025525" cy="1025525"/>
            </a:xfrm>
            <a:custGeom>
              <a:avLst/>
              <a:gdLst>
                <a:gd name="T0" fmla="*/ 49 w 53"/>
                <a:gd name="T1" fmla="*/ 19 h 53"/>
                <a:gd name="T2" fmla="*/ 20 w 53"/>
                <a:gd name="T3" fmla="*/ 4 h 53"/>
                <a:gd name="T4" fmla="*/ 4 w 53"/>
                <a:gd name="T5" fmla="*/ 33 h 53"/>
                <a:gd name="T6" fmla="*/ 34 w 53"/>
                <a:gd name="T7" fmla="*/ 49 h 53"/>
                <a:gd name="T8" fmla="*/ 49 w 53"/>
                <a:gd name="T9" fmla="*/ 19 h 53"/>
              </a:gdLst>
              <a:ahLst/>
              <a:cxnLst>
                <a:cxn ang="0">
                  <a:pos x="T0" y="T1"/>
                </a:cxn>
                <a:cxn ang="0">
                  <a:pos x="T2" y="T3"/>
                </a:cxn>
                <a:cxn ang="0">
                  <a:pos x="T4" y="T5"/>
                </a:cxn>
                <a:cxn ang="0">
                  <a:pos x="T6" y="T7"/>
                </a:cxn>
                <a:cxn ang="0">
                  <a:pos x="T8" y="T9"/>
                </a:cxn>
              </a:cxnLst>
              <a:rect l="0" t="0" r="r" b="b"/>
              <a:pathLst>
                <a:path w="53" h="53">
                  <a:moveTo>
                    <a:pt x="49" y="19"/>
                  </a:moveTo>
                  <a:cubicBezTo>
                    <a:pt x="46" y="7"/>
                    <a:pt x="32" y="0"/>
                    <a:pt x="20" y="4"/>
                  </a:cubicBezTo>
                  <a:cubicBezTo>
                    <a:pt x="7" y="8"/>
                    <a:pt x="0" y="21"/>
                    <a:pt x="4" y="33"/>
                  </a:cubicBezTo>
                  <a:cubicBezTo>
                    <a:pt x="8" y="46"/>
                    <a:pt x="21" y="53"/>
                    <a:pt x="34" y="49"/>
                  </a:cubicBezTo>
                  <a:cubicBezTo>
                    <a:pt x="46" y="45"/>
                    <a:pt x="53" y="32"/>
                    <a:pt x="49"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82" name="TextBox 81"/>
            <p:cNvSpPr txBox="1"/>
            <p:nvPr/>
          </p:nvSpPr>
          <p:spPr>
            <a:xfrm>
              <a:off x="9418637" y="9906000"/>
              <a:ext cx="3617525"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86" name="Freeform 94"/>
            <p:cNvSpPr>
              <a:spLocks noEditPoints="1"/>
            </p:cNvSpPr>
            <p:nvPr/>
          </p:nvSpPr>
          <p:spPr bwMode="auto">
            <a:xfrm>
              <a:off x="8456612" y="10139362"/>
              <a:ext cx="733425" cy="58102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9" name="กลุ่ม 28"/>
          <p:cNvGrpSpPr/>
          <p:nvPr/>
        </p:nvGrpSpPr>
        <p:grpSpPr>
          <a:xfrm>
            <a:off x="10603894" y="5516563"/>
            <a:ext cx="8128000" cy="1973263"/>
            <a:chOff x="10070494" y="5640388"/>
            <a:chExt cx="8128000" cy="1973263"/>
          </a:xfrm>
        </p:grpSpPr>
        <p:sp>
          <p:nvSpPr>
            <p:cNvPr id="20" name="Freeform 5"/>
            <p:cNvSpPr>
              <a:spLocks/>
            </p:cNvSpPr>
            <p:nvPr/>
          </p:nvSpPr>
          <p:spPr bwMode="auto">
            <a:xfrm>
              <a:off x="10070494" y="5640388"/>
              <a:ext cx="8128000" cy="1973263"/>
            </a:xfrm>
            <a:custGeom>
              <a:avLst/>
              <a:gdLst>
                <a:gd name="T0" fmla="*/ 420 w 420"/>
                <a:gd name="T1" fmla="*/ 102 h 102"/>
                <a:gd name="T2" fmla="*/ 0 w 420"/>
                <a:gd name="T3" fmla="*/ 102 h 102"/>
                <a:gd name="T4" fmla="*/ 9 w 420"/>
                <a:gd name="T5" fmla="*/ 38 h 102"/>
                <a:gd name="T6" fmla="*/ 25 w 420"/>
                <a:gd name="T7" fmla="*/ 0 h 102"/>
                <a:gd name="T8" fmla="*/ 395 w 420"/>
                <a:gd name="T9" fmla="*/ 0 h 102"/>
                <a:gd name="T10" fmla="*/ 420 w 420"/>
                <a:gd name="T11" fmla="*/ 102 h 102"/>
              </a:gdLst>
              <a:ahLst/>
              <a:cxnLst>
                <a:cxn ang="0">
                  <a:pos x="T0" y="T1"/>
                </a:cxn>
                <a:cxn ang="0">
                  <a:pos x="T2" y="T3"/>
                </a:cxn>
                <a:cxn ang="0">
                  <a:pos x="T4" y="T5"/>
                </a:cxn>
                <a:cxn ang="0">
                  <a:pos x="T6" y="T7"/>
                </a:cxn>
                <a:cxn ang="0">
                  <a:pos x="T8" y="T9"/>
                </a:cxn>
                <a:cxn ang="0">
                  <a:pos x="T10" y="T11"/>
                </a:cxn>
              </a:cxnLst>
              <a:rect l="0" t="0" r="r" b="b"/>
              <a:pathLst>
                <a:path w="420" h="102">
                  <a:moveTo>
                    <a:pt x="420" y="102"/>
                  </a:moveTo>
                  <a:cubicBezTo>
                    <a:pt x="0" y="102"/>
                    <a:pt x="0" y="102"/>
                    <a:pt x="0" y="102"/>
                  </a:cubicBezTo>
                  <a:cubicBezTo>
                    <a:pt x="0" y="81"/>
                    <a:pt x="3" y="59"/>
                    <a:pt x="9" y="38"/>
                  </a:cubicBezTo>
                  <a:cubicBezTo>
                    <a:pt x="13" y="25"/>
                    <a:pt x="19" y="12"/>
                    <a:pt x="25" y="0"/>
                  </a:cubicBezTo>
                  <a:cubicBezTo>
                    <a:pt x="395" y="0"/>
                    <a:pt x="395" y="0"/>
                    <a:pt x="395" y="0"/>
                  </a:cubicBezTo>
                  <a:cubicBezTo>
                    <a:pt x="412" y="31"/>
                    <a:pt x="420" y="66"/>
                    <a:pt x="420" y="10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5" name="Freeform 10"/>
            <p:cNvSpPr>
              <a:spLocks/>
            </p:cNvSpPr>
            <p:nvPr/>
          </p:nvSpPr>
          <p:spPr bwMode="auto">
            <a:xfrm>
              <a:off x="15391794" y="6200775"/>
              <a:ext cx="1025525" cy="1025525"/>
            </a:xfrm>
            <a:custGeom>
              <a:avLst/>
              <a:gdLst>
                <a:gd name="T0" fmla="*/ 4 w 53"/>
                <a:gd name="T1" fmla="*/ 19 h 53"/>
                <a:gd name="T2" fmla="*/ 34 w 53"/>
                <a:gd name="T3" fmla="*/ 4 h 53"/>
                <a:gd name="T4" fmla="*/ 49 w 53"/>
                <a:gd name="T5" fmla="*/ 33 h 53"/>
                <a:gd name="T6" fmla="*/ 20 w 53"/>
                <a:gd name="T7" fmla="*/ 49 h 53"/>
                <a:gd name="T8" fmla="*/ 4 w 53"/>
                <a:gd name="T9" fmla="*/ 19 h 53"/>
              </a:gdLst>
              <a:ahLst/>
              <a:cxnLst>
                <a:cxn ang="0">
                  <a:pos x="T0" y="T1"/>
                </a:cxn>
                <a:cxn ang="0">
                  <a:pos x="T2" y="T3"/>
                </a:cxn>
                <a:cxn ang="0">
                  <a:pos x="T4" y="T5"/>
                </a:cxn>
                <a:cxn ang="0">
                  <a:pos x="T6" y="T7"/>
                </a:cxn>
                <a:cxn ang="0">
                  <a:pos x="T8" y="T9"/>
                </a:cxn>
              </a:cxnLst>
              <a:rect l="0" t="0" r="r" b="b"/>
              <a:pathLst>
                <a:path w="53" h="53">
                  <a:moveTo>
                    <a:pt x="4" y="19"/>
                  </a:moveTo>
                  <a:cubicBezTo>
                    <a:pt x="8" y="7"/>
                    <a:pt x="21" y="0"/>
                    <a:pt x="34" y="4"/>
                  </a:cubicBezTo>
                  <a:cubicBezTo>
                    <a:pt x="46" y="8"/>
                    <a:pt x="53" y="21"/>
                    <a:pt x="49" y="33"/>
                  </a:cubicBezTo>
                  <a:cubicBezTo>
                    <a:pt x="45" y="46"/>
                    <a:pt x="32" y="53"/>
                    <a:pt x="20" y="49"/>
                  </a:cubicBezTo>
                  <a:cubicBezTo>
                    <a:pt x="7" y="45"/>
                    <a:pt x="0" y="32"/>
                    <a:pt x="4"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67" name="TextBox 66"/>
            <p:cNvSpPr txBox="1"/>
            <p:nvPr/>
          </p:nvSpPr>
          <p:spPr>
            <a:xfrm>
              <a:off x="10324962" y="6202573"/>
              <a:ext cx="5015789" cy="960227"/>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87" name="Freeform 103"/>
            <p:cNvSpPr>
              <a:spLocks noEditPoints="1"/>
            </p:cNvSpPr>
            <p:nvPr/>
          </p:nvSpPr>
          <p:spPr bwMode="auto">
            <a:xfrm>
              <a:off x="15633093" y="6440950"/>
              <a:ext cx="542925" cy="638175"/>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30" name="กลุ่ม 29"/>
          <p:cNvGrpSpPr/>
          <p:nvPr/>
        </p:nvGrpSpPr>
        <p:grpSpPr>
          <a:xfrm>
            <a:off x="7081232" y="7723188"/>
            <a:ext cx="8128000" cy="1954213"/>
            <a:chOff x="6547832" y="7847013"/>
            <a:chExt cx="8128000" cy="1954213"/>
          </a:xfrm>
        </p:grpSpPr>
        <p:sp>
          <p:nvSpPr>
            <p:cNvPr id="23" name="Freeform 8"/>
            <p:cNvSpPr>
              <a:spLocks/>
            </p:cNvSpPr>
            <p:nvPr/>
          </p:nvSpPr>
          <p:spPr bwMode="auto">
            <a:xfrm>
              <a:off x="6547832" y="7847013"/>
              <a:ext cx="8128000" cy="1954213"/>
            </a:xfrm>
            <a:custGeom>
              <a:avLst/>
              <a:gdLst>
                <a:gd name="T0" fmla="*/ 420 w 420"/>
                <a:gd name="T1" fmla="*/ 0 h 101"/>
                <a:gd name="T2" fmla="*/ 0 w 420"/>
                <a:gd name="T3" fmla="*/ 0 h 101"/>
                <a:gd name="T4" fmla="*/ 9 w 420"/>
                <a:gd name="T5" fmla="*/ 58 h 101"/>
                <a:gd name="T6" fmla="*/ 27 w 420"/>
                <a:gd name="T7" fmla="*/ 101 h 101"/>
                <a:gd name="T8" fmla="*/ 392 w 420"/>
                <a:gd name="T9" fmla="*/ 101 h 101"/>
                <a:gd name="T10" fmla="*/ 420 w 420"/>
                <a:gd name="T11" fmla="*/ 0 h 101"/>
              </a:gdLst>
              <a:ahLst/>
              <a:cxnLst>
                <a:cxn ang="0">
                  <a:pos x="T0" y="T1"/>
                </a:cxn>
                <a:cxn ang="0">
                  <a:pos x="T2" y="T3"/>
                </a:cxn>
                <a:cxn ang="0">
                  <a:pos x="T4" y="T5"/>
                </a:cxn>
                <a:cxn ang="0">
                  <a:pos x="T6" y="T7"/>
                </a:cxn>
                <a:cxn ang="0">
                  <a:pos x="T8" y="T9"/>
                </a:cxn>
                <a:cxn ang="0">
                  <a:pos x="T10" y="T11"/>
                </a:cxn>
              </a:cxnLst>
              <a:rect l="0" t="0" r="r" b="b"/>
              <a:pathLst>
                <a:path w="420" h="101">
                  <a:moveTo>
                    <a:pt x="420" y="0"/>
                  </a:moveTo>
                  <a:cubicBezTo>
                    <a:pt x="0" y="0"/>
                    <a:pt x="0" y="0"/>
                    <a:pt x="0" y="0"/>
                  </a:cubicBezTo>
                  <a:cubicBezTo>
                    <a:pt x="0" y="19"/>
                    <a:pt x="3" y="39"/>
                    <a:pt x="9" y="58"/>
                  </a:cubicBezTo>
                  <a:cubicBezTo>
                    <a:pt x="14" y="73"/>
                    <a:pt x="20" y="88"/>
                    <a:pt x="27" y="101"/>
                  </a:cubicBezTo>
                  <a:cubicBezTo>
                    <a:pt x="392" y="101"/>
                    <a:pt x="392" y="101"/>
                    <a:pt x="392" y="101"/>
                  </a:cubicBezTo>
                  <a:cubicBezTo>
                    <a:pt x="410" y="70"/>
                    <a:pt x="419" y="36"/>
                    <a:pt x="420"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6" name="Freeform 11"/>
            <p:cNvSpPr>
              <a:spLocks/>
            </p:cNvSpPr>
            <p:nvPr/>
          </p:nvSpPr>
          <p:spPr bwMode="auto">
            <a:xfrm>
              <a:off x="8289319" y="8213725"/>
              <a:ext cx="1025525" cy="1025525"/>
            </a:xfrm>
            <a:custGeom>
              <a:avLst/>
              <a:gdLst>
                <a:gd name="T0" fmla="*/ 49 w 53"/>
                <a:gd name="T1" fmla="*/ 19 h 53"/>
                <a:gd name="T2" fmla="*/ 20 w 53"/>
                <a:gd name="T3" fmla="*/ 4 h 53"/>
                <a:gd name="T4" fmla="*/ 4 w 53"/>
                <a:gd name="T5" fmla="*/ 33 h 53"/>
                <a:gd name="T6" fmla="*/ 34 w 53"/>
                <a:gd name="T7" fmla="*/ 49 h 53"/>
                <a:gd name="T8" fmla="*/ 49 w 53"/>
                <a:gd name="T9" fmla="*/ 19 h 53"/>
              </a:gdLst>
              <a:ahLst/>
              <a:cxnLst>
                <a:cxn ang="0">
                  <a:pos x="T0" y="T1"/>
                </a:cxn>
                <a:cxn ang="0">
                  <a:pos x="T2" y="T3"/>
                </a:cxn>
                <a:cxn ang="0">
                  <a:pos x="T4" y="T5"/>
                </a:cxn>
                <a:cxn ang="0">
                  <a:pos x="T6" y="T7"/>
                </a:cxn>
                <a:cxn ang="0">
                  <a:pos x="T8" y="T9"/>
                </a:cxn>
              </a:cxnLst>
              <a:rect l="0" t="0" r="r" b="b"/>
              <a:pathLst>
                <a:path w="53" h="53">
                  <a:moveTo>
                    <a:pt x="49" y="19"/>
                  </a:moveTo>
                  <a:cubicBezTo>
                    <a:pt x="46" y="7"/>
                    <a:pt x="32" y="0"/>
                    <a:pt x="20" y="4"/>
                  </a:cubicBezTo>
                  <a:cubicBezTo>
                    <a:pt x="7" y="8"/>
                    <a:pt x="0" y="21"/>
                    <a:pt x="4" y="33"/>
                  </a:cubicBezTo>
                  <a:cubicBezTo>
                    <a:pt x="8" y="46"/>
                    <a:pt x="21" y="53"/>
                    <a:pt x="34" y="49"/>
                  </a:cubicBezTo>
                  <a:cubicBezTo>
                    <a:pt x="46" y="45"/>
                    <a:pt x="53" y="32"/>
                    <a:pt x="49"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66" name="TextBox 65"/>
            <p:cNvSpPr txBox="1"/>
            <p:nvPr/>
          </p:nvSpPr>
          <p:spPr>
            <a:xfrm>
              <a:off x="9432733" y="8305800"/>
              <a:ext cx="501578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88" name="Freeform 147"/>
            <p:cNvSpPr>
              <a:spLocks noEditPoints="1"/>
            </p:cNvSpPr>
            <p:nvPr/>
          </p:nvSpPr>
          <p:spPr bwMode="auto">
            <a:xfrm>
              <a:off x="8428037" y="8382000"/>
              <a:ext cx="657225" cy="523875"/>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89" name="กลุ่ม 88"/>
          <p:cNvGrpSpPr/>
          <p:nvPr/>
        </p:nvGrpSpPr>
        <p:grpSpPr>
          <a:xfrm>
            <a:off x="5038357" y="3066483"/>
            <a:ext cx="4493359" cy="1698890"/>
            <a:chOff x="1084743" y="20942"/>
            <a:chExt cx="4493359" cy="1698890"/>
          </a:xfrm>
        </p:grpSpPr>
        <p:sp>
          <p:nvSpPr>
            <p:cNvPr id="90" name="TextBox 89"/>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91" name="กลุ่ม 90"/>
            <p:cNvGrpSpPr/>
            <p:nvPr/>
          </p:nvGrpSpPr>
          <p:grpSpPr>
            <a:xfrm>
              <a:off x="1084743" y="222069"/>
              <a:ext cx="927304" cy="927304"/>
              <a:chOff x="1095022" y="-1242008"/>
              <a:chExt cx="1371600" cy="1371600"/>
            </a:xfrm>
          </p:grpSpPr>
          <p:sp>
            <p:nvSpPr>
              <p:cNvPr id="92" name="วงรี 91"/>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93"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94" name="กลุ่ม 93"/>
          <p:cNvGrpSpPr/>
          <p:nvPr/>
        </p:nvGrpSpPr>
        <p:grpSpPr>
          <a:xfrm>
            <a:off x="5032878" y="4829175"/>
            <a:ext cx="4493359" cy="1698890"/>
            <a:chOff x="1084743" y="20942"/>
            <a:chExt cx="4493359" cy="1698890"/>
          </a:xfrm>
        </p:grpSpPr>
        <p:sp>
          <p:nvSpPr>
            <p:cNvPr id="95" name="TextBox 94"/>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96" name="กลุ่ม 95"/>
            <p:cNvGrpSpPr/>
            <p:nvPr/>
          </p:nvGrpSpPr>
          <p:grpSpPr>
            <a:xfrm>
              <a:off x="1084743" y="222069"/>
              <a:ext cx="927304" cy="927304"/>
              <a:chOff x="1095022" y="-1242008"/>
              <a:chExt cx="1371600" cy="1371600"/>
            </a:xfrm>
          </p:grpSpPr>
          <p:sp>
            <p:nvSpPr>
              <p:cNvPr id="99" name="วงรี 98"/>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0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01" name="กลุ่ม 100"/>
          <p:cNvGrpSpPr/>
          <p:nvPr/>
        </p:nvGrpSpPr>
        <p:grpSpPr>
          <a:xfrm>
            <a:off x="16050478" y="8094398"/>
            <a:ext cx="4493359" cy="1698890"/>
            <a:chOff x="1084743" y="20942"/>
            <a:chExt cx="4493359" cy="1698890"/>
          </a:xfrm>
        </p:grpSpPr>
        <p:sp>
          <p:nvSpPr>
            <p:cNvPr id="102" name="TextBox 101"/>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03" name="กลุ่ม 102"/>
            <p:cNvGrpSpPr/>
            <p:nvPr/>
          </p:nvGrpSpPr>
          <p:grpSpPr>
            <a:xfrm>
              <a:off x="1084743" y="222069"/>
              <a:ext cx="927304" cy="927304"/>
              <a:chOff x="1095022" y="-1242008"/>
              <a:chExt cx="1371600" cy="1371600"/>
            </a:xfrm>
          </p:grpSpPr>
          <p:sp>
            <p:nvSpPr>
              <p:cNvPr id="104" name="วงรี 103"/>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05"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106" name="กลุ่ม 105"/>
          <p:cNvGrpSpPr/>
          <p:nvPr/>
        </p:nvGrpSpPr>
        <p:grpSpPr>
          <a:xfrm>
            <a:off x="16044999" y="9857090"/>
            <a:ext cx="4493359" cy="1698890"/>
            <a:chOff x="1084743" y="20942"/>
            <a:chExt cx="4493359" cy="1698890"/>
          </a:xfrm>
        </p:grpSpPr>
        <p:sp>
          <p:nvSpPr>
            <p:cNvPr id="107" name="TextBox 106"/>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08" name="กลุ่ม 107"/>
            <p:cNvGrpSpPr/>
            <p:nvPr/>
          </p:nvGrpSpPr>
          <p:grpSpPr>
            <a:xfrm>
              <a:off x="1084743" y="222069"/>
              <a:ext cx="927304" cy="927304"/>
              <a:chOff x="1095022" y="-1242008"/>
              <a:chExt cx="1371600" cy="1371600"/>
            </a:xfrm>
          </p:grpSpPr>
          <p:sp>
            <p:nvSpPr>
              <p:cNvPr id="109" name="วงรี 108"/>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10"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54" name="Group 53"/>
          <p:cNvGrpSpPr/>
          <p:nvPr/>
        </p:nvGrpSpPr>
        <p:grpSpPr>
          <a:xfrm>
            <a:off x="9342437" y="0"/>
            <a:ext cx="5121981" cy="1859280"/>
            <a:chOff x="9266237" y="-30479"/>
            <a:chExt cx="5121981" cy="1859280"/>
          </a:xfrm>
        </p:grpSpPr>
        <p:sp>
          <p:nvSpPr>
            <p:cNvPr id="5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6" name="TextBox 5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7" name="กลุ่ม 1"/>
            <p:cNvGrpSpPr/>
            <p:nvPr/>
          </p:nvGrpSpPr>
          <p:grpSpPr>
            <a:xfrm>
              <a:off x="10629638" y="960536"/>
              <a:ext cx="2675199" cy="191868"/>
              <a:chOff x="731836" y="7607630"/>
              <a:chExt cx="3043601" cy="240970"/>
            </a:xfrm>
          </p:grpSpPr>
          <p:sp>
            <p:nvSpPr>
              <p:cNvPr id="5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77565724"/>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left)">
                                      <p:cBhvr>
                                        <p:cTn id="7" dur="500"/>
                                        <p:tgtEl>
                                          <p:spTgt spid="8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wipe(left)">
                                      <p:cBhvr>
                                        <p:cTn id="11" dur="500"/>
                                        <p:tgtEl>
                                          <p:spTgt spid="9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01"/>
                                        </p:tgtEl>
                                        <p:attrNameLst>
                                          <p:attrName>style.visibility</p:attrName>
                                        </p:attrNameLst>
                                      </p:cBhvr>
                                      <p:to>
                                        <p:strVal val="visible"/>
                                      </p:to>
                                    </p:set>
                                    <p:animEffect transition="in" filter="wipe(left)">
                                      <p:cBhvr>
                                        <p:cTn id="15" dur="500"/>
                                        <p:tgtEl>
                                          <p:spTgt spid="101"/>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06"/>
                                        </p:tgtEl>
                                        <p:attrNameLst>
                                          <p:attrName>style.visibility</p:attrName>
                                        </p:attrNameLst>
                                      </p:cBhvr>
                                      <p:to>
                                        <p:strVal val="visible"/>
                                      </p:to>
                                    </p:set>
                                    <p:animEffect transition="in" filter="wipe(left)">
                                      <p:cBhvr>
                                        <p:cTn id="19"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กลุ่ม 8"/>
          <p:cNvGrpSpPr/>
          <p:nvPr/>
        </p:nvGrpSpPr>
        <p:grpSpPr>
          <a:xfrm>
            <a:off x="9755188" y="7793038"/>
            <a:ext cx="4972050" cy="4140200"/>
            <a:chOff x="9755188" y="7793038"/>
            <a:chExt cx="4972050" cy="4140200"/>
          </a:xfrm>
        </p:grpSpPr>
        <p:sp>
          <p:nvSpPr>
            <p:cNvPr id="5" name="Freeform 7"/>
            <p:cNvSpPr>
              <a:spLocks/>
            </p:cNvSpPr>
            <p:nvPr/>
          </p:nvSpPr>
          <p:spPr bwMode="auto">
            <a:xfrm>
              <a:off x="9755188" y="7793038"/>
              <a:ext cx="4972050" cy="4140200"/>
            </a:xfrm>
            <a:custGeom>
              <a:avLst/>
              <a:gdLst>
                <a:gd name="T0" fmla="*/ 7 w 442"/>
                <a:gd name="T1" fmla="*/ 56 h 368"/>
                <a:gd name="T2" fmla="*/ 190 w 442"/>
                <a:gd name="T3" fmla="*/ 351 h 368"/>
                <a:gd name="T4" fmla="*/ 221 w 442"/>
                <a:gd name="T5" fmla="*/ 368 h 368"/>
                <a:gd name="T6" fmla="*/ 252 w 442"/>
                <a:gd name="T7" fmla="*/ 351 h 368"/>
                <a:gd name="T8" fmla="*/ 435 w 442"/>
                <a:gd name="T9" fmla="*/ 56 h 368"/>
                <a:gd name="T10" fmla="*/ 435 w 442"/>
                <a:gd name="T11" fmla="*/ 19 h 368"/>
                <a:gd name="T12" fmla="*/ 403 w 442"/>
                <a:gd name="T13" fmla="*/ 0 h 368"/>
                <a:gd name="T14" fmla="*/ 38 w 442"/>
                <a:gd name="T15" fmla="*/ 0 h 368"/>
                <a:gd name="T16" fmla="*/ 6 w 442"/>
                <a:gd name="T17" fmla="*/ 19 h 368"/>
                <a:gd name="T18" fmla="*/ 7 w 442"/>
                <a:gd name="T19" fmla="*/ 5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 h="368">
                  <a:moveTo>
                    <a:pt x="7" y="56"/>
                  </a:moveTo>
                  <a:cubicBezTo>
                    <a:pt x="190" y="351"/>
                    <a:pt x="190" y="351"/>
                    <a:pt x="190" y="351"/>
                  </a:cubicBezTo>
                  <a:cubicBezTo>
                    <a:pt x="196" y="362"/>
                    <a:pt x="208" y="368"/>
                    <a:pt x="221" y="368"/>
                  </a:cubicBezTo>
                  <a:cubicBezTo>
                    <a:pt x="233" y="368"/>
                    <a:pt x="245" y="362"/>
                    <a:pt x="252" y="351"/>
                  </a:cubicBezTo>
                  <a:cubicBezTo>
                    <a:pt x="435" y="56"/>
                    <a:pt x="435" y="56"/>
                    <a:pt x="435" y="56"/>
                  </a:cubicBezTo>
                  <a:cubicBezTo>
                    <a:pt x="442" y="45"/>
                    <a:pt x="442" y="31"/>
                    <a:pt x="435" y="19"/>
                  </a:cubicBezTo>
                  <a:cubicBezTo>
                    <a:pt x="429" y="7"/>
                    <a:pt x="417" y="0"/>
                    <a:pt x="403" y="0"/>
                  </a:cubicBezTo>
                  <a:cubicBezTo>
                    <a:pt x="38" y="0"/>
                    <a:pt x="38" y="0"/>
                    <a:pt x="38" y="0"/>
                  </a:cubicBezTo>
                  <a:cubicBezTo>
                    <a:pt x="25" y="0"/>
                    <a:pt x="13" y="7"/>
                    <a:pt x="6" y="19"/>
                  </a:cubicBezTo>
                  <a:cubicBezTo>
                    <a:pt x="0" y="31"/>
                    <a:pt x="0" y="45"/>
                    <a:pt x="7" y="5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 name="Oval 9"/>
            <p:cNvSpPr>
              <a:spLocks noChangeArrowheads="1"/>
            </p:cNvSpPr>
            <p:nvPr/>
          </p:nvSpPr>
          <p:spPr bwMode="auto">
            <a:xfrm>
              <a:off x="11588750" y="7894638"/>
              <a:ext cx="1304925" cy="13049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62" name="TextBox 61"/>
            <p:cNvSpPr txBox="1"/>
            <p:nvPr/>
          </p:nvSpPr>
          <p:spPr>
            <a:xfrm>
              <a:off x="10403981" y="9338442"/>
              <a:ext cx="3617525"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63" name="Freeform 191"/>
            <p:cNvSpPr>
              <a:spLocks noEditPoints="1"/>
            </p:cNvSpPr>
            <p:nvPr/>
          </p:nvSpPr>
          <p:spPr bwMode="auto">
            <a:xfrm>
              <a:off x="11901890" y="8126441"/>
              <a:ext cx="773470" cy="841318"/>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8" name="กลุ่ม 7"/>
          <p:cNvGrpSpPr/>
          <p:nvPr/>
        </p:nvGrpSpPr>
        <p:grpSpPr>
          <a:xfrm>
            <a:off x="9699625" y="3429000"/>
            <a:ext cx="4972050" cy="4140200"/>
            <a:chOff x="9699625" y="3429000"/>
            <a:chExt cx="4972050" cy="4140200"/>
          </a:xfrm>
        </p:grpSpPr>
        <p:sp>
          <p:nvSpPr>
            <p:cNvPr id="4" name="Freeform 6"/>
            <p:cNvSpPr>
              <a:spLocks/>
            </p:cNvSpPr>
            <p:nvPr/>
          </p:nvSpPr>
          <p:spPr bwMode="auto">
            <a:xfrm>
              <a:off x="9699625" y="3429000"/>
              <a:ext cx="4972050" cy="4140200"/>
            </a:xfrm>
            <a:custGeom>
              <a:avLst/>
              <a:gdLst>
                <a:gd name="T0" fmla="*/ 435 w 442"/>
                <a:gd name="T1" fmla="*/ 312 h 368"/>
                <a:gd name="T2" fmla="*/ 252 w 442"/>
                <a:gd name="T3" fmla="*/ 18 h 368"/>
                <a:gd name="T4" fmla="*/ 221 w 442"/>
                <a:gd name="T5" fmla="*/ 0 h 368"/>
                <a:gd name="T6" fmla="*/ 190 w 442"/>
                <a:gd name="T7" fmla="*/ 18 h 368"/>
                <a:gd name="T8" fmla="*/ 7 w 442"/>
                <a:gd name="T9" fmla="*/ 312 h 368"/>
                <a:gd name="T10" fmla="*/ 6 w 442"/>
                <a:gd name="T11" fmla="*/ 349 h 368"/>
                <a:gd name="T12" fmla="*/ 38 w 442"/>
                <a:gd name="T13" fmla="*/ 368 h 368"/>
                <a:gd name="T14" fmla="*/ 404 w 442"/>
                <a:gd name="T15" fmla="*/ 368 h 368"/>
                <a:gd name="T16" fmla="*/ 436 w 442"/>
                <a:gd name="T17" fmla="*/ 349 h 368"/>
                <a:gd name="T18" fmla="*/ 435 w 442"/>
                <a:gd name="T19" fmla="*/ 31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 h="368">
                  <a:moveTo>
                    <a:pt x="435" y="312"/>
                  </a:moveTo>
                  <a:cubicBezTo>
                    <a:pt x="252" y="18"/>
                    <a:pt x="252" y="18"/>
                    <a:pt x="252" y="18"/>
                  </a:cubicBezTo>
                  <a:cubicBezTo>
                    <a:pt x="246" y="7"/>
                    <a:pt x="234" y="0"/>
                    <a:pt x="221" y="0"/>
                  </a:cubicBezTo>
                  <a:cubicBezTo>
                    <a:pt x="208" y="0"/>
                    <a:pt x="197" y="7"/>
                    <a:pt x="190" y="18"/>
                  </a:cubicBezTo>
                  <a:cubicBezTo>
                    <a:pt x="7" y="312"/>
                    <a:pt x="7" y="312"/>
                    <a:pt x="7" y="312"/>
                  </a:cubicBezTo>
                  <a:cubicBezTo>
                    <a:pt x="0" y="324"/>
                    <a:pt x="0" y="338"/>
                    <a:pt x="6" y="349"/>
                  </a:cubicBezTo>
                  <a:cubicBezTo>
                    <a:pt x="13" y="361"/>
                    <a:pt x="25" y="368"/>
                    <a:pt x="38" y="368"/>
                  </a:cubicBezTo>
                  <a:cubicBezTo>
                    <a:pt x="404" y="368"/>
                    <a:pt x="404" y="368"/>
                    <a:pt x="404" y="368"/>
                  </a:cubicBezTo>
                  <a:cubicBezTo>
                    <a:pt x="417" y="368"/>
                    <a:pt x="429" y="361"/>
                    <a:pt x="436" y="349"/>
                  </a:cubicBezTo>
                  <a:cubicBezTo>
                    <a:pt x="442" y="338"/>
                    <a:pt x="442" y="324"/>
                    <a:pt x="435" y="31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6" name="Oval 8"/>
            <p:cNvSpPr>
              <a:spLocks noChangeArrowheads="1"/>
            </p:cNvSpPr>
            <p:nvPr/>
          </p:nvSpPr>
          <p:spPr bwMode="auto">
            <a:xfrm>
              <a:off x="11522075" y="3990975"/>
              <a:ext cx="1304925" cy="13049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61" name="TextBox 60"/>
            <p:cNvSpPr txBox="1"/>
            <p:nvPr/>
          </p:nvSpPr>
          <p:spPr>
            <a:xfrm>
              <a:off x="10409237" y="5638800"/>
              <a:ext cx="3617525"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64" name="Freeform 208"/>
            <p:cNvSpPr>
              <a:spLocks noEditPoints="1"/>
            </p:cNvSpPr>
            <p:nvPr/>
          </p:nvSpPr>
          <p:spPr bwMode="auto">
            <a:xfrm>
              <a:off x="11706384" y="4208077"/>
              <a:ext cx="936306" cy="870720"/>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4" name="TextBox 73"/>
          <p:cNvSpPr txBox="1"/>
          <p:nvPr/>
        </p:nvSpPr>
        <p:spPr bwMode="auto">
          <a:xfrm>
            <a:off x="3170237" y="4419600"/>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Analysis</a:t>
            </a:r>
          </a:p>
        </p:txBody>
      </p:sp>
      <p:sp>
        <p:nvSpPr>
          <p:cNvPr id="76" name="TextBox 31"/>
          <p:cNvSpPr txBox="1">
            <a:spLocks noChangeArrowheads="1"/>
          </p:cNvSpPr>
          <p:nvPr/>
        </p:nvSpPr>
        <p:spPr bwMode="auto">
          <a:xfrm>
            <a:off x="3189893" y="4969146"/>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6"/>
                </a:solidFill>
                <a:latin typeface="Lato Black" pitchFamily="34" charset="0"/>
                <a:ea typeface="Lato Black" pitchFamily="34" charset="0"/>
                <a:cs typeface="Lato Black" pitchFamily="34" charset="0"/>
              </a:rPr>
              <a:t>75</a:t>
            </a:r>
            <a:r>
              <a:rPr lang="id-ID" sz="11200" b="1" dirty="0">
                <a:solidFill>
                  <a:schemeClr val="accent6"/>
                </a:solidFill>
                <a:latin typeface="Lato Black" pitchFamily="34" charset="0"/>
                <a:ea typeface="Lato Black" pitchFamily="34" charset="0"/>
                <a:cs typeface="Lato Black" pitchFamily="34" charset="0"/>
              </a:rPr>
              <a:t>%</a:t>
            </a:r>
          </a:p>
        </p:txBody>
      </p:sp>
      <p:sp>
        <p:nvSpPr>
          <p:cNvPr id="77" name="TextBox 30"/>
          <p:cNvSpPr txBox="1">
            <a:spLocks noChangeArrowheads="1"/>
          </p:cNvSpPr>
          <p:nvPr/>
        </p:nvSpPr>
        <p:spPr bwMode="auto">
          <a:xfrm>
            <a:off x="3225420" y="6725843"/>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78" name="TextBox 77"/>
          <p:cNvSpPr txBox="1"/>
          <p:nvPr/>
        </p:nvSpPr>
        <p:spPr bwMode="auto">
          <a:xfrm>
            <a:off x="18543823" y="4495800"/>
            <a:ext cx="3350597" cy="707886"/>
          </a:xfrm>
          <a:prstGeom prst="rect">
            <a:avLst/>
          </a:prstGeom>
          <a:noFill/>
        </p:spPr>
        <p:txBody>
          <a:bodyPr wrap="none">
            <a:spAutoFit/>
          </a:bodyPr>
          <a:lstStyle/>
          <a:p>
            <a:pPr algn="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Analysis</a:t>
            </a:r>
          </a:p>
        </p:txBody>
      </p:sp>
      <p:sp>
        <p:nvSpPr>
          <p:cNvPr id="79" name="TextBox 31"/>
          <p:cNvSpPr txBox="1">
            <a:spLocks noChangeArrowheads="1"/>
          </p:cNvSpPr>
          <p:nvPr/>
        </p:nvSpPr>
        <p:spPr bwMode="auto">
          <a:xfrm>
            <a:off x="18563479" y="5045346"/>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11200" b="1" dirty="0">
                <a:solidFill>
                  <a:schemeClr val="accent5"/>
                </a:solidFill>
                <a:latin typeface="Lato Black" pitchFamily="34" charset="0"/>
                <a:ea typeface="Lato Black" pitchFamily="34" charset="0"/>
                <a:cs typeface="Lato Black" pitchFamily="34" charset="0"/>
              </a:rPr>
              <a:t>50</a:t>
            </a:r>
            <a:r>
              <a:rPr lang="id-ID" sz="11200" b="1" dirty="0">
                <a:solidFill>
                  <a:schemeClr val="accent5"/>
                </a:solidFill>
                <a:latin typeface="Lato Black" pitchFamily="34" charset="0"/>
                <a:ea typeface="Lato Black" pitchFamily="34" charset="0"/>
                <a:cs typeface="Lato Black" pitchFamily="34" charset="0"/>
              </a:rPr>
              <a:t>%</a:t>
            </a:r>
          </a:p>
        </p:txBody>
      </p:sp>
      <p:sp>
        <p:nvSpPr>
          <p:cNvPr id="80" name="TextBox 30"/>
          <p:cNvSpPr txBox="1">
            <a:spLocks noChangeArrowheads="1"/>
          </p:cNvSpPr>
          <p:nvPr/>
        </p:nvSpPr>
        <p:spPr bwMode="auto">
          <a:xfrm>
            <a:off x="16103220" y="6802043"/>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28" name="Group 27"/>
          <p:cNvGrpSpPr/>
          <p:nvPr/>
        </p:nvGrpSpPr>
        <p:grpSpPr>
          <a:xfrm>
            <a:off x="9342437" y="0"/>
            <a:ext cx="5121981" cy="1859280"/>
            <a:chOff x="9266237" y="-30479"/>
            <a:chExt cx="5121981" cy="1859280"/>
          </a:xfrm>
        </p:grpSpPr>
        <p:sp>
          <p:nvSpPr>
            <p:cNvPr id="29"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0" name="TextBox 29"/>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1" name="กลุ่ม 1"/>
            <p:cNvGrpSpPr/>
            <p:nvPr/>
          </p:nvGrpSpPr>
          <p:grpSpPr>
            <a:xfrm>
              <a:off x="10629638" y="960536"/>
              <a:ext cx="2675199" cy="191868"/>
              <a:chOff x="731836" y="7607630"/>
              <a:chExt cx="3043601" cy="240970"/>
            </a:xfrm>
          </p:grpSpPr>
          <p:sp>
            <p:nvSpPr>
              <p:cNvPr id="32"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3"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4"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5"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6"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77565724"/>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4"/>
                                        </p:tgtEl>
                                        <p:attrNameLst>
                                          <p:attrName>style.visibility</p:attrName>
                                        </p:attrNameLst>
                                      </p:cBhvr>
                                      <p:to>
                                        <p:strVal val="visible"/>
                                      </p:to>
                                    </p:set>
                                    <p:animEffect transition="in" filter="wipe(left)">
                                      <p:cBhvr>
                                        <p:cTn id="15" dur="250"/>
                                        <p:tgtEl>
                                          <p:spTgt spid="74"/>
                                        </p:tgtEl>
                                      </p:cBhvr>
                                    </p:animEffect>
                                  </p:childTnLst>
                                </p:cTn>
                              </p:par>
                            </p:childTnLst>
                          </p:cTn>
                        </p:par>
                        <p:par>
                          <p:cTn id="16" fill="hold">
                            <p:stCondLst>
                              <p:cond delay="1250"/>
                            </p:stCondLst>
                            <p:childTnLst>
                              <p:par>
                                <p:cTn id="17" presetID="22" presetClass="entr" presetSubtype="2" fill="hold" grpId="0" nodeType="afterEffect">
                                  <p:stCondLst>
                                    <p:cond delay="0"/>
                                  </p:stCondLst>
                                  <p:childTnLst>
                                    <p:set>
                                      <p:cBhvr>
                                        <p:cTn id="18" dur="1" fill="hold">
                                          <p:stCondLst>
                                            <p:cond delay="0"/>
                                          </p:stCondLst>
                                        </p:cTn>
                                        <p:tgtEl>
                                          <p:spTgt spid="76"/>
                                        </p:tgtEl>
                                        <p:attrNameLst>
                                          <p:attrName>style.visibility</p:attrName>
                                        </p:attrNameLst>
                                      </p:cBhvr>
                                      <p:to>
                                        <p:strVal val="visible"/>
                                      </p:to>
                                    </p:set>
                                    <p:animEffect transition="in" filter="wipe(right)">
                                      <p:cBhvr>
                                        <p:cTn id="19" dur="250"/>
                                        <p:tgtEl>
                                          <p:spTgt spid="76"/>
                                        </p:tgtEl>
                                      </p:cBhvr>
                                    </p:animEffect>
                                  </p:childTnLst>
                                </p:cTn>
                              </p:par>
                            </p:childTnLst>
                          </p:cTn>
                        </p:par>
                        <p:par>
                          <p:cTn id="20" fill="hold">
                            <p:stCondLst>
                              <p:cond delay="1500"/>
                            </p:stCondLst>
                            <p:childTnLst>
                              <p:par>
                                <p:cTn id="21" presetID="22" presetClass="entr" presetSubtype="2" fill="hold" grpId="0" nodeType="afterEffect">
                                  <p:stCondLst>
                                    <p:cond delay="0"/>
                                  </p:stCondLst>
                                  <p:childTnLst>
                                    <p:set>
                                      <p:cBhvr>
                                        <p:cTn id="22" dur="1" fill="hold">
                                          <p:stCondLst>
                                            <p:cond delay="0"/>
                                          </p:stCondLst>
                                        </p:cTn>
                                        <p:tgtEl>
                                          <p:spTgt spid="77"/>
                                        </p:tgtEl>
                                        <p:attrNameLst>
                                          <p:attrName>style.visibility</p:attrName>
                                        </p:attrNameLst>
                                      </p:cBhvr>
                                      <p:to>
                                        <p:strVal val="visible"/>
                                      </p:to>
                                    </p:set>
                                    <p:animEffect transition="in" filter="wipe(right)">
                                      <p:cBhvr>
                                        <p:cTn id="23" dur="250"/>
                                        <p:tgtEl>
                                          <p:spTgt spid="77"/>
                                        </p:tgtEl>
                                      </p:cBhvr>
                                    </p:animEffect>
                                  </p:childTnLst>
                                </p:cTn>
                              </p:par>
                            </p:childTnLst>
                          </p:cTn>
                        </p:par>
                        <p:par>
                          <p:cTn id="24" fill="hold">
                            <p:stCondLst>
                              <p:cond delay="1750"/>
                            </p:stCondLst>
                            <p:childTnLst>
                              <p:par>
                                <p:cTn id="25" presetID="22" presetClass="entr" presetSubtype="8" fill="hold" grpId="0"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wipe(left)">
                                      <p:cBhvr>
                                        <p:cTn id="27" dur="250"/>
                                        <p:tgtEl>
                                          <p:spTgt spid="78"/>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79"/>
                                        </p:tgtEl>
                                        <p:attrNameLst>
                                          <p:attrName>style.visibility</p:attrName>
                                        </p:attrNameLst>
                                      </p:cBhvr>
                                      <p:to>
                                        <p:strVal val="visible"/>
                                      </p:to>
                                    </p:set>
                                    <p:animEffect transition="in" filter="wipe(left)">
                                      <p:cBhvr>
                                        <p:cTn id="31" dur="250"/>
                                        <p:tgtEl>
                                          <p:spTgt spid="79"/>
                                        </p:tgtEl>
                                      </p:cBhvr>
                                    </p:animEffect>
                                  </p:childTnLst>
                                </p:cTn>
                              </p:par>
                            </p:childTnLst>
                          </p:cTn>
                        </p:par>
                        <p:par>
                          <p:cTn id="32" fill="hold">
                            <p:stCondLst>
                              <p:cond delay="2250"/>
                            </p:stCondLst>
                            <p:childTnLst>
                              <p:par>
                                <p:cTn id="33" presetID="22" presetClass="entr" presetSubtype="8" fill="hold" grpId="0" nodeType="after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wipe(left)">
                                      <p:cBhvr>
                                        <p:cTn id="35" dur="25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76" grpId="0"/>
      <p:bldP spid="77" grpId="0"/>
      <p:bldP spid="78" grpId="0"/>
      <p:bldP spid="79" grpId="0"/>
      <p:bldP spid="80"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กลุ่ม 12"/>
          <p:cNvGrpSpPr/>
          <p:nvPr/>
        </p:nvGrpSpPr>
        <p:grpSpPr>
          <a:xfrm>
            <a:off x="7089337" y="3837250"/>
            <a:ext cx="8070983" cy="4621434"/>
            <a:chOff x="6403537" y="3276600"/>
            <a:chExt cx="8070983" cy="4621434"/>
          </a:xfrm>
        </p:grpSpPr>
        <p:sp>
          <p:nvSpPr>
            <p:cNvPr id="10" name="Freeform 6"/>
            <p:cNvSpPr>
              <a:spLocks/>
            </p:cNvSpPr>
            <p:nvPr/>
          </p:nvSpPr>
          <p:spPr bwMode="auto">
            <a:xfrm>
              <a:off x="6403537" y="3276600"/>
              <a:ext cx="8070983" cy="4621434"/>
            </a:xfrm>
            <a:custGeom>
              <a:avLst/>
              <a:gdLst>
                <a:gd name="T0" fmla="*/ 67 w 379"/>
                <a:gd name="T1" fmla="*/ 20 h 217"/>
                <a:gd name="T2" fmla="*/ 32 w 379"/>
                <a:gd name="T3" fmla="*/ 53 h 217"/>
                <a:gd name="T4" fmla="*/ 15 w 379"/>
                <a:gd name="T5" fmla="*/ 77 h 217"/>
                <a:gd name="T6" fmla="*/ 0 w 379"/>
                <a:gd name="T7" fmla="*/ 106 h 217"/>
                <a:gd name="T8" fmla="*/ 14 w 379"/>
                <a:gd name="T9" fmla="*/ 136 h 217"/>
                <a:gd name="T10" fmla="*/ 30 w 379"/>
                <a:gd name="T11" fmla="*/ 161 h 217"/>
                <a:gd name="T12" fmla="*/ 46 w 379"/>
                <a:gd name="T13" fmla="*/ 180 h 217"/>
                <a:gd name="T14" fmla="*/ 64 w 379"/>
                <a:gd name="T15" fmla="*/ 195 h 217"/>
                <a:gd name="T16" fmla="*/ 99 w 379"/>
                <a:gd name="T17" fmla="*/ 212 h 217"/>
                <a:gd name="T18" fmla="*/ 133 w 379"/>
                <a:gd name="T19" fmla="*/ 217 h 217"/>
                <a:gd name="T20" fmla="*/ 194 w 379"/>
                <a:gd name="T21" fmla="*/ 202 h 217"/>
                <a:gd name="T22" fmla="*/ 249 w 379"/>
                <a:gd name="T23" fmla="*/ 174 h 217"/>
                <a:gd name="T24" fmla="*/ 298 w 379"/>
                <a:gd name="T25" fmla="*/ 146 h 217"/>
                <a:gd name="T26" fmla="*/ 310 w 379"/>
                <a:gd name="T27" fmla="*/ 140 h 217"/>
                <a:gd name="T28" fmla="*/ 320 w 379"/>
                <a:gd name="T29" fmla="*/ 135 h 217"/>
                <a:gd name="T30" fmla="*/ 340 w 379"/>
                <a:gd name="T31" fmla="*/ 127 h 217"/>
                <a:gd name="T32" fmla="*/ 369 w 379"/>
                <a:gd name="T33" fmla="*/ 117 h 217"/>
                <a:gd name="T34" fmla="*/ 379 w 379"/>
                <a:gd name="T35" fmla="*/ 114 h 217"/>
                <a:gd name="T36" fmla="*/ 369 w 379"/>
                <a:gd name="T37" fmla="*/ 111 h 217"/>
                <a:gd name="T38" fmla="*/ 341 w 379"/>
                <a:gd name="T39" fmla="*/ 100 h 217"/>
                <a:gd name="T40" fmla="*/ 331 w 379"/>
                <a:gd name="T41" fmla="*/ 95 h 217"/>
                <a:gd name="T42" fmla="*/ 321 w 379"/>
                <a:gd name="T43" fmla="*/ 91 h 217"/>
                <a:gd name="T44" fmla="*/ 300 w 379"/>
                <a:gd name="T45" fmla="*/ 79 h 217"/>
                <a:gd name="T46" fmla="*/ 252 w 379"/>
                <a:gd name="T47" fmla="*/ 49 h 217"/>
                <a:gd name="T48" fmla="*/ 137 w 379"/>
                <a:gd name="T49" fmla="*/ 1 h 217"/>
                <a:gd name="T50" fmla="*/ 67 w 379"/>
                <a:gd name="T51" fmla="*/ 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9" h="217">
                  <a:moveTo>
                    <a:pt x="67" y="20"/>
                  </a:moveTo>
                  <a:cubicBezTo>
                    <a:pt x="56" y="28"/>
                    <a:pt x="43" y="39"/>
                    <a:pt x="32" y="53"/>
                  </a:cubicBezTo>
                  <a:cubicBezTo>
                    <a:pt x="26" y="60"/>
                    <a:pt x="21" y="68"/>
                    <a:pt x="15" y="77"/>
                  </a:cubicBezTo>
                  <a:cubicBezTo>
                    <a:pt x="10" y="86"/>
                    <a:pt x="4" y="95"/>
                    <a:pt x="0" y="106"/>
                  </a:cubicBezTo>
                  <a:cubicBezTo>
                    <a:pt x="5" y="117"/>
                    <a:pt x="9" y="127"/>
                    <a:pt x="14" y="136"/>
                  </a:cubicBezTo>
                  <a:cubicBezTo>
                    <a:pt x="19" y="145"/>
                    <a:pt x="24" y="153"/>
                    <a:pt x="30" y="161"/>
                  </a:cubicBezTo>
                  <a:cubicBezTo>
                    <a:pt x="35" y="168"/>
                    <a:pt x="40" y="174"/>
                    <a:pt x="46" y="180"/>
                  </a:cubicBezTo>
                  <a:cubicBezTo>
                    <a:pt x="52" y="186"/>
                    <a:pt x="58" y="190"/>
                    <a:pt x="64" y="195"/>
                  </a:cubicBezTo>
                  <a:cubicBezTo>
                    <a:pt x="76" y="203"/>
                    <a:pt x="87" y="209"/>
                    <a:pt x="99" y="212"/>
                  </a:cubicBezTo>
                  <a:cubicBezTo>
                    <a:pt x="110" y="216"/>
                    <a:pt x="122" y="217"/>
                    <a:pt x="133" y="217"/>
                  </a:cubicBezTo>
                  <a:cubicBezTo>
                    <a:pt x="154" y="217"/>
                    <a:pt x="175" y="211"/>
                    <a:pt x="194" y="202"/>
                  </a:cubicBezTo>
                  <a:cubicBezTo>
                    <a:pt x="213" y="194"/>
                    <a:pt x="232" y="184"/>
                    <a:pt x="249" y="174"/>
                  </a:cubicBezTo>
                  <a:cubicBezTo>
                    <a:pt x="266" y="164"/>
                    <a:pt x="283" y="154"/>
                    <a:pt x="298" y="146"/>
                  </a:cubicBezTo>
                  <a:cubicBezTo>
                    <a:pt x="302" y="144"/>
                    <a:pt x="306" y="142"/>
                    <a:pt x="310" y="140"/>
                  </a:cubicBezTo>
                  <a:cubicBezTo>
                    <a:pt x="313" y="138"/>
                    <a:pt x="317" y="137"/>
                    <a:pt x="320" y="135"/>
                  </a:cubicBezTo>
                  <a:cubicBezTo>
                    <a:pt x="328" y="132"/>
                    <a:pt x="334" y="129"/>
                    <a:pt x="340" y="127"/>
                  </a:cubicBezTo>
                  <a:cubicBezTo>
                    <a:pt x="352" y="122"/>
                    <a:pt x="362" y="119"/>
                    <a:pt x="369" y="117"/>
                  </a:cubicBezTo>
                  <a:cubicBezTo>
                    <a:pt x="376" y="115"/>
                    <a:pt x="379" y="114"/>
                    <a:pt x="379" y="114"/>
                  </a:cubicBezTo>
                  <a:cubicBezTo>
                    <a:pt x="379" y="114"/>
                    <a:pt x="375" y="113"/>
                    <a:pt x="369" y="111"/>
                  </a:cubicBezTo>
                  <a:cubicBezTo>
                    <a:pt x="362" y="108"/>
                    <a:pt x="353" y="105"/>
                    <a:pt x="341" y="100"/>
                  </a:cubicBezTo>
                  <a:cubicBezTo>
                    <a:pt x="337" y="98"/>
                    <a:pt x="334" y="97"/>
                    <a:pt x="331" y="95"/>
                  </a:cubicBezTo>
                  <a:cubicBezTo>
                    <a:pt x="328" y="94"/>
                    <a:pt x="325" y="92"/>
                    <a:pt x="321" y="91"/>
                  </a:cubicBezTo>
                  <a:cubicBezTo>
                    <a:pt x="315" y="87"/>
                    <a:pt x="308" y="83"/>
                    <a:pt x="300" y="79"/>
                  </a:cubicBezTo>
                  <a:cubicBezTo>
                    <a:pt x="284" y="70"/>
                    <a:pt x="269" y="60"/>
                    <a:pt x="252" y="49"/>
                  </a:cubicBezTo>
                  <a:cubicBezTo>
                    <a:pt x="218" y="28"/>
                    <a:pt x="180" y="3"/>
                    <a:pt x="137" y="1"/>
                  </a:cubicBezTo>
                  <a:cubicBezTo>
                    <a:pt x="115" y="0"/>
                    <a:pt x="92" y="5"/>
                    <a:pt x="67" y="2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34" name="วงรี 33"/>
            <p:cNvSpPr/>
            <p:nvPr/>
          </p:nvSpPr>
          <p:spPr>
            <a:xfrm>
              <a:off x="7133151" y="3769027"/>
              <a:ext cx="3636579" cy="363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6" name="TextBox 35"/>
            <p:cNvSpPr txBox="1"/>
            <p:nvPr/>
          </p:nvSpPr>
          <p:spPr bwMode="auto">
            <a:xfrm>
              <a:off x="8134549" y="5105400"/>
              <a:ext cx="1633782" cy="584775"/>
            </a:xfrm>
            <a:prstGeom prst="rect">
              <a:avLst/>
            </a:prstGeom>
            <a:noFill/>
          </p:spPr>
          <p:txBody>
            <a:bodyPr wrap="none">
              <a:spAutoFit/>
            </a:bodyPr>
            <a:lstStyle/>
            <a:p>
              <a:pPr algn="ctr" defTabSz="1828434" fontAlgn="auto">
                <a:spcBef>
                  <a:spcPts val="0"/>
                </a:spcBef>
                <a:spcAft>
                  <a:spcPts val="0"/>
                </a:spcAft>
                <a:defRPr/>
              </a:pPr>
              <a:r>
                <a:rPr lang="en-US" sz="3200" b="1" dirty="0">
                  <a:solidFill>
                    <a:schemeClr val="accent6"/>
                  </a:solidFill>
                  <a:latin typeface="Lato" pitchFamily="34" charset="0"/>
                  <a:ea typeface="Lato" pitchFamily="34" charset="0"/>
                  <a:cs typeface="Lato" pitchFamily="34" charset="0"/>
                </a:rPr>
                <a:t>TITLE A</a:t>
              </a:r>
              <a:endParaRPr lang="id-ID" sz="3200" b="1" dirty="0">
                <a:solidFill>
                  <a:schemeClr val="accent6"/>
                </a:solidFill>
                <a:latin typeface="Lato" pitchFamily="34" charset="0"/>
                <a:ea typeface="Lato" pitchFamily="34" charset="0"/>
                <a:cs typeface="Lato" pitchFamily="34" charset="0"/>
              </a:endParaRPr>
            </a:p>
          </p:txBody>
        </p:sp>
        <p:sp>
          <p:nvSpPr>
            <p:cNvPr id="37" name="TextBox 36"/>
            <p:cNvSpPr txBox="1"/>
            <p:nvPr/>
          </p:nvSpPr>
          <p:spPr>
            <a:xfrm>
              <a:off x="7132637" y="5625959"/>
              <a:ext cx="3523164"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40" name="กลุ่ม 39"/>
            <p:cNvGrpSpPr/>
            <p:nvPr/>
          </p:nvGrpSpPr>
          <p:grpSpPr>
            <a:xfrm>
              <a:off x="8241704" y="3909244"/>
              <a:ext cx="1194801" cy="1197607"/>
              <a:chOff x="21201063" y="3320886"/>
              <a:chExt cx="676275" cy="677863"/>
            </a:xfrm>
            <a:solidFill>
              <a:schemeClr val="accent6"/>
            </a:solidFill>
          </p:grpSpPr>
          <p:sp>
            <p:nvSpPr>
              <p:cNvPr id="41"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4" name="กลุ่ม 13"/>
          <p:cNvGrpSpPr/>
          <p:nvPr/>
        </p:nvGrpSpPr>
        <p:grpSpPr>
          <a:xfrm>
            <a:off x="10644054" y="7286799"/>
            <a:ext cx="8070983" cy="4600401"/>
            <a:chOff x="9958254" y="6726149"/>
            <a:chExt cx="8070983" cy="4600401"/>
          </a:xfrm>
        </p:grpSpPr>
        <p:sp>
          <p:nvSpPr>
            <p:cNvPr id="11" name="Freeform 7"/>
            <p:cNvSpPr>
              <a:spLocks/>
            </p:cNvSpPr>
            <p:nvPr/>
          </p:nvSpPr>
          <p:spPr bwMode="auto">
            <a:xfrm>
              <a:off x="9958254" y="6726149"/>
              <a:ext cx="8070983" cy="4600401"/>
            </a:xfrm>
            <a:custGeom>
              <a:avLst/>
              <a:gdLst>
                <a:gd name="T0" fmla="*/ 312 w 379"/>
                <a:gd name="T1" fmla="*/ 196 h 216"/>
                <a:gd name="T2" fmla="*/ 348 w 379"/>
                <a:gd name="T3" fmla="*/ 164 h 216"/>
                <a:gd name="T4" fmla="*/ 364 w 379"/>
                <a:gd name="T5" fmla="*/ 140 h 216"/>
                <a:gd name="T6" fmla="*/ 379 w 379"/>
                <a:gd name="T7" fmla="*/ 110 h 216"/>
                <a:gd name="T8" fmla="*/ 366 w 379"/>
                <a:gd name="T9" fmla="*/ 80 h 216"/>
                <a:gd name="T10" fmla="*/ 350 w 379"/>
                <a:gd name="T11" fmla="*/ 56 h 216"/>
                <a:gd name="T12" fmla="*/ 334 w 379"/>
                <a:gd name="T13" fmla="*/ 37 h 216"/>
                <a:gd name="T14" fmla="*/ 316 w 379"/>
                <a:gd name="T15" fmla="*/ 22 h 216"/>
                <a:gd name="T16" fmla="*/ 281 w 379"/>
                <a:gd name="T17" fmla="*/ 4 h 216"/>
                <a:gd name="T18" fmla="*/ 247 w 379"/>
                <a:gd name="T19" fmla="*/ 0 h 216"/>
                <a:gd name="T20" fmla="*/ 185 w 379"/>
                <a:gd name="T21" fmla="*/ 14 h 216"/>
                <a:gd name="T22" fmla="*/ 131 w 379"/>
                <a:gd name="T23" fmla="*/ 43 h 216"/>
                <a:gd name="T24" fmla="*/ 81 w 379"/>
                <a:gd name="T25" fmla="*/ 70 h 216"/>
                <a:gd name="T26" fmla="*/ 70 w 379"/>
                <a:gd name="T27" fmla="*/ 76 h 216"/>
                <a:gd name="T28" fmla="*/ 59 w 379"/>
                <a:gd name="T29" fmla="*/ 81 h 216"/>
                <a:gd name="T30" fmla="*/ 40 w 379"/>
                <a:gd name="T31" fmla="*/ 90 h 216"/>
                <a:gd name="T32" fmla="*/ 11 w 379"/>
                <a:gd name="T33" fmla="*/ 100 h 216"/>
                <a:gd name="T34" fmla="*/ 0 w 379"/>
                <a:gd name="T35" fmla="*/ 102 h 216"/>
                <a:gd name="T36" fmla="*/ 11 w 379"/>
                <a:gd name="T37" fmla="*/ 106 h 216"/>
                <a:gd name="T38" fmla="*/ 39 w 379"/>
                <a:gd name="T39" fmla="*/ 117 h 216"/>
                <a:gd name="T40" fmla="*/ 49 w 379"/>
                <a:gd name="T41" fmla="*/ 121 h 216"/>
                <a:gd name="T42" fmla="*/ 58 w 379"/>
                <a:gd name="T43" fmla="*/ 126 h 216"/>
                <a:gd name="T44" fmla="*/ 80 w 379"/>
                <a:gd name="T45" fmla="*/ 138 h 216"/>
                <a:gd name="T46" fmla="*/ 128 w 379"/>
                <a:gd name="T47" fmla="*/ 168 h 216"/>
                <a:gd name="T48" fmla="*/ 243 w 379"/>
                <a:gd name="T49" fmla="*/ 215 h 216"/>
                <a:gd name="T50" fmla="*/ 312 w 379"/>
                <a:gd name="T51" fmla="*/ 19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9" h="216">
                  <a:moveTo>
                    <a:pt x="312" y="196"/>
                  </a:moveTo>
                  <a:cubicBezTo>
                    <a:pt x="324" y="188"/>
                    <a:pt x="336" y="178"/>
                    <a:pt x="348" y="164"/>
                  </a:cubicBezTo>
                  <a:cubicBezTo>
                    <a:pt x="354" y="157"/>
                    <a:pt x="359" y="149"/>
                    <a:pt x="364" y="140"/>
                  </a:cubicBezTo>
                  <a:cubicBezTo>
                    <a:pt x="370" y="131"/>
                    <a:pt x="375" y="121"/>
                    <a:pt x="379" y="110"/>
                  </a:cubicBezTo>
                  <a:cubicBezTo>
                    <a:pt x="375" y="99"/>
                    <a:pt x="371" y="89"/>
                    <a:pt x="366" y="80"/>
                  </a:cubicBezTo>
                  <a:cubicBezTo>
                    <a:pt x="361" y="71"/>
                    <a:pt x="355" y="63"/>
                    <a:pt x="350" y="56"/>
                  </a:cubicBezTo>
                  <a:cubicBezTo>
                    <a:pt x="345" y="49"/>
                    <a:pt x="339" y="42"/>
                    <a:pt x="334" y="37"/>
                  </a:cubicBezTo>
                  <a:cubicBezTo>
                    <a:pt x="328" y="31"/>
                    <a:pt x="322" y="26"/>
                    <a:pt x="316" y="22"/>
                  </a:cubicBezTo>
                  <a:cubicBezTo>
                    <a:pt x="304" y="14"/>
                    <a:pt x="293" y="8"/>
                    <a:pt x="281" y="4"/>
                  </a:cubicBezTo>
                  <a:cubicBezTo>
                    <a:pt x="269" y="1"/>
                    <a:pt x="258" y="0"/>
                    <a:pt x="247" y="0"/>
                  </a:cubicBezTo>
                  <a:cubicBezTo>
                    <a:pt x="225" y="0"/>
                    <a:pt x="205" y="6"/>
                    <a:pt x="185" y="14"/>
                  </a:cubicBezTo>
                  <a:cubicBezTo>
                    <a:pt x="166" y="22"/>
                    <a:pt x="148" y="33"/>
                    <a:pt x="131" y="43"/>
                  </a:cubicBezTo>
                  <a:cubicBezTo>
                    <a:pt x="113" y="53"/>
                    <a:pt x="96" y="62"/>
                    <a:pt x="81" y="70"/>
                  </a:cubicBezTo>
                  <a:cubicBezTo>
                    <a:pt x="77" y="72"/>
                    <a:pt x="74" y="74"/>
                    <a:pt x="70" y="76"/>
                  </a:cubicBezTo>
                  <a:cubicBezTo>
                    <a:pt x="66" y="78"/>
                    <a:pt x="63" y="80"/>
                    <a:pt x="59" y="81"/>
                  </a:cubicBezTo>
                  <a:cubicBezTo>
                    <a:pt x="52" y="85"/>
                    <a:pt x="46" y="87"/>
                    <a:pt x="40" y="90"/>
                  </a:cubicBezTo>
                  <a:cubicBezTo>
                    <a:pt x="28" y="95"/>
                    <a:pt x="18" y="98"/>
                    <a:pt x="11" y="100"/>
                  </a:cubicBezTo>
                  <a:cubicBezTo>
                    <a:pt x="4" y="101"/>
                    <a:pt x="0" y="102"/>
                    <a:pt x="0" y="102"/>
                  </a:cubicBezTo>
                  <a:cubicBezTo>
                    <a:pt x="0" y="102"/>
                    <a:pt x="4" y="103"/>
                    <a:pt x="11" y="106"/>
                  </a:cubicBezTo>
                  <a:cubicBezTo>
                    <a:pt x="17" y="108"/>
                    <a:pt x="27" y="111"/>
                    <a:pt x="39" y="117"/>
                  </a:cubicBezTo>
                  <a:cubicBezTo>
                    <a:pt x="42" y="118"/>
                    <a:pt x="45" y="120"/>
                    <a:pt x="49" y="121"/>
                  </a:cubicBezTo>
                  <a:cubicBezTo>
                    <a:pt x="52" y="123"/>
                    <a:pt x="55" y="124"/>
                    <a:pt x="58" y="126"/>
                  </a:cubicBezTo>
                  <a:cubicBezTo>
                    <a:pt x="65" y="129"/>
                    <a:pt x="72" y="133"/>
                    <a:pt x="80" y="138"/>
                  </a:cubicBezTo>
                  <a:cubicBezTo>
                    <a:pt x="95" y="147"/>
                    <a:pt x="111" y="157"/>
                    <a:pt x="128" y="168"/>
                  </a:cubicBezTo>
                  <a:cubicBezTo>
                    <a:pt x="162" y="189"/>
                    <a:pt x="199" y="213"/>
                    <a:pt x="243" y="215"/>
                  </a:cubicBezTo>
                  <a:cubicBezTo>
                    <a:pt x="264" y="216"/>
                    <a:pt x="288" y="212"/>
                    <a:pt x="312" y="19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35" name="วงรี 34"/>
            <p:cNvSpPr/>
            <p:nvPr/>
          </p:nvSpPr>
          <p:spPr>
            <a:xfrm>
              <a:off x="13522606" y="7208058"/>
              <a:ext cx="3636579" cy="36365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8" name="TextBox 37"/>
            <p:cNvSpPr txBox="1"/>
            <p:nvPr/>
          </p:nvSpPr>
          <p:spPr bwMode="auto">
            <a:xfrm>
              <a:off x="14524599" y="8686800"/>
              <a:ext cx="1619354" cy="584775"/>
            </a:xfrm>
            <a:prstGeom prst="rect">
              <a:avLst/>
            </a:prstGeom>
            <a:noFill/>
          </p:spPr>
          <p:txBody>
            <a:bodyPr wrap="none">
              <a:spAutoFit/>
            </a:bodyPr>
            <a:lstStyle/>
            <a:p>
              <a:pPr algn="ctr" defTabSz="1828434" fontAlgn="auto">
                <a:spcBef>
                  <a:spcPts val="0"/>
                </a:spcBef>
                <a:spcAft>
                  <a:spcPts val="0"/>
                </a:spcAft>
                <a:defRPr/>
              </a:pPr>
              <a:r>
                <a:rPr lang="en-US" sz="3200" b="1" dirty="0">
                  <a:solidFill>
                    <a:schemeClr val="accent3"/>
                  </a:solidFill>
                  <a:latin typeface="Lato" pitchFamily="34" charset="0"/>
                  <a:ea typeface="Lato" pitchFamily="34" charset="0"/>
                  <a:cs typeface="Lato" pitchFamily="34" charset="0"/>
                </a:rPr>
                <a:t>TITLE B</a:t>
              </a:r>
              <a:endParaRPr lang="id-ID" sz="3200" b="1" dirty="0">
                <a:solidFill>
                  <a:schemeClr val="accent3"/>
                </a:solidFill>
                <a:latin typeface="Lato" pitchFamily="34" charset="0"/>
                <a:ea typeface="Lato" pitchFamily="34" charset="0"/>
                <a:cs typeface="Lato" pitchFamily="34" charset="0"/>
              </a:endParaRPr>
            </a:p>
          </p:txBody>
        </p:sp>
        <p:sp>
          <p:nvSpPr>
            <p:cNvPr id="39" name="TextBox 38"/>
            <p:cNvSpPr txBox="1"/>
            <p:nvPr/>
          </p:nvSpPr>
          <p:spPr>
            <a:xfrm>
              <a:off x="13515473" y="9207359"/>
              <a:ext cx="3523164"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43" name="กลุ่ม 42"/>
            <p:cNvGrpSpPr/>
            <p:nvPr/>
          </p:nvGrpSpPr>
          <p:grpSpPr>
            <a:xfrm>
              <a:off x="14795774" y="7755592"/>
              <a:ext cx="1077004" cy="827387"/>
              <a:chOff x="18934113" y="2965450"/>
              <a:chExt cx="609600" cy="468313"/>
            </a:xfrm>
            <a:solidFill>
              <a:schemeClr val="accent3"/>
            </a:solidFill>
          </p:grpSpPr>
          <p:sp>
            <p:nvSpPr>
              <p:cNvPr id="44" name="Freeform 86"/>
              <p:cNvSpPr>
                <a:spLocks noEditPoints="1"/>
              </p:cNvSpPr>
              <p:nvPr/>
            </p:nvSpPr>
            <p:spPr bwMode="auto">
              <a:xfrm>
                <a:off x="18934113" y="2965450"/>
                <a:ext cx="609600" cy="468313"/>
              </a:xfrm>
              <a:custGeom>
                <a:avLst/>
                <a:gdLst>
                  <a:gd name="T0" fmla="*/ 58 w 64"/>
                  <a:gd name="T1" fmla="*/ 0 h 49"/>
                  <a:gd name="T2" fmla="*/ 6 w 64"/>
                  <a:gd name="T3" fmla="*/ 0 h 49"/>
                  <a:gd name="T4" fmla="*/ 0 w 64"/>
                  <a:gd name="T5" fmla="*/ 6 h 49"/>
                  <a:gd name="T6" fmla="*/ 0 w 64"/>
                  <a:gd name="T7" fmla="*/ 37 h 49"/>
                  <a:gd name="T8" fmla="*/ 6 w 64"/>
                  <a:gd name="T9" fmla="*/ 42 h 49"/>
                  <a:gd name="T10" fmla="*/ 11 w 64"/>
                  <a:gd name="T11" fmla="*/ 42 h 49"/>
                  <a:gd name="T12" fmla="*/ 9 w 64"/>
                  <a:gd name="T13" fmla="*/ 47 h 49"/>
                  <a:gd name="T14" fmla="*/ 10 w 64"/>
                  <a:gd name="T15" fmla="*/ 48 h 49"/>
                  <a:gd name="T16" fmla="*/ 11 w 64"/>
                  <a:gd name="T17" fmla="*/ 49 h 49"/>
                  <a:gd name="T18" fmla="*/ 12 w 64"/>
                  <a:gd name="T19" fmla="*/ 48 h 49"/>
                  <a:gd name="T20" fmla="*/ 21 w 64"/>
                  <a:gd name="T21" fmla="*/ 42 h 49"/>
                  <a:gd name="T22" fmla="*/ 58 w 64"/>
                  <a:gd name="T23" fmla="*/ 42 h 49"/>
                  <a:gd name="T24" fmla="*/ 64 w 64"/>
                  <a:gd name="T25" fmla="*/ 37 h 49"/>
                  <a:gd name="T26" fmla="*/ 64 w 64"/>
                  <a:gd name="T27" fmla="*/ 6 h 49"/>
                  <a:gd name="T28" fmla="*/ 58 w 64"/>
                  <a:gd name="T29" fmla="*/ 0 h 49"/>
                  <a:gd name="T30" fmla="*/ 62 w 64"/>
                  <a:gd name="T31" fmla="*/ 37 h 49"/>
                  <a:gd name="T32" fmla="*/ 58 w 64"/>
                  <a:gd name="T33" fmla="*/ 40 h 49"/>
                  <a:gd name="T34" fmla="*/ 21 w 64"/>
                  <a:gd name="T35" fmla="*/ 40 h 49"/>
                  <a:gd name="T36" fmla="*/ 21 w 64"/>
                  <a:gd name="T37" fmla="*/ 40 h 49"/>
                  <a:gd name="T38" fmla="*/ 20 w 64"/>
                  <a:gd name="T39" fmla="*/ 40 h 49"/>
                  <a:gd name="T40" fmla="*/ 20 w 64"/>
                  <a:gd name="T41" fmla="*/ 40 h 49"/>
                  <a:gd name="T42" fmla="*/ 20 w 64"/>
                  <a:gd name="T43" fmla="*/ 40 h 49"/>
                  <a:gd name="T44" fmla="*/ 13 w 64"/>
                  <a:gd name="T45" fmla="*/ 44 h 49"/>
                  <a:gd name="T46" fmla="*/ 14 w 64"/>
                  <a:gd name="T47" fmla="*/ 41 h 49"/>
                  <a:gd name="T48" fmla="*/ 14 w 64"/>
                  <a:gd name="T49" fmla="*/ 41 h 49"/>
                  <a:gd name="T50" fmla="*/ 14 w 64"/>
                  <a:gd name="T51" fmla="*/ 41 h 49"/>
                  <a:gd name="T52" fmla="*/ 14 w 64"/>
                  <a:gd name="T53" fmla="*/ 41 h 49"/>
                  <a:gd name="T54" fmla="*/ 14 w 64"/>
                  <a:gd name="T55" fmla="*/ 41 h 49"/>
                  <a:gd name="T56" fmla="*/ 14 w 64"/>
                  <a:gd name="T57" fmla="*/ 40 h 49"/>
                  <a:gd name="T58" fmla="*/ 14 w 64"/>
                  <a:gd name="T59" fmla="*/ 40 h 49"/>
                  <a:gd name="T60" fmla="*/ 14 w 64"/>
                  <a:gd name="T61" fmla="*/ 40 h 49"/>
                  <a:gd name="T62" fmla="*/ 13 w 64"/>
                  <a:gd name="T63" fmla="*/ 40 h 49"/>
                  <a:gd name="T64" fmla="*/ 13 w 64"/>
                  <a:gd name="T65" fmla="*/ 40 h 49"/>
                  <a:gd name="T66" fmla="*/ 13 w 64"/>
                  <a:gd name="T67" fmla="*/ 40 h 49"/>
                  <a:gd name="T68" fmla="*/ 13 w 64"/>
                  <a:gd name="T69" fmla="*/ 40 h 49"/>
                  <a:gd name="T70" fmla="*/ 13 w 64"/>
                  <a:gd name="T71" fmla="*/ 40 h 49"/>
                  <a:gd name="T72" fmla="*/ 6 w 64"/>
                  <a:gd name="T73" fmla="*/ 40 h 49"/>
                  <a:gd name="T74" fmla="*/ 2 w 64"/>
                  <a:gd name="T75" fmla="*/ 37 h 49"/>
                  <a:gd name="T76" fmla="*/ 2 w 64"/>
                  <a:gd name="T77" fmla="*/ 6 h 49"/>
                  <a:gd name="T78" fmla="*/ 6 w 64"/>
                  <a:gd name="T79" fmla="*/ 3 h 49"/>
                  <a:gd name="T80" fmla="*/ 58 w 64"/>
                  <a:gd name="T81" fmla="*/ 3 h 49"/>
                  <a:gd name="T82" fmla="*/ 62 w 64"/>
                  <a:gd name="T83" fmla="*/ 6 h 49"/>
                  <a:gd name="T84" fmla="*/ 62 w 64"/>
                  <a:gd name="T85"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49">
                    <a:moveTo>
                      <a:pt x="58" y="0"/>
                    </a:moveTo>
                    <a:cubicBezTo>
                      <a:pt x="6" y="0"/>
                      <a:pt x="6" y="0"/>
                      <a:pt x="6" y="0"/>
                    </a:cubicBezTo>
                    <a:cubicBezTo>
                      <a:pt x="2" y="0"/>
                      <a:pt x="0" y="3"/>
                      <a:pt x="0" y="6"/>
                    </a:cubicBezTo>
                    <a:cubicBezTo>
                      <a:pt x="0" y="37"/>
                      <a:pt x="0" y="37"/>
                      <a:pt x="0" y="37"/>
                    </a:cubicBezTo>
                    <a:cubicBezTo>
                      <a:pt x="0" y="40"/>
                      <a:pt x="2" y="42"/>
                      <a:pt x="6" y="42"/>
                    </a:cubicBezTo>
                    <a:cubicBezTo>
                      <a:pt x="11" y="42"/>
                      <a:pt x="11" y="42"/>
                      <a:pt x="11" y="42"/>
                    </a:cubicBezTo>
                    <a:cubicBezTo>
                      <a:pt x="9" y="47"/>
                      <a:pt x="9" y="47"/>
                      <a:pt x="9" y="47"/>
                    </a:cubicBezTo>
                    <a:cubicBezTo>
                      <a:pt x="9" y="47"/>
                      <a:pt x="9" y="48"/>
                      <a:pt x="10" y="48"/>
                    </a:cubicBezTo>
                    <a:cubicBezTo>
                      <a:pt x="10" y="49"/>
                      <a:pt x="10" y="49"/>
                      <a:pt x="11" y="49"/>
                    </a:cubicBezTo>
                    <a:cubicBezTo>
                      <a:pt x="11" y="49"/>
                      <a:pt x="11" y="49"/>
                      <a:pt x="12" y="48"/>
                    </a:cubicBezTo>
                    <a:cubicBezTo>
                      <a:pt x="21" y="42"/>
                      <a:pt x="21" y="42"/>
                      <a:pt x="21" y="42"/>
                    </a:cubicBezTo>
                    <a:cubicBezTo>
                      <a:pt x="58" y="42"/>
                      <a:pt x="58" y="42"/>
                      <a:pt x="58" y="42"/>
                    </a:cubicBezTo>
                    <a:cubicBezTo>
                      <a:pt x="62" y="42"/>
                      <a:pt x="64" y="40"/>
                      <a:pt x="64" y="37"/>
                    </a:cubicBezTo>
                    <a:cubicBezTo>
                      <a:pt x="64" y="6"/>
                      <a:pt x="64" y="6"/>
                      <a:pt x="64" y="6"/>
                    </a:cubicBezTo>
                    <a:cubicBezTo>
                      <a:pt x="64" y="3"/>
                      <a:pt x="62" y="0"/>
                      <a:pt x="58" y="0"/>
                    </a:cubicBezTo>
                    <a:close/>
                    <a:moveTo>
                      <a:pt x="62" y="37"/>
                    </a:moveTo>
                    <a:cubicBezTo>
                      <a:pt x="62" y="38"/>
                      <a:pt x="60" y="40"/>
                      <a:pt x="58" y="40"/>
                    </a:cubicBezTo>
                    <a:cubicBezTo>
                      <a:pt x="21" y="40"/>
                      <a:pt x="21" y="40"/>
                      <a:pt x="21" y="40"/>
                    </a:cubicBezTo>
                    <a:cubicBezTo>
                      <a:pt x="21" y="40"/>
                      <a:pt x="21" y="40"/>
                      <a:pt x="21" y="40"/>
                    </a:cubicBezTo>
                    <a:cubicBezTo>
                      <a:pt x="21" y="40"/>
                      <a:pt x="21" y="40"/>
                      <a:pt x="20" y="40"/>
                    </a:cubicBezTo>
                    <a:cubicBezTo>
                      <a:pt x="20" y="40"/>
                      <a:pt x="20" y="40"/>
                      <a:pt x="20" y="40"/>
                    </a:cubicBezTo>
                    <a:cubicBezTo>
                      <a:pt x="20" y="40"/>
                      <a:pt x="20" y="40"/>
                      <a:pt x="20" y="40"/>
                    </a:cubicBezTo>
                    <a:cubicBezTo>
                      <a:pt x="13" y="44"/>
                      <a:pt x="13" y="44"/>
                      <a:pt x="13" y="44"/>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0"/>
                    </a:cubicBezTo>
                    <a:cubicBezTo>
                      <a:pt x="14" y="40"/>
                      <a:pt x="14" y="40"/>
                      <a:pt x="14" y="40"/>
                    </a:cubicBezTo>
                    <a:cubicBezTo>
                      <a:pt x="14" y="40"/>
                      <a:pt x="14" y="40"/>
                      <a:pt x="14" y="40"/>
                    </a:cubicBezTo>
                    <a:cubicBezTo>
                      <a:pt x="14" y="40"/>
                      <a:pt x="14"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6" y="40"/>
                      <a:pt x="6" y="40"/>
                      <a:pt x="6" y="40"/>
                    </a:cubicBezTo>
                    <a:cubicBezTo>
                      <a:pt x="4" y="40"/>
                      <a:pt x="2" y="38"/>
                      <a:pt x="2" y="37"/>
                    </a:cubicBezTo>
                    <a:cubicBezTo>
                      <a:pt x="2" y="6"/>
                      <a:pt x="2" y="6"/>
                      <a:pt x="2" y="6"/>
                    </a:cubicBezTo>
                    <a:cubicBezTo>
                      <a:pt x="2" y="4"/>
                      <a:pt x="4" y="3"/>
                      <a:pt x="6" y="3"/>
                    </a:cubicBezTo>
                    <a:cubicBezTo>
                      <a:pt x="58" y="3"/>
                      <a:pt x="58" y="3"/>
                      <a:pt x="58" y="3"/>
                    </a:cubicBezTo>
                    <a:cubicBezTo>
                      <a:pt x="60" y="3"/>
                      <a:pt x="62" y="4"/>
                      <a:pt x="62" y="6"/>
                    </a:cubicBezTo>
                    <a:lnTo>
                      <a:pt x="62"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 name="Freeform 87"/>
              <p:cNvSpPr>
                <a:spLocks noEditPoints="1"/>
              </p:cNvSpPr>
              <p:nvPr/>
            </p:nvSpPr>
            <p:spPr bwMode="auto">
              <a:xfrm>
                <a:off x="19038888" y="3117850"/>
                <a:ext cx="104775" cy="104775"/>
              </a:xfrm>
              <a:custGeom>
                <a:avLst/>
                <a:gdLst>
                  <a:gd name="T0" fmla="*/ 5 w 11"/>
                  <a:gd name="T1" fmla="*/ 0 h 11"/>
                  <a:gd name="T2" fmla="*/ 0 w 11"/>
                  <a:gd name="T3" fmla="*/ 5 h 11"/>
                  <a:gd name="T4" fmla="*/ 5 w 11"/>
                  <a:gd name="T5" fmla="*/ 11 h 11"/>
                  <a:gd name="T6" fmla="*/ 11 w 11"/>
                  <a:gd name="T7" fmla="*/ 5 h 11"/>
                  <a:gd name="T8" fmla="*/ 5 w 11"/>
                  <a:gd name="T9" fmla="*/ 0 h 11"/>
                  <a:gd name="T10" fmla="*/ 5 w 11"/>
                  <a:gd name="T11" fmla="*/ 8 h 11"/>
                  <a:gd name="T12" fmla="*/ 2 w 11"/>
                  <a:gd name="T13" fmla="*/ 5 h 11"/>
                  <a:gd name="T14" fmla="*/ 5 w 11"/>
                  <a:gd name="T15" fmla="*/ 2 h 11"/>
                  <a:gd name="T16" fmla="*/ 8 w 11"/>
                  <a:gd name="T17" fmla="*/ 5 h 11"/>
                  <a:gd name="T18" fmla="*/ 5 w 11"/>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5" y="0"/>
                    </a:moveTo>
                    <a:cubicBezTo>
                      <a:pt x="2" y="0"/>
                      <a:pt x="0" y="2"/>
                      <a:pt x="0" y="5"/>
                    </a:cubicBezTo>
                    <a:cubicBezTo>
                      <a:pt x="0" y="8"/>
                      <a:pt x="2" y="11"/>
                      <a:pt x="5" y="11"/>
                    </a:cubicBezTo>
                    <a:cubicBezTo>
                      <a:pt x="8" y="11"/>
                      <a:pt x="11" y="8"/>
                      <a:pt x="11" y="5"/>
                    </a:cubicBezTo>
                    <a:cubicBezTo>
                      <a:pt x="11" y="2"/>
                      <a:pt x="8" y="0"/>
                      <a:pt x="5" y="0"/>
                    </a:cubicBezTo>
                    <a:close/>
                    <a:moveTo>
                      <a:pt x="5" y="8"/>
                    </a:moveTo>
                    <a:cubicBezTo>
                      <a:pt x="4" y="8"/>
                      <a:pt x="2" y="7"/>
                      <a:pt x="2" y="5"/>
                    </a:cubicBezTo>
                    <a:cubicBezTo>
                      <a:pt x="2" y="4"/>
                      <a:pt x="4" y="2"/>
                      <a:pt x="5" y="2"/>
                    </a:cubicBezTo>
                    <a:cubicBezTo>
                      <a:pt x="7" y="2"/>
                      <a:pt x="8" y="4"/>
                      <a:pt x="8" y="5"/>
                    </a:cubicBezTo>
                    <a:cubicBezTo>
                      <a:pt x="8" y="7"/>
                      <a:pt x="7" y="8"/>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 name="Freeform 88"/>
              <p:cNvSpPr>
                <a:spLocks noEditPoints="1"/>
              </p:cNvSpPr>
              <p:nvPr/>
            </p:nvSpPr>
            <p:spPr bwMode="auto">
              <a:xfrm>
                <a:off x="19191288" y="3108325"/>
                <a:ext cx="104775" cy="104775"/>
              </a:xfrm>
              <a:custGeom>
                <a:avLst/>
                <a:gdLst>
                  <a:gd name="T0" fmla="*/ 5 w 11"/>
                  <a:gd name="T1" fmla="*/ 0 h 11"/>
                  <a:gd name="T2" fmla="*/ 0 w 11"/>
                  <a:gd name="T3" fmla="*/ 6 h 11"/>
                  <a:gd name="T4" fmla="*/ 5 w 11"/>
                  <a:gd name="T5" fmla="*/ 11 h 11"/>
                  <a:gd name="T6" fmla="*/ 11 w 11"/>
                  <a:gd name="T7" fmla="*/ 6 h 11"/>
                  <a:gd name="T8" fmla="*/ 5 w 11"/>
                  <a:gd name="T9" fmla="*/ 0 h 11"/>
                  <a:gd name="T10" fmla="*/ 5 w 11"/>
                  <a:gd name="T11" fmla="*/ 9 h 11"/>
                  <a:gd name="T12" fmla="*/ 2 w 11"/>
                  <a:gd name="T13" fmla="*/ 6 h 11"/>
                  <a:gd name="T14" fmla="*/ 5 w 11"/>
                  <a:gd name="T15" fmla="*/ 3 h 11"/>
                  <a:gd name="T16" fmla="*/ 8 w 11"/>
                  <a:gd name="T17" fmla="*/ 6 h 11"/>
                  <a:gd name="T18" fmla="*/ 5 w 11"/>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5" y="0"/>
                    </a:moveTo>
                    <a:cubicBezTo>
                      <a:pt x="2" y="0"/>
                      <a:pt x="0" y="3"/>
                      <a:pt x="0" y="6"/>
                    </a:cubicBezTo>
                    <a:cubicBezTo>
                      <a:pt x="0" y="9"/>
                      <a:pt x="2" y="11"/>
                      <a:pt x="5" y="11"/>
                    </a:cubicBezTo>
                    <a:cubicBezTo>
                      <a:pt x="8" y="11"/>
                      <a:pt x="11" y="9"/>
                      <a:pt x="11" y="6"/>
                    </a:cubicBezTo>
                    <a:cubicBezTo>
                      <a:pt x="11" y="3"/>
                      <a:pt x="8" y="0"/>
                      <a:pt x="5" y="0"/>
                    </a:cubicBezTo>
                    <a:close/>
                    <a:moveTo>
                      <a:pt x="5" y="9"/>
                    </a:moveTo>
                    <a:cubicBezTo>
                      <a:pt x="4" y="9"/>
                      <a:pt x="2" y="8"/>
                      <a:pt x="2" y="6"/>
                    </a:cubicBezTo>
                    <a:cubicBezTo>
                      <a:pt x="2" y="4"/>
                      <a:pt x="4" y="3"/>
                      <a:pt x="5" y="3"/>
                    </a:cubicBezTo>
                    <a:cubicBezTo>
                      <a:pt x="7" y="3"/>
                      <a:pt x="8" y="4"/>
                      <a:pt x="8" y="6"/>
                    </a:cubicBezTo>
                    <a:cubicBezTo>
                      <a:pt x="8" y="8"/>
                      <a:pt x="7"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 name="Freeform 89"/>
              <p:cNvSpPr>
                <a:spLocks noEditPoints="1"/>
              </p:cNvSpPr>
              <p:nvPr/>
            </p:nvSpPr>
            <p:spPr bwMode="auto">
              <a:xfrm>
                <a:off x="19343688" y="3117850"/>
                <a:ext cx="104775" cy="104775"/>
              </a:xfrm>
              <a:custGeom>
                <a:avLst/>
                <a:gdLst>
                  <a:gd name="T0" fmla="*/ 5 w 11"/>
                  <a:gd name="T1" fmla="*/ 0 h 11"/>
                  <a:gd name="T2" fmla="*/ 0 w 11"/>
                  <a:gd name="T3" fmla="*/ 5 h 11"/>
                  <a:gd name="T4" fmla="*/ 5 w 11"/>
                  <a:gd name="T5" fmla="*/ 11 h 11"/>
                  <a:gd name="T6" fmla="*/ 11 w 11"/>
                  <a:gd name="T7" fmla="*/ 5 h 11"/>
                  <a:gd name="T8" fmla="*/ 5 w 11"/>
                  <a:gd name="T9" fmla="*/ 0 h 11"/>
                  <a:gd name="T10" fmla="*/ 5 w 11"/>
                  <a:gd name="T11" fmla="*/ 8 h 11"/>
                  <a:gd name="T12" fmla="*/ 2 w 11"/>
                  <a:gd name="T13" fmla="*/ 5 h 11"/>
                  <a:gd name="T14" fmla="*/ 5 w 11"/>
                  <a:gd name="T15" fmla="*/ 2 h 11"/>
                  <a:gd name="T16" fmla="*/ 8 w 11"/>
                  <a:gd name="T17" fmla="*/ 5 h 11"/>
                  <a:gd name="T18" fmla="*/ 5 w 11"/>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5" y="0"/>
                    </a:moveTo>
                    <a:cubicBezTo>
                      <a:pt x="2" y="0"/>
                      <a:pt x="0" y="2"/>
                      <a:pt x="0" y="5"/>
                    </a:cubicBezTo>
                    <a:cubicBezTo>
                      <a:pt x="0" y="8"/>
                      <a:pt x="2" y="11"/>
                      <a:pt x="5" y="11"/>
                    </a:cubicBezTo>
                    <a:cubicBezTo>
                      <a:pt x="8" y="11"/>
                      <a:pt x="11" y="8"/>
                      <a:pt x="11" y="5"/>
                    </a:cubicBezTo>
                    <a:cubicBezTo>
                      <a:pt x="11" y="2"/>
                      <a:pt x="8" y="0"/>
                      <a:pt x="5" y="0"/>
                    </a:cubicBezTo>
                    <a:close/>
                    <a:moveTo>
                      <a:pt x="5" y="8"/>
                    </a:moveTo>
                    <a:cubicBezTo>
                      <a:pt x="4" y="8"/>
                      <a:pt x="2" y="7"/>
                      <a:pt x="2" y="5"/>
                    </a:cubicBezTo>
                    <a:cubicBezTo>
                      <a:pt x="2" y="3"/>
                      <a:pt x="4" y="2"/>
                      <a:pt x="5" y="2"/>
                    </a:cubicBezTo>
                    <a:cubicBezTo>
                      <a:pt x="7" y="2"/>
                      <a:pt x="8" y="3"/>
                      <a:pt x="8" y="5"/>
                    </a:cubicBezTo>
                    <a:cubicBezTo>
                      <a:pt x="8" y="7"/>
                      <a:pt x="7" y="8"/>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56" name="TextBox 55"/>
          <p:cNvSpPr txBox="1"/>
          <p:nvPr/>
        </p:nvSpPr>
        <p:spPr bwMode="auto">
          <a:xfrm>
            <a:off x="2941637" y="6705600"/>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Analysis</a:t>
            </a:r>
          </a:p>
        </p:txBody>
      </p:sp>
      <p:sp>
        <p:nvSpPr>
          <p:cNvPr id="57" name="TextBox 31"/>
          <p:cNvSpPr txBox="1">
            <a:spLocks noChangeArrowheads="1"/>
          </p:cNvSpPr>
          <p:nvPr/>
        </p:nvSpPr>
        <p:spPr bwMode="auto">
          <a:xfrm>
            <a:off x="2961293" y="7255146"/>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3"/>
                </a:solidFill>
                <a:latin typeface="Lato Black" pitchFamily="34" charset="0"/>
                <a:ea typeface="Lato Black" pitchFamily="34" charset="0"/>
                <a:cs typeface="Lato Black" pitchFamily="34" charset="0"/>
              </a:rPr>
              <a:t>75</a:t>
            </a:r>
            <a:r>
              <a:rPr lang="id-ID" sz="11200" b="1" dirty="0">
                <a:solidFill>
                  <a:schemeClr val="accent3"/>
                </a:solidFill>
                <a:latin typeface="Lato Black" pitchFamily="34" charset="0"/>
                <a:ea typeface="Lato Black" pitchFamily="34" charset="0"/>
                <a:cs typeface="Lato Black" pitchFamily="34" charset="0"/>
              </a:rPr>
              <a:t>%</a:t>
            </a:r>
          </a:p>
        </p:txBody>
      </p:sp>
      <p:sp>
        <p:nvSpPr>
          <p:cNvPr id="58" name="TextBox 30"/>
          <p:cNvSpPr txBox="1">
            <a:spLocks noChangeArrowheads="1"/>
          </p:cNvSpPr>
          <p:nvPr/>
        </p:nvSpPr>
        <p:spPr bwMode="auto">
          <a:xfrm>
            <a:off x="2996820" y="9011843"/>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59" name="TextBox 58"/>
          <p:cNvSpPr txBox="1"/>
          <p:nvPr/>
        </p:nvSpPr>
        <p:spPr bwMode="auto">
          <a:xfrm>
            <a:off x="18634795" y="2592167"/>
            <a:ext cx="3350597" cy="707886"/>
          </a:xfrm>
          <a:prstGeom prst="rect">
            <a:avLst/>
          </a:prstGeom>
          <a:noFill/>
        </p:spPr>
        <p:txBody>
          <a:bodyPr wrap="none">
            <a:spAutoFit/>
          </a:bodyPr>
          <a:lstStyle/>
          <a:p>
            <a:pPr algn="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Analysis</a:t>
            </a:r>
          </a:p>
        </p:txBody>
      </p:sp>
      <p:sp>
        <p:nvSpPr>
          <p:cNvPr id="60" name="TextBox 31"/>
          <p:cNvSpPr txBox="1">
            <a:spLocks noChangeArrowheads="1"/>
          </p:cNvSpPr>
          <p:nvPr/>
        </p:nvSpPr>
        <p:spPr bwMode="auto">
          <a:xfrm>
            <a:off x="18654451" y="3141713"/>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11200" b="1" dirty="0">
                <a:solidFill>
                  <a:schemeClr val="accent6"/>
                </a:solidFill>
                <a:latin typeface="Lato Black" pitchFamily="34" charset="0"/>
                <a:ea typeface="Lato Black" pitchFamily="34" charset="0"/>
                <a:cs typeface="Lato Black" pitchFamily="34" charset="0"/>
              </a:rPr>
              <a:t>50</a:t>
            </a:r>
            <a:r>
              <a:rPr lang="id-ID" sz="11200" b="1" dirty="0">
                <a:solidFill>
                  <a:schemeClr val="accent6"/>
                </a:solidFill>
                <a:latin typeface="Lato Black" pitchFamily="34" charset="0"/>
                <a:ea typeface="Lato Black" pitchFamily="34" charset="0"/>
                <a:cs typeface="Lato Black" pitchFamily="34" charset="0"/>
              </a:rPr>
              <a:t>%</a:t>
            </a:r>
          </a:p>
        </p:txBody>
      </p:sp>
      <p:sp>
        <p:nvSpPr>
          <p:cNvPr id="65" name="TextBox 30"/>
          <p:cNvSpPr txBox="1">
            <a:spLocks noChangeArrowheads="1"/>
          </p:cNvSpPr>
          <p:nvPr/>
        </p:nvSpPr>
        <p:spPr bwMode="auto">
          <a:xfrm>
            <a:off x="16194192" y="4898410"/>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48" name="Group 47"/>
          <p:cNvGrpSpPr/>
          <p:nvPr/>
        </p:nvGrpSpPr>
        <p:grpSpPr>
          <a:xfrm>
            <a:off x="9342437" y="0"/>
            <a:ext cx="5121981" cy="1859280"/>
            <a:chOff x="9266237" y="-30479"/>
            <a:chExt cx="5121981" cy="1859280"/>
          </a:xfrm>
        </p:grpSpPr>
        <p:sp>
          <p:nvSpPr>
            <p:cNvPr id="49"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0" name="TextBox 49"/>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1" name="กลุ่ม 1"/>
            <p:cNvGrpSpPr/>
            <p:nvPr/>
          </p:nvGrpSpPr>
          <p:grpSpPr>
            <a:xfrm>
              <a:off x="10629638" y="960536"/>
              <a:ext cx="2675199" cy="191868"/>
              <a:chOff x="731836" y="7607630"/>
              <a:chExt cx="3043601" cy="240970"/>
            </a:xfrm>
          </p:grpSpPr>
          <p:sp>
            <p:nvSpPr>
              <p:cNvPr id="52"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4"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5"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4161835834"/>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500"/>
                                        <p:tgtEl>
                                          <p:spTgt spid="14"/>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wipe(left)">
                                      <p:cBhvr>
                                        <p:cTn id="15" dur="250"/>
                                        <p:tgtEl>
                                          <p:spTgt spid="56"/>
                                        </p:tgtEl>
                                      </p:cBhvr>
                                    </p:animEffect>
                                  </p:childTnLst>
                                </p:cTn>
                              </p:par>
                            </p:childTnLst>
                          </p:cTn>
                        </p:par>
                        <p:par>
                          <p:cTn id="16" fill="hold">
                            <p:stCondLst>
                              <p:cond delay="1250"/>
                            </p:stCondLst>
                            <p:childTnLst>
                              <p:par>
                                <p:cTn id="17" presetID="22" presetClass="entr" presetSubtype="2" fill="hold" grpId="0" nodeType="after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wipe(right)">
                                      <p:cBhvr>
                                        <p:cTn id="19" dur="250"/>
                                        <p:tgtEl>
                                          <p:spTgt spid="57"/>
                                        </p:tgtEl>
                                      </p:cBhvr>
                                    </p:animEffect>
                                  </p:childTnLst>
                                </p:cTn>
                              </p:par>
                            </p:childTnLst>
                          </p:cTn>
                        </p:par>
                        <p:par>
                          <p:cTn id="20" fill="hold">
                            <p:stCondLst>
                              <p:cond delay="1500"/>
                            </p:stCondLst>
                            <p:childTnLst>
                              <p:par>
                                <p:cTn id="21" presetID="22" presetClass="entr" presetSubtype="2" fill="hold" grpId="0"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wipe(right)">
                                      <p:cBhvr>
                                        <p:cTn id="23" dur="250"/>
                                        <p:tgtEl>
                                          <p:spTgt spid="58"/>
                                        </p:tgtEl>
                                      </p:cBhvr>
                                    </p:animEffect>
                                  </p:childTnLst>
                                </p:cTn>
                              </p:par>
                            </p:childTnLst>
                          </p:cTn>
                        </p:par>
                        <p:par>
                          <p:cTn id="24" fill="hold">
                            <p:stCondLst>
                              <p:cond delay="1750"/>
                            </p:stCondLst>
                            <p:childTnLst>
                              <p:par>
                                <p:cTn id="25" presetID="22" presetClass="entr" presetSubtype="8" fill="hold" grpId="0" nodeType="after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wipe(left)">
                                      <p:cBhvr>
                                        <p:cTn id="27" dur="250"/>
                                        <p:tgtEl>
                                          <p:spTgt spid="59"/>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60"/>
                                        </p:tgtEl>
                                        <p:attrNameLst>
                                          <p:attrName>style.visibility</p:attrName>
                                        </p:attrNameLst>
                                      </p:cBhvr>
                                      <p:to>
                                        <p:strVal val="visible"/>
                                      </p:to>
                                    </p:set>
                                    <p:animEffect transition="in" filter="wipe(left)">
                                      <p:cBhvr>
                                        <p:cTn id="31" dur="250"/>
                                        <p:tgtEl>
                                          <p:spTgt spid="60"/>
                                        </p:tgtEl>
                                      </p:cBhvr>
                                    </p:animEffect>
                                  </p:childTnLst>
                                </p:cTn>
                              </p:par>
                            </p:childTnLst>
                          </p:cTn>
                        </p:par>
                        <p:par>
                          <p:cTn id="32" fill="hold">
                            <p:stCondLst>
                              <p:cond delay="2250"/>
                            </p:stCondLst>
                            <p:childTnLst>
                              <p:par>
                                <p:cTn id="33" presetID="22" presetClass="entr" presetSubtype="8" fill="hold" grpId="0" nodeType="afterEffect">
                                  <p:stCondLst>
                                    <p:cond delay="0"/>
                                  </p:stCondLst>
                                  <p:childTnLst>
                                    <p:set>
                                      <p:cBhvr>
                                        <p:cTn id="34" dur="1" fill="hold">
                                          <p:stCondLst>
                                            <p:cond delay="0"/>
                                          </p:stCondLst>
                                        </p:cTn>
                                        <p:tgtEl>
                                          <p:spTgt spid="65"/>
                                        </p:tgtEl>
                                        <p:attrNameLst>
                                          <p:attrName>style.visibility</p:attrName>
                                        </p:attrNameLst>
                                      </p:cBhvr>
                                      <p:to>
                                        <p:strVal val="visible"/>
                                      </p:to>
                                    </p:set>
                                    <p:animEffect transition="in" filter="wipe(left)">
                                      <p:cBhvr>
                                        <p:cTn id="35" dur="25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58" grpId="0"/>
      <p:bldP spid="59" grpId="0"/>
      <p:bldP spid="60" grpId="0"/>
      <p:bldP spid="6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กลุ่ม 85"/>
          <p:cNvGrpSpPr/>
          <p:nvPr/>
        </p:nvGrpSpPr>
        <p:grpSpPr>
          <a:xfrm>
            <a:off x="14606586" y="3048000"/>
            <a:ext cx="4516438" cy="4518025"/>
            <a:chOff x="11029950" y="3048000"/>
            <a:chExt cx="4516438" cy="4518025"/>
          </a:xfrm>
        </p:grpSpPr>
        <p:sp>
          <p:nvSpPr>
            <p:cNvPr id="87" name="Freeform 7"/>
            <p:cNvSpPr>
              <a:spLocks/>
            </p:cNvSpPr>
            <p:nvPr/>
          </p:nvSpPr>
          <p:spPr bwMode="auto">
            <a:xfrm>
              <a:off x="11029950" y="3048000"/>
              <a:ext cx="4516438" cy="4518025"/>
            </a:xfrm>
            <a:custGeom>
              <a:avLst/>
              <a:gdLst>
                <a:gd name="T0" fmla="*/ 294 w 294"/>
                <a:gd name="T1" fmla="*/ 147 h 294"/>
                <a:gd name="T2" fmla="*/ 236 w 294"/>
                <a:gd name="T3" fmla="*/ 86 h 294"/>
                <a:gd name="T4" fmla="*/ 256 w 294"/>
                <a:gd name="T5" fmla="*/ 65 h 294"/>
                <a:gd name="T6" fmla="*/ 251 w 294"/>
                <a:gd name="T7" fmla="*/ 43 h 294"/>
                <a:gd name="T8" fmla="*/ 229 w 294"/>
                <a:gd name="T9" fmla="*/ 38 h 294"/>
                <a:gd name="T10" fmla="*/ 208 w 294"/>
                <a:gd name="T11" fmla="*/ 58 h 294"/>
                <a:gd name="T12" fmla="*/ 147 w 294"/>
                <a:gd name="T13" fmla="*/ 0 h 294"/>
                <a:gd name="T14" fmla="*/ 89 w 294"/>
                <a:gd name="T15" fmla="*/ 62 h 294"/>
                <a:gd name="T16" fmla="*/ 110 w 294"/>
                <a:gd name="T17" fmla="*/ 82 h 294"/>
                <a:gd name="T18" fmla="*/ 105 w 294"/>
                <a:gd name="T19" fmla="*/ 105 h 294"/>
                <a:gd name="T20" fmla="*/ 82 w 294"/>
                <a:gd name="T21" fmla="*/ 110 h 294"/>
                <a:gd name="T22" fmla="*/ 62 w 294"/>
                <a:gd name="T23" fmla="*/ 89 h 294"/>
                <a:gd name="T24" fmla="*/ 0 w 294"/>
                <a:gd name="T25" fmla="*/ 147 h 294"/>
                <a:gd name="T26" fmla="*/ 58 w 294"/>
                <a:gd name="T27" fmla="*/ 209 h 294"/>
                <a:gd name="T28" fmla="*/ 37 w 294"/>
                <a:gd name="T29" fmla="*/ 229 h 294"/>
                <a:gd name="T30" fmla="*/ 43 w 294"/>
                <a:gd name="T31" fmla="*/ 252 h 294"/>
                <a:gd name="T32" fmla="*/ 65 w 294"/>
                <a:gd name="T33" fmla="*/ 257 h 294"/>
                <a:gd name="T34" fmla="*/ 86 w 294"/>
                <a:gd name="T35" fmla="*/ 236 h 294"/>
                <a:gd name="T36" fmla="*/ 147 w 294"/>
                <a:gd name="T37" fmla="*/ 294 h 294"/>
                <a:gd name="T38" fmla="*/ 205 w 294"/>
                <a:gd name="T39" fmla="*/ 233 h 294"/>
                <a:gd name="T40" fmla="*/ 184 w 294"/>
                <a:gd name="T41" fmla="*/ 212 h 294"/>
                <a:gd name="T42" fmla="*/ 189 w 294"/>
                <a:gd name="T43" fmla="*/ 190 h 294"/>
                <a:gd name="T44" fmla="*/ 212 w 294"/>
                <a:gd name="T45" fmla="*/ 185 h 294"/>
                <a:gd name="T46" fmla="*/ 232 w 294"/>
                <a:gd name="T47" fmla="*/ 205 h 294"/>
                <a:gd name="T48" fmla="*/ 294 w 294"/>
                <a:gd name="T49" fmla="*/ 14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4" h="294">
                  <a:moveTo>
                    <a:pt x="294" y="147"/>
                  </a:moveTo>
                  <a:cubicBezTo>
                    <a:pt x="294" y="147"/>
                    <a:pt x="233" y="97"/>
                    <a:pt x="236" y="86"/>
                  </a:cubicBezTo>
                  <a:cubicBezTo>
                    <a:pt x="238" y="75"/>
                    <a:pt x="251" y="71"/>
                    <a:pt x="256" y="65"/>
                  </a:cubicBezTo>
                  <a:cubicBezTo>
                    <a:pt x="262" y="60"/>
                    <a:pt x="259" y="50"/>
                    <a:pt x="251" y="43"/>
                  </a:cubicBezTo>
                  <a:cubicBezTo>
                    <a:pt x="244" y="35"/>
                    <a:pt x="234" y="32"/>
                    <a:pt x="229" y="38"/>
                  </a:cubicBezTo>
                  <a:cubicBezTo>
                    <a:pt x="223" y="43"/>
                    <a:pt x="219" y="56"/>
                    <a:pt x="208" y="58"/>
                  </a:cubicBezTo>
                  <a:cubicBezTo>
                    <a:pt x="198" y="61"/>
                    <a:pt x="147" y="0"/>
                    <a:pt x="147" y="0"/>
                  </a:cubicBezTo>
                  <a:cubicBezTo>
                    <a:pt x="147" y="0"/>
                    <a:pt x="86" y="51"/>
                    <a:pt x="89" y="62"/>
                  </a:cubicBezTo>
                  <a:cubicBezTo>
                    <a:pt x="92" y="73"/>
                    <a:pt x="104" y="77"/>
                    <a:pt x="110" y="82"/>
                  </a:cubicBezTo>
                  <a:cubicBezTo>
                    <a:pt x="115" y="88"/>
                    <a:pt x="112" y="97"/>
                    <a:pt x="105" y="105"/>
                  </a:cubicBezTo>
                  <a:cubicBezTo>
                    <a:pt x="97" y="112"/>
                    <a:pt x="88" y="115"/>
                    <a:pt x="82" y="110"/>
                  </a:cubicBezTo>
                  <a:cubicBezTo>
                    <a:pt x="77" y="104"/>
                    <a:pt x="72" y="92"/>
                    <a:pt x="62" y="89"/>
                  </a:cubicBezTo>
                  <a:cubicBezTo>
                    <a:pt x="51" y="87"/>
                    <a:pt x="0" y="147"/>
                    <a:pt x="0" y="147"/>
                  </a:cubicBezTo>
                  <a:cubicBezTo>
                    <a:pt x="0" y="147"/>
                    <a:pt x="61" y="198"/>
                    <a:pt x="58" y="209"/>
                  </a:cubicBezTo>
                  <a:cubicBezTo>
                    <a:pt x="56" y="219"/>
                    <a:pt x="43" y="224"/>
                    <a:pt x="37" y="229"/>
                  </a:cubicBezTo>
                  <a:cubicBezTo>
                    <a:pt x="32" y="235"/>
                    <a:pt x="35" y="244"/>
                    <a:pt x="43" y="252"/>
                  </a:cubicBezTo>
                  <a:cubicBezTo>
                    <a:pt x="50" y="259"/>
                    <a:pt x="59" y="262"/>
                    <a:pt x="65" y="257"/>
                  </a:cubicBezTo>
                  <a:cubicBezTo>
                    <a:pt x="70" y="251"/>
                    <a:pt x="75" y="239"/>
                    <a:pt x="86" y="236"/>
                  </a:cubicBezTo>
                  <a:cubicBezTo>
                    <a:pt x="96" y="234"/>
                    <a:pt x="147" y="294"/>
                    <a:pt x="147" y="294"/>
                  </a:cubicBezTo>
                  <a:cubicBezTo>
                    <a:pt x="147" y="294"/>
                    <a:pt x="207" y="244"/>
                    <a:pt x="205" y="233"/>
                  </a:cubicBezTo>
                  <a:cubicBezTo>
                    <a:pt x="202" y="222"/>
                    <a:pt x="190" y="218"/>
                    <a:pt x="184" y="212"/>
                  </a:cubicBezTo>
                  <a:cubicBezTo>
                    <a:pt x="179" y="207"/>
                    <a:pt x="182" y="197"/>
                    <a:pt x="189" y="190"/>
                  </a:cubicBezTo>
                  <a:cubicBezTo>
                    <a:pt x="197" y="182"/>
                    <a:pt x="206" y="179"/>
                    <a:pt x="212" y="185"/>
                  </a:cubicBezTo>
                  <a:cubicBezTo>
                    <a:pt x="217" y="190"/>
                    <a:pt x="222" y="203"/>
                    <a:pt x="232" y="205"/>
                  </a:cubicBezTo>
                  <a:cubicBezTo>
                    <a:pt x="243" y="208"/>
                    <a:pt x="294" y="147"/>
                    <a:pt x="294" y="14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88" name="กลุ่ม 87"/>
            <p:cNvGrpSpPr/>
            <p:nvPr/>
          </p:nvGrpSpPr>
          <p:grpSpPr>
            <a:xfrm>
              <a:off x="12686319" y="4638170"/>
              <a:ext cx="1314450" cy="1337686"/>
              <a:chOff x="14333538" y="1573213"/>
              <a:chExt cx="628650" cy="639763"/>
            </a:xfrm>
            <a:solidFill>
              <a:schemeClr val="bg1"/>
            </a:solidFill>
          </p:grpSpPr>
          <p:sp>
            <p:nvSpPr>
              <p:cNvPr id="89" name="Freeform 12"/>
              <p:cNvSpPr>
                <a:spLocks noEditPoints="1"/>
              </p:cNvSpPr>
              <p:nvPr/>
            </p:nvSpPr>
            <p:spPr bwMode="auto">
              <a:xfrm>
                <a:off x="14333538" y="1573213"/>
                <a:ext cx="628650" cy="457200"/>
              </a:xfrm>
              <a:custGeom>
                <a:avLst/>
                <a:gdLst>
                  <a:gd name="T0" fmla="*/ 59 w 66"/>
                  <a:gd name="T1" fmla="*/ 12 h 48"/>
                  <a:gd name="T2" fmla="*/ 51 w 66"/>
                  <a:gd name="T3" fmla="*/ 12 h 48"/>
                  <a:gd name="T4" fmla="*/ 51 w 66"/>
                  <a:gd name="T5" fmla="*/ 1 h 48"/>
                  <a:gd name="T6" fmla="*/ 50 w 66"/>
                  <a:gd name="T7" fmla="*/ 0 h 48"/>
                  <a:gd name="T8" fmla="*/ 16 w 66"/>
                  <a:gd name="T9" fmla="*/ 0 h 48"/>
                  <a:gd name="T10" fmla="*/ 15 w 66"/>
                  <a:gd name="T11" fmla="*/ 1 h 48"/>
                  <a:gd name="T12" fmla="*/ 15 w 66"/>
                  <a:gd name="T13" fmla="*/ 12 h 48"/>
                  <a:gd name="T14" fmla="*/ 6 w 66"/>
                  <a:gd name="T15" fmla="*/ 12 h 48"/>
                  <a:gd name="T16" fmla="*/ 0 w 66"/>
                  <a:gd name="T17" fmla="*/ 18 h 48"/>
                  <a:gd name="T18" fmla="*/ 0 w 66"/>
                  <a:gd name="T19" fmla="*/ 41 h 48"/>
                  <a:gd name="T20" fmla="*/ 6 w 66"/>
                  <a:gd name="T21" fmla="*/ 48 h 48"/>
                  <a:gd name="T22" fmla="*/ 9 w 66"/>
                  <a:gd name="T23" fmla="*/ 48 h 48"/>
                  <a:gd name="T24" fmla="*/ 10 w 66"/>
                  <a:gd name="T25" fmla="*/ 46 h 48"/>
                  <a:gd name="T26" fmla="*/ 9 w 66"/>
                  <a:gd name="T27" fmla="*/ 45 h 48"/>
                  <a:gd name="T28" fmla="*/ 6 w 66"/>
                  <a:gd name="T29" fmla="*/ 45 h 48"/>
                  <a:gd name="T30" fmla="*/ 2 w 66"/>
                  <a:gd name="T31" fmla="*/ 41 h 48"/>
                  <a:gd name="T32" fmla="*/ 2 w 66"/>
                  <a:gd name="T33" fmla="*/ 18 h 48"/>
                  <a:gd name="T34" fmla="*/ 6 w 66"/>
                  <a:gd name="T35" fmla="*/ 14 h 48"/>
                  <a:gd name="T36" fmla="*/ 16 w 66"/>
                  <a:gd name="T37" fmla="*/ 14 h 48"/>
                  <a:gd name="T38" fmla="*/ 50 w 66"/>
                  <a:gd name="T39" fmla="*/ 14 h 48"/>
                  <a:gd name="T40" fmla="*/ 59 w 66"/>
                  <a:gd name="T41" fmla="*/ 14 h 48"/>
                  <a:gd name="T42" fmla="*/ 63 w 66"/>
                  <a:gd name="T43" fmla="*/ 18 h 48"/>
                  <a:gd name="T44" fmla="*/ 63 w 66"/>
                  <a:gd name="T45" fmla="*/ 41 h 48"/>
                  <a:gd name="T46" fmla="*/ 59 w 66"/>
                  <a:gd name="T47" fmla="*/ 45 h 48"/>
                  <a:gd name="T48" fmla="*/ 57 w 66"/>
                  <a:gd name="T49" fmla="*/ 45 h 48"/>
                  <a:gd name="T50" fmla="*/ 55 w 66"/>
                  <a:gd name="T51" fmla="*/ 46 h 48"/>
                  <a:gd name="T52" fmla="*/ 57 w 66"/>
                  <a:gd name="T53" fmla="*/ 48 h 48"/>
                  <a:gd name="T54" fmla="*/ 59 w 66"/>
                  <a:gd name="T55" fmla="*/ 48 h 48"/>
                  <a:gd name="T56" fmla="*/ 66 w 66"/>
                  <a:gd name="T57" fmla="*/ 41 h 48"/>
                  <a:gd name="T58" fmla="*/ 66 w 66"/>
                  <a:gd name="T59" fmla="*/ 18 h 48"/>
                  <a:gd name="T60" fmla="*/ 59 w 66"/>
                  <a:gd name="T61" fmla="*/ 12 h 48"/>
                  <a:gd name="T62" fmla="*/ 48 w 66"/>
                  <a:gd name="T63" fmla="*/ 12 h 48"/>
                  <a:gd name="T64" fmla="*/ 17 w 66"/>
                  <a:gd name="T65" fmla="*/ 12 h 48"/>
                  <a:gd name="T66" fmla="*/ 17 w 66"/>
                  <a:gd name="T67" fmla="*/ 2 h 48"/>
                  <a:gd name="T68" fmla="*/ 48 w 66"/>
                  <a:gd name="T69" fmla="*/ 2 h 48"/>
                  <a:gd name="T70" fmla="*/ 48 w 66"/>
                  <a:gd name="T7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48">
                    <a:moveTo>
                      <a:pt x="59" y="12"/>
                    </a:moveTo>
                    <a:cubicBezTo>
                      <a:pt x="51" y="12"/>
                      <a:pt x="51" y="12"/>
                      <a:pt x="51" y="12"/>
                    </a:cubicBezTo>
                    <a:cubicBezTo>
                      <a:pt x="51" y="1"/>
                      <a:pt x="51" y="1"/>
                      <a:pt x="51" y="1"/>
                    </a:cubicBezTo>
                    <a:cubicBezTo>
                      <a:pt x="51" y="1"/>
                      <a:pt x="50" y="0"/>
                      <a:pt x="50" y="0"/>
                    </a:cubicBezTo>
                    <a:cubicBezTo>
                      <a:pt x="16" y="0"/>
                      <a:pt x="16" y="0"/>
                      <a:pt x="16" y="0"/>
                    </a:cubicBezTo>
                    <a:cubicBezTo>
                      <a:pt x="15" y="0"/>
                      <a:pt x="15" y="1"/>
                      <a:pt x="15" y="1"/>
                    </a:cubicBezTo>
                    <a:cubicBezTo>
                      <a:pt x="15" y="12"/>
                      <a:pt x="15" y="12"/>
                      <a:pt x="15" y="12"/>
                    </a:cubicBezTo>
                    <a:cubicBezTo>
                      <a:pt x="6" y="12"/>
                      <a:pt x="6" y="12"/>
                      <a:pt x="6" y="12"/>
                    </a:cubicBezTo>
                    <a:cubicBezTo>
                      <a:pt x="3" y="12"/>
                      <a:pt x="0" y="15"/>
                      <a:pt x="0" y="18"/>
                    </a:cubicBezTo>
                    <a:cubicBezTo>
                      <a:pt x="0" y="41"/>
                      <a:pt x="0" y="41"/>
                      <a:pt x="0" y="41"/>
                    </a:cubicBezTo>
                    <a:cubicBezTo>
                      <a:pt x="0" y="45"/>
                      <a:pt x="3" y="48"/>
                      <a:pt x="6" y="48"/>
                    </a:cubicBezTo>
                    <a:cubicBezTo>
                      <a:pt x="9" y="48"/>
                      <a:pt x="9" y="48"/>
                      <a:pt x="9" y="48"/>
                    </a:cubicBezTo>
                    <a:cubicBezTo>
                      <a:pt x="9" y="48"/>
                      <a:pt x="10" y="47"/>
                      <a:pt x="10" y="46"/>
                    </a:cubicBezTo>
                    <a:cubicBezTo>
                      <a:pt x="10" y="46"/>
                      <a:pt x="9" y="45"/>
                      <a:pt x="9" y="45"/>
                    </a:cubicBezTo>
                    <a:cubicBezTo>
                      <a:pt x="6" y="45"/>
                      <a:pt x="6" y="45"/>
                      <a:pt x="6" y="45"/>
                    </a:cubicBezTo>
                    <a:cubicBezTo>
                      <a:pt x="4" y="45"/>
                      <a:pt x="2" y="43"/>
                      <a:pt x="2" y="41"/>
                    </a:cubicBezTo>
                    <a:cubicBezTo>
                      <a:pt x="2" y="18"/>
                      <a:pt x="2" y="18"/>
                      <a:pt x="2" y="18"/>
                    </a:cubicBezTo>
                    <a:cubicBezTo>
                      <a:pt x="2" y="16"/>
                      <a:pt x="4" y="14"/>
                      <a:pt x="6" y="14"/>
                    </a:cubicBezTo>
                    <a:cubicBezTo>
                      <a:pt x="16" y="14"/>
                      <a:pt x="16" y="14"/>
                      <a:pt x="16" y="14"/>
                    </a:cubicBezTo>
                    <a:cubicBezTo>
                      <a:pt x="50" y="14"/>
                      <a:pt x="50" y="14"/>
                      <a:pt x="50" y="14"/>
                    </a:cubicBezTo>
                    <a:cubicBezTo>
                      <a:pt x="59" y="14"/>
                      <a:pt x="59" y="14"/>
                      <a:pt x="59" y="14"/>
                    </a:cubicBezTo>
                    <a:cubicBezTo>
                      <a:pt x="61" y="14"/>
                      <a:pt x="63" y="16"/>
                      <a:pt x="63" y="18"/>
                    </a:cubicBezTo>
                    <a:cubicBezTo>
                      <a:pt x="63" y="41"/>
                      <a:pt x="63" y="41"/>
                      <a:pt x="63" y="41"/>
                    </a:cubicBezTo>
                    <a:cubicBezTo>
                      <a:pt x="63" y="43"/>
                      <a:pt x="61" y="45"/>
                      <a:pt x="59" y="45"/>
                    </a:cubicBezTo>
                    <a:cubicBezTo>
                      <a:pt x="57" y="45"/>
                      <a:pt x="57" y="45"/>
                      <a:pt x="57" y="45"/>
                    </a:cubicBezTo>
                    <a:cubicBezTo>
                      <a:pt x="56" y="45"/>
                      <a:pt x="55" y="46"/>
                      <a:pt x="55" y="46"/>
                    </a:cubicBezTo>
                    <a:cubicBezTo>
                      <a:pt x="55" y="47"/>
                      <a:pt x="56" y="48"/>
                      <a:pt x="57" y="48"/>
                    </a:cubicBezTo>
                    <a:cubicBezTo>
                      <a:pt x="59" y="48"/>
                      <a:pt x="59" y="48"/>
                      <a:pt x="59" y="48"/>
                    </a:cubicBezTo>
                    <a:cubicBezTo>
                      <a:pt x="63" y="48"/>
                      <a:pt x="66" y="45"/>
                      <a:pt x="66" y="41"/>
                    </a:cubicBezTo>
                    <a:cubicBezTo>
                      <a:pt x="66" y="18"/>
                      <a:pt x="66" y="18"/>
                      <a:pt x="66" y="18"/>
                    </a:cubicBezTo>
                    <a:cubicBezTo>
                      <a:pt x="66" y="15"/>
                      <a:pt x="63" y="12"/>
                      <a:pt x="59" y="12"/>
                    </a:cubicBezTo>
                    <a:close/>
                    <a:moveTo>
                      <a:pt x="48" y="12"/>
                    </a:moveTo>
                    <a:cubicBezTo>
                      <a:pt x="17" y="12"/>
                      <a:pt x="17" y="12"/>
                      <a:pt x="17" y="12"/>
                    </a:cubicBezTo>
                    <a:cubicBezTo>
                      <a:pt x="17" y="2"/>
                      <a:pt x="17" y="2"/>
                      <a:pt x="17" y="2"/>
                    </a:cubicBezTo>
                    <a:cubicBezTo>
                      <a:pt x="48" y="2"/>
                      <a:pt x="48" y="2"/>
                      <a:pt x="48" y="2"/>
                    </a:cubicBezTo>
                    <a:lnTo>
                      <a:pt x="4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 name="Freeform 13"/>
              <p:cNvSpPr>
                <a:spLocks noEditPoints="1"/>
              </p:cNvSpPr>
              <p:nvPr/>
            </p:nvSpPr>
            <p:spPr bwMode="auto">
              <a:xfrm>
                <a:off x="14381163" y="1792288"/>
                <a:ext cx="523875" cy="420688"/>
              </a:xfrm>
              <a:custGeom>
                <a:avLst/>
                <a:gdLst>
                  <a:gd name="T0" fmla="*/ 55 w 55"/>
                  <a:gd name="T1" fmla="*/ 1 h 44"/>
                  <a:gd name="T2" fmla="*/ 54 w 55"/>
                  <a:gd name="T3" fmla="*/ 0 h 44"/>
                  <a:gd name="T4" fmla="*/ 48 w 55"/>
                  <a:gd name="T5" fmla="*/ 0 h 44"/>
                  <a:gd name="T6" fmla="*/ 8 w 55"/>
                  <a:gd name="T7" fmla="*/ 0 h 44"/>
                  <a:gd name="T8" fmla="*/ 2 w 55"/>
                  <a:gd name="T9" fmla="*/ 0 h 44"/>
                  <a:gd name="T10" fmla="*/ 0 w 55"/>
                  <a:gd name="T11" fmla="*/ 1 h 44"/>
                  <a:gd name="T12" fmla="*/ 2 w 55"/>
                  <a:gd name="T13" fmla="*/ 2 h 44"/>
                  <a:gd name="T14" fmla="*/ 6 w 55"/>
                  <a:gd name="T15" fmla="*/ 2 h 44"/>
                  <a:gd name="T16" fmla="*/ 6 w 55"/>
                  <a:gd name="T17" fmla="*/ 43 h 44"/>
                  <a:gd name="T18" fmla="*/ 8 w 55"/>
                  <a:gd name="T19" fmla="*/ 44 h 44"/>
                  <a:gd name="T20" fmla="*/ 48 w 55"/>
                  <a:gd name="T21" fmla="*/ 44 h 44"/>
                  <a:gd name="T22" fmla="*/ 49 w 55"/>
                  <a:gd name="T23" fmla="*/ 43 h 44"/>
                  <a:gd name="T24" fmla="*/ 49 w 55"/>
                  <a:gd name="T25" fmla="*/ 2 h 44"/>
                  <a:gd name="T26" fmla="*/ 54 w 55"/>
                  <a:gd name="T27" fmla="*/ 2 h 44"/>
                  <a:gd name="T28" fmla="*/ 55 w 55"/>
                  <a:gd name="T29" fmla="*/ 1 h 44"/>
                  <a:gd name="T30" fmla="*/ 46 w 55"/>
                  <a:gd name="T31" fmla="*/ 42 h 44"/>
                  <a:gd name="T32" fmla="*/ 9 w 55"/>
                  <a:gd name="T33" fmla="*/ 42 h 44"/>
                  <a:gd name="T34" fmla="*/ 9 w 55"/>
                  <a:gd name="T35" fmla="*/ 2 h 44"/>
                  <a:gd name="T36" fmla="*/ 46 w 55"/>
                  <a:gd name="T37" fmla="*/ 2 h 44"/>
                  <a:gd name="T38" fmla="*/ 46 w 55"/>
                  <a:gd name="T39"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44">
                    <a:moveTo>
                      <a:pt x="55" y="1"/>
                    </a:moveTo>
                    <a:cubicBezTo>
                      <a:pt x="55" y="1"/>
                      <a:pt x="54" y="0"/>
                      <a:pt x="54" y="0"/>
                    </a:cubicBezTo>
                    <a:cubicBezTo>
                      <a:pt x="48" y="0"/>
                      <a:pt x="48" y="0"/>
                      <a:pt x="48" y="0"/>
                    </a:cubicBezTo>
                    <a:cubicBezTo>
                      <a:pt x="8" y="0"/>
                      <a:pt x="8" y="0"/>
                      <a:pt x="8" y="0"/>
                    </a:cubicBezTo>
                    <a:cubicBezTo>
                      <a:pt x="2" y="0"/>
                      <a:pt x="2" y="0"/>
                      <a:pt x="2" y="0"/>
                    </a:cubicBezTo>
                    <a:cubicBezTo>
                      <a:pt x="1" y="0"/>
                      <a:pt x="0" y="1"/>
                      <a:pt x="0" y="1"/>
                    </a:cubicBezTo>
                    <a:cubicBezTo>
                      <a:pt x="0" y="2"/>
                      <a:pt x="1" y="2"/>
                      <a:pt x="2" y="2"/>
                    </a:cubicBezTo>
                    <a:cubicBezTo>
                      <a:pt x="6" y="2"/>
                      <a:pt x="6" y="2"/>
                      <a:pt x="6" y="2"/>
                    </a:cubicBezTo>
                    <a:cubicBezTo>
                      <a:pt x="6" y="43"/>
                      <a:pt x="6" y="43"/>
                      <a:pt x="6" y="43"/>
                    </a:cubicBezTo>
                    <a:cubicBezTo>
                      <a:pt x="6" y="44"/>
                      <a:pt x="7" y="44"/>
                      <a:pt x="8" y="44"/>
                    </a:cubicBezTo>
                    <a:cubicBezTo>
                      <a:pt x="48" y="44"/>
                      <a:pt x="48" y="44"/>
                      <a:pt x="48" y="44"/>
                    </a:cubicBezTo>
                    <a:cubicBezTo>
                      <a:pt x="48" y="44"/>
                      <a:pt x="49" y="44"/>
                      <a:pt x="49" y="43"/>
                    </a:cubicBezTo>
                    <a:cubicBezTo>
                      <a:pt x="49" y="2"/>
                      <a:pt x="49" y="2"/>
                      <a:pt x="49" y="2"/>
                    </a:cubicBezTo>
                    <a:cubicBezTo>
                      <a:pt x="54" y="2"/>
                      <a:pt x="54" y="2"/>
                      <a:pt x="54" y="2"/>
                    </a:cubicBezTo>
                    <a:cubicBezTo>
                      <a:pt x="54" y="2"/>
                      <a:pt x="55" y="2"/>
                      <a:pt x="55" y="1"/>
                    </a:cubicBezTo>
                    <a:close/>
                    <a:moveTo>
                      <a:pt x="46" y="42"/>
                    </a:moveTo>
                    <a:cubicBezTo>
                      <a:pt x="9" y="42"/>
                      <a:pt x="9" y="42"/>
                      <a:pt x="9" y="42"/>
                    </a:cubicBezTo>
                    <a:cubicBezTo>
                      <a:pt x="9" y="2"/>
                      <a:pt x="9" y="2"/>
                      <a:pt x="9" y="2"/>
                    </a:cubicBezTo>
                    <a:cubicBezTo>
                      <a:pt x="46" y="2"/>
                      <a:pt x="46" y="2"/>
                      <a:pt x="46" y="2"/>
                    </a:cubicBezTo>
                    <a:lnTo>
                      <a:pt x="4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 name="Freeform 14"/>
              <p:cNvSpPr>
                <a:spLocks/>
              </p:cNvSpPr>
              <p:nvPr/>
            </p:nvSpPr>
            <p:spPr bwMode="auto">
              <a:xfrm>
                <a:off x="14495463" y="1858963"/>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0"/>
                      <a:pt x="31" y="0"/>
                      <a:pt x="31"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 name="Freeform 15"/>
              <p:cNvSpPr>
                <a:spLocks/>
              </p:cNvSpPr>
              <p:nvPr/>
            </p:nvSpPr>
            <p:spPr bwMode="auto">
              <a:xfrm>
                <a:off x="14495463" y="1925638"/>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0"/>
                      <a:pt x="31" y="0"/>
                      <a:pt x="31"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 name="Freeform 16"/>
              <p:cNvSpPr>
                <a:spLocks/>
              </p:cNvSpPr>
              <p:nvPr/>
            </p:nvSpPr>
            <p:spPr bwMode="auto">
              <a:xfrm>
                <a:off x="14495463" y="1992313"/>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 name="Freeform 17"/>
              <p:cNvSpPr>
                <a:spLocks/>
              </p:cNvSpPr>
              <p:nvPr/>
            </p:nvSpPr>
            <p:spPr bwMode="auto">
              <a:xfrm>
                <a:off x="14495463" y="2060575"/>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 name="Freeform 18"/>
              <p:cNvSpPr>
                <a:spLocks/>
              </p:cNvSpPr>
              <p:nvPr/>
            </p:nvSpPr>
            <p:spPr bwMode="auto">
              <a:xfrm>
                <a:off x="14495463" y="2127250"/>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 name="Freeform 19"/>
              <p:cNvSpPr>
                <a:spLocks noEditPoints="1"/>
              </p:cNvSpPr>
              <p:nvPr/>
            </p:nvSpPr>
            <p:spPr bwMode="auto">
              <a:xfrm>
                <a:off x="14419263" y="1735138"/>
                <a:ext cx="47625" cy="47625"/>
              </a:xfrm>
              <a:custGeom>
                <a:avLst/>
                <a:gdLst>
                  <a:gd name="T0" fmla="*/ 5 w 5"/>
                  <a:gd name="T1" fmla="*/ 2 h 5"/>
                  <a:gd name="T2" fmla="*/ 2 w 5"/>
                  <a:gd name="T3" fmla="*/ 0 h 5"/>
                  <a:gd name="T4" fmla="*/ 0 w 5"/>
                  <a:gd name="T5" fmla="*/ 2 h 5"/>
                  <a:gd name="T6" fmla="*/ 2 w 5"/>
                  <a:gd name="T7" fmla="*/ 5 h 5"/>
                  <a:gd name="T8" fmla="*/ 5 w 5"/>
                  <a:gd name="T9" fmla="*/ 2 h 5"/>
                  <a:gd name="T10" fmla="*/ 1 w 5"/>
                  <a:gd name="T11" fmla="*/ 2 h 5"/>
                  <a:gd name="T12" fmla="*/ 2 w 5"/>
                  <a:gd name="T13" fmla="*/ 1 h 5"/>
                  <a:gd name="T14" fmla="*/ 4 w 5"/>
                  <a:gd name="T15" fmla="*/ 2 h 5"/>
                  <a:gd name="T16" fmla="*/ 2 w 5"/>
                  <a:gd name="T17" fmla="*/ 4 h 5"/>
                  <a:gd name="T18" fmla="*/ 1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1" y="2"/>
                    </a:moveTo>
                    <a:cubicBezTo>
                      <a:pt x="1" y="2"/>
                      <a:pt x="2" y="1"/>
                      <a:pt x="2" y="1"/>
                    </a:cubicBezTo>
                    <a:cubicBezTo>
                      <a:pt x="3" y="1"/>
                      <a:pt x="4" y="2"/>
                      <a:pt x="4" y="2"/>
                    </a:cubicBezTo>
                    <a:cubicBezTo>
                      <a:pt x="4" y="3"/>
                      <a:pt x="3" y="4"/>
                      <a:pt x="2" y="4"/>
                    </a:cubicBezTo>
                    <a:cubicBezTo>
                      <a:pt x="2" y="4"/>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 name="Freeform 20"/>
              <p:cNvSpPr>
                <a:spLocks noEditPoints="1"/>
              </p:cNvSpPr>
              <p:nvPr/>
            </p:nvSpPr>
            <p:spPr bwMode="auto">
              <a:xfrm>
                <a:off x="14485938" y="1735138"/>
                <a:ext cx="47625" cy="47625"/>
              </a:xfrm>
              <a:custGeom>
                <a:avLst/>
                <a:gdLst>
                  <a:gd name="T0" fmla="*/ 5 w 5"/>
                  <a:gd name="T1" fmla="*/ 2 h 5"/>
                  <a:gd name="T2" fmla="*/ 2 w 5"/>
                  <a:gd name="T3" fmla="*/ 0 h 5"/>
                  <a:gd name="T4" fmla="*/ 0 w 5"/>
                  <a:gd name="T5" fmla="*/ 2 h 5"/>
                  <a:gd name="T6" fmla="*/ 2 w 5"/>
                  <a:gd name="T7" fmla="*/ 5 h 5"/>
                  <a:gd name="T8" fmla="*/ 5 w 5"/>
                  <a:gd name="T9" fmla="*/ 2 h 5"/>
                  <a:gd name="T10" fmla="*/ 1 w 5"/>
                  <a:gd name="T11" fmla="*/ 2 h 5"/>
                  <a:gd name="T12" fmla="*/ 2 w 5"/>
                  <a:gd name="T13" fmla="*/ 1 h 5"/>
                  <a:gd name="T14" fmla="*/ 4 w 5"/>
                  <a:gd name="T15" fmla="*/ 2 h 5"/>
                  <a:gd name="T16" fmla="*/ 2 w 5"/>
                  <a:gd name="T17" fmla="*/ 3 h 5"/>
                  <a:gd name="T18" fmla="*/ 1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3"/>
                      <a:pt x="1" y="5"/>
                      <a:pt x="2" y="5"/>
                    </a:cubicBezTo>
                    <a:cubicBezTo>
                      <a:pt x="4" y="5"/>
                      <a:pt x="5" y="3"/>
                      <a:pt x="5" y="2"/>
                    </a:cubicBezTo>
                    <a:close/>
                    <a:moveTo>
                      <a:pt x="1" y="2"/>
                    </a:moveTo>
                    <a:cubicBezTo>
                      <a:pt x="1" y="1"/>
                      <a:pt x="2" y="1"/>
                      <a:pt x="2" y="1"/>
                    </a:cubicBezTo>
                    <a:cubicBezTo>
                      <a:pt x="3" y="1"/>
                      <a:pt x="4" y="1"/>
                      <a:pt x="4" y="2"/>
                    </a:cubicBezTo>
                    <a:cubicBezTo>
                      <a:pt x="4" y="3"/>
                      <a:pt x="3" y="3"/>
                      <a:pt x="2" y="3"/>
                    </a:cubicBezTo>
                    <a:cubicBezTo>
                      <a:pt x="2" y="3"/>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98" name="กลุ่ม 97"/>
          <p:cNvGrpSpPr/>
          <p:nvPr/>
        </p:nvGrpSpPr>
        <p:grpSpPr>
          <a:xfrm>
            <a:off x="16865599" y="5307013"/>
            <a:ext cx="4516438" cy="4518025"/>
            <a:chOff x="13288963" y="5307013"/>
            <a:chExt cx="4516438" cy="4518025"/>
          </a:xfrm>
        </p:grpSpPr>
        <p:sp>
          <p:nvSpPr>
            <p:cNvPr id="99" name="Freeform 6"/>
            <p:cNvSpPr>
              <a:spLocks/>
            </p:cNvSpPr>
            <p:nvPr/>
          </p:nvSpPr>
          <p:spPr bwMode="auto">
            <a:xfrm>
              <a:off x="13288963" y="5307013"/>
              <a:ext cx="4516438" cy="4518025"/>
            </a:xfrm>
            <a:custGeom>
              <a:avLst/>
              <a:gdLst>
                <a:gd name="T0" fmla="*/ 42 w 294"/>
                <a:gd name="T1" fmla="*/ 251 h 294"/>
                <a:gd name="T2" fmla="*/ 37 w 294"/>
                <a:gd name="T3" fmla="*/ 229 h 294"/>
                <a:gd name="T4" fmla="*/ 58 w 294"/>
                <a:gd name="T5" fmla="*/ 208 h 294"/>
                <a:gd name="T6" fmla="*/ 0 w 294"/>
                <a:gd name="T7" fmla="*/ 147 h 294"/>
                <a:gd name="T8" fmla="*/ 58 w 294"/>
                <a:gd name="T9" fmla="*/ 86 h 294"/>
                <a:gd name="T10" fmla="*/ 37 w 294"/>
                <a:gd name="T11" fmla="*/ 65 h 294"/>
                <a:gd name="T12" fmla="*/ 42 w 294"/>
                <a:gd name="T13" fmla="*/ 42 h 294"/>
                <a:gd name="T14" fmla="*/ 65 w 294"/>
                <a:gd name="T15" fmla="*/ 37 h 294"/>
                <a:gd name="T16" fmla="*/ 85 w 294"/>
                <a:gd name="T17" fmla="*/ 58 h 294"/>
                <a:gd name="T18" fmla="*/ 147 w 294"/>
                <a:gd name="T19" fmla="*/ 0 h 294"/>
                <a:gd name="T20" fmla="*/ 208 w 294"/>
                <a:gd name="T21" fmla="*/ 58 h 294"/>
                <a:gd name="T22" fmla="*/ 229 w 294"/>
                <a:gd name="T23" fmla="*/ 37 h 294"/>
                <a:gd name="T24" fmla="*/ 251 w 294"/>
                <a:gd name="T25" fmla="*/ 42 h 294"/>
                <a:gd name="T26" fmla="*/ 256 w 294"/>
                <a:gd name="T27" fmla="*/ 65 h 294"/>
                <a:gd name="T28" fmla="*/ 236 w 294"/>
                <a:gd name="T29" fmla="*/ 86 h 294"/>
                <a:gd name="T30" fmla="*/ 294 w 294"/>
                <a:gd name="T31" fmla="*/ 147 h 294"/>
                <a:gd name="T32" fmla="*/ 235 w 294"/>
                <a:gd name="T33" fmla="*/ 208 h 294"/>
                <a:gd name="T34" fmla="*/ 256 w 294"/>
                <a:gd name="T35" fmla="*/ 229 h 294"/>
                <a:gd name="T36" fmla="*/ 251 w 294"/>
                <a:gd name="T37" fmla="*/ 251 h 294"/>
                <a:gd name="T38" fmla="*/ 229 w 294"/>
                <a:gd name="T39" fmla="*/ 256 h 294"/>
                <a:gd name="T40" fmla="*/ 208 w 294"/>
                <a:gd name="T41" fmla="*/ 236 h 294"/>
                <a:gd name="T42" fmla="*/ 147 w 294"/>
                <a:gd name="T43" fmla="*/ 294 h 294"/>
                <a:gd name="T44" fmla="*/ 85 w 294"/>
                <a:gd name="T45" fmla="*/ 236 h 294"/>
                <a:gd name="T46" fmla="*/ 65 w 294"/>
                <a:gd name="T47" fmla="*/ 256 h 294"/>
                <a:gd name="T48" fmla="*/ 42 w 294"/>
                <a:gd name="T49" fmla="*/ 25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4" h="294">
                  <a:moveTo>
                    <a:pt x="42" y="251"/>
                  </a:moveTo>
                  <a:cubicBezTo>
                    <a:pt x="35" y="244"/>
                    <a:pt x="32" y="234"/>
                    <a:pt x="37" y="229"/>
                  </a:cubicBezTo>
                  <a:cubicBezTo>
                    <a:pt x="43" y="223"/>
                    <a:pt x="55" y="219"/>
                    <a:pt x="58" y="208"/>
                  </a:cubicBezTo>
                  <a:cubicBezTo>
                    <a:pt x="60" y="198"/>
                    <a:pt x="0" y="147"/>
                    <a:pt x="0" y="147"/>
                  </a:cubicBezTo>
                  <a:cubicBezTo>
                    <a:pt x="0" y="147"/>
                    <a:pt x="60" y="96"/>
                    <a:pt x="58" y="86"/>
                  </a:cubicBezTo>
                  <a:cubicBezTo>
                    <a:pt x="55" y="75"/>
                    <a:pt x="43" y="70"/>
                    <a:pt x="37" y="65"/>
                  </a:cubicBezTo>
                  <a:cubicBezTo>
                    <a:pt x="32" y="59"/>
                    <a:pt x="35" y="50"/>
                    <a:pt x="42" y="42"/>
                  </a:cubicBezTo>
                  <a:cubicBezTo>
                    <a:pt x="50" y="35"/>
                    <a:pt x="59" y="32"/>
                    <a:pt x="65" y="37"/>
                  </a:cubicBezTo>
                  <a:cubicBezTo>
                    <a:pt x="70" y="43"/>
                    <a:pt x="74" y="55"/>
                    <a:pt x="85" y="58"/>
                  </a:cubicBezTo>
                  <a:cubicBezTo>
                    <a:pt x="96" y="61"/>
                    <a:pt x="147" y="0"/>
                    <a:pt x="147" y="0"/>
                  </a:cubicBezTo>
                  <a:cubicBezTo>
                    <a:pt x="147" y="0"/>
                    <a:pt x="197" y="61"/>
                    <a:pt x="208" y="58"/>
                  </a:cubicBezTo>
                  <a:cubicBezTo>
                    <a:pt x="219" y="55"/>
                    <a:pt x="223" y="43"/>
                    <a:pt x="229" y="37"/>
                  </a:cubicBezTo>
                  <a:cubicBezTo>
                    <a:pt x="234" y="32"/>
                    <a:pt x="244" y="35"/>
                    <a:pt x="251" y="42"/>
                  </a:cubicBezTo>
                  <a:cubicBezTo>
                    <a:pt x="259" y="50"/>
                    <a:pt x="262" y="59"/>
                    <a:pt x="256" y="65"/>
                  </a:cubicBezTo>
                  <a:cubicBezTo>
                    <a:pt x="251" y="70"/>
                    <a:pt x="238" y="75"/>
                    <a:pt x="236" y="86"/>
                  </a:cubicBezTo>
                  <a:cubicBezTo>
                    <a:pt x="233" y="96"/>
                    <a:pt x="294" y="147"/>
                    <a:pt x="294" y="147"/>
                  </a:cubicBezTo>
                  <a:cubicBezTo>
                    <a:pt x="294" y="147"/>
                    <a:pt x="233" y="198"/>
                    <a:pt x="235" y="208"/>
                  </a:cubicBezTo>
                  <a:cubicBezTo>
                    <a:pt x="238" y="219"/>
                    <a:pt x="251" y="223"/>
                    <a:pt x="256" y="229"/>
                  </a:cubicBezTo>
                  <a:cubicBezTo>
                    <a:pt x="262" y="234"/>
                    <a:pt x="259" y="244"/>
                    <a:pt x="251" y="251"/>
                  </a:cubicBezTo>
                  <a:cubicBezTo>
                    <a:pt x="244" y="259"/>
                    <a:pt x="234" y="262"/>
                    <a:pt x="229" y="256"/>
                  </a:cubicBezTo>
                  <a:cubicBezTo>
                    <a:pt x="223" y="251"/>
                    <a:pt x="219" y="238"/>
                    <a:pt x="208" y="236"/>
                  </a:cubicBezTo>
                  <a:cubicBezTo>
                    <a:pt x="197" y="233"/>
                    <a:pt x="147" y="294"/>
                    <a:pt x="147" y="294"/>
                  </a:cubicBezTo>
                  <a:cubicBezTo>
                    <a:pt x="147" y="294"/>
                    <a:pt x="96" y="233"/>
                    <a:pt x="85" y="236"/>
                  </a:cubicBezTo>
                  <a:cubicBezTo>
                    <a:pt x="74" y="238"/>
                    <a:pt x="70" y="251"/>
                    <a:pt x="65" y="256"/>
                  </a:cubicBezTo>
                  <a:cubicBezTo>
                    <a:pt x="59" y="262"/>
                    <a:pt x="50" y="259"/>
                    <a:pt x="42" y="2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00" name="Freeform 134"/>
            <p:cNvSpPr>
              <a:spLocks noEditPoints="1"/>
            </p:cNvSpPr>
            <p:nvPr/>
          </p:nvSpPr>
          <p:spPr bwMode="auto">
            <a:xfrm>
              <a:off x="14828837" y="6954982"/>
              <a:ext cx="1274618" cy="1274618"/>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101" name="กลุ่ม 100"/>
          <p:cNvGrpSpPr/>
          <p:nvPr/>
        </p:nvGrpSpPr>
        <p:grpSpPr>
          <a:xfrm>
            <a:off x="14606586" y="7550150"/>
            <a:ext cx="4516438" cy="4533900"/>
            <a:chOff x="11029950" y="7550150"/>
            <a:chExt cx="4516438" cy="4533900"/>
          </a:xfrm>
        </p:grpSpPr>
        <p:sp>
          <p:nvSpPr>
            <p:cNvPr id="102" name="Freeform 5"/>
            <p:cNvSpPr>
              <a:spLocks/>
            </p:cNvSpPr>
            <p:nvPr/>
          </p:nvSpPr>
          <p:spPr bwMode="auto">
            <a:xfrm>
              <a:off x="11029950" y="7550150"/>
              <a:ext cx="4516438" cy="4533900"/>
            </a:xfrm>
            <a:custGeom>
              <a:avLst/>
              <a:gdLst>
                <a:gd name="T0" fmla="*/ 147 w 294"/>
                <a:gd name="T1" fmla="*/ 0 h 295"/>
                <a:gd name="T2" fmla="*/ 86 w 294"/>
                <a:gd name="T3" fmla="*/ 59 h 295"/>
                <a:gd name="T4" fmla="*/ 65 w 294"/>
                <a:gd name="T5" fmla="*/ 38 h 295"/>
                <a:gd name="T6" fmla="*/ 43 w 294"/>
                <a:gd name="T7" fmla="*/ 43 h 295"/>
                <a:gd name="T8" fmla="*/ 37 w 294"/>
                <a:gd name="T9" fmla="*/ 66 h 295"/>
                <a:gd name="T10" fmla="*/ 58 w 294"/>
                <a:gd name="T11" fmla="*/ 86 h 295"/>
                <a:gd name="T12" fmla="*/ 0 w 294"/>
                <a:gd name="T13" fmla="*/ 148 h 295"/>
                <a:gd name="T14" fmla="*/ 62 w 294"/>
                <a:gd name="T15" fmla="*/ 205 h 295"/>
                <a:gd name="T16" fmla="*/ 82 w 294"/>
                <a:gd name="T17" fmla="*/ 185 h 295"/>
                <a:gd name="T18" fmla="*/ 105 w 294"/>
                <a:gd name="T19" fmla="*/ 190 h 295"/>
                <a:gd name="T20" fmla="*/ 110 w 294"/>
                <a:gd name="T21" fmla="*/ 212 h 295"/>
                <a:gd name="T22" fmla="*/ 89 w 294"/>
                <a:gd name="T23" fmla="*/ 233 h 295"/>
                <a:gd name="T24" fmla="*/ 147 w 294"/>
                <a:gd name="T25" fmla="*/ 295 h 295"/>
                <a:gd name="T26" fmla="*/ 208 w 294"/>
                <a:gd name="T27" fmla="*/ 236 h 295"/>
                <a:gd name="T28" fmla="*/ 229 w 294"/>
                <a:gd name="T29" fmla="*/ 257 h 295"/>
                <a:gd name="T30" fmla="*/ 251 w 294"/>
                <a:gd name="T31" fmla="*/ 252 h 295"/>
                <a:gd name="T32" fmla="*/ 256 w 294"/>
                <a:gd name="T33" fmla="*/ 230 h 295"/>
                <a:gd name="T34" fmla="*/ 236 w 294"/>
                <a:gd name="T35" fmla="*/ 209 h 295"/>
                <a:gd name="T36" fmla="*/ 294 w 294"/>
                <a:gd name="T37" fmla="*/ 148 h 295"/>
                <a:gd name="T38" fmla="*/ 232 w 294"/>
                <a:gd name="T39" fmla="*/ 90 h 295"/>
                <a:gd name="T40" fmla="*/ 212 w 294"/>
                <a:gd name="T41" fmla="*/ 110 h 295"/>
                <a:gd name="T42" fmla="*/ 189 w 294"/>
                <a:gd name="T43" fmla="*/ 105 h 295"/>
                <a:gd name="T44" fmla="*/ 184 w 294"/>
                <a:gd name="T45" fmla="*/ 83 h 295"/>
                <a:gd name="T46" fmla="*/ 205 w 294"/>
                <a:gd name="T47" fmla="*/ 62 h 295"/>
                <a:gd name="T48" fmla="*/ 147 w 294"/>
                <a:gd name="T49"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4" h="295">
                  <a:moveTo>
                    <a:pt x="147" y="0"/>
                  </a:moveTo>
                  <a:cubicBezTo>
                    <a:pt x="147" y="0"/>
                    <a:pt x="96" y="61"/>
                    <a:pt x="86" y="59"/>
                  </a:cubicBezTo>
                  <a:cubicBezTo>
                    <a:pt x="75" y="56"/>
                    <a:pt x="70" y="44"/>
                    <a:pt x="65" y="38"/>
                  </a:cubicBezTo>
                  <a:cubicBezTo>
                    <a:pt x="59" y="33"/>
                    <a:pt x="50" y="36"/>
                    <a:pt x="43" y="43"/>
                  </a:cubicBezTo>
                  <a:cubicBezTo>
                    <a:pt x="35" y="51"/>
                    <a:pt x="32" y="60"/>
                    <a:pt x="37" y="66"/>
                  </a:cubicBezTo>
                  <a:cubicBezTo>
                    <a:pt x="43" y="71"/>
                    <a:pt x="56" y="75"/>
                    <a:pt x="58" y="86"/>
                  </a:cubicBezTo>
                  <a:cubicBezTo>
                    <a:pt x="61" y="97"/>
                    <a:pt x="0" y="148"/>
                    <a:pt x="0" y="148"/>
                  </a:cubicBezTo>
                  <a:cubicBezTo>
                    <a:pt x="0" y="148"/>
                    <a:pt x="51" y="208"/>
                    <a:pt x="62" y="205"/>
                  </a:cubicBezTo>
                  <a:cubicBezTo>
                    <a:pt x="72" y="203"/>
                    <a:pt x="77" y="190"/>
                    <a:pt x="82" y="185"/>
                  </a:cubicBezTo>
                  <a:cubicBezTo>
                    <a:pt x="88" y="179"/>
                    <a:pt x="97" y="182"/>
                    <a:pt x="105" y="190"/>
                  </a:cubicBezTo>
                  <a:cubicBezTo>
                    <a:pt x="112" y="197"/>
                    <a:pt x="115" y="207"/>
                    <a:pt x="110" y="212"/>
                  </a:cubicBezTo>
                  <a:cubicBezTo>
                    <a:pt x="104" y="218"/>
                    <a:pt x="92" y="222"/>
                    <a:pt x="89" y="233"/>
                  </a:cubicBezTo>
                  <a:cubicBezTo>
                    <a:pt x="86" y="244"/>
                    <a:pt x="147" y="295"/>
                    <a:pt x="147" y="295"/>
                  </a:cubicBezTo>
                  <a:cubicBezTo>
                    <a:pt x="147" y="295"/>
                    <a:pt x="198" y="234"/>
                    <a:pt x="208" y="236"/>
                  </a:cubicBezTo>
                  <a:cubicBezTo>
                    <a:pt x="219" y="239"/>
                    <a:pt x="223" y="252"/>
                    <a:pt x="229" y="257"/>
                  </a:cubicBezTo>
                  <a:cubicBezTo>
                    <a:pt x="234" y="263"/>
                    <a:pt x="244" y="260"/>
                    <a:pt x="251" y="252"/>
                  </a:cubicBezTo>
                  <a:cubicBezTo>
                    <a:pt x="259" y="244"/>
                    <a:pt x="262" y="235"/>
                    <a:pt x="256" y="230"/>
                  </a:cubicBezTo>
                  <a:cubicBezTo>
                    <a:pt x="251" y="224"/>
                    <a:pt x="238" y="220"/>
                    <a:pt x="236" y="209"/>
                  </a:cubicBezTo>
                  <a:cubicBezTo>
                    <a:pt x="233" y="198"/>
                    <a:pt x="294" y="148"/>
                    <a:pt x="294" y="148"/>
                  </a:cubicBezTo>
                  <a:cubicBezTo>
                    <a:pt x="294" y="148"/>
                    <a:pt x="243" y="87"/>
                    <a:pt x="232" y="90"/>
                  </a:cubicBezTo>
                  <a:cubicBezTo>
                    <a:pt x="222" y="92"/>
                    <a:pt x="217" y="105"/>
                    <a:pt x="212" y="110"/>
                  </a:cubicBezTo>
                  <a:cubicBezTo>
                    <a:pt x="206" y="116"/>
                    <a:pt x="197" y="113"/>
                    <a:pt x="189" y="105"/>
                  </a:cubicBezTo>
                  <a:cubicBezTo>
                    <a:pt x="182" y="98"/>
                    <a:pt x="179" y="88"/>
                    <a:pt x="184" y="83"/>
                  </a:cubicBezTo>
                  <a:cubicBezTo>
                    <a:pt x="190" y="77"/>
                    <a:pt x="202" y="73"/>
                    <a:pt x="205" y="62"/>
                  </a:cubicBezTo>
                  <a:cubicBezTo>
                    <a:pt x="207" y="51"/>
                    <a:pt x="147" y="0"/>
                    <a:pt x="147"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03" name="กลุ่ม 102"/>
            <p:cNvGrpSpPr/>
            <p:nvPr/>
          </p:nvGrpSpPr>
          <p:grpSpPr>
            <a:xfrm>
              <a:off x="12542837" y="9022050"/>
              <a:ext cx="1414030" cy="1417350"/>
              <a:chOff x="21201063" y="3320886"/>
              <a:chExt cx="676275" cy="677863"/>
            </a:xfrm>
            <a:solidFill>
              <a:schemeClr val="bg1"/>
            </a:solidFill>
          </p:grpSpPr>
          <p:sp>
            <p:nvSpPr>
              <p:cNvPr id="104"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06" name="ตัวเชื่อมต่อตรง 237"/>
          <p:cNvCxnSpPr/>
          <p:nvPr/>
        </p:nvCxnSpPr>
        <p:spPr>
          <a:xfrm>
            <a:off x="12085637" y="4020080"/>
            <a:ext cx="2438400" cy="126885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19" name="TextBox 31"/>
          <p:cNvSpPr txBox="1">
            <a:spLocks noChangeArrowheads="1"/>
          </p:cNvSpPr>
          <p:nvPr/>
        </p:nvSpPr>
        <p:spPr bwMode="auto">
          <a:xfrm>
            <a:off x="4922837" y="3902615"/>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5"/>
                </a:solidFill>
                <a:latin typeface="Lato Black" pitchFamily="34" charset="0"/>
                <a:ea typeface="Lato Black" pitchFamily="34" charset="0"/>
                <a:cs typeface="Lato Black" pitchFamily="34" charset="0"/>
              </a:rPr>
              <a:t>74</a:t>
            </a:r>
            <a:r>
              <a:rPr lang="id-ID" sz="11200" b="1" dirty="0">
                <a:solidFill>
                  <a:schemeClr val="accent5"/>
                </a:solidFill>
                <a:latin typeface="Lato Black" pitchFamily="34" charset="0"/>
                <a:ea typeface="Lato Black" pitchFamily="34" charset="0"/>
                <a:cs typeface="Lato Black" pitchFamily="34" charset="0"/>
              </a:rPr>
              <a:t>%</a:t>
            </a:r>
          </a:p>
        </p:txBody>
      </p:sp>
      <p:sp>
        <p:nvSpPr>
          <p:cNvPr id="120" name="Round Same Side Corner Rectangle 58"/>
          <p:cNvSpPr/>
          <p:nvPr/>
        </p:nvSpPr>
        <p:spPr>
          <a:xfrm rot="10800000" flipH="1">
            <a:off x="8351595" y="4054727"/>
            <a:ext cx="192174" cy="1600487"/>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21" name="TextBox 120"/>
          <p:cNvSpPr txBox="1"/>
          <p:nvPr/>
        </p:nvSpPr>
        <p:spPr>
          <a:xfrm>
            <a:off x="8844680" y="3891793"/>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22" name="ตัวเชื่อมต่อตรง 237"/>
          <p:cNvCxnSpPr/>
          <p:nvPr/>
        </p:nvCxnSpPr>
        <p:spPr>
          <a:xfrm flipV="1">
            <a:off x="12695237" y="7543800"/>
            <a:ext cx="3980688" cy="288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3" name="TextBox 31"/>
          <p:cNvSpPr txBox="1">
            <a:spLocks noChangeArrowheads="1"/>
          </p:cNvSpPr>
          <p:nvPr/>
        </p:nvSpPr>
        <p:spPr bwMode="auto">
          <a:xfrm>
            <a:off x="4922837" y="6504237"/>
            <a:ext cx="3284459"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3"/>
                </a:solidFill>
                <a:latin typeface="Lato Black" pitchFamily="34" charset="0"/>
                <a:ea typeface="Lato Black" pitchFamily="34" charset="0"/>
                <a:cs typeface="Lato Black" pitchFamily="34" charset="0"/>
              </a:rPr>
              <a:t>73</a:t>
            </a:r>
            <a:r>
              <a:rPr lang="id-ID" sz="11200" b="1" dirty="0">
                <a:solidFill>
                  <a:schemeClr val="accent3"/>
                </a:solidFill>
                <a:latin typeface="Lato Black" pitchFamily="34" charset="0"/>
                <a:ea typeface="Lato Black" pitchFamily="34" charset="0"/>
                <a:cs typeface="Lato Black" pitchFamily="34" charset="0"/>
              </a:rPr>
              <a:t>%</a:t>
            </a:r>
          </a:p>
        </p:txBody>
      </p:sp>
      <p:sp>
        <p:nvSpPr>
          <p:cNvPr id="124" name="Round Same Side Corner Rectangle 58"/>
          <p:cNvSpPr/>
          <p:nvPr/>
        </p:nvSpPr>
        <p:spPr>
          <a:xfrm rot="10800000" flipH="1">
            <a:off x="8351595" y="6656349"/>
            <a:ext cx="192174" cy="1600487"/>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25" name="TextBox 124"/>
          <p:cNvSpPr txBox="1"/>
          <p:nvPr/>
        </p:nvSpPr>
        <p:spPr>
          <a:xfrm>
            <a:off x="8844680" y="6493415"/>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27" name="ตัวเชื่อมต่อตรง 237"/>
          <p:cNvCxnSpPr/>
          <p:nvPr/>
        </p:nvCxnSpPr>
        <p:spPr>
          <a:xfrm flipV="1">
            <a:off x="12085637" y="9825038"/>
            <a:ext cx="2438400" cy="1223962"/>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8" name="TextBox 31"/>
          <p:cNvSpPr txBox="1">
            <a:spLocks noChangeArrowheads="1"/>
          </p:cNvSpPr>
          <p:nvPr/>
        </p:nvSpPr>
        <p:spPr bwMode="auto">
          <a:xfrm>
            <a:off x="4846637" y="8991600"/>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6"/>
                </a:solidFill>
                <a:latin typeface="Lato Black" pitchFamily="34" charset="0"/>
                <a:ea typeface="Lato Black" pitchFamily="34" charset="0"/>
                <a:cs typeface="Lato Black" pitchFamily="34" charset="0"/>
              </a:rPr>
              <a:t>29</a:t>
            </a:r>
            <a:r>
              <a:rPr lang="id-ID" sz="11200" b="1" dirty="0">
                <a:solidFill>
                  <a:schemeClr val="accent6"/>
                </a:solidFill>
                <a:latin typeface="Lato Black" pitchFamily="34" charset="0"/>
                <a:ea typeface="Lato Black" pitchFamily="34" charset="0"/>
                <a:cs typeface="Lato Black" pitchFamily="34" charset="0"/>
              </a:rPr>
              <a:t>%</a:t>
            </a:r>
          </a:p>
        </p:txBody>
      </p:sp>
      <p:sp>
        <p:nvSpPr>
          <p:cNvPr id="129" name="Round Same Side Corner Rectangle 58"/>
          <p:cNvSpPr/>
          <p:nvPr/>
        </p:nvSpPr>
        <p:spPr>
          <a:xfrm rot="10800000" flipH="1">
            <a:off x="8275395" y="9143712"/>
            <a:ext cx="192174" cy="1600487"/>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0" name="TextBox 129"/>
          <p:cNvSpPr txBox="1"/>
          <p:nvPr/>
        </p:nvSpPr>
        <p:spPr>
          <a:xfrm>
            <a:off x="8768480" y="898077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44" name="Group 43"/>
          <p:cNvGrpSpPr/>
          <p:nvPr/>
        </p:nvGrpSpPr>
        <p:grpSpPr>
          <a:xfrm>
            <a:off x="9342437" y="0"/>
            <a:ext cx="5121981" cy="1859280"/>
            <a:chOff x="9266237" y="-30479"/>
            <a:chExt cx="5121981" cy="1859280"/>
          </a:xfrm>
        </p:grpSpPr>
        <p:sp>
          <p:nvSpPr>
            <p:cNvPr id="4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6" name="TextBox 4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7" name="กลุ่ม 1"/>
            <p:cNvGrpSpPr/>
            <p:nvPr/>
          </p:nvGrpSpPr>
          <p:grpSpPr>
            <a:xfrm>
              <a:off x="10629638" y="960536"/>
              <a:ext cx="2675199" cy="191868"/>
              <a:chOff x="731836" y="7607630"/>
              <a:chExt cx="3043601" cy="240970"/>
            </a:xfrm>
          </p:grpSpPr>
          <p:sp>
            <p:nvSpPr>
              <p:cNvPr id="4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72231873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wipe(left)">
                                      <p:cBhvr>
                                        <p:cTn id="11" dur="500"/>
                                        <p:tgtEl>
                                          <p:spTgt spid="9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01"/>
                                        </p:tgtEl>
                                        <p:attrNameLst>
                                          <p:attrName>style.visibility</p:attrName>
                                        </p:attrNameLst>
                                      </p:cBhvr>
                                      <p:to>
                                        <p:strVal val="visible"/>
                                      </p:to>
                                    </p:set>
                                    <p:animEffect transition="in" filter="wipe(left)">
                                      <p:cBhvr>
                                        <p:cTn id="15" dur="500"/>
                                        <p:tgtEl>
                                          <p:spTgt spid="10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06"/>
                                        </p:tgtEl>
                                        <p:attrNameLst>
                                          <p:attrName>style.visibility</p:attrName>
                                        </p:attrNameLst>
                                      </p:cBhvr>
                                      <p:to>
                                        <p:strVal val="visible"/>
                                      </p:to>
                                    </p:set>
                                    <p:animEffect transition="in" filter="wipe(right)">
                                      <p:cBhvr>
                                        <p:cTn id="19" dur="500"/>
                                        <p:tgtEl>
                                          <p:spTgt spid="106"/>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19"/>
                                        </p:tgtEl>
                                        <p:attrNameLst>
                                          <p:attrName>style.visibility</p:attrName>
                                        </p:attrNameLst>
                                      </p:cBhvr>
                                      <p:to>
                                        <p:strVal val="visible"/>
                                      </p:to>
                                    </p:set>
                                    <p:animEffect transition="in" filter="wipe(left)">
                                      <p:cBhvr>
                                        <p:cTn id="23" dur="500"/>
                                        <p:tgtEl>
                                          <p:spTgt spid="119"/>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20"/>
                                        </p:tgtEl>
                                        <p:attrNameLst>
                                          <p:attrName>style.visibility</p:attrName>
                                        </p:attrNameLst>
                                      </p:cBhvr>
                                      <p:to>
                                        <p:strVal val="visible"/>
                                      </p:to>
                                    </p:set>
                                    <p:anim calcmode="lin" valueType="num">
                                      <p:cBhvr>
                                        <p:cTn id="27" dur="500" fill="hold"/>
                                        <p:tgtEl>
                                          <p:spTgt spid="120"/>
                                        </p:tgtEl>
                                        <p:attrNameLst>
                                          <p:attrName>ppt_w</p:attrName>
                                        </p:attrNameLst>
                                      </p:cBhvr>
                                      <p:tavLst>
                                        <p:tav tm="0">
                                          <p:val>
                                            <p:fltVal val="0"/>
                                          </p:val>
                                        </p:tav>
                                        <p:tav tm="100000">
                                          <p:val>
                                            <p:strVal val="#ppt_w"/>
                                          </p:val>
                                        </p:tav>
                                      </p:tavLst>
                                    </p:anim>
                                    <p:anim calcmode="lin" valueType="num">
                                      <p:cBhvr>
                                        <p:cTn id="28" dur="500" fill="hold"/>
                                        <p:tgtEl>
                                          <p:spTgt spid="120"/>
                                        </p:tgtEl>
                                        <p:attrNameLst>
                                          <p:attrName>ppt_h</p:attrName>
                                        </p:attrNameLst>
                                      </p:cBhvr>
                                      <p:tavLst>
                                        <p:tav tm="0">
                                          <p:val>
                                            <p:fltVal val="0"/>
                                          </p:val>
                                        </p:tav>
                                        <p:tav tm="100000">
                                          <p:val>
                                            <p:strVal val="#ppt_h"/>
                                          </p:val>
                                        </p:tav>
                                      </p:tavLst>
                                    </p:anim>
                                    <p:animEffect transition="in" filter="fade">
                                      <p:cBhvr>
                                        <p:cTn id="29" dur="500"/>
                                        <p:tgtEl>
                                          <p:spTgt spid="120"/>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121"/>
                                        </p:tgtEl>
                                        <p:attrNameLst>
                                          <p:attrName>style.visibility</p:attrName>
                                        </p:attrNameLst>
                                      </p:cBhvr>
                                      <p:to>
                                        <p:strVal val="visible"/>
                                      </p:to>
                                    </p:set>
                                    <p:animEffect transition="in" filter="wipe(left)">
                                      <p:cBhvr>
                                        <p:cTn id="33" dur="500"/>
                                        <p:tgtEl>
                                          <p:spTgt spid="121"/>
                                        </p:tgtEl>
                                      </p:cBhvr>
                                    </p:animEffect>
                                  </p:childTnLst>
                                </p:cTn>
                              </p:par>
                            </p:childTnLst>
                          </p:cTn>
                        </p:par>
                        <p:par>
                          <p:cTn id="34" fill="hold">
                            <p:stCondLst>
                              <p:cond delay="3500"/>
                            </p:stCondLst>
                            <p:childTnLst>
                              <p:par>
                                <p:cTn id="35" presetID="22" presetClass="entr" presetSubtype="2" fill="hold" nodeType="afterEffect">
                                  <p:stCondLst>
                                    <p:cond delay="0"/>
                                  </p:stCondLst>
                                  <p:childTnLst>
                                    <p:set>
                                      <p:cBhvr>
                                        <p:cTn id="36" dur="1" fill="hold">
                                          <p:stCondLst>
                                            <p:cond delay="0"/>
                                          </p:stCondLst>
                                        </p:cTn>
                                        <p:tgtEl>
                                          <p:spTgt spid="122"/>
                                        </p:tgtEl>
                                        <p:attrNameLst>
                                          <p:attrName>style.visibility</p:attrName>
                                        </p:attrNameLst>
                                      </p:cBhvr>
                                      <p:to>
                                        <p:strVal val="visible"/>
                                      </p:to>
                                    </p:set>
                                    <p:animEffect transition="in" filter="wipe(right)">
                                      <p:cBhvr>
                                        <p:cTn id="37" dur="500"/>
                                        <p:tgtEl>
                                          <p:spTgt spid="122"/>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ipe(left)">
                                      <p:cBhvr>
                                        <p:cTn id="41" dur="500"/>
                                        <p:tgtEl>
                                          <p:spTgt spid="123"/>
                                        </p:tgtEl>
                                      </p:cBhvr>
                                    </p:animEffect>
                                  </p:childTnLst>
                                </p:cTn>
                              </p:par>
                            </p:childTnLst>
                          </p:cTn>
                        </p:par>
                        <p:par>
                          <p:cTn id="42" fill="hold">
                            <p:stCondLst>
                              <p:cond delay="4500"/>
                            </p:stCondLst>
                            <p:childTnLst>
                              <p:par>
                                <p:cTn id="43" presetID="53" presetClass="entr" presetSubtype="16" fill="hold" grpId="0" nodeType="afterEffect">
                                  <p:stCondLst>
                                    <p:cond delay="0"/>
                                  </p:stCondLst>
                                  <p:childTnLst>
                                    <p:set>
                                      <p:cBhvr>
                                        <p:cTn id="44" dur="1" fill="hold">
                                          <p:stCondLst>
                                            <p:cond delay="0"/>
                                          </p:stCondLst>
                                        </p:cTn>
                                        <p:tgtEl>
                                          <p:spTgt spid="124"/>
                                        </p:tgtEl>
                                        <p:attrNameLst>
                                          <p:attrName>style.visibility</p:attrName>
                                        </p:attrNameLst>
                                      </p:cBhvr>
                                      <p:to>
                                        <p:strVal val="visible"/>
                                      </p:to>
                                    </p:set>
                                    <p:anim calcmode="lin" valueType="num">
                                      <p:cBhvr>
                                        <p:cTn id="45" dur="500" fill="hold"/>
                                        <p:tgtEl>
                                          <p:spTgt spid="124"/>
                                        </p:tgtEl>
                                        <p:attrNameLst>
                                          <p:attrName>ppt_w</p:attrName>
                                        </p:attrNameLst>
                                      </p:cBhvr>
                                      <p:tavLst>
                                        <p:tav tm="0">
                                          <p:val>
                                            <p:fltVal val="0"/>
                                          </p:val>
                                        </p:tav>
                                        <p:tav tm="100000">
                                          <p:val>
                                            <p:strVal val="#ppt_w"/>
                                          </p:val>
                                        </p:tav>
                                      </p:tavLst>
                                    </p:anim>
                                    <p:anim calcmode="lin" valueType="num">
                                      <p:cBhvr>
                                        <p:cTn id="46" dur="500" fill="hold"/>
                                        <p:tgtEl>
                                          <p:spTgt spid="124"/>
                                        </p:tgtEl>
                                        <p:attrNameLst>
                                          <p:attrName>ppt_h</p:attrName>
                                        </p:attrNameLst>
                                      </p:cBhvr>
                                      <p:tavLst>
                                        <p:tav tm="0">
                                          <p:val>
                                            <p:fltVal val="0"/>
                                          </p:val>
                                        </p:tav>
                                        <p:tav tm="100000">
                                          <p:val>
                                            <p:strVal val="#ppt_h"/>
                                          </p:val>
                                        </p:tav>
                                      </p:tavLst>
                                    </p:anim>
                                    <p:animEffect transition="in" filter="fade">
                                      <p:cBhvr>
                                        <p:cTn id="47" dur="500"/>
                                        <p:tgtEl>
                                          <p:spTgt spid="124"/>
                                        </p:tgtEl>
                                      </p:cBhvr>
                                    </p:animEffect>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125"/>
                                        </p:tgtEl>
                                        <p:attrNameLst>
                                          <p:attrName>style.visibility</p:attrName>
                                        </p:attrNameLst>
                                      </p:cBhvr>
                                      <p:to>
                                        <p:strVal val="visible"/>
                                      </p:to>
                                    </p:set>
                                    <p:animEffect transition="in" filter="wipe(left)">
                                      <p:cBhvr>
                                        <p:cTn id="51" dur="500"/>
                                        <p:tgtEl>
                                          <p:spTgt spid="125"/>
                                        </p:tgtEl>
                                      </p:cBhvr>
                                    </p:animEffect>
                                  </p:childTnLst>
                                </p:cTn>
                              </p:par>
                            </p:childTnLst>
                          </p:cTn>
                        </p:par>
                        <p:par>
                          <p:cTn id="52" fill="hold">
                            <p:stCondLst>
                              <p:cond delay="5500"/>
                            </p:stCondLst>
                            <p:childTnLst>
                              <p:par>
                                <p:cTn id="53" presetID="22" presetClass="entr" presetSubtype="2" fill="hold" nodeType="afterEffect">
                                  <p:stCondLst>
                                    <p:cond delay="0"/>
                                  </p:stCondLst>
                                  <p:childTnLst>
                                    <p:set>
                                      <p:cBhvr>
                                        <p:cTn id="54" dur="1" fill="hold">
                                          <p:stCondLst>
                                            <p:cond delay="0"/>
                                          </p:stCondLst>
                                        </p:cTn>
                                        <p:tgtEl>
                                          <p:spTgt spid="127"/>
                                        </p:tgtEl>
                                        <p:attrNameLst>
                                          <p:attrName>style.visibility</p:attrName>
                                        </p:attrNameLst>
                                      </p:cBhvr>
                                      <p:to>
                                        <p:strVal val="visible"/>
                                      </p:to>
                                    </p:set>
                                    <p:animEffect transition="in" filter="wipe(right)">
                                      <p:cBhvr>
                                        <p:cTn id="55" dur="500"/>
                                        <p:tgtEl>
                                          <p:spTgt spid="127"/>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128"/>
                                        </p:tgtEl>
                                        <p:attrNameLst>
                                          <p:attrName>style.visibility</p:attrName>
                                        </p:attrNameLst>
                                      </p:cBhvr>
                                      <p:to>
                                        <p:strVal val="visible"/>
                                      </p:to>
                                    </p:set>
                                    <p:animEffect transition="in" filter="wipe(left)">
                                      <p:cBhvr>
                                        <p:cTn id="59" dur="500"/>
                                        <p:tgtEl>
                                          <p:spTgt spid="128"/>
                                        </p:tgtEl>
                                      </p:cBhvr>
                                    </p:animEffect>
                                  </p:childTnLst>
                                </p:cTn>
                              </p:par>
                            </p:childTnLst>
                          </p:cTn>
                        </p:par>
                        <p:par>
                          <p:cTn id="60" fill="hold">
                            <p:stCondLst>
                              <p:cond delay="6500"/>
                            </p:stCondLst>
                            <p:childTnLst>
                              <p:par>
                                <p:cTn id="61" presetID="53" presetClass="entr" presetSubtype="16" fill="hold" grpId="0" nodeType="afterEffect">
                                  <p:stCondLst>
                                    <p:cond delay="0"/>
                                  </p:stCondLst>
                                  <p:childTnLst>
                                    <p:set>
                                      <p:cBhvr>
                                        <p:cTn id="62" dur="1" fill="hold">
                                          <p:stCondLst>
                                            <p:cond delay="0"/>
                                          </p:stCondLst>
                                        </p:cTn>
                                        <p:tgtEl>
                                          <p:spTgt spid="129"/>
                                        </p:tgtEl>
                                        <p:attrNameLst>
                                          <p:attrName>style.visibility</p:attrName>
                                        </p:attrNameLst>
                                      </p:cBhvr>
                                      <p:to>
                                        <p:strVal val="visible"/>
                                      </p:to>
                                    </p:set>
                                    <p:anim calcmode="lin" valueType="num">
                                      <p:cBhvr>
                                        <p:cTn id="63" dur="500" fill="hold"/>
                                        <p:tgtEl>
                                          <p:spTgt spid="129"/>
                                        </p:tgtEl>
                                        <p:attrNameLst>
                                          <p:attrName>ppt_w</p:attrName>
                                        </p:attrNameLst>
                                      </p:cBhvr>
                                      <p:tavLst>
                                        <p:tav tm="0">
                                          <p:val>
                                            <p:fltVal val="0"/>
                                          </p:val>
                                        </p:tav>
                                        <p:tav tm="100000">
                                          <p:val>
                                            <p:strVal val="#ppt_w"/>
                                          </p:val>
                                        </p:tav>
                                      </p:tavLst>
                                    </p:anim>
                                    <p:anim calcmode="lin" valueType="num">
                                      <p:cBhvr>
                                        <p:cTn id="64" dur="500" fill="hold"/>
                                        <p:tgtEl>
                                          <p:spTgt spid="129"/>
                                        </p:tgtEl>
                                        <p:attrNameLst>
                                          <p:attrName>ppt_h</p:attrName>
                                        </p:attrNameLst>
                                      </p:cBhvr>
                                      <p:tavLst>
                                        <p:tav tm="0">
                                          <p:val>
                                            <p:fltVal val="0"/>
                                          </p:val>
                                        </p:tav>
                                        <p:tav tm="100000">
                                          <p:val>
                                            <p:strVal val="#ppt_h"/>
                                          </p:val>
                                        </p:tav>
                                      </p:tavLst>
                                    </p:anim>
                                    <p:animEffect transition="in" filter="fade">
                                      <p:cBhvr>
                                        <p:cTn id="65" dur="500"/>
                                        <p:tgtEl>
                                          <p:spTgt spid="129"/>
                                        </p:tgtEl>
                                      </p:cBhvr>
                                    </p:animEffect>
                                  </p:childTnLst>
                                </p:cTn>
                              </p:par>
                            </p:childTnLst>
                          </p:cTn>
                        </p:par>
                        <p:par>
                          <p:cTn id="66" fill="hold">
                            <p:stCondLst>
                              <p:cond delay="7000"/>
                            </p:stCondLst>
                            <p:childTnLst>
                              <p:par>
                                <p:cTn id="67" presetID="22" presetClass="entr" presetSubtype="8" fill="hold" grpId="0" nodeType="afterEffect">
                                  <p:stCondLst>
                                    <p:cond delay="0"/>
                                  </p:stCondLst>
                                  <p:childTnLst>
                                    <p:set>
                                      <p:cBhvr>
                                        <p:cTn id="68" dur="1" fill="hold">
                                          <p:stCondLst>
                                            <p:cond delay="0"/>
                                          </p:stCondLst>
                                        </p:cTn>
                                        <p:tgtEl>
                                          <p:spTgt spid="130"/>
                                        </p:tgtEl>
                                        <p:attrNameLst>
                                          <p:attrName>style.visibility</p:attrName>
                                        </p:attrNameLst>
                                      </p:cBhvr>
                                      <p:to>
                                        <p:strVal val="visible"/>
                                      </p:to>
                                    </p:set>
                                    <p:animEffect transition="in" filter="wipe(left)">
                                      <p:cBhvr>
                                        <p:cTn id="69"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P spid="120" grpId="0" animBg="1"/>
      <p:bldP spid="121" grpId="0"/>
      <p:bldP spid="123" grpId="0"/>
      <p:bldP spid="124" grpId="0" animBg="1"/>
      <p:bldP spid="125" grpId="0"/>
      <p:bldP spid="128" grpId="0"/>
      <p:bldP spid="129" grpId="0" animBg="1"/>
      <p:bldP spid="13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189037" y="-83128"/>
            <a:ext cx="7391400" cy="8693728"/>
            <a:chOff x="13381037" y="-76200"/>
            <a:chExt cx="7391400" cy="8693728"/>
          </a:xfrm>
        </p:grpSpPr>
        <p:sp>
          <p:nvSpPr>
            <p:cNvPr id="56" name="สี่เหลี่ยมผืนผ้า 157"/>
            <p:cNvSpPr/>
            <p:nvPr/>
          </p:nvSpPr>
          <p:spPr>
            <a:xfrm>
              <a:off x="13381037" y="0"/>
              <a:ext cx="7391400" cy="8617528"/>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3678" h="14405629">
                  <a:moveTo>
                    <a:pt x="11878" y="0"/>
                  </a:moveTo>
                  <a:lnTo>
                    <a:pt x="10603678" y="0"/>
                  </a:lnTo>
                  <a:lnTo>
                    <a:pt x="10603678" y="12344400"/>
                  </a:lnTo>
                  <a:lnTo>
                    <a:pt x="5549462" y="14405629"/>
                  </a:lnTo>
                  <a:lnTo>
                    <a:pt x="11878" y="12344400"/>
                  </a:lnTo>
                  <a:lnTo>
                    <a:pt x="0" y="12328634"/>
                  </a:lnTo>
                  <a:cubicBezTo>
                    <a:pt x="3959" y="8219089"/>
                    <a:pt x="7919" y="4109545"/>
                    <a:pt x="118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7" name="Content Placeholder 2"/>
            <p:cNvSpPr txBox="1">
              <a:spLocks/>
            </p:cNvSpPr>
            <p:nvPr/>
          </p:nvSpPr>
          <p:spPr>
            <a:xfrm>
              <a:off x="13762037" y="-76200"/>
              <a:ext cx="6719992" cy="5233802"/>
            </a:xfrm>
            <a:prstGeom prst="rect">
              <a:avLst/>
            </a:prstGeom>
          </p:spPr>
          <p:txBody>
            <a:bodyPr vert="horz" lIns="243785" tIns="121892" rIns="243785" bIns="121892" numCol="1"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0000" b="1" dirty="0">
                  <a:solidFill>
                    <a:schemeClr val="bg1"/>
                  </a:solidFill>
                  <a:latin typeface="Lato" pitchFamily="34" charset="0"/>
                  <a:ea typeface="Lato" pitchFamily="34" charset="0"/>
                  <a:cs typeface="Lato" pitchFamily="34" charset="0"/>
                </a:rPr>
                <a:t>“</a:t>
              </a:r>
              <a:r>
                <a:rPr lang="en-US" sz="2600" dirty="0" err="1">
                  <a:solidFill>
                    <a:schemeClr val="bg1"/>
                  </a:solidFill>
                  <a:latin typeface="Lato" pitchFamily="34" charset="0"/>
                  <a:ea typeface="Lato" pitchFamily="34" charset="0"/>
                  <a:cs typeface="Lato" pitchFamily="34" charset="0"/>
                </a:rPr>
                <a:t>Lorem</a:t>
              </a:r>
              <a:r>
                <a:rPr lang="en-US" sz="2600" dirty="0">
                  <a:solidFill>
                    <a:schemeClr val="bg1"/>
                  </a:solidFill>
                  <a:latin typeface="Lato" pitchFamily="34" charset="0"/>
                  <a:ea typeface="Lato" pitchFamily="34" charset="0"/>
                  <a:cs typeface="Lato" pitchFamily="34" charset="0"/>
                </a:rPr>
                <a:t> ipsum dolor sit amet, consectetur adipiscing elit. Ut efficitur ipsum vitae tortor accumsan, a pulvinar lorem lacinia. Donec eu arcu justo. Fusce eget consequat risus Proin est lacus, interdum vitae feugiat quis, faucibus vel mi.  Vivamus accumsan nisi </a:t>
              </a:r>
              <a:r>
                <a:rPr lang="en-US" sz="2600" dirty="0" err="1">
                  <a:solidFill>
                    <a:schemeClr val="bg1"/>
                  </a:solidFill>
                  <a:latin typeface="Lato" pitchFamily="34" charset="0"/>
                  <a:ea typeface="Lato" pitchFamily="34" charset="0"/>
                  <a:cs typeface="Lato" pitchFamily="34" charset="0"/>
                </a:rPr>
                <a:t>vel</a:t>
              </a:r>
              <a:r>
                <a:rPr lang="en-US" sz="2600" dirty="0">
                  <a:solidFill>
                    <a:schemeClr val="bg1"/>
                  </a:solidFill>
                  <a:latin typeface="Lato" pitchFamily="34" charset="0"/>
                  <a:ea typeface="Lato" pitchFamily="34" charset="0"/>
                  <a:cs typeface="Lato" pitchFamily="34" charset="0"/>
                </a:rPr>
                <a:t> </a:t>
              </a:r>
              <a:r>
                <a:rPr lang="en-US" sz="2600" dirty="0" err="1">
                  <a:solidFill>
                    <a:schemeClr val="bg1"/>
                  </a:solidFill>
                  <a:latin typeface="Lato" pitchFamily="34" charset="0"/>
                  <a:ea typeface="Lato" pitchFamily="34" charset="0"/>
                  <a:cs typeface="Lato" pitchFamily="34" charset="0"/>
                </a:rPr>
                <a:t>nulla</a:t>
              </a:r>
              <a:r>
                <a:rPr lang="en-US" sz="2600" dirty="0">
                  <a:solidFill>
                    <a:schemeClr val="bg1"/>
                  </a:solidFill>
                  <a:latin typeface="Lato" pitchFamily="34" charset="0"/>
                  <a:ea typeface="Lato" pitchFamily="34" charset="0"/>
                  <a:cs typeface="Lato" pitchFamily="34" charset="0"/>
                </a:rPr>
                <a:t>. </a:t>
              </a:r>
            </a:p>
            <a:p>
              <a:pPr marL="0" indent="0" algn="ctr">
                <a:buNone/>
              </a:pPr>
              <a:r>
                <a:rPr lang="en-US" sz="2600" dirty="0" err="1">
                  <a:solidFill>
                    <a:schemeClr val="bg1"/>
                  </a:solidFill>
                  <a:latin typeface="Lato" pitchFamily="34" charset="0"/>
                  <a:ea typeface="Lato" pitchFamily="34" charset="0"/>
                  <a:cs typeface="Lato" pitchFamily="34" charset="0"/>
                </a:rPr>
                <a:t>Lorem</a:t>
              </a:r>
              <a:r>
                <a:rPr lang="en-US" sz="2600" dirty="0">
                  <a:solidFill>
                    <a:schemeClr val="bg1"/>
                  </a:solidFill>
                  <a:latin typeface="Lato" pitchFamily="34" charset="0"/>
                  <a:ea typeface="Lato" pitchFamily="34" charset="0"/>
                  <a:cs typeface="Lato" pitchFamily="34" charset="0"/>
                </a:rPr>
                <a:t> ipsum dolor sit amet, consectetur adipiscing elit. Ut efficitur ipsum vitae tortor accumsan, a pulvinar lorem lacinia. Donec eu arcu justo. </a:t>
              </a:r>
              <a:r>
                <a:rPr lang="en-US" sz="2600" dirty="0" err="1">
                  <a:solidFill>
                    <a:schemeClr val="bg1"/>
                  </a:solidFill>
                  <a:latin typeface="Lato" pitchFamily="34" charset="0"/>
                  <a:ea typeface="Lato" pitchFamily="34" charset="0"/>
                  <a:cs typeface="Lato" pitchFamily="34" charset="0"/>
                </a:rPr>
                <a:t>pulninar</a:t>
              </a:r>
              <a:r>
                <a:rPr lang="en-US" sz="2600" dirty="0">
                  <a:solidFill>
                    <a:schemeClr val="bg1"/>
                  </a:solidFill>
                  <a:latin typeface="Lato" pitchFamily="34" charset="0"/>
                  <a:ea typeface="Lato" pitchFamily="34" charset="0"/>
                  <a:cs typeface="Lato" pitchFamily="34" charset="0"/>
                </a:rPr>
                <a:t> lorem lacinia. Donec eu arcu justo. Fusce eget consequat risus. Lorem ipsum dolor sit amet, </a:t>
              </a:r>
              <a:r>
                <a:rPr lang="en-US" sz="2600" dirty="0" err="1">
                  <a:solidFill>
                    <a:schemeClr val="bg1"/>
                  </a:solidFill>
                  <a:latin typeface="Lato" pitchFamily="34" charset="0"/>
                  <a:ea typeface="Lato" pitchFamily="34" charset="0"/>
                  <a:cs typeface="Lato" pitchFamily="34" charset="0"/>
                </a:rPr>
                <a:t>consectetur</a:t>
              </a:r>
              <a:r>
                <a:rPr lang="en-US" sz="2600" dirty="0">
                  <a:solidFill>
                    <a:schemeClr val="bg1"/>
                  </a:solidFill>
                  <a:latin typeface="Lato" pitchFamily="34" charset="0"/>
                  <a:ea typeface="Lato" pitchFamily="34" charset="0"/>
                  <a:cs typeface="Lato" pitchFamily="34" charset="0"/>
                </a:rPr>
                <a:t> </a:t>
              </a:r>
              <a:r>
                <a:rPr lang="en-US" sz="2600" dirty="0" err="1">
                  <a:solidFill>
                    <a:schemeClr val="bg1"/>
                  </a:solidFill>
                  <a:latin typeface="Lato" pitchFamily="34" charset="0"/>
                  <a:ea typeface="Lato" pitchFamily="34" charset="0"/>
                  <a:cs typeface="Lato" pitchFamily="34" charset="0"/>
                </a:rPr>
                <a:t>adipiscing</a:t>
              </a:r>
              <a:r>
                <a:rPr lang="en-US" sz="2600" dirty="0">
                  <a:solidFill>
                    <a:schemeClr val="bg1"/>
                  </a:solidFill>
                  <a:latin typeface="Lato" pitchFamily="34" charset="0"/>
                  <a:ea typeface="Lato" pitchFamily="34" charset="0"/>
                  <a:cs typeface="Lato" pitchFamily="34" charset="0"/>
                </a:rPr>
                <a:t>.</a:t>
              </a:r>
            </a:p>
            <a:p>
              <a:pPr marL="0" indent="0" algn="ctr">
                <a:buNone/>
              </a:pPr>
              <a:r>
                <a:rPr lang="en-US" sz="10000" b="1" dirty="0">
                  <a:solidFill>
                    <a:schemeClr val="bg1"/>
                  </a:solidFill>
                  <a:latin typeface="Lato" pitchFamily="34" charset="0"/>
                  <a:ea typeface="Lato" pitchFamily="34" charset="0"/>
                  <a:cs typeface="Lato" pitchFamily="34" charset="0"/>
                </a:rPr>
                <a:t>”</a:t>
              </a:r>
            </a:p>
          </p:txBody>
        </p:sp>
      </p:grpSp>
      <p:grpSp>
        <p:nvGrpSpPr>
          <p:cNvPr id="224" name="Group 223"/>
          <p:cNvGrpSpPr/>
          <p:nvPr/>
        </p:nvGrpSpPr>
        <p:grpSpPr>
          <a:xfrm>
            <a:off x="9342437" y="0"/>
            <a:ext cx="5121981" cy="1859280"/>
            <a:chOff x="9266237" y="-30479"/>
            <a:chExt cx="5121981" cy="1859280"/>
          </a:xfrm>
        </p:grpSpPr>
        <p:sp>
          <p:nvSpPr>
            <p:cNvPr id="22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26" name="TextBox 22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227" name="กลุ่ม 1"/>
            <p:cNvGrpSpPr/>
            <p:nvPr/>
          </p:nvGrpSpPr>
          <p:grpSpPr>
            <a:xfrm>
              <a:off x="10629638" y="960536"/>
              <a:ext cx="2675199" cy="191868"/>
              <a:chOff x="731836" y="7607630"/>
              <a:chExt cx="3043601" cy="240970"/>
            </a:xfrm>
          </p:grpSpPr>
          <p:sp>
            <p:nvSpPr>
              <p:cNvPr id="22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2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23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233" name="Group 232"/>
          <p:cNvGrpSpPr/>
          <p:nvPr/>
        </p:nvGrpSpPr>
        <p:grpSpPr>
          <a:xfrm>
            <a:off x="13533437" y="1600200"/>
            <a:ext cx="10319695" cy="1752600"/>
            <a:chOff x="15576914" y="1396829"/>
            <a:chExt cx="8794157" cy="3405515"/>
          </a:xfrm>
        </p:grpSpPr>
        <p:sp>
          <p:nvSpPr>
            <p:cNvPr id="234" name="TextBox 233"/>
            <p:cNvSpPr txBox="1"/>
            <p:nvPr/>
          </p:nvSpPr>
          <p:spPr>
            <a:xfrm>
              <a:off x="15576914" y="2734122"/>
              <a:ext cx="8794157" cy="2068222"/>
            </a:xfrm>
            <a:prstGeom prst="rect">
              <a:avLst/>
            </a:prstGeom>
            <a:noFill/>
          </p:spPr>
          <p:txBody>
            <a:bodyPr wrap="square" lIns="219419" tIns="109710" rIns="219419" bIns="109710" rtlCol="0">
              <a:spAutoFit/>
            </a:bodyPr>
            <a:lstStyle/>
            <a:p>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dolor sit </a:t>
              </a:r>
              <a:r>
                <a:rPr lang="en-US" sz="2400" dirty="0" err="1">
                  <a:solidFill>
                    <a:schemeClr val="bg1">
                      <a:lumMod val="65000"/>
                    </a:schemeClr>
                  </a:solidFill>
                  <a:latin typeface="Lato" pitchFamily="34" charset="0"/>
                  <a:ea typeface="Lato" pitchFamily="34" charset="0"/>
                  <a:cs typeface="Lato" pitchFamily="34" charset="0"/>
                </a:rPr>
                <a:t>amet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consectetur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adipiscing</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elit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Ut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efficitur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ipsum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tortor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r>
                <a:rPr lang="en-US" sz="2400" dirty="0">
                  <a:solidFill>
                    <a:schemeClr val="bg1">
                      <a:lumMod val="65000"/>
                    </a:schemeClr>
                  </a:solidFill>
                  <a:latin typeface="Lato" pitchFamily="34" charset="0"/>
                  <a:ea typeface="Lato" pitchFamily="34" charset="0"/>
                  <a:cs typeface="Lato" pitchFamily="34" charset="0"/>
                </a:rPr>
                <a:t>, a </a:t>
              </a:r>
              <a:r>
                <a:rPr lang="en-US" sz="2400" dirty="0" err="1">
                  <a:solidFill>
                    <a:schemeClr val="bg1">
                      <a:lumMod val="65000"/>
                    </a:schemeClr>
                  </a:solidFill>
                  <a:latin typeface="Lato" pitchFamily="34" charset="0"/>
                  <a:ea typeface="Lato" pitchFamily="34" charset="0"/>
                  <a:cs typeface="Lato" pitchFamily="34" charset="0"/>
                </a:rPr>
                <a:t>pulvinar</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lorem</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lacinia</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Donec</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arcu</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justo</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Fusce</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eget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consequat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risus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Proin</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est</a:t>
              </a:r>
              <a:r>
                <a:rPr lang="en-US" sz="2400" dirty="0">
                  <a:solidFill>
                    <a:schemeClr val="bg1">
                      <a:lumMod val="65000"/>
                    </a:schemeClr>
                  </a:solidFill>
                  <a:latin typeface="Lato" pitchFamily="34" charset="0"/>
                  <a:ea typeface="Lato" pitchFamily="34" charset="0"/>
                  <a:cs typeface="Lato" pitchFamily="34" charset="0"/>
                </a:rPr>
                <a:t> lacus, </a:t>
              </a:r>
              <a:r>
                <a:rPr lang="en-US" sz="2400" dirty="0" err="1">
                  <a:solidFill>
                    <a:schemeClr val="bg1">
                      <a:lumMod val="65000"/>
                    </a:schemeClr>
                  </a:solidFill>
                  <a:latin typeface="Lato" pitchFamily="34" charset="0"/>
                  <a:ea typeface="Lato" pitchFamily="34" charset="0"/>
                  <a:cs typeface="Lato" pitchFamily="34" charset="0"/>
                </a:rPr>
                <a:t>interdum</a:t>
              </a:r>
              <a:r>
                <a:rPr lang="en-US" sz="2400" dirty="0">
                  <a:solidFill>
                    <a:schemeClr val="bg1">
                      <a:lumMod val="65000"/>
                    </a:schemeClr>
                  </a:solidFill>
                  <a:latin typeface="Lato" pitchFamily="34" charset="0"/>
                  <a:ea typeface="Lato" pitchFamily="34" charset="0"/>
                  <a:cs typeface="Lato" pitchFamily="34" charset="0"/>
                </a:rPr>
                <a:t> vitae </a:t>
              </a:r>
              <a:r>
                <a:rPr lang="en-US" sz="2400" dirty="0" err="1">
                  <a:solidFill>
                    <a:schemeClr val="bg1">
                      <a:lumMod val="65000"/>
                    </a:schemeClr>
                  </a:solidFill>
                  <a:latin typeface="Lato" pitchFamily="34" charset="0"/>
                  <a:ea typeface="Lato" pitchFamily="34" charset="0"/>
                  <a:cs typeface="Lato" pitchFamily="34" charset="0"/>
                </a:rPr>
                <a:t>feugiat</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quis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faucibus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vel</a:t>
              </a:r>
              <a:r>
                <a:rPr lang="en-US" sz="2400" dirty="0">
                  <a:solidFill>
                    <a:schemeClr val="bg1">
                      <a:lumMod val="65000"/>
                    </a:schemeClr>
                  </a:solidFill>
                  <a:latin typeface="Lato" pitchFamily="34" charset="0"/>
                  <a:ea typeface="Lato" pitchFamily="34" charset="0"/>
                  <a:cs typeface="Lato" pitchFamily="34" charset="0"/>
                </a:rPr>
                <a:t> mi.  </a:t>
              </a:r>
              <a:r>
                <a:rPr lang="en-US" sz="2400" dirty="0" err="1">
                  <a:solidFill>
                    <a:schemeClr val="bg1">
                      <a:lumMod val="65000"/>
                    </a:schemeClr>
                  </a:solidFill>
                  <a:latin typeface="Lato" pitchFamily="34" charset="0"/>
                  <a:ea typeface="Lato" pitchFamily="34" charset="0"/>
                  <a:cs typeface="Lato" pitchFamily="34" charset="0"/>
                </a:rPr>
                <a:t>Vivamus</a:t>
              </a:r>
              <a:r>
                <a:rPr lang="en-US" sz="2400" dirty="0">
                  <a:solidFill>
                    <a:schemeClr val="bg1">
                      <a:lumMod val="65000"/>
                    </a:schemeClr>
                  </a:solidFill>
                  <a:latin typeface="Lato" pitchFamily="34" charset="0"/>
                  <a:ea typeface="Lato" pitchFamily="34" charset="0"/>
                  <a:cs typeface="Lato" pitchFamily="34" charset="0"/>
                </a:rPr>
                <a:t> </a:t>
              </a:r>
              <a:r>
                <a:rPr lang="en-US" sz="2400" dirty="0" err="1">
                  <a:solidFill>
                    <a:schemeClr val="bg1">
                      <a:lumMod val="65000"/>
                    </a:schemeClr>
                  </a:solidFill>
                  <a:latin typeface="Lato" pitchFamily="34" charset="0"/>
                  <a:ea typeface="Lato" pitchFamily="34" charset="0"/>
                  <a:cs typeface="Lato" pitchFamily="34" charset="0"/>
                </a:rPr>
                <a:t>accumsan</a:t>
              </a:r>
              <a:endParaRPr lang="en-US" sz="2400" dirty="0">
                <a:solidFill>
                  <a:schemeClr val="bg1">
                    <a:lumMod val="65000"/>
                  </a:schemeClr>
                </a:solidFill>
                <a:latin typeface="Lato" pitchFamily="34" charset="0"/>
                <a:ea typeface="Lato" pitchFamily="34" charset="0"/>
                <a:cs typeface="Lato" pitchFamily="34" charset="0"/>
              </a:endParaRPr>
            </a:p>
          </p:txBody>
        </p:sp>
        <p:sp>
          <p:nvSpPr>
            <p:cNvPr id="235" name="TextBox 234"/>
            <p:cNvSpPr txBox="1"/>
            <p:nvPr/>
          </p:nvSpPr>
          <p:spPr>
            <a:xfrm>
              <a:off x="15576914" y="1396829"/>
              <a:ext cx="4195296" cy="738627"/>
            </a:xfrm>
            <a:prstGeom prst="rect">
              <a:avLst/>
            </a:prstGeom>
            <a:noFill/>
          </p:spPr>
          <p:txBody>
            <a:bodyPr wrap="square" lIns="182843" tIns="91422" rIns="182843" bIns="91422" rtlCol="0">
              <a:spAutoFit/>
            </a:bodyPr>
            <a:lstStyle/>
            <a:p>
              <a:r>
                <a:rPr lang="en-US" sz="3600" b="1" dirty="0">
                  <a:solidFill>
                    <a:schemeClr val="accent2"/>
                  </a:solidFill>
                  <a:latin typeface="Lato" pitchFamily="34" charset="0"/>
                  <a:ea typeface="Lato" pitchFamily="34" charset="0"/>
                  <a:cs typeface="Lato" pitchFamily="34" charset="0"/>
                </a:rPr>
                <a:t>DESCRIPTION HERE</a:t>
              </a:r>
              <a:endParaRPr lang="id-ID" sz="3600" b="1" dirty="0">
                <a:solidFill>
                  <a:schemeClr val="accent2"/>
                </a:solidFill>
                <a:latin typeface="Lato" pitchFamily="34" charset="0"/>
                <a:ea typeface="Lato" pitchFamily="34" charset="0"/>
                <a:cs typeface="Lato" pitchFamily="34" charset="0"/>
              </a:endParaRPr>
            </a:p>
          </p:txBody>
        </p:sp>
      </p:grpSp>
      <p:sp>
        <p:nvSpPr>
          <p:cNvPr id="86" name="Freeform 85"/>
          <p:cNvSpPr>
            <a:spLocks/>
          </p:cNvSpPr>
          <p:nvPr/>
        </p:nvSpPr>
        <p:spPr bwMode="auto">
          <a:xfrm>
            <a:off x="13647476" y="5353659"/>
            <a:ext cx="3504430" cy="8392819"/>
          </a:xfrm>
          <a:custGeom>
            <a:avLst/>
            <a:gdLst>
              <a:gd name="connsiteX0" fmla="*/ 1977647 w 3938581"/>
              <a:gd name="connsiteY0" fmla="*/ 0 h 9432574"/>
              <a:gd name="connsiteX1" fmla="*/ 2133631 w 3938581"/>
              <a:gd name="connsiteY1" fmla="*/ 66849 h 9432574"/>
              <a:gd name="connsiteX2" fmla="*/ 3871731 w 3938581"/>
              <a:gd name="connsiteY2" fmla="*/ 1782626 h 9432574"/>
              <a:gd name="connsiteX3" fmla="*/ 3871731 w 3938581"/>
              <a:gd name="connsiteY3" fmla="*/ 2139151 h 9432574"/>
              <a:gd name="connsiteX4" fmla="*/ 3693465 w 3938581"/>
              <a:gd name="connsiteY4" fmla="*/ 2206000 h 9432574"/>
              <a:gd name="connsiteX5" fmla="*/ 3314649 w 3938581"/>
              <a:gd name="connsiteY5" fmla="*/ 2206000 h 9432574"/>
              <a:gd name="connsiteX6" fmla="*/ 3314649 w 3938581"/>
              <a:gd name="connsiteY6" fmla="*/ 3966343 h 9432574"/>
              <a:gd name="connsiteX7" fmla="*/ 3309383 w 3938581"/>
              <a:gd name="connsiteY7" fmla="*/ 3966343 h 9432574"/>
              <a:gd name="connsiteX8" fmla="*/ 3306585 w 3938581"/>
              <a:gd name="connsiteY8" fmla="*/ 3966343 h 9432574"/>
              <a:gd name="connsiteX9" fmla="*/ 3306585 w 3938581"/>
              <a:gd name="connsiteY9" fmla="*/ 9432574 h 9432574"/>
              <a:gd name="connsiteX10" fmla="*/ 626425 w 3938581"/>
              <a:gd name="connsiteY10" fmla="*/ 9432574 h 9432574"/>
              <a:gd name="connsiteX11" fmla="*/ 626425 w 3938581"/>
              <a:gd name="connsiteY11" fmla="*/ 3966343 h 9432574"/>
              <a:gd name="connsiteX12" fmla="*/ 618363 w 3938581"/>
              <a:gd name="connsiteY12" fmla="*/ 3966343 h 9432574"/>
              <a:gd name="connsiteX13" fmla="*/ 618363 w 3938581"/>
              <a:gd name="connsiteY13" fmla="*/ 2206000 h 9432574"/>
              <a:gd name="connsiteX14" fmla="*/ 261829 w 3938581"/>
              <a:gd name="connsiteY14" fmla="*/ 2206000 h 9432574"/>
              <a:gd name="connsiteX15" fmla="*/ 83563 w 3938581"/>
              <a:gd name="connsiteY15" fmla="*/ 2139151 h 9432574"/>
              <a:gd name="connsiteX16" fmla="*/ 83563 w 3938581"/>
              <a:gd name="connsiteY16" fmla="*/ 1782626 h 9432574"/>
              <a:gd name="connsiteX17" fmla="*/ 1799381 w 3938581"/>
              <a:gd name="connsiteY17" fmla="*/ 66849 h 9432574"/>
              <a:gd name="connsiteX18" fmla="*/ 1977647 w 3938581"/>
              <a:gd name="connsiteY18" fmla="*/ 0 h 943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9432574">
                <a:moveTo>
                  <a:pt x="1977647" y="0"/>
                </a:moveTo>
                <a:cubicBezTo>
                  <a:pt x="2022213" y="0"/>
                  <a:pt x="2089065"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9" y="2206000"/>
                </a:cubicBezTo>
                <a:cubicBezTo>
                  <a:pt x="3314649" y="2206000"/>
                  <a:pt x="3314649" y="2206000"/>
                  <a:pt x="3314649" y="3966343"/>
                </a:cubicBezTo>
                <a:cubicBezTo>
                  <a:pt x="3314649" y="3966343"/>
                  <a:pt x="3314649" y="3966343"/>
                  <a:pt x="3309383" y="3966343"/>
                </a:cubicBezTo>
                <a:lnTo>
                  <a:pt x="3306585" y="3966343"/>
                </a:lnTo>
                <a:lnTo>
                  <a:pt x="3306585" y="9432574"/>
                </a:lnTo>
                <a:lnTo>
                  <a:pt x="626425" y="9432574"/>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1" y="66849"/>
                </a:cubicBezTo>
                <a:cubicBezTo>
                  <a:pt x="1843947" y="22283"/>
                  <a:pt x="1910797" y="0"/>
                  <a:pt x="1977647"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th-TH"/>
          </a:p>
        </p:txBody>
      </p:sp>
      <p:sp>
        <p:nvSpPr>
          <p:cNvPr id="87" name="Freeform 86"/>
          <p:cNvSpPr>
            <a:spLocks/>
          </p:cNvSpPr>
          <p:nvPr/>
        </p:nvSpPr>
        <p:spPr bwMode="auto">
          <a:xfrm>
            <a:off x="9820256" y="4041759"/>
            <a:ext cx="3504430" cy="9704721"/>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th-TH"/>
          </a:p>
        </p:txBody>
      </p:sp>
      <p:sp>
        <p:nvSpPr>
          <p:cNvPr id="88" name="Freeform 87"/>
          <p:cNvSpPr>
            <a:spLocks/>
          </p:cNvSpPr>
          <p:nvPr/>
        </p:nvSpPr>
        <p:spPr bwMode="auto">
          <a:xfrm>
            <a:off x="17344206" y="6934200"/>
            <a:ext cx="3504431" cy="6781800"/>
          </a:xfrm>
          <a:custGeom>
            <a:avLst/>
            <a:gdLst>
              <a:gd name="connsiteX0" fmla="*/ 1977648 w 3938582"/>
              <a:gd name="connsiteY0" fmla="*/ 0 h 7621972"/>
              <a:gd name="connsiteX1" fmla="*/ 2133630 w 3938582"/>
              <a:gd name="connsiteY1" fmla="*/ 66849 h 7621972"/>
              <a:gd name="connsiteX2" fmla="*/ 3871732 w 3938582"/>
              <a:gd name="connsiteY2" fmla="*/ 1782626 h 7621972"/>
              <a:gd name="connsiteX3" fmla="*/ 3871732 w 3938582"/>
              <a:gd name="connsiteY3" fmla="*/ 2139151 h 7621972"/>
              <a:gd name="connsiteX4" fmla="*/ 3693464 w 3938582"/>
              <a:gd name="connsiteY4" fmla="*/ 2206000 h 7621972"/>
              <a:gd name="connsiteX5" fmla="*/ 3314648 w 3938582"/>
              <a:gd name="connsiteY5" fmla="*/ 2206000 h 7621972"/>
              <a:gd name="connsiteX6" fmla="*/ 3314648 w 3938582"/>
              <a:gd name="connsiteY6" fmla="*/ 3966343 h 7621972"/>
              <a:gd name="connsiteX7" fmla="*/ 3309382 w 3938582"/>
              <a:gd name="connsiteY7" fmla="*/ 3966343 h 7621972"/>
              <a:gd name="connsiteX8" fmla="*/ 3306584 w 3938582"/>
              <a:gd name="connsiteY8" fmla="*/ 3966343 h 7621972"/>
              <a:gd name="connsiteX9" fmla="*/ 3306584 w 3938582"/>
              <a:gd name="connsiteY9" fmla="*/ 7621972 h 7621972"/>
              <a:gd name="connsiteX10" fmla="*/ 626426 w 3938582"/>
              <a:gd name="connsiteY10" fmla="*/ 7621972 h 7621972"/>
              <a:gd name="connsiteX11" fmla="*/ 626426 w 3938582"/>
              <a:gd name="connsiteY11" fmla="*/ 3966343 h 7621972"/>
              <a:gd name="connsiteX12" fmla="*/ 618364 w 3938582"/>
              <a:gd name="connsiteY12" fmla="*/ 3966343 h 7621972"/>
              <a:gd name="connsiteX13" fmla="*/ 618364 w 3938582"/>
              <a:gd name="connsiteY13" fmla="*/ 2206000 h 7621972"/>
              <a:gd name="connsiteX14" fmla="*/ 261830 w 3938582"/>
              <a:gd name="connsiteY14" fmla="*/ 2206000 h 7621972"/>
              <a:gd name="connsiteX15" fmla="*/ 83562 w 3938582"/>
              <a:gd name="connsiteY15" fmla="*/ 2139151 h 7621972"/>
              <a:gd name="connsiteX16" fmla="*/ 83562 w 3938582"/>
              <a:gd name="connsiteY16" fmla="*/ 1782626 h 7621972"/>
              <a:gd name="connsiteX17" fmla="*/ 1799380 w 3938582"/>
              <a:gd name="connsiteY17" fmla="*/ 66849 h 7621972"/>
              <a:gd name="connsiteX18" fmla="*/ 1977648 w 3938582"/>
              <a:gd name="connsiteY18" fmla="*/ 0 h 7621972"/>
              <a:gd name="connsiteX0" fmla="*/ 1977648 w 3938582"/>
              <a:gd name="connsiteY0" fmla="*/ 0 h 7621972"/>
              <a:gd name="connsiteX1" fmla="*/ 2133630 w 3938582"/>
              <a:gd name="connsiteY1" fmla="*/ 66849 h 7621972"/>
              <a:gd name="connsiteX2" fmla="*/ 3871732 w 3938582"/>
              <a:gd name="connsiteY2" fmla="*/ 1782626 h 7621972"/>
              <a:gd name="connsiteX3" fmla="*/ 3871732 w 3938582"/>
              <a:gd name="connsiteY3" fmla="*/ 2139151 h 7621972"/>
              <a:gd name="connsiteX4" fmla="*/ 3693464 w 3938582"/>
              <a:gd name="connsiteY4" fmla="*/ 2206000 h 7621972"/>
              <a:gd name="connsiteX5" fmla="*/ 3314648 w 3938582"/>
              <a:gd name="connsiteY5" fmla="*/ 2206000 h 7621972"/>
              <a:gd name="connsiteX6" fmla="*/ 3314648 w 3938582"/>
              <a:gd name="connsiteY6" fmla="*/ 3966343 h 7621972"/>
              <a:gd name="connsiteX7" fmla="*/ 3309382 w 3938582"/>
              <a:gd name="connsiteY7" fmla="*/ 3966343 h 7621972"/>
              <a:gd name="connsiteX8" fmla="*/ 3306584 w 3938582"/>
              <a:gd name="connsiteY8" fmla="*/ 3966343 h 7621972"/>
              <a:gd name="connsiteX9" fmla="*/ 3306584 w 3938582"/>
              <a:gd name="connsiteY9" fmla="*/ 7621972 h 7621972"/>
              <a:gd name="connsiteX10" fmla="*/ 626426 w 3938582"/>
              <a:gd name="connsiteY10" fmla="*/ 7621972 h 7621972"/>
              <a:gd name="connsiteX11" fmla="*/ 626426 w 3938582"/>
              <a:gd name="connsiteY11" fmla="*/ 3966343 h 7621972"/>
              <a:gd name="connsiteX12" fmla="*/ 618364 w 3938582"/>
              <a:gd name="connsiteY12" fmla="*/ 2206000 h 7621972"/>
              <a:gd name="connsiteX13" fmla="*/ 261830 w 3938582"/>
              <a:gd name="connsiteY13" fmla="*/ 2206000 h 7621972"/>
              <a:gd name="connsiteX14" fmla="*/ 83562 w 3938582"/>
              <a:gd name="connsiteY14" fmla="*/ 2139151 h 7621972"/>
              <a:gd name="connsiteX15" fmla="*/ 83562 w 3938582"/>
              <a:gd name="connsiteY15" fmla="*/ 1782626 h 7621972"/>
              <a:gd name="connsiteX16" fmla="*/ 1799380 w 3938582"/>
              <a:gd name="connsiteY16" fmla="*/ 66849 h 7621972"/>
              <a:gd name="connsiteX17" fmla="*/ 1977648 w 3938582"/>
              <a:gd name="connsiteY17" fmla="*/ 0 h 7621972"/>
              <a:gd name="connsiteX0" fmla="*/ 1977648 w 3938582"/>
              <a:gd name="connsiteY0" fmla="*/ 0 h 7621972"/>
              <a:gd name="connsiteX1" fmla="*/ 2133630 w 3938582"/>
              <a:gd name="connsiteY1" fmla="*/ 66849 h 7621972"/>
              <a:gd name="connsiteX2" fmla="*/ 3871732 w 3938582"/>
              <a:gd name="connsiteY2" fmla="*/ 1782626 h 7621972"/>
              <a:gd name="connsiteX3" fmla="*/ 3871732 w 3938582"/>
              <a:gd name="connsiteY3" fmla="*/ 2139151 h 7621972"/>
              <a:gd name="connsiteX4" fmla="*/ 3693464 w 3938582"/>
              <a:gd name="connsiteY4" fmla="*/ 2206000 h 7621972"/>
              <a:gd name="connsiteX5" fmla="*/ 3314648 w 3938582"/>
              <a:gd name="connsiteY5" fmla="*/ 2206000 h 7621972"/>
              <a:gd name="connsiteX6" fmla="*/ 3314648 w 3938582"/>
              <a:gd name="connsiteY6" fmla="*/ 3966343 h 7621972"/>
              <a:gd name="connsiteX7" fmla="*/ 3309382 w 3938582"/>
              <a:gd name="connsiteY7" fmla="*/ 3966343 h 7621972"/>
              <a:gd name="connsiteX8" fmla="*/ 3306584 w 3938582"/>
              <a:gd name="connsiteY8" fmla="*/ 7621972 h 7621972"/>
              <a:gd name="connsiteX9" fmla="*/ 626426 w 3938582"/>
              <a:gd name="connsiteY9" fmla="*/ 7621972 h 7621972"/>
              <a:gd name="connsiteX10" fmla="*/ 626426 w 3938582"/>
              <a:gd name="connsiteY10" fmla="*/ 3966343 h 7621972"/>
              <a:gd name="connsiteX11" fmla="*/ 618364 w 3938582"/>
              <a:gd name="connsiteY11" fmla="*/ 2206000 h 7621972"/>
              <a:gd name="connsiteX12" fmla="*/ 261830 w 3938582"/>
              <a:gd name="connsiteY12" fmla="*/ 2206000 h 7621972"/>
              <a:gd name="connsiteX13" fmla="*/ 83562 w 3938582"/>
              <a:gd name="connsiteY13" fmla="*/ 2139151 h 7621972"/>
              <a:gd name="connsiteX14" fmla="*/ 83562 w 3938582"/>
              <a:gd name="connsiteY14" fmla="*/ 1782626 h 7621972"/>
              <a:gd name="connsiteX15" fmla="*/ 1799380 w 3938582"/>
              <a:gd name="connsiteY15" fmla="*/ 66849 h 7621972"/>
              <a:gd name="connsiteX16" fmla="*/ 1977648 w 3938582"/>
              <a:gd name="connsiteY16" fmla="*/ 0 h 762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8582" h="7621972">
                <a:moveTo>
                  <a:pt x="1977648" y="0"/>
                </a:moveTo>
                <a:cubicBezTo>
                  <a:pt x="2022214" y="0"/>
                  <a:pt x="2089064" y="22283"/>
                  <a:pt x="2133630" y="66849"/>
                </a:cubicBezTo>
                <a:lnTo>
                  <a:pt x="3871732" y="1782626"/>
                </a:lnTo>
                <a:cubicBezTo>
                  <a:pt x="3960866" y="1894040"/>
                  <a:pt x="3960866" y="2027737"/>
                  <a:pt x="3871732" y="2139151"/>
                </a:cubicBezTo>
                <a:cubicBezTo>
                  <a:pt x="3827166" y="2183717"/>
                  <a:pt x="3760314" y="2206000"/>
                  <a:pt x="3693464" y="2206000"/>
                </a:cubicBezTo>
                <a:lnTo>
                  <a:pt x="3314648" y="2206000"/>
                </a:lnTo>
                <a:lnTo>
                  <a:pt x="3314648" y="3966343"/>
                </a:lnTo>
                <a:lnTo>
                  <a:pt x="3309382" y="3966343"/>
                </a:lnTo>
                <a:cubicBezTo>
                  <a:pt x="3308449" y="5184886"/>
                  <a:pt x="3307517" y="6403429"/>
                  <a:pt x="3306584" y="7621972"/>
                </a:cubicBezTo>
                <a:lnTo>
                  <a:pt x="626426" y="7621972"/>
                </a:lnTo>
                <a:lnTo>
                  <a:pt x="626426" y="3966343"/>
                </a:lnTo>
                <a:cubicBezTo>
                  <a:pt x="623739" y="3379562"/>
                  <a:pt x="621051" y="2792781"/>
                  <a:pt x="618364" y="2206000"/>
                </a:cubicBezTo>
                <a:lnTo>
                  <a:pt x="261830" y="2206000"/>
                </a:lnTo>
                <a:cubicBezTo>
                  <a:pt x="194980" y="2206000"/>
                  <a:pt x="128130" y="2183717"/>
                  <a:pt x="83562" y="2139151"/>
                </a:cubicBezTo>
                <a:cubicBezTo>
                  <a:pt x="-27854" y="2027737"/>
                  <a:pt x="-27854" y="1894040"/>
                  <a:pt x="83562" y="1782626"/>
                </a:cubicBezTo>
                <a:lnTo>
                  <a:pt x="1799380" y="66849"/>
                </a:lnTo>
                <a:cubicBezTo>
                  <a:pt x="1843948" y="22283"/>
                  <a:pt x="1910798" y="0"/>
                  <a:pt x="197764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th-TH"/>
          </a:p>
        </p:txBody>
      </p:sp>
      <p:grpSp>
        <p:nvGrpSpPr>
          <p:cNvPr id="22" name="Group 21"/>
          <p:cNvGrpSpPr/>
          <p:nvPr/>
        </p:nvGrpSpPr>
        <p:grpSpPr>
          <a:xfrm>
            <a:off x="10407289" y="8531960"/>
            <a:ext cx="2366095" cy="2669440"/>
            <a:chOff x="15759480" y="1962121"/>
            <a:chExt cx="4198752" cy="1397482"/>
          </a:xfrm>
        </p:grpSpPr>
        <p:sp>
          <p:nvSpPr>
            <p:cNvPr id="23" name="TextBox 22"/>
            <p:cNvSpPr txBox="1"/>
            <p:nvPr/>
          </p:nvSpPr>
          <p:spPr>
            <a:xfrm>
              <a:off x="15759480" y="2437990"/>
              <a:ext cx="4195295" cy="921613"/>
            </a:xfrm>
            <a:prstGeom prst="rect">
              <a:avLst/>
            </a:prstGeom>
            <a:noFill/>
          </p:spPr>
          <p:txBody>
            <a:bodyPr wrap="square" lIns="219419" tIns="109710" rIns="219419" bIns="109710" rtlCol="0">
              <a:spAutoFit/>
            </a:bodyPr>
            <a:lstStyle/>
            <a:p>
              <a:pPr algn="ctr"/>
              <a:r>
                <a:rPr lang="en-US" sz="2000" dirty="0">
                  <a:solidFill>
                    <a:schemeClr val="bg1">
                      <a:lumMod val="95000"/>
                    </a:schemeClr>
                  </a:solidFill>
                  <a:latin typeface="Lato" pitchFamily="34" charset="0"/>
                  <a:ea typeface="Lato" pitchFamily="34" charset="0"/>
                  <a:cs typeface="Lato" pitchFamily="34" charset="0"/>
                </a:rPr>
                <a:t>Lorem Ipsum has two main data statistical this methodologies important.</a:t>
              </a:r>
            </a:p>
          </p:txBody>
        </p:sp>
        <p:sp>
          <p:nvSpPr>
            <p:cNvPr id="24" name="TextBox 23"/>
            <p:cNvSpPr txBox="1"/>
            <p:nvPr/>
          </p:nvSpPr>
          <p:spPr>
            <a:xfrm>
              <a:off x="15762937" y="1962121"/>
              <a:ext cx="4195295" cy="386680"/>
            </a:xfrm>
            <a:prstGeom prst="rect">
              <a:avLst/>
            </a:prstGeom>
            <a:noFill/>
          </p:spPr>
          <p:txBody>
            <a:bodyPr wrap="square" lIns="182843" tIns="91422" rIns="182843" bIns="91422" rtlCol="0">
              <a:spAutoFit/>
            </a:bodyPr>
            <a:lstStyle/>
            <a:p>
              <a:pPr algn="ctr"/>
              <a:r>
                <a:rPr lang="en-US" sz="3600" b="1" dirty="0">
                  <a:solidFill>
                    <a:schemeClr val="bg1">
                      <a:lumMod val="95000"/>
                    </a:schemeClr>
                  </a:solidFill>
                  <a:latin typeface="Lato" pitchFamily="34" charset="0"/>
                  <a:ea typeface="Lato" pitchFamily="34" charset="0"/>
                  <a:cs typeface="Lato" pitchFamily="34" charset="0"/>
                </a:rPr>
                <a:t>DATA</a:t>
              </a:r>
              <a:endParaRPr lang="id-ID" sz="3600" b="1" dirty="0">
                <a:solidFill>
                  <a:schemeClr val="bg1">
                    <a:lumMod val="95000"/>
                  </a:schemeClr>
                </a:solidFill>
                <a:latin typeface="Lato" pitchFamily="34" charset="0"/>
                <a:ea typeface="Lato" pitchFamily="34" charset="0"/>
                <a:cs typeface="Lato" pitchFamily="34" charset="0"/>
              </a:endParaRPr>
            </a:p>
          </p:txBody>
        </p:sp>
      </p:grpSp>
      <p:grpSp>
        <p:nvGrpSpPr>
          <p:cNvPr id="25" name="Group 24"/>
          <p:cNvGrpSpPr/>
          <p:nvPr/>
        </p:nvGrpSpPr>
        <p:grpSpPr>
          <a:xfrm>
            <a:off x="14215342" y="9141560"/>
            <a:ext cx="2366095" cy="2669440"/>
            <a:chOff x="15759480" y="1962121"/>
            <a:chExt cx="4198752" cy="1397482"/>
          </a:xfrm>
        </p:grpSpPr>
        <p:sp>
          <p:nvSpPr>
            <p:cNvPr id="26" name="TextBox 25"/>
            <p:cNvSpPr txBox="1"/>
            <p:nvPr/>
          </p:nvSpPr>
          <p:spPr>
            <a:xfrm>
              <a:off x="15759480" y="2437990"/>
              <a:ext cx="4195295" cy="921613"/>
            </a:xfrm>
            <a:prstGeom prst="rect">
              <a:avLst/>
            </a:prstGeom>
            <a:noFill/>
          </p:spPr>
          <p:txBody>
            <a:bodyPr wrap="square" lIns="219419" tIns="109710" rIns="219419" bIns="109710" rtlCol="0">
              <a:spAutoFit/>
            </a:bodyPr>
            <a:lstStyle/>
            <a:p>
              <a:pPr algn="ctr"/>
              <a:r>
                <a:rPr lang="en-US" sz="2000" dirty="0">
                  <a:solidFill>
                    <a:schemeClr val="bg1">
                      <a:lumMod val="95000"/>
                    </a:schemeClr>
                  </a:solidFill>
                  <a:latin typeface="Lato" pitchFamily="34" charset="0"/>
                  <a:ea typeface="Lato" pitchFamily="34" charset="0"/>
                  <a:cs typeface="Lato" pitchFamily="34" charset="0"/>
                </a:rPr>
                <a:t>Lorem Ipsum has two main data statistical this methodologies important.</a:t>
              </a:r>
            </a:p>
          </p:txBody>
        </p:sp>
        <p:sp>
          <p:nvSpPr>
            <p:cNvPr id="27" name="TextBox 26"/>
            <p:cNvSpPr txBox="1"/>
            <p:nvPr/>
          </p:nvSpPr>
          <p:spPr>
            <a:xfrm>
              <a:off x="15762937" y="1962121"/>
              <a:ext cx="4195295" cy="386680"/>
            </a:xfrm>
            <a:prstGeom prst="rect">
              <a:avLst/>
            </a:prstGeom>
            <a:noFill/>
          </p:spPr>
          <p:txBody>
            <a:bodyPr wrap="square" lIns="182843" tIns="91422" rIns="182843" bIns="91422" rtlCol="0">
              <a:spAutoFit/>
            </a:bodyPr>
            <a:lstStyle/>
            <a:p>
              <a:pPr algn="ctr"/>
              <a:r>
                <a:rPr lang="en-US" sz="3600" b="1" dirty="0">
                  <a:solidFill>
                    <a:schemeClr val="bg1">
                      <a:lumMod val="95000"/>
                    </a:schemeClr>
                  </a:solidFill>
                  <a:latin typeface="Lato" pitchFamily="34" charset="0"/>
                  <a:ea typeface="Lato" pitchFamily="34" charset="0"/>
                  <a:cs typeface="Lato" pitchFamily="34" charset="0"/>
                </a:rPr>
                <a:t>DATA</a:t>
              </a:r>
              <a:endParaRPr lang="id-ID" sz="3600" b="1" dirty="0">
                <a:solidFill>
                  <a:schemeClr val="bg1">
                    <a:lumMod val="95000"/>
                  </a:schemeClr>
                </a:solidFill>
                <a:latin typeface="Lato" pitchFamily="34" charset="0"/>
                <a:ea typeface="Lato" pitchFamily="34" charset="0"/>
                <a:cs typeface="Lato" pitchFamily="34" charset="0"/>
              </a:endParaRPr>
            </a:p>
          </p:txBody>
        </p:sp>
      </p:grpSp>
      <p:grpSp>
        <p:nvGrpSpPr>
          <p:cNvPr id="28" name="Group 27"/>
          <p:cNvGrpSpPr/>
          <p:nvPr/>
        </p:nvGrpSpPr>
        <p:grpSpPr>
          <a:xfrm>
            <a:off x="17953037" y="10208360"/>
            <a:ext cx="2366095" cy="2669440"/>
            <a:chOff x="15759480" y="1962121"/>
            <a:chExt cx="4198752" cy="1397482"/>
          </a:xfrm>
        </p:grpSpPr>
        <p:sp>
          <p:nvSpPr>
            <p:cNvPr id="29" name="TextBox 28"/>
            <p:cNvSpPr txBox="1"/>
            <p:nvPr/>
          </p:nvSpPr>
          <p:spPr>
            <a:xfrm>
              <a:off x="15759480" y="2437990"/>
              <a:ext cx="4195295" cy="921613"/>
            </a:xfrm>
            <a:prstGeom prst="rect">
              <a:avLst/>
            </a:prstGeom>
            <a:noFill/>
          </p:spPr>
          <p:txBody>
            <a:bodyPr wrap="square" lIns="219419" tIns="109710" rIns="219419" bIns="109710" rtlCol="0">
              <a:spAutoFit/>
            </a:bodyPr>
            <a:lstStyle/>
            <a:p>
              <a:pPr algn="ctr"/>
              <a:r>
                <a:rPr lang="en-US" sz="2000" dirty="0">
                  <a:solidFill>
                    <a:schemeClr val="bg1">
                      <a:lumMod val="95000"/>
                    </a:schemeClr>
                  </a:solidFill>
                  <a:latin typeface="Lato" pitchFamily="34" charset="0"/>
                  <a:ea typeface="Lato" pitchFamily="34" charset="0"/>
                  <a:cs typeface="Lato" pitchFamily="34" charset="0"/>
                </a:rPr>
                <a:t>Lorem Ipsum has two main data statistical this methodologies important.</a:t>
              </a:r>
            </a:p>
          </p:txBody>
        </p:sp>
        <p:sp>
          <p:nvSpPr>
            <p:cNvPr id="30" name="TextBox 29"/>
            <p:cNvSpPr txBox="1"/>
            <p:nvPr/>
          </p:nvSpPr>
          <p:spPr>
            <a:xfrm>
              <a:off x="15762937" y="1962121"/>
              <a:ext cx="4195295" cy="386680"/>
            </a:xfrm>
            <a:prstGeom prst="rect">
              <a:avLst/>
            </a:prstGeom>
            <a:noFill/>
          </p:spPr>
          <p:txBody>
            <a:bodyPr wrap="square" lIns="182843" tIns="91422" rIns="182843" bIns="91422" rtlCol="0">
              <a:spAutoFit/>
            </a:bodyPr>
            <a:lstStyle/>
            <a:p>
              <a:pPr algn="ctr"/>
              <a:r>
                <a:rPr lang="en-US" sz="3600" b="1" dirty="0">
                  <a:solidFill>
                    <a:schemeClr val="bg1">
                      <a:lumMod val="95000"/>
                    </a:schemeClr>
                  </a:solidFill>
                  <a:latin typeface="Lato" pitchFamily="34" charset="0"/>
                  <a:ea typeface="Lato" pitchFamily="34" charset="0"/>
                  <a:cs typeface="Lato" pitchFamily="34" charset="0"/>
                </a:rPr>
                <a:t>DATA</a:t>
              </a:r>
              <a:endParaRPr lang="id-ID" sz="3600" b="1" dirty="0">
                <a:solidFill>
                  <a:schemeClr val="bg1">
                    <a:lumMod val="95000"/>
                  </a:schemeClr>
                </a:solidFill>
                <a:latin typeface="Lato" pitchFamily="34" charset="0"/>
                <a:ea typeface="Lato" pitchFamily="34" charset="0"/>
                <a:cs typeface="Lato" pitchFamily="34" charset="0"/>
              </a:endParaRPr>
            </a:p>
          </p:txBody>
        </p:sp>
      </p:grpSp>
      <p:grpSp>
        <p:nvGrpSpPr>
          <p:cNvPr id="31" name="กลุ่ม 58"/>
          <p:cNvGrpSpPr/>
          <p:nvPr/>
        </p:nvGrpSpPr>
        <p:grpSpPr>
          <a:xfrm>
            <a:off x="1413755" y="9282174"/>
            <a:ext cx="1479473" cy="1479858"/>
            <a:chOff x="2027237" y="6216342"/>
            <a:chExt cx="1479473" cy="1479858"/>
          </a:xfrm>
        </p:grpSpPr>
        <p:sp>
          <p:nvSpPr>
            <p:cNvPr id="32" name="Rectangle 139"/>
            <p:cNvSpPr/>
            <p:nvPr/>
          </p:nvSpPr>
          <p:spPr>
            <a:xfrm>
              <a:off x="2027237" y="6216342"/>
              <a:ext cx="1479473" cy="147985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33" name="กลุ่ม 60"/>
            <p:cNvGrpSpPr/>
            <p:nvPr/>
          </p:nvGrpSpPr>
          <p:grpSpPr>
            <a:xfrm>
              <a:off x="2359779" y="6573859"/>
              <a:ext cx="814387" cy="694624"/>
              <a:chOff x="17753013" y="5292725"/>
              <a:chExt cx="647700" cy="552450"/>
            </a:xfrm>
            <a:solidFill>
              <a:schemeClr val="bg1"/>
            </a:solidFill>
          </p:grpSpPr>
          <p:sp>
            <p:nvSpPr>
              <p:cNvPr id="34"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37" name="กลุ่ม 66"/>
          <p:cNvGrpSpPr/>
          <p:nvPr/>
        </p:nvGrpSpPr>
        <p:grpSpPr>
          <a:xfrm>
            <a:off x="7329564" y="9220200"/>
            <a:ext cx="1479473" cy="1479858"/>
            <a:chOff x="21350364" y="6466178"/>
            <a:chExt cx="1479473" cy="1479858"/>
          </a:xfrm>
        </p:grpSpPr>
        <p:sp>
          <p:nvSpPr>
            <p:cNvPr id="38" name="Rectangle 139"/>
            <p:cNvSpPr/>
            <p:nvPr/>
          </p:nvSpPr>
          <p:spPr>
            <a:xfrm>
              <a:off x="21350364" y="6466178"/>
              <a:ext cx="1479473" cy="147985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39" name="Freeform 134"/>
            <p:cNvSpPr>
              <a:spLocks noEditPoints="1"/>
            </p:cNvSpPr>
            <p:nvPr/>
          </p:nvSpPr>
          <p:spPr bwMode="auto">
            <a:xfrm>
              <a:off x="21684496" y="6822866"/>
              <a:ext cx="766482" cy="766482"/>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40" name="กลุ่ม 82"/>
          <p:cNvGrpSpPr/>
          <p:nvPr/>
        </p:nvGrpSpPr>
        <p:grpSpPr>
          <a:xfrm>
            <a:off x="4309355" y="9220200"/>
            <a:ext cx="1479473" cy="1479858"/>
            <a:chOff x="21350364" y="9285578"/>
            <a:chExt cx="1479473" cy="1479858"/>
          </a:xfrm>
        </p:grpSpPr>
        <p:sp>
          <p:nvSpPr>
            <p:cNvPr id="41" name="Rectangle 139"/>
            <p:cNvSpPr/>
            <p:nvPr/>
          </p:nvSpPr>
          <p:spPr>
            <a:xfrm>
              <a:off x="21350364" y="9285578"/>
              <a:ext cx="1479473" cy="147985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42" name="กลุ่ม 84"/>
            <p:cNvGrpSpPr/>
            <p:nvPr/>
          </p:nvGrpSpPr>
          <p:grpSpPr>
            <a:xfrm>
              <a:off x="21760752" y="9671757"/>
              <a:ext cx="658695" cy="718576"/>
              <a:chOff x="16724313" y="7705725"/>
              <a:chExt cx="523875" cy="571500"/>
            </a:xfrm>
            <a:solidFill>
              <a:schemeClr val="bg1"/>
            </a:solidFill>
          </p:grpSpPr>
          <p:sp>
            <p:nvSpPr>
              <p:cNvPr id="43"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49" name="Group 48"/>
          <p:cNvGrpSpPr/>
          <p:nvPr/>
        </p:nvGrpSpPr>
        <p:grpSpPr>
          <a:xfrm>
            <a:off x="1051982" y="11190514"/>
            <a:ext cx="2356057" cy="2019333"/>
            <a:chOff x="1387766" y="4495800"/>
            <a:chExt cx="2356057" cy="2019333"/>
          </a:xfrm>
        </p:grpSpPr>
        <p:sp>
          <p:nvSpPr>
            <p:cNvPr id="50" name="TextBox 31"/>
            <p:cNvSpPr txBox="1">
              <a:spLocks noChangeArrowheads="1"/>
            </p:cNvSpPr>
            <p:nvPr/>
          </p:nvSpPr>
          <p:spPr bwMode="auto">
            <a:xfrm>
              <a:off x="1519342" y="4495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6"/>
                  </a:solidFill>
                  <a:latin typeface="Lato Black" pitchFamily="34" charset="0"/>
                  <a:ea typeface="Lato Black" pitchFamily="34" charset="0"/>
                  <a:cs typeface="Lato Black" pitchFamily="34" charset="0"/>
                </a:rPr>
                <a:t>42%</a:t>
              </a:r>
              <a:endParaRPr lang="id-ID" sz="5400" b="1" dirty="0">
                <a:solidFill>
                  <a:schemeClr val="accent6"/>
                </a:solidFill>
                <a:latin typeface="Lato Black" pitchFamily="34" charset="0"/>
                <a:ea typeface="Lato Black" pitchFamily="34" charset="0"/>
                <a:cs typeface="Lato Black" pitchFamily="34" charset="0"/>
              </a:endParaRPr>
            </a:p>
          </p:txBody>
        </p:sp>
        <p:sp>
          <p:nvSpPr>
            <p:cNvPr id="51" name="TextBox 50"/>
            <p:cNvSpPr txBox="1"/>
            <p:nvPr/>
          </p:nvSpPr>
          <p:spPr>
            <a:xfrm>
              <a:off x="1387766" y="5370241"/>
              <a:ext cx="2356057" cy="1144892"/>
            </a:xfrm>
            <a:prstGeom prst="rect">
              <a:avLst/>
            </a:prstGeom>
            <a:noFill/>
          </p:spPr>
          <p:txBody>
            <a:bodyPr wrap="square" lIns="219419" tIns="109710" rIns="219419" bIns="109710" rtlCol="0">
              <a:spAutoFit/>
            </a:bodyPr>
            <a:lstStyle/>
            <a:p>
              <a:r>
                <a:rPr lang="en-US" sz="20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grpSp>
        <p:nvGrpSpPr>
          <p:cNvPr id="52" name="Group 51"/>
          <p:cNvGrpSpPr/>
          <p:nvPr/>
        </p:nvGrpSpPr>
        <p:grpSpPr>
          <a:xfrm>
            <a:off x="4237037" y="11185117"/>
            <a:ext cx="2356057" cy="2019333"/>
            <a:chOff x="1387766" y="4495800"/>
            <a:chExt cx="2356057" cy="2019333"/>
          </a:xfrm>
        </p:grpSpPr>
        <p:sp>
          <p:nvSpPr>
            <p:cNvPr id="53" name="TextBox 31"/>
            <p:cNvSpPr txBox="1">
              <a:spLocks noChangeArrowheads="1"/>
            </p:cNvSpPr>
            <p:nvPr/>
          </p:nvSpPr>
          <p:spPr bwMode="auto">
            <a:xfrm>
              <a:off x="1519342" y="4495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1"/>
                  </a:solidFill>
                  <a:latin typeface="Lato Black" pitchFamily="34" charset="0"/>
                  <a:ea typeface="Lato Black" pitchFamily="34" charset="0"/>
                  <a:cs typeface="Lato Black" pitchFamily="34" charset="0"/>
                </a:rPr>
                <a:t>83%</a:t>
              </a:r>
              <a:endParaRPr lang="id-ID" sz="5400" b="1" dirty="0">
                <a:solidFill>
                  <a:schemeClr val="accent1"/>
                </a:solidFill>
                <a:latin typeface="Lato Black" pitchFamily="34" charset="0"/>
                <a:ea typeface="Lato Black" pitchFamily="34" charset="0"/>
                <a:cs typeface="Lato Black" pitchFamily="34" charset="0"/>
              </a:endParaRPr>
            </a:p>
          </p:txBody>
        </p:sp>
        <p:sp>
          <p:nvSpPr>
            <p:cNvPr id="54" name="TextBox 53"/>
            <p:cNvSpPr txBox="1"/>
            <p:nvPr/>
          </p:nvSpPr>
          <p:spPr>
            <a:xfrm>
              <a:off x="1387766" y="5370241"/>
              <a:ext cx="2356057" cy="1144892"/>
            </a:xfrm>
            <a:prstGeom prst="rect">
              <a:avLst/>
            </a:prstGeom>
            <a:noFill/>
          </p:spPr>
          <p:txBody>
            <a:bodyPr wrap="square" lIns="219419" tIns="109710" rIns="219419" bIns="109710" rtlCol="0">
              <a:spAutoFit/>
            </a:bodyPr>
            <a:lstStyle/>
            <a:p>
              <a:r>
                <a:rPr lang="en-US" sz="20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grpSp>
        <p:nvGrpSpPr>
          <p:cNvPr id="55" name="Group 54"/>
          <p:cNvGrpSpPr/>
          <p:nvPr/>
        </p:nvGrpSpPr>
        <p:grpSpPr>
          <a:xfrm>
            <a:off x="7361237" y="11163267"/>
            <a:ext cx="2356057" cy="2019333"/>
            <a:chOff x="1387766" y="4495800"/>
            <a:chExt cx="2356057" cy="2019333"/>
          </a:xfrm>
        </p:grpSpPr>
        <p:sp>
          <p:nvSpPr>
            <p:cNvPr id="59" name="TextBox 31"/>
            <p:cNvSpPr txBox="1">
              <a:spLocks noChangeArrowheads="1"/>
            </p:cNvSpPr>
            <p:nvPr/>
          </p:nvSpPr>
          <p:spPr bwMode="auto">
            <a:xfrm>
              <a:off x="1519342" y="4495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2"/>
                  </a:solidFill>
                  <a:latin typeface="Lato Black" pitchFamily="34" charset="0"/>
                  <a:ea typeface="Lato Black" pitchFamily="34" charset="0"/>
                  <a:cs typeface="Lato Black" pitchFamily="34" charset="0"/>
                </a:rPr>
                <a:t>74%</a:t>
              </a:r>
              <a:endParaRPr lang="id-ID" sz="5400" b="1" dirty="0">
                <a:solidFill>
                  <a:schemeClr val="accent2"/>
                </a:solidFill>
                <a:latin typeface="Lato Black" pitchFamily="34" charset="0"/>
                <a:ea typeface="Lato Black" pitchFamily="34" charset="0"/>
                <a:cs typeface="Lato Black" pitchFamily="34" charset="0"/>
              </a:endParaRPr>
            </a:p>
          </p:txBody>
        </p:sp>
        <p:sp>
          <p:nvSpPr>
            <p:cNvPr id="60" name="TextBox 59"/>
            <p:cNvSpPr txBox="1"/>
            <p:nvPr/>
          </p:nvSpPr>
          <p:spPr>
            <a:xfrm>
              <a:off x="1387766" y="5370241"/>
              <a:ext cx="2356057" cy="1144892"/>
            </a:xfrm>
            <a:prstGeom prst="rect">
              <a:avLst/>
            </a:prstGeom>
            <a:noFill/>
          </p:spPr>
          <p:txBody>
            <a:bodyPr wrap="square" lIns="219419" tIns="109710" rIns="219419" bIns="109710" rtlCol="0">
              <a:spAutoFit/>
            </a:bodyPr>
            <a:lstStyle/>
            <a:p>
              <a:r>
                <a:rPr lang="en-US" sz="20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sp>
        <p:nvSpPr>
          <p:cNvPr id="61" name="TextBox 60"/>
          <p:cNvSpPr txBox="1"/>
          <p:nvPr/>
        </p:nvSpPr>
        <p:spPr>
          <a:xfrm>
            <a:off x="10333037" y="6002729"/>
            <a:ext cx="2364147" cy="1415736"/>
          </a:xfrm>
          <a:prstGeom prst="rect">
            <a:avLst/>
          </a:prstGeom>
          <a:noFill/>
        </p:spPr>
        <p:txBody>
          <a:bodyPr wrap="square" lIns="182843" tIns="91422" rIns="182843" bIns="91422" rtlCol="0">
            <a:spAutoFit/>
          </a:bodyPr>
          <a:lstStyle/>
          <a:p>
            <a:pPr algn="ctr"/>
            <a:r>
              <a:rPr lang="en-US" sz="8000" b="1" dirty="0">
                <a:solidFill>
                  <a:schemeClr val="bg1">
                    <a:lumMod val="95000"/>
                  </a:schemeClr>
                </a:solidFill>
                <a:latin typeface="Lato" pitchFamily="34" charset="0"/>
                <a:ea typeface="Lato" pitchFamily="34" charset="0"/>
                <a:cs typeface="Lato" pitchFamily="34" charset="0"/>
              </a:rPr>
              <a:t>A</a:t>
            </a:r>
            <a:endParaRPr lang="id-ID" sz="8000" b="1" dirty="0">
              <a:solidFill>
                <a:schemeClr val="bg1">
                  <a:lumMod val="95000"/>
                </a:schemeClr>
              </a:solidFill>
              <a:latin typeface="Lato" pitchFamily="34" charset="0"/>
              <a:ea typeface="Lato" pitchFamily="34" charset="0"/>
              <a:cs typeface="Lato" pitchFamily="34" charset="0"/>
            </a:endParaRPr>
          </a:p>
        </p:txBody>
      </p:sp>
      <p:sp>
        <p:nvSpPr>
          <p:cNvPr id="62" name="TextBox 61"/>
          <p:cNvSpPr txBox="1"/>
          <p:nvPr/>
        </p:nvSpPr>
        <p:spPr>
          <a:xfrm>
            <a:off x="14187701" y="6732341"/>
            <a:ext cx="2364147" cy="1415736"/>
          </a:xfrm>
          <a:prstGeom prst="rect">
            <a:avLst/>
          </a:prstGeom>
          <a:noFill/>
        </p:spPr>
        <p:txBody>
          <a:bodyPr wrap="square" lIns="182843" tIns="91422" rIns="182843" bIns="91422" rtlCol="0">
            <a:spAutoFit/>
          </a:bodyPr>
          <a:lstStyle/>
          <a:p>
            <a:pPr algn="ctr"/>
            <a:r>
              <a:rPr lang="en-US" sz="8000" b="1" dirty="0">
                <a:solidFill>
                  <a:schemeClr val="bg1">
                    <a:lumMod val="95000"/>
                  </a:schemeClr>
                </a:solidFill>
                <a:latin typeface="Lato" pitchFamily="34" charset="0"/>
                <a:ea typeface="Lato" pitchFamily="34" charset="0"/>
                <a:cs typeface="Lato" pitchFamily="34" charset="0"/>
              </a:rPr>
              <a:t>B</a:t>
            </a:r>
            <a:endParaRPr lang="id-ID" sz="8000" b="1" dirty="0">
              <a:solidFill>
                <a:schemeClr val="bg1">
                  <a:lumMod val="95000"/>
                </a:schemeClr>
              </a:solidFill>
              <a:latin typeface="Lato" pitchFamily="34" charset="0"/>
              <a:ea typeface="Lato" pitchFamily="34" charset="0"/>
              <a:cs typeface="Lato" pitchFamily="34" charset="0"/>
            </a:endParaRPr>
          </a:p>
        </p:txBody>
      </p:sp>
      <p:sp>
        <p:nvSpPr>
          <p:cNvPr id="63" name="TextBox 62"/>
          <p:cNvSpPr txBox="1"/>
          <p:nvPr/>
        </p:nvSpPr>
        <p:spPr>
          <a:xfrm>
            <a:off x="17951090" y="8229600"/>
            <a:ext cx="2364147" cy="1415736"/>
          </a:xfrm>
          <a:prstGeom prst="rect">
            <a:avLst/>
          </a:prstGeom>
          <a:noFill/>
        </p:spPr>
        <p:txBody>
          <a:bodyPr wrap="square" lIns="182843" tIns="91422" rIns="182843" bIns="91422" rtlCol="0">
            <a:spAutoFit/>
          </a:bodyPr>
          <a:lstStyle/>
          <a:p>
            <a:pPr algn="ctr"/>
            <a:r>
              <a:rPr lang="en-US" sz="8000" b="1">
                <a:solidFill>
                  <a:schemeClr val="bg1">
                    <a:lumMod val="95000"/>
                  </a:schemeClr>
                </a:solidFill>
                <a:latin typeface="Lato" pitchFamily="34" charset="0"/>
                <a:ea typeface="Lato" pitchFamily="34" charset="0"/>
                <a:cs typeface="Lato" pitchFamily="34" charset="0"/>
              </a:rPr>
              <a:t>C</a:t>
            </a:r>
            <a:endParaRPr lang="id-ID" sz="8000" b="1" dirty="0">
              <a:solidFill>
                <a:schemeClr val="bg1">
                  <a:lumMod val="95000"/>
                </a:schemeClr>
              </a:solidFill>
              <a:latin typeface="Lato" pitchFamily="34" charset="0"/>
              <a:ea typeface="Lato" pitchFamily="34" charset="0"/>
              <a:cs typeface="Lato" pitchFamily="34" charset="0"/>
            </a:endParaRPr>
          </a:p>
        </p:txBody>
      </p:sp>
    </p:spTree>
    <p:extLst>
      <p:ext uri="{BB962C8B-B14F-4D97-AF65-F5344CB8AC3E}">
        <p14:creationId xmlns:p14="http://schemas.microsoft.com/office/powerpoint/2010/main" val="1303852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กลุ่ม 6"/>
          <p:cNvGrpSpPr/>
          <p:nvPr/>
        </p:nvGrpSpPr>
        <p:grpSpPr>
          <a:xfrm>
            <a:off x="7285037" y="5033963"/>
            <a:ext cx="4905375" cy="4921250"/>
            <a:chOff x="7380287" y="5719763"/>
            <a:chExt cx="4905375" cy="4921250"/>
          </a:xfrm>
        </p:grpSpPr>
        <p:sp>
          <p:nvSpPr>
            <p:cNvPr id="6" name="Freeform 9"/>
            <p:cNvSpPr>
              <a:spLocks/>
            </p:cNvSpPr>
            <p:nvPr/>
          </p:nvSpPr>
          <p:spPr bwMode="auto">
            <a:xfrm>
              <a:off x="7380287" y="5719763"/>
              <a:ext cx="4905375" cy="4921250"/>
            </a:xfrm>
            <a:custGeom>
              <a:avLst/>
              <a:gdLst>
                <a:gd name="T0" fmla="*/ 144 w 287"/>
                <a:gd name="T1" fmla="*/ 0 h 288"/>
                <a:gd name="T2" fmla="*/ 84 w 287"/>
                <a:gd name="T3" fmla="*/ 57 h 288"/>
                <a:gd name="T4" fmla="*/ 64 w 287"/>
                <a:gd name="T5" fmla="*/ 37 h 288"/>
                <a:gd name="T6" fmla="*/ 42 w 287"/>
                <a:gd name="T7" fmla="*/ 42 h 288"/>
                <a:gd name="T8" fmla="*/ 37 w 287"/>
                <a:gd name="T9" fmla="*/ 64 h 288"/>
                <a:gd name="T10" fmla="*/ 57 w 287"/>
                <a:gd name="T11" fmla="*/ 84 h 288"/>
                <a:gd name="T12" fmla="*/ 0 w 287"/>
                <a:gd name="T13" fmla="*/ 144 h 288"/>
                <a:gd name="T14" fmla="*/ 60 w 287"/>
                <a:gd name="T15" fmla="*/ 201 h 288"/>
                <a:gd name="T16" fmla="*/ 80 w 287"/>
                <a:gd name="T17" fmla="*/ 181 h 288"/>
                <a:gd name="T18" fmla="*/ 102 w 287"/>
                <a:gd name="T19" fmla="*/ 185 h 288"/>
                <a:gd name="T20" fmla="*/ 107 w 287"/>
                <a:gd name="T21" fmla="*/ 207 h 288"/>
                <a:gd name="T22" fmla="*/ 87 w 287"/>
                <a:gd name="T23" fmla="*/ 228 h 288"/>
                <a:gd name="T24" fmla="*/ 144 w 287"/>
                <a:gd name="T25" fmla="*/ 288 h 288"/>
                <a:gd name="T26" fmla="*/ 204 w 287"/>
                <a:gd name="T27" fmla="*/ 231 h 288"/>
                <a:gd name="T28" fmla="*/ 224 w 287"/>
                <a:gd name="T29" fmla="*/ 251 h 288"/>
                <a:gd name="T30" fmla="*/ 246 w 287"/>
                <a:gd name="T31" fmla="*/ 246 h 288"/>
                <a:gd name="T32" fmla="*/ 251 w 287"/>
                <a:gd name="T33" fmla="*/ 224 h 288"/>
                <a:gd name="T34" fmla="*/ 231 w 287"/>
                <a:gd name="T35" fmla="*/ 204 h 288"/>
                <a:gd name="T36" fmla="*/ 287 w 287"/>
                <a:gd name="T37" fmla="*/ 144 h 288"/>
                <a:gd name="T38" fmla="*/ 227 w 287"/>
                <a:gd name="T39" fmla="*/ 87 h 288"/>
                <a:gd name="T40" fmla="*/ 207 w 287"/>
                <a:gd name="T41" fmla="*/ 108 h 288"/>
                <a:gd name="T42" fmla="*/ 185 w 287"/>
                <a:gd name="T43" fmla="*/ 103 h 288"/>
                <a:gd name="T44" fmla="*/ 180 w 287"/>
                <a:gd name="T45" fmla="*/ 81 h 288"/>
                <a:gd name="T46" fmla="*/ 200 w 287"/>
                <a:gd name="T47" fmla="*/ 61 h 288"/>
                <a:gd name="T48" fmla="*/ 144 w 287"/>
                <a:gd name="T4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7" h="288">
                  <a:moveTo>
                    <a:pt x="144" y="0"/>
                  </a:moveTo>
                  <a:cubicBezTo>
                    <a:pt x="144" y="0"/>
                    <a:pt x="94" y="60"/>
                    <a:pt x="84" y="57"/>
                  </a:cubicBezTo>
                  <a:cubicBezTo>
                    <a:pt x="73" y="55"/>
                    <a:pt x="69" y="42"/>
                    <a:pt x="64" y="37"/>
                  </a:cubicBezTo>
                  <a:cubicBezTo>
                    <a:pt x="58" y="32"/>
                    <a:pt x="49" y="35"/>
                    <a:pt x="42" y="42"/>
                  </a:cubicBezTo>
                  <a:cubicBezTo>
                    <a:pt x="34" y="49"/>
                    <a:pt x="31" y="59"/>
                    <a:pt x="37" y="64"/>
                  </a:cubicBezTo>
                  <a:cubicBezTo>
                    <a:pt x="42" y="69"/>
                    <a:pt x="54" y="74"/>
                    <a:pt x="57" y="84"/>
                  </a:cubicBezTo>
                  <a:cubicBezTo>
                    <a:pt x="59" y="95"/>
                    <a:pt x="0" y="144"/>
                    <a:pt x="0" y="144"/>
                  </a:cubicBezTo>
                  <a:cubicBezTo>
                    <a:pt x="0" y="144"/>
                    <a:pt x="50" y="203"/>
                    <a:pt x="60" y="201"/>
                  </a:cubicBezTo>
                  <a:cubicBezTo>
                    <a:pt x="71" y="198"/>
                    <a:pt x="75" y="186"/>
                    <a:pt x="80" y="181"/>
                  </a:cubicBezTo>
                  <a:cubicBezTo>
                    <a:pt x="86" y="175"/>
                    <a:pt x="95" y="178"/>
                    <a:pt x="102" y="185"/>
                  </a:cubicBezTo>
                  <a:cubicBezTo>
                    <a:pt x="110" y="193"/>
                    <a:pt x="113" y="202"/>
                    <a:pt x="107" y="207"/>
                  </a:cubicBezTo>
                  <a:cubicBezTo>
                    <a:pt x="102" y="213"/>
                    <a:pt x="90" y="217"/>
                    <a:pt x="87" y="228"/>
                  </a:cubicBezTo>
                  <a:cubicBezTo>
                    <a:pt x="85" y="238"/>
                    <a:pt x="144" y="288"/>
                    <a:pt x="144" y="288"/>
                  </a:cubicBezTo>
                  <a:cubicBezTo>
                    <a:pt x="144" y="288"/>
                    <a:pt x="193" y="228"/>
                    <a:pt x="204" y="231"/>
                  </a:cubicBezTo>
                  <a:cubicBezTo>
                    <a:pt x="214" y="233"/>
                    <a:pt x="219" y="246"/>
                    <a:pt x="224" y="251"/>
                  </a:cubicBezTo>
                  <a:cubicBezTo>
                    <a:pt x="229" y="256"/>
                    <a:pt x="238" y="254"/>
                    <a:pt x="246" y="246"/>
                  </a:cubicBezTo>
                  <a:cubicBezTo>
                    <a:pt x="253" y="239"/>
                    <a:pt x="256" y="230"/>
                    <a:pt x="251" y="224"/>
                  </a:cubicBezTo>
                  <a:cubicBezTo>
                    <a:pt x="245" y="219"/>
                    <a:pt x="233" y="215"/>
                    <a:pt x="231" y="204"/>
                  </a:cubicBezTo>
                  <a:cubicBezTo>
                    <a:pt x="228" y="194"/>
                    <a:pt x="287" y="144"/>
                    <a:pt x="287" y="144"/>
                  </a:cubicBezTo>
                  <a:cubicBezTo>
                    <a:pt x="287" y="144"/>
                    <a:pt x="238" y="85"/>
                    <a:pt x="227" y="87"/>
                  </a:cubicBezTo>
                  <a:cubicBezTo>
                    <a:pt x="217" y="90"/>
                    <a:pt x="212" y="102"/>
                    <a:pt x="207" y="108"/>
                  </a:cubicBezTo>
                  <a:cubicBezTo>
                    <a:pt x="202" y="113"/>
                    <a:pt x="193" y="110"/>
                    <a:pt x="185" y="103"/>
                  </a:cubicBezTo>
                  <a:cubicBezTo>
                    <a:pt x="178" y="95"/>
                    <a:pt x="175" y="86"/>
                    <a:pt x="180" y="81"/>
                  </a:cubicBezTo>
                  <a:cubicBezTo>
                    <a:pt x="186" y="75"/>
                    <a:pt x="198" y="71"/>
                    <a:pt x="200" y="61"/>
                  </a:cubicBezTo>
                  <a:cubicBezTo>
                    <a:pt x="203" y="50"/>
                    <a:pt x="144" y="0"/>
                    <a:pt x="14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51" name="กลุ่ม 50"/>
            <p:cNvGrpSpPr/>
            <p:nvPr/>
          </p:nvGrpSpPr>
          <p:grpSpPr>
            <a:xfrm>
              <a:off x="9208773" y="7603350"/>
              <a:ext cx="1353054" cy="1154076"/>
              <a:chOff x="17753013" y="5292725"/>
              <a:chExt cx="647700" cy="552450"/>
            </a:xfrm>
            <a:solidFill>
              <a:schemeClr val="bg2"/>
            </a:solidFill>
          </p:grpSpPr>
          <p:sp>
            <p:nvSpPr>
              <p:cNvPr id="52"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9" name="กลุ่ม 8"/>
          <p:cNvGrpSpPr/>
          <p:nvPr/>
        </p:nvGrpSpPr>
        <p:grpSpPr>
          <a:xfrm>
            <a:off x="12190412" y="5033963"/>
            <a:ext cx="4905375" cy="4921250"/>
            <a:chOff x="12285662" y="5719763"/>
            <a:chExt cx="4905375" cy="4921250"/>
          </a:xfrm>
        </p:grpSpPr>
        <p:sp>
          <p:nvSpPr>
            <p:cNvPr id="4" name="Freeform 7"/>
            <p:cNvSpPr>
              <a:spLocks/>
            </p:cNvSpPr>
            <p:nvPr/>
          </p:nvSpPr>
          <p:spPr bwMode="auto">
            <a:xfrm>
              <a:off x="12285662" y="5719763"/>
              <a:ext cx="4905375" cy="4921250"/>
            </a:xfrm>
            <a:custGeom>
              <a:avLst/>
              <a:gdLst>
                <a:gd name="T0" fmla="*/ 0 w 287"/>
                <a:gd name="T1" fmla="*/ 144 h 288"/>
                <a:gd name="T2" fmla="*/ 56 w 287"/>
                <a:gd name="T3" fmla="*/ 204 h 288"/>
                <a:gd name="T4" fmla="*/ 36 w 287"/>
                <a:gd name="T5" fmla="*/ 224 h 288"/>
                <a:gd name="T6" fmla="*/ 41 w 287"/>
                <a:gd name="T7" fmla="*/ 246 h 288"/>
                <a:gd name="T8" fmla="*/ 63 w 287"/>
                <a:gd name="T9" fmla="*/ 251 h 288"/>
                <a:gd name="T10" fmla="*/ 83 w 287"/>
                <a:gd name="T11" fmla="*/ 231 h 288"/>
                <a:gd name="T12" fmla="*/ 143 w 287"/>
                <a:gd name="T13" fmla="*/ 288 h 288"/>
                <a:gd name="T14" fmla="*/ 200 w 287"/>
                <a:gd name="T15" fmla="*/ 228 h 288"/>
                <a:gd name="T16" fmla="*/ 180 w 287"/>
                <a:gd name="T17" fmla="*/ 207 h 288"/>
                <a:gd name="T18" fmla="*/ 185 w 287"/>
                <a:gd name="T19" fmla="*/ 185 h 288"/>
                <a:gd name="T20" fmla="*/ 207 w 287"/>
                <a:gd name="T21" fmla="*/ 181 h 288"/>
                <a:gd name="T22" fmla="*/ 227 w 287"/>
                <a:gd name="T23" fmla="*/ 201 h 288"/>
                <a:gd name="T24" fmla="*/ 287 w 287"/>
                <a:gd name="T25" fmla="*/ 144 h 288"/>
                <a:gd name="T26" fmla="*/ 230 w 287"/>
                <a:gd name="T27" fmla="*/ 84 h 288"/>
                <a:gd name="T28" fmla="*/ 250 w 287"/>
                <a:gd name="T29" fmla="*/ 64 h 288"/>
                <a:gd name="T30" fmla="*/ 245 w 287"/>
                <a:gd name="T31" fmla="*/ 42 h 288"/>
                <a:gd name="T32" fmla="*/ 223 w 287"/>
                <a:gd name="T33" fmla="*/ 37 h 288"/>
                <a:gd name="T34" fmla="*/ 203 w 287"/>
                <a:gd name="T35" fmla="*/ 57 h 288"/>
                <a:gd name="T36" fmla="*/ 143 w 287"/>
                <a:gd name="T37" fmla="*/ 0 h 288"/>
                <a:gd name="T38" fmla="*/ 87 w 287"/>
                <a:gd name="T39" fmla="*/ 61 h 288"/>
                <a:gd name="T40" fmla="*/ 107 w 287"/>
                <a:gd name="T41" fmla="*/ 81 h 288"/>
                <a:gd name="T42" fmla="*/ 102 w 287"/>
                <a:gd name="T43" fmla="*/ 103 h 288"/>
                <a:gd name="T44" fmla="*/ 80 w 287"/>
                <a:gd name="T45" fmla="*/ 108 h 288"/>
                <a:gd name="T46" fmla="*/ 60 w 287"/>
                <a:gd name="T47" fmla="*/ 87 h 288"/>
                <a:gd name="T48" fmla="*/ 0 w 287"/>
                <a:gd name="T49" fmla="*/ 1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7" h="288">
                  <a:moveTo>
                    <a:pt x="0" y="144"/>
                  </a:moveTo>
                  <a:cubicBezTo>
                    <a:pt x="0" y="144"/>
                    <a:pt x="59" y="194"/>
                    <a:pt x="56" y="204"/>
                  </a:cubicBezTo>
                  <a:cubicBezTo>
                    <a:pt x="54" y="215"/>
                    <a:pt x="42" y="219"/>
                    <a:pt x="36" y="224"/>
                  </a:cubicBezTo>
                  <a:cubicBezTo>
                    <a:pt x="31" y="230"/>
                    <a:pt x="34" y="239"/>
                    <a:pt x="41" y="246"/>
                  </a:cubicBezTo>
                  <a:cubicBezTo>
                    <a:pt x="49" y="254"/>
                    <a:pt x="58" y="256"/>
                    <a:pt x="63" y="251"/>
                  </a:cubicBezTo>
                  <a:cubicBezTo>
                    <a:pt x="69" y="246"/>
                    <a:pt x="73" y="233"/>
                    <a:pt x="83" y="231"/>
                  </a:cubicBezTo>
                  <a:cubicBezTo>
                    <a:pt x="94" y="228"/>
                    <a:pt x="143" y="288"/>
                    <a:pt x="143" y="288"/>
                  </a:cubicBezTo>
                  <a:cubicBezTo>
                    <a:pt x="143" y="288"/>
                    <a:pt x="202" y="238"/>
                    <a:pt x="200" y="228"/>
                  </a:cubicBezTo>
                  <a:cubicBezTo>
                    <a:pt x="197" y="217"/>
                    <a:pt x="185" y="213"/>
                    <a:pt x="180" y="207"/>
                  </a:cubicBezTo>
                  <a:cubicBezTo>
                    <a:pt x="174" y="202"/>
                    <a:pt x="177" y="193"/>
                    <a:pt x="185" y="185"/>
                  </a:cubicBezTo>
                  <a:cubicBezTo>
                    <a:pt x="192" y="178"/>
                    <a:pt x="201" y="175"/>
                    <a:pt x="207" y="181"/>
                  </a:cubicBezTo>
                  <a:cubicBezTo>
                    <a:pt x="212" y="186"/>
                    <a:pt x="216" y="198"/>
                    <a:pt x="227" y="201"/>
                  </a:cubicBezTo>
                  <a:cubicBezTo>
                    <a:pt x="237" y="203"/>
                    <a:pt x="287" y="144"/>
                    <a:pt x="287" y="144"/>
                  </a:cubicBezTo>
                  <a:cubicBezTo>
                    <a:pt x="287" y="144"/>
                    <a:pt x="228" y="95"/>
                    <a:pt x="230" y="84"/>
                  </a:cubicBezTo>
                  <a:cubicBezTo>
                    <a:pt x="233" y="74"/>
                    <a:pt x="245" y="69"/>
                    <a:pt x="250" y="64"/>
                  </a:cubicBezTo>
                  <a:cubicBezTo>
                    <a:pt x="256" y="59"/>
                    <a:pt x="253" y="49"/>
                    <a:pt x="245" y="42"/>
                  </a:cubicBezTo>
                  <a:cubicBezTo>
                    <a:pt x="238" y="35"/>
                    <a:pt x="229" y="32"/>
                    <a:pt x="223" y="37"/>
                  </a:cubicBezTo>
                  <a:cubicBezTo>
                    <a:pt x="218" y="42"/>
                    <a:pt x="214" y="55"/>
                    <a:pt x="203" y="57"/>
                  </a:cubicBezTo>
                  <a:cubicBezTo>
                    <a:pt x="193" y="60"/>
                    <a:pt x="143" y="0"/>
                    <a:pt x="143" y="0"/>
                  </a:cubicBezTo>
                  <a:cubicBezTo>
                    <a:pt x="143" y="0"/>
                    <a:pt x="84" y="50"/>
                    <a:pt x="87" y="61"/>
                  </a:cubicBezTo>
                  <a:cubicBezTo>
                    <a:pt x="89" y="71"/>
                    <a:pt x="101" y="75"/>
                    <a:pt x="107" y="81"/>
                  </a:cubicBezTo>
                  <a:cubicBezTo>
                    <a:pt x="112" y="86"/>
                    <a:pt x="109" y="95"/>
                    <a:pt x="102" y="103"/>
                  </a:cubicBezTo>
                  <a:cubicBezTo>
                    <a:pt x="94" y="110"/>
                    <a:pt x="85" y="113"/>
                    <a:pt x="80" y="108"/>
                  </a:cubicBezTo>
                  <a:cubicBezTo>
                    <a:pt x="75" y="102"/>
                    <a:pt x="70" y="90"/>
                    <a:pt x="60" y="87"/>
                  </a:cubicBezTo>
                  <a:cubicBezTo>
                    <a:pt x="49" y="85"/>
                    <a:pt x="0" y="144"/>
                    <a:pt x="0" y="14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55" name="Freeform 191"/>
            <p:cNvSpPr>
              <a:spLocks noEditPoints="1"/>
            </p:cNvSpPr>
            <p:nvPr/>
          </p:nvSpPr>
          <p:spPr bwMode="auto">
            <a:xfrm>
              <a:off x="14179198" y="7553605"/>
              <a:ext cx="1134177" cy="1233666"/>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8" name="กลุ่ม 7"/>
          <p:cNvGrpSpPr/>
          <p:nvPr/>
        </p:nvGrpSpPr>
        <p:grpSpPr>
          <a:xfrm>
            <a:off x="9729787" y="2590800"/>
            <a:ext cx="4921250" cy="4903788"/>
            <a:chOff x="9825037" y="3276600"/>
            <a:chExt cx="4921250" cy="4903788"/>
          </a:xfrm>
        </p:grpSpPr>
        <p:sp>
          <p:nvSpPr>
            <p:cNvPr id="5" name="Freeform 8"/>
            <p:cNvSpPr>
              <a:spLocks/>
            </p:cNvSpPr>
            <p:nvPr/>
          </p:nvSpPr>
          <p:spPr bwMode="auto">
            <a:xfrm>
              <a:off x="9825037" y="3276600"/>
              <a:ext cx="4921250" cy="4903788"/>
            </a:xfrm>
            <a:custGeom>
              <a:avLst/>
              <a:gdLst>
                <a:gd name="T0" fmla="*/ 246 w 288"/>
                <a:gd name="T1" fmla="*/ 246 h 287"/>
                <a:gd name="T2" fmla="*/ 224 w 288"/>
                <a:gd name="T3" fmla="*/ 251 h 287"/>
                <a:gd name="T4" fmla="*/ 204 w 288"/>
                <a:gd name="T5" fmla="*/ 231 h 287"/>
                <a:gd name="T6" fmla="*/ 144 w 288"/>
                <a:gd name="T7" fmla="*/ 287 h 287"/>
                <a:gd name="T8" fmla="*/ 84 w 288"/>
                <a:gd name="T9" fmla="*/ 231 h 287"/>
                <a:gd name="T10" fmla="*/ 64 w 288"/>
                <a:gd name="T11" fmla="*/ 251 h 287"/>
                <a:gd name="T12" fmla="*/ 42 w 288"/>
                <a:gd name="T13" fmla="*/ 246 h 287"/>
                <a:gd name="T14" fmla="*/ 37 w 288"/>
                <a:gd name="T15" fmla="*/ 224 h 287"/>
                <a:gd name="T16" fmla="*/ 57 w 288"/>
                <a:gd name="T17" fmla="*/ 204 h 287"/>
                <a:gd name="T18" fmla="*/ 0 w 288"/>
                <a:gd name="T19" fmla="*/ 144 h 287"/>
                <a:gd name="T20" fmla="*/ 57 w 288"/>
                <a:gd name="T21" fmla="*/ 84 h 287"/>
                <a:gd name="T22" fmla="*/ 37 w 288"/>
                <a:gd name="T23" fmla="*/ 64 h 287"/>
                <a:gd name="T24" fmla="*/ 42 w 288"/>
                <a:gd name="T25" fmla="*/ 42 h 287"/>
                <a:gd name="T26" fmla="*/ 64 w 288"/>
                <a:gd name="T27" fmla="*/ 37 h 287"/>
                <a:gd name="T28" fmla="*/ 84 w 288"/>
                <a:gd name="T29" fmla="*/ 57 h 287"/>
                <a:gd name="T30" fmla="*/ 144 w 288"/>
                <a:gd name="T31" fmla="*/ 0 h 287"/>
                <a:gd name="T32" fmla="*/ 204 w 288"/>
                <a:gd name="T33" fmla="*/ 57 h 287"/>
                <a:gd name="T34" fmla="*/ 224 w 288"/>
                <a:gd name="T35" fmla="*/ 37 h 287"/>
                <a:gd name="T36" fmla="*/ 246 w 288"/>
                <a:gd name="T37" fmla="*/ 42 h 287"/>
                <a:gd name="T38" fmla="*/ 251 w 288"/>
                <a:gd name="T39" fmla="*/ 64 h 287"/>
                <a:gd name="T40" fmla="*/ 231 w 288"/>
                <a:gd name="T41" fmla="*/ 84 h 287"/>
                <a:gd name="T42" fmla="*/ 288 w 288"/>
                <a:gd name="T43" fmla="*/ 144 h 287"/>
                <a:gd name="T44" fmla="*/ 231 w 288"/>
                <a:gd name="T45" fmla="*/ 204 h 287"/>
                <a:gd name="T46" fmla="*/ 251 w 288"/>
                <a:gd name="T47" fmla="*/ 224 h 287"/>
                <a:gd name="T48" fmla="*/ 246 w 288"/>
                <a:gd name="T49" fmla="*/ 24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 h="287">
                  <a:moveTo>
                    <a:pt x="246" y="246"/>
                  </a:moveTo>
                  <a:cubicBezTo>
                    <a:pt x="239" y="253"/>
                    <a:pt x="230" y="256"/>
                    <a:pt x="224" y="251"/>
                  </a:cubicBezTo>
                  <a:cubicBezTo>
                    <a:pt x="219" y="245"/>
                    <a:pt x="215" y="233"/>
                    <a:pt x="204" y="231"/>
                  </a:cubicBezTo>
                  <a:cubicBezTo>
                    <a:pt x="193" y="228"/>
                    <a:pt x="144" y="287"/>
                    <a:pt x="144" y="287"/>
                  </a:cubicBezTo>
                  <a:cubicBezTo>
                    <a:pt x="144" y="287"/>
                    <a:pt x="95" y="228"/>
                    <a:pt x="84" y="231"/>
                  </a:cubicBezTo>
                  <a:cubicBezTo>
                    <a:pt x="73" y="233"/>
                    <a:pt x="69" y="245"/>
                    <a:pt x="64" y="251"/>
                  </a:cubicBezTo>
                  <a:cubicBezTo>
                    <a:pt x="59" y="256"/>
                    <a:pt x="49" y="253"/>
                    <a:pt x="42" y="246"/>
                  </a:cubicBezTo>
                  <a:cubicBezTo>
                    <a:pt x="35" y="238"/>
                    <a:pt x="32" y="229"/>
                    <a:pt x="37" y="224"/>
                  </a:cubicBezTo>
                  <a:cubicBezTo>
                    <a:pt x="42" y="219"/>
                    <a:pt x="55" y="214"/>
                    <a:pt x="57" y="204"/>
                  </a:cubicBezTo>
                  <a:cubicBezTo>
                    <a:pt x="60" y="193"/>
                    <a:pt x="0" y="144"/>
                    <a:pt x="0" y="144"/>
                  </a:cubicBezTo>
                  <a:cubicBezTo>
                    <a:pt x="0" y="144"/>
                    <a:pt x="60" y="94"/>
                    <a:pt x="57" y="84"/>
                  </a:cubicBezTo>
                  <a:cubicBezTo>
                    <a:pt x="55" y="73"/>
                    <a:pt x="42" y="69"/>
                    <a:pt x="37" y="64"/>
                  </a:cubicBezTo>
                  <a:cubicBezTo>
                    <a:pt x="32" y="58"/>
                    <a:pt x="35" y="49"/>
                    <a:pt x="42" y="42"/>
                  </a:cubicBezTo>
                  <a:cubicBezTo>
                    <a:pt x="49" y="34"/>
                    <a:pt x="59" y="31"/>
                    <a:pt x="64" y="37"/>
                  </a:cubicBezTo>
                  <a:cubicBezTo>
                    <a:pt x="69" y="42"/>
                    <a:pt x="74" y="54"/>
                    <a:pt x="84" y="57"/>
                  </a:cubicBezTo>
                  <a:cubicBezTo>
                    <a:pt x="95" y="59"/>
                    <a:pt x="144" y="0"/>
                    <a:pt x="144" y="0"/>
                  </a:cubicBezTo>
                  <a:cubicBezTo>
                    <a:pt x="144" y="0"/>
                    <a:pt x="193" y="59"/>
                    <a:pt x="204" y="57"/>
                  </a:cubicBezTo>
                  <a:cubicBezTo>
                    <a:pt x="215" y="54"/>
                    <a:pt x="219" y="42"/>
                    <a:pt x="224" y="37"/>
                  </a:cubicBezTo>
                  <a:cubicBezTo>
                    <a:pt x="230" y="31"/>
                    <a:pt x="239" y="34"/>
                    <a:pt x="246" y="42"/>
                  </a:cubicBezTo>
                  <a:cubicBezTo>
                    <a:pt x="253" y="49"/>
                    <a:pt x="256" y="58"/>
                    <a:pt x="251" y="64"/>
                  </a:cubicBezTo>
                  <a:cubicBezTo>
                    <a:pt x="246" y="69"/>
                    <a:pt x="233" y="73"/>
                    <a:pt x="231" y="84"/>
                  </a:cubicBezTo>
                  <a:cubicBezTo>
                    <a:pt x="228" y="94"/>
                    <a:pt x="288" y="144"/>
                    <a:pt x="288" y="144"/>
                  </a:cubicBezTo>
                  <a:cubicBezTo>
                    <a:pt x="288" y="144"/>
                    <a:pt x="228" y="193"/>
                    <a:pt x="231" y="204"/>
                  </a:cubicBezTo>
                  <a:cubicBezTo>
                    <a:pt x="233" y="214"/>
                    <a:pt x="246" y="219"/>
                    <a:pt x="251" y="224"/>
                  </a:cubicBezTo>
                  <a:cubicBezTo>
                    <a:pt x="256" y="229"/>
                    <a:pt x="253" y="238"/>
                    <a:pt x="246" y="246"/>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56" name="Freeform 208"/>
            <p:cNvSpPr>
              <a:spLocks noEditPoints="1"/>
            </p:cNvSpPr>
            <p:nvPr/>
          </p:nvSpPr>
          <p:spPr bwMode="auto">
            <a:xfrm>
              <a:off x="11579170" y="4971620"/>
              <a:ext cx="1372952" cy="1276780"/>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5" name="TextBox 74"/>
          <p:cNvSpPr txBox="1"/>
          <p:nvPr/>
        </p:nvSpPr>
        <p:spPr bwMode="auto">
          <a:xfrm>
            <a:off x="1189037" y="4495800"/>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Analysis</a:t>
            </a:r>
          </a:p>
        </p:txBody>
      </p:sp>
      <p:sp>
        <p:nvSpPr>
          <p:cNvPr id="76" name="TextBox 31"/>
          <p:cNvSpPr txBox="1">
            <a:spLocks noChangeArrowheads="1"/>
          </p:cNvSpPr>
          <p:nvPr/>
        </p:nvSpPr>
        <p:spPr bwMode="auto">
          <a:xfrm>
            <a:off x="1208693" y="5045346"/>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3"/>
                </a:solidFill>
                <a:latin typeface="Lato Black" pitchFamily="34" charset="0"/>
                <a:ea typeface="Lato Black" pitchFamily="34" charset="0"/>
                <a:cs typeface="Lato Black" pitchFamily="34" charset="0"/>
              </a:rPr>
              <a:t>75</a:t>
            </a:r>
            <a:r>
              <a:rPr lang="id-ID" sz="11200" b="1" dirty="0">
                <a:solidFill>
                  <a:schemeClr val="accent3"/>
                </a:solidFill>
                <a:latin typeface="Lato Black" pitchFamily="34" charset="0"/>
                <a:ea typeface="Lato Black" pitchFamily="34" charset="0"/>
                <a:cs typeface="Lato Black" pitchFamily="34" charset="0"/>
              </a:rPr>
              <a:t>%</a:t>
            </a:r>
          </a:p>
        </p:txBody>
      </p:sp>
      <p:sp>
        <p:nvSpPr>
          <p:cNvPr id="77" name="TextBox 30"/>
          <p:cNvSpPr txBox="1">
            <a:spLocks noChangeArrowheads="1"/>
          </p:cNvSpPr>
          <p:nvPr/>
        </p:nvSpPr>
        <p:spPr bwMode="auto">
          <a:xfrm>
            <a:off x="1244220" y="6802043"/>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78" name="TextBox 77"/>
          <p:cNvSpPr txBox="1"/>
          <p:nvPr/>
        </p:nvSpPr>
        <p:spPr bwMode="auto">
          <a:xfrm>
            <a:off x="10485437" y="9677400"/>
            <a:ext cx="3350597" cy="707886"/>
          </a:xfrm>
          <a:prstGeom prst="rect">
            <a:avLst/>
          </a:prstGeom>
          <a:noFill/>
        </p:spPr>
        <p:txBody>
          <a:bodyPr wrap="none">
            <a:spAutoFit/>
          </a:bodyPr>
          <a:lstStyle/>
          <a:p>
            <a:pPr algn="ct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Analysis</a:t>
            </a:r>
          </a:p>
        </p:txBody>
      </p:sp>
      <p:sp>
        <p:nvSpPr>
          <p:cNvPr id="79" name="TextBox 31"/>
          <p:cNvSpPr txBox="1">
            <a:spLocks noChangeArrowheads="1"/>
          </p:cNvSpPr>
          <p:nvPr/>
        </p:nvSpPr>
        <p:spPr bwMode="auto">
          <a:xfrm>
            <a:off x="10505093" y="10226946"/>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6"/>
                </a:solidFill>
                <a:latin typeface="Lato Black" pitchFamily="34" charset="0"/>
                <a:ea typeface="Lato Black" pitchFamily="34" charset="0"/>
                <a:cs typeface="Lato Black" pitchFamily="34" charset="0"/>
              </a:rPr>
              <a:t>75</a:t>
            </a:r>
            <a:r>
              <a:rPr lang="id-ID" sz="11200" b="1" dirty="0">
                <a:solidFill>
                  <a:schemeClr val="accent6"/>
                </a:solidFill>
                <a:latin typeface="Lato Black" pitchFamily="34" charset="0"/>
                <a:ea typeface="Lato Black" pitchFamily="34" charset="0"/>
                <a:cs typeface="Lato Black" pitchFamily="34" charset="0"/>
              </a:rPr>
              <a:t>%</a:t>
            </a:r>
          </a:p>
        </p:txBody>
      </p:sp>
      <p:sp>
        <p:nvSpPr>
          <p:cNvPr id="80" name="TextBox 30"/>
          <p:cNvSpPr txBox="1">
            <a:spLocks noChangeArrowheads="1"/>
          </p:cNvSpPr>
          <p:nvPr/>
        </p:nvSpPr>
        <p:spPr bwMode="auto">
          <a:xfrm>
            <a:off x="5532437" y="11887200"/>
            <a:ext cx="13244028" cy="105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81" name="TextBox 80"/>
          <p:cNvSpPr txBox="1"/>
          <p:nvPr/>
        </p:nvSpPr>
        <p:spPr bwMode="auto">
          <a:xfrm>
            <a:off x="19930195" y="4497167"/>
            <a:ext cx="3350597" cy="707886"/>
          </a:xfrm>
          <a:prstGeom prst="rect">
            <a:avLst/>
          </a:prstGeom>
          <a:noFill/>
        </p:spPr>
        <p:txBody>
          <a:bodyPr wrap="none">
            <a:spAutoFit/>
          </a:bodyPr>
          <a:lstStyle/>
          <a:p>
            <a:pPr algn="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Analysis</a:t>
            </a:r>
          </a:p>
        </p:txBody>
      </p:sp>
      <p:sp>
        <p:nvSpPr>
          <p:cNvPr id="82" name="TextBox 31"/>
          <p:cNvSpPr txBox="1">
            <a:spLocks noChangeArrowheads="1"/>
          </p:cNvSpPr>
          <p:nvPr/>
        </p:nvSpPr>
        <p:spPr bwMode="auto">
          <a:xfrm>
            <a:off x="19949851" y="5046713"/>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11200" b="1" dirty="0">
                <a:solidFill>
                  <a:schemeClr val="accent5"/>
                </a:solidFill>
                <a:latin typeface="Lato Black" pitchFamily="34" charset="0"/>
                <a:ea typeface="Lato Black" pitchFamily="34" charset="0"/>
                <a:cs typeface="Lato Black" pitchFamily="34" charset="0"/>
              </a:rPr>
              <a:t>50</a:t>
            </a:r>
            <a:r>
              <a:rPr lang="id-ID" sz="11200" b="1" dirty="0">
                <a:solidFill>
                  <a:schemeClr val="accent5"/>
                </a:solidFill>
                <a:latin typeface="Lato Black" pitchFamily="34" charset="0"/>
                <a:ea typeface="Lato Black" pitchFamily="34" charset="0"/>
                <a:cs typeface="Lato Black" pitchFamily="34" charset="0"/>
              </a:rPr>
              <a:t>%</a:t>
            </a:r>
          </a:p>
        </p:txBody>
      </p:sp>
      <p:sp>
        <p:nvSpPr>
          <p:cNvPr id="83" name="TextBox 30"/>
          <p:cNvSpPr txBox="1">
            <a:spLocks noChangeArrowheads="1"/>
          </p:cNvSpPr>
          <p:nvPr/>
        </p:nvSpPr>
        <p:spPr bwMode="auto">
          <a:xfrm>
            <a:off x="17489592" y="6803410"/>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33" name="Group 32"/>
          <p:cNvGrpSpPr/>
          <p:nvPr/>
        </p:nvGrpSpPr>
        <p:grpSpPr>
          <a:xfrm>
            <a:off x="9342437" y="0"/>
            <a:ext cx="5121981" cy="1859280"/>
            <a:chOff x="9266237" y="-30479"/>
            <a:chExt cx="5121981" cy="1859280"/>
          </a:xfrm>
        </p:grpSpPr>
        <p:sp>
          <p:nvSpPr>
            <p:cNvPr id="34"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5" name="TextBox 34"/>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6" name="กลุ่ม 1"/>
            <p:cNvGrpSpPr/>
            <p:nvPr/>
          </p:nvGrpSpPr>
          <p:grpSpPr>
            <a:xfrm>
              <a:off x="10629638" y="960536"/>
              <a:ext cx="2675199" cy="191868"/>
              <a:chOff x="731836" y="7607630"/>
              <a:chExt cx="3043601" cy="240970"/>
            </a:xfrm>
          </p:grpSpPr>
          <p:sp>
            <p:nvSpPr>
              <p:cNvPr id="37"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4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62246431"/>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wipe(left)">
                                      <p:cBhvr>
                                        <p:cTn id="19" dur="250"/>
                                        <p:tgtEl>
                                          <p:spTgt spid="75"/>
                                        </p:tgtEl>
                                      </p:cBhvr>
                                    </p:animEffect>
                                  </p:childTnLst>
                                </p:cTn>
                              </p:par>
                            </p:childTnLst>
                          </p:cTn>
                        </p:par>
                        <p:par>
                          <p:cTn id="20" fill="hold">
                            <p:stCondLst>
                              <p:cond delay="1750"/>
                            </p:stCondLst>
                            <p:childTnLst>
                              <p:par>
                                <p:cTn id="21" presetID="22" presetClass="entr" presetSubtype="2" fill="hold" grpId="0" nodeType="afterEffect">
                                  <p:stCondLst>
                                    <p:cond delay="0"/>
                                  </p:stCondLst>
                                  <p:childTnLst>
                                    <p:set>
                                      <p:cBhvr>
                                        <p:cTn id="22" dur="1" fill="hold">
                                          <p:stCondLst>
                                            <p:cond delay="0"/>
                                          </p:stCondLst>
                                        </p:cTn>
                                        <p:tgtEl>
                                          <p:spTgt spid="76"/>
                                        </p:tgtEl>
                                        <p:attrNameLst>
                                          <p:attrName>style.visibility</p:attrName>
                                        </p:attrNameLst>
                                      </p:cBhvr>
                                      <p:to>
                                        <p:strVal val="visible"/>
                                      </p:to>
                                    </p:set>
                                    <p:animEffect transition="in" filter="wipe(right)">
                                      <p:cBhvr>
                                        <p:cTn id="23" dur="250"/>
                                        <p:tgtEl>
                                          <p:spTgt spid="76"/>
                                        </p:tgtEl>
                                      </p:cBhvr>
                                    </p:animEffect>
                                  </p:childTnLst>
                                </p:cTn>
                              </p:par>
                            </p:childTnLst>
                          </p:cTn>
                        </p:par>
                        <p:par>
                          <p:cTn id="24" fill="hold">
                            <p:stCondLst>
                              <p:cond delay="2000"/>
                            </p:stCondLst>
                            <p:childTnLst>
                              <p:par>
                                <p:cTn id="25" presetID="22" presetClass="entr" presetSubtype="2" fill="hold" grpId="0" nodeType="afterEffect">
                                  <p:stCondLst>
                                    <p:cond delay="0"/>
                                  </p:stCondLst>
                                  <p:childTnLst>
                                    <p:set>
                                      <p:cBhvr>
                                        <p:cTn id="26" dur="1" fill="hold">
                                          <p:stCondLst>
                                            <p:cond delay="0"/>
                                          </p:stCondLst>
                                        </p:cTn>
                                        <p:tgtEl>
                                          <p:spTgt spid="77"/>
                                        </p:tgtEl>
                                        <p:attrNameLst>
                                          <p:attrName>style.visibility</p:attrName>
                                        </p:attrNameLst>
                                      </p:cBhvr>
                                      <p:to>
                                        <p:strVal val="visible"/>
                                      </p:to>
                                    </p:set>
                                    <p:animEffect transition="in" filter="wipe(right)">
                                      <p:cBhvr>
                                        <p:cTn id="27" dur="250"/>
                                        <p:tgtEl>
                                          <p:spTgt spid="77"/>
                                        </p:tgtEl>
                                      </p:cBhvr>
                                    </p:animEffect>
                                  </p:childTnLst>
                                </p:cTn>
                              </p:par>
                            </p:childTnLst>
                          </p:cTn>
                        </p:par>
                        <p:par>
                          <p:cTn id="28" fill="hold">
                            <p:stCondLst>
                              <p:cond delay="2250"/>
                            </p:stCondLst>
                            <p:childTnLst>
                              <p:par>
                                <p:cTn id="29" presetID="22" presetClass="entr" presetSubtype="8"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wipe(left)">
                                      <p:cBhvr>
                                        <p:cTn id="31" dur="250"/>
                                        <p:tgtEl>
                                          <p:spTgt spid="78"/>
                                        </p:tgtEl>
                                      </p:cBhvr>
                                    </p:animEffect>
                                  </p:childTnLst>
                                </p:cTn>
                              </p:par>
                            </p:childTnLst>
                          </p:cTn>
                        </p:par>
                        <p:par>
                          <p:cTn id="32" fill="hold">
                            <p:stCondLst>
                              <p:cond delay="2500"/>
                            </p:stCondLst>
                            <p:childTnLst>
                              <p:par>
                                <p:cTn id="33" presetID="22" presetClass="entr" presetSubtype="2" fill="hold" grpId="0" nodeType="afterEffect">
                                  <p:stCondLst>
                                    <p:cond delay="0"/>
                                  </p:stCondLst>
                                  <p:childTnLst>
                                    <p:set>
                                      <p:cBhvr>
                                        <p:cTn id="34" dur="1" fill="hold">
                                          <p:stCondLst>
                                            <p:cond delay="0"/>
                                          </p:stCondLst>
                                        </p:cTn>
                                        <p:tgtEl>
                                          <p:spTgt spid="79"/>
                                        </p:tgtEl>
                                        <p:attrNameLst>
                                          <p:attrName>style.visibility</p:attrName>
                                        </p:attrNameLst>
                                      </p:cBhvr>
                                      <p:to>
                                        <p:strVal val="visible"/>
                                      </p:to>
                                    </p:set>
                                    <p:animEffect transition="in" filter="wipe(right)">
                                      <p:cBhvr>
                                        <p:cTn id="35" dur="250"/>
                                        <p:tgtEl>
                                          <p:spTgt spid="79"/>
                                        </p:tgtEl>
                                      </p:cBhvr>
                                    </p:animEffect>
                                  </p:childTnLst>
                                </p:cTn>
                              </p:par>
                            </p:childTnLst>
                          </p:cTn>
                        </p:par>
                        <p:par>
                          <p:cTn id="36" fill="hold">
                            <p:stCondLst>
                              <p:cond delay="2750"/>
                            </p:stCondLst>
                            <p:childTnLst>
                              <p:par>
                                <p:cTn id="37" presetID="22" presetClass="entr" presetSubtype="8" fill="hold" grpId="0" nodeType="afterEffect">
                                  <p:stCondLst>
                                    <p:cond delay="0"/>
                                  </p:stCondLst>
                                  <p:childTnLst>
                                    <p:set>
                                      <p:cBhvr>
                                        <p:cTn id="38" dur="1" fill="hold">
                                          <p:stCondLst>
                                            <p:cond delay="0"/>
                                          </p:stCondLst>
                                        </p:cTn>
                                        <p:tgtEl>
                                          <p:spTgt spid="80"/>
                                        </p:tgtEl>
                                        <p:attrNameLst>
                                          <p:attrName>style.visibility</p:attrName>
                                        </p:attrNameLst>
                                      </p:cBhvr>
                                      <p:to>
                                        <p:strVal val="visible"/>
                                      </p:to>
                                    </p:set>
                                    <p:animEffect transition="in" filter="wipe(left)">
                                      <p:cBhvr>
                                        <p:cTn id="39" dur="250"/>
                                        <p:tgtEl>
                                          <p:spTgt spid="80"/>
                                        </p:tgtEl>
                                      </p:cBhvr>
                                    </p:animEffect>
                                  </p:childTnLst>
                                </p:cTn>
                              </p:par>
                            </p:childTnLst>
                          </p:cTn>
                        </p:par>
                        <p:par>
                          <p:cTn id="40" fill="hold">
                            <p:stCondLst>
                              <p:cond delay="3000"/>
                            </p:stCondLst>
                            <p:childTnLst>
                              <p:par>
                                <p:cTn id="41" presetID="22" presetClass="entr" presetSubtype="8" fill="hold" grpId="0" nodeType="afterEffect">
                                  <p:stCondLst>
                                    <p:cond delay="0"/>
                                  </p:stCondLst>
                                  <p:childTnLst>
                                    <p:set>
                                      <p:cBhvr>
                                        <p:cTn id="42" dur="1" fill="hold">
                                          <p:stCondLst>
                                            <p:cond delay="0"/>
                                          </p:stCondLst>
                                        </p:cTn>
                                        <p:tgtEl>
                                          <p:spTgt spid="81"/>
                                        </p:tgtEl>
                                        <p:attrNameLst>
                                          <p:attrName>style.visibility</p:attrName>
                                        </p:attrNameLst>
                                      </p:cBhvr>
                                      <p:to>
                                        <p:strVal val="visible"/>
                                      </p:to>
                                    </p:set>
                                    <p:animEffect transition="in" filter="wipe(left)">
                                      <p:cBhvr>
                                        <p:cTn id="43" dur="250"/>
                                        <p:tgtEl>
                                          <p:spTgt spid="81"/>
                                        </p:tgtEl>
                                      </p:cBhvr>
                                    </p:animEffect>
                                  </p:childTnLst>
                                </p:cTn>
                              </p:par>
                            </p:childTnLst>
                          </p:cTn>
                        </p:par>
                        <p:par>
                          <p:cTn id="44" fill="hold">
                            <p:stCondLst>
                              <p:cond delay="3250"/>
                            </p:stCondLst>
                            <p:childTnLst>
                              <p:par>
                                <p:cTn id="45" presetID="22" presetClass="entr" presetSubtype="8" fill="hold" grpId="0" nodeType="afterEffect">
                                  <p:stCondLst>
                                    <p:cond delay="0"/>
                                  </p:stCondLst>
                                  <p:childTnLst>
                                    <p:set>
                                      <p:cBhvr>
                                        <p:cTn id="46" dur="1" fill="hold">
                                          <p:stCondLst>
                                            <p:cond delay="0"/>
                                          </p:stCondLst>
                                        </p:cTn>
                                        <p:tgtEl>
                                          <p:spTgt spid="82"/>
                                        </p:tgtEl>
                                        <p:attrNameLst>
                                          <p:attrName>style.visibility</p:attrName>
                                        </p:attrNameLst>
                                      </p:cBhvr>
                                      <p:to>
                                        <p:strVal val="visible"/>
                                      </p:to>
                                    </p:set>
                                    <p:animEffect transition="in" filter="wipe(left)">
                                      <p:cBhvr>
                                        <p:cTn id="47" dur="250"/>
                                        <p:tgtEl>
                                          <p:spTgt spid="82"/>
                                        </p:tgtEl>
                                      </p:cBhvr>
                                    </p:animEffect>
                                  </p:childTnLst>
                                </p:cTn>
                              </p:par>
                            </p:childTnLst>
                          </p:cTn>
                        </p:par>
                        <p:par>
                          <p:cTn id="48" fill="hold">
                            <p:stCondLst>
                              <p:cond delay="3500"/>
                            </p:stCondLst>
                            <p:childTnLst>
                              <p:par>
                                <p:cTn id="49" presetID="22" presetClass="entr" presetSubtype="8" fill="hold" grpId="0" nodeType="afterEffect">
                                  <p:stCondLst>
                                    <p:cond delay="0"/>
                                  </p:stCondLst>
                                  <p:childTnLst>
                                    <p:set>
                                      <p:cBhvr>
                                        <p:cTn id="50" dur="1" fill="hold">
                                          <p:stCondLst>
                                            <p:cond delay="0"/>
                                          </p:stCondLst>
                                        </p:cTn>
                                        <p:tgtEl>
                                          <p:spTgt spid="83"/>
                                        </p:tgtEl>
                                        <p:attrNameLst>
                                          <p:attrName>style.visibility</p:attrName>
                                        </p:attrNameLst>
                                      </p:cBhvr>
                                      <p:to>
                                        <p:strVal val="visible"/>
                                      </p:to>
                                    </p:set>
                                    <p:animEffect transition="in" filter="wipe(left)">
                                      <p:cBhvr>
                                        <p:cTn id="51" dur="25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77" grpId="0"/>
      <p:bldP spid="78" grpId="0"/>
      <p:bldP spid="79" grpId="0"/>
      <p:bldP spid="80" grpId="0"/>
      <p:bldP spid="81" grpId="0"/>
      <p:bldP spid="82" grpId="0"/>
      <p:bldP spid="83"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กลุ่ม 17"/>
          <p:cNvGrpSpPr/>
          <p:nvPr/>
        </p:nvGrpSpPr>
        <p:grpSpPr>
          <a:xfrm>
            <a:off x="7975600" y="3371850"/>
            <a:ext cx="4483100" cy="5586413"/>
            <a:chOff x="7747000" y="3676650"/>
            <a:chExt cx="4483100" cy="5586413"/>
          </a:xfrm>
        </p:grpSpPr>
        <p:sp>
          <p:nvSpPr>
            <p:cNvPr id="13" name="Freeform 9"/>
            <p:cNvSpPr>
              <a:spLocks/>
            </p:cNvSpPr>
            <p:nvPr/>
          </p:nvSpPr>
          <p:spPr bwMode="auto">
            <a:xfrm>
              <a:off x="7747000" y="3676650"/>
              <a:ext cx="4483100" cy="5586413"/>
            </a:xfrm>
            <a:custGeom>
              <a:avLst/>
              <a:gdLst>
                <a:gd name="T0" fmla="*/ 179 w 272"/>
                <a:gd name="T1" fmla="*/ 246 h 339"/>
                <a:gd name="T2" fmla="*/ 272 w 272"/>
                <a:gd name="T3" fmla="*/ 339 h 339"/>
                <a:gd name="T4" fmla="*/ 14 w 272"/>
                <a:gd name="T5" fmla="*/ 339 h 339"/>
                <a:gd name="T6" fmla="*/ 0 w 272"/>
                <a:gd name="T7" fmla="*/ 253 h 339"/>
                <a:gd name="T8" fmla="*/ 179 w 272"/>
                <a:gd name="T9" fmla="*/ 0 h 339"/>
                <a:gd name="T10" fmla="*/ 179 w 272"/>
                <a:gd name="T11" fmla="*/ 246 h 339"/>
              </a:gdLst>
              <a:ahLst/>
              <a:cxnLst>
                <a:cxn ang="0">
                  <a:pos x="T0" y="T1"/>
                </a:cxn>
                <a:cxn ang="0">
                  <a:pos x="T2" y="T3"/>
                </a:cxn>
                <a:cxn ang="0">
                  <a:pos x="T4" y="T5"/>
                </a:cxn>
                <a:cxn ang="0">
                  <a:pos x="T6" y="T7"/>
                </a:cxn>
                <a:cxn ang="0">
                  <a:pos x="T8" y="T9"/>
                </a:cxn>
                <a:cxn ang="0">
                  <a:pos x="T10" y="T11"/>
                </a:cxn>
              </a:cxnLst>
              <a:rect l="0" t="0" r="r" b="b"/>
              <a:pathLst>
                <a:path w="272" h="339">
                  <a:moveTo>
                    <a:pt x="179" y="246"/>
                  </a:moveTo>
                  <a:cubicBezTo>
                    <a:pt x="179" y="298"/>
                    <a:pt x="220" y="339"/>
                    <a:pt x="272" y="339"/>
                  </a:cubicBezTo>
                  <a:cubicBezTo>
                    <a:pt x="14" y="339"/>
                    <a:pt x="14" y="339"/>
                    <a:pt x="14" y="339"/>
                  </a:cubicBezTo>
                  <a:cubicBezTo>
                    <a:pt x="5" y="312"/>
                    <a:pt x="0" y="283"/>
                    <a:pt x="0" y="253"/>
                  </a:cubicBezTo>
                  <a:cubicBezTo>
                    <a:pt x="0" y="137"/>
                    <a:pt x="74" y="37"/>
                    <a:pt x="179" y="0"/>
                  </a:cubicBezTo>
                  <a:lnTo>
                    <a:pt x="179" y="24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4" name="Oval 10"/>
            <p:cNvSpPr>
              <a:spLocks noChangeArrowheads="1"/>
            </p:cNvSpPr>
            <p:nvPr/>
          </p:nvSpPr>
          <p:spPr bwMode="auto">
            <a:xfrm>
              <a:off x="8867775" y="4879975"/>
              <a:ext cx="1319212" cy="13350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44" name="กลุ่ม 43"/>
            <p:cNvGrpSpPr/>
            <p:nvPr/>
          </p:nvGrpSpPr>
          <p:grpSpPr>
            <a:xfrm>
              <a:off x="9203531" y="5271294"/>
              <a:ext cx="647700" cy="552450"/>
              <a:chOff x="17753013" y="5292725"/>
              <a:chExt cx="647700" cy="552450"/>
            </a:xfrm>
            <a:solidFill>
              <a:schemeClr val="accent6"/>
            </a:solidFill>
          </p:grpSpPr>
          <p:sp>
            <p:nvSpPr>
              <p:cNvPr id="45"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59" name="TextBox 31"/>
            <p:cNvSpPr txBox="1">
              <a:spLocks noChangeArrowheads="1"/>
            </p:cNvSpPr>
            <p:nvPr/>
          </p:nvSpPr>
          <p:spPr bwMode="auto">
            <a:xfrm>
              <a:off x="8690808" y="6629400"/>
              <a:ext cx="1642229" cy="778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400" b="1" dirty="0">
                  <a:solidFill>
                    <a:schemeClr val="bg1"/>
                  </a:solidFill>
                  <a:latin typeface="Lato Black" pitchFamily="34" charset="0"/>
                  <a:ea typeface="Lato Black" pitchFamily="34" charset="0"/>
                  <a:cs typeface="Lato Black" pitchFamily="34" charset="0"/>
                </a:rPr>
                <a:t>75</a:t>
              </a:r>
              <a:r>
                <a:rPr lang="id-ID" sz="4400" b="1" dirty="0">
                  <a:solidFill>
                    <a:schemeClr val="bg1"/>
                  </a:solidFill>
                  <a:latin typeface="Lato Black" pitchFamily="34" charset="0"/>
                  <a:ea typeface="Lato Black" pitchFamily="34" charset="0"/>
                  <a:cs typeface="Lato Black" pitchFamily="34" charset="0"/>
                </a:rPr>
                <a:t>%</a:t>
              </a:r>
            </a:p>
          </p:txBody>
        </p:sp>
      </p:grpSp>
      <p:grpSp>
        <p:nvGrpSpPr>
          <p:cNvPr id="19" name="กลุ่ม 18"/>
          <p:cNvGrpSpPr/>
          <p:nvPr/>
        </p:nvGrpSpPr>
        <p:grpSpPr>
          <a:xfrm>
            <a:off x="10926762" y="3124200"/>
            <a:ext cx="5570537" cy="4302125"/>
            <a:chOff x="10698162" y="3429000"/>
            <a:chExt cx="5570537" cy="4302125"/>
          </a:xfrm>
        </p:grpSpPr>
        <p:sp>
          <p:nvSpPr>
            <p:cNvPr id="10" name="Freeform 6"/>
            <p:cNvSpPr>
              <a:spLocks/>
            </p:cNvSpPr>
            <p:nvPr/>
          </p:nvSpPr>
          <p:spPr bwMode="auto">
            <a:xfrm>
              <a:off x="10698162" y="3429000"/>
              <a:ext cx="5570537" cy="4302125"/>
            </a:xfrm>
            <a:custGeom>
              <a:avLst/>
              <a:gdLst>
                <a:gd name="T0" fmla="*/ 338 w 338"/>
                <a:gd name="T1" fmla="*/ 168 h 261"/>
                <a:gd name="T2" fmla="*/ 93 w 338"/>
                <a:gd name="T3" fmla="*/ 168 h 261"/>
                <a:gd name="T4" fmla="*/ 0 w 338"/>
                <a:gd name="T5" fmla="*/ 261 h 261"/>
                <a:gd name="T6" fmla="*/ 0 w 338"/>
                <a:gd name="T7" fmla="*/ 15 h 261"/>
                <a:gd name="T8" fmla="*/ 89 w 338"/>
                <a:gd name="T9" fmla="*/ 0 h 261"/>
                <a:gd name="T10" fmla="*/ 338 w 338"/>
                <a:gd name="T11" fmla="*/ 168 h 261"/>
              </a:gdLst>
              <a:ahLst/>
              <a:cxnLst>
                <a:cxn ang="0">
                  <a:pos x="T0" y="T1"/>
                </a:cxn>
                <a:cxn ang="0">
                  <a:pos x="T2" y="T3"/>
                </a:cxn>
                <a:cxn ang="0">
                  <a:pos x="T4" y="T5"/>
                </a:cxn>
                <a:cxn ang="0">
                  <a:pos x="T6" y="T7"/>
                </a:cxn>
                <a:cxn ang="0">
                  <a:pos x="T8" y="T9"/>
                </a:cxn>
                <a:cxn ang="0">
                  <a:pos x="T10" y="T11"/>
                </a:cxn>
              </a:cxnLst>
              <a:rect l="0" t="0" r="r" b="b"/>
              <a:pathLst>
                <a:path w="338" h="261">
                  <a:moveTo>
                    <a:pt x="338" y="168"/>
                  </a:moveTo>
                  <a:cubicBezTo>
                    <a:pt x="93" y="168"/>
                    <a:pt x="93" y="168"/>
                    <a:pt x="93" y="168"/>
                  </a:cubicBezTo>
                  <a:cubicBezTo>
                    <a:pt x="41" y="168"/>
                    <a:pt x="0" y="210"/>
                    <a:pt x="0" y="261"/>
                  </a:cubicBezTo>
                  <a:cubicBezTo>
                    <a:pt x="0" y="15"/>
                    <a:pt x="0" y="15"/>
                    <a:pt x="0" y="15"/>
                  </a:cubicBezTo>
                  <a:cubicBezTo>
                    <a:pt x="28" y="5"/>
                    <a:pt x="58" y="0"/>
                    <a:pt x="89" y="0"/>
                  </a:cubicBezTo>
                  <a:cubicBezTo>
                    <a:pt x="202" y="0"/>
                    <a:pt x="298" y="69"/>
                    <a:pt x="338" y="16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5" name="Oval 11"/>
            <p:cNvSpPr>
              <a:spLocks noChangeArrowheads="1"/>
            </p:cNvSpPr>
            <p:nvPr/>
          </p:nvSpPr>
          <p:spPr bwMode="auto">
            <a:xfrm>
              <a:off x="11785600" y="3627438"/>
              <a:ext cx="1335087" cy="133350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49" name="กลุ่ม 48"/>
            <p:cNvGrpSpPr/>
            <p:nvPr/>
          </p:nvGrpSpPr>
          <p:grpSpPr>
            <a:xfrm>
              <a:off x="12247562" y="3981450"/>
              <a:ext cx="447675" cy="666750"/>
              <a:chOff x="14666913" y="11263313"/>
              <a:chExt cx="447675" cy="666750"/>
            </a:xfrm>
            <a:solidFill>
              <a:schemeClr val="accent5"/>
            </a:solidFill>
          </p:grpSpPr>
          <p:sp>
            <p:nvSpPr>
              <p:cNvPr id="50"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60" name="TextBox 31"/>
            <p:cNvSpPr txBox="1">
              <a:spLocks noChangeArrowheads="1"/>
            </p:cNvSpPr>
            <p:nvPr/>
          </p:nvSpPr>
          <p:spPr bwMode="auto">
            <a:xfrm>
              <a:off x="11813072" y="5139270"/>
              <a:ext cx="1642229" cy="778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400" b="1" dirty="0">
                  <a:solidFill>
                    <a:schemeClr val="bg1"/>
                  </a:solidFill>
                  <a:latin typeface="Lato Black" pitchFamily="34" charset="0"/>
                  <a:ea typeface="Lato Black" pitchFamily="34" charset="0"/>
                  <a:cs typeface="Lato Black" pitchFamily="34" charset="0"/>
                </a:rPr>
                <a:t>82</a:t>
              </a:r>
              <a:r>
                <a:rPr lang="id-ID" sz="4400" b="1" dirty="0">
                  <a:solidFill>
                    <a:schemeClr val="bg1"/>
                  </a:solidFill>
                  <a:latin typeface="Lato Black" pitchFamily="34" charset="0"/>
                  <a:ea typeface="Lato Black" pitchFamily="34" charset="0"/>
                  <a:cs typeface="Lato Black" pitchFamily="34" charset="0"/>
                </a:rPr>
                <a:t>%</a:t>
              </a:r>
            </a:p>
          </p:txBody>
        </p:sp>
      </p:grpSp>
      <p:grpSp>
        <p:nvGrpSpPr>
          <p:cNvPr id="21" name="กลุ่ม 20"/>
          <p:cNvGrpSpPr/>
          <p:nvPr/>
        </p:nvGrpSpPr>
        <p:grpSpPr>
          <a:xfrm>
            <a:off x="8205787" y="7426325"/>
            <a:ext cx="5786437" cy="4548188"/>
            <a:chOff x="7977187" y="7731125"/>
            <a:chExt cx="5786437" cy="4548188"/>
          </a:xfrm>
        </p:grpSpPr>
        <p:sp>
          <p:nvSpPr>
            <p:cNvPr id="12" name="Freeform 8"/>
            <p:cNvSpPr>
              <a:spLocks/>
            </p:cNvSpPr>
            <p:nvPr/>
          </p:nvSpPr>
          <p:spPr bwMode="auto">
            <a:xfrm>
              <a:off x="7977187" y="7731125"/>
              <a:ext cx="5786437" cy="4548188"/>
            </a:xfrm>
            <a:custGeom>
              <a:avLst/>
              <a:gdLst>
                <a:gd name="T0" fmla="*/ 351 w 351"/>
                <a:gd name="T1" fmla="*/ 0 h 276"/>
                <a:gd name="T2" fmla="*/ 351 w 351"/>
                <a:gd name="T3" fmla="*/ 258 h 276"/>
                <a:gd name="T4" fmla="*/ 254 w 351"/>
                <a:gd name="T5" fmla="*/ 276 h 276"/>
                <a:gd name="T6" fmla="*/ 0 w 351"/>
                <a:gd name="T7" fmla="*/ 93 h 276"/>
                <a:gd name="T8" fmla="*/ 258 w 351"/>
                <a:gd name="T9" fmla="*/ 93 h 276"/>
                <a:gd name="T10" fmla="*/ 351 w 351"/>
                <a:gd name="T11" fmla="*/ 0 h 276"/>
              </a:gdLst>
              <a:ahLst/>
              <a:cxnLst>
                <a:cxn ang="0">
                  <a:pos x="T0" y="T1"/>
                </a:cxn>
                <a:cxn ang="0">
                  <a:pos x="T2" y="T3"/>
                </a:cxn>
                <a:cxn ang="0">
                  <a:pos x="T4" y="T5"/>
                </a:cxn>
                <a:cxn ang="0">
                  <a:pos x="T6" y="T7"/>
                </a:cxn>
                <a:cxn ang="0">
                  <a:pos x="T8" y="T9"/>
                </a:cxn>
                <a:cxn ang="0">
                  <a:pos x="T10" y="T11"/>
                </a:cxn>
              </a:cxnLst>
              <a:rect l="0" t="0" r="r" b="b"/>
              <a:pathLst>
                <a:path w="351" h="276">
                  <a:moveTo>
                    <a:pt x="351" y="0"/>
                  </a:moveTo>
                  <a:cubicBezTo>
                    <a:pt x="351" y="258"/>
                    <a:pt x="351" y="258"/>
                    <a:pt x="351" y="258"/>
                  </a:cubicBezTo>
                  <a:cubicBezTo>
                    <a:pt x="321" y="269"/>
                    <a:pt x="288" y="276"/>
                    <a:pt x="254" y="276"/>
                  </a:cubicBezTo>
                  <a:cubicBezTo>
                    <a:pt x="136" y="276"/>
                    <a:pt x="36" y="199"/>
                    <a:pt x="0" y="93"/>
                  </a:cubicBezTo>
                  <a:cubicBezTo>
                    <a:pt x="258" y="93"/>
                    <a:pt x="258" y="93"/>
                    <a:pt x="258" y="93"/>
                  </a:cubicBezTo>
                  <a:cubicBezTo>
                    <a:pt x="309" y="93"/>
                    <a:pt x="351" y="52"/>
                    <a:pt x="351"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7" name="Oval 13"/>
            <p:cNvSpPr>
              <a:spLocks noChangeArrowheads="1"/>
            </p:cNvSpPr>
            <p:nvPr/>
          </p:nvSpPr>
          <p:spPr bwMode="auto">
            <a:xfrm>
              <a:off x="12180887" y="9774238"/>
              <a:ext cx="1319212" cy="13192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58" name="Freeform 147"/>
            <p:cNvSpPr>
              <a:spLocks noEditPoints="1"/>
            </p:cNvSpPr>
            <p:nvPr/>
          </p:nvSpPr>
          <p:spPr bwMode="auto">
            <a:xfrm>
              <a:off x="12495212" y="10171906"/>
              <a:ext cx="657225" cy="523875"/>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61" name="TextBox 31"/>
            <p:cNvSpPr txBox="1">
              <a:spLocks noChangeArrowheads="1"/>
            </p:cNvSpPr>
            <p:nvPr/>
          </p:nvSpPr>
          <p:spPr bwMode="auto">
            <a:xfrm>
              <a:off x="10250049" y="10194402"/>
              <a:ext cx="1642229" cy="778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400" b="1" dirty="0">
                  <a:solidFill>
                    <a:schemeClr val="bg1"/>
                  </a:solidFill>
                  <a:latin typeface="Lato Black" pitchFamily="34" charset="0"/>
                  <a:ea typeface="Lato Black" pitchFamily="34" charset="0"/>
                  <a:cs typeface="Lato Black" pitchFamily="34" charset="0"/>
                </a:rPr>
                <a:t>42</a:t>
              </a:r>
              <a:r>
                <a:rPr lang="id-ID" sz="4400" b="1" dirty="0">
                  <a:solidFill>
                    <a:schemeClr val="bg1"/>
                  </a:solidFill>
                  <a:latin typeface="Lato Black" pitchFamily="34" charset="0"/>
                  <a:ea typeface="Lato Black" pitchFamily="34" charset="0"/>
                  <a:cs typeface="Lato Black" pitchFamily="34" charset="0"/>
                </a:rPr>
                <a:t>%</a:t>
              </a:r>
            </a:p>
          </p:txBody>
        </p:sp>
      </p:grpSp>
      <p:grpSp>
        <p:nvGrpSpPr>
          <p:cNvPr id="20" name="กลุ่ม 19"/>
          <p:cNvGrpSpPr/>
          <p:nvPr/>
        </p:nvGrpSpPr>
        <p:grpSpPr>
          <a:xfrm>
            <a:off x="12458700" y="5892800"/>
            <a:ext cx="4351337" cy="5784850"/>
            <a:chOff x="12230100" y="6197600"/>
            <a:chExt cx="4351337" cy="5784850"/>
          </a:xfrm>
        </p:grpSpPr>
        <p:sp>
          <p:nvSpPr>
            <p:cNvPr id="11" name="Freeform 7"/>
            <p:cNvSpPr>
              <a:spLocks/>
            </p:cNvSpPr>
            <p:nvPr/>
          </p:nvSpPr>
          <p:spPr bwMode="auto">
            <a:xfrm>
              <a:off x="12230100" y="6197600"/>
              <a:ext cx="4351337" cy="5784850"/>
            </a:xfrm>
            <a:custGeom>
              <a:avLst/>
              <a:gdLst>
                <a:gd name="T0" fmla="*/ 93 w 264"/>
                <a:gd name="T1" fmla="*/ 93 h 351"/>
                <a:gd name="T2" fmla="*/ 0 w 264"/>
                <a:gd name="T3" fmla="*/ 0 h 351"/>
                <a:gd name="T4" fmla="*/ 245 w 264"/>
                <a:gd name="T5" fmla="*/ 0 h 351"/>
                <a:gd name="T6" fmla="*/ 264 w 264"/>
                <a:gd name="T7" fmla="*/ 100 h 351"/>
                <a:gd name="T8" fmla="*/ 93 w 264"/>
                <a:gd name="T9" fmla="*/ 351 h 351"/>
                <a:gd name="T10" fmla="*/ 93 w 264"/>
                <a:gd name="T11" fmla="*/ 93 h 351"/>
              </a:gdLst>
              <a:ahLst/>
              <a:cxnLst>
                <a:cxn ang="0">
                  <a:pos x="T0" y="T1"/>
                </a:cxn>
                <a:cxn ang="0">
                  <a:pos x="T2" y="T3"/>
                </a:cxn>
                <a:cxn ang="0">
                  <a:pos x="T4" y="T5"/>
                </a:cxn>
                <a:cxn ang="0">
                  <a:pos x="T6" y="T7"/>
                </a:cxn>
                <a:cxn ang="0">
                  <a:pos x="T8" y="T9"/>
                </a:cxn>
                <a:cxn ang="0">
                  <a:pos x="T10" y="T11"/>
                </a:cxn>
              </a:cxnLst>
              <a:rect l="0" t="0" r="r" b="b"/>
              <a:pathLst>
                <a:path w="264" h="351">
                  <a:moveTo>
                    <a:pt x="93" y="93"/>
                  </a:moveTo>
                  <a:cubicBezTo>
                    <a:pt x="93" y="42"/>
                    <a:pt x="51" y="0"/>
                    <a:pt x="0" y="0"/>
                  </a:cubicBezTo>
                  <a:cubicBezTo>
                    <a:pt x="245" y="0"/>
                    <a:pt x="245" y="0"/>
                    <a:pt x="245" y="0"/>
                  </a:cubicBezTo>
                  <a:cubicBezTo>
                    <a:pt x="258" y="31"/>
                    <a:pt x="264" y="65"/>
                    <a:pt x="264" y="100"/>
                  </a:cubicBezTo>
                  <a:cubicBezTo>
                    <a:pt x="264" y="214"/>
                    <a:pt x="193" y="312"/>
                    <a:pt x="93" y="351"/>
                  </a:cubicBezTo>
                  <a:lnTo>
                    <a:pt x="93" y="9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6" name="Oval 12"/>
            <p:cNvSpPr>
              <a:spLocks noChangeArrowheads="1"/>
            </p:cNvSpPr>
            <p:nvPr/>
          </p:nvSpPr>
          <p:spPr bwMode="auto">
            <a:xfrm>
              <a:off x="14355762" y="6427788"/>
              <a:ext cx="1335087" cy="13192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48" name="Freeform 101"/>
            <p:cNvSpPr>
              <a:spLocks noEditPoints="1"/>
            </p:cNvSpPr>
            <p:nvPr/>
          </p:nvSpPr>
          <p:spPr bwMode="auto">
            <a:xfrm>
              <a:off x="14752637" y="6746380"/>
              <a:ext cx="533400" cy="619125"/>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62" name="TextBox 31"/>
            <p:cNvSpPr txBox="1">
              <a:spLocks noChangeArrowheads="1"/>
            </p:cNvSpPr>
            <p:nvPr/>
          </p:nvSpPr>
          <p:spPr bwMode="auto">
            <a:xfrm>
              <a:off x="14329608" y="8153400"/>
              <a:ext cx="1642229" cy="778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400" b="1" dirty="0">
                  <a:solidFill>
                    <a:schemeClr val="bg1"/>
                  </a:solidFill>
                  <a:latin typeface="Lato Black" pitchFamily="34" charset="0"/>
                  <a:ea typeface="Lato Black" pitchFamily="34" charset="0"/>
                  <a:cs typeface="Lato Black" pitchFamily="34" charset="0"/>
                </a:rPr>
                <a:t>58</a:t>
              </a:r>
              <a:r>
                <a:rPr lang="id-ID" sz="4400" b="1" dirty="0">
                  <a:solidFill>
                    <a:schemeClr val="bg1"/>
                  </a:solidFill>
                  <a:latin typeface="Lato Black" pitchFamily="34" charset="0"/>
                  <a:ea typeface="Lato Black" pitchFamily="34" charset="0"/>
                  <a:cs typeface="Lato Black" pitchFamily="34" charset="0"/>
                </a:rPr>
                <a:t>%</a:t>
              </a:r>
            </a:p>
          </p:txBody>
        </p:sp>
      </p:grpSp>
      <p:grpSp>
        <p:nvGrpSpPr>
          <p:cNvPr id="92" name="กลุ่ม 91"/>
          <p:cNvGrpSpPr/>
          <p:nvPr/>
        </p:nvGrpSpPr>
        <p:grpSpPr>
          <a:xfrm>
            <a:off x="3017837" y="2971800"/>
            <a:ext cx="5254625" cy="2317750"/>
            <a:chOff x="15670212" y="2895600"/>
            <a:chExt cx="5254625" cy="2317750"/>
          </a:xfrm>
        </p:grpSpPr>
        <p:sp>
          <p:nvSpPr>
            <p:cNvPr id="93"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95"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Partners</a:t>
              </a:r>
            </a:p>
          </p:txBody>
        </p:sp>
        <p:sp>
          <p:nvSpPr>
            <p:cNvPr id="96" name="TextBox 95"/>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97" name="กลุ่ม 96"/>
          <p:cNvGrpSpPr/>
          <p:nvPr/>
        </p:nvGrpSpPr>
        <p:grpSpPr>
          <a:xfrm>
            <a:off x="16499817" y="2963857"/>
            <a:ext cx="5266395" cy="2317750"/>
            <a:chOff x="15658442" y="7620000"/>
            <a:chExt cx="5266395" cy="2317750"/>
          </a:xfrm>
        </p:grpSpPr>
        <p:sp>
          <p:nvSpPr>
            <p:cNvPr id="98" name="Freeform 14"/>
            <p:cNvSpPr>
              <a:spLocks/>
            </p:cNvSpPr>
            <p:nvPr/>
          </p:nvSpPr>
          <p:spPr bwMode="auto">
            <a:xfrm>
              <a:off x="15670212" y="76200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 name="Freeform 15"/>
            <p:cNvSpPr>
              <a:spLocks/>
            </p:cNvSpPr>
            <p:nvPr/>
          </p:nvSpPr>
          <p:spPr bwMode="auto">
            <a:xfrm>
              <a:off x="15670212" y="7620000"/>
              <a:ext cx="5254625" cy="969963"/>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00" name="TextBox 31"/>
            <p:cNvSpPr txBox="1">
              <a:spLocks noChangeArrowheads="1"/>
            </p:cNvSpPr>
            <p:nvPr/>
          </p:nvSpPr>
          <p:spPr bwMode="auto">
            <a:xfrm>
              <a:off x="15658442" y="7794142"/>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Application</a:t>
              </a:r>
            </a:p>
          </p:txBody>
        </p:sp>
        <p:sp>
          <p:nvSpPr>
            <p:cNvPr id="101" name="TextBox 100"/>
            <p:cNvSpPr txBox="1"/>
            <p:nvPr/>
          </p:nvSpPr>
          <p:spPr>
            <a:xfrm>
              <a:off x="15658442" y="8678105"/>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02" name="กลุ่ม 101"/>
          <p:cNvGrpSpPr/>
          <p:nvPr/>
        </p:nvGrpSpPr>
        <p:grpSpPr>
          <a:xfrm>
            <a:off x="3153700" y="9798050"/>
            <a:ext cx="5254625" cy="2317750"/>
            <a:chOff x="12390437" y="5235575"/>
            <a:chExt cx="5254625" cy="2317750"/>
          </a:xfrm>
        </p:grpSpPr>
        <p:sp>
          <p:nvSpPr>
            <p:cNvPr id="103" name="Freeform 12"/>
            <p:cNvSpPr>
              <a:spLocks/>
            </p:cNvSpPr>
            <p:nvPr/>
          </p:nvSpPr>
          <p:spPr bwMode="auto">
            <a:xfrm>
              <a:off x="12390437" y="5235575"/>
              <a:ext cx="5254625" cy="2317750"/>
            </a:xfrm>
            <a:custGeom>
              <a:avLst/>
              <a:gdLst>
                <a:gd name="T0" fmla="*/ 238 w 238"/>
                <a:gd name="T1" fmla="*/ 94 h 105"/>
                <a:gd name="T2" fmla="*/ 227 w 238"/>
                <a:gd name="T3" fmla="*/ 105 h 105"/>
                <a:gd name="T4" fmla="*/ 11 w 238"/>
                <a:gd name="T5" fmla="*/ 105 h 105"/>
                <a:gd name="T6" fmla="*/ 0 w 238"/>
                <a:gd name="T7" fmla="*/ 94 h 105"/>
                <a:gd name="T8" fmla="*/ 0 w 238"/>
                <a:gd name="T9" fmla="*/ 12 h 105"/>
                <a:gd name="T10" fmla="*/ 11 w 238"/>
                <a:gd name="T11" fmla="*/ 0 h 105"/>
                <a:gd name="T12" fmla="*/ 227 w 238"/>
                <a:gd name="T13" fmla="*/ 0 h 105"/>
                <a:gd name="T14" fmla="*/ 238 w 238"/>
                <a:gd name="T15" fmla="*/ 12 h 105"/>
                <a:gd name="T16" fmla="*/ 238 w 238"/>
                <a:gd name="T17"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4"/>
                  </a:moveTo>
                  <a:cubicBezTo>
                    <a:pt x="238" y="100"/>
                    <a:pt x="233" y="105"/>
                    <a:pt x="227" y="105"/>
                  </a:cubicBezTo>
                  <a:cubicBezTo>
                    <a:pt x="11" y="105"/>
                    <a:pt x="11" y="105"/>
                    <a:pt x="11" y="105"/>
                  </a:cubicBezTo>
                  <a:cubicBezTo>
                    <a:pt x="5" y="105"/>
                    <a:pt x="0" y="100"/>
                    <a:pt x="0" y="94"/>
                  </a:cubicBezTo>
                  <a:cubicBezTo>
                    <a:pt x="0" y="12"/>
                    <a:pt x="0" y="12"/>
                    <a:pt x="0" y="12"/>
                  </a:cubicBezTo>
                  <a:cubicBezTo>
                    <a:pt x="0" y="5"/>
                    <a:pt x="5" y="0"/>
                    <a:pt x="11" y="0"/>
                  </a:cubicBezTo>
                  <a:cubicBezTo>
                    <a:pt x="227" y="0"/>
                    <a:pt x="227" y="0"/>
                    <a:pt x="227" y="0"/>
                  </a:cubicBezTo>
                  <a:cubicBezTo>
                    <a:pt x="233" y="0"/>
                    <a:pt x="238" y="5"/>
                    <a:pt x="238" y="12"/>
                  </a:cubicBezTo>
                  <a:lnTo>
                    <a:pt x="238" y="94"/>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 name="Freeform 13"/>
            <p:cNvSpPr>
              <a:spLocks/>
            </p:cNvSpPr>
            <p:nvPr/>
          </p:nvSpPr>
          <p:spPr bwMode="auto">
            <a:xfrm>
              <a:off x="12390437" y="5235575"/>
              <a:ext cx="5254625" cy="971550"/>
            </a:xfrm>
            <a:custGeom>
              <a:avLst/>
              <a:gdLst>
                <a:gd name="T0" fmla="*/ 238 w 238"/>
                <a:gd name="T1" fmla="*/ 44 h 44"/>
                <a:gd name="T2" fmla="*/ 238 w 238"/>
                <a:gd name="T3" fmla="*/ 12 h 44"/>
                <a:gd name="T4" fmla="*/ 227 w 238"/>
                <a:gd name="T5" fmla="*/ 0 h 44"/>
                <a:gd name="T6" fmla="*/ 11 w 238"/>
                <a:gd name="T7" fmla="*/ 0 h 44"/>
                <a:gd name="T8" fmla="*/ 0 w 238"/>
                <a:gd name="T9" fmla="*/ 12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2"/>
                    <a:pt x="238" y="12"/>
                    <a:pt x="238" y="12"/>
                  </a:cubicBezTo>
                  <a:cubicBezTo>
                    <a:pt x="238" y="5"/>
                    <a:pt x="233" y="0"/>
                    <a:pt x="227" y="0"/>
                  </a:cubicBezTo>
                  <a:cubicBezTo>
                    <a:pt x="11" y="0"/>
                    <a:pt x="11" y="0"/>
                    <a:pt x="11" y="0"/>
                  </a:cubicBezTo>
                  <a:cubicBezTo>
                    <a:pt x="5" y="0"/>
                    <a:pt x="0" y="5"/>
                    <a:pt x="0" y="12"/>
                  </a:cubicBezTo>
                  <a:cubicBezTo>
                    <a:pt x="0" y="44"/>
                    <a:pt x="0" y="44"/>
                    <a:pt x="0" y="44"/>
                  </a:cubicBezTo>
                  <a:lnTo>
                    <a:pt x="238" y="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05" name="TextBox 31"/>
            <p:cNvSpPr txBox="1">
              <a:spLocks noChangeArrowheads="1"/>
            </p:cNvSpPr>
            <p:nvPr/>
          </p:nvSpPr>
          <p:spPr bwMode="auto">
            <a:xfrm>
              <a:off x="12390437" y="5410200"/>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Advertise</a:t>
              </a:r>
            </a:p>
          </p:txBody>
        </p:sp>
        <p:sp>
          <p:nvSpPr>
            <p:cNvPr id="106" name="TextBox 105"/>
            <p:cNvSpPr txBox="1"/>
            <p:nvPr/>
          </p:nvSpPr>
          <p:spPr>
            <a:xfrm>
              <a:off x="12390437" y="6294163"/>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07" name="กลุ่ม 106"/>
          <p:cNvGrpSpPr/>
          <p:nvPr/>
        </p:nvGrpSpPr>
        <p:grpSpPr>
          <a:xfrm>
            <a:off x="16737012" y="9758061"/>
            <a:ext cx="5254625" cy="2317750"/>
            <a:chOff x="12390437" y="9980612"/>
            <a:chExt cx="5254625" cy="2317750"/>
          </a:xfrm>
        </p:grpSpPr>
        <p:sp>
          <p:nvSpPr>
            <p:cNvPr id="108" name="Freeform 16"/>
            <p:cNvSpPr>
              <a:spLocks/>
            </p:cNvSpPr>
            <p:nvPr/>
          </p:nvSpPr>
          <p:spPr bwMode="auto">
            <a:xfrm>
              <a:off x="12390437" y="9980612"/>
              <a:ext cx="5254625" cy="2317750"/>
            </a:xfrm>
            <a:custGeom>
              <a:avLst/>
              <a:gdLst>
                <a:gd name="T0" fmla="*/ 238 w 238"/>
                <a:gd name="T1" fmla="*/ 94 h 105"/>
                <a:gd name="T2" fmla="*/ 227 w 238"/>
                <a:gd name="T3" fmla="*/ 105 h 105"/>
                <a:gd name="T4" fmla="*/ 11 w 238"/>
                <a:gd name="T5" fmla="*/ 105 h 105"/>
                <a:gd name="T6" fmla="*/ 0 w 238"/>
                <a:gd name="T7" fmla="*/ 94 h 105"/>
                <a:gd name="T8" fmla="*/ 0 w 238"/>
                <a:gd name="T9" fmla="*/ 12 h 105"/>
                <a:gd name="T10" fmla="*/ 11 w 238"/>
                <a:gd name="T11" fmla="*/ 0 h 105"/>
                <a:gd name="T12" fmla="*/ 227 w 238"/>
                <a:gd name="T13" fmla="*/ 0 h 105"/>
                <a:gd name="T14" fmla="*/ 238 w 238"/>
                <a:gd name="T15" fmla="*/ 12 h 105"/>
                <a:gd name="T16" fmla="*/ 238 w 238"/>
                <a:gd name="T17"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4"/>
                  </a:moveTo>
                  <a:cubicBezTo>
                    <a:pt x="238" y="100"/>
                    <a:pt x="233" y="105"/>
                    <a:pt x="227" y="105"/>
                  </a:cubicBezTo>
                  <a:cubicBezTo>
                    <a:pt x="11" y="105"/>
                    <a:pt x="11" y="105"/>
                    <a:pt x="11" y="105"/>
                  </a:cubicBezTo>
                  <a:cubicBezTo>
                    <a:pt x="5" y="105"/>
                    <a:pt x="0" y="100"/>
                    <a:pt x="0" y="94"/>
                  </a:cubicBezTo>
                  <a:cubicBezTo>
                    <a:pt x="0" y="12"/>
                    <a:pt x="0" y="12"/>
                    <a:pt x="0" y="12"/>
                  </a:cubicBezTo>
                  <a:cubicBezTo>
                    <a:pt x="0" y="6"/>
                    <a:pt x="5" y="0"/>
                    <a:pt x="11" y="0"/>
                  </a:cubicBezTo>
                  <a:cubicBezTo>
                    <a:pt x="227" y="0"/>
                    <a:pt x="227" y="0"/>
                    <a:pt x="227" y="0"/>
                  </a:cubicBezTo>
                  <a:cubicBezTo>
                    <a:pt x="233" y="0"/>
                    <a:pt x="238" y="6"/>
                    <a:pt x="238" y="12"/>
                  </a:cubicBezTo>
                  <a:lnTo>
                    <a:pt x="238" y="94"/>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Freeform 17"/>
            <p:cNvSpPr>
              <a:spLocks/>
            </p:cNvSpPr>
            <p:nvPr/>
          </p:nvSpPr>
          <p:spPr bwMode="auto">
            <a:xfrm>
              <a:off x="12390437" y="9980612"/>
              <a:ext cx="5254625" cy="971550"/>
            </a:xfrm>
            <a:custGeom>
              <a:avLst/>
              <a:gdLst>
                <a:gd name="T0" fmla="*/ 238 w 238"/>
                <a:gd name="T1" fmla="*/ 44 h 44"/>
                <a:gd name="T2" fmla="*/ 238 w 238"/>
                <a:gd name="T3" fmla="*/ 12 h 44"/>
                <a:gd name="T4" fmla="*/ 227 w 238"/>
                <a:gd name="T5" fmla="*/ 0 h 44"/>
                <a:gd name="T6" fmla="*/ 11 w 238"/>
                <a:gd name="T7" fmla="*/ 0 h 44"/>
                <a:gd name="T8" fmla="*/ 0 w 238"/>
                <a:gd name="T9" fmla="*/ 12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2"/>
                    <a:pt x="238" y="12"/>
                    <a:pt x="238" y="12"/>
                  </a:cubicBezTo>
                  <a:cubicBezTo>
                    <a:pt x="238" y="6"/>
                    <a:pt x="233" y="0"/>
                    <a:pt x="227" y="0"/>
                  </a:cubicBezTo>
                  <a:cubicBezTo>
                    <a:pt x="11" y="0"/>
                    <a:pt x="11" y="0"/>
                    <a:pt x="11" y="0"/>
                  </a:cubicBezTo>
                  <a:cubicBezTo>
                    <a:pt x="5" y="0"/>
                    <a:pt x="0" y="6"/>
                    <a:pt x="0" y="12"/>
                  </a:cubicBezTo>
                  <a:cubicBezTo>
                    <a:pt x="0" y="44"/>
                    <a:pt x="0" y="44"/>
                    <a:pt x="0" y="44"/>
                  </a:cubicBezTo>
                  <a:lnTo>
                    <a:pt x="238" y="4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10" name="TextBox 31"/>
            <p:cNvSpPr txBox="1">
              <a:spLocks noChangeArrowheads="1"/>
            </p:cNvSpPr>
            <p:nvPr/>
          </p:nvSpPr>
          <p:spPr bwMode="auto">
            <a:xfrm>
              <a:off x="12392924" y="10165556"/>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Management</a:t>
              </a:r>
            </a:p>
          </p:txBody>
        </p:sp>
        <p:sp>
          <p:nvSpPr>
            <p:cNvPr id="111" name="TextBox 110"/>
            <p:cNvSpPr txBox="1"/>
            <p:nvPr/>
          </p:nvSpPr>
          <p:spPr>
            <a:xfrm>
              <a:off x="12392924" y="11049519"/>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63" name="Group 62"/>
          <p:cNvGrpSpPr/>
          <p:nvPr/>
        </p:nvGrpSpPr>
        <p:grpSpPr>
          <a:xfrm>
            <a:off x="9342437" y="0"/>
            <a:ext cx="5121981" cy="1859280"/>
            <a:chOff x="9266237" y="-30479"/>
            <a:chExt cx="5121981" cy="1859280"/>
          </a:xfrm>
        </p:grpSpPr>
        <p:sp>
          <p:nvSpPr>
            <p:cNvPr id="64"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5" name="TextBox 64"/>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6" name="กลุ่ม 1"/>
            <p:cNvGrpSpPr/>
            <p:nvPr/>
          </p:nvGrpSpPr>
          <p:grpSpPr>
            <a:xfrm>
              <a:off x="10629638" y="960536"/>
              <a:ext cx="2675199" cy="191868"/>
              <a:chOff x="731836" y="7607630"/>
              <a:chExt cx="3043601" cy="240970"/>
            </a:xfrm>
          </p:grpSpPr>
          <p:sp>
            <p:nvSpPr>
              <p:cNvPr id="67"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8"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9"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0"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1"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4182458303"/>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 calcmode="lin" valueType="num">
                                      <p:cBhvr>
                                        <p:cTn id="9" dur="500" fill="hold"/>
                                        <p:tgtEl>
                                          <p:spTgt spid="18"/>
                                        </p:tgtEl>
                                        <p:attrNameLst>
                                          <p:attrName>style.rotation</p:attrName>
                                        </p:attrNameLst>
                                      </p:cBhvr>
                                      <p:tavLst>
                                        <p:tav tm="0">
                                          <p:val>
                                            <p:fltVal val="90"/>
                                          </p:val>
                                        </p:tav>
                                        <p:tav tm="100000">
                                          <p:val>
                                            <p:fltVal val="0"/>
                                          </p:val>
                                        </p:tav>
                                      </p:tavLst>
                                    </p:anim>
                                    <p:animEffect transition="in" filter="fade">
                                      <p:cBhvr>
                                        <p:cTn id="10" dur="500"/>
                                        <p:tgtEl>
                                          <p:spTgt spid="18"/>
                                        </p:tgtEl>
                                      </p:cBhvr>
                                    </p:animEffect>
                                  </p:childTnLst>
                                </p:cTn>
                              </p:par>
                            </p:childTnLst>
                          </p:cTn>
                        </p:par>
                        <p:par>
                          <p:cTn id="11" fill="hold">
                            <p:stCondLst>
                              <p:cond delay="500"/>
                            </p:stCondLst>
                            <p:childTnLst>
                              <p:par>
                                <p:cTn id="12" presetID="31" presetClass="entr" presetSubtype="0" fill="hold" nodeType="afterEffect">
                                  <p:stCondLst>
                                    <p:cond delay="0"/>
                                  </p:stCondLst>
                                  <p:childTnLst>
                                    <p:set>
                                      <p:cBhvr>
                                        <p:cTn id="13" dur="1" fill="hold">
                                          <p:stCondLst>
                                            <p:cond delay="0"/>
                                          </p:stCondLst>
                                        </p:cTn>
                                        <p:tgtEl>
                                          <p:spTgt spid="19"/>
                                        </p:tgtEl>
                                        <p:attrNameLst>
                                          <p:attrName>style.visibility</p:attrName>
                                        </p:attrNameLst>
                                      </p:cBhvr>
                                      <p:to>
                                        <p:strVal val="visible"/>
                                      </p:to>
                                    </p:set>
                                    <p:anim calcmode="lin" valueType="num">
                                      <p:cBhvr>
                                        <p:cTn id="14" dur="500" fill="hold"/>
                                        <p:tgtEl>
                                          <p:spTgt spid="19"/>
                                        </p:tgtEl>
                                        <p:attrNameLst>
                                          <p:attrName>ppt_w</p:attrName>
                                        </p:attrNameLst>
                                      </p:cBhvr>
                                      <p:tavLst>
                                        <p:tav tm="0">
                                          <p:val>
                                            <p:fltVal val="0"/>
                                          </p:val>
                                        </p:tav>
                                        <p:tav tm="100000">
                                          <p:val>
                                            <p:strVal val="#ppt_w"/>
                                          </p:val>
                                        </p:tav>
                                      </p:tavLst>
                                    </p:anim>
                                    <p:anim calcmode="lin" valueType="num">
                                      <p:cBhvr>
                                        <p:cTn id="15" dur="500" fill="hold"/>
                                        <p:tgtEl>
                                          <p:spTgt spid="19"/>
                                        </p:tgtEl>
                                        <p:attrNameLst>
                                          <p:attrName>ppt_h</p:attrName>
                                        </p:attrNameLst>
                                      </p:cBhvr>
                                      <p:tavLst>
                                        <p:tav tm="0">
                                          <p:val>
                                            <p:fltVal val="0"/>
                                          </p:val>
                                        </p:tav>
                                        <p:tav tm="100000">
                                          <p:val>
                                            <p:strVal val="#ppt_h"/>
                                          </p:val>
                                        </p:tav>
                                      </p:tavLst>
                                    </p:anim>
                                    <p:anim calcmode="lin" valueType="num">
                                      <p:cBhvr>
                                        <p:cTn id="16" dur="500" fill="hold"/>
                                        <p:tgtEl>
                                          <p:spTgt spid="19"/>
                                        </p:tgtEl>
                                        <p:attrNameLst>
                                          <p:attrName>style.rotation</p:attrName>
                                        </p:attrNameLst>
                                      </p:cBhvr>
                                      <p:tavLst>
                                        <p:tav tm="0">
                                          <p:val>
                                            <p:fltVal val="90"/>
                                          </p:val>
                                        </p:tav>
                                        <p:tav tm="100000">
                                          <p:val>
                                            <p:fltVal val="0"/>
                                          </p:val>
                                        </p:tav>
                                      </p:tavLst>
                                    </p:anim>
                                    <p:animEffect transition="in" filter="fade">
                                      <p:cBhvr>
                                        <p:cTn id="17" dur="500"/>
                                        <p:tgtEl>
                                          <p:spTgt spid="19"/>
                                        </p:tgtEl>
                                      </p:cBhvr>
                                    </p:animEffect>
                                  </p:childTnLst>
                                </p:cTn>
                              </p:par>
                            </p:childTnLst>
                          </p:cTn>
                        </p:par>
                        <p:par>
                          <p:cTn id="18" fill="hold">
                            <p:stCondLst>
                              <p:cond delay="1000"/>
                            </p:stCondLst>
                            <p:childTnLst>
                              <p:par>
                                <p:cTn id="19" presetID="31" presetClass="entr" presetSubtype="0"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 calcmode="lin" valueType="num">
                                      <p:cBhvr>
                                        <p:cTn id="23" dur="500" fill="hold"/>
                                        <p:tgtEl>
                                          <p:spTgt spid="20"/>
                                        </p:tgtEl>
                                        <p:attrNameLst>
                                          <p:attrName>style.rotation</p:attrName>
                                        </p:attrNameLst>
                                      </p:cBhvr>
                                      <p:tavLst>
                                        <p:tav tm="0">
                                          <p:val>
                                            <p:fltVal val="90"/>
                                          </p:val>
                                        </p:tav>
                                        <p:tav tm="100000">
                                          <p:val>
                                            <p:fltVal val="0"/>
                                          </p:val>
                                        </p:tav>
                                      </p:tavLst>
                                    </p:anim>
                                    <p:animEffect transition="in" filter="fade">
                                      <p:cBhvr>
                                        <p:cTn id="24" dur="500"/>
                                        <p:tgtEl>
                                          <p:spTgt spid="20"/>
                                        </p:tgtEl>
                                      </p:cBhvr>
                                    </p:animEffect>
                                  </p:childTnLst>
                                </p:cTn>
                              </p:par>
                            </p:childTnLst>
                          </p:cTn>
                        </p:par>
                        <p:par>
                          <p:cTn id="25" fill="hold">
                            <p:stCondLst>
                              <p:cond delay="1500"/>
                            </p:stCondLst>
                            <p:childTnLst>
                              <p:par>
                                <p:cTn id="26" presetID="31" presetClass="entr" presetSubtype="0" fill="hold"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500" fill="hold"/>
                                        <p:tgtEl>
                                          <p:spTgt spid="21"/>
                                        </p:tgtEl>
                                        <p:attrNameLst>
                                          <p:attrName>ppt_w</p:attrName>
                                        </p:attrNameLst>
                                      </p:cBhvr>
                                      <p:tavLst>
                                        <p:tav tm="0">
                                          <p:val>
                                            <p:fltVal val="0"/>
                                          </p:val>
                                        </p:tav>
                                        <p:tav tm="100000">
                                          <p:val>
                                            <p:strVal val="#ppt_w"/>
                                          </p:val>
                                        </p:tav>
                                      </p:tavLst>
                                    </p:anim>
                                    <p:anim calcmode="lin" valueType="num">
                                      <p:cBhvr>
                                        <p:cTn id="29" dur="500" fill="hold"/>
                                        <p:tgtEl>
                                          <p:spTgt spid="21"/>
                                        </p:tgtEl>
                                        <p:attrNameLst>
                                          <p:attrName>ppt_h</p:attrName>
                                        </p:attrNameLst>
                                      </p:cBhvr>
                                      <p:tavLst>
                                        <p:tav tm="0">
                                          <p:val>
                                            <p:fltVal val="0"/>
                                          </p:val>
                                        </p:tav>
                                        <p:tav tm="100000">
                                          <p:val>
                                            <p:strVal val="#ppt_h"/>
                                          </p:val>
                                        </p:tav>
                                      </p:tavLst>
                                    </p:anim>
                                    <p:anim calcmode="lin" valueType="num">
                                      <p:cBhvr>
                                        <p:cTn id="30" dur="500" fill="hold"/>
                                        <p:tgtEl>
                                          <p:spTgt spid="21"/>
                                        </p:tgtEl>
                                        <p:attrNameLst>
                                          <p:attrName>style.rotation</p:attrName>
                                        </p:attrNameLst>
                                      </p:cBhvr>
                                      <p:tavLst>
                                        <p:tav tm="0">
                                          <p:val>
                                            <p:fltVal val="90"/>
                                          </p:val>
                                        </p:tav>
                                        <p:tav tm="100000">
                                          <p:val>
                                            <p:fltVal val="0"/>
                                          </p:val>
                                        </p:tav>
                                      </p:tavLst>
                                    </p:anim>
                                    <p:animEffect transition="in" filter="fade">
                                      <p:cBhvr>
                                        <p:cTn id="31" dur="500"/>
                                        <p:tgtEl>
                                          <p:spTgt spid="21"/>
                                        </p:tgtEl>
                                      </p:cBhvr>
                                    </p:animEffect>
                                  </p:childTnLst>
                                </p:cTn>
                              </p:par>
                            </p:childTnLst>
                          </p:cTn>
                        </p:par>
                        <p:par>
                          <p:cTn id="32" fill="hold">
                            <p:stCondLst>
                              <p:cond delay="2000"/>
                            </p:stCondLst>
                            <p:childTnLst>
                              <p:par>
                                <p:cTn id="33" presetID="22" presetClass="entr" presetSubtype="8" fill="hold" nodeType="afterEffect">
                                  <p:stCondLst>
                                    <p:cond delay="0"/>
                                  </p:stCondLst>
                                  <p:childTnLst>
                                    <p:set>
                                      <p:cBhvr>
                                        <p:cTn id="34" dur="1" fill="hold">
                                          <p:stCondLst>
                                            <p:cond delay="0"/>
                                          </p:stCondLst>
                                        </p:cTn>
                                        <p:tgtEl>
                                          <p:spTgt spid="92"/>
                                        </p:tgtEl>
                                        <p:attrNameLst>
                                          <p:attrName>style.visibility</p:attrName>
                                        </p:attrNameLst>
                                      </p:cBhvr>
                                      <p:to>
                                        <p:strVal val="visible"/>
                                      </p:to>
                                    </p:set>
                                    <p:animEffect transition="in" filter="wipe(left)">
                                      <p:cBhvr>
                                        <p:cTn id="35" dur="500"/>
                                        <p:tgtEl>
                                          <p:spTgt spid="92"/>
                                        </p:tgtEl>
                                      </p:cBhvr>
                                    </p:animEffect>
                                  </p:childTnLst>
                                </p:cTn>
                              </p:par>
                            </p:childTnLst>
                          </p:cTn>
                        </p:par>
                        <p:par>
                          <p:cTn id="36" fill="hold">
                            <p:stCondLst>
                              <p:cond delay="2500"/>
                            </p:stCondLst>
                            <p:childTnLst>
                              <p:par>
                                <p:cTn id="37" presetID="22" presetClass="entr" presetSubtype="8" fill="hold" nodeType="after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childTnLst>
                          </p:cTn>
                        </p:par>
                        <p:par>
                          <p:cTn id="40" fill="hold">
                            <p:stCondLst>
                              <p:cond delay="3000"/>
                            </p:stCondLst>
                            <p:childTnLst>
                              <p:par>
                                <p:cTn id="41" presetID="22" presetClass="entr" presetSubtype="8" fill="hold" nodeType="afterEffect">
                                  <p:stCondLst>
                                    <p:cond delay="0"/>
                                  </p:stCondLst>
                                  <p:childTnLst>
                                    <p:set>
                                      <p:cBhvr>
                                        <p:cTn id="42" dur="1" fill="hold">
                                          <p:stCondLst>
                                            <p:cond delay="0"/>
                                          </p:stCondLst>
                                        </p:cTn>
                                        <p:tgtEl>
                                          <p:spTgt spid="102"/>
                                        </p:tgtEl>
                                        <p:attrNameLst>
                                          <p:attrName>style.visibility</p:attrName>
                                        </p:attrNameLst>
                                      </p:cBhvr>
                                      <p:to>
                                        <p:strVal val="visible"/>
                                      </p:to>
                                    </p:set>
                                    <p:animEffect transition="in" filter="wipe(left)">
                                      <p:cBhvr>
                                        <p:cTn id="43" dur="500"/>
                                        <p:tgtEl>
                                          <p:spTgt spid="102"/>
                                        </p:tgtEl>
                                      </p:cBhvr>
                                    </p:animEffect>
                                  </p:childTnLst>
                                </p:cTn>
                              </p:par>
                            </p:childTnLst>
                          </p:cTn>
                        </p:par>
                        <p:par>
                          <p:cTn id="44" fill="hold">
                            <p:stCondLst>
                              <p:cond delay="3500"/>
                            </p:stCondLst>
                            <p:childTnLst>
                              <p:par>
                                <p:cTn id="45" presetID="22" presetClass="entr" presetSubtype="8" fill="hold" nodeType="afterEffect">
                                  <p:stCondLst>
                                    <p:cond delay="0"/>
                                  </p:stCondLst>
                                  <p:childTnLst>
                                    <p:set>
                                      <p:cBhvr>
                                        <p:cTn id="46" dur="1" fill="hold">
                                          <p:stCondLst>
                                            <p:cond delay="0"/>
                                          </p:stCondLst>
                                        </p:cTn>
                                        <p:tgtEl>
                                          <p:spTgt spid="107"/>
                                        </p:tgtEl>
                                        <p:attrNameLst>
                                          <p:attrName>style.visibility</p:attrName>
                                        </p:attrNameLst>
                                      </p:cBhvr>
                                      <p:to>
                                        <p:strVal val="visible"/>
                                      </p:to>
                                    </p:set>
                                    <p:animEffect transition="in" filter="wipe(left)">
                                      <p:cBhvr>
                                        <p:cTn id="47"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กลุ่ม 9"/>
          <p:cNvGrpSpPr/>
          <p:nvPr/>
        </p:nvGrpSpPr>
        <p:grpSpPr>
          <a:xfrm>
            <a:off x="11223134" y="6878638"/>
            <a:ext cx="11634296" cy="1734928"/>
            <a:chOff x="11223134" y="7010401"/>
            <a:chExt cx="11634296" cy="1734928"/>
          </a:xfrm>
        </p:grpSpPr>
        <p:grpSp>
          <p:nvGrpSpPr>
            <p:cNvPr id="31" name="กลุ่ม 30"/>
            <p:cNvGrpSpPr/>
            <p:nvPr/>
          </p:nvGrpSpPr>
          <p:grpSpPr>
            <a:xfrm rot="10800000">
              <a:off x="11223134" y="7010401"/>
              <a:ext cx="11634296" cy="1734928"/>
              <a:chOff x="527480" y="7510080"/>
              <a:chExt cx="11634296" cy="1734928"/>
            </a:xfrm>
          </p:grpSpPr>
          <p:sp>
            <p:nvSpPr>
              <p:cNvPr id="32" name="สี่เหลี่ยมผืนผ้ามุมมน 31"/>
              <p:cNvSpPr/>
              <p:nvPr/>
            </p:nvSpPr>
            <p:spPr>
              <a:xfrm>
                <a:off x="527480" y="7510080"/>
                <a:ext cx="11634296" cy="1734928"/>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33" name="Oval 14"/>
              <p:cNvSpPr>
                <a:spLocks noChangeArrowheads="1"/>
              </p:cNvSpPr>
              <p:nvPr/>
            </p:nvSpPr>
            <p:spPr bwMode="auto">
              <a:xfrm>
                <a:off x="655637" y="7615543"/>
                <a:ext cx="1524000" cy="1524001"/>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9" name="TextBox 48"/>
            <p:cNvSpPr txBox="1"/>
            <p:nvPr/>
          </p:nvSpPr>
          <p:spPr>
            <a:xfrm>
              <a:off x="16581437" y="7315200"/>
              <a:ext cx="4325114"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52" name="Freeform 103"/>
            <p:cNvSpPr>
              <a:spLocks noEditPoints="1"/>
            </p:cNvSpPr>
            <p:nvPr/>
          </p:nvSpPr>
          <p:spPr bwMode="auto">
            <a:xfrm>
              <a:off x="21608339" y="7506335"/>
              <a:ext cx="717867" cy="843809"/>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1" name="กลุ่ม 10"/>
          <p:cNvGrpSpPr/>
          <p:nvPr/>
        </p:nvGrpSpPr>
        <p:grpSpPr>
          <a:xfrm>
            <a:off x="2179637" y="9153046"/>
            <a:ext cx="11634296" cy="1734928"/>
            <a:chOff x="2179637" y="9284809"/>
            <a:chExt cx="11634296" cy="1734928"/>
          </a:xfrm>
        </p:grpSpPr>
        <p:grpSp>
          <p:nvGrpSpPr>
            <p:cNvPr id="2" name="กลุ่ม 1"/>
            <p:cNvGrpSpPr/>
            <p:nvPr/>
          </p:nvGrpSpPr>
          <p:grpSpPr>
            <a:xfrm>
              <a:off x="2179637" y="9284809"/>
              <a:ext cx="11634296" cy="1734928"/>
              <a:chOff x="527480" y="7832552"/>
              <a:chExt cx="11634296" cy="1734928"/>
            </a:xfrm>
          </p:grpSpPr>
          <p:sp>
            <p:nvSpPr>
              <p:cNvPr id="256" name="สี่เหลี่ยมผืนผ้ามุมมน 255"/>
              <p:cNvSpPr/>
              <p:nvPr/>
            </p:nvSpPr>
            <p:spPr>
              <a:xfrm>
                <a:off x="527480" y="7832552"/>
                <a:ext cx="11634296" cy="173492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122" name="Oval 14"/>
              <p:cNvSpPr>
                <a:spLocks noChangeArrowheads="1"/>
              </p:cNvSpPr>
              <p:nvPr/>
            </p:nvSpPr>
            <p:spPr bwMode="auto">
              <a:xfrm>
                <a:off x="655637" y="7920342"/>
                <a:ext cx="1524000" cy="1524001"/>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51" name="TextBox 50"/>
            <p:cNvSpPr txBox="1"/>
            <p:nvPr/>
          </p:nvSpPr>
          <p:spPr>
            <a:xfrm>
              <a:off x="4389437" y="9601200"/>
              <a:ext cx="4325114" cy="960227"/>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53" name="Freeform 134"/>
            <p:cNvSpPr>
              <a:spLocks noEditPoints="1"/>
            </p:cNvSpPr>
            <p:nvPr/>
          </p:nvSpPr>
          <p:spPr bwMode="auto">
            <a:xfrm>
              <a:off x="2666780" y="9678299"/>
              <a:ext cx="806027" cy="806027"/>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3" name="กลุ่ม 2"/>
          <p:cNvGrpSpPr/>
          <p:nvPr/>
        </p:nvGrpSpPr>
        <p:grpSpPr>
          <a:xfrm>
            <a:off x="2484437" y="3983037"/>
            <a:ext cx="11634296" cy="1734928"/>
            <a:chOff x="2484437" y="4114800"/>
            <a:chExt cx="11634296" cy="1734928"/>
          </a:xfrm>
        </p:grpSpPr>
        <p:grpSp>
          <p:nvGrpSpPr>
            <p:cNvPr id="34" name="กลุ่ม 33"/>
            <p:cNvGrpSpPr/>
            <p:nvPr/>
          </p:nvGrpSpPr>
          <p:grpSpPr>
            <a:xfrm>
              <a:off x="2484437" y="4114800"/>
              <a:ext cx="11634296" cy="1734928"/>
              <a:chOff x="527480" y="7510080"/>
              <a:chExt cx="11634296" cy="1734928"/>
            </a:xfrm>
          </p:grpSpPr>
          <p:sp>
            <p:nvSpPr>
              <p:cNvPr id="35" name="สี่เหลี่ยมผืนผ้ามุมมน 34"/>
              <p:cNvSpPr/>
              <p:nvPr/>
            </p:nvSpPr>
            <p:spPr>
              <a:xfrm>
                <a:off x="527480" y="7510080"/>
                <a:ext cx="11634296" cy="1734928"/>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a:p>
            </p:txBody>
          </p:sp>
          <p:sp>
            <p:nvSpPr>
              <p:cNvPr id="36" name="Oval 14"/>
              <p:cNvSpPr>
                <a:spLocks noChangeArrowheads="1"/>
              </p:cNvSpPr>
              <p:nvPr/>
            </p:nvSpPr>
            <p:spPr bwMode="auto">
              <a:xfrm>
                <a:off x="655637" y="7615543"/>
                <a:ext cx="1524000" cy="1524001"/>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50" name="TextBox 49"/>
            <p:cNvSpPr txBox="1"/>
            <p:nvPr/>
          </p:nvSpPr>
          <p:spPr>
            <a:xfrm>
              <a:off x="4541837" y="4495800"/>
              <a:ext cx="4325114" cy="960227"/>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54" name="กลุ่ม 53"/>
            <p:cNvGrpSpPr/>
            <p:nvPr/>
          </p:nvGrpSpPr>
          <p:grpSpPr>
            <a:xfrm>
              <a:off x="3028254" y="4598088"/>
              <a:ext cx="692679" cy="755650"/>
              <a:chOff x="16724313" y="7705725"/>
              <a:chExt cx="523875" cy="571500"/>
            </a:xfrm>
            <a:solidFill>
              <a:schemeClr val="accent5"/>
            </a:solidFill>
          </p:grpSpPr>
          <p:sp>
            <p:nvSpPr>
              <p:cNvPr id="55"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80" name="กลุ่ม 79"/>
          <p:cNvGrpSpPr/>
          <p:nvPr/>
        </p:nvGrpSpPr>
        <p:grpSpPr>
          <a:xfrm>
            <a:off x="9013334" y="3429000"/>
            <a:ext cx="7437438" cy="3673475"/>
            <a:chOff x="9013334" y="3560763"/>
            <a:chExt cx="7437438" cy="3673475"/>
          </a:xfrm>
        </p:grpSpPr>
        <p:sp>
          <p:nvSpPr>
            <p:cNvPr id="81" name="Freeform 7"/>
            <p:cNvSpPr>
              <a:spLocks/>
            </p:cNvSpPr>
            <p:nvPr/>
          </p:nvSpPr>
          <p:spPr bwMode="auto">
            <a:xfrm>
              <a:off x="9013334" y="3560763"/>
              <a:ext cx="7285038" cy="3521075"/>
            </a:xfrm>
            <a:custGeom>
              <a:avLst/>
              <a:gdLst>
                <a:gd name="T0" fmla="*/ 4589 w 4589"/>
                <a:gd name="T1" fmla="*/ 1087 h 2218"/>
                <a:gd name="T2" fmla="*/ 2317 w 4589"/>
                <a:gd name="T3" fmla="*/ 2218 h 2218"/>
                <a:gd name="T4" fmla="*/ 0 w 4589"/>
                <a:gd name="T5" fmla="*/ 979 h 2218"/>
                <a:gd name="T6" fmla="*/ 2317 w 4589"/>
                <a:gd name="T7" fmla="*/ 0 h 2218"/>
                <a:gd name="T8" fmla="*/ 4589 w 4589"/>
                <a:gd name="T9" fmla="*/ 1087 h 2218"/>
              </a:gdLst>
              <a:ahLst/>
              <a:cxnLst>
                <a:cxn ang="0">
                  <a:pos x="T0" y="T1"/>
                </a:cxn>
                <a:cxn ang="0">
                  <a:pos x="T2" y="T3"/>
                </a:cxn>
                <a:cxn ang="0">
                  <a:pos x="T4" y="T5"/>
                </a:cxn>
                <a:cxn ang="0">
                  <a:pos x="T6" y="T7"/>
                </a:cxn>
                <a:cxn ang="0">
                  <a:pos x="T8" y="T9"/>
                </a:cxn>
              </a:cxnLst>
              <a:rect l="0" t="0" r="r" b="b"/>
              <a:pathLst>
                <a:path w="4589" h="2218">
                  <a:moveTo>
                    <a:pt x="4589" y="1087"/>
                  </a:moveTo>
                  <a:lnTo>
                    <a:pt x="2317" y="2218"/>
                  </a:lnTo>
                  <a:lnTo>
                    <a:pt x="0" y="979"/>
                  </a:lnTo>
                  <a:lnTo>
                    <a:pt x="2317" y="0"/>
                  </a:lnTo>
                  <a:lnTo>
                    <a:pt x="4589" y="10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82" name="กลุ่ม 81"/>
            <p:cNvGrpSpPr/>
            <p:nvPr/>
          </p:nvGrpSpPr>
          <p:grpSpPr>
            <a:xfrm>
              <a:off x="9165734" y="3713163"/>
              <a:ext cx="7285038" cy="3521075"/>
              <a:chOff x="8428038" y="3484563"/>
              <a:chExt cx="7285038" cy="3521075"/>
            </a:xfrm>
          </p:grpSpPr>
          <p:sp>
            <p:nvSpPr>
              <p:cNvPr id="83" name="Freeform 6"/>
              <p:cNvSpPr>
                <a:spLocks/>
              </p:cNvSpPr>
              <p:nvPr/>
            </p:nvSpPr>
            <p:spPr bwMode="auto">
              <a:xfrm>
                <a:off x="8428038" y="3484563"/>
                <a:ext cx="7285038" cy="3521075"/>
              </a:xfrm>
              <a:custGeom>
                <a:avLst/>
                <a:gdLst>
                  <a:gd name="T0" fmla="*/ 4589 w 4589"/>
                  <a:gd name="T1" fmla="*/ 1087 h 2218"/>
                  <a:gd name="T2" fmla="*/ 2317 w 4589"/>
                  <a:gd name="T3" fmla="*/ 2218 h 2218"/>
                  <a:gd name="T4" fmla="*/ 0 w 4589"/>
                  <a:gd name="T5" fmla="*/ 979 h 2218"/>
                  <a:gd name="T6" fmla="*/ 2317 w 4589"/>
                  <a:gd name="T7" fmla="*/ 0 h 2218"/>
                  <a:gd name="T8" fmla="*/ 4589 w 4589"/>
                  <a:gd name="T9" fmla="*/ 1087 h 2218"/>
                </a:gdLst>
                <a:ahLst/>
                <a:cxnLst>
                  <a:cxn ang="0">
                    <a:pos x="T0" y="T1"/>
                  </a:cxn>
                  <a:cxn ang="0">
                    <a:pos x="T2" y="T3"/>
                  </a:cxn>
                  <a:cxn ang="0">
                    <a:pos x="T4" y="T5"/>
                  </a:cxn>
                  <a:cxn ang="0">
                    <a:pos x="T6" y="T7"/>
                  </a:cxn>
                  <a:cxn ang="0">
                    <a:pos x="T8" y="T9"/>
                  </a:cxn>
                </a:cxnLst>
                <a:rect l="0" t="0" r="r" b="b"/>
                <a:pathLst>
                  <a:path w="4589" h="2218">
                    <a:moveTo>
                      <a:pt x="4589" y="1087"/>
                    </a:moveTo>
                    <a:lnTo>
                      <a:pt x="2317" y="2218"/>
                    </a:lnTo>
                    <a:lnTo>
                      <a:pt x="0" y="979"/>
                    </a:lnTo>
                    <a:lnTo>
                      <a:pt x="2317" y="0"/>
                    </a:lnTo>
                    <a:lnTo>
                      <a:pt x="4589" y="1087"/>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84" name="Freeform 17"/>
              <p:cNvSpPr>
                <a:spLocks noEditPoints="1"/>
              </p:cNvSpPr>
              <p:nvPr/>
            </p:nvSpPr>
            <p:spPr bwMode="auto">
              <a:xfrm>
                <a:off x="11207751" y="4383088"/>
                <a:ext cx="2566988" cy="1909762"/>
              </a:xfrm>
              <a:custGeom>
                <a:avLst/>
                <a:gdLst>
                  <a:gd name="T0" fmla="*/ 1114 w 1617"/>
                  <a:gd name="T1" fmla="*/ 566 h 1203"/>
                  <a:gd name="T2" fmla="*/ 1356 w 1617"/>
                  <a:gd name="T3" fmla="*/ 664 h 1203"/>
                  <a:gd name="T4" fmla="*/ 1617 w 1617"/>
                  <a:gd name="T5" fmla="*/ 485 h 1203"/>
                  <a:gd name="T6" fmla="*/ 252 w 1617"/>
                  <a:gd name="T7" fmla="*/ 0 h 1203"/>
                  <a:gd name="T8" fmla="*/ 0 w 1617"/>
                  <a:gd name="T9" fmla="*/ 170 h 1203"/>
                  <a:gd name="T10" fmla="*/ 548 w 1617"/>
                  <a:gd name="T11" fmla="*/ 1203 h 1203"/>
                  <a:gd name="T12" fmla="*/ 799 w 1617"/>
                  <a:gd name="T13" fmla="*/ 1033 h 1203"/>
                  <a:gd name="T14" fmla="*/ 692 w 1617"/>
                  <a:gd name="T15" fmla="*/ 844 h 1203"/>
                  <a:gd name="T16" fmla="*/ 1114 w 1617"/>
                  <a:gd name="T17" fmla="*/ 566 h 1203"/>
                  <a:gd name="T18" fmla="*/ 853 w 1617"/>
                  <a:gd name="T19" fmla="*/ 467 h 1203"/>
                  <a:gd name="T20" fmla="*/ 575 w 1617"/>
                  <a:gd name="T21" fmla="*/ 655 h 1203"/>
                  <a:gd name="T22" fmla="*/ 359 w 1617"/>
                  <a:gd name="T23" fmla="*/ 278 h 1203"/>
                  <a:gd name="T24" fmla="*/ 853 w 1617"/>
                  <a:gd name="T25" fmla="*/ 467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7" h="1203">
                    <a:moveTo>
                      <a:pt x="1114" y="566"/>
                    </a:moveTo>
                    <a:lnTo>
                      <a:pt x="1356" y="664"/>
                    </a:lnTo>
                    <a:lnTo>
                      <a:pt x="1617" y="485"/>
                    </a:lnTo>
                    <a:lnTo>
                      <a:pt x="252" y="0"/>
                    </a:lnTo>
                    <a:lnTo>
                      <a:pt x="0" y="170"/>
                    </a:lnTo>
                    <a:lnTo>
                      <a:pt x="548" y="1203"/>
                    </a:lnTo>
                    <a:lnTo>
                      <a:pt x="799" y="1033"/>
                    </a:lnTo>
                    <a:lnTo>
                      <a:pt x="692" y="844"/>
                    </a:lnTo>
                    <a:lnTo>
                      <a:pt x="1114" y="566"/>
                    </a:lnTo>
                    <a:close/>
                    <a:moveTo>
                      <a:pt x="853" y="467"/>
                    </a:moveTo>
                    <a:lnTo>
                      <a:pt x="575" y="655"/>
                    </a:lnTo>
                    <a:lnTo>
                      <a:pt x="359" y="278"/>
                    </a:lnTo>
                    <a:lnTo>
                      <a:pt x="853" y="467"/>
                    </a:lnTo>
                    <a:close/>
                  </a:path>
                </a:pathLst>
              </a:custGeom>
              <a:solidFill>
                <a:schemeClr val="accent5">
                  <a:lumMod val="20000"/>
                  <a:lumOff val="80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grpSp>
        <p:nvGrpSpPr>
          <p:cNvPr id="85" name="กลุ่ม 84"/>
          <p:cNvGrpSpPr/>
          <p:nvPr/>
        </p:nvGrpSpPr>
        <p:grpSpPr>
          <a:xfrm>
            <a:off x="9165734" y="5135562"/>
            <a:ext cx="3678238" cy="6315075"/>
            <a:chOff x="9165734" y="5267325"/>
            <a:chExt cx="3678238" cy="6315075"/>
          </a:xfrm>
        </p:grpSpPr>
        <p:sp>
          <p:nvSpPr>
            <p:cNvPr id="86" name="Freeform 10"/>
            <p:cNvSpPr>
              <a:spLocks/>
            </p:cNvSpPr>
            <p:nvPr/>
          </p:nvSpPr>
          <p:spPr bwMode="auto">
            <a:xfrm>
              <a:off x="9165734" y="5267325"/>
              <a:ext cx="3678238" cy="6315075"/>
            </a:xfrm>
            <a:custGeom>
              <a:avLst/>
              <a:gdLst>
                <a:gd name="T0" fmla="*/ 2317 w 2317"/>
                <a:gd name="T1" fmla="*/ 1239 h 3978"/>
                <a:gd name="T2" fmla="*/ 2317 w 2317"/>
                <a:gd name="T3" fmla="*/ 3978 h 3978"/>
                <a:gd name="T4" fmla="*/ 0 w 2317"/>
                <a:gd name="T5" fmla="*/ 2622 h 3978"/>
                <a:gd name="T6" fmla="*/ 0 w 2317"/>
                <a:gd name="T7" fmla="*/ 0 h 3978"/>
                <a:gd name="T8" fmla="*/ 0 w 2317"/>
                <a:gd name="T9" fmla="*/ 0 h 3978"/>
                <a:gd name="T10" fmla="*/ 2317 w 2317"/>
                <a:gd name="T11" fmla="*/ 1239 h 3978"/>
              </a:gdLst>
              <a:ahLst/>
              <a:cxnLst>
                <a:cxn ang="0">
                  <a:pos x="T0" y="T1"/>
                </a:cxn>
                <a:cxn ang="0">
                  <a:pos x="T2" y="T3"/>
                </a:cxn>
                <a:cxn ang="0">
                  <a:pos x="T4" y="T5"/>
                </a:cxn>
                <a:cxn ang="0">
                  <a:pos x="T6" y="T7"/>
                </a:cxn>
                <a:cxn ang="0">
                  <a:pos x="T8" y="T9"/>
                </a:cxn>
                <a:cxn ang="0">
                  <a:pos x="T10" y="T11"/>
                </a:cxn>
              </a:cxnLst>
              <a:rect l="0" t="0" r="r" b="b"/>
              <a:pathLst>
                <a:path w="2317" h="3978">
                  <a:moveTo>
                    <a:pt x="2317" y="1239"/>
                  </a:moveTo>
                  <a:lnTo>
                    <a:pt x="2317" y="3978"/>
                  </a:lnTo>
                  <a:lnTo>
                    <a:pt x="0" y="2622"/>
                  </a:lnTo>
                  <a:lnTo>
                    <a:pt x="0" y="0"/>
                  </a:lnTo>
                  <a:lnTo>
                    <a:pt x="0" y="0"/>
                  </a:lnTo>
                  <a:lnTo>
                    <a:pt x="2317" y="1239"/>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87" name="กลุ่ม 86"/>
            <p:cNvGrpSpPr/>
            <p:nvPr/>
          </p:nvGrpSpPr>
          <p:grpSpPr>
            <a:xfrm>
              <a:off x="9165734" y="5267325"/>
              <a:ext cx="3678238" cy="6315075"/>
              <a:chOff x="8428038" y="5038725"/>
              <a:chExt cx="3678238" cy="6315075"/>
            </a:xfrm>
          </p:grpSpPr>
          <p:sp>
            <p:nvSpPr>
              <p:cNvPr id="88" name="Freeform 11"/>
              <p:cNvSpPr>
                <a:spLocks/>
              </p:cNvSpPr>
              <p:nvPr/>
            </p:nvSpPr>
            <p:spPr bwMode="auto">
              <a:xfrm>
                <a:off x="8428038" y="5038725"/>
                <a:ext cx="3678238" cy="6315075"/>
              </a:xfrm>
              <a:custGeom>
                <a:avLst/>
                <a:gdLst>
                  <a:gd name="T0" fmla="*/ 2317 w 2317"/>
                  <a:gd name="T1" fmla="*/ 1239 h 3978"/>
                  <a:gd name="T2" fmla="*/ 2317 w 2317"/>
                  <a:gd name="T3" fmla="*/ 3978 h 3978"/>
                  <a:gd name="T4" fmla="*/ 0 w 2317"/>
                  <a:gd name="T5" fmla="*/ 2622 h 3978"/>
                  <a:gd name="T6" fmla="*/ 0 w 2317"/>
                  <a:gd name="T7" fmla="*/ 0 h 3978"/>
                  <a:gd name="T8" fmla="*/ 0 w 2317"/>
                  <a:gd name="T9" fmla="*/ 0 h 3978"/>
                  <a:gd name="T10" fmla="*/ 2317 w 2317"/>
                  <a:gd name="T11" fmla="*/ 1239 h 3978"/>
                </a:gdLst>
                <a:ahLst/>
                <a:cxnLst>
                  <a:cxn ang="0">
                    <a:pos x="T0" y="T1"/>
                  </a:cxn>
                  <a:cxn ang="0">
                    <a:pos x="T2" y="T3"/>
                  </a:cxn>
                  <a:cxn ang="0">
                    <a:pos x="T4" y="T5"/>
                  </a:cxn>
                  <a:cxn ang="0">
                    <a:pos x="T6" y="T7"/>
                  </a:cxn>
                  <a:cxn ang="0">
                    <a:pos x="T8" y="T9"/>
                  </a:cxn>
                  <a:cxn ang="0">
                    <a:pos x="T10" y="T11"/>
                  </a:cxn>
                </a:cxnLst>
                <a:rect l="0" t="0" r="r" b="b"/>
                <a:pathLst>
                  <a:path w="2317" h="3978">
                    <a:moveTo>
                      <a:pt x="2317" y="1239"/>
                    </a:moveTo>
                    <a:lnTo>
                      <a:pt x="2317" y="3978"/>
                    </a:lnTo>
                    <a:lnTo>
                      <a:pt x="0" y="2622"/>
                    </a:lnTo>
                    <a:lnTo>
                      <a:pt x="0" y="0"/>
                    </a:lnTo>
                    <a:lnTo>
                      <a:pt x="0" y="0"/>
                    </a:lnTo>
                    <a:lnTo>
                      <a:pt x="2317" y="12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 name="Freeform 13"/>
              <p:cNvSpPr>
                <a:spLocks noEditPoints="1"/>
              </p:cNvSpPr>
              <p:nvPr/>
            </p:nvSpPr>
            <p:spPr bwMode="auto">
              <a:xfrm>
                <a:off x="9567863" y="6750050"/>
                <a:ext cx="1397000" cy="2593975"/>
              </a:xfrm>
              <a:custGeom>
                <a:avLst/>
                <a:gdLst>
                  <a:gd name="T0" fmla="*/ 0 w 98"/>
                  <a:gd name="T1" fmla="*/ 0 h 182"/>
                  <a:gd name="T2" fmla="*/ 0 w 98"/>
                  <a:gd name="T3" fmla="*/ 136 h 182"/>
                  <a:gd name="T4" fmla="*/ 55 w 98"/>
                  <a:gd name="T5" fmla="*/ 167 h 182"/>
                  <a:gd name="T6" fmla="*/ 98 w 98"/>
                  <a:gd name="T7" fmla="*/ 153 h 182"/>
                  <a:gd name="T8" fmla="*/ 75 w 98"/>
                  <a:gd name="T9" fmla="*/ 106 h 182"/>
                  <a:gd name="T10" fmla="*/ 94 w 98"/>
                  <a:gd name="T11" fmla="*/ 87 h 182"/>
                  <a:gd name="T12" fmla="*/ 53 w 98"/>
                  <a:gd name="T13" fmla="*/ 30 h 182"/>
                  <a:gd name="T14" fmla="*/ 0 w 98"/>
                  <a:gd name="T15" fmla="*/ 0 h 182"/>
                  <a:gd name="T16" fmla="*/ 28 w 98"/>
                  <a:gd name="T17" fmla="*/ 42 h 182"/>
                  <a:gd name="T18" fmla="*/ 51 w 98"/>
                  <a:gd name="T19" fmla="*/ 55 h 182"/>
                  <a:gd name="T20" fmla="*/ 65 w 98"/>
                  <a:gd name="T21" fmla="*/ 77 h 182"/>
                  <a:gd name="T22" fmla="*/ 51 w 98"/>
                  <a:gd name="T23" fmla="*/ 83 h 182"/>
                  <a:gd name="T24" fmla="*/ 28 w 98"/>
                  <a:gd name="T25" fmla="*/ 70 h 182"/>
                  <a:gd name="T26" fmla="*/ 28 w 98"/>
                  <a:gd name="T27" fmla="*/ 42 h 182"/>
                  <a:gd name="T28" fmla="*/ 28 w 98"/>
                  <a:gd name="T29" fmla="*/ 95 h 182"/>
                  <a:gd name="T30" fmla="*/ 51 w 98"/>
                  <a:gd name="T31" fmla="*/ 108 h 182"/>
                  <a:gd name="T32" fmla="*/ 69 w 98"/>
                  <a:gd name="T33" fmla="*/ 132 h 182"/>
                  <a:gd name="T34" fmla="*/ 51 w 98"/>
                  <a:gd name="T35" fmla="*/ 138 h 182"/>
                  <a:gd name="T36" fmla="*/ 28 w 98"/>
                  <a:gd name="T37" fmla="*/ 125 h 182"/>
                  <a:gd name="T38" fmla="*/ 28 w 98"/>
                  <a:gd name="T39" fmla="*/ 9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 h="182">
                    <a:moveTo>
                      <a:pt x="0" y="0"/>
                    </a:moveTo>
                    <a:cubicBezTo>
                      <a:pt x="0" y="136"/>
                      <a:pt x="0" y="136"/>
                      <a:pt x="0" y="136"/>
                    </a:cubicBezTo>
                    <a:cubicBezTo>
                      <a:pt x="55" y="167"/>
                      <a:pt x="55" y="167"/>
                      <a:pt x="55" y="167"/>
                    </a:cubicBezTo>
                    <a:cubicBezTo>
                      <a:pt x="81" y="182"/>
                      <a:pt x="98" y="176"/>
                      <a:pt x="98" y="153"/>
                    </a:cubicBezTo>
                    <a:cubicBezTo>
                      <a:pt x="98" y="136"/>
                      <a:pt x="89" y="117"/>
                      <a:pt x="75" y="106"/>
                    </a:cubicBezTo>
                    <a:cubicBezTo>
                      <a:pt x="87" y="109"/>
                      <a:pt x="94" y="101"/>
                      <a:pt x="94" y="87"/>
                    </a:cubicBezTo>
                    <a:cubicBezTo>
                      <a:pt x="94" y="66"/>
                      <a:pt x="78" y="44"/>
                      <a:pt x="53" y="30"/>
                    </a:cubicBezTo>
                    <a:lnTo>
                      <a:pt x="0" y="0"/>
                    </a:lnTo>
                    <a:close/>
                    <a:moveTo>
                      <a:pt x="28" y="42"/>
                    </a:moveTo>
                    <a:cubicBezTo>
                      <a:pt x="51" y="55"/>
                      <a:pt x="51" y="55"/>
                      <a:pt x="51" y="55"/>
                    </a:cubicBezTo>
                    <a:cubicBezTo>
                      <a:pt x="60" y="60"/>
                      <a:pt x="65" y="68"/>
                      <a:pt x="65" y="77"/>
                    </a:cubicBezTo>
                    <a:cubicBezTo>
                      <a:pt x="65" y="85"/>
                      <a:pt x="60" y="88"/>
                      <a:pt x="51" y="83"/>
                    </a:cubicBezTo>
                    <a:cubicBezTo>
                      <a:pt x="28" y="70"/>
                      <a:pt x="28" y="70"/>
                      <a:pt x="28" y="70"/>
                    </a:cubicBezTo>
                    <a:lnTo>
                      <a:pt x="28" y="42"/>
                    </a:lnTo>
                    <a:close/>
                    <a:moveTo>
                      <a:pt x="28" y="95"/>
                    </a:moveTo>
                    <a:cubicBezTo>
                      <a:pt x="51" y="108"/>
                      <a:pt x="51" y="108"/>
                      <a:pt x="51" y="108"/>
                    </a:cubicBezTo>
                    <a:cubicBezTo>
                      <a:pt x="62" y="114"/>
                      <a:pt x="69" y="123"/>
                      <a:pt x="69" y="132"/>
                    </a:cubicBezTo>
                    <a:cubicBezTo>
                      <a:pt x="69" y="142"/>
                      <a:pt x="62" y="144"/>
                      <a:pt x="51" y="138"/>
                    </a:cubicBezTo>
                    <a:cubicBezTo>
                      <a:pt x="28" y="125"/>
                      <a:pt x="28" y="125"/>
                      <a:pt x="28" y="125"/>
                    </a:cubicBezTo>
                    <a:lnTo>
                      <a:pt x="28" y="95"/>
                    </a:ln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grpSp>
        <p:nvGrpSpPr>
          <p:cNvPr id="90" name="กลุ่ม 89"/>
          <p:cNvGrpSpPr/>
          <p:nvPr/>
        </p:nvGrpSpPr>
        <p:grpSpPr>
          <a:xfrm>
            <a:off x="12691572" y="5154612"/>
            <a:ext cx="3802063" cy="6296025"/>
            <a:chOff x="12691572" y="5286375"/>
            <a:chExt cx="3802063" cy="6296025"/>
          </a:xfrm>
        </p:grpSpPr>
        <p:sp>
          <p:nvSpPr>
            <p:cNvPr id="91" name="Freeform 9"/>
            <p:cNvSpPr>
              <a:spLocks/>
            </p:cNvSpPr>
            <p:nvPr/>
          </p:nvSpPr>
          <p:spPr bwMode="auto">
            <a:xfrm>
              <a:off x="12691572" y="5286375"/>
              <a:ext cx="3649663" cy="6143625"/>
            </a:xfrm>
            <a:custGeom>
              <a:avLst/>
              <a:gdLst>
                <a:gd name="T0" fmla="*/ 0 w 2299"/>
                <a:gd name="T1" fmla="*/ 1131 h 3870"/>
                <a:gd name="T2" fmla="*/ 2272 w 2299"/>
                <a:gd name="T3" fmla="*/ 0 h 3870"/>
                <a:gd name="T4" fmla="*/ 2290 w 2299"/>
                <a:gd name="T5" fmla="*/ 9 h 3870"/>
                <a:gd name="T6" fmla="*/ 2299 w 2299"/>
                <a:gd name="T7" fmla="*/ 2514 h 3870"/>
                <a:gd name="T8" fmla="*/ 0 w 2299"/>
                <a:gd name="T9" fmla="*/ 3870 h 3870"/>
                <a:gd name="T10" fmla="*/ 0 w 2299"/>
                <a:gd name="T11" fmla="*/ 1131 h 3870"/>
              </a:gdLst>
              <a:ahLst/>
              <a:cxnLst>
                <a:cxn ang="0">
                  <a:pos x="T0" y="T1"/>
                </a:cxn>
                <a:cxn ang="0">
                  <a:pos x="T2" y="T3"/>
                </a:cxn>
                <a:cxn ang="0">
                  <a:pos x="T4" y="T5"/>
                </a:cxn>
                <a:cxn ang="0">
                  <a:pos x="T6" y="T7"/>
                </a:cxn>
                <a:cxn ang="0">
                  <a:pos x="T8" y="T9"/>
                </a:cxn>
                <a:cxn ang="0">
                  <a:pos x="T10" y="T11"/>
                </a:cxn>
              </a:cxnLst>
              <a:rect l="0" t="0" r="r" b="b"/>
              <a:pathLst>
                <a:path w="2299" h="3870">
                  <a:moveTo>
                    <a:pt x="0" y="1131"/>
                  </a:moveTo>
                  <a:lnTo>
                    <a:pt x="2272" y="0"/>
                  </a:lnTo>
                  <a:lnTo>
                    <a:pt x="2290" y="9"/>
                  </a:lnTo>
                  <a:lnTo>
                    <a:pt x="2299" y="2514"/>
                  </a:lnTo>
                  <a:lnTo>
                    <a:pt x="0" y="3870"/>
                  </a:lnTo>
                  <a:lnTo>
                    <a:pt x="0" y="1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92" name="กลุ่ม 91"/>
            <p:cNvGrpSpPr/>
            <p:nvPr/>
          </p:nvGrpSpPr>
          <p:grpSpPr>
            <a:xfrm>
              <a:off x="12843972" y="5438775"/>
              <a:ext cx="3649663" cy="6143625"/>
              <a:chOff x="12106276" y="5210175"/>
              <a:chExt cx="3649663" cy="6143625"/>
            </a:xfrm>
          </p:grpSpPr>
          <p:sp>
            <p:nvSpPr>
              <p:cNvPr id="93" name="Freeform 8"/>
              <p:cNvSpPr>
                <a:spLocks/>
              </p:cNvSpPr>
              <p:nvPr/>
            </p:nvSpPr>
            <p:spPr bwMode="auto">
              <a:xfrm>
                <a:off x="12106276" y="5210175"/>
                <a:ext cx="3649663" cy="6143625"/>
              </a:xfrm>
              <a:custGeom>
                <a:avLst/>
                <a:gdLst>
                  <a:gd name="T0" fmla="*/ 0 w 2299"/>
                  <a:gd name="T1" fmla="*/ 1131 h 3870"/>
                  <a:gd name="T2" fmla="*/ 2272 w 2299"/>
                  <a:gd name="T3" fmla="*/ 0 h 3870"/>
                  <a:gd name="T4" fmla="*/ 2290 w 2299"/>
                  <a:gd name="T5" fmla="*/ 9 h 3870"/>
                  <a:gd name="T6" fmla="*/ 2299 w 2299"/>
                  <a:gd name="T7" fmla="*/ 2514 h 3870"/>
                  <a:gd name="T8" fmla="*/ 0 w 2299"/>
                  <a:gd name="T9" fmla="*/ 3870 h 3870"/>
                  <a:gd name="T10" fmla="*/ 0 w 2299"/>
                  <a:gd name="T11" fmla="*/ 1131 h 3870"/>
                </a:gdLst>
                <a:ahLst/>
                <a:cxnLst>
                  <a:cxn ang="0">
                    <a:pos x="T0" y="T1"/>
                  </a:cxn>
                  <a:cxn ang="0">
                    <a:pos x="T2" y="T3"/>
                  </a:cxn>
                  <a:cxn ang="0">
                    <a:pos x="T4" y="T5"/>
                  </a:cxn>
                  <a:cxn ang="0">
                    <a:pos x="T6" y="T7"/>
                  </a:cxn>
                  <a:cxn ang="0">
                    <a:pos x="T8" y="T9"/>
                  </a:cxn>
                  <a:cxn ang="0">
                    <a:pos x="T10" y="T11"/>
                  </a:cxn>
                </a:cxnLst>
                <a:rect l="0" t="0" r="r" b="b"/>
                <a:pathLst>
                  <a:path w="2299" h="3870">
                    <a:moveTo>
                      <a:pt x="0" y="1131"/>
                    </a:moveTo>
                    <a:lnTo>
                      <a:pt x="2272" y="0"/>
                    </a:lnTo>
                    <a:lnTo>
                      <a:pt x="2290" y="9"/>
                    </a:lnTo>
                    <a:lnTo>
                      <a:pt x="2299" y="2514"/>
                    </a:lnTo>
                    <a:lnTo>
                      <a:pt x="0" y="3870"/>
                    </a:lnTo>
                    <a:lnTo>
                      <a:pt x="0" y="1131"/>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94" name="Freeform 15"/>
              <p:cNvSpPr>
                <a:spLocks/>
              </p:cNvSpPr>
              <p:nvPr/>
            </p:nvSpPr>
            <p:spPr bwMode="auto">
              <a:xfrm>
                <a:off x="13174663" y="7005638"/>
                <a:ext cx="1611313" cy="2266950"/>
              </a:xfrm>
              <a:custGeom>
                <a:avLst/>
                <a:gdLst>
                  <a:gd name="T0" fmla="*/ 64 w 113"/>
                  <a:gd name="T1" fmla="*/ 7 h 159"/>
                  <a:gd name="T2" fmla="*/ 0 w 113"/>
                  <a:gd name="T3" fmla="*/ 100 h 159"/>
                  <a:gd name="T4" fmla="*/ 63 w 113"/>
                  <a:gd name="T5" fmla="*/ 146 h 159"/>
                  <a:gd name="T6" fmla="*/ 113 w 113"/>
                  <a:gd name="T7" fmla="*/ 102 h 159"/>
                  <a:gd name="T8" fmla="*/ 95 w 113"/>
                  <a:gd name="T9" fmla="*/ 87 h 159"/>
                  <a:gd name="T10" fmla="*/ 65 w 113"/>
                  <a:gd name="T11" fmla="*/ 115 h 159"/>
                  <a:gd name="T12" fmla="*/ 31 w 113"/>
                  <a:gd name="T13" fmla="*/ 88 h 159"/>
                  <a:gd name="T14" fmla="*/ 65 w 113"/>
                  <a:gd name="T15" fmla="*/ 35 h 159"/>
                  <a:gd name="T16" fmla="*/ 95 w 113"/>
                  <a:gd name="T17" fmla="*/ 41 h 159"/>
                  <a:gd name="T18" fmla="*/ 113 w 113"/>
                  <a:gd name="T19" fmla="*/ 11 h 159"/>
                  <a:gd name="T20" fmla="*/ 64 w 113"/>
                  <a:gd name="T21" fmla="*/ 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59">
                    <a:moveTo>
                      <a:pt x="64" y="7"/>
                    </a:moveTo>
                    <a:cubicBezTo>
                      <a:pt x="28" y="21"/>
                      <a:pt x="0" y="61"/>
                      <a:pt x="0" y="100"/>
                    </a:cubicBezTo>
                    <a:cubicBezTo>
                      <a:pt x="0" y="140"/>
                      <a:pt x="27" y="159"/>
                      <a:pt x="63" y="146"/>
                    </a:cubicBezTo>
                    <a:cubicBezTo>
                      <a:pt x="81" y="139"/>
                      <a:pt x="100" y="121"/>
                      <a:pt x="113" y="102"/>
                    </a:cubicBezTo>
                    <a:cubicBezTo>
                      <a:pt x="95" y="87"/>
                      <a:pt x="95" y="87"/>
                      <a:pt x="95" y="87"/>
                    </a:cubicBezTo>
                    <a:cubicBezTo>
                      <a:pt x="87" y="100"/>
                      <a:pt x="75" y="111"/>
                      <a:pt x="65" y="115"/>
                    </a:cubicBezTo>
                    <a:cubicBezTo>
                      <a:pt x="46" y="122"/>
                      <a:pt x="31" y="110"/>
                      <a:pt x="31" y="88"/>
                    </a:cubicBezTo>
                    <a:cubicBezTo>
                      <a:pt x="31" y="65"/>
                      <a:pt x="46" y="43"/>
                      <a:pt x="65" y="35"/>
                    </a:cubicBezTo>
                    <a:cubicBezTo>
                      <a:pt x="75" y="31"/>
                      <a:pt x="87" y="33"/>
                      <a:pt x="95" y="41"/>
                    </a:cubicBezTo>
                    <a:cubicBezTo>
                      <a:pt x="113" y="11"/>
                      <a:pt x="113" y="11"/>
                      <a:pt x="113" y="11"/>
                    </a:cubicBezTo>
                    <a:cubicBezTo>
                      <a:pt x="101" y="1"/>
                      <a:pt x="82" y="0"/>
                      <a:pt x="64" y="7"/>
                    </a:cubicBezTo>
                    <a:close/>
                  </a:path>
                </a:pathLst>
              </a:custGeom>
              <a:solidFill>
                <a:schemeClr val="accent6">
                  <a:lumMod val="20000"/>
                  <a:lumOff val="80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grpSp>
        <p:nvGrpSpPr>
          <p:cNvPr id="61" name="Group 60"/>
          <p:cNvGrpSpPr/>
          <p:nvPr/>
        </p:nvGrpSpPr>
        <p:grpSpPr>
          <a:xfrm>
            <a:off x="9342437" y="0"/>
            <a:ext cx="5121981" cy="1859280"/>
            <a:chOff x="9266237" y="-30479"/>
            <a:chExt cx="5121981" cy="1859280"/>
          </a:xfrm>
        </p:grpSpPr>
        <p:sp>
          <p:nvSpPr>
            <p:cNvPr id="62"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3" name="TextBox 62"/>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4" name="กลุ่ม 1"/>
            <p:cNvGrpSpPr/>
            <p:nvPr/>
          </p:nvGrpSpPr>
          <p:grpSpPr>
            <a:xfrm>
              <a:off x="10629638" y="960536"/>
              <a:ext cx="2675199" cy="191868"/>
              <a:chOff x="731836" y="7607630"/>
              <a:chExt cx="3043601" cy="240970"/>
            </a:xfrm>
          </p:grpSpPr>
          <p:sp>
            <p:nvSpPr>
              <p:cNvPr id="65"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6"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09136253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down)">
                                      <p:cBhvr>
                                        <p:cTn id="7" dur="500"/>
                                        <p:tgtEl>
                                          <p:spTgt spid="80"/>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85"/>
                                        </p:tgtEl>
                                        <p:attrNameLst>
                                          <p:attrName>style.visibility</p:attrName>
                                        </p:attrNameLst>
                                      </p:cBhvr>
                                      <p:to>
                                        <p:strVal val="visible"/>
                                      </p:to>
                                    </p:set>
                                    <p:animEffect transition="in" filter="wipe(right)">
                                      <p:cBhvr>
                                        <p:cTn id="11" dur="500"/>
                                        <p:tgtEl>
                                          <p:spTgt spid="8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wipe(left)">
                                      <p:cBhvr>
                                        <p:cTn id="15" dur="500"/>
                                        <p:tgtEl>
                                          <p:spTgt spid="9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right)">
                                      <p:cBhvr>
                                        <p:cTn id="19" dur="500"/>
                                        <p:tgtEl>
                                          <p:spTgt spid="3"/>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right)">
                                      <p:cBhvr>
                                        <p:cTn id="23" dur="500"/>
                                        <p:tgtEl>
                                          <p:spTgt spid="11"/>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กลุ่ม 3"/>
          <p:cNvGrpSpPr/>
          <p:nvPr/>
        </p:nvGrpSpPr>
        <p:grpSpPr>
          <a:xfrm>
            <a:off x="2444773" y="3124200"/>
            <a:ext cx="4016993" cy="4318886"/>
            <a:chOff x="2444773" y="3124200"/>
            <a:chExt cx="4016993" cy="4318886"/>
          </a:xfrm>
        </p:grpSpPr>
        <p:grpSp>
          <p:nvGrpSpPr>
            <p:cNvPr id="14" name="กลุ่ม 13"/>
            <p:cNvGrpSpPr/>
            <p:nvPr/>
          </p:nvGrpSpPr>
          <p:grpSpPr>
            <a:xfrm>
              <a:off x="2444773" y="3124200"/>
              <a:ext cx="4016993" cy="4318886"/>
              <a:chOff x="-2087563" y="4185535"/>
              <a:chExt cx="5935662" cy="6381751"/>
            </a:xfrm>
          </p:grpSpPr>
          <p:sp>
            <p:nvSpPr>
              <p:cNvPr id="68" name="Freeform 11"/>
              <p:cNvSpPr>
                <a:spLocks/>
              </p:cNvSpPr>
              <p:nvPr/>
            </p:nvSpPr>
            <p:spPr bwMode="auto">
              <a:xfrm>
                <a:off x="-2087563" y="4185535"/>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69" name="Freeform 12"/>
              <p:cNvSpPr>
                <a:spLocks/>
              </p:cNvSpPr>
              <p:nvPr/>
            </p:nvSpPr>
            <p:spPr bwMode="auto">
              <a:xfrm>
                <a:off x="890587" y="5582535"/>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0" name="Freeform 13"/>
              <p:cNvSpPr>
                <a:spLocks/>
              </p:cNvSpPr>
              <p:nvPr/>
            </p:nvSpPr>
            <p:spPr bwMode="auto">
              <a:xfrm>
                <a:off x="-2087563" y="5441248"/>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34" name="TextBox 31"/>
            <p:cNvSpPr txBox="1">
              <a:spLocks noChangeArrowheads="1"/>
            </p:cNvSpPr>
            <p:nvPr/>
          </p:nvSpPr>
          <p:spPr bwMode="auto">
            <a:xfrm>
              <a:off x="3539750" y="3581400"/>
              <a:ext cx="199268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74</a:t>
              </a:r>
              <a:r>
                <a:rPr lang="id-ID" sz="5400" b="1" dirty="0">
                  <a:solidFill>
                    <a:schemeClr val="bg1"/>
                  </a:solidFill>
                  <a:latin typeface="Lato Black" pitchFamily="34" charset="0"/>
                  <a:ea typeface="Lato Black" pitchFamily="34" charset="0"/>
                  <a:cs typeface="Lato Black" pitchFamily="34" charset="0"/>
                </a:rPr>
                <a:t>%</a:t>
              </a:r>
            </a:p>
          </p:txBody>
        </p:sp>
        <p:sp>
          <p:nvSpPr>
            <p:cNvPr id="44" name="Freeform 94"/>
            <p:cNvSpPr>
              <a:spLocks noEditPoints="1"/>
            </p:cNvSpPr>
            <p:nvPr/>
          </p:nvSpPr>
          <p:spPr bwMode="auto">
            <a:xfrm>
              <a:off x="3134345" y="5334000"/>
              <a:ext cx="874092" cy="692463"/>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9" name="กลุ่ม 8"/>
          <p:cNvGrpSpPr/>
          <p:nvPr/>
        </p:nvGrpSpPr>
        <p:grpSpPr>
          <a:xfrm>
            <a:off x="12884173" y="3197101"/>
            <a:ext cx="4016993" cy="4318886"/>
            <a:chOff x="12884173" y="3197101"/>
            <a:chExt cx="4016993" cy="4318886"/>
          </a:xfrm>
        </p:grpSpPr>
        <p:grpSp>
          <p:nvGrpSpPr>
            <p:cNvPr id="16" name="กลุ่ม 15"/>
            <p:cNvGrpSpPr/>
            <p:nvPr/>
          </p:nvGrpSpPr>
          <p:grpSpPr>
            <a:xfrm>
              <a:off x="12884173" y="3197101"/>
              <a:ext cx="4016993" cy="4318886"/>
              <a:chOff x="10953469" y="4258436"/>
              <a:chExt cx="5935662" cy="6381751"/>
            </a:xfrm>
          </p:grpSpPr>
          <p:sp>
            <p:nvSpPr>
              <p:cNvPr id="6" name="Freeform 11"/>
              <p:cNvSpPr>
                <a:spLocks/>
              </p:cNvSpPr>
              <p:nvPr/>
            </p:nvSpPr>
            <p:spPr bwMode="auto">
              <a:xfrm>
                <a:off x="10953469" y="4258436"/>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7" name="Freeform 12"/>
              <p:cNvSpPr>
                <a:spLocks/>
              </p:cNvSpPr>
              <p:nvPr/>
            </p:nvSpPr>
            <p:spPr bwMode="auto">
              <a:xfrm>
                <a:off x="13931619" y="5655436"/>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13"/>
              <p:cNvSpPr>
                <a:spLocks/>
              </p:cNvSpPr>
              <p:nvPr/>
            </p:nvSpPr>
            <p:spPr bwMode="auto">
              <a:xfrm>
                <a:off x="10953469" y="5514149"/>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0" name="TextBox 31"/>
            <p:cNvSpPr txBox="1">
              <a:spLocks noChangeArrowheads="1"/>
            </p:cNvSpPr>
            <p:nvPr/>
          </p:nvSpPr>
          <p:spPr bwMode="auto">
            <a:xfrm>
              <a:off x="13979150" y="3620370"/>
              <a:ext cx="199268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82</a:t>
              </a:r>
              <a:r>
                <a:rPr lang="id-ID" sz="5400" b="1" dirty="0">
                  <a:solidFill>
                    <a:schemeClr val="bg1"/>
                  </a:solidFill>
                  <a:latin typeface="Lato Black" pitchFamily="34" charset="0"/>
                  <a:ea typeface="Lato Black" pitchFamily="34" charset="0"/>
                  <a:cs typeface="Lato Black" pitchFamily="34" charset="0"/>
                </a:rPr>
                <a:t>%</a:t>
              </a:r>
            </a:p>
          </p:txBody>
        </p:sp>
        <p:grpSp>
          <p:nvGrpSpPr>
            <p:cNvPr id="45" name="กลุ่ม 44"/>
            <p:cNvGrpSpPr/>
            <p:nvPr/>
          </p:nvGrpSpPr>
          <p:grpSpPr>
            <a:xfrm>
              <a:off x="13536975" y="5437593"/>
              <a:ext cx="771925" cy="658407"/>
              <a:chOff x="17753013" y="5292725"/>
              <a:chExt cx="647700" cy="552450"/>
            </a:xfrm>
            <a:solidFill>
              <a:schemeClr val="bg1"/>
            </a:solidFill>
          </p:grpSpPr>
          <p:sp>
            <p:nvSpPr>
              <p:cNvPr id="46"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0" name="กลุ่ม 9"/>
          <p:cNvGrpSpPr/>
          <p:nvPr/>
        </p:nvGrpSpPr>
        <p:grpSpPr>
          <a:xfrm>
            <a:off x="18127044" y="3266950"/>
            <a:ext cx="4016993" cy="4318886"/>
            <a:chOff x="18127044" y="3266950"/>
            <a:chExt cx="4016993" cy="4318886"/>
          </a:xfrm>
        </p:grpSpPr>
        <p:grpSp>
          <p:nvGrpSpPr>
            <p:cNvPr id="17" name="กลุ่ม 16"/>
            <p:cNvGrpSpPr/>
            <p:nvPr/>
          </p:nvGrpSpPr>
          <p:grpSpPr>
            <a:xfrm>
              <a:off x="18127044" y="3266950"/>
              <a:ext cx="4016993" cy="4318886"/>
              <a:chOff x="17500319" y="4328285"/>
              <a:chExt cx="5935662" cy="6381751"/>
            </a:xfrm>
          </p:grpSpPr>
          <p:sp>
            <p:nvSpPr>
              <p:cNvPr id="65" name="Freeform 11"/>
              <p:cNvSpPr>
                <a:spLocks/>
              </p:cNvSpPr>
              <p:nvPr/>
            </p:nvSpPr>
            <p:spPr bwMode="auto">
              <a:xfrm>
                <a:off x="17500319" y="4328285"/>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66" name="Freeform 12"/>
              <p:cNvSpPr>
                <a:spLocks/>
              </p:cNvSpPr>
              <p:nvPr/>
            </p:nvSpPr>
            <p:spPr bwMode="auto">
              <a:xfrm>
                <a:off x="20478469" y="5725285"/>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67" name="Freeform 13"/>
              <p:cNvSpPr>
                <a:spLocks/>
              </p:cNvSpPr>
              <p:nvPr/>
            </p:nvSpPr>
            <p:spPr bwMode="auto">
              <a:xfrm>
                <a:off x="17500319" y="5583998"/>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3" name="TextBox 31"/>
            <p:cNvSpPr txBox="1">
              <a:spLocks noChangeArrowheads="1"/>
            </p:cNvSpPr>
            <p:nvPr/>
          </p:nvSpPr>
          <p:spPr bwMode="auto">
            <a:xfrm>
              <a:off x="19255798" y="3733800"/>
              <a:ext cx="199268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65</a:t>
              </a:r>
              <a:r>
                <a:rPr lang="id-ID" sz="5400" b="1" dirty="0">
                  <a:solidFill>
                    <a:schemeClr val="bg1"/>
                  </a:solidFill>
                  <a:latin typeface="Lato Black" pitchFamily="34" charset="0"/>
                  <a:ea typeface="Lato Black" pitchFamily="34" charset="0"/>
                  <a:cs typeface="Lato Black" pitchFamily="34" charset="0"/>
                </a:rPr>
                <a:t>%</a:t>
              </a:r>
            </a:p>
          </p:txBody>
        </p:sp>
        <p:sp>
          <p:nvSpPr>
            <p:cNvPr id="49" name="Freeform 147"/>
            <p:cNvSpPr>
              <a:spLocks noEditPoints="1"/>
            </p:cNvSpPr>
            <p:nvPr/>
          </p:nvSpPr>
          <p:spPr bwMode="auto">
            <a:xfrm>
              <a:off x="18769960" y="5479608"/>
              <a:ext cx="783277" cy="624351"/>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5" name="กลุ่ม 4"/>
          <p:cNvGrpSpPr/>
          <p:nvPr/>
        </p:nvGrpSpPr>
        <p:grpSpPr>
          <a:xfrm>
            <a:off x="7702573" y="3194049"/>
            <a:ext cx="4016993" cy="4318886"/>
            <a:chOff x="7702573" y="3194049"/>
            <a:chExt cx="4016993" cy="4318886"/>
          </a:xfrm>
        </p:grpSpPr>
        <p:grpSp>
          <p:nvGrpSpPr>
            <p:cNvPr id="15" name="กลุ่ม 14"/>
            <p:cNvGrpSpPr/>
            <p:nvPr/>
          </p:nvGrpSpPr>
          <p:grpSpPr>
            <a:xfrm>
              <a:off x="7702573" y="3194049"/>
              <a:ext cx="4016993" cy="4318886"/>
              <a:chOff x="4459287" y="4255384"/>
              <a:chExt cx="5935662" cy="6381751"/>
            </a:xfrm>
          </p:grpSpPr>
          <p:sp>
            <p:nvSpPr>
              <p:cNvPr id="71" name="Freeform 11"/>
              <p:cNvSpPr>
                <a:spLocks/>
              </p:cNvSpPr>
              <p:nvPr/>
            </p:nvSpPr>
            <p:spPr bwMode="auto">
              <a:xfrm>
                <a:off x="4459287" y="4255384"/>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72" name="Freeform 12"/>
              <p:cNvSpPr>
                <a:spLocks/>
              </p:cNvSpPr>
              <p:nvPr/>
            </p:nvSpPr>
            <p:spPr bwMode="auto">
              <a:xfrm>
                <a:off x="7437437" y="5652384"/>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3" name="Freeform 13"/>
              <p:cNvSpPr>
                <a:spLocks/>
              </p:cNvSpPr>
              <p:nvPr/>
            </p:nvSpPr>
            <p:spPr bwMode="auto">
              <a:xfrm>
                <a:off x="4459287" y="5511097"/>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37" name="TextBox 31"/>
            <p:cNvSpPr txBox="1">
              <a:spLocks noChangeArrowheads="1"/>
            </p:cNvSpPr>
            <p:nvPr/>
          </p:nvSpPr>
          <p:spPr bwMode="auto">
            <a:xfrm>
              <a:off x="8816398" y="3694830"/>
              <a:ext cx="199268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5400" b="1" dirty="0">
                  <a:solidFill>
                    <a:schemeClr val="bg1"/>
                  </a:solidFill>
                  <a:latin typeface="Lato Black" pitchFamily="34" charset="0"/>
                  <a:ea typeface="Lato Black" pitchFamily="34" charset="0"/>
                  <a:cs typeface="Lato Black" pitchFamily="34" charset="0"/>
                </a:rPr>
                <a:t>39</a:t>
              </a:r>
              <a:r>
                <a:rPr lang="id-ID" sz="5400" b="1" dirty="0">
                  <a:solidFill>
                    <a:schemeClr val="bg1"/>
                  </a:solidFill>
                  <a:latin typeface="Lato Black" pitchFamily="34" charset="0"/>
                  <a:ea typeface="Lato Black" pitchFamily="34" charset="0"/>
                  <a:cs typeface="Lato Black" pitchFamily="34" charset="0"/>
                </a:rPr>
                <a:t>%</a:t>
              </a:r>
            </a:p>
          </p:txBody>
        </p:sp>
        <p:grpSp>
          <p:nvGrpSpPr>
            <p:cNvPr id="50" name="กลุ่ม 49"/>
            <p:cNvGrpSpPr/>
            <p:nvPr/>
          </p:nvGrpSpPr>
          <p:grpSpPr>
            <a:xfrm>
              <a:off x="8289680" y="5483000"/>
              <a:ext cx="964906" cy="556240"/>
              <a:chOff x="15638463" y="11396663"/>
              <a:chExt cx="809625" cy="466725"/>
            </a:xfrm>
            <a:solidFill>
              <a:schemeClr val="bg1"/>
            </a:solidFill>
          </p:grpSpPr>
          <p:sp>
            <p:nvSpPr>
              <p:cNvPr id="51" name="Freeform 189"/>
              <p:cNvSpPr>
                <a:spLocks/>
              </p:cNvSpPr>
              <p:nvPr/>
            </p:nvSpPr>
            <p:spPr bwMode="auto">
              <a:xfrm>
                <a:off x="16019463" y="11396663"/>
                <a:ext cx="428625" cy="314325"/>
              </a:xfrm>
              <a:custGeom>
                <a:avLst/>
                <a:gdLst>
                  <a:gd name="T0" fmla="*/ 36 w 45"/>
                  <a:gd name="T1" fmla="*/ 12 h 33"/>
                  <a:gd name="T2" fmla="*/ 28 w 45"/>
                  <a:gd name="T3" fmla="*/ 6 h 33"/>
                  <a:gd name="T4" fmla="*/ 26 w 45"/>
                  <a:gd name="T5" fmla="*/ 6 h 33"/>
                  <a:gd name="T6" fmla="*/ 16 w 45"/>
                  <a:gd name="T7" fmla="*/ 0 h 33"/>
                  <a:gd name="T8" fmla="*/ 5 w 45"/>
                  <a:gd name="T9" fmla="*/ 9 h 33"/>
                  <a:gd name="T10" fmla="*/ 0 w 45"/>
                  <a:gd name="T11" fmla="*/ 11 h 33"/>
                  <a:gd name="T12" fmla="*/ 1 w 45"/>
                  <a:gd name="T13" fmla="*/ 13 h 33"/>
                  <a:gd name="T14" fmla="*/ 3 w 45"/>
                  <a:gd name="T15" fmla="*/ 12 h 33"/>
                  <a:gd name="T16" fmla="*/ 3 w 45"/>
                  <a:gd name="T17" fmla="*/ 12 h 33"/>
                  <a:gd name="T18" fmla="*/ 6 w 45"/>
                  <a:gd name="T19" fmla="*/ 12 h 33"/>
                  <a:gd name="T20" fmla="*/ 7 w 45"/>
                  <a:gd name="T21" fmla="*/ 11 h 33"/>
                  <a:gd name="T22" fmla="*/ 16 w 45"/>
                  <a:gd name="T23" fmla="*/ 3 h 33"/>
                  <a:gd name="T24" fmla="*/ 24 w 45"/>
                  <a:gd name="T25" fmla="*/ 8 h 33"/>
                  <a:gd name="T26" fmla="*/ 26 w 45"/>
                  <a:gd name="T27" fmla="*/ 9 h 33"/>
                  <a:gd name="T28" fmla="*/ 28 w 45"/>
                  <a:gd name="T29" fmla="*/ 9 h 33"/>
                  <a:gd name="T30" fmla="*/ 34 w 45"/>
                  <a:gd name="T31" fmla="*/ 14 h 33"/>
                  <a:gd name="T32" fmla="*/ 35 w 45"/>
                  <a:gd name="T33" fmla="*/ 14 h 33"/>
                  <a:gd name="T34" fmla="*/ 35 w 45"/>
                  <a:gd name="T35" fmla="*/ 14 h 33"/>
                  <a:gd name="T36" fmla="*/ 43 w 45"/>
                  <a:gd name="T37" fmla="*/ 22 h 33"/>
                  <a:gd name="T38" fmla="*/ 34 w 45"/>
                  <a:gd name="T39" fmla="*/ 31 h 33"/>
                  <a:gd name="T40" fmla="*/ 27 w 45"/>
                  <a:gd name="T41" fmla="*/ 31 h 33"/>
                  <a:gd name="T42" fmla="*/ 27 w 45"/>
                  <a:gd name="T43" fmla="*/ 33 h 33"/>
                  <a:gd name="T44" fmla="*/ 34 w 45"/>
                  <a:gd name="T45" fmla="*/ 33 h 33"/>
                  <a:gd name="T46" fmla="*/ 45 w 45"/>
                  <a:gd name="T47" fmla="*/ 22 h 33"/>
                  <a:gd name="T48" fmla="*/ 36 w 45"/>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33">
                    <a:moveTo>
                      <a:pt x="36" y="12"/>
                    </a:moveTo>
                    <a:cubicBezTo>
                      <a:pt x="35" y="9"/>
                      <a:pt x="32" y="6"/>
                      <a:pt x="28" y="6"/>
                    </a:cubicBezTo>
                    <a:cubicBezTo>
                      <a:pt x="27" y="6"/>
                      <a:pt x="27" y="6"/>
                      <a:pt x="26" y="6"/>
                    </a:cubicBezTo>
                    <a:cubicBezTo>
                      <a:pt x="24" y="3"/>
                      <a:pt x="20" y="0"/>
                      <a:pt x="16" y="0"/>
                    </a:cubicBezTo>
                    <a:cubicBezTo>
                      <a:pt x="11" y="0"/>
                      <a:pt x="6" y="4"/>
                      <a:pt x="5" y="9"/>
                    </a:cubicBezTo>
                    <a:cubicBezTo>
                      <a:pt x="3" y="10"/>
                      <a:pt x="2" y="10"/>
                      <a:pt x="0" y="11"/>
                    </a:cubicBezTo>
                    <a:cubicBezTo>
                      <a:pt x="1" y="12"/>
                      <a:pt x="1" y="12"/>
                      <a:pt x="1" y="13"/>
                    </a:cubicBezTo>
                    <a:cubicBezTo>
                      <a:pt x="2" y="12"/>
                      <a:pt x="2" y="12"/>
                      <a:pt x="3" y="12"/>
                    </a:cubicBezTo>
                    <a:cubicBezTo>
                      <a:pt x="3" y="12"/>
                      <a:pt x="3" y="12"/>
                      <a:pt x="3" y="12"/>
                    </a:cubicBezTo>
                    <a:cubicBezTo>
                      <a:pt x="4" y="12"/>
                      <a:pt x="5" y="12"/>
                      <a:pt x="6" y="12"/>
                    </a:cubicBezTo>
                    <a:cubicBezTo>
                      <a:pt x="6" y="12"/>
                      <a:pt x="7" y="11"/>
                      <a:pt x="7" y="11"/>
                    </a:cubicBezTo>
                    <a:cubicBezTo>
                      <a:pt x="8" y="6"/>
                      <a:pt x="11" y="3"/>
                      <a:pt x="16" y="3"/>
                    </a:cubicBezTo>
                    <a:cubicBezTo>
                      <a:pt x="20" y="3"/>
                      <a:pt x="23" y="5"/>
                      <a:pt x="24" y="8"/>
                    </a:cubicBezTo>
                    <a:cubicBezTo>
                      <a:pt x="25" y="9"/>
                      <a:pt x="25" y="9"/>
                      <a:pt x="26" y="9"/>
                    </a:cubicBezTo>
                    <a:cubicBezTo>
                      <a:pt x="27" y="9"/>
                      <a:pt x="27" y="9"/>
                      <a:pt x="28" y="9"/>
                    </a:cubicBezTo>
                    <a:cubicBezTo>
                      <a:pt x="31" y="9"/>
                      <a:pt x="33" y="11"/>
                      <a:pt x="34" y="14"/>
                    </a:cubicBezTo>
                    <a:cubicBezTo>
                      <a:pt x="34" y="14"/>
                      <a:pt x="35" y="14"/>
                      <a:pt x="35" y="14"/>
                    </a:cubicBezTo>
                    <a:cubicBezTo>
                      <a:pt x="35" y="14"/>
                      <a:pt x="35" y="14"/>
                      <a:pt x="35" y="14"/>
                    </a:cubicBezTo>
                    <a:cubicBezTo>
                      <a:pt x="40" y="14"/>
                      <a:pt x="43" y="18"/>
                      <a:pt x="43" y="22"/>
                    </a:cubicBezTo>
                    <a:cubicBezTo>
                      <a:pt x="43" y="26"/>
                      <a:pt x="39" y="31"/>
                      <a:pt x="34" y="31"/>
                    </a:cubicBezTo>
                    <a:cubicBezTo>
                      <a:pt x="27" y="31"/>
                      <a:pt x="27" y="31"/>
                      <a:pt x="27" y="31"/>
                    </a:cubicBezTo>
                    <a:cubicBezTo>
                      <a:pt x="27" y="31"/>
                      <a:pt x="27" y="32"/>
                      <a:pt x="27" y="33"/>
                    </a:cubicBezTo>
                    <a:cubicBezTo>
                      <a:pt x="34" y="33"/>
                      <a:pt x="34" y="33"/>
                      <a:pt x="34" y="33"/>
                    </a:cubicBezTo>
                    <a:cubicBezTo>
                      <a:pt x="40" y="33"/>
                      <a:pt x="45" y="28"/>
                      <a:pt x="45" y="22"/>
                    </a:cubicBezTo>
                    <a:cubicBezTo>
                      <a:pt x="45" y="17"/>
                      <a:pt x="41" y="12"/>
                      <a:pt x="3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 name="Freeform 190"/>
              <p:cNvSpPr>
                <a:spLocks noEditPoints="1"/>
              </p:cNvSpPr>
              <p:nvPr/>
            </p:nvSpPr>
            <p:spPr bwMode="auto">
              <a:xfrm>
                <a:off x="15638463" y="11453813"/>
                <a:ext cx="628650" cy="409575"/>
              </a:xfrm>
              <a:custGeom>
                <a:avLst/>
                <a:gdLst>
                  <a:gd name="T0" fmla="*/ 54 w 66"/>
                  <a:gd name="T1" fmla="*/ 16 h 43"/>
                  <a:gd name="T2" fmla="*/ 43 w 66"/>
                  <a:gd name="T3" fmla="*/ 8 h 43"/>
                  <a:gd name="T4" fmla="*/ 41 w 66"/>
                  <a:gd name="T5" fmla="*/ 8 h 43"/>
                  <a:gd name="T6" fmla="*/ 27 w 66"/>
                  <a:gd name="T7" fmla="*/ 0 h 43"/>
                  <a:gd name="T8" fmla="*/ 12 w 66"/>
                  <a:gd name="T9" fmla="*/ 12 h 43"/>
                  <a:gd name="T10" fmla="*/ 0 w 66"/>
                  <a:gd name="T11" fmla="*/ 27 h 43"/>
                  <a:gd name="T12" fmla="*/ 14 w 66"/>
                  <a:gd name="T13" fmla="*/ 43 h 43"/>
                  <a:gd name="T14" fmla="*/ 52 w 66"/>
                  <a:gd name="T15" fmla="*/ 43 h 43"/>
                  <a:gd name="T16" fmla="*/ 66 w 66"/>
                  <a:gd name="T17" fmla="*/ 29 h 43"/>
                  <a:gd name="T18" fmla="*/ 54 w 66"/>
                  <a:gd name="T19" fmla="*/ 16 h 43"/>
                  <a:gd name="T20" fmla="*/ 52 w 66"/>
                  <a:gd name="T21" fmla="*/ 40 h 43"/>
                  <a:gd name="T22" fmla="*/ 14 w 66"/>
                  <a:gd name="T23" fmla="*/ 40 h 43"/>
                  <a:gd name="T24" fmla="*/ 3 w 66"/>
                  <a:gd name="T25" fmla="*/ 27 h 43"/>
                  <a:gd name="T26" fmla="*/ 14 w 66"/>
                  <a:gd name="T27" fmla="*/ 15 h 43"/>
                  <a:gd name="T28" fmla="*/ 15 w 66"/>
                  <a:gd name="T29" fmla="*/ 13 h 43"/>
                  <a:gd name="T30" fmla="*/ 27 w 66"/>
                  <a:gd name="T31" fmla="*/ 3 h 43"/>
                  <a:gd name="T32" fmla="*/ 38 w 66"/>
                  <a:gd name="T33" fmla="*/ 10 h 43"/>
                  <a:gd name="T34" fmla="*/ 40 w 66"/>
                  <a:gd name="T35" fmla="*/ 11 h 43"/>
                  <a:gd name="T36" fmla="*/ 43 w 66"/>
                  <a:gd name="T37" fmla="*/ 11 h 43"/>
                  <a:gd name="T38" fmla="*/ 51 w 66"/>
                  <a:gd name="T39" fmla="*/ 17 h 43"/>
                  <a:gd name="T40" fmla="*/ 53 w 66"/>
                  <a:gd name="T41" fmla="*/ 19 h 43"/>
                  <a:gd name="T42" fmla="*/ 53 w 66"/>
                  <a:gd name="T43" fmla="*/ 19 h 43"/>
                  <a:gd name="T44" fmla="*/ 63 w 66"/>
                  <a:gd name="T45" fmla="*/ 29 h 43"/>
                  <a:gd name="T46" fmla="*/ 52 w 66"/>
                  <a:gd name="T47"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 h="43">
                    <a:moveTo>
                      <a:pt x="54" y="16"/>
                    </a:moveTo>
                    <a:cubicBezTo>
                      <a:pt x="52" y="11"/>
                      <a:pt x="48" y="8"/>
                      <a:pt x="43" y="8"/>
                    </a:cubicBezTo>
                    <a:cubicBezTo>
                      <a:pt x="42" y="8"/>
                      <a:pt x="41" y="8"/>
                      <a:pt x="41" y="8"/>
                    </a:cubicBezTo>
                    <a:cubicBezTo>
                      <a:pt x="38" y="3"/>
                      <a:pt x="33" y="0"/>
                      <a:pt x="27" y="0"/>
                    </a:cubicBezTo>
                    <a:cubicBezTo>
                      <a:pt x="20" y="0"/>
                      <a:pt x="14" y="5"/>
                      <a:pt x="12" y="12"/>
                    </a:cubicBezTo>
                    <a:cubicBezTo>
                      <a:pt x="5" y="13"/>
                      <a:pt x="0" y="20"/>
                      <a:pt x="0" y="27"/>
                    </a:cubicBezTo>
                    <a:cubicBezTo>
                      <a:pt x="0" y="35"/>
                      <a:pt x="6" y="43"/>
                      <a:pt x="14" y="43"/>
                    </a:cubicBezTo>
                    <a:cubicBezTo>
                      <a:pt x="52" y="43"/>
                      <a:pt x="52" y="43"/>
                      <a:pt x="52" y="43"/>
                    </a:cubicBezTo>
                    <a:cubicBezTo>
                      <a:pt x="59" y="43"/>
                      <a:pt x="66" y="36"/>
                      <a:pt x="66" y="29"/>
                    </a:cubicBezTo>
                    <a:cubicBezTo>
                      <a:pt x="66" y="22"/>
                      <a:pt x="61" y="16"/>
                      <a:pt x="54" y="16"/>
                    </a:cubicBezTo>
                    <a:close/>
                    <a:moveTo>
                      <a:pt x="52" y="40"/>
                    </a:moveTo>
                    <a:cubicBezTo>
                      <a:pt x="14" y="40"/>
                      <a:pt x="14" y="40"/>
                      <a:pt x="14" y="40"/>
                    </a:cubicBezTo>
                    <a:cubicBezTo>
                      <a:pt x="7" y="40"/>
                      <a:pt x="3" y="34"/>
                      <a:pt x="3" y="27"/>
                    </a:cubicBezTo>
                    <a:cubicBezTo>
                      <a:pt x="3" y="21"/>
                      <a:pt x="8" y="16"/>
                      <a:pt x="14" y="15"/>
                    </a:cubicBezTo>
                    <a:cubicBezTo>
                      <a:pt x="15" y="15"/>
                      <a:pt x="15" y="14"/>
                      <a:pt x="15" y="13"/>
                    </a:cubicBezTo>
                    <a:cubicBezTo>
                      <a:pt x="16" y="7"/>
                      <a:pt x="21" y="3"/>
                      <a:pt x="27" y="3"/>
                    </a:cubicBezTo>
                    <a:cubicBezTo>
                      <a:pt x="32" y="3"/>
                      <a:pt x="37" y="6"/>
                      <a:pt x="38" y="10"/>
                    </a:cubicBezTo>
                    <a:cubicBezTo>
                      <a:pt x="39" y="11"/>
                      <a:pt x="40" y="11"/>
                      <a:pt x="40" y="11"/>
                    </a:cubicBezTo>
                    <a:cubicBezTo>
                      <a:pt x="41" y="11"/>
                      <a:pt x="42" y="11"/>
                      <a:pt x="43" y="11"/>
                    </a:cubicBezTo>
                    <a:cubicBezTo>
                      <a:pt x="47" y="11"/>
                      <a:pt x="50" y="14"/>
                      <a:pt x="51" y="17"/>
                    </a:cubicBezTo>
                    <a:cubicBezTo>
                      <a:pt x="51" y="18"/>
                      <a:pt x="52" y="19"/>
                      <a:pt x="53" y="19"/>
                    </a:cubicBezTo>
                    <a:cubicBezTo>
                      <a:pt x="53" y="19"/>
                      <a:pt x="53" y="19"/>
                      <a:pt x="53" y="19"/>
                    </a:cubicBezTo>
                    <a:cubicBezTo>
                      <a:pt x="58" y="19"/>
                      <a:pt x="63" y="23"/>
                      <a:pt x="63" y="29"/>
                    </a:cubicBezTo>
                    <a:cubicBezTo>
                      <a:pt x="63" y="35"/>
                      <a:pt x="57" y="40"/>
                      <a:pt x="5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79" name="TextBox 31"/>
          <p:cNvSpPr txBox="1">
            <a:spLocks noChangeArrowheads="1"/>
          </p:cNvSpPr>
          <p:nvPr/>
        </p:nvSpPr>
        <p:spPr bwMode="auto">
          <a:xfrm>
            <a:off x="2332037" y="9056228"/>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4"/>
                </a:solidFill>
                <a:latin typeface="Lato Black" pitchFamily="34" charset="0"/>
                <a:ea typeface="Lato Black" pitchFamily="34" charset="0"/>
                <a:cs typeface="Lato Black" pitchFamily="34" charset="0"/>
              </a:rPr>
              <a:t>Knowledge</a:t>
            </a:r>
          </a:p>
        </p:txBody>
      </p:sp>
      <p:cxnSp>
        <p:nvCxnSpPr>
          <p:cNvPr id="80" name="ตัวเชื่อมต่อตรง 237"/>
          <p:cNvCxnSpPr/>
          <p:nvPr/>
        </p:nvCxnSpPr>
        <p:spPr>
          <a:xfrm flipV="1">
            <a:off x="4389437" y="7517261"/>
            <a:ext cx="19351" cy="115627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81" name="TextBox 80"/>
          <p:cNvSpPr txBox="1"/>
          <p:nvPr/>
        </p:nvSpPr>
        <p:spPr>
          <a:xfrm>
            <a:off x="2560637" y="974277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82" name="TextBox 31"/>
          <p:cNvSpPr txBox="1">
            <a:spLocks noChangeArrowheads="1"/>
          </p:cNvSpPr>
          <p:nvPr/>
        </p:nvSpPr>
        <p:spPr bwMode="auto">
          <a:xfrm>
            <a:off x="7513637" y="9111712"/>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5"/>
                </a:solidFill>
                <a:latin typeface="Lato Black" pitchFamily="34" charset="0"/>
                <a:ea typeface="Lato Black" pitchFamily="34" charset="0"/>
                <a:cs typeface="Lato Black" pitchFamily="34" charset="0"/>
              </a:rPr>
              <a:t>Data Cloud</a:t>
            </a:r>
          </a:p>
        </p:txBody>
      </p:sp>
      <p:cxnSp>
        <p:nvCxnSpPr>
          <p:cNvPr id="83" name="ตัวเชื่อมต่อตรง 237"/>
          <p:cNvCxnSpPr/>
          <p:nvPr/>
        </p:nvCxnSpPr>
        <p:spPr>
          <a:xfrm flipV="1">
            <a:off x="9666085" y="7630691"/>
            <a:ext cx="19351" cy="115627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a:xfrm>
            <a:off x="7837285" y="985620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85" name="TextBox 31"/>
          <p:cNvSpPr txBox="1">
            <a:spLocks noChangeArrowheads="1"/>
          </p:cNvSpPr>
          <p:nvPr/>
        </p:nvSpPr>
        <p:spPr bwMode="auto">
          <a:xfrm>
            <a:off x="12695237" y="9056228"/>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3"/>
                </a:solidFill>
                <a:latin typeface="Lato Black" pitchFamily="34" charset="0"/>
                <a:ea typeface="Lato Black" pitchFamily="34" charset="0"/>
                <a:cs typeface="Lato Black" pitchFamily="34" charset="0"/>
              </a:rPr>
              <a:t>Partners</a:t>
            </a:r>
          </a:p>
        </p:txBody>
      </p:sp>
      <p:cxnSp>
        <p:nvCxnSpPr>
          <p:cNvPr id="86" name="ตัวเชื่อมต่อตรง 237"/>
          <p:cNvCxnSpPr/>
          <p:nvPr/>
        </p:nvCxnSpPr>
        <p:spPr>
          <a:xfrm flipV="1">
            <a:off x="14828837" y="7556231"/>
            <a:ext cx="19351" cy="115627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87" name="TextBox 86"/>
          <p:cNvSpPr txBox="1"/>
          <p:nvPr/>
        </p:nvSpPr>
        <p:spPr>
          <a:xfrm>
            <a:off x="13000037" y="978174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88" name="ตัวเชื่อมต่อตรง 237"/>
          <p:cNvCxnSpPr/>
          <p:nvPr/>
        </p:nvCxnSpPr>
        <p:spPr>
          <a:xfrm flipV="1">
            <a:off x="20105485" y="7669661"/>
            <a:ext cx="19351" cy="115627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90" name="TextBox 31"/>
          <p:cNvSpPr txBox="1">
            <a:spLocks noChangeArrowheads="1"/>
          </p:cNvSpPr>
          <p:nvPr/>
        </p:nvSpPr>
        <p:spPr bwMode="auto">
          <a:xfrm>
            <a:off x="17876837" y="9111712"/>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6"/>
                </a:solidFill>
                <a:latin typeface="Lato Black" pitchFamily="34" charset="0"/>
                <a:ea typeface="Lato Black" pitchFamily="34" charset="0"/>
                <a:cs typeface="Lato Black" pitchFamily="34" charset="0"/>
              </a:rPr>
              <a:t>Advertise</a:t>
            </a:r>
          </a:p>
        </p:txBody>
      </p:sp>
      <p:sp>
        <p:nvSpPr>
          <p:cNvPr id="91" name="TextBox 90"/>
          <p:cNvSpPr txBox="1"/>
          <p:nvPr/>
        </p:nvSpPr>
        <p:spPr>
          <a:xfrm>
            <a:off x="18276685" y="989517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57" name="Group 56"/>
          <p:cNvGrpSpPr/>
          <p:nvPr/>
        </p:nvGrpSpPr>
        <p:grpSpPr>
          <a:xfrm>
            <a:off x="9342437" y="0"/>
            <a:ext cx="5121981" cy="1859280"/>
            <a:chOff x="9266237" y="-30479"/>
            <a:chExt cx="5121981" cy="1859280"/>
          </a:xfrm>
        </p:grpSpPr>
        <p:sp>
          <p:nvSpPr>
            <p:cNvPr id="58"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9" name="TextBox 58"/>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0" name="กลุ่ม 1"/>
            <p:cNvGrpSpPr/>
            <p:nvPr/>
          </p:nvGrpSpPr>
          <p:grpSpPr>
            <a:xfrm>
              <a:off x="10629638" y="960536"/>
              <a:ext cx="2675199" cy="191868"/>
              <a:chOff x="731836" y="7607630"/>
              <a:chExt cx="3043601" cy="240970"/>
            </a:xfrm>
          </p:grpSpPr>
          <p:sp>
            <p:nvSpPr>
              <p:cNvPr id="61"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2"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3"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4"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508350373"/>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80"/>
                                        </p:tgtEl>
                                        <p:attrNameLst>
                                          <p:attrName>style.visibility</p:attrName>
                                        </p:attrNameLst>
                                      </p:cBhvr>
                                      <p:to>
                                        <p:strVal val="visible"/>
                                      </p:to>
                                    </p:set>
                                    <p:animEffect transition="in" filter="wipe(up)">
                                      <p:cBhvr>
                                        <p:cTn id="23" dur="250"/>
                                        <p:tgtEl>
                                          <p:spTgt spid="80"/>
                                        </p:tgtEl>
                                      </p:cBhvr>
                                    </p:animEffect>
                                  </p:childTnLst>
                                </p:cTn>
                              </p:par>
                            </p:childTnLst>
                          </p:cTn>
                        </p:par>
                        <p:par>
                          <p:cTn id="24" fill="hold">
                            <p:stCondLst>
                              <p:cond delay="2250"/>
                            </p:stCondLst>
                            <p:childTnLst>
                              <p:par>
                                <p:cTn id="25" presetID="53" presetClass="entr" presetSubtype="16" fill="hold" grpId="0" nodeType="afterEffect">
                                  <p:stCondLst>
                                    <p:cond delay="0"/>
                                  </p:stCondLst>
                                  <p:childTnLst>
                                    <p:set>
                                      <p:cBhvr>
                                        <p:cTn id="26" dur="1" fill="hold">
                                          <p:stCondLst>
                                            <p:cond delay="0"/>
                                          </p:stCondLst>
                                        </p:cTn>
                                        <p:tgtEl>
                                          <p:spTgt spid="79"/>
                                        </p:tgtEl>
                                        <p:attrNameLst>
                                          <p:attrName>style.visibility</p:attrName>
                                        </p:attrNameLst>
                                      </p:cBhvr>
                                      <p:to>
                                        <p:strVal val="visible"/>
                                      </p:to>
                                    </p:set>
                                    <p:anim calcmode="lin" valueType="num">
                                      <p:cBhvr>
                                        <p:cTn id="27" dur="500" fill="hold"/>
                                        <p:tgtEl>
                                          <p:spTgt spid="79"/>
                                        </p:tgtEl>
                                        <p:attrNameLst>
                                          <p:attrName>ppt_w</p:attrName>
                                        </p:attrNameLst>
                                      </p:cBhvr>
                                      <p:tavLst>
                                        <p:tav tm="0">
                                          <p:val>
                                            <p:fltVal val="0"/>
                                          </p:val>
                                        </p:tav>
                                        <p:tav tm="100000">
                                          <p:val>
                                            <p:strVal val="#ppt_w"/>
                                          </p:val>
                                        </p:tav>
                                      </p:tavLst>
                                    </p:anim>
                                    <p:anim calcmode="lin" valueType="num">
                                      <p:cBhvr>
                                        <p:cTn id="28" dur="500" fill="hold"/>
                                        <p:tgtEl>
                                          <p:spTgt spid="79"/>
                                        </p:tgtEl>
                                        <p:attrNameLst>
                                          <p:attrName>ppt_h</p:attrName>
                                        </p:attrNameLst>
                                      </p:cBhvr>
                                      <p:tavLst>
                                        <p:tav tm="0">
                                          <p:val>
                                            <p:fltVal val="0"/>
                                          </p:val>
                                        </p:tav>
                                        <p:tav tm="100000">
                                          <p:val>
                                            <p:strVal val="#ppt_h"/>
                                          </p:val>
                                        </p:tav>
                                      </p:tavLst>
                                    </p:anim>
                                    <p:animEffect transition="in" filter="fade">
                                      <p:cBhvr>
                                        <p:cTn id="29" dur="500"/>
                                        <p:tgtEl>
                                          <p:spTgt spid="79"/>
                                        </p:tgtEl>
                                      </p:cBhvr>
                                    </p:animEffect>
                                  </p:childTnLst>
                                </p:cTn>
                              </p:par>
                            </p:childTnLst>
                          </p:cTn>
                        </p:par>
                        <p:par>
                          <p:cTn id="30" fill="hold">
                            <p:stCondLst>
                              <p:cond delay="2750"/>
                            </p:stCondLst>
                            <p:childTnLst>
                              <p:par>
                                <p:cTn id="31" presetID="22" presetClass="entr" presetSubtype="8" fill="hold" grpId="0" nodeType="afterEffect">
                                  <p:stCondLst>
                                    <p:cond delay="0"/>
                                  </p:stCondLst>
                                  <p:childTnLst>
                                    <p:set>
                                      <p:cBhvr>
                                        <p:cTn id="32" dur="1" fill="hold">
                                          <p:stCondLst>
                                            <p:cond delay="0"/>
                                          </p:stCondLst>
                                        </p:cTn>
                                        <p:tgtEl>
                                          <p:spTgt spid="81"/>
                                        </p:tgtEl>
                                        <p:attrNameLst>
                                          <p:attrName>style.visibility</p:attrName>
                                        </p:attrNameLst>
                                      </p:cBhvr>
                                      <p:to>
                                        <p:strVal val="visible"/>
                                      </p:to>
                                    </p:set>
                                    <p:animEffect transition="in" filter="wipe(left)">
                                      <p:cBhvr>
                                        <p:cTn id="33" dur="500"/>
                                        <p:tgtEl>
                                          <p:spTgt spid="81"/>
                                        </p:tgtEl>
                                      </p:cBhvr>
                                    </p:animEffect>
                                  </p:childTnLst>
                                </p:cTn>
                              </p:par>
                            </p:childTnLst>
                          </p:cTn>
                        </p:par>
                        <p:par>
                          <p:cTn id="34" fill="hold">
                            <p:stCondLst>
                              <p:cond delay="3250"/>
                            </p:stCondLst>
                            <p:childTnLst>
                              <p:par>
                                <p:cTn id="35" presetID="22" presetClass="entr" presetSubtype="1" fill="hold" nodeType="afterEffect">
                                  <p:stCondLst>
                                    <p:cond delay="0"/>
                                  </p:stCondLst>
                                  <p:childTnLst>
                                    <p:set>
                                      <p:cBhvr>
                                        <p:cTn id="36" dur="1" fill="hold">
                                          <p:stCondLst>
                                            <p:cond delay="0"/>
                                          </p:stCondLst>
                                        </p:cTn>
                                        <p:tgtEl>
                                          <p:spTgt spid="83"/>
                                        </p:tgtEl>
                                        <p:attrNameLst>
                                          <p:attrName>style.visibility</p:attrName>
                                        </p:attrNameLst>
                                      </p:cBhvr>
                                      <p:to>
                                        <p:strVal val="visible"/>
                                      </p:to>
                                    </p:set>
                                    <p:animEffect transition="in" filter="wipe(up)">
                                      <p:cBhvr>
                                        <p:cTn id="37" dur="250"/>
                                        <p:tgtEl>
                                          <p:spTgt spid="83"/>
                                        </p:tgtEl>
                                      </p:cBhvr>
                                    </p:animEffect>
                                  </p:childTnLst>
                                </p:cTn>
                              </p:par>
                            </p:childTnLst>
                          </p:cTn>
                        </p:par>
                        <p:par>
                          <p:cTn id="38" fill="hold">
                            <p:stCondLst>
                              <p:cond delay="3500"/>
                            </p:stCondLst>
                            <p:childTnLst>
                              <p:par>
                                <p:cTn id="39" presetID="53" presetClass="entr" presetSubtype="16" fill="hold" grpId="0" nodeType="afterEffect">
                                  <p:stCondLst>
                                    <p:cond delay="0"/>
                                  </p:stCondLst>
                                  <p:childTnLst>
                                    <p:set>
                                      <p:cBhvr>
                                        <p:cTn id="40" dur="1" fill="hold">
                                          <p:stCondLst>
                                            <p:cond delay="0"/>
                                          </p:stCondLst>
                                        </p:cTn>
                                        <p:tgtEl>
                                          <p:spTgt spid="82"/>
                                        </p:tgtEl>
                                        <p:attrNameLst>
                                          <p:attrName>style.visibility</p:attrName>
                                        </p:attrNameLst>
                                      </p:cBhvr>
                                      <p:to>
                                        <p:strVal val="visible"/>
                                      </p:to>
                                    </p:set>
                                    <p:anim calcmode="lin" valueType="num">
                                      <p:cBhvr>
                                        <p:cTn id="41" dur="500" fill="hold"/>
                                        <p:tgtEl>
                                          <p:spTgt spid="82"/>
                                        </p:tgtEl>
                                        <p:attrNameLst>
                                          <p:attrName>ppt_w</p:attrName>
                                        </p:attrNameLst>
                                      </p:cBhvr>
                                      <p:tavLst>
                                        <p:tav tm="0">
                                          <p:val>
                                            <p:fltVal val="0"/>
                                          </p:val>
                                        </p:tav>
                                        <p:tav tm="100000">
                                          <p:val>
                                            <p:strVal val="#ppt_w"/>
                                          </p:val>
                                        </p:tav>
                                      </p:tavLst>
                                    </p:anim>
                                    <p:anim calcmode="lin" valueType="num">
                                      <p:cBhvr>
                                        <p:cTn id="42" dur="500" fill="hold"/>
                                        <p:tgtEl>
                                          <p:spTgt spid="82"/>
                                        </p:tgtEl>
                                        <p:attrNameLst>
                                          <p:attrName>ppt_h</p:attrName>
                                        </p:attrNameLst>
                                      </p:cBhvr>
                                      <p:tavLst>
                                        <p:tav tm="0">
                                          <p:val>
                                            <p:fltVal val="0"/>
                                          </p:val>
                                        </p:tav>
                                        <p:tav tm="100000">
                                          <p:val>
                                            <p:strVal val="#ppt_h"/>
                                          </p:val>
                                        </p:tav>
                                      </p:tavLst>
                                    </p:anim>
                                    <p:animEffect transition="in" filter="fade">
                                      <p:cBhvr>
                                        <p:cTn id="43" dur="500"/>
                                        <p:tgtEl>
                                          <p:spTgt spid="82"/>
                                        </p:tgtEl>
                                      </p:cBhvr>
                                    </p:animEffect>
                                  </p:childTnLst>
                                </p:cTn>
                              </p:par>
                            </p:childTnLst>
                          </p:cTn>
                        </p:par>
                        <p:par>
                          <p:cTn id="44" fill="hold">
                            <p:stCondLst>
                              <p:cond delay="4000"/>
                            </p:stCondLst>
                            <p:childTnLst>
                              <p:par>
                                <p:cTn id="45" presetID="22" presetClass="entr" presetSubtype="8"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left)">
                                      <p:cBhvr>
                                        <p:cTn id="47" dur="500"/>
                                        <p:tgtEl>
                                          <p:spTgt spid="84"/>
                                        </p:tgtEl>
                                      </p:cBhvr>
                                    </p:animEffect>
                                  </p:childTnLst>
                                </p:cTn>
                              </p:par>
                            </p:childTnLst>
                          </p:cTn>
                        </p:par>
                        <p:par>
                          <p:cTn id="48" fill="hold">
                            <p:stCondLst>
                              <p:cond delay="4500"/>
                            </p:stCondLst>
                            <p:childTnLst>
                              <p:par>
                                <p:cTn id="49" presetID="22" presetClass="entr" presetSubtype="1" fill="hold" nodeType="afterEffect">
                                  <p:stCondLst>
                                    <p:cond delay="0"/>
                                  </p:stCondLst>
                                  <p:childTnLst>
                                    <p:set>
                                      <p:cBhvr>
                                        <p:cTn id="50" dur="1" fill="hold">
                                          <p:stCondLst>
                                            <p:cond delay="0"/>
                                          </p:stCondLst>
                                        </p:cTn>
                                        <p:tgtEl>
                                          <p:spTgt spid="86"/>
                                        </p:tgtEl>
                                        <p:attrNameLst>
                                          <p:attrName>style.visibility</p:attrName>
                                        </p:attrNameLst>
                                      </p:cBhvr>
                                      <p:to>
                                        <p:strVal val="visible"/>
                                      </p:to>
                                    </p:set>
                                    <p:animEffect transition="in" filter="wipe(up)">
                                      <p:cBhvr>
                                        <p:cTn id="51" dur="250"/>
                                        <p:tgtEl>
                                          <p:spTgt spid="86"/>
                                        </p:tgtEl>
                                      </p:cBhvr>
                                    </p:animEffect>
                                  </p:childTnLst>
                                </p:cTn>
                              </p:par>
                            </p:childTnLst>
                          </p:cTn>
                        </p:par>
                        <p:par>
                          <p:cTn id="52" fill="hold">
                            <p:stCondLst>
                              <p:cond delay="4750"/>
                            </p:stCondLst>
                            <p:childTnLst>
                              <p:par>
                                <p:cTn id="53" presetID="53" presetClass="entr" presetSubtype="16" fill="hold" grpId="0" nodeType="afterEffect">
                                  <p:stCondLst>
                                    <p:cond delay="0"/>
                                  </p:stCondLst>
                                  <p:childTnLst>
                                    <p:set>
                                      <p:cBhvr>
                                        <p:cTn id="54" dur="1" fill="hold">
                                          <p:stCondLst>
                                            <p:cond delay="0"/>
                                          </p:stCondLst>
                                        </p:cTn>
                                        <p:tgtEl>
                                          <p:spTgt spid="85"/>
                                        </p:tgtEl>
                                        <p:attrNameLst>
                                          <p:attrName>style.visibility</p:attrName>
                                        </p:attrNameLst>
                                      </p:cBhvr>
                                      <p:to>
                                        <p:strVal val="visible"/>
                                      </p:to>
                                    </p:set>
                                    <p:anim calcmode="lin" valueType="num">
                                      <p:cBhvr>
                                        <p:cTn id="55" dur="500" fill="hold"/>
                                        <p:tgtEl>
                                          <p:spTgt spid="85"/>
                                        </p:tgtEl>
                                        <p:attrNameLst>
                                          <p:attrName>ppt_w</p:attrName>
                                        </p:attrNameLst>
                                      </p:cBhvr>
                                      <p:tavLst>
                                        <p:tav tm="0">
                                          <p:val>
                                            <p:fltVal val="0"/>
                                          </p:val>
                                        </p:tav>
                                        <p:tav tm="100000">
                                          <p:val>
                                            <p:strVal val="#ppt_w"/>
                                          </p:val>
                                        </p:tav>
                                      </p:tavLst>
                                    </p:anim>
                                    <p:anim calcmode="lin" valueType="num">
                                      <p:cBhvr>
                                        <p:cTn id="56" dur="500" fill="hold"/>
                                        <p:tgtEl>
                                          <p:spTgt spid="85"/>
                                        </p:tgtEl>
                                        <p:attrNameLst>
                                          <p:attrName>ppt_h</p:attrName>
                                        </p:attrNameLst>
                                      </p:cBhvr>
                                      <p:tavLst>
                                        <p:tav tm="0">
                                          <p:val>
                                            <p:fltVal val="0"/>
                                          </p:val>
                                        </p:tav>
                                        <p:tav tm="100000">
                                          <p:val>
                                            <p:strVal val="#ppt_h"/>
                                          </p:val>
                                        </p:tav>
                                      </p:tavLst>
                                    </p:anim>
                                    <p:animEffect transition="in" filter="fade">
                                      <p:cBhvr>
                                        <p:cTn id="57" dur="500"/>
                                        <p:tgtEl>
                                          <p:spTgt spid="85"/>
                                        </p:tgtEl>
                                      </p:cBhvr>
                                    </p:animEffect>
                                  </p:childTnLst>
                                </p:cTn>
                              </p:par>
                            </p:childTnLst>
                          </p:cTn>
                        </p:par>
                        <p:par>
                          <p:cTn id="58" fill="hold">
                            <p:stCondLst>
                              <p:cond delay="5250"/>
                            </p:stCondLst>
                            <p:childTnLst>
                              <p:par>
                                <p:cTn id="59" presetID="22" presetClass="entr" presetSubtype="8" fill="hold" grpId="0" nodeType="afterEffect">
                                  <p:stCondLst>
                                    <p:cond delay="0"/>
                                  </p:stCondLst>
                                  <p:childTnLst>
                                    <p:set>
                                      <p:cBhvr>
                                        <p:cTn id="60" dur="1" fill="hold">
                                          <p:stCondLst>
                                            <p:cond delay="0"/>
                                          </p:stCondLst>
                                        </p:cTn>
                                        <p:tgtEl>
                                          <p:spTgt spid="87"/>
                                        </p:tgtEl>
                                        <p:attrNameLst>
                                          <p:attrName>style.visibility</p:attrName>
                                        </p:attrNameLst>
                                      </p:cBhvr>
                                      <p:to>
                                        <p:strVal val="visible"/>
                                      </p:to>
                                    </p:set>
                                    <p:animEffect transition="in" filter="wipe(left)">
                                      <p:cBhvr>
                                        <p:cTn id="61" dur="500"/>
                                        <p:tgtEl>
                                          <p:spTgt spid="87"/>
                                        </p:tgtEl>
                                      </p:cBhvr>
                                    </p:animEffect>
                                  </p:childTnLst>
                                </p:cTn>
                              </p:par>
                            </p:childTnLst>
                          </p:cTn>
                        </p:par>
                        <p:par>
                          <p:cTn id="62" fill="hold">
                            <p:stCondLst>
                              <p:cond delay="5750"/>
                            </p:stCondLst>
                            <p:childTnLst>
                              <p:par>
                                <p:cTn id="63" presetID="22" presetClass="entr" presetSubtype="1" fill="hold" nodeType="afterEffect">
                                  <p:stCondLst>
                                    <p:cond delay="0"/>
                                  </p:stCondLst>
                                  <p:childTnLst>
                                    <p:set>
                                      <p:cBhvr>
                                        <p:cTn id="64" dur="1" fill="hold">
                                          <p:stCondLst>
                                            <p:cond delay="0"/>
                                          </p:stCondLst>
                                        </p:cTn>
                                        <p:tgtEl>
                                          <p:spTgt spid="88"/>
                                        </p:tgtEl>
                                        <p:attrNameLst>
                                          <p:attrName>style.visibility</p:attrName>
                                        </p:attrNameLst>
                                      </p:cBhvr>
                                      <p:to>
                                        <p:strVal val="visible"/>
                                      </p:to>
                                    </p:set>
                                    <p:animEffect transition="in" filter="wipe(up)">
                                      <p:cBhvr>
                                        <p:cTn id="65" dur="250"/>
                                        <p:tgtEl>
                                          <p:spTgt spid="88"/>
                                        </p:tgtEl>
                                      </p:cBhvr>
                                    </p:animEffect>
                                  </p:childTnLst>
                                </p:cTn>
                              </p:par>
                            </p:childTnLst>
                          </p:cTn>
                        </p:par>
                        <p:par>
                          <p:cTn id="66" fill="hold">
                            <p:stCondLst>
                              <p:cond delay="6000"/>
                            </p:stCondLst>
                            <p:childTnLst>
                              <p:par>
                                <p:cTn id="67" presetID="53" presetClass="entr" presetSubtype="16" fill="hold" grpId="0" nodeType="afterEffect">
                                  <p:stCondLst>
                                    <p:cond delay="0"/>
                                  </p:stCondLst>
                                  <p:childTnLst>
                                    <p:set>
                                      <p:cBhvr>
                                        <p:cTn id="68" dur="1" fill="hold">
                                          <p:stCondLst>
                                            <p:cond delay="0"/>
                                          </p:stCondLst>
                                        </p:cTn>
                                        <p:tgtEl>
                                          <p:spTgt spid="90"/>
                                        </p:tgtEl>
                                        <p:attrNameLst>
                                          <p:attrName>style.visibility</p:attrName>
                                        </p:attrNameLst>
                                      </p:cBhvr>
                                      <p:to>
                                        <p:strVal val="visible"/>
                                      </p:to>
                                    </p:set>
                                    <p:anim calcmode="lin" valueType="num">
                                      <p:cBhvr>
                                        <p:cTn id="69" dur="500" fill="hold"/>
                                        <p:tgtEl>
                                          <p:spTgt spid="90"/>
                                        </p:tgtEl>
                                        <p:attrNameLst>
                                          <p:attrName>ppt_w</p:attrName>
                                        </p:attrNameLst>
                                      </p:cBhvr>
                                      <p:tavLst>
                                        <p:tav tm="0">
                                          <p:val>
                                            <p:fltVal val="0"/>
                                          </p:val>
                                        </p:tav>
                                        <p:tav tm="100000">
                                          <p:val>
                                            <p:strVal val="#ppt_w"/>
                                          </p:val>
                                        </p:tav>
                                      </p:tavLst>
                                    </p:anim>
                                    <p:anim calcmode="lin" valueType="num">
                                      <p:cBhvr>
                                        <p:cTn id="70" dur="500" fill="hold"/>
                                        <p:tgtEl>
                                          <p:spTgt spid="90"/>
                                        </p:tgtEl>
                                        <p:attrNameLst>
                                          <p:attrName>ppt_h</p:attrName>
                                        </p:attrNameLst>
                                      </p:cBhvr>
                                      <p:tavLst>
                                        <p:tav tm="0">
                                          <p:val>
                                            <p:fltVal val="0"/>
                                          </p:val>
                                        </p:tav>
                                        <p:tav tm="100000">
                                          <p:val>
                                            <p:strVal val="#ppt_h"/>
                                          </p:val>
                                        </p:tav>
                                      </p:tavLst>
                                    </p:anim>
                                    <p:animEffect transition="in" filter="fade">
                                      <p:cBhvr>
                                        <p:cTn id="71" dur="500"/>
                                        <p:tgtEl>
                                          <p:spTgt spid="90"/>
                                        </p:tgtEl>
                                      </p:cBhvr>
                                    </p:animEffect>
                                  </p:childTnLst>
                                </p:cTn>
                              </p:par>
                            </p:childTnLst>
                          </p:cTn>
                        </p:par>
                        <p:par>
                          <p:cTn id="72" fill="hold">
                            <p:stCondLst>
                              <p:cond delay="6500"/>
                            </p:stCondLst>
                            <p:childTnLst>
                              <p:par>
                                <p:cTn id="73" presetID="22" presetClass="entr" presetSubtype="8" fill="hold" grpId="0" nodeType="afterEffect">
                                  <p:stCondLst>
                                    <p:cond delay="0"/>
                                  </p:stCondLst>
                                  <p:childTnLst>
                                    <p:set>
                                      <p:cBhvr>
                                        <p:cTn id="74" dur="1" fill="hold">
                                          <p:stCondLst>
                                            <p:cond delay="0"/>
                                          </p:stCondLst>
                                        </p:cTn>
                                        <p:tgtEl>
                                          <p:spTgt spid="91"/>
                                        </p:tgtEl>
                                        <p:attrNameLst>
                                          <p:attrName>style.visibility</p:attrName>
                                        </p:attrNameLst>
                                      </p:cBhvr>
                                      <p:to>
                                        <p:strVal val="visible"/>
                                      </p:to>
                                    </p:set>
                                    <p:animEffect transition="in" filter="wipe(left)">
                                      <p:cBhvr>
                                        <p:cTn id="7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1" grpId="0"/>
      <p:bldP spid="82" grpId="0"/>
      <p:bldP spid="84" grpId="0"/>
      <p:bldP spid="85" grpId="0"/>
      <p:bldP spid="87" grpId="0"/>
      <p:bldP spid="90" grpId="0"/>
      <p:bldP spid="91"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8" name="กลุ่ม 257"/>
          <p:cNvGrpSpPr/>
          <p:nvPr/>
        </p:nvGrpSpPr>
        <p:grpSpPr>
          <a:xfrm>
            <a:off x="9971148" y="2819400"/>
            <a:ext cx="4930637" cy="5301194"/>
            <a:chOff x="9971148" y="2819400"/>
            <a:chExt cx="4930637" cy="5301194"/>
          </a:xfrm>
        </p:grpSpPr>
        <p:grpSp>
          <p:nvGrpSpPr>
            <p:cNvPr id="15" name="กลุ่ม 14"/>
            <p:cNvGrpSpPr/>
            <p:nvPr/>
          </p:nvGrpSpPr>
          <p:grpSpPr>
            <a:xfrm>
              <a:off x="9971148" y="2819400"/>
              <a:ext cx="4930637" cy="5301194"/>
              <a:chOff x="4459287" y="4255384"/>
              <a:chExt cx="5935662" cy="6381751"/>
            </a:xfrm>
          </p:grpSpPr>
          <p:sp>
            <p:nvSpPr>
              <p:cNvPr id="71" name="Freeform 11"/>
              <p:cNvSpPr>
                <a:spLocks/>
              </p:cNvSpPr>
              <p:nvPr/>
            </p:nvSpPr>
            <p:spPr bwMode="auto">
              <a:xfrm>
                <a:off x="4459287" y="4255384"/>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72" name="Freeform 12"/>
              <p:cNvSpPr>
                <a:spLocks/>
              </p:cNvSpPr>
              <p:nvPr/>
            </p:nvSpPr>
            <p:spPr bwMode="auto">
              <a:xfrm>
                <a:off x="7437437" y="5652384"/>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3" name="Freeform 13"/>
              <p:cNvSpPr>
                <a:spLocks/>
              </p:cNvSpPr>
              <p:nvPr/>
            </p:nvSpPr>
            <p:spPr bwMode="auto">
              <a:xfrm>
                <a:off x="4459287" y="5511097"/>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19" name="Freeform 148"/>
            <p:cNvSpPr>
              <a:spLocks noEditPoints="1"/>
            </p:cNvSpPr>
            <p:nvPr/>
          </p:nvSpPr>
          <p:spPr bwMode="auto">
            <a:xfrm>
              <a:off x="11908495" y="3238036"/>
              <a:ext cx="856206" cy="1181564"/>
            </a:xfrm>
            <a:custGeom>
              <a:avLst/>
              <a:gdLst>
                <a:gd name="T0" fmla="*/ 48 w 50"/>
                <a:gd name="T1" fmla="*/ 17 h 69"/>
                <a:gd name="T2" fmla="*/ 39 w 50"/>
                <a:gd name="T3" fmla="*/ 17 h 69"/>
                <a:gd name="T4" fmla="*/ 39 w 50"/>
                <a:gd name="T5" fmla="*/ 14 h 69"/>
                <a:gd name="T6" fmla="*/ 25 w 50"/>
                <a:gd name="T7" fmla="*/ 0 h 69"/>
                <a:gd name="T8" fmla="*/ 11 w 50"/>
                <a:gd name="T9" fmla="*/ 14 h 69"/>
                <a:gd name="T10" fmla="*/ 11 w 50"/>
                <a:gd name="T11" fmla="*/ 17 h 69"/>
                <a:gd name="T12" fmla="*/ 1 w 50"/>
                <a:gd name="T13" fmla="*/ 17 h 69"/>
                <a:gd name="T14" fmla="*/ 0 w 50"/>
                <a:gd name="T15" fmla="*/ 19 h 69"/>
                <a:gd name="T16" fmla="*/ 0 w 50"/>
                <a:gd name="T17" fmla="*/ 55 h 69"/>
                <a:gd name="T18" fmla="*/ 14 w 50"/>
                <a:gd name="T19" fmla="*/ 69 h 69"/>
                <a:gd name="T20" fmla="*/ 36 w 50"/>
                <a:gd name="T21" fmla="*/ 69 h 69"/>
                <a:gd name="T22" fmla="*/ 50 w 50"/>
                <a:gd name="T23" fmla="*/ 55 h 69"/>
                <a:gd name="T24" fmla="*/ 50 w 50"/>
                <a:gd name="T25" fmla="*/ 19 h 69"/>
                <a:gd name="T26" fmla="*/ 48 w 50"/>
                <a:gd name="T27" fmla="*/ 17 h 69"/>
                <a:gd name="T28" fmla="*/ 13 w 50"/>
                <a:gd name="T29" fmla="*/ 14 h 69"/>
                <a:gd name="T30" fmla="*/ 25 w 50"/>
                <a:gd name="T31" fmla="*/ 3 h 69"/>
                <a:gd name="T32" fmla="*/ 36 w 50"/>
                <a:gd name="T33" fmla="*/ 14 h 69"/>
                <a:gd name="T34" fmla="*/ 36 w 50"/>
                <a:gd name="T35" fmla="*/ 17 h 69"/>
                <a:gd name="T36" fmla="*/ 13 w 50"/>
                <a:gd name="T37" fmla="*/ 17 h 69"/>
                <a:gd name="T38" fmla="*/ 13 w 50"/>
                <a:gd name="T39" fmla="*/ 14 h 69"/>
                <a:gd name="T40" fmla="*/ 47 w 50"/>
                <a:gd name="T41" fmla="*/ 55 h 69"/>
                <a:gd name="T42" fmla="*/ 36 w 50"/>
                <a:gd name="T43" fmla="*/ 66 h 69"/>
                <a:gd name="T44" fmla="*/ 14 w 50"/>
                <a:gd name="T45" fmla="*/ 66 h 69"/>
                <a:gd name="T46" fmla="*/ 3 w 50"/>
                <a:gd name="T47" fmla="*/ 55 h 69"/>
                <a:gd name="T48" fmla="*/ 3 w 50"/>
                <a:gd name="T49" fmla="*/ 55 h 69"/>
                <a:gd name="T50" fmla="*/ 25 w 50"/>
                <a:gd name="T51" fmla="*/ 55 h 69"/>
                <a:gd name="T52" fmla="*/ 27 w 50"/>
                <a:gd name="T53" fmla="*/ 53 h 69"/>
                <a:gd name="T54" fmla="*/ 25 w 50"/>
                <a:gd name="T55" fmla="*/ 52 h 69"/>
                <a:gd name="T56" fmla="*/ 3 w 50"/>
                <a:gd name="T57" fmla="*/ 52 h 69"/>
                <a:gd name="T58" fmla="*/ 3 w 50"/>
                <a:gd name="T59" fmla="*/ 46 h 69"/>
                <a:gd name="T60" fmla="*/ 30 w 50"/>
                <a:gd name="T61" fmla="*/ 46 h 69"/>
                <a:gd name="T62" fmla="*/ 31 w 50"/>
                <a:gd name="T63" fmla="*/ 44 h 69"/>
                <a:gd name="T64" fmla="*/ 30 w 50"/>
                <a:gd name="T65" fmla="*/ 43 h 69"/>
                <a:gd name="T66" fmla="*/ 3 w 50"/>
                <a:gd name="T67" fmla="*/ 43 h 69"/>
                <a:gd name="T68" fmla="*/ 3 w 50"/>
                <a:gd name="T69" fmla="*/ 38 h 69"/>
                <a:gd name="T70" fmla="*/ 41 w 50"/>
                <a:gd name="T71" fmla="*/ 38 h 69"/>
                <a:gd name="T72" fmla="*/ 42 w 50"/>
                <a:gd name="T73" fmla="*/ 36 h 69"/>
                <a:gd name="T74" fmla="*/ 41 w 50"/>
                <a:gd name="T75" fmla="*/ 35 h 69"/>
                <a:gd name="T76" fmla="*/ 3 w 50"/>
                <a:gd name="T77" fmla="*/ 35 h 69"/>
                <a:gd name="T78" fmla="*/ 3 w 50"/>
                <a:gd name="T79" fmla="*/ 20 h 69"/>
                <a:gd name="T80" fmla="*/ 11 w 50"/>
                <a:gd name="T81" fmla="*/ 20 h 69"/>
                <a:gd name="T82" fmla="*/ 11 w 50"/>
                <a:gd name="T83" fmla="*/ 24 h 69"/>
                <a:gd name="T84" fmla="*/ 11 w 50"/>
                <a:gd name="T85" fmla="*/ 24 h 69"/>
                <a:gd name="T86" fmla="*/ 9 w 50"/>
                <a:gd name="T87" fmla="*/ 27 h 69"/>
                <a:gd name="T88" fmla="*/ 12 w 50"/>
                <a:gd name="T89" fmla="*/ 30 h 69"/>
                <a:gd name="T90" fmla="*/ 15 w 50"/>
                <a:gd name="T91" fmla="*/ 27 h 69"/>
                <a:gd name="T92" fmla="*/ 13 w 50"/>
                <a:gd name="T93" fmla="*/ 24 h 69"/>
                <a:gd name="T94" fmla="*/ 13 w 50"/>
                <a:gd name="T95" fmla="*/ 24 h 69"/>
                <a:gd name="T96" fmla="*/ 13 w 50"/>
                <a:gd name="T97" fmla="*/ 20 h 69"/>
                <a:gd name="T98" fmla="*/ 36 w 50"/>
                <a:gd name="T99" fmla="*/ 20 h 69"/>
                <a:gd name="T100" fmla="*/ 36 w 50"/>
                <a:gd name="T101" fmla="*/ 24 h 69"/>
                <a:gd name="T102" fmla="*/ 36 w 50"/>
                <a:gd name="T103" fmla="*/ 24 h 69"/>
                <a:gd name="T104" fmla="*/ 35 w 50"/>
                <a:gd name="T105" fmla="*/ 27 h 69"/>
                <a:gd name="T106" fmla="*/ 38 w 50"/>
                <a:gd name="T107" fmla="*/ 30 h 69"/>
                <a:gd name="T108" fmla="*/ 41 w 50"/>
                <a:gd name="T109" fmla="*/ 27 h 69"/>
                <a:gd name="T110" fmla="*/ 39 w 50"/>
                <a:gd name="T111" fmla="*/ 24 h 69"/>
                <a:gd name="T112" fmla="*/ 39 w 50"/>
                <a:gd name="T113" fmla="*/ 24 h 69"/>
                <a:gd name="T114" fmla="*/ 39 w 50"/>
                <a:gd name="T115" fmla="*/ 20 h 69"/>
                <a:gd name="T116" fmla="*/ 47 w 50"/>
                <a:gd name="T117" fmla="*/ 20 h 69"/>
                <a:gd name="T118" fmla="*/ 47 w 50"/>
                <a:gd name="T119"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69">
                  <a:moveTo>
                    <a:pt x="48" y="17"/>
                  </a:moveTo>
                  <a:cubicBezTo>
                    <a:pt x="39" y="17"/>
                    <a:pt x="39" y="17"/>
                    <a:pt x="39" y="17"/>
                  </a:cubicBezTo>
                  <a:cubicBezTo>
                    <a:pt x="39" y="14"/>
                    <a:pt x="39" y="14"/>
                    <a:pt x="39" y="14"/>
                  </a:cubicBezTo>
                  <a:cubicBezTo>
                    <a:pt x="39" y="6"/>
                    <a:pt x="33" y="0"/>
                    <a:pt x="25" y="0"/>
                  </a:cubicBezTo>
                  <a:cubicBezTo>
                    <a:pt x="17" y="0"/>
                    <a:pt x="11" y="6"/>
                    <a:pt x="11" y="14"/>
                  </a:cubicBezTo>
                  <a:cubicBezTo>
                    <a:pt x="11" y="17"/>
                    <a:pt x="11" y="17"/>
                    <a:pt x="11" y="17"/>
                  </a:cubicBezTo>
                  <a:cubicBezTo>
                    <a:pt x="1" y="17"/>
                    <a:pt x="1" y="17"/>
                    <a:pt x="1" y="17"/>
                  </a:cubicBezTo>
                  <a:cubicBezTo>
                    <a:pt x="0" y="17"/>
                    <a:pt x="0" y="18"/>
                    <a:pt x="0" y="19"/>
                  </a:cubicBezTo>
                  <a:cubicBezTo>
                    <a:pt x="0" y="55"/>
                    <a:pt x="0" y="55"/>
                    <a:pt x="0" y="55"/>
                  </a:cubicBezTo>
                  <a:cubicBezTo>
                    <a:pt x="0" y="63"/>
                    <a:pt x="6" y="69"/>
                    <a:pt x="14" y="69"/>
                  </a:cubicBezTo>
                  <a:cubicBezTo>
                    <a:pt x="36" y="69"/>
                    <a:pt x="36" y="69"/>
                    <a:pt x="36" y="69"/>
                  </a:cubicBezTo>
                  <a:cubicBezTo>
                    <a:pt x="43" y="69"/>
                    <a:pt x="50" y="63"/>
                    <a:pt x="50" y="55"/>
                  </a:cubicBezTo>
                  <a:cubicBezTo>
                    <a:pt x="50" y="19"/>
                    <a:pt x="50" y="19"/>
                    <a:pt x="50" y="19"/>
                  </a:cubicBezTo>
                  <a:cubicBezTo>
                    <a:pt x="50" y="18"/>
                    <a:pt x="49" y="17"/>
                    <a:pt x="48" y="17"/>
                  </a:cubicBezTo>
                  <a:close/>
                  <a:moveTo>
                    <a:pt x="13" y="14"/>
                  </a:moveTo>
                  <a:cubicBezTo>
                    <a:pt x="13" y="8"/>
                    <a:pt x="19" y="3"/>
                    <a:pt x="25" y="3"/>
                  </a:cubicBezTo>
                  <a:cubicBezTo>
                    <a:pt x="31" y="3"/>
                    <a:pt x="36" y="8"/>
                    <a:pt x="36" y="14"/>
                  </a:cubicBezTo>
                  <a:cubicBezTo>
                    <a:pt x="36" y="17"/>
                    <a:pt x="36" y="17"/>
                    <a:pt x="36" y="17"/>
                  </a:cubicBezTo>
                  <a:cubicBezTo>
                    <a:pt x="13" y="17"/>
                    <a:pt x="13" y="17"/>
                    <a:pt x="13" y="17"/>
                  </a:cubicBezTo>
                  <a:lnTo>
                    <a:pt x="13" y="14"/>
                  </a:lnTo>
                  <a:close/>
                  <a:moveTo>
                    <a:pt x="47" y="55"/>
                  </a:moveTo>
                  <a:cubicBezTo>
                    <a:pt x="47" y="61"/>
                    <a:pt x="42" y="66"/>
                    <a:pt x="36" y="66"/>
                  </a:cubicBezTo>
                  <a:cubicBezTo>
                    <a:pt x="14" y="66"/>
                    <a:pt x="14" y="66"/>
                    <a:pt x="14" y="66"/>
                  </a:cubicBezTo>
                  <a:cubicBezTo>
                    <a:pt x="8" y="66"/>
                    <a:pt x="3" y="61"/>
                    <a:pt x="3" y="55"/>
                  </a:cubicBezTo>
                  <a:cubicBezTo>
                    <a:pt x="3" y="55"/>
                    <a:pt x="3" y="55"/>
                    <a:pt x="3" y="55"/>
                  </a:cubicBezTo>
                  <a:cubicBezTo>
                    <a:pt x="25" y="55"/>
                    <a:pt x="25" y="55"/>
                    <a:pt x="25" y="55"/>
                  </a:cubicBezTo>
                  <a:cubicBezTo>
                    <a:pt x="26" y="55"/>
                    <a:pt x="27" y="54"/>
                    <a:pt x="27" y="53"/>
                  </a:cubicBezTo>
                  <a:cubicBezTo>
                    <a:pt x="27" y="53"/>
                    <a:pt x="26" y="52"/>
                    <a:pt x="25" y="52"/>
                  </a:cubicBezTo>
                  <a:cubicBezTo>
                    <a:pt x="3" y="52"/>
                    <a:pt x="3" y="52"/>
                    <a:pt x="3" y="52"/>
                  </a:cubicBezTo>
                  <a:cubicBezTo>
                    <a:pt x="3" y="46"/>
                    <a:pt x="3" y="46"/>
                    <a:pt x="3" y="46"/>
                  </a:cubicBezTo>
                  <a:cubicBezTo>
                    <a:pt x="30" y="46"/>
                    <a:pt x="30" y="46"/>
                    <a:pt x="30" y="46"/>
                  </a:cubicBezTo>
                  <a:cubicBezTo>
                    <a:pt x="30" y="46"/>
                    <a:pt x="31" y="45"/>
                    <a:pt x="31" y="44"/>
                  </a:cubicBezTo>
                  <a:cubicBezTo>
                    <a:pt x="31" y="43"/>
                    <a:pt x="30" y="43"/>
                    <a:pt x="30" y="43"/>
                  </a:cubicBezTo>
                  <a:cubicBezTo>
                    <a:pt x="3" y="43"/>
                    <a:pt x="3" y="43"/>
                    <a:pt x="3" y="43"/>
                  </a:cubicBezTo>
                  <a:cubicBezTo>
                    <a:pt x="3" y="38"/>
                    <a:pt x="3" y="38"/>
                    <a:pt x="3" y="38"/>
                  </a:cubicBezTo>
                  <a:cubicBezTo>
                    <a:pt x="41" y="38"/>
                    <a:pt x="41" y="38"/>
                    <a:pt x="41" y="38"/>
                  </a:cubicBezTo>
                  <a:cubicBezTo>
                    <a:pt x="41" y="38"/>
                    <a:pt x="42" y="37"/>
                    <a:pt x="42" y="36"/>
                  </a:cubicBezTo>
                  <a:cubicBezTo>
                    <a:pt x="42" y="35"/>
                    <a:pt x="41" y="35"/>
                    <a:pt x="41" y="35"/>
                  </a:cubicBezTo>
                  <a:cubicBezTo>
                    <a:pt x="3" y="35"/>
                    <a:pt x="3" y="35"/>
                    <a:pt x="3" y="35"/>
                  </a:cubicBezTo>
                  <a:cubicBezTo>
                    <a:pt x="3" y="20"/>
                    <a:pt x="3" y="20"/>
                    <a:pt x="3" y="20"/>
                  </a:cubicBezTo>
                  <a:cubicBezTo>
                    <a:pt x="11" y="20"/>
                    <a:pt x="11" y="20"/>
                    <a:pt x="11" y="20"/>
                  </a:cubicBezTo>
                  <a:cubicBezTo>
                    <a:pt x="11" y="24"/>
                    <a:pt x="11" y="24"/>
                    <a:pt x="11" y="24"/>
                  </a:cubicBezTo>
                  <a:cubicBezTo>
                    <a:pt x="11" y="24"/>
                    <a:pt x="11" y="24"/>
                    <a:pt x="11" y="24"/>
                  </a:cubicBezTo>
                  <a:cubicBezTo>
                    <a:pt x="10" y="25"/>
                    <a:pt x="9" y="26"/>
                    <a:pt x="9" y="27"/>
                  </a:cubicBezTo>
                  <a:cubicBezTo>
                    <a:pt x="9" y="28"/>
                    <a:pt x="10" y="30"/>
                    <a:pt x="12" y="30"/>
                  </a:cubicBezTo>
                  <a:cubicBezTo>
                    <a:pt x="14" y="30"/>
                    <a:pt x="15" y="28"/>
                    <a:pt x="15" y="27"/>
                  </a:cubicBezTo>
                  <a:cubicBezTo>
                    <a:pt x="15" y="26"/>
                    <a:pt x="14" y="25"/>
                    <a:pt x="13" y="24"/>
                  </a:cubicBezTo>
                  <a:cubicBezTo>
                    <a:pt x="13" y="24"/>
                    <a:pt x="13" y="24"/>
                    <a:pt x="13" y="24"/>
                  </a:cubicBezTo>
                  <a:cubicBezTo>
                    <a:pt x="13" y="20"/>
                    <a:pt x="13" y="20"/>
                    <a:pt x="13" y="20"/>
                  </a:cubicBezTo>
                  <a:cubicBezTo>
                    <a:pt x="36" y="20"/>
                    <a:pt x="36" y="20"/>
                    <a:pt x="36" y="20"/>
                  </a:cubicBezTo>
                  <a:cubicBezTo>
                    <a:pt x="36" y="24"/>
                    <a:pt x="36" y="24"/>
                    <a:pt x="36" y="24"/>
                  </a:cubicBezTo>
                  <a:cubicBezTo>
                    <a:pt x="36" y="24"/>
                    <a:pt x="36" y="24"/>
                    <a:pt x="36" y="24"/>
                  </a:cubicBezTo>
                  <a:cubicBezTo>
                    <a:pt x="35" y="25"/>
                    <a:pt x="35" y="26"/>
                    <a:pt x="35" y="27"/>
                  </a:cubicBezTo>
                  <a:cubicBezTo>
                    <a:pt x="35" y="28"/>
                    <a:pt x="36" y="30"/>
                    <a:pt x="38" y="30"/>
                  </a:cubicBezTo>
                  <a:cubicBezTo>
                    <a:pt x="39" y="30"/>
                    <a:pt x="41" y="28"/>
                    <a:pt x="41" y="27"/>
                  </a:cubicBezTo>
                  <a:cubicBezTo>
                    <a:pt x="41" y="26"/>
                    <a:pt x="40" y="25"/>
                    <a:pt x="39" y="24"/>
                  </a:cubicBezTo>
                  <a:cubicBezTo>
                    <a:pt x="39" y="24"/>
                    <a:pt x="39" y="24"/>
                    <a:pt x="39" y="24"/>
                  </a:cubicBezTo>
                  <a:cubicBezTo>
                    <a:pt x="39" y="20"/>
                    <a:pt x="39" y="20"/>
                    <a:pt x="39" y="20"/>
                  </a:cubicBezTo>
                  <a:cubicBezTo>
                    <a:pt x="47" y="20"/>
                    <a:pt x="47" y="20"/>
                    <a:pt x="47" y="20"/>
                  </a:cubicBezTo>
                  <a:lnTo>
                    <a:pt x="47" y="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60" name="กลุ่ม 259"/>
          <p:cNvGrpSpPr/>
          <p:nvPr/>
        </p:nvGrpSpPr>
        <p:grpSpPr>
          <a:xfrm>
            <a:off x="12412796" y="6604797"/>
            <a:ext cx="4930641" cy="5301194"/>
            <a:chOff x="12336596" y="6622462"/>
            <a:chExt cx="4930641" cy="5301194"/>
          </a:xfrm>
        </p:grpSpPr>
        <p:grpSp>
          <p:nvGrpSpPr>
            <p:cNvPr id="103" name="กลุ่ม 102"/>
            <p:cNvGrpSpPr/>
            <p:nvPr/>
          </p:nvGrpSpPr>
          <p:grpSpPr>
            <a:xfrm>
              <a:off x="12336596" y="6622462"/>
              <a:ext cx="4930641" cy="5301194"/>
              <a:chOff x="17500315" y="4328285"/>
              <a:chExt cx="5935666" cy="6381751"/>
            </a:xfrm>
          </p:grpSpPr>
          <p:sp>
            <p:nvSpPr>
              <p:cNvPr id="104" name="Freeform 11"/>
              <p:cNvSpPr>
                <a:spLocks/>
              </p:cNvSpPr>
              <p:nvPr/>
            </p:nvSpPr>
            <p:spPr bwMode="auto">
              <a:xfrm>
                <a:off x="17500317" y="4328285"/>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105" name="Freeform 12"/>
              <p:cNvSpPr>
                <a:spLocks/>
              </p:cNvSpPr>
              <p:nvPr/>
            </p:nvSpPr>
            <p:spPr bwMode="auto">
              <a:xfrm>
                <a:off x="20478469" y="5725285"/>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6" name="Freeform 13"/>
              <p:cNvSpPr>
                <a:spLocks/>
              </p:cNvSpPr>
              <p:nvPr/>
            </p:nvSpPr>
            <p:spPr bwMode="auto">
              <a:xfrm>
                <a:off x="17500315" y="5583998"/>
                <a:ext cx="2978149"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0" name="Freeform 149"/>
            <p:cNvSpPr>
              <a:spLocks noEditPoints="1"/>
            </p:cNvSpPr>
            <p:nvPr/>
          </p:nvSpPr>
          <p:spPr bwMode="auto">
            <a:xfrm>
              <a:off x="14266294" y="7260431"/>
              <a:ext cx="1095943" cy="976074"/>
            </a:xfrm>
            <a:custGeom>
              <a:avLst/>
              <a:gdLst>
                <a:gd name="T0" fmla="*/ 47 w 64"/>
                <a:gd name="T1" fmla="*/ 16 h 57"/>
                <a:gd name="T2" fmla="*/ 34 w 64"/>
                <a:gd name="T3" fmla="*/ 1 h 57"/>
                <a:gd name="T4" fmla="*/ 43 w 64"/>
                <a:gd name="T5" fmla="*/ 16 h 57"/>
                <a:gd name="T6" fmla="*/ 30 w 64"/>
                <a:gd name="T7" fmla="*/ 3 h 57"/>
                <a:gd name="T8" fmla="*/ 28 w 64"/>
                <a:gd name="T9" fmla="*/ 1 h 57"/>
                <a:gd name="T10" fmla="*/ 1 w 64"/>
                <a:gd name="T11" fmla="*/ 16 h 57"/>
                <a:gd name="T12" fmla="*/ 0 w 64"/>
                <a:gd name="T13" fmla="*/ 27 h 57"/>
                <a:gd name="T14" fmla="*/ 4 w 64"/>
                <a:gd name="T15" fmla="*/ 28 h 57"/>
                <a:gd name="T16" fmla="*/ 11 w 64"/>
                <a:gd name="T17" fmla="*/ 57 h 57"/>
                <a:gd name="T18" fmla="*/ 55 w 64"/>
                <a:gd name="T19" fmla="*/ 56 h 57"/>
                <a:gd name="T20" fmla="*/ 63 w 64"/>
                <a:gd name="T21" fmla="*/ 28 h 57"/>
                <a:gd name="T22" fmla="*/ 64 w 64"/>
                <a:gd name="T23" fmla="*/ 18 h 57"/>
                <a:gd name="T24" fmla="*/ 52 w 64"/>
                <a:gd name="T25" fmla="*/ 54 h 57"/>
                <a:gd name="T26" fmla="*/ 7 w 64"/>
                <a:gd name="T27" fmla="*/ 28 h 57"/>
                <a:gd name="T28" fmla="*/ 18 w 64"/>
                <a:gd name="T29" fmla="*/ 48 h 57"/>
                <a:gd name="T30" fmla="*/ 21 w 64"/>
                <a:gd name="T31" fmla="*/ 48 h 57"/>
                <a:gd name="T32" fmla="*/ 27 w 64"/>
                <a:gd name="T33" fmla="*/ 28 h 57"/>
                <a:gd name="T34" fmla="*/ 28 w 64"/>
                <a:gd name="T35" fmla="*/ 50 h 57"/>
                <a:gd name="T36" fmla="*/ 30 w 64"/>
                <a:gd name="T37" fmla="*/ 28 h 57"/>
                <a:gd name="T38" fmla="*/ 35 w 64"/>
                <a:gd name="T39" fmla="*/ 48 h 57"/>
                <a:gd name="T40" fmla="*/ 38 w 64"/>
                <a:gd name="T41" fmla="*/ 48 h 57"/>
                <a:gd name="T42" fmla="*/ 44 w 64"/>
                <a:gd name="T43" fmla="*/ 28 h 57"/>
                <a:gd name="T44" fmla="*/ 45 w 64"/>
                <a:gd name="T45" fmla="*/ 49 h 57"/>
                <a:gd name="T46" fmla="*/ 47 w 64"/>
                <a:gd name="T47" fmla="*/ 28 h 57"/>
                <a:gd name="T48" fmla="*/ 52 w 64"/>
                <a:gd name="T49" fmla="*/ 54 h 57"/>
                <a:gd name="T50" fmla="*/ 59 w 64"/>
                <a:gd name="T51" fmla="*/ 25 h 57"/>
                <a:gd name="T52" fmla="*/ 59 w 64"/>
                <a:gd name="T53" fmla="*/ 25 h 57"/>
                <a:gd name="T54" fmla="*/ 3 w 64"/>
                <a:gd name="T55" fmla="*/ 25 h 57"/>
                <a:gd name="T56" fmla="*/ 15 w 64"/>
                <a:gd name="T57" fmla="*/ 19 h 57"/>
                <a:gd name="T58" fmla="*/ 14 w 64"/>
                <a:gd name="T59" fmla="*/ 23 h 57"/>
                <a:gd name="T60" fmla="*/ 16 w 64"/>
                <a:gd name="T61" fmla="*/ 23 h 57"/>
                <a:gd name="T62" fmla="*/ 46 w 64"/>
                <a:gd name="T63" fmla="*/ 19 h 57"/>
                <a:gd name="T64" fmla="*/ 50 w 64"/>
                <a:gd name="T65" fmla="*/ 24 h 57"/>
                <a:gd name="T66" fmla="*/ 51 w 64"/>
                <a:gd name="T67" fmla="*/ 21 h 57"/>
                <a:gd name="T68" fmla="*/ 61 w 64"/>
                <a:gd name="T69"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57">
                  <a:moveTo>
                    <a:pt x="63" y="16"/>
                  </a:moveTo>
                  <a:cubicBezTo>
                    <a:pt x="47" y="16"/>
                    <a:pt x="47" y="16"/>
                    <a:pt x="47" y="16"/>
                  </a:cubicBezTo>
                  <a:cubicBezTo>
                    <a:pt x="37" y="1"/>
                    <a:pt x="37" y="1"/>
                    <a:pt x="37" y="1"/>
                  </a:cubicBezTo>
                  <a:cubicBezTo>
                    <a:pt x="36" y="0"/>
                    <a:pt x="35" y="0"/>
                    <a:pt x="34" y="1"/>
                  </a:cubicBezTo>
                  <a:cubicBezTo>
                    <a:pt x="34" y="1"/>
                    <a:pt x="34" y="2"/>
                    <a:pt x="34" y="3"/>
                  </a:cubicBezTo>
                  <a:cubicBezTo>
                    <a:pt x="43" y="16"/>
                    <a:pt x="43" y="16"/>
                    <a:pt x="43" y="16"/>
                  </a:cubicBezTo>
                  <a:cubicBezTo>
                    <a:pt x="21" y="16"/>
                    <a:pt x="21" y="16"/>
                    <a:pt x="21" y="16"/>
                  </a:cubicBezTo>
                  <a:cubicBezTo>
                    <a:pt x="30" y="3"/>
                    <a:pt x="30" y="3"/>
                    <a:pt x="30" y="3"/>
                  </a:cubicBezTo>
                  <a:cubicBezTo>
                    <a:pt x="31" y="2"/>
                    <a:pt x="31" y="1"/>
                    <a:pt x="30" y="1"/>
                  </a:cubicBezTo>
                  <a:cubicBezTo>
                    <a:pt x="29" y="0"/>
                    <a:pt x="28" y="0"/>
                    <a:pt x="28" y="1"/>
                  </a:cubicBezTo>
                  <a:cubicBezTo>
                    <a:pt x="17" y="16"/>
                    <a:pt x="17" y="16"/>
                    <a:pt x="17" y="16"/>
                  </a:cubicBezTo>
                  <a:cubicBezTo>
                    <a:pt x="1" y="16"/>
                    <a:pt x="1" y="16"/>
                    <a:pt x="1" y="16"/>
                  </a:cubicBezTo>
                  <a:cubicBezTo>
                    <a:pt x="1" y="16"/>
                    <a:pt x="0" y="17"/>
                    <a:pt x="0" y="18"/>
                  </a:cubicBezTo>
                  <a:cubicBezTo>
                    <a:pt x="0" y="27"/>
                    <a:pt x="0" y="27"/>
                    <a:pt x="0" y="27"/>
                  </a:cubicBezTo>
                  <a:cubicBezTo>
                    <a:pt x="0" y="28"/>
                    <a:pt x="1" y="28"/>
                    <a:pt x="1" y="28"/>
                  </a:cubicBezTo>
                  <a:cubicBezTo>
                    <a:pt x="4" y="28"/>
                    <a:pt x="4" y="28"/>
                    <a:pt x="4" y="28"/>
                  </a:cubicBezTo>
                  <a:cubicBezTo>
                    <a:pt x="9" y="56"/>
                    <a:pt x="9" y="56"/>
                    <a:pt x="9" y="56"/>
                  </a:cubicBezTo>
                  <a:cubicBezTo>
                    <a:pt x="9" y="57"/>
                    <a:pt x="10" y="57"/>
                    <a:pt x="11" y="57"/>
                  </a:cubicBezTo>
                  <a:cubicBezTo>
                    <a:pt x="54" y="57"/>
                    <a:pt x="54" y="57"/>
                    <a:pt x="54" y="57"/>
                  </a:cubicBezTo>
                  <a:cubicBezTo>
                    <a:pt x="54" y="57"/>
                    <a:pt x="55" y="57"/>
                    <a:pt x="55" y="56"/>
                  </a:cubicBezTo>
                  <a:cubicBezTo>
                    <a:pt x="60" y="28"/>
                    <a:pt x="60" y="28"/>
                    <a:pt x="60" y="28"/>
                  </a:cubicBezTo>
                  <a:cubicBezTo>
                    <a:pt x="63" y="28"/>
                    <a:pt x="63" y="28"/>
                    <a:pt x="63" y="28"/>
                  </a:cubicBezTo>
                  <a:cubicBezTo>
                    <a:pt x="64" y="28"/>
                    <a:pt x="64" y="28"/>
                    <a:pt x="64" y="27"/>
                  </a:cubicBezTo>
                  <a:cubicBezTo>
                    <a:pt x="64" y="18"/>
                    <a:pt x="64" y="18"/>
                    <a:pt x="64" y="18"/>
                  </a:cubicBezTo>
                  <a:cubicBezTo>
                    <a:pt x="64" y="17"/>
                    <a:pt x="64" y="16"/>
                    <a:pt x="63" y="16"/>
                  </a:cubicBezTo>
                  <a:close/>
                  <a:moveTo>
                    <a:pt x="52" y="54"/>
                  </a:moveTo>
                  <a:cubicBezTo>
                    <a:pt x="12" y="54"/>
                    <a:pt x="12" y="54"/>
                    <a:pt x="12" y="54"/>
                  </a:cubicBezTo>
                  <a:cubicBezTo>
                    <a:pt x="7" y="28"/>
                    <a:pt x="7" y="28"/>
                    <a:pt x="7" y="28"/>
                  </a:cubicBezTo>
                  <a:cubicBezTo>
                    <a:pt x="18" y="28"/>
                    <a:pt x="18" y="28"/>
                    <a:pt x="18" y="28"/>
                  </a:cubicBezTo>
                  <a:cubicBezTo>
                    <a:pt x="18" y="48"/>
                    <a:pt x="18" y="48"/>
                    <a:pt x="18" y="48"/>
                  </a:cubicBezTo>
                  <a:cubicBezTo>
                    <a:pt x="18" y="49"/>
                    <a:pt x="18" y="50"/>
                    <a:pt x="19" y="50"/>
                  </a:cubicBezTo>
                  <a:cubicBezTo>
                    <a:pt x="20" y="50"/>
                    <a:pt x="21" y="49"/>
                    <a:pt x="21" y="48"/>
                  </a:cubicBezTo>
                  <a:cubicBezTo>
                    <a:pt x="21" y="28"/>
                    <a:pt x="21" y="28"/>
                    <a:pt x="21" y="28"/>
                  </a:cubicBezTo>
                  <a:cubicBezTo>
                    <a:pt x="27" y="28"/>
                    <a:pt x="27" y="28"/>
                    <a:pt x="27" y="28"/>
                  </a:cubicBezTo>
                  <a:cubicBezTo>
                    <a:pt x="27" y="48"/>
                    <a:pt x="27" y="48"/>
                    <a:pt x="27" y="48"/>
                  </a:cubicBezTo>
                  <a:cubicBezTo>
                    <a:pt x="27" y="49"/>
                    <a:pt x="27" y="50"/>
                    <a:pt x="28" y="50"/>
                  </a:cubicBezTo>
                  <a:cubicBezTo>
                    <a:pt x="29" y="50"/>
                    <a:pt x="30" y="49"/>
                    <a:pt x="30" y="48"/>
                  </a:cubicBezTo>
                  <a:cubicBezTo>
                    <a:pt x="30" y="28"/>
                    <a:pt x="30" y="28"/>
                    <a:pt x="30" y="28"/>
                  </a:cubicBezTo>
                  <a:cubicBezTo>
                    <a:pt x="35" y="28"/>
                    <a:pt x="35" y="28"/>
                    <a:pt x="35" y="28"/>
                  </a:cubicBezTo>
                  <a:cubicBezTo>
                    <a:pt x="35" y="48"/>
                    <a:pt x="35" y="48"/>
                    <a:pt x="35" y="48"/>
                  </a:cubicBezTo>
                  <a:cubicBezTo>
                    <a:pt x="35" y="49"/>
                    <a:pt x="36" y="49"/>
                    <a:pt x="36" y="49"/>
                  </a:cubicBezTo>
                  <a:cubicBezTo>
                    <a:pt x="37" y="49"/>
                    <a:pt x="38" y="49"/>
                    <a:pt x="38" y="48"/>
                  </a:cubicBezTo>
                  <a:cubicBezTo>
                    <a:pt x="38" y="28"/>
                    <a:pt x="38" y="28"/>
                    <a:pt x="38" y="28"/>
                  </a:cubicBezTo>
                  <a:cubicBezTo>
                    <a:pt x="44" y="28"/>
                    <a:pt x="44" y="28"/>
                    <a:pt x="44" y="28"/>
                  </a:cubicBezTo>
                  <a:cubicBezTo>
                    <a:pt x="44" y="48"/>
                    <a:pt x="44" y="48"/>
                    <a:pt x="44" y="48"/>
                  </a:cubicBezTo>
                  <a:cubicBezTo>
                    <a:pt x="44" y="49"/>
                    <a:pt x="45" y="49"/>
                    <a:pt x="45" y="49"/>
                  </a:cubicBezTo>
                  <a:cubicBezTo>
                    <a:pt x="46" y="49"/>
                    <a:pt x="47" y="49"/>
                    <a:pt x="47" y="48"/>
                  </a:cubicBezTo>
                  <a:cubicBezTo>
                    <a:pt x="47" y="28"/>
                    <a:pt x="47" y="28"/>
                    <a:pt x="47" y="28"/>
                  </a:cubicBezTo>
                  <a:cubicBezTo>
                    <a:pt x="57" y="28"/>
                    <a:pt x="57" y="28"/>
                    <a:pt x="57" y="28"/>
                  </a:cubicBezTo>
                  <a:lnTo>
                    <a:pt x="52" y="54"/>
                  </a:lnTo>
                  <a:close/>
                  <a:moveTo>
                    <a:pt x="61" y="25"/>
                  </a:moveTo>
                  <a:cubicBezTo>
                    <a:pt x="59" y="25"/>
                    <a:pt x="59" y="25"/>
                    <a:pt x="59" y="25"/>
                  </a:cubicBezTo>
                  <a:cubicBezTo>
                    <a:pt x="59" y="25"/>
                    <a:pt x="59" y="25"/>
                    <a:pt x="59" y="25"/>
                  </a:cubicBezTo>
                  <a:cubicBezTo>
                    <a:pt x="59" y="25"/>
                    <a:pt x="59" y="25"/>
                    <a:pt x="59" y="25"/>
                  </a:cubicBezTo>
                  <a:cubicBezTo>
                    <a:pt x="6" y="25"/>
                    <a:pt x="6" y="25"/>
                    <a:pt x="6" y="25"/>
                  </a:cubicBezTo>
                  <a:cubicBezTo>
                    <a:pt x="3" y="25"/>
                    <a:pt x="3" y="25"/>
                    <a:pt x="3" y="25"/>
                  </a:cubicBezTo>
                  <a:cubicBezTo>
                    <a:pt x="3" y="19"/>
                    <a:pt x="3" y="19"/>
                    <a:pt x="3" y="19"/>
                  </a:cubicBezTo>
                  <a:cubicBezTo>
                    <a:pt x="15" y="19"/>
                    <a:pt x="15" y="19"/>
                    <a:pt x="15" y="19"/>
                  </a:cubicBezTo>
                  <a:cubicBezTo>
                    <a:pt x="14" y="21"/>
                    <a:pt x="14" y="21"/>
                    <a:pt x="14" y="21"/>
                  </a:cubicBezTo>
                  <a:cubicBezTo>
                    <a:pt x="13" y="22"/>
                    <a:pt x="13" y="23"/>
                    <a:pt x="14" y="23"/>
                  </a:cubicBezTo>
                  <a:cubicBezTo>
                    <a:pt x="14" y="24"/>
                    <a:pt x="15" y="24"/>
                    <a:pt x="15" y="24"/>
                  </a:cubicBezTo>
                  <a:cubicBezTo>
                    <a:pt x="15" y="24"/>
                    <a:pt x="16" y="23"/>
                    <a:pt x="16" y="23"/>
                  </a:cubicBezTo>
                  <a:cubicBezTo>
                    <a:pt x="19" y="19"/>
                    <a:pt x="19" y="19"/>
                    <a:pt x="19" y="19"/>
                  </a:cubicBezTo>
                  <a:cubicBezTo>
                    <a:pt x="46" y="19"/>
                    <a:pt x="46" y="19"/>
                    <a:pt x="46" y="19"/>
                  </a:cubicBezTo>
                  <a:cubicBezTo>
                    <a:pt x="48" y="23"/>
                    <a:pt x="48" y="23"/>
                    <a:pt x="48" y="23"/>
                  </a:cubicBezTo>
                  <a:cubicBezTo>
                    <a:pt x="49" y="23"/>
                    <a:pt x="49" y="24"/>
                    <a:pt x="50" y="24"/>
                  </a:cubicBezTo>
                  <a:cubicBezTo>
                    <a:pt x="50" y="24"/>
                    <a:pt x="50" y="24"/>
                    <a:pt x="50" y="23"/>
                  </a:cubicBezTo>
                  <a:cubicBezTo>
                    <a:pt x="51" y="23"/>
                    <a:pt x="51" y="22"/>
                    <a:pt x="51" y="21"/>
                  </a:cubicBezTo>
                  <a:cubicBezTo>
                    <a:pt x="49" y="19"/>
                    <a:pt x="49" y="19"/>
                    <a:pt x="49" y="19"/>
                  </a:cubicBezTo>
                  <a:cubicBezTo>
                    <a:pt x="61" y="19"/>
                    <a:pt x="61" y="19"/>
                    <a:pt x="61" y="19"/>
                  </a:cubicBezTo>
                  <a:lnTo>
                    <a:pt x="61" y="2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59" name="กลุ่ม 258"/>
          <p:cNvGrpSpPr/>
          <p:nvPr/>
        </p:nvGrpSpPr>
        <p:grpSpPr>
          <a:xfrm>
            <a:off x="7522649" y="6553200"/>
            <a:ext cx="4930637" cy="5301194"/>
            <a:chOff x="7446449" y="6570865"/>
            <a:chExt cx="4930637" cy="5301194"/>
          </a:xfrm>
        </p:grpSpPr>
        <p:grpSp>
          <p:nvGrpSpPr>
            <p:cNvPr id="99" name="กลุ่ม 98"/>
            <p:cNvGrpSpPr/>
            <p:nvPr/>
          </p:nvGrpSpPr>
          <p:grpSpPr>
            <a:xfrm>
              <a:off x="7446449" y="6570865"/>
              <a:ext cx="4930637" cy="5301194"/>
              <a:chOff x="10953469" y="4258436"/>
              <a:chExt cx="5935662" cy="6381751"/>
            </a:xfrm>
          </p:grpSpPr>
          <p:sp>
            <p:nvSpPr>
              <p:cNvPr id="100" name="Freeform 11"/>
              <p:cNvSpPr>
                <a:spLocks/>
              </p:cNvSpPr>
              <p:nvPr/>
            </p:nvSpPr>
            <p:spPr bwMode="auto">
              <a:xfrm>
                <a:off x="10953469" y="4258436"/>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101" name="Freeform 12"/>
              <p:cNvSpPr>
                <a:spLocks/>
              </p:cNvSpPr>
              <p:nvPr/>
            </p:nvSpPr>
            <p:spPr bwMode="auto">
              <a:xfrm>
                <a:off x="13931619" y="5655436"/>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02" name="Freeform 13"/>
              <p:cNvSpPr>
                <a:spLocks/>
              </p:cNvSpPr>
              <p:nvPr/>
            </p:nvSpPr>
            <p:spPr bwMode="auto">
              <a:xfrm>
                <a:off x="10953469" y="5514149"/>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21" name="กลุ่ม 120"/>
            <p:cNvGrpSpPr/>
            <p:nvPr/>
          </p:nvGrpSpPr>
          <p:grpSpPr>
            <a:xfrm>
              <a:off x="9452004" y="7086600"/>
              <a:ext cx="804833" cy="1201543"/>
              <a:chOff x="9260948" y="10553700"/>
              <a:chExt cx="447675" cy="668338"/>
            </a:xfrm>
            <a:solidFill>
              <a:schemeClr val="bg1"/>
            </a:solidFill>
          </p:grpSpPr>
          <p:sp>
            <p:nvSpPr>
              <p:cNvPr id="123"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5"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27" name="ตัวเชื่อมต่อตรง 237"/>
          <p:cNvCxnSpPr/>
          <p:nvPr/>
        </p:nvCxnSpPr>
        <p:spPr>
          <a:xfrm>
            <a:off x="9418637" y="3200400"/>
            <a:ext cx="1810421"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28" name="TextBox 31"/>
          <p:cNvSpPr txBox="1">
            <a:spLocks noChangeArrowheads="1"/>
          </p:cNvSpPr>
          <p:nvPr/>
        </p:nvSpPr>
        <p:spPr bwMode="auto">
          <a:xfrm>
            <a:off x="2103437" y="3480232"/>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5"/>
                </a:solidFill>
                <a:latin typeface="Lato Black" pitchFamily="34" charset="0"/>
                <a:ea typeface="Lato Black" pitchFamily="34" charset="0"/>
                <a:cs typeface="Lato Black" pitchFamily="34" charset="0"/>
              </a:rPr>
              <a:t>78</a:t>
            </a:r>
            <a:r>
              <a:rPr lang="id-ID" sz="11200" b="1" dirty="0">
                <a:solidFill>
                  <a:schemeClr val="accent5"/>
                </a:solidFill>
                <a:latin typeface="Lato Black" pitchFamily="34" charset="0"/>
                <a:ea typeface="Lato Black" pitchFamily="34" charset="0"/>
                <a:cs typeface="Lato Black" pitchFamily="34" charset="0"/>
              </a:rPr>
              <a:t>%</a:t>
            </a:r>
          </a:p>
        </p:txBody>
      </p:sp>
      <p:sp>
        <p:nvSpPr>
          <p:cNvPr id="129" name="Round Same Side Corner Rectangle 58"/>
          <p:cNvSpPr/>
          <p:nvPr/>
        </p:nvSpPr>
        <p:spPr>
          <a:xfrm rot="10800000" flipH="1">
            <a:off x="5532195" y="3632344"/>
            <a:ext cx="192174" cy="1600487"/>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0" name="TextBox 129"/>
          <p:cNvSpPr txBox="1"/>
          <p:nvPr/>
        </p:nvSpPr>
        <p:spPr>
          <a:xfrm>
            <a:off x="6025280" y="3469410"/>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31" name="ตัวเชื่อมต่อตรง 237"/>
          <p:cNvCxnSpPr/>
          <p:nvPr/>
        </p:nvCxnSpPr>
        <p:spPr>
          <a:xfrm>
            <a:off x="5456237" y="7613961"/>
            <a:ext cx="1904325" cy="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2" name="TextBox 31"/>
          <p:cNvSpPr txBox="1">
            <a:spLocks noChangeArrowheads="1"/>
          </p:cNvSpPr>
          <p:nvPr/>
        </p:nvSpPr>
        <p:spPr bwMode="auto">
          <a:xfrm>
            <a:off x="2104355" y="7806161"/>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3"/>
                </a:solidFill>
                <a:latin typeface="Lato Black" pitchFamily="34" charset="0"/>
                <a:ea typeface="Lato Black" pitchFamily="34" charset="0"/>
                <a:cs typeface="Lato Black" pitchFamily="34" charset="0"/>
              </a:rPr>
              <a:t>39</a:t>
            </a:r>
            <a:r>
              <a:rPr lang="id-ID" sz="11200" b="1" dirty="0">
                <a:solidFill>
                  <a:schemeClr val="accent3"/>
                </a:solidFill>
                <a:latin typeface="Lato Black" pitchFamily="34" charset="0"/>
                <a:ea typeface="Lato Black" pitchFamily="34" charset="0"/>
                <a:cs typeface="Lato Black" pitchFamily="34" charset="0"/>
              </a:rPr>
              <a:t>%</a:t>
            </a:r>
          </a:p>
        </p:txBody>
      </p:sp>
      <p:sp>
        <p:nvSpPr>
          <p:cNvPr id="133" name="Round Same Side Corner Rectangle 58"/>
          <p:cNvSpPr/>
          <p:nvPr/>
        </p:nvSpPr>
        <p:spPr>
          <a:xfrm rot="10800000" flipH="1">
            <a:off x="5533113" y="7958273"/>
            <a:ext cx="192174" cy="1600487"/>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4" name="TextBox 133"/>
          <p:cNvSpPr txBox="1"/>
          <p:nvPr/>
        </p:nvSpPr>
        <p:spPr>
          <a:xfrm>
            <a:off x="2326726" y="964140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cxnSp>
        <p:nvCxnSpPr>
          <p:cNvPr id="135" name="ตัวเชื่อมต่อตรง 237"/>
          <p:cNvCxnSpPr/>
          <p:nvPr/>
        </p:nvCxnSpPr>
        <p:spPr>
          <a:xfrm rot="10800000" flipV="1">
            <a:off x="17343437" y="6661832"/>
            <a:ext cx="2134962" cy="1121090"/>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6" name="TextBox 31"/>
          <p:cNvSpPr txBox="1">
            <a:spLocks noChangeArrowheads="1"/>
          </p:cNvSpPr>
          <p:nvPr/>
        </p:nvSpPr>
        <p:spPr bwMode="auto">
          <a:xfrm>
            <a:off x="16008378" y="4351410"/>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6"/>
                </a:solidFill>
                <a:latin typeface="Lato Black" pitchFamily="34" charset="0"/>
                <a:ea typeface="Lato Black" pitchFamily="34" charset="0"/>
                <a:cs typeface="Lato Black" pitchFamily="34" charset="0"/>
              </a:rPr>
              <a:t>74</a:t>
            </a:r>
            <a:r>
              <a:rPr lang="id-ID" sz="11200" b="1" dirty="0">
                <a:solidFill>
                  <a:schemeClr val="accent6"/>
                </a:solidFill>
                <a:latin typeface="Lato Black" pitchFamily="34" charset="0"/>
                <a:ea typeface="Lato Black" pitchFamily="34" charset="0"/>
                <a:cs typeface="Lato Black" pitchFamily="34" charset="0"/>
              </a:rPr>
              <a:t>%</a:t>
            </a:r>
          </a:p>
        </p:txBody>
      </p:sp>
      <p:sp>
        <p:nvSpPr>
          <p:cNvPr id="137" name="Round Same Side Corner Rectangle 58"/>
          <p:cNvSpPr/>
          <p:nvPr/>
        </p:nvSpPr>
        <p:spPr>
          <a:xfrm rot="10800000" flipH="1">
            <a:off x="19437136" y="4503522"/>
            <a:ext cx="192174" cy="1600487"/>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8" name="TextBox 137"/>
          <p:cNvSpPr txBox="1"/>
          <p:nvPr/>
        </p:nvSpPr>
        <p:spPr>
          <a:xfrm>
            <a:off x="19930221" y="434058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46" name="Group 45"/>
          <p:cNvGrpSpPr/>
          <p:nvPr/>
        </p:nvGrpSpPr>
        <p:grpSpPr>
          <a:xfrm>
            <a:off x="9342437" y="0"/>
            <a:ext cx="5121981" cy="1859280"/>
            <a:chOff x="9266237" y="-30479"/>
            <a:chExt cx="5121981" cy="1859280"/>
          </a:xfrm>
        </p:grpSpPr>
        <p:sp>
          <p:nvSpPr>
            <p:cNvPr id="4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8" name="TextBox 4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49" name="กลุ่ม 1"/>
            <p:cNvGrpSpPr/>
            <p:nvPr/>
          </p:nvGrpSpPr>
          <p:grpSpPr>
            <a:xfrm>
              <a:off x="10629638" y="960536"/>
              <a:ext cx="2675199" cy="191868"/>
              <a:chOff x="731836" y="7607630"/>
              <a:chExt cx="3043601" cy="240970"/>
            </a:xfrm>
          </p:grpSpPr>
          <p:sp>
            <p:nvSpPr>
              <p:cNvPr id="5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2"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59206964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down)">
                                      <p:cBhvr>
                                        <p:cTn id="7" dur="500"/>
                                        <p:tgtEl>
                                          <p:spTgt spid="258"/>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59"/>
                                        </p:tgtEl>
                                        <p:attrNameLst>
                                          <p:attrName>style.visibility</p:attrName>
                                        </p:attrNameLst>
                                      </p:cBhvr>
                                      <p:to>
                                        <p:strVal val="visible"/>
                                      </p:to>
                                    </p:set>
                                    <p:animEffect transition="in" filter="wipe(down)">
                                      <p:cBhvr>
                                        <p:cTn id="11" dur="500"/>
                                        <p:tgtEl>
                                          <p:spTgt spid="25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60"/>
                                        </p:tgtEl>
                                        <p:attrNameLst>
                                          <p:attrName>style.visibility</p:attrName>
                                        </p:attrNameLst>
                                      </p:cBhvr>
                                      <p:to>
                                        <p:strVal val="visible"/>
                                      </p:to>
                                    </p:set>
                                    <p:animEffect transition="in" filter="wipe(down)">
                                      <p:cBhvr>
                                        <p:cTn id="15" dur="500"/>
                                        <p:tgtEl>
                                          <p:spTgt spid="26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7"/>
                                        </p:tgtEl>
                                        <p:attrNameLst>
                                          <p:attrName>style.visibility</p:attrName>
                                        </p:attrNameLst>
                                      </p:cBhvr>
                                      <p:to>
                                        <p:strVal val="visible"/>
                                      </p:to>
                                    </p:set>
                                    <p:animEffect transition="in" filter="wipe(right)">
                                      <p:cBhvr>
                                        <p:cTn id="19" dur="500"/>
                                        <p:tgtEl>
                                          <p:spTgt spid="127"/>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wipe(left)">
                                      <p:cBhvr>
                                        <p:cTn id="23" dur="500"/>
                                        <p:tgtEl>
                                          <p:spTgt spid="128"/>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129"/>
                                        </p:tgtEl>
                                        <p:attrNameLst>
                                          <p:attrName>style.visibility</p:attrName>
                                        </p:attrNameLst>
                                      </p:cBhvr>
                                      <p:to>
                                        <p:strVal val="visible"/>
                                      </p:to>
                                    </p:set>
                                    <p:anim calcmode="lin" valueType="num">
                                      <p:cBhvr>
                                        <p:cTn id="27" dur="500" fill="hold"/>
                                        <p:tgtEl>
                                          <p:spTgt spid="129"/>
                                        </p:tgtEl>
                                        <p:attrNameLst>
                                          <p:attrName>ppt_w</p:attrName>
                                        </p:attrNameLst>
                                      </p:cBhvr>
                                      <p:tavLst>
                                        <p:tav tm="0">
                                          <p:val>
                                            <p:fltVal val="0"/>
                                          </p:val>
                                        </p:tav>
                                        <p:tav tm="100000">
                                          <p:val>
                                            <p:strVal val="#ppt_w"/>
                                          </p:val>
                                        </p:tav>
                                      </p:tavLst>
                                    </p:anim>
                                    <p:anim calcmode="lin" valueType="num">
                                      <p:cBhvr>
                                        <p:cTn id="28" dur="500" fill="hold"/>
                                        <p:tgtEl>
                                          <p:spTgt spid="129"/>
                                        </p:tgtEl>
                                        <p:attrNameLst>
                                          <p:attrName>ppt_h</p:attrName>
                                        </p:attrNameLst>
                                      </p:cBhvr>
                                      <p:tavLst>
                                        <p:tav tm="0">
                                          <p:val>
                                            <p:fltVal val="0"/>
                                          </p:val>
                                        </p:tav>
                                        <p:tav tm="100000">
                                          <p:val>
                                            <p:strVal val="#ppt_h"/>
                                          </p:val>
                                        </p:tav>
                                      </p:tavLst>
                                    </p:anim>
                                    <p:animEffect transition="in" filter="fade">
                                      <p:cBhvr>
                                        <p:cTn id="29" dur="500"/>
                                        <p:tgtEl>
                                          <p:spTgt spid="129"/>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130"/>
                                        </p:tgtEl>
                                        <p:attrNameLst>
                                          <p:attrName>style.visibility</p:attrName>
                                        </p:attrNameLst>
                                      </p:cBhvr>
                                      <p:to>
                                        <p:strVal val="visible"/>
                                      </p:to>
                                    </p:set>
                                    <p:animEffect transition="in" filter="wipe(left)">
                                      <p:cBhvr>
                                        <p:cTn id="33" dur="500"/>
                                        <p:tgtEl>
                                          <p:spTgt spid="130"/>
                                        </p:tgtEl>
                                      </p:cBhvr>
                                    </p:animEffect>
                                  </p:childTnLst>
                                </p:cTn>
                              </p:par>
                            </p:childTnLst>
                          </p:cTn>
                        </p:par>
                        <p:par>
                          <p:cTn id="34" fill="hold">
                            <p:stCondLst>
                              <p:cond delay="3500"/>
                            </p:stCondLst>
                            <p:childTnLst>
                              <p:par>
                                <p:cTn id="35" presetID="22" presetClass="entr" presetSubtype="2" fill="hold" nodeType="afterEffect">
                                  <p:stCondLst>
                                    <p:cond delay="0"/>
                                  </p:stCondLst>
                                  <p:childTnLst>
                                    <p:set>
                                      <p:cBhvr>
                                        <p:cTn id="36" dur="1" fill="hold">
                                          <p:stCondLst>
                                            <p:cond delay="0"/>
                                          </p:stCondLst>
                                        </p:cTn>
                                        <p:tgtEl>
                                          <p:spTgt spid="131"/>
                                        </p:tgtEl>
                                        <p:attrNameLst>
                                          <p:attrName>style.visibility</p:attrName>
                                        </p:attrNameLst>
                                      </p:cBhvr>
                                      <p:to>
                                        <p:strVal val="visible"/>
                                      </p:to>
                                    </p:set>
                                    <p:animEffect transition="in" filter="wipe(right)">
                                      <p:cBhvr>
                                        <p:cTn id="37" dur="500"/>
                                        <p:tgtEl>
                                          <p:spTgt spid="131"/>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132"/>
                                        </p:tgtEl>
                                        <p:attrNameLst>
                                          <p:attrName>style.visibility</p:attrName>
                                        </p:attrNameLst>
                                      </p:cBhvr>
                                      <p:to>
                                        <p:strVal val="visible"/>
                                      </p:to>
                                    </p:set>
                                    <p:animEffect transition="in" filter="wipe(left)">
                                      <p:cBhvr>
                                        <p:cTn id="41" dur="500"/>
                                        <p:tgtEl>
                                          <p:spTgt spid="132"/>
                                        </p:tgtEl>
                                      </p:cBhvr>
                                    </p:animEffect>
                                  </p:childTnLst>
                                </p:cTn>
                              </p:par>
                            </p:childTnLst>
                          </p:cTn>
                        </p:par>
                        <p:par>
                          <p:cTn id="42" fill="hold">
                            <p:stCondLst>
                              <p:cond delay="4500"/>
                            </p:stCondLst>
                            <p:childTnLst>
                              <p:par>
                                <p:cTn id="43" presetID="53" presetClass="entr" presetSubtype="16" fill="hold" grpId="0" nodeType="afterEffect">
                                  <p:stCondLst>
                                    <p:cond delay="0"/>
                                  </p:stCondLst>
                                  <p:childTnLst>
                                    <p:set>
                                      <p:cBhvr>
                                        <p:cTn id="44" dur="1" fill="hold">
                                          <p:stCondLst>
                                            <p:cond delay="0"/>
                                          </p:stCondLst>
                                        </p:cTn>
                                        <p:tgtEl>
                                          <p:spTgt spid="133"/>
                                        </p:tgtEl>
                                        <p:attrNameLst>
                                          <p:attrName>style.visibility</p:attrName>
                                        </p:attrNameLst>
                                      </p:cBhvr>
                                      <p:to>
                                        <p:strVal val="visible"/>
                                      </p:to>
                                    </p:set>
                                    <p:anim calcmode="lin" valueType="num">
                                      <p:cBhvr>
                                        <p:cTn id="45" dur="500" fill="hold"/>
                                        <p:tgtEl>
                                          <p:spTgt spid="133"/>
                                        </p:tgtEl>
                                        <p:attrNameLst>
                                          <p:attrName>ppt_w</p:attrName>
                                        </p:attrNameLst>
                                      </p:cBhvr>
                                      <p:tavLst>
                                        <p:tav tm="0">
                                          <p:val>
                                            <p:fltVal val="0"/>
                                          </p:val>
                                        </p:tav>
                                        <p:tav tm="100000">
                                          <p:val>
                                            <p:strVal val="#ppt_w"/>
                                          </p:val>
                                        </p:tav>
                                      </p:tavLst>
                                    </p:anim>
                                    <p:anim calcmode="lin" valueType="num">
                                      <p:cBhvr>
                                        <p:cTn id="46" dur="500" fill="hold"/>
                                        <p:tgtEl>
                                          <p:spTgt spid="133"/>
                                        </p:tgtEl>
                                        <p:attrNameLst>
                                          <p:attrName>ppt_h</p:attrName>
                                        </p:attrNameLst>
                                      </p:cBhvr>
                                      <p:tavLst>
                                        <p:tav tm="0">
                                          <p:val>
                                            <p:fltVal val="0"/>
                                          </p:val>
                                        </p:tav>
                                        <p:tav tm="100000">
                                          <p:val>
                                            <p:strVal val="#ppt_h"/>
                                          </p:val>
                                        </p:tav>
                                      </p:tavLst>
                                    </p:anim>
                                    <p:animEffect transition="in" filter="fade">
                                      <p:cBhvr>
                                        <p:cTn id="47" dur="500"/>
                                        <p:tgtEl>
                                          <p:spTgt spid="133"/>
                                        </p:tgtEl>
                                      </p:cBhvr>
                                    </p:animEffect>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134"/>
                                        </p:tgtEl>
                                        <p:attrNameLst>
                                          <p:attrName>style.visibility</p:attrName>
                                        </p:attrNameLst>
                                      </p:cBhvr>
                                      <p:to>
                                        <p:strVal val="visible"/>
                                      </p:to>
                                    </p:set>
                                    <p:animEffect transition="in" filter="wipe(left)">
                                      <p:cBhvr>
                                        <p:cTn id="51" dur="500"/>
                                        <p:tgtEl>
                                          <p:spTgt spid="134"/>
                                        </p:tgtEl>
                                      </p:cBhvr>
                                    </p:animEffect>
                                  </p:childTnLst>
                                </p:cTn>
                              </p:par>
                            </p:childTnLst>
                          </p:cTn>
                        </p:par>
                        <p:par>
                          <p:cTn id="52" fill="hold">
                            <p:stCondLst>
                              <p:cond delay="5500"/>
                            </p:stCondLst>
                            <p:childTnLst>
                              <p:par>
                                <p:cTn id="53" presetID="22" presetClass="entr" presetSubtype="8" fill="hold" nodeType="afterEffect">
                                  <p:stCondLst>
                                    <p:cond delay="0"/>
                                  </p:stCondLst>
                                  <p:childTnLst>
                                    <p:set>
                                      <p:cBhvr>
                                        <p:cTn id="54" dur="1" fill="hold">
                                          <p:stCondLst>
                                            <p:cond delay="0"/>
                                          </p:stCondLst>
                                        </p:cTn>
                                        <p:tgtEl>
                                          <p:spTgt spid="135"/>
                                        </p:tgtEl>
                                        <p:attrNameLst>
                                          <p:attrName>style.visibility</p:attrName>
                                        </p:attrNameLst>
                                      </p:cBhvr>
                                      <p:to>
                                        <p:strVal val="visible"/>
                                      </p:to>
                                    </p:set>
                                    <p:animEffect transition="in" filter="wipe(left)">
                                      <p:cBhvr>
                                        <p:cTn id="55" dur="500"/>
                                        <p:tgtEl>
                                          <p:spTgt spid="135"/>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136"/>
                                        </p:tgtEl>
                                        <p:attrNameLst>
                                          <p:attrName>style.visibility</p:attrName>
                                        </p:attrNameLst>
                                      </p:cBhvr>
                                      <p:to>
                                        <p:strVal val="visible"/>
                                      </p:to>
                                    </p:set>
                                    <p:animEffect transition="in" filter="wipe(left)">
                                      <p:cBhvr>
                                        <p:cTn id="59" dur="500"/>
                                        <p:tgtEl>
                                          <p:spTgt spid="136"/>
                                        </p:tgtEl>
                                      </p:cBhvr>
                                    </p:animEffect>
                                  </p:childTnLst>
                                </p:cTn>
                              </p:par>
                            </p:childTnLst>
                          </p:cTn>
                        </p:par>
                        <p:par>
                          <p:cTn id="60" fill="hold">
                            <p:stCondLst>
                              <p:cond delay="6500"/>
                            </p:stCondLst>
                            <p:childTnLst>
                              <p:par>
                                <p:cTn id="61" presetID="53" presetClass="entr" presetSubtype="16" fill="hold" grpId="0" nodeType="afterEffect">
                                  <p:stCondLst>
                                    <p:cond delay="0"/>
                                  </p:stCondLst>
                                  <p:childTnLst>
                                    <p:set>
                                      <p:cBhvr>
                                        <p:cTn id="62" dur="1" fill="hold">
                                          <p:stCondLst>
                                            <p:cond delay="0"/>
                                          </p:stCondLst>
                                        </p:cTn>
                                        <p:tgtEl>
                                          <p:spTgt spid="137"/>
                                        </p:tgtEl>
                                        <p:attrNameLst>
                                          <p:attrName>style.visibility</p:attrName>
                                        </p:attrNameLst>
                                      </p:cBhvr>
                                      <p:to>
                                        <p:strVal val="visible"/>
                                      </p:to>
                                    </p:set>
                                    <p:anim calcmode="lin" valueType="num">
                                      <p:cBhvr>
                                        <p:cTn id="63" dur="500" fill="hold"/>
                                        <p:tgtEl>
                                          <p:spTgt spid="137"/>
                                        </p:tgtEl>
                                        <p:attrNameLst>
                                          <p:attrName>ppt_w</p:attrName>
                                        </p:attrNameLst>
                                      </p:cBhvr>
                                      <p:tavLst>
                                        <p:tav tm="0">
                                          <p:val>
                                            <p:fltVal val="0"/>
                                          </p:val>
                                        </p:tav>
                                        <p:tav tm="100000">
                                          <p:val>
                                            <p:strVal val="#ppt_w"/>
                                          </p:val>
                                        </p:tav>
                                      </p:tavLst>
                                    </p:anim>
                                    <p:anim calcmode="lin" valueType="num">
                                      <p:cBhvr>
                                        <p:cTn id="64" dur="500" fill="hold"/>
                                        <p:tgtEl>
                                          <p:spTgt spid="137"/>
                                        </p:tgtEl>
                                        <p:attrNameLst>
                                          <p:attrName>ppt_h</p:attrName>
                                        </p:attrNameLst>
                                      </p:cBhvr>
                                      <p:tavLst>
                                        <p:tav tm="0">
                                          <p:val>
                                            <p:fltVal val="0"/>
                                          </p:val>
                                        </p:tav>
                                        <p:tav tm="100000">
                                          <p:val>
                                            <p:strVal val="#ppt_h"/>
                                          </p:val>
                                        </p:tav>
                                      </p:tavLst>
                                    </p:anim>
                                    <p:animEffect transition="in" filter="fade">
                                      <p:cBhvr>
                                        <p:cTn id="65" dur="500"/>
                                        <p:tgtEl>
                                          <p:spTgt spid="137"/>
                                        </p:tgtEl>
                                      </p:cBhvr>
                                    </p:animEffect>
                                  </p:childTnLst>
                                </p:cTn>
                              </p:par>
                            </p:childTnLst>
                          </p:cTn>
                        </p:par>
                        <p:par>
                          <p:cTn id="66" fill="hold">
                            <p:stCondLst>
                              <p:cond delay="7000"/>
                            </p:stCondLst>
                            <p:childTnLst>
                              <p:par>
                                <p:cTn id="67" presetID="22" presetClass="entr" presetSubtype="8" fill="hold" grpId="0" nodeType="afterEffect">
                                  <p:stCondLst>
                                    <p:cond delay="0"/>
                                  </p:stCondLst>
                                  <p:childTnLst>
                                    <p:set>
                                      <p:cBhvr>
                                        <p:cTn id="68" dur="1" fill="hold">
                                          <p:stCondLst>
                                            <p:cond delay="0"/>
                                          </p:stCondLst>
                                        </p:cTn>
                                        <p:tgtEl>
                                          <p:spTgt spid="138"/>
                                        </p:tgtEl>
                                        <p:attrNameLst>
                                          <p:attrName>style.visibility</p:attrName>
                                        </p:attrNameLst>
                                      </p:cBhvr>
                                      <p:to>
                                        <p:strVal val="visible"/>
                                      </p:to>
                                    </p:set>
                                    <p:animEffect transition="in" filter="wipe(left)">
                                      <p:cBhvr>
                                        <p:cTn id="69"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129" grpId="0" animBg="1"/>
      <p:bldP spid="130" grpId="0"/>
      <p:bldP spid="132" grpId="0"/>
      <p:bldP spid="133" grpId="0" animBg="1"/>
      <p:bldP spid="134" grpId="0"/>
      <p:bldP spid="136" grpId="0"/>
      <p:bldP spid="137" grpId="0" animBg="1"/>
      <p:bldP spid="13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กลุ่ม 2"/>
          <p:cNvGrpSpPr/>
          <p:nvPr/>
        </p:nvGrpSpPr>
        <p:grpSpPr>
          <a:xfrm>
            <a:off x="4413631" y="5119332"/>
            <a:ext cx="4016993" cy="4318886"/>
            <a:chOff x="4413631" y="5119332"/>
            <a:chExt cx="4016993" cy="4318886"/>
          </a:xfrm>
        </p:grpSpPr>
        <p:grpSp>
          <p:nvGrpSpPr>
            <p:cNvPr id="14" name="กลุ่ม 13"/>
            <p:cNvGrpSpPr/>
            <p:nvPr/>
          </p:nvGrpSpPr>
          <p:grpSpPr>
            <a:xfrm>
              <a:off x="4413631" y="5119332"/>
              <a:ext cx="4016993" cy="4318886"/>
              <a:chOff x="-2087563" y="4185535"/>
              <a:chExt cx="5935662" cy="6381751"/>
            </a:xfrm>
          </p:grpSpPr>
          <p:sp>
            <p:nvSpPr>
              <p:cNvPr id="68" name="Freeform 11"/>
              <p:cNvSpPr>
                <a:spLocks/>
              </p:cNvSpPr>
              <p:nvPr/>
            </p:nvSpPr>
            <p:spPr bwMode="auto">
              <a:xfrm>
                <a:off x="-2087563" y="4185535"/>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69" name="Freeform 12"/>
              <p:cNvSpPr>
                <a:spLocks/>
              </p:cNvSpPr>
              <p:nvPr/>
            </p:nvSpPr>
            <p:spPr bwMode="auto">
              <a:xfrm>
                <a:off x="890587" y="5582535"/>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0" name="Freeform 13"/>
              <p:cNvSpPr>
                <a:spLocks/>
              </p:cNvSpPr>
              <p:nvPr/>
            </p:nvSpPr>
            <p:spPr bwMode="auto">
              <a:xfrm>
                <a:off x="-2087563" y="5441248"/>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57" name="กลุ่ม 56"/>
            <p:cNvGrpSpPr/>
            <p:nvPr/>
          </p:nvGrpSpPr>
          <p:grpSpPr>
            <a:xfrm>
              <a:off x="6864775" y="7162800"/>
              <a:ext cx="1130184" cy="931499"/>
              <a:chOff x="18196309" y="11572820"/>
              <a:chExt cx="695325" cy="573088"/>
            </a:xfrm>
            <a:solidFill>
              <a:schemeClr val="bg1"/>
            </a:solidFill>
          </p:grpSpPr>
          <p:sp>
            <p:nvSpPr>
              <p:cNvPr id="58" name="Freeform 195"/>
              <p:cNvSpPr>
                <a:spLocks noEditPoints="1"/>
              </p:cNvSpPr>
              <p:nvPr/>
            </p:nvSpPr>
            <p:spPr bwMode="auto">
              <a:xfrm>
                <a:off x="18196309" y="11572820"/>
                <a:ext cx="695325" cy="573088"/>
              </a:xfrm>
              <a:custGeom>
                <a:avLst/>
                <a:gdLst>
                  <a:gd name="T0" fmla="*/ 67 w 73"/>
                  <a:gd name="T1" fmla="*/ 11 h 60"/>
                  <a:gd name="T2" fmla="*/ 51 w 73"/>
                  <a:gd name="T3" fmla="*/ 11 h 60"/>
                  <a:gd name="T4" fmla="*/ 51 w 73"/>
                  <a:gd name="T5" fmla="*/ 8 h 60"/>
                  <a:gd name="T6" fmla="*/ 43 w 73"/>
                  <a:gd name="T7" fmla="*/ 0 h 60"/>
                  <a:gd name="T8" fmla="*/ 30 w 73"/>
                  <a:gd name="T9" fmla="*/ 0 h 60"/>
                  <a:gd name="T10" fmla="*/ 22 w 73"/>
                  <a:gd name="T11" fmla="*/ 8 h 60"/>
                  <a:gd name="T12" fmla="*/ 22 w 73"/>
                  <a:gd name="T13" fmla="*/ 11 h 60"/>
                  <a:gd name="T14" fmla="*/ 6 w 73"/>
                  <a:gd name="T15" fmla="*/ 11 h 60"/>
                  <a:gd name="T16" fmla="*/ 0 w 73"/>
                  <a:gd name="T17" fmla="*/ 17 h 60"/>
                  <a:gd name="T18" fmla="*/ 0 w 73"/>
                  <a:gd name="T19" fmla="*/ 29 h 60"/>
                  <a:gd name="T20" fmla="*/ 0 w 73"/>
                  <a:gd name="T21" fmla="*/ 54 h 60"/>
                  <a:gd name="T22" fmla="*/ 6 w 73"/>
                  <a:gd name="T23" fmla="*/ 60 h 60"/>
                  <a:gd name="T24" fmla="*/ 67 w 73"/>
                  <a:gd name="T25" fmla="*/ 60 h 60"/>
                  <a:gd name="T26" fmla="*/ 73 w 73"/>
                  <a:gd name="T27" fmla="*/ 54 h 60"/>
                  <a:gd name="T28" fmla="*/ 73 w 73"/>
                  <a:gd name="T29" fmla="*/ 29 h 60"/>
                  <a:gd name="T30" fmla="*/ 73 w 73"/>
                  <a:gd name="T31" fmla="*/ 17 h 60"/>
                  <a:gd name="T32" fmla="*/ 67 w 73"/>
                  <a:gd name="T33" fmla="*/ 11 h 60"/>
                  <a:gd name="T34" fmla="*/ 26 w 73"/>
                  <a:gd name="T35" fmla="*/ 8 h 60"/>
                  <a:gd name="T36" fmla="*/ 30 w 73"/>
                  <a:gd name="T37" fmla="*/ 4 h 60"/>
                  <a:gd name="T38" fmla="*/ 43 w 73"/>
                  <a:gd name="T39" fmla="*/ 4 h 60"/>
                  <a:gd name="T40" fmla="*/ 47 w 73"/>
                  <a:gd name="T41" fmla="*/ 8 h 60"/>
                  <a:gd name="T42" fmla="*/ 47 w 73"/>
                  <a:gd name="T43" fmla="*/ 11 h 60"/>
                  <a:gd name="T44" fmla="*/ 26 w 73"/>
                  <a:gd name="T45" fmla="*/ 11 h 60"/>
                  <a:gd name="T46" fmla="*/ 26 w 73"/>
                  <a:gd name="T47" fmla="*/ 8 h 60"/>
                  <a:gd name="T48" fmla="*/ 70 w 73"/>
                  <a:gd name="T49" fmla="*/ 54 h 60"/>
                  <a:gd name="T50" fmla="*/ 67 w 73"/>
                  <a:gd name="T51" fmla="*/ 56 h 60"/>
                  <a:gd name="T52" fmla="*/ 6 w 73"/>
                  <a:gd name="T53" fmla="*/ 56 h 60"/>
                  <a:gd name="T54" fmla="*/ 3 w 73"/>
                  <a:gd name="T55" fmla="*/ 54 h 60"/>
                  <a:gd name="T56" fmla="*/ 3 w 73"/>
                  <a:gd name="T57" fmla="*/ 31 h 60"/>
                  <a:gd name="T58" fmla="*/ 70 w 73"/>
                  <a:gd name="T59" fmla="*/ 31 h 60"/>
                  <a:gd name="T60" fmla="*/ 70 w 73"/>
                  <a:gd name="T61" fmla="*/ 54 h 60"/>
                  <a:gd name="T62" fmla="*/ 70 w 73"/>
                  <a:gd name="T63" fmla="*/ 27 h 60"/>
                  <a:gd name="T64" fmla="*/ 3 w 73"/>
                  <a:gd name="T65" fmla="*/ 27 h 60"/>
                  <a:gd name="T66" fmla="*/ 3 w 73"/>
                  <a:gd name="T67" fmla="*/ 17 h 60"/>
                  <a:gd name="T68" fmla="*/ 6 w 73"/>
                  <a:gd name="T69" fmla="*/ 14 h 60"/>
                  <a:gd name="T70" fmla="*/ 67 w 73"/>
                  <a:gd name="T71" fmla="*/ 14 h 60"/>
                  <a:gd name="T72" fmla="*/ 70 w 73"/>
                  <a:gd name="T73" fmla="*/ 17 h 60"/>
                  <a:gd name="T74" fmla="*/ 70 w 73"/>
                  <a:gd name="T75"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60">
                    <a:moveTo>
                      <a:pt x="67" y="11"/>
                    </a:moveTo>
                    <a:cubicBezTo>
                      <a:pt x="51" y="11"/>
                      <a:pt x="51" y="11"/>
                      <a:pt x="51" y="11"/>
                    </a:cubicBezTo>
                    <a:cubicBezTo>
                      <a:pt x="51" y="8"/>
                      <a:pt x="51" y="8"/>
                      <a:pt x="51" y="8"/>
                    </a:cubicBezTo>
                    <a:cubicBezTo>
                      <a:pt x="51" y="4"/>
                      <a:pt x="47" y="0"/>
                      <a:pt x="43" y="0"/>
                    </a:cubicBezTo>
                    <a:cubicBezTo>
                      <a:pt x="30" y="0"/>
                      <a:pt x="30" y="0"/>
                      <a:pt x="30" y="0"/>
                    </a:cubicBezTo>
                    <a:cubicBezTo>
                      <a:pt x="26" y="0"/>
                      <a:pt x="22" y="4"/>
                      <a:pt x="22" y="8"/>
                    </a:cubicBezTo>
                    <a:cubicBezTo>
                      <a:pt x="22" y="11"/>
                      <a:pt x="22" y="11"/>
                      <a:pt x="22" y="11"/>
                    </a:cubicBezTo>
                    <a:cubicBezTo>
                      <a:pt x="6" y="11"/>
                      <a:pt x="6" y="11"/>
                      <a:pt x="6" y="11"/>
                    </a:cubicBezTo>
                    <a:cubicBezTo>
                      <a:pt x="3" y="11"/>
                      <a:pt x="0" y="13"/>
                      <a:pt x="0" y="17"/>
                    </a:cubicBezTo>
                    <a:cubicBezTo>
                      <a:pt x="0" y="29"/>
                      <a:pt x="0" y="29"/>
                      <a:pt x="0" y="29"/>
                    </a:cubicBezTo>
                    <a:cubicBezTo>
                      <a:pt x="0" y="54"/>
                      <a:pt x="0" y="54"/>
                      <a:pt x="0" y="54"/>
                    </a:cubicBezTo>
                    <a:cubicBezTo>
                      <a:pt x="0" y="57"/>
                      <a:pt x="3" y="60"/>
                      <a:pt x="6" y="60"/>
                    </a:cubicBezTo>
                    <a:cubicBezTo>
                      <a:pt x="67" y="60"/>
                      <a:pt x="67" y="60"/>
                      <a:pt x="67" y="60"/>
                    </a:cubicBezTo>
                    <a:cubicBezTo>
                      <a:pt x="70" y="60"/>
                      <a:pt x="73" y="57"/>
                      <a:pt x="73" y="54"/>
                    </a:cubicBezTo>
                    <a:cubicBezTo>
                      <a:pt x="73" y="29"/>
                      <a:pt x="73" y="29"/>
                      <a:pt x="73" y="29"/>
                    </a:cubicBezTo>
                    <a:cubicBezTo>
                      <a:pt x="73" y="17"/>
                      <a:pt x="73" y="17"/>
                      <a:pt x="73" y="17"/>
                    </a:cubicBezTo>
                    <a:cubicBezTo>
                      <a:pt x="73" y="13"/>
                      <a:pt x="70" y="11"/>
                      <a:pt x="67" y="11"/>
                    </a:cubicBezTo>
                    <a:close/>
                    <a:moveTo>
                      <a:pt x="26" y="8"/>
                    </a:moveTo>
                    <a:cubicBezTo>
                      <a:pt x="26" y="6"/>
                      <a:pt x="28" y="4"/>
                      <a:pt x="30" y="4"/>
                    </a:cubicBezTo>
                    <a:cubicBezTo>
                      <a:pt x="43" y="4"/>
                      <a:pt x="43" y="4"/>
                      <a:pt x="43" y="4"/>
                    </a:cubicBezTo>
                    <a:cubicBezTo>
                      <a:pt x="45" y="4"/>
                      <a:pt x="47" y="6"/>
                      <a:pt x="47" y="8"/>
                    </a:cubicBezTo>
                    <a:cubicBezTo>
                      <a:pt x="47" y="11"/>
                      <a:pt x="47" y="11"/>
                      <a:pt x="47" y="11"/>
                    </a:cubicBezTo>
                    <a:cubicBezTo>
                      <a:pt x="26" y="11"/>
                      <a:pt x="26" y="11"/>
                      <a:pt x="26" y="11"/>
                    </a:cubicBezTo>
                    <a:lnTo>
                      <a:pt x="26" y="8"/>
                    </a:lnTo>
                    <a:close/>
                    <a:moveTo>
                      <a:pt x="70" y="54"/>
                    </a:moveTo>
                    <a:cubicBezTo>
                      <a:pt x="70" y="55"/>
                      <a:pt x="68" y="56"/>
                      <a:pt x="67" y="56"/>
                    </a:cubicBezTo>
                    <a:cubicBezTo>
                      <a:pt x="6" y="56"/>
                      <a:pt x="6" y="56"/>
                      <a:pt x="6" y="56"/>
                    </a:cubicBezTo>
                    <a:cubicBezTo>
                      <a:pt x="5" y="56"/>
                      <a:pt x="3" y="55"/>
                      <a:pt x="3" y="54"/>
                    </a:cubicBezTo>
                    <a:cubicBezTo>
                      <a:pt x="3" y="31"/>
                      <a:pt x="3" y="31"/>
                      <a:pt x="3" y="31"/>
                    </a:cubicBezTo>
                    <a:cubicBezTo>
                      <a:pt x="70" y="31"/>
                      <a:pt x="70" y="31"/>
                      <a:pt x="70" y="31"/>
                    </a:cubicBezTo>
                    <a:lnTo>
                      <a:pt x="70" y="54"/>
                    </a:lnTo>
                    <a:close/>
                    <a:moveTo>
                      <a:pt x="70" y="27"/>
                    </a:moveTo>
                    <a:cubicBezTo>
                      <a:pt x="3" y="27"/>
                      <a:pt x="3" y="27"/>
                      <a:pt x="3" y="27"/>
                    </a:cubicBezTo>
                    <a:cubicBezTo>
                      <a:pt x="3" y="17"/>
                      <a:pt x="3" y="17"/>
                      <a:pt x="3" y="17"/>
                    </a:cubicBezTo>
                    <a:cubicBezTo>
                      <a:pt x="3" y="15"/>
                      <a:pt x="5" y="14"/>
                      <a:pt x="6" y="14"/>
                    </a:cubicBezTo>
                    <a:cubicBezTo>
                      <a:pt x="67" y="14"/>
                      <a:pt x="67" y="14"/>
                      <a:pt x="67" y="14"/>
                    </a:cubicBezTo>
                    <a:cubicBezTo>
                      <a:pt x="68" y="14"/>
                      <a:pt x="70" y="15"/>
                      <a:pt x="70" y="17"/>
                    </a:cubicBezTo>
                    <a:lnTo>
                      <a:pt x="7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 name="Oval 196"/>
              <p:cNvSpPr>
                <a:spLocks noChangeArrowheads="1"/>
              </p:cNvSpPr>
              <p:nvPr/>
            </p:nvSpPr>
            <p:spPr bwMode="auto">
              <a:xfrm>
                <a:off x="18339184" y="11945883"/>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 name="Oval 197"/>
              <p:cNvSpPr>
                <a:spLocks noChangeArrowheads="1"/>
              </p:cNvSpPr>
              <p:nvPr/>
            </p:nvSpPr>
            <p:spPr bwMode="auto">
              <a:xfrm>
                <a:off x="18701134" y="1194588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9" name="กลุ่ม 8"/>
          <p:cNvGrpSpPr/>
          <p:nvPr/>
        </p:nvGrpSpPr>
        <p:grpSpPr>
          <a:xfrm>
            <a:off x="16450644" y="5258436"/>
            <a:ext cx="4016993" cy="4318886"/>
            <a:chOff x="16450644" y="5258436"/>
            <a:chExt cx="4016993" cy="4318886"/>
          </a:xfrm>
        </p:grpSpPr>
        <p:grpSp>
          <p:nvGrpSpPr>
            <p:cNvPr id="17" name="กลุ่ม 16"/>
            <p:cNvGrpSpPr/>
            <p:nvPr/>
          </p:nvGrpSpPr>
          <p:grpSpPr>
            <a:xfrm>
              <a:off x="16450644" y="5258436"/>
              <a:ext cx="4016993" cy="4318886"/>
              <a:chOff x="17500319" y="4328285"/>
              <a:chExt cx="5935662" cy="6381751"/>
            </a:xfrm>
          </p:grpSpPr>
          <p:sp>
            <p:nvSpPr>
              <p:cNvPr id="65" name="Freeform 11"/>
              <p:cNvSpPr>
                <a:spLocks/>
              </p:cNvSpPr>
              <p:nvPr/>
            </p:nvSpPr>
            <p:spPr bwMode="auto">
              <a:xfrm>
                <a:off x="17500319" y="4328285"/>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66" name="Freeform 12"/>
              <p:cNvSpPr>
                <a:spLocks/>
              </p:cNvSpPr>
              <p:nvPr/>
            </p:nvSpPr>
            <p:spPr bwMode="auto">
              <a:xfrm>
                <a:off x="20478469" y="5725285"/>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67" name="Freeform 13"/>
              <p:cNvSpPr>
                <a:spLocks/>
              </p:cNvSpPr>
              <p:nvPr/>
            </p:nvSpPr>
            <p:spPr bwMode="auto">
              <a:xfrm>
                <a:off x="17500319" y="5583998"/>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1" name="Freeform 208"/>
            <p:cNvSpPr>
              <a:spLocks noEditPoints="1"/>
            </p:cNvSpPr>
            <p:nvPr/>
          </p:nvSpPr>
          <p:spPr bwMode="auto">
            <a:xfrm>
              <a:off x="18932752" y="7312373"/>
              <a:ext cx="1068256" cy="993427"/>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4" name="กลุ่ม 3"/>
          <p:cNvGrpSpPr/>
          <p:nvPr/>
        </p:nvGrpSpPr>
        <p:grpSpPr>
          <a:xfrm>
            <a:off x="8416658" y="5201730"/>
            <a:ext cx="4016993" cy="4318886"/>
            <a:chOff x="8416658" y="5201730"/>
            <a:chExt cx="4016993" cy="4318886"/>
          </a:xfrm>
        </p:grpSpPr>
        <p:grpSp>
          <p:nvGrpSpPr>
            <p:cNvPr id="15" name="กลุ่ม 14"/>
            <p:cNvGrpSpPr/>
            <p:nvPr/>
          </p:nvGrpSpPr>
          <p:grpSpPr>
            <a:xfrm>
              <a:off x="8416658" y="5201730"/>
              <a:ext cx="4016993" cy="4318886"/>
              <a:chOff x="4459287" y="4255384"/>
              <a:chExt cx="5935662" cy="6381751"/>
            </a:xfrm>
          </p:grpSpPr>
          <p:sp>
            <p:nvSpPr>
              <p:cNvPr id="71" name="Freeform 11"/>
              <p:cNvSpPr>
                <a:spLocks/>
              </p:cNvSpPr>
              <p:nvPr/>
            </p:nvSpPr>
            <p:spPr bwMode="auto">
              <a:xfrm>
                <a:off x="4459287" y="4255384"/>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72" name="Freeform 12"/>
              <p:cNvSpPr>
                <a:spLocks/>
              </p:cNvSpPr>
              <p:nvPr/>
            </p:nvSpPr>
            <p:spPr bwMode="auto">
              <a:xfrm>
                <a:off x="7437437" y="5652384"/>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3" name="Freeform 13"/>
              <p:cNvSpPr>
                <a:spLocks/>
              </p:cNvSpPr>
              <p:nvPr/>
            </p:nvSpPr>
            <p:spPr bwMode="auto">
              <a:xfrm>
                <a:off x="4459287" y="5511097"/>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62" name="กลุ่ม 61"/>
            <p:cNvGrpSpPr/>
            <p:nvPr/>
          </p:nvGrpSpPr>
          <p:grpSpPr>
            <a:xfrm>
              <a:off x="10866437" y="7265927"/>
              <a:ext cx="1037292" cy="1039873"/>
              <a:chOff x="17129509" y="11525195"/>
              <a:chExt cx="638175" cy="639763"/>
            </a:xfrm>
            <a:solidFill>
              <a:schemeClr val="bg1"/>
            </a:solidFill>
          </p:grpSpPr>
          <p:sp>
            <p:nvSpPr>
              <p:cNvPr id="63"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5" name="กลุ่ม 4"/>
          <p:cNvGrpSpPr/>
          <p:nvPr/>
        </p:nvGrpSpPr>
        <p:grpSpPr>
          <a:xfrm>
            <a:off x="12433651" y="5193168"/>
            <a:ext cx="4016993" cy="4318886"/>
            <a:chOff x="12433651" y="5193168"/>
            <a:chExt cx="4016993" cy="4318886"/>
          </a:xfrm>
        </p:grpSpPr>
        <p:grpSp>
          <p:nvGrpSpPr>
            <p:cNvPr id="16" name="กลุ่ม 15"/>
            <p:cNvGrpSpPr/>
            <p:nvPr/>
          </p:nvGrpSpPr>
          <p:grpSpPr>
            <a:xfrm>
              <a:off x="12433651" y="5193168"/>
              <a:ext cx="4016993" cy="4318886"/>
              <a:chOff x="10953469" y="4258436"/>
              <a:chExt cx="5935662" cy="6381751"/>
            </a:xfrm>
          </p:grpSpPr>
          <p:sp>
            <p:nvSpPr>
              <p:cNvPr id="6" name="Freeform 11"/>
              <p:cNvSpPr>
                <a:spLocks/>
              </p:cNvSpPr>
              <p:nvPr/>
            </p:nvSpPr>
            <p:spPr bwMode="auto">
              <a:xfrm>
                <a:off x="10953469" y="4258436"/>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7" name="Freeform 12"/>
              <p:cNvSpPr>
                <a:spLocks/>
              </p:cNvSpPr>
              <p:nvPr/>
            </p:nvSpPr>
            <p:spPr bwMode="auto">
              <a:xfrm>
                <a:off x="13931619" y="5655436"/>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13"/>
              <p:cNvSpPr>
                <a:spLocks/>
              </p:cNvSpPr>
              <p:nvPr/>
            </p:nvSpPr>
            <p:spPr bwMode="auto">
              <a:xfrm>
                <a:off x="10953469" y="5514149"/>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80" name="กลุ่ม 79"/>
            <p:cNvGrpSpPr/>
            <p:nvPr/>
          </p:nvGrpSpPr>
          <p:grpSpPr>
            <a:xfrm>
              <a:off x="15057437" y="7219480"/>
              <a:ext cx="727653" cy="1086320"/>
              <a:chOff x="9260948" y="10553700"/>
              <a:chExt cx="447675" cy="668338"/>
            </a:xfrm>
            <a:solidFill>
              <a:schemeClr val="bg1"/>
            </a:solidFill>
          </p:grpSpPr>
          <p:sp>
            <p:nvSpPr>
              <p:cNvPr id="81"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91" name="Freeform 6"/>
          <p:cNvSpPr>
            <a:spLocks noEditPoints="1"/>
          </p:cNvSpPr>
          <p:nvPr/>
        </p:nvSpPr>
        <p:spPr bwMode="auto">
          <a:xfrm flipH="1">
            <a:off x="9986844" y="2667000"/>
            <a:ext cx="912031" cy="3692358"/>
          </a:xfrm>
          <a:custGeom>
            <a:avLst/>
            <a:gdLst>
              <a:gd name="T0" fmla="*/ 10 w 85"/>
              <a:gd name="T1" fmla="*/ 141 h 344"/>
              <a:gd name="T2" fmla="*/ 11 w 85"/>
              <a:gd name="T3" fmla="*/ 158 h 344"/>
              <a:gd name="T4" fmla="*/ 20 w 85"/>
              <a:gd name="T5" fmla="*/ 216 h 344"/>
              <a:gd name="T6" fmla="*/ 25 w 85"/>
              <a:gd name="T7" fmla="*/ 221 h 344"/>
              <a:gd name="T8" fmla="*/ 29 w 85"/>
              <a:gd name="T9" fmla="*/ 254 h 344"/>
              <a:gd name="T10" fmla="*/ 32 w 85"/>
              <a:gd name="T11" fmla="*/ 310 h 344"/>
              <a:gd name="T12" fmla="*/ 35 w 85"/>
              <a:gd name="T13" fmla="*/ 324 h 344"/>
              <a:gd name="T14" fmla="*/ 37 w 85"/>
              <a:gd name="T15" fmla="*/ 328 h 344"/>
              <a:gd name="T16" fmla="*/ 44 w 85"/>
              <a:gd name="T17" fmla="*/ 343 h 344"/>
              <a:gd name="T18" fmla="*/ 52 w 85"/>
              <a:gd name="T19" fmla="*/ 315 h 344"/>
              <a:gd name="T20" fmla="*/ 65 w 85"/>
              <a:gd name="T21" fmla="*/ 251 h 344"/>
              <a:gd name="T22" fmla="*/ 66 w 85"/>
              <a:gd name="T23" fmla="*/ 220 h 344"/>
              <a:gd name="T24" fmla="*/ 74 w 85"/>
              <a:gd name="T25" fmla="*/ 176 h 344"/>
              <a:gd name="T26" fmla="*/ 81 w 85"/>
              <a:gd name="T27" fmla="*/ 155 h 344"/>
              <a:gd name="T28" fmla="*/ 74 w 85"/>
              <a:gd name="T29" fmla="*/ 124 h 344"/>
              <a:gd name="T30" fmla="*/ 84 w 85"/>
              <a:gd name="T31" fmla="*/ 89 h 344"/>
              <a:gd name="T32" fmla="*/ 75 w 85"/>
              <a:gd name="T33" fmla="*/ 58 h 344"/>
              <a:gd name="T34" fmla="*/ 66 w 85"/>
              <a:gd name="T35" fmla="*/ 48 h 344"/>
              <a:gd name="T36" fmla="*/ 60 w 85"/>
              <a:gd name="T37" fmla="*/ 34 h 344"/>
              <a:gd name="T38" fmla="*/ 60 w 85"/>
              <a:gd name="T39" fmla="*/ 24 h 344"/>
              <a:gd name="T40" fmla="*/ 58 w 85"/>
              <a:gd name="T41" fmla="*/ 10 h 344"/>
              <a:gd name="T42" fmla="*/ 44 w 85"/>
              <a:gd name="T43" fmla="*/ 0 h 344"/>
              <a:gd name="T44" fmla="*/ 28 w 85"/>
              <a:gd name="T45" fmla="*/ 13 h 344"/>
              <a:gd name="T46" fmla="*/ 26 w 85"/>
              <a:gd name="T47" fmla="*/ 24 h 344"/>
              <a:gd name="T48" fmla="*/ 20 w 85"/>
              <a:gd name="T49" fmla="*/ 51 h 344"/>
              <a:gd name="T50" fmla="*/ 5 w 85"/>
              <a:gd name="T51" fmla="*/ 65 h 344"/>
              <a:gd name="T52" fmla="*/ 4 w 85"/>
              <a:gd name="T53" fmla="*/ 112 h 344"/>
              <a:gd name="T54" fmla="*/ 58 w 85"/>
              <a:gd name="T55" fmla="*/ 102 h 344"/>
              <a:gd name="T56" fmla="*/ 61 w 85"/>
              <a:gd name="T57" fmla="*/ 110 h 344"/>
              <a:gd name="T58" fmla="*/ 58 w 85"/>
              <a:gd name="T59" fmla="*/ 106 h 344"/>
              <a:gd name="T60" fmla="*/ 44 w 85"/>
              <a:gd name="T61" fmla="*/ 220 h 344"/>
              <a:gd name="T62" fmla="*/ 46 w 85"/>
              <a:gd name="T63" fmla="*/ 232 h 344"/>
              <a:gd name="T64" fmla="*/ 45 w 85"/>
              <a:gd name="T65" fmla="*/ 245 h 344"/>
              <a:gd name="T66" fmla="*/ 44 w 85"/>
              <a:gd name="T67" fmla="*/ 236 h 344"/>
              <a:gd name="T68" fmla="*/ 36 w 85"/>
              <a:gd name="T69" fmla="*/ 73 h 344"/>
              <a:gd name="T70" fmla="*/ 31 w 85"/>
              <a:gd name="T71" fmla="*/ 49 h 344"/>
              <a:gd name="T72" fmla="*/ 38 w 85"/>
              <a:gd name="T73" fmla="*/ 68 h 344"/>
              <a:gd name="T74" fmla="*/ 45 w 85"/>
              <a:gd name="T75" fmla="*/ 58 h 344"/>
              <a:gd name="T76" fmla="*/ 46 w 85"/>
              <a:gd name="T77" fmla="*/ 74 h 344"/>
              <a:gd name="T78" fmla="*/ 36 w 85"/>
              <a:gd name="T79" fmla="*/ 73 h 344"/>
              <a:gd name="T80" fmla="*/ 32 w 85"/>
              <a:gd name="T81" fmla="*/ 120 h 344"/>
              <a:gd name="T82" fmla="*/ 29 w 85"/>
              <a:gd name="T83" fmla="*/ 12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344">
                <a:moveTo>
                  <a:pt x="12" y="119"/>
                </a:moveTo>
                <a:cubicBezTo>
                  <a:pt x="12" y="119"/>
                  <a:pt x="13" y="131"/>
                  <a:pt x="10" y="141"/>
                </a:cubicBezTo>
                <a:cubicBezTo>
                  <a:pt x="6" y="151"/>
                  <a:pt x="4" y="157"/>
                  <a:pt x="7" y="157"/>
                </a:cubicBezTo>
                <a:cubicBezTo>
                  <a:pt x="10" y="158"/>
                  <a:pt x="11" y="158"/>
                  <a:pt x="11" y="158"/>
                </a:cubicBezTo>
                <a:cubicBezTo>
                  <a:pt x="11" y="158"/>
                  <a:pt x="11" y="171"/>
                  <a:pt x="13" y="180"/>
                </a:cubicBezTo>
                <a:cubicBezTo>
                  <a:pt x="15" y="189"/>
                  <a:pt x="20" y="211"/>
                  <a:pt x="20" y="216"/>
                </a:cubicBezTo>
                <a:cubicBezTo>
                  <a:pt x="20" y="222"/>
                  <a:pt x="20" y="221"/>
                  <a:pt x="22" y="221"/>
                </a:cubicBezTo>
                <a:cubicBezTo>
                  <a:pt x="24" y="221"/>
                  <a:pt x="25" y="221"/>
                  <a:pt x="25" y="221"/>
                </a:cubicBezTo>
                <a:cubicBezTo>
                  <a:pt x="25" y="221"/>
                  <a:pt x="25" y="230"/>
                  <a:pt x="26" y="232"/>
                </a:cubicBezTo>
                <a:cubicBezTo>
                  <a:pt x="27" y="234"/>
                  <a:pt x="25" y="244"/>
                  <a:pt x="29" y="254"/>
                </a:cubicBezTo>
                <a:cubicBezTo>
                  <a:pt x="32" y="265"/>
                  <a:pt x="38" y="282"/>
                  <a:pt x="38" y="290"/>
                </a:cubicBezTo>
                <a:cubicBezTo>
                  <a:pt x="38" y="297"/>
                  <a:pt x="35" y="307"/>
                  <a:pt x="32" y="310"/>
                </a:cubicBezTo>
                <a:cubicBezTo>
                  <a:pt x="28" y="314"/>
                  <a:pt x="23" y="322"/>
                  <a:pt x="26" y="323"/>
                </a:cubicBezTo>
                <a:cubicBezTo>
                  <a:pt x="28" y="325"/>
                  <a:pt x="32" y="325"/>
                  <a:pt x="35" y="324"/>
                </a:cubicBezTo>
                <a:cubicBezTo>
                  <a:pt x="37" y="323"/>
                  <a:pt x="39" y="321"/>
                  <a:pt x="39" y="321"/>
                </a:cubicBezTo>
                <a:cubicBezTo>
                  <a:pt x="39" y="321"/>
                  <a:pt x="39" y="325"/>
                  <a:pt x="37" y="328"/>
                </a:cubicBezTo>
                <a:cubicBezTo>
                  <a:pt x="36" y="331"/>
                  <a:pt x="37" y="344"/>
                  <a:pt x="43" y="344"/>
                </a:cubicBezTo>
                <a:cubicBezTo>
                  <a:pt x="43" y="344"/>
                  <a:pt x="44" y="344"/>
                  <a:pt x="44" y="343"/>
                </a:cubicBezTo>
                <a:cubicBezTo>
                  <a:pt x="49" y="342"/>
                  <a:pt x="52" y="337"/>
                  <a:pt x="51" y="330"/>
                </a:cubicBezTo>
                <a:cubicBezTo>
                  <a:pt x="51" y="322"/>
                  <a:pt x="53" y="320"/>
                  <a:pt x="52" y="315"/>
                </a:cubicBezTo>
                <a:cubicBezTo>
                  <a:pt x="50" y="311"/>
                  <a:pt x="52" y="307"/>
                  <a:pt x="54" y="300"/>
                </a:cubicBezTo>
                <a:cubicBezTo>
                  <a:pt x="57" y="292"/>
                  <a:pt x="66" y="260"/>
                  <a:pt x="65" y="251"/>
                </a:cubicBezTo>
                <a:cubicBezTo>
                  <a:pt x="65" y="243"/>
                  <a:pt x="64" y="236"/>
                  <a:pt x="65" y="230"/>
                </a:cubicBezTo>
                <a:cubicBezTo>
                  <a:pt x="66" y="225"/>
                  <a:pt x="66" y="220"/>
                  <a:pt x="66" y="220"/>
                </a:cubicBezTo>
                <a:cubicBezTo>
                  <a:pt x="66" y="220"/>
                  <a:pt x="72" y="223"/>
                  <a:pt x="72" y="214"/>
                </a:cubicBezTo>
                <a:cubicBezTo>
                  <a:pt x="72" y="206"/>
                  <a:pt x="73" y="183"/>
                  <a:pt x="74" y="176"/>
                </a:cubicBezTo>
                <a:cubicBezTo>
                  <a:pt x="74" y="170"/>
                  <a:pt x="73" y="156"/>
                  <a:pt x="73" y="156"/>
                </a:cubicBezTo>
                <a:cubicBezTo>
                  <a:pt x="73" y="156"/>
                  <a:pt x="79" y="155"/>
                  <a:pt x="81" y="155"/>
                </a:cubicBezTo>
                <a:cubicBezTo>
                  <a:pt x="83" y="154"/>
                  <a:pt x="76" y="142"/>
                  <a:pt x="75" y="137"/>
                </a:cubicBezTo>
                <a:cubicBezTo>
                  <a:pt x="73" y="132"/>
                  <a:pt x="74" y="124"/>
                  <a:pt x="74" y="124"/>
                </a:cubicBezTo>
                <a:cubicBezTo>
                  <a:pt x="74" y="124"/>
                  <a:pt x="84" y="123"/>
                  <a:pt x="84" y="115"/>
                </a:cubicBezTo>
                <a:cubicBezTo>
                  <a:pt x="85" y="106"/>
                  <a:pt x="85" y="94"/>
                  <a:pt x="84" y="89"/>
                </a:cubicBezTo>
                <a:cubicBezTo>
                  <a:pt x="83" y="84"/>
                  <a:pt x="83" y="84"/>
                  <a:pt x="82" y="77"/>
                </a:cubicBezTo>
                <a:cubicBezTo>
                  <a:pt x="82" y="71"/>
                  <a:pt x="78" y="59"/>
                  <a:pt x="75" y="58"/>
                </a:cubicBezTo>
                <a:cubicBezTo>
                  <a:pt x="71" y="58"/>
                  <a:pt x="67" y="55"/>
                  <a:pt x="67" y="55"/>
                </a:cubicBezTo>
                <a:cubicBezTo>
                  <a:pt x="67" y="55"/>
                  <a:pt x="70" y="51"/>
                  <a:pt x="66" y="48"/>
                </a:cubicBezTo>
                <a:cubicBezTo>
                  <a:pt x="62" y="44"/>
                  <a:pt x="59" y="43"/>
                  <a:pt x="61" y="38"/>
                </a:cubicBezTo>
                <a:cubicBezTo>
                  <a:pt x="62" y="37"/>
                  <a:pt x="60" y="35"/>
                  <a:pt x="60" y="34"/>
                </a:cubicBezTo>
                <a:cubicBezTo>
                  <a:pt x="60" y="32"/>
                  <a:pt x="62" y="30"/>
                  <a:pt x="61" y="28"/>
                </a:cubicBezTo>
                <a:cubicBezTo>
                  <a:pt x="61" y="27"/>
                  <a:pt x="60" y="26"/>
                  <a:pt x="60" y="24"/>
                </a:cubicBezTo>
                <a:cubicBezTo>
                  <a:pt x="59" y="23"/>
                  <a:pt x="60" y="21"/>
                  <a:pt x="60" y="19"/>
                </a:cubicBezTo>
                <a:cubicBezTo>
                  <a:pt x="59" y="17"/>
                  <a:pt x="59" y="13"/>
                  <a:pt x="58" y="10"/>
                </a:cubicBezTo>
                <a:cubicBezTo>
                  <a:pt x="56" y="4"/>
                  <a:pt x="52" y="0"/>
                  <a:pt x="45" y="0"/>
                </a:cubicBezTo>
                <a:cubicBezTo>
                  <a:pt x="45" y="0"/>
                  <a:pt x="45" y="0"/>
                  <a:pt x="44" y="0"/>
                </a:cubicBezTo>
                <a:cubicBezTo>
                  <a:pt x="41" y="0"/>
                  <a:pt x="36" y="1"/>
                  <a:pt x="33" y="3"/>
                </a:cubicBezTo>
                <a:cubicBezTo>
                  <a:pt x="31" y="6"/>
                  <a:pt x="29" y="9"/>
                  <a:pt x="28" y="13"/>
                </a:cubicBezTo>
                <a:cubicBezTo>
                  <a:pt x="28" y="16"/>
                  <a:pt x="28" y="18"/>
                  <a:pt x="27" y="19"/>
                </a:cubicBezTo>
                <a:cubicBezTo>
                  <a:pt x="27" y="21"/>
                  <a:pt x="26" y="22"/>
                  <a:pt x="26" y="24"/>
                </a:cubicBezTo>
                <a:cubicBezTo>
                  <a:pt x="26" y="27"/>
                  <a:pt x="25" y="31"/>
                  <a:pt x="24" y="37"/>
                </a:cubicBezTo>
                <a:cubicBezTo>
                  <a:pt x="23" y="43"/>
                  <a:pt x="23" y="47"/>
                  <a:pt x="20" y="51"/>
                </a:cubicBezTo>
                <a:cubicBezTo>
                  <a:pt x="17" y="54"/>
                  <a:pt x="18" y="57"/>
                  <a:pt x="18" y="57"/>
                </a:cubicBezTo>
                <a:cubicBezTo>
                  <a:pt x="18" y="57"/>
                  <a:pt x="8" y="58"/>
                  <a:pt x="5" y="65"/>
                </a:cubicBezTo>
                <a:cubicBezTo>
                  <a:pt x="3" y="71"/>
                  <a:pt x="2" y="83"/>
                  <a:pt x="1" y="90"/>
                </a:cubicBezTo>
                <a:cubicBezTo>
                  <a:pt x="0" y="98"/>
                  <a:pt x="1" y="107"/>
                  <a:pt x="4" y="112"/>
                </a:cubicBezTo>
                <a:cubicBezTo>
                  <a:pt x="6" y="118"/>
                  <a:pt x="12" y="119"/>
                  <a:pt x="12" y="119"/>
                </a:cubicBezTo>
                <a:close/>
                <a:moveTo>
                  <a:pt x="58" y="102"/>
                </a:moveTo>
                <a:cubicBezTo>
                  <a:pt x="60" y="103"/>
                  <a:pt x="60" y="103"/>
                  <a:pt x="60" y="103"/>
                </a:cubicBezTo>
                <a:cubicBezTo>
                  <a:pt x="60" y="103"/>
                  <a:pt x="61" y="108"/>
                  <a:pt x="61" y="110"/>
                </a:cubicBezTo>
                <a:cubicBezTo>
                  <a:pt x="60" y="111"/>
                  <a:pt x="58" y="111"/>
                  <a:pt x="58" y="111"/>
                </a:cubicBezTo>
                <a:cubicBezTo>
                  <a:pt x="58" y="111"/>
                  <a:pt x="58" y="109"/>
                  <a:pt x="58" y="106"/>
                </a:cubicBezTo>
                <a:cubicBezTo>
                  <a:pt x="57" y="103"/>
                  <a:pt x="58" y="102"/>
                  <a:pt x="58" y="102"/>
                </a:cubicBezTo>
                <a:close/>
                <a:moveTo>
                  <a:pt x="44" y="220"/>
                </a:moveTo>
                <a:cubicBezTo>
                  <a:pt x="44" y="220"/>
                  <a:pt x="44" y="223"/>
                  <a:pt x="44" y="226"/>
                </a:cubicBezTo>
                <a:cubicBezTo>
                  <a:pt x="45" y="228"/>
                  <a:pt x="45" y="231"/>
                  <a:pt x="46" y="232"/>
                </a:cubicBezTo>
                <a:cubicBezTo>
                  <a:pt x="46" y="235"/>
                  <a:pt x="45" y="238"/>
                  <a:pt x="45" y="240"/>
                </a:cubicBezTo>
                <a:cubicBezTo>
                  <a:pt x="45" y="242"/>
                  <a:pt x="45" y="245"/>
                  <a:pt x="45" y="245"/>
                </a:cubicBezTo>
                <a:cubicBezTo>
                  <a:pt x="45" y="245"/>
                  <a:pt x="45" y="243"/>
                  <a:pt x="44" y="242"/>
                </a:cubicBezTo>
                <a:cubicBezTo>
                  <a:pt x="44" y="239"/>
                  <a:pt x="44" y="237"/>
                  <a:pt x="44" y="236"/>
                </a:cubicBezTo>
                <a:cubicBezTo>
                  <a:pt x="43" y="233"/>
                  <a:pt x="43" y="228"/>
                  <a:pt x="44" y="220"/>
                </a:cubicBezTo>
                <a:close/>
                <a:moveTo>
                  <a:pt x="36" y="73"/>
                </a:moveTo>
                <a:cubicBezTo>
                  <a:pt x="35" y="71"/>
                  <a:pt x="31" y="58"/>
                  <a:pt x="31" y="56"/>
                </a:cubicBezTo>
                <a:cubicBezTo>
                  <a:pt x="31" y="53"/>
                  <a:pt x="31" y="51"/>
                  <a:pt x="31" y="49"/>
                </a:cubicBezTo>
                <a:cubicBezTo>
                  <a:pt x="34" y="55"/>
                  <a:pt x="38" y="57"/>
                  <a:pt x="37" y="59"/>
                </a:cubicBezTo>
                <a:cubicBezTo>
                  <a:pt x="36" y="62"/>
                  <a:pt x="36" y="65"/>
                  <a:pt x="38" y="68"/>
                </a:cubicBezTo>
                <a:cubicBezTo>
                  <a:pt x="40" y="72"/>
                  <a:pt x="41" y="80"/>
                  <a:pt x="42" y="76"/>
                </a:cubicBezTo>
                <a:cubicBezTo>
                  <a:pt x="43" y="73"/>
                  <a:pt x="45" y="61"/>
                  <a:pt x="45" y="58"/>
                </a:cubicBezTo>
                <a:cubicBezTo>
                  <a:pt x="45" y="54"/>
                  <a:pt x="51" y="50"/>
                  <a:pt x="51" y="50"/>
                </a:cubicBezTo>
                <a:cubicBezTo>
                  <a:pt x="51" y="56"/>
                  <a:pt x="48" y="67"/>
                  <a:pt x="46" y="74"/>
                </a:cubicBezTo>
                <a:cubicBezTo>
                  <a:pt x="44" y="81"/>
                  <a:pt x="41" y="88"/>
                  <a:pt x="41" y="86"/>
                </a:cubicBezTo>
                <a:cubicBezTo>
                  <a:pt x="41" y="83"/>
                  <a:pt x="38" y="76"/>
                  <a:pt x="36" y="73"/>
                </a:cubicBezTo>
                <a:close/>
                <a:moveTo>
                  <a:pt x="29" y="120"/>
                </a:moveTo>
                <a:cubicBezTo>
                  <a:pt x="32" y="120"/>
                  <a:pt x="32" y="120"/>
                  <a:pt x="32" y="120"/>
                </a:cubicBezTo>
                <a:cubicBezTo>
                  <a:pt x="32" y="120"/>
                  <a:pt x="33" y="125"/>
                  <a:pt x="33" y="127"/>
                </a:cubicBezTo>
                <a:cubicBezTo>
                  <a:pt x="33" y="128"/>
                  <a:pt x="29" y="127"/>
                  <a:pt x="29" y="127"/>
                </a:cubicBezTo>
                <a:lnTo>
                  <a:pt x="29" y="12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92" name="กลุ่ม 91"/>
          <p:cNvGrpSpPr/>
          <p:nvPr/>
        </p:nvGrpSpPr>
        <p:grpSpPr>
          <a:xfrm flipH="1">
            <a:off x="17979321" y="2969317"/>
            <a:ext cx="1040516" cy="3583883"/>
            <a:chOff x="6510338" y="4775200"/>
            <a:chExt cx="1568450" cy="5402263"/>
          </a:xfrm>
          <a:solidFill>
            <a:schemeClr val="accent6"/>
          </a:solidFill>
        </p:grpSpPr>
        <p:sp>
          <p:nvSpPr>
            <p:cNvPr id="93" name="Freeform 7"/>
            <p:cNvSpPr>
              <a:spLocks noEditPoints="1"/>
            </p:cNvSpPr>
            <p:nvPr/>
          </p:nvSpPr>
          <p:spPr bwMode="auto">
            <a:xfrm>
              <a:off x="6510338" y="5535613"/>
              <a:ext cx="1568450" cy="4641850"/>
            </a:xfrm>
            <a:custGeom>
              <a:avLst/>
              <a:gdLst>
                <a:gd name="T0" fmla="*/ 94 w 97"/>
                <a:gd name="T1" fmla="*/ 14 h 287"/>
                <a:gd name="T2" fmla="*/ 71 w 97"/>
                <a:gd name="T3" fmla="*/ 0 h 287"/>
                <a:gd name="T4" fmla="*/ 70 w 97"/>
                <a:gd name="T5" fmla="*/ 0 h 287"/>
                <a:gd name="T6" fmla="*/ 56 w 97"/>
                <a:gd name="T7" fmla="*/ 11 h 287"/>
                <a:gd name="T8" fmla="*/ 47 w 97"/>
                <a:gd name="T9" fmla="*/ 16 h 287"/>
                <a:gd name="T10" fmla="*/ 46 w 97"/>
                <a:gd name="T11" fmla="*/ 8 h 287"/>
                <a:gd name="T12" fmla="*/ 31 w 97"/>
                <a:gd name="T13" fmla="*/ 15 h 287"/>
                <a:gd name="T14" fmla="*/ 10 w 97"/>
                <a:gd name="T15" fmla="*/ 41 h 287"/>
                <a:gd name="T16" fmla="*/ 18 w 97"/>
                <a:gd name="T17" fmla="*/ 69 h 287"/>
                <a:gd name="T18" fmla="*/ 21 w 97"/>
                <a:gd name="T19" fmla="*/ 97 h 287"/>
                <a:gd name="T20" fmla="*/ 23 w 97"/>
                <a:gd name="T21" fmla="*/ 131 h 287"/>
                <a:gd name="T22" fmla="*/ 33 w 97"/>
                <a:gd name="T23" fmla="*/ 209 h 287"/>
                <a:gd name="T24" fmla="*/ 23 w 97"/>
                <a:gd name="T25" fmla="*/ 249 h 287"/>
                <a:gd name="T26" fmla="*/ 11 w 97"/>
                <a:gd name="T27" fmla="*/ 257 h 287"/>
                <a:gd name="T28" fmla="*/ 40 w 97"/>
                <a:gd name="T29" fmla="*/ 252 h 287"/>
                <a:gd name="T30" fmla="*/ 53 w 97"/>
                <a:gd name="T31" fmla="*/ 251 h 287"/>
                <a:gd name="T32" fmla="*/ 53 w 97"/>
                <a:gd name="T33" fmla="*/ 224 h 287"/>
                <a:gd name="T34" fmla="*/ 55 w 97"/>
                <a:gd name="T35" fmla="*/ 185 h 287"/>
                <a:gd name="T36" fmla="*/ 54 w 97"/>
                <a:gd name="T37" fmla="*/ 158 h 287"/>
                <a:gd name="T38" fmla="*/ 63 w 97"/>
                <a:gd name="T39" fmla="*/ 225 h 287"/>
                <a:gd name="T40" fmla="*/ 71 w 97"/>
                <a:gd name="T41" fmla="*/ 257 h 287"/>
                <a:gd name="T42" fmla="*/ 70 w 97"/>
                <a:gd name="T43" fmla="*/ 287 h 287"/>
                <a:gd name="T44" fmla="*/ 87 w 97"/>
                <a:gd name="T45" fmla="*/ 259 h 287"/>
                <a:gd name="T46" fmla="*/ 89 w 97"/>
                <a:gd name="T47" fmla="*/ 227 h 287"/>
                <a:gd name="T48" fmla="*/ 82 w 97"/>
                <a:gd name="T49" fmla="*/ 154 h 287"/>
                <a:gd name="T50" fmla="*/ 92 w 97"/>
                <a:gd name="T51" fmla="*/ 129 h 287"/>
                <a:gd name="T52" fmla="*/ 83 w 97"/>
                <a:gd name="T53" fmla="*/ 78 h 287"/>
                <a:gd name="T54" fmla="*/ 93 w 97"/>
                <a:gd name="T55" fmla="*/ 38 h 287"/>
                <a:gd name="T56" fmla="*/ 37 w 97"/>
                <a:gd name="T57" fmla="*/ 80 h 287"/>
                <a:gd name="T58" fmla="*/ 39 w 97"/>
                <a:gd name="T59" fmla="*/ 93 h 287"/>
                <a:gd name="T60" fmla="*/ 40 w 97"/>
                <a:gd name="T61" fmla="*/ 54 h 287"/>
                <a:gd name="T62" fmla="*/ 35 w 97"/>
                <a:gd name="T63" fmla="*/ 61 h 287"/>
                <a:gd name="T64" fmla="*/ 39 w 97"/>
                <a:gd name="T65" fmla="*/ 47 h 287"/>
                <a:gd name="T66" fmla="*/ 40 w 97"/>
                <a:gd name="T67" fmla="*/ 5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7" h="287">
                  <a:moveTo>
                    <a:pt x="93" y="38"/>
                  </a:moveTo>
                  <a:cubicBezTo>
                    <a:pt x="95" y="26"/>
                    <a:pt x="97" y="17"/>
                    <a:pt x="94" y="14"/>
                  </a:cubicBezTo>
                  <a:cubicBezTo>
                    <a:pt x="90" y="11"/>
                    <a:pt x="84" y="13"/>
                    <a:pt x="79" y="9"/>
                  </a:cubicBezTo>
                  <a:cubicBezTo>
                    <a:pt x="74" y="5"/>
                    <a:pt x="73" y="0"/>
                    <a:pt x="71" y="0"/>
                  </a:cubicBezTo>
                  <a:cubicBezTo>
                    <a:pt x="71" y="0"/>
                    <a:pt x="70" y="0"/>
                    <a:pt x="70" y="0"/>
                  </a:cubicBezTo>
                  <a:cubicBezTo>
                    <a:pt x="70" y="0"/>
                    <a:pt x="70" y="0"/>
                    <a:pt x="70" y="0"/>
                  </a:cubicBezTo>
                  <a:cubicBezTo>
                    <a:pt x="67" y="3"/>
                    <a:pt x="57" y="14"/>
                    <a:pt x="57" y="14"/>
                  </a:cubicBezTo>
                  <a:cubicBezTo>
                    <a:pt x="57" y="14"/>
                    <a:pt x="57" y="13"/>
                    <a:pt x="56" y="11"/>
                  </a:cubicBezTo>
                  <a:cubicBezTo>
                    <a:pt x="56" y="9"/>
                    <a:pt x="55" y="7"/>
                    <a:pt x="52" y="8"/>
                  </a:cubicBezTo>
                  <a:cubicBezTo>
                    <a:pt x="49" y="8"/>
                    <a:pt x="51" y="13"/>
                    <a:pt x="47" y="16"/>
                  </a:cubicBezTo>
                  <a:cubicBezTo>
                    <a:pt x="47" y="13"/>
                    <a:pt x="47" y="10"/>
                    <a:pt x="46" y="8"/>
                  </a:cubicBezTo>
                  <a:cubicBezTo>
                    <a:pt x="46" y="8"/>
                    <a:pt x="46" y="8"/>
                    <a:pt x="46" y="8"/>
                  </a:cubicBezTo>
                  <a:cubicBezTo>
                    <a:pt x="46" y="8"/>
                    <a:pt x="45" y="8"/>
                    <a:pt x="45" y="9"/>
                  </a:cubicBezTo>
                  <a:cubicBezTo>
                    <a:pt x="43" y="11"/>
                    <a:pt x="35" y="13"/>
                    <a:pt x="31" y="15"/>
                  </a:cubicBezTo>
                  <a:cubicBezTo>
                    <a:pt x="26" y="16"/>
                    <a:pt x="23" y="19"/>
                    <a:pt x="21" y="24"/>
                  </a:cubicBezTo>
                  <a:cubicBezTo>
                    <a:pt x="18" y="30"/>
                    <a:pt x="15" y="37"/>
                    <a:pt x="10" y="41"/>
                  </a:cubicBezTo>
                  <a:cubicBezTo>
                    <a:pt x="6" y="46"/>
                    <a:pt x="0" y="53"/>
                    <a:pt x="2" y="60"/>
                  </a:cubicBezTo>
                  <a:cubicBezTo>
                    <a:pt x="3" y="67"/>
                    <a:pt x="13" y="72"/>
                    <a:pt x="18" y="69"/>
                  </a:cubicBezTo>
                  <a:cubicBezTo>
                    <a:pt x="24" y="66"/>
                    <a:pt x="26" y="66"/>
                    <a:pt x="26" y="66"/>
                  </a:cubicBezTo>
                  <a:cubicBezTo>
                    <a:pt x="26" y="66"/>
                    <a:pt x="22" y="81"/>
                    <a:pt x="21" y="97"/>
                  </a:cubicBezTo>
                  <a:cubicBezTo>
                    <a:pt x="19" y="112"/>
                    <a:pt x="15" y="127"/>
                    <a:pt x="17" y="128"/>
                  </a:cubicBezTo>
                  <a:cubicBezTo>
                    <a:pt x="20" y="129"/>
                    <a:pt x="23" y="131"/>
                    <a:pt x="23" y="131"/>
                  </a:cubicBezTo>
                  <a:cubicBezTo>
                    <a:pt x="23" y="131"/>
                    <a:pt x="24" y="152"/>
                    <a:pt x="28" y="171"/>
                  </a:cubicBezTo>
                  <a:cubicBezTo>
                    <a:pt x="31" y="190"/>
                    <a:pt x="33" y="198"/>
                    <a:pt x="33" y="209"/>
                  </a:cubicBezTo>
                  <a:cubicBezTo>
                    <a:pt x="34" y="220"/>
                    <a:pt x="35" y="229"/>
                    <a:pt x="34" y="233"/>
                  </a:cubicBezTo>
                  <a:cubicBezTo>
                    <a:pt x="33" y="238"/>
                    <a:pt x="27" y="247"/>
                    <a:pt x="23" y="249"/>
                  </a:cubicBezTo>
                  <a:cubicBezTo>
                    <a:pt x="19" y="251"/>
                    <a:pt x="13" y="251"/>
                    <a:pt x="10" y="252"/>
                  </a:cubicBezTo>
                  <a:cubicBezTo>
                    <a:pt x="7" y="253"/>
                    <a:pt x="5" y="256"/>
                    <a:pt x="11" y="257"/>
                  </a:cubicBezTo>
                  <a:cubicBezTo>
                    <a:pt x="17" y="258"/>
                    <a:pt x="29" y="257"/>
                    <a:pt x="32" y="256"/>
                  </a:cubicBezTo>
                  <a:cubicBezTo>
                    <a:pt x="35" y="255"/>
                    <a:pt x="40" y="252"/>
                    <a:pt x="40" y="252"/>
                  </a:cubicBezTo>
                  <a:cubicBezTo>
                    <a:pt x="40" y="252"/>
                    <a:pt x="38" y="256"/>
                    <a:pt x="45" y="256"/>
                  </a:cubicBezTo>
                  <a:cubicBezTo>
                    <a:pt x="52" y="256"/>
                    <a:pt x="53" y="256"/>
                    <a:pt x="53" y="251"/>
                  </a:cubicBezTo>
                  <a:cubicBezTo>
                    <a:pt x="53" y="247"/>
                    <a:pt x="53" y="242"/>
                    <a:pt x="54" y="239"/>
                  </a:cubicBezTo>
                  <a:cubicBezTo>
                    <a:pt x="55" y="236"/>
                    <a:pt x="50" y="228"/>
                    <a:pt x="53" y="224"/>
                  </a:cubicBezTo>
                  <a:cubicBezTo>
                    <a:pt x="55" y="220"/>
                    <a:pt x="57" y="209"/>
                    <a:pt x="55" y="202"/>
                  </a:cubicBezTo>
                  <a:cubicBezTo>
                    <a:pt x="53" y="196"/>
                    <a:pt x="56" y="190"/>
                    <a:pt x="55" y="185"/>
                  </a:cubicBezTo>
                  <a:cubicBezTo>
                    <a:pt x="54" y="181"/>
                    <a:pt x="54" y="175"/>
                    <a:pt x="54" y="169"/>
                  </a:cubicBezTo>
                  <a:cubicBezTo>
                    <a:pt x="54" y="163"/>
                    <a:pt x="54" y="158"/>
                    <a:pt x="54" y="158"/>
                  </a:cubicBezTo>
                  <a:cubicBezTo>
                    <a:pt x="54" y="158"/>
                    <a:pt x="58" y="182"/>
                    <a:pt x="60" y="189"/>
                  </a:cubicBezTo>
                  <a:cubicBezTo>
                    <a:pt x="61" y="195"/>
                    <a:pt x="63" y="218"/>
                    <a:pt x="63" y="225"/>
                  </a:cubicBezTo>
                  <a:cubicBezTo>
                    <a:pt x="63" y="232"/>
                    <a:pt x="68" y="241"/>
                    <a:pt x="68" y="247"/>
                  </a:cubicBezTo>
                  <a:cubicBezTo>
                    <a:pt x="69" y="253"/>
                    <a:pt x="69" y="257"/>
                    <a:pt x="71" y="257"/>
                  </a:cubicBezTo>
                  <a:cubicBezTo>
                    <a:pt x="72" y="257"/>
                    <a:pt x="69" y="264"/>
                    <a:pt x="68" y="270"/>
                  </a:cubicBezTo>
                  <a:cubicBezTo>
                    <a:pt x="66" y="275"/>
                    <a:pt x="63" y="287"/>
                    <a:pt x="70" y="287"/>
                  </a:cubicBezTo>
                  <a:cubicBezTo>
                    <a:pt x="77" y="287"/>
                    <a:pt x="85" y="284"/>
                    <a:pt x="85" y="276"/>
                  </a:cubicBezTo>
                  <a:cubicBezTo>
                    <a:pt x="86" y="269"/>
                    <a:pt x="85" y="262"/>
                    <a:pt x="87" y="259"/>
                  </a:cubicBezTo>
                  <a:cubicBezTo>
                    <a:pt x="89" y="256"/>
                    <a:pt x="89" y="250"/>
                    <a:pt x="89" y="246"/>
                  </a:cubicBezTo>
                  <a:cubicBezTo>
                    <a:pt x="88" y="242"/>
                    <a:pt x="90" y="235"/>
                    <a:pt x="89" y="227"/>
                  </a:cubicBezTo>
                  <a:cubicBezTo>
                    <a:pt x="88" y="218"/>
                    <a:pt x="88" y="204"/>
                    <a:pt x="86" y="194"/>
                  </a:cubicBezTo>
                  <a:cubicBezTo>
                    <a:pt x="84" y="183"/>
                    <a:pt x="83" y="167"/>
                    <a:pt x="82" y="154"/>
                  </a:cubicBezTo>
                  <a:cubicBezTo>
                    <a:pt x="81" y="141"/>
                    <a:pt x="80" y="135"/>
                    <a:pt x="82" y="133"/>
                  </a:cubicBezTo>
                  <a:cubicBezTo>
                    <a:pt x="83" y="131"/>
                    <a:pt x="90" y="129"/>
                    <a:pt x="92" y="129"/>
                  </a:cubicBezTo>
                  <a:cubicBezTo>
                    <a:pt x="94" y="128"/>
                    <a:pt x="90" y="115"/>
                    <a:pt x="88" y="104"/>
                  </a:cubicBezTo>
                  <a:cubicBezTo>
                    <a:pt x="87" y="93"/>
                    <a:pt x="84" y="86"/>
                    <a:pt x="83" y="78"/>
                  </a:cubicBezTo>
                  <a:cubicBezTo>
                    <a:pt x="81" y="70"/>
                    <a:pt x="81" y="66"/>
                    <a:pt x="84" y="61"/>
                  </a:cubicBezTo>
                  <a:cubicBezTo>
                    <a:pt x="88" y="55"/>
                    <a:pt x="92" y="51"/>
                    <a:pt x="93" y="38"/>
                  </a:cubicBezTo>
                  <a:close/>
                  <a:moveTo>
                    <a:pt x="34" y="92"/>
                  </a:moveTo>
                  <a:cubicBezTo>
                    <a:pt x="34" y="92"/>
                    <a:pt x="35" y="86"/>
                    <a:pt x="37" y="80"/>
                  </a:cubicBezTo>
                  <a:cubicBezTo>
                    <a:pt x="37" y="80"/>
                    <a:pt x="38" y="87"/>
                    <a:pt x="39" y="90"/>
                  </a:cubicBezTo>
                  <a:cubicBezTo>
                    <a:pt x="39" y="92"/>
                    <a:pt x="39" y="93"/>
                    <a:pt x="39" y="93"/>
                  </a:cubicBezTo>
                  <a:lnTo>
                    <a:pt x="34" y="92"/>
                  </a:lnTo>
                  <a:close/>
                  <a:moveTo>
                    <a:pt x="40" y="54"/>
                  </a:moveTo>
                  <a:cubicBezTo>
                    <a:pt x="40" y="58"/>
                    <a:pt x="40" y="60"/>
                    <a:pt x="40" y="60"/>
                  </a:cubicBezTo>
                  <a:cubicBezTo>
                    <a:pt x="35" y="61"/>
                    <a:pt x="35" y="61"/>
                    <a:pt x="35" y="61"/>
                  </a:cubicBezTo>
                  <a:cubicBezTo>
                    <a:pt x="35" y="61"/>
                    <a:pt x="34" y="57"/>
                    <a:pt x="35" y="53"/>
                  </a:cubicBezTo>
                  <a:cubicBezTo>
                    <a:pt x="37" y="49"/>
                    <a:pt x="38" y="48"/>
                    <a:pt x="39" y="47"/>
                  </a:cubicBezTo>
                  <a:cubicBezTo>
                    <a:pt x="45" y="47"/>
                    <a:pt x="45" y="47"/>
                    <a:pt x="45" y="47"/>
                  </a:cubicBezTo>
                  <a:cubicBezTo>
                    <a:pt x="45" y="47"/>
                    <a:pt x="40" y="50"/>
                    <a:pt x="4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 name="Freeform 8"/>
            <p:cNvSpPr>
              <a:spLocks/>
            </p:cNvSpPr>
            <p:nvPr/>
          </p:nvSpPr>
          <p:spPr bwMode="auto">
            <a:xfrm>
              <a:off x="7140576" y="4775200"/>
              <a:ext cx="566738" cy="873125"/>
            </a:xfrm>
            <a:custGeom>
              <a:avLst/>
              <a:gdLst>
                <a:gd name="T0" fmla="*/ 1 w 35"/>
                <a:gd name="T1" fmla="*/ 14 h 54"/>
                <a:gd name="T2" fmla="*/ 2 w 35"/>
                <a:gd name="T3" fmla="*/ 19 h 54"/>
                <a:gd name="T4" fmla="*/ 2 w 35"/>
                <a:gd name="T5" fmla="*/ 37 h 54"/>
                <a:gd name="T6" fmla="*/ 6 w 35"/>
                <a:gd name="T7" fmla="*/ 45 h 54"/>
                <a:gd name="T8" fmla="*/ 9 w 35"/>
                <a:gd name="T9" fmla="*/ 50 h 54"/>
                <a:gd name="T10" fmla="*/ 8 w 35"/>
                <a:gd name="T11" fmla="*/ 52 h 54"/>
                <a:gd name="T12" fmla="*/ 13 w 35"/>
                <a:gd name="T13" fmla="*/ 54 h 54"/>
                <a:gd name="T14" fmla="*/ 29 w 35"/>
                <a:gd name="T15" fmla="*/ 44 h 54"/>
                <a:gd name="T16" fmla="*/ 29 w 35"/>
                <a:gd name="T17" fmla="*/ 44 h 54"/>
                <a:gd name="T18" fmla="*/ 29 w 35"/>
                <a:gd name="T19" fmla="*/ 43 h 54"/>
                <a:gd name="T20" fmla="*/ 30 w 35"/>
                <a:gd name="T21" fmla="*/ 38 h 54"/>
                <a:gd name="T22" fmla="*/ 34 w 35"/>
                <a:gd name="T23" fmla="*/ 32 h 54"/>
                <a:gd name="T24" fmla="*/ 35 w 35"/>
                <a:gd name="T25" fmla="*/ 14 h 54"/>
                <a:gd name="T26" fmla="*/ 18 w 35"/>
                <a:gd name="T27" fmla="*/ 1 h 54"/>
                <a:gd name="T28" fmla="*/ 6 w 35"/>
                <a:gd name="T29" fmla="*/ 3 h 54"/>
                <a:gd name="T30" fmla="*/ 1 w 35"/>
                <a:gd name="T31" fmla="*/ 7 h 54"/>
                <a:gd name="T32" fmla="*/ 1 w 35"/>
                <a:gd name="T33"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4">
                  <a:moveTo>
                    <a:pt x="1" y="14"/>
                  </a:moveTo>
                  <a:cubicBezTo>
                    <a:pt x="1" y="16"/>
                    <a:pt x="1" y="18"/>
                    <a:pt x="2" y="19"/>
                  </a:cubicBezTo>
                  <a:cubicBezTo>
                    <a:pt x="2" y="23"/>
                    <a:pt x="2" y="35"/>
                    <a:pt x="2" y="37"/>
                  </a:cubicBezTo>
                  <a:cubicBezTo>
                    <a:pt x="3" y="40"/>
                    <a:pt x="4" y="44"/>
                    <a:pt x="6" y="45"/>
                  </a:cubicBezTo>
                  <a:cubicBezTo>
                    <a:pt x="9" y="47"/>
                    <a:pt x="9" y="48"/>
                    <a:pt x="9" y="50"/>
                  </a:cubicBezTo>
                  <a:cubicBezTo>
                    <a:pt x="9" y="51"/>
                    <a:pt x="9" y="52"/>
                    <a:pt x="8" y="52"/>
                  </a:cubicBezTo>
                  <a:cubicBezTo>
                    <a:pt x="10" y="53"/>
                    <a:pt x="12" y="54"/>
                    <a:pt x="13" y="54"/>
                  </a:cubicBezTo>
                  <a:cubicBezTo>
                    <a:pt x="17" y="54"/>
                    <a:pt x="26" y="47"/>
                    <a:pt x="29" y="44"/>
                  </a:cubicBezTo>
                  <a:cubicBezTo>
                    <a:pt x="29" y="44"/>
                    <a:pt x="29" y="44"/>
                    <a:pt x="29" y="44"/>
                  </a:cubicBezTo>
                  <a:cubicBezTo>
                    <a:pt x="29" y="44"/>
                    <a:pt x="29" y="43"/>
                    <a:pt x="29" y="43"/>
                  </a:cubicBezTo>
                  <a:cubicBezTo>
                    <a:pt x="29" y="40"/>
                    <a:pt x="30" y="38"/>
                    <a:pt x="30" y="38"/>
                  </a:cubicBezTo>
                  <a:cubicBezTo>
                    <a:pt x="30" y="38"/>
                    <a:pt x="33" y="35"/>
                    <a:pt x="34" y="32"/>
                  </a:cubicBezTo>
                  <a:cubicBezTo>
                    <a:pt x="35" y="28"/>
                    <a:pt x="35" y="20"/>
                    <a:pt x="35" y="14"/>
                  </a:cubicBezTo>
                  <a:cubicBezTo>
                    <a:pt x="34" y="8"/>
                    <a:pt x="28" y="1"/>
                    <a:pt x="18" y="1"/>
                  </a:cubicBezTo>
                  <a:cubicBezTo>
                    <a:pt x="14" y="0"/>
                    <a:pt x="10" y="1"/>
                    <a:pt x="6" y="3"/>
                  </a:cubicBezTo>
                  <a:cubicBezTo>
                    <a:pt x="5" y="4"/>
                    <a:pt x="2" y="6"/>
                    <a:pt x="1" y="7"/>
                  </a:cubicBezTo>
                  <a:cubicBezTo>
                    <a:pt x="0" y="9"/>
                    <a:pt x="0" y="12"/>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98" name="Freeform 10"/>
          <p:cNvSpPr>
            <a:spLocks noEditPoints="1"/>
          </p:cNvSpPr>
          <p:nvPr/>
        </p:nvSpPr>
        <p:spPr bwMode="auto">
          <a:xfrm flipH="1">
            <a:off x="5490770" y="2514600"/>
            <a:ext cx="1641867" cy="3841905"/>
          </a:xfrm>
          <a:custGeom>
            <a:avLst/>
            <a:gdLst>
              <a:gd name="T0" fmla="*/ 6 w 153"/>
              <a:gd name="T1" fmla="*/ 120 h 358"/>
              <a:gd name="T2" fmla="*/ 11 w 153"/>
              <a:gd name="T3" fmla="*/ 132 h 358"/>
              <a:gd name="T4" fmla="*/ 23 w 153"/>
              <a:gd name="T5" fmla="*/ 137 h 358"/>
              <a:gd name="T6" fmla="*/ 44 w 153"/>
              <a:gd name="T7" fmla="*/ 144 h 358"/>
              <a:gd name="T8" fmla="*/ 58 w 153"/>
              <a:gd name="T9" fmla="*/ 150 h 358"/>
              <a:gd name="T10" fmla="*/ 58 w 153"/>
              <a:gd name="T11" fmla="*/ 165 h 358"/>
              <a:gd name="T12" fmla="*/ 52 w 153"/>
              <a:gd name="T13" fmla="*/ 199 h 358"/>
              <a:gd name="T14" fmla="*/ 51 w 153"/>
              <a:gd name="T15" fmla="*/ 209 h 358"/>
              <a:gd name="T16" fmla="*/ 47 w 153"/>
              <a:gd name="T17" fmla="*/ 231 h 358"/>
              <a:gd name="T18" fmla="*/ 45 w 153"/>
              <a:gd name="T19" fmla="*/ 256 h 358"/>
              <a:gd name="T20" fmla="*/ 48 w 153"/>
              <a:gd name="T21" fmla="*/ 297 h 358"/>
              <a:gd name="T22" fmla="*/ 43 w 153"/>
              <a:gd name="T23" fmla="*/ 323 h 358"/>
              <a:gd name="T24" fmla="*/ 23 w 153"/>
              <a:gd name="T25" fmla="*/ 337 h 358"/>
              <a:gd name="T26" fmla="*/ 26 w 153"/>
              <a:gd name="T27" fmla="*/ 344 h 358"/>
              <a:gd name="T28" fmla="*/ 58 w 153"/>
              <a:gd name="T29" fmla="*/ 333 h 358"/>
              <a:gd name="T30" fmla="*/ 72 w 153"/>
              <a:gd name="T31" fmla="*/ 325 h 358"/>
              <a:gd name="T32" fmla="*/ 76 w 153"/>
              <a:gd name="T33" fmla="*/ 255 h 358"/>
              <a:gd name="T34" fmla="*/ 93 w 153"/>
              <a:gd name="T35" fmla="*/ 223 h 358"/>
              <a:gd name="T36" fmla="*/ 96 w 153"/>
              <a:gd name="T37" fmla="*/ 242 h 358"/>
              <a:gd name="T38" fmla="*/ 100 w 153"/>
              <a:gd name="T39" fmla="*/ 263 h 358"/>
              <a:gd name="T40" fmla="*/ 95 w 153"/>
              <a:gd name="T41" fmla="*/ 307 h 358"/>
              <a:gd name="T42" fmla="*/ 97 w 153"/>
              <a:gd name="T43" fmla="*/ 337 h 358"/>
              <a:gd name="T44" fmla="*/ 100 w 153"/>
              <a:gd name="T45" fmla="*/ 357 h 358"/>
              <a:gd name="T46" fmla="*/ 115 w 153"/>
              <a:gd name="T47" fmla="*/ 337 h 358"/>
              <a:gd name="T48" fmla="*/ 121 w 153"/>
              <a:gd name="T49" fmla="*/ 292 h 358"/>
              <a:gd name="T50" fmla="*/ 130 w 153"/>
              <a:gd name="T51" fmla="*/ 208 h 358"/>
              <a:gd name="T52" fmla="*/ 135 w 153"/>
              <a:gd name="T53" fmla="*/ 153 h 358"/>
              <a:gd name="T54" fmla="*/ 152 w 153"/>
              <a:gd name="T55" fmla="*/ 124 h 358"/>
              <a:gd name="T56" fmla="*/ 148 w 153"/>
              <a:gd name="T57" fmla="*/ 76 h 358"/>
              <a:gd name="T58" fmla="*/ 116 w 153"/>
              <a:gd name="T59" fmla="*/ 50 h 358"/>
              <a:gd name="T60" fmla="*/ 109 w 153"/>
              <a:gd name="T61" fmla="*/ 34 h 358"/>
              <a:gd name="T62" fmla="*/ 113 w 153"/>
              <a:gd name="T63" fmla="*/ 22 h 358"/>
              <a:gd name="T64" fmla="*/ 99 w 153"/>
              <a:gd name="T65" fmla="*/ 1 h 358"/>
              <a:gd name="T66" fmla="*/ 82 w 153"/>
              <a:gd name="T67" fmla="*/ 4 h 358"/>
              <a:gd name="T68" fmla="*/ 76 w 153"/>
              <a:gd name="T69" fmla="*/ 24 h 358"/>
              <a:gd name="T70" fmla="*/ 76 w 153"/>
              <a:gd name="T71" fmla="*/ 33 h 358"/>
              <a:gd name="T72" fmla="*/ 82 w 153"/>
              <a:gd name="T73" fmla="*/ 47 h 358"/>
              <a:gd name="T74" fmla="*/ 51 w 153"/>
              <a:gd name="T75" fmla="*/ 63 h 358"/>
              <a:gd name="T76" fmla="*/ 45 w 153"/>
              <a:gd name="T77" fmla="*/ 95 h 358"/>
              <a:gd name="T78" fmla="*/ 41 w 153"/>
              <a:gd name="T79" fmla="*/ 115 h 358"/>
              <a:gd name="T80" fmla="*/ 2 w 153"/>
              <a:gd name="T81" fmla="*/ 113 h 358"/>
              <a:gd name="T82" fmla="*/ 83 w 153"/>
              <a:gd name="T83" fmla="*/ 48 h 358"/>
              <a:gd name="T84" fmla="*/ 101 w 153"/>
              <a:gd name="T85" fmla="*/ 78 h 358"/>
              <a:gd name="T86" fmla="*/ 97 w 153"/>
              <a:gd name="T87" fmla="*/ 60 h 358"/>
              <a:gd name="T88" fmla="*/ 88 w 153"/>
              <a:gd name="T89" fmla="*/ 7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358">
                <a:moveTo>
                  <a:pt x="7" y="117"/>
                </a:moveTo>
                <a:cubicBezTo>
                  <a:pt x="7" y="117"/>
                  <a:pt x="7" y="118"/>
                  <a:pt x="6" y="118"/>
                </a:cubicBezTo>
                <a:cubicBezTo>
                  <a:pt x="6" y="119"/>
                  <a:pt x="6" y="120"/>
                  <a:pt x="6" y="120"/>
                </a:cubicBezTo>
                <a:cubicBezTo>
                  <a:pt x="5" y="122"/>
                  <a:pt x="5" y="122"/>
                  <a:pt x="5" y="122"/>
                </a:cubicBezTo>
                <a:cubicBezTo>
                  <a:pt x="5" y="122"/>
                  <a:pt x="6" y="124"/>
                  <a:pt x="10" y="126"/>
                </a:cubicBezTo>
                <a:cubicBezTo>
                  <a:pt x="10" y="126"/>
                  <a:pt x="10" y="132"/>
                  <a:pt x="11" y="132"/>
                </a:cubicBezTo>
                <a:cubicBezTo>
                  <a:pt x="12" y="133"/>
                  <a:pt x="13" y="133"/>
                  <a:pt x="14" y="134"/>
                </a:cubicBezTo>
                <a:cubicBezTo>
                  <a:pt x="16" y="134"/>
                  <a:pt x="15" y="135"/>
                  <a:pt x="16" y="135"/>
                </a:cubicBezTo>
                <a:cubicBezTo>
                  <a:pt x="16" y="136"/>
                  <a:pt x="23" y="137"/>
                  <a:pt x="23" y="137"/>
                </a:cubicBezTo>
                <a:cubicBezTo>
                  <a:pt x="23" y="137"/>
                  <a:pt x="29" y="153"/>
                  <a:pt x="33" y="153"/>
                </a:cubicBezTo>
                <a:cubicBezTo>
                  <a:pt x="33" y="153"/>
                  <a:pt x="42" y="146"/>
                  <a:pt x="42" y="145"/>
                </a:cubicBezTo>
                <a:cubicBezTo>
                  <a:pt x="43" y="145"/>
                  <a:pt x="44" y="144"/>
                  <a:pt x="44" y="144"/>
                </a:cubicBezTo>
                <a:cubicBezTo>
                  <a:pt x="45" y="144"/>
                  <a:pt x="46" y="143"/>
                  <a:pt x="46" y="143"/>
                </a:cubicBezTo>
                <a:cubicBezTo>
                  <a:pt x="58" y="147"/>
                  <a:pt x="58" y="147"/>
                  <a:pt x="58" y="147"/>
                </a:cubicBezTo>
                <a:cubicBezTo>
                  <a:pt x="58" y="147"/>
                  <a:pt x="59" y="149"/>
                  <a:pt x="58" y="150"/>
                </a:cubicBezTo>
                <a:cubicBezTo>
                  <a:pt x="58" y="151"/>
                  <a:pt x="57" y="154"/>
                  <a:pt x="58" y="156"/>
                </a:cubicBezTo>
                <a:cubicBezTo>
                  <a:pt x="58" y="159"/>
                  <a:pt x="57" y="160"/>
                  <a:pt x="56" y="161"/>
                </a:cubicBezTo>
                <a:cubicBezTo>
                  <a:pt x="56" y="161"/>
                  <a:pt x="58" y="164"/>
                  <a:pt x="58" y="165"/>
                </a:cubicBezTo>
                <a:cubicBezTo>
                  <a:pt x="57" y="166"/>
                  <a:pt x="56" y="174"/>
                  <a:pt x="56" y="174"/>
                </a:cubicBezTo>
                <a:cubicBezTo>
                  <a:pt x="56" y="174"/>
                  <a:pt x="53" y="196"/>
                  <a:pt x="53" y="197"/>
                </a:cubicBezTo>
                <a:cubicBezTo>
                  <a:pt x="52" y="198"/>
                  <a:pt x="52" y="199"/>
                  <a:pt x="52" y="199"/>
                </a:cubicBezTo>
                <a:cubicBezTo>
                  <a:pt x="52" y="199"/>
                  <a:pt x="52" y="203"/>
                  <a:pt x="52" y="203"/>
                </a:cubicBezTo>
                <a:cubicBezTo>
                  <a:pt x="53" y="203"/>
                  <a:pt x="52" y="204"/>
                  <a:pt x="52" y="205"/>
                </a:cubicBezTo>
                <a:cubicBezTo>
                  <a:pt x="52" y="205"/>
                  <a:pt x="52" y="208"/>
                  <a:pt x="51" y="209"/>
                </a:cubicBezTo>
                <a:cubicBezTo>
                  <a:pt x="50" y="210"/>
                  <a:pt x="51" y="211"/>
                  <a:pt x="50" y="212"/>
                </a:cubicBezTo>
                <a:cubicBezTo>
                  <a:pt x="49" y="214"/>
                  <a:pt x="48" y="221"/>
                  <a:pt x="48" y="221"/>
                </a:cubicBezTo>
                <a:cubicBezTo>
                  <a:pt x="48" y="221"/>
                  <a:pt x="47" y="230"/>
                  <a:pt x="47" y="231"/>
                </a:cubicBezTo>
                <a:cubicBezTo>
                  <a:pt x="47" y="232"/>
                  <a:pt x="46" y="238"/>
                  <a:pt x="46" y="238"/>
                </a:cubicBezTo>
                <a:cubicBezTo>
                  <a:pt x="46" y="238"/>
                  <a:pt x="45" y="243"/>
                  <a:pt x="44" y="245"/>
                </a:cubicBezTo>
                <a:cubicBezTo>
                  <a:pt x="44" y="248"/>
                  <a:pt x="44" y="254"/>
                  <a:pt x="45" y="256"/>
                </a:cubicBezTo>
                <a:cubicBezTo>
                  <a:pt x="46" y="257"/>
                  <a:pt x="49" y="280"/>
                  <a:pt x="49" y="283"/>
                </a:cubicBezTo>
                <a:cubicBezTo>
                  <a:pt x="48" y="285"/>
                  <a:pt x="49" y="286"/>
                  <a:pt x="49" y="287"/>
                </a:cubicBezTo>
                <a:cubicBezTo>
                  <a:pt x="49" y="287"/>
                  <a:pt x="48" y="296"/>
                  <a:pt x="48" y="297"/>
                </a:cubicBezTo>
                <a:cubicBezTo>
                  <a:pt x="48" y="298"/>
                  <a:pt x="48" y="304"/>
                  <a:pt x="47" y="305"/>
                </a:cubicBezTo>
                <a:cubicBezTo>
                  <a:pt x="47" y="305"/>
                  <a:pt x="46" y="312"/>
                  <a:pt x="47" y="314"/>
                </a:cubicBezTo>
                <a:cubicBezTo>
                  <a:pt x="47" y="317"/>
                  <a:pt x="43" y="322"/>
                  <a:pt x="43" y="323"/>
                </a:cubicBezTo>
                <a:cubicBezTo>
                  <a:pt x="43" y="324"/>
                  <a:pt x="41" y="325"/>
                  <a:pt x="41" y="326"/>
                </a:cubicBezTo>
                <a:cubicBezTo>
                  <a:pt x="41" y="327"/>
                  <a:pt x="33" y="332"/>
                  <a:pt x="32" y="332"/>
                </a:cubicBezTo>
                <a:cubicBezTo>
                  <a:pt x="31" y="332"/>
                  <a:pt x="23" y="336"/>
                  <a:pt x="23" y="337"/>
                </a:cubicBezTo>
                <a:cubicBezTo>
                  <a:pt x="23" y="338"/>
                  <a:pt x="23" y="338"/>
                  <a:pt x="23" y="338"/>
                </a:cubicBezTo>
                <a:cubicBezTo>
                  <a:pt x="23" y="338"/>
                  <a:pt x="21" y="338"/>
                  <a:pt x="21" y="339"/>
                </a:cubicBezTo>
                <a:cubicBezTo>
                  <a:pt x="21" y="339"/>
                  <a:pt x="23" y="343"/>
                  <a:pt x="26" y="344"/>
                </a:cubicBezTo>
                <a:cubicBezTo>
                  <a:pt x="26" y="344"/>
                  <a:pt x="41" y="343"/>
                  <a:pt x="44" y="342"/>
                </a:cubicBezTo>
                <a:cubicBezTo>
                  <a:pt x="47" y="340"/>
                  <a:pt x="50" y="338"/>
                  <a:pt x="50" y="338"/>
                </a:cubicBezTo>
                <a:cubicBezTo>
                  <a:pt x="50" y="338"/>
                  <a:pt x="57" y="333"/>
                  <a:pt x="58" y="333"/>
                </a:cubicBezTo>
                <a:cubicBezTo>
                  <a:pt x="59" y="335"/>
                  <a:pt x="59" y="335"/>
                  <a:pt x="59" y="335"/>
                </a:cubicBezTo>
                <a:cubicBezTo>
                  <a:pt x="59" y="335"/>
                  <a:pt x="72" y="333"/>
                  <a:pt x="73" y="331"/>
                </a:cubicBezTo>
                <a:cubicBezTo>
                  <a:pt x="74" y="330"/>
                  <a:pt x="72" y="326"/>
                  <a:pt x="72" y="325"/>
                </a:cubicBezTo>
                <a:cubicBezTo>
                  <a:pt x="71" y="324"/>
                  <a:pt x="72" y="324"/>
                  <a:pt x="72" y="324"/>
                </a:cubicBezTo>
                <a:cubicBezTo>
                  <a:pt x="72" y="319"/>
                  <a:pt x="72" y="319"/>
                  <a:pt x="72" y="319"/>
                </a:cubicBezTo>
                <a:cubicBezTo>
                  <a:pt x="72" y="319"/>
                  <a:pt x="76" y="257"/>
                  <a:pt x="76" y="255"/>
                </a:cubicBezTo>
                <a:cubicBezTo>
                  <a:pt x="76" y="255"/>
                  <a:pt x="76" y="254"/>
                  <a:pt x="76" y="252"/>
                </a:cubicBezTo>
                <a:cubicBezTo>
                  <a:pt x="77" y="251"/>
                  <a:pt x="90" y="215"/>
                  <a:pt x="90" y="215"/>
                </a:cubicBezTo>
                <a:cubicBezTo>
                  <a:pt x="90" y="214"/>
                  <a:pt x="92" y="218"/>
                  <a:pt x="93" y="223"/>
                </a:cubicBezTo>
                <a:cubicBezTo>
                  <a:pt x="93" y="223"/>
                  <a:pt x="94" y="229"/>
                  <a:pt x="94" y="230"/>
                </a:cubicBezTo>
                <a:cubicBezTo>
                  <a:pt x="93" y="231"/>
                  <a:pt x="94" y="235"/>
                  <a:pt x="95" y="237"/>
                </a:cubicBezTo>
                <a:cubicBezTo>
                  <a:pt x="96" y="239"/>
                  <a:pt x="96" y="241"/>
                  <a:pt x="96" y="242"/>
                </a:cubicBezTo>
                <a:cubicBezTo>
                  <a:pt x="96" y="242"/>
                  <a:pt x="98" y="249"/>
                  <a:pt x="97" y="249"/>
                </a:cubicBezTo>
                <a:cubicBezTo>
                  <a:pt x="97" y="250"/>
                  <a:pt x="97" y="257"/>
                  <a:pt x="97" y="258"/>
                </a:cubicBezTo>
                <a:cubicBezTo>
                  <a:pt x="97" y="260"/>
                  <a:pt x="100" y="262"/>
                  <a:pt x="100" y="263"/>
                </a:cubicBezTo>
                <a:cubicBezTo>
                  <a:pt x="100" y="264"/>
                  <a:pt x="97" y="282"/>
                  <a:pt x="98" y="286"/>
                </a:cubicBezTo>
                <a:cubicBezTo>
                  <a:pt x="98" y="286"/>
                  <a:pt x="96" y="291"/>
                  <a:pt x="96" y="294"/>
                </a:cubicBezTo>
                <a:cubicBezTo>
                  <a:pt x="95" y="297"/>
                  <a:pt x="95" y="307"/>
                  <a:pt x="95" y="307"/>
                </a:cubicBezTo>
                <a:cubicBezTo>
                  <a:pt x="93" y="323"/>
                  <a:pt x="93" y="323"/>
                  <a:pt x="93" y="323"/>
                </a:cubicBezTo>
                <a:cubicBezTo>
                  <a:pt x="93" y="323"/>
                  <a:pt x="92" y="328"/>
                  <a:pt x="93" y="330"/>
                </a:cubicBezTo>
                <a:cubicBezTo>
                  <a:pt x="94" y="332"/>
                  <a:pt x="97" y="337"/>
                  <a:pt x="97" y="337"/>
                </a:cubicBezTo>
                <a:cubicBezTo>
                  <a:pt x="97" y="337"/>
                  <a:pt x="96" y="344"/>
                  <a:pt x="96" y="344"/>
                </a:cubicBezTo>
                <a:cubicBezTo>
                  <a:pt x="96" y="345"/>
                  <a:pt x="95" y="346"/>
                  <a:pt x="95" y="346"/>
                </a:cubicBezTo>
                <a:cubicBezTo>
                  <a:pt x="95" y="346"/>
                  <a:pt x="95" y="356"/>
                  <a:pt x="100" y="357"/>
                </a:cubicBezTo>
                <a:cubicBezTo>
                  <a:pt x="100" y="357"/>
                  <a:pt x="107" y="358"/>
                  <a:pt x="109" y="357"/>
                </a:cubicBezTo>
                <a:cubicBezTo>
                  <a:pt x="112" y="357"/>
                  <a:pt x="117" y="349"/>
                  <a:pt x="116" y="345"/>
                </a:cubicBezTo>
                <a:cubicBezTo>
                  <a:pt x="115" y="341"/>
                  <a:pt x="115" y="337"/>
                  <a:pt x="115" y="337"/>
                </a:cubicBezTo>
                <a:cubicBezTo>
                  <a:pt x="115" y="337"/>
                  <a:pt x="115" y="336"/>
                  <a:pt x="116" y="336"/>
                </a:cubicBezTo>
                <a:cubicBezTo>
                  <a:pt x="116" y="335"/>
                  <a:pt x="117" y="326"/>
                  <a:pt x="119" y="323"/>
                </a:cubicBezTo>
                <a:cubicBezTo>
                  <a:pt x="121" y="321"/>
                  <a:pt x="122" y="294"/>
                  <a:pt x="121" y="292"/>
                </a:cubicBezTo>
                <a:cubicBezTo>
                  <a:pt x="121" y="290"/>
                  <a:pt x="123" y="269"/>
                  <a:pt x="123" y="267"/>
                </a:cubicBezTo>
                <a:cubicBezTo>
                  <a:pt x="123" y="266"/>
                  <a:pt x="124" y="243"/>
                  <a:pt x="124" y="242"/>
                </a:cubicBezTo>
                <a:cubicBezTo>
                  <a:pt x="124" y="241"/>
                  <a:pt x="131" y="209"/>
                  <a:pt x="130" y="208"/>
                </a:cubicBezTo>
                <a:cubicBezTo>
                  <a:pt x="129" y="208"/>
                  <a:pt x="139" y="206"/>
                  <a:pt x="142" y="202"/>
                </a:cubicBezTo>
                <a:cubicBezTo>
                  <a:pt x="142" y="202"/>
                  <a:pt x="138" y="163"/>
                  <a:pt x="137" y="162"/>
                </a:cubicBezTo>
                <a:cubicBezTo>
                  <a:pt x="136" y="160"/>
                  <a:pt x="135" y="153"/>
                  <a:pt x="135" y="153"/>
                </a:cubicBezTo>
                <a:cubicBezTo>
                  <a:pt x="135" y="153"/>
                  <a:pt x="134" y="148"/>
                  <a:pt x="134" y="148"/>
                </a:cubicBezTo>
                <a:cubicBezTo>
                  <a:pt x="135" y="148"/>
                  <a:pt x="151" y="142"/>
                  <a:pt x="153" y="129"/>
                </a:cubicBezTo>
                <a:cubicBezTo>
                  <a:pt x="153" y="129"/>
                  <a:pt x="152" y="124"/>
                  <a:pt x="152" y="124"/>
                </a:cubicBezTo>
                <a:cubicBezTo>
                  <a:pt x="151" y="124"/>
                  <a:pt x="150" y="98"/>
                  <a:pt x="151" y="97"/>
                </a:cubicBezTo>
                <a:cubicBezTo>
                  <a:pt x="151" y="96"/>
                  <a:pt x="150" y="88"/>
                  <a:pt x="150" y="88"/>
                </a:cubicBezTo>
                <a:cubicBezTo>
                  <a:pt x="150" y="88"/>
                  <a:pt x="149" y="76"/>
                  <a:pt x="148" y="76"/>
                </a:cubicBezTo>
                <a:cubicBezTo>
                  <a:pt x="147" y="75"/>
                  <a:pt x="148" y="68"/>
                  <a:pt x="148" y="67"/>
                </a:cubicBezTo>
                <a:cubicBezTo>
                  <a:pt x="148" y="66"/>
                  <a:pt x="147" y="61"/>
                  <a:pt x="139" y="59"/>
                </a:cubicBezTo>
                <a:cubicBezTo>
                  <a:pt x="132" y="57"/>
                  <a:pt x="116" y="50"/>
                  <a:pt x="116" y="50"/>
                </a:cubicBezTo>
                <a:cubicBezTo>
                  <a:pt x="116" y="50"/>
                  <a:pt x="115" y="48"/>
                  <a:pt x="113" y="48"/>
                </a:cubicBezTo>
                <a:cubicBezTo>
                  <a:pt x="111" y="47"/>
                  <a:pt x="109" y="42"/>
                  <a:pt x="107" y="42"/>
                </a:cubicBezTo>
                <a:cubicBezTo>
                  <a:pt x="107" y="42"/>
                  <a:pt x="109" y="36"/>
                  <a:pt x="109" y="34"/>
                </a:cubicBezTo>
                <a:cubicBezTo>
                  <a:pt x="109" y="34"/>
                  <a:pt x="111" y="33"/>
                  <a:pt x="112" y="32"/>
                </a:cubicBezTo>
                <a:cubicBezTo>
                  <a:pt x="112" y="31"/>
                  <a:pt x="113" y="29"/>
                  <a:pt x="112" y="28"/>
                </a:cubicBezTo>
                <a:cubicBezTo>
                  <a:pt x="112" y="27"/>
                  <a:pt x="114" y="24"/>
                  <a:pt x="113" y="22"/>
                </a:cubicBezTo>
                <a:cubicBezTo>
                  <a:pt x="113" y="22"/>
                  <a:pt x="114" y="19"/>
                  <a:pt x="110" y="20"/>
                </a:cubicBezTo>
                <a:cubicBezTo>
                  <a:pt x="110" y="20"/>
                  <a:pt x="110" y="5"/>
                  <a:pt x="102" y="2"/>
                </a:cubicBezTo>
                <a:cubicBezTo>
                  <a:pt x="102" y="2"/>
                  <a:pt x="101" y="1"/>
                  <a:pt x="99" y="1"/>
                </a:cubicBezTo>
                <a:cubicBezTo>
                  <a:pt x="97" y="0"/>
                  <a:pt x="96" y="1"/>
                  <a:pt x="95" y="1"/>
                </a:cubicBezTo>
                <a:cubicBezTo>
                  <a:pt x="94" y="0"/>
                  <a:pt x="90" y="0"/>
                  <a:pt x="89" y="0"/>
                </a:cubicBezTo>
                <a:cubicBezTo>
                  <a:pt x="88" y="1"/>
                  <a:pt x="83" y="4"/>
                  <a:pt x="82" y="4"/>
                </a:cubicBezTo>
                <a:cubicBezTo>
                  <a:pt x="82" y="4"/>
                  <a:pt x="77" y="8"/>
                  <a:pt x="77" y="10"/>
                </a:cubicBezTo>
                <a:cubicBezTo>
                  <a:pt x="77" y="12"/>
                  <a:pt x="75" y="16"/>
                  <a:pt x="77" y="20"/>
                </a:cubicBezTo>
                <a:cubicBezTo>
                  <a:pt x="78" y="24"/>
                  <a:pt x="76" y="24"/>
                  <a:pt x="76" y="24"/>
                </a:cubicBezTo>
                <a:cubicBezTo>
                  <a:pt x="76" y="24"/>
                  <a:pt x="75" y="23"/>
                  <a:pt x="75" y="23"/>
                </a:cubicBezTo>
                <a:cubicBezTo>
                  <a:pt x="74" y="24"/>
                  <a:pt x="74" y="29"/>
                  <a:pt x="75" y="29"/>
                </a:cubicBezTo>
                <a:cubicBezTo>
                  <a:pt x="75" y="30"/>
                  <a:pt x="76" y="33"/>
                  <a:pt x="76" y="33"/>
                </a:cubicBezTo>
                <a:cubicBezTo>
                  <a:pt x="76" y="33"/>
                  <a:pt x="77" y="35"/>
                  <a:pt x="79" y="36"/>
                </a:cubicBezTo>
                <a:cubicBezTo>
                  <a:pt x="79" y="36"/>
                  <a:pt x="81" y="44"/>
                  <a:pt x="83" y="44"/>
                </a:cubicBezTo>
                <a:cubicBezTo>
                  <a:pt x="83" y="44"/>
                  <a:pt x="83" y="47"/>
                  <a:pt x="82" y="47"/>
                </a:cubicBezTo>
                <a:cubicBezTo>
                  <a:pt x="82" y="48"/>
                  <a:pt x="77" y="51"/>
                  <a:pt x="77" y="51"/>
                </a:cubicBezTo>
                <a:cubicBezTo>
                  <a:pt x="77" y="51"/>
                  <a:pt x="61" y="58"/>
                  <a:pt x="60" y="58"/>
                </a:cubicBezTo>
                <a:cubicBezTo>
                  <a:pt x="59" y="58"/>
                  <a:pt x="51" y="63"/>
                  <a:pt x="51" y="63"/>
                </a:cubicBezTo>
                <a:cubicBezTo>
                  <a:pt x="51" y="64"/>
                  <a:pt x="47" y="66"/>
                  <a:pt x="48" y="69"/>
                </a:cubicBezTo>
                <a:cubicBezTo>
                  <a:pt x="48" y="73"/>
                  <a:pt x="46" y="82"/>
                  <a:pt x="46" y="82"/>
                </a:cubicBezTo>
                <a:cubicBezTo>
                  <a:pt x="45" y="95"/>
                  <a:pt x="45" y="95"/>
                  <a:pt x="45" y="95"/>
                </a:cubicBezTo>
                <a:cubicBezTo>
                  <a:pt x="45" y="95"/>
                  <a:pt x="44" y="100"/>
                  <a:pt x="45" y="102"/>
                </a:cubicBezTo>
                <a:cubicBezTo>
                  <a:pt x="45" y="104"/>
                  <a:pt x="43" y="108"/>
                  <a:pt x="42" y="109"/>
                </a:cubicBezTo>
                <a:cubicBezTo>
                  <a:pt x="42" y="110"/>
                  <a:pt x="41" y="115"/>
                  <a:pt x="41" y="115"/>
                </a:cubicBezTo>
                <a:cubicBezTo>
                  <a:pt x="40" y="117"/>
                  <a:pt x="40" y="117"/>
                  <a:pt x="40" y="117"/>
                </a:cubicBezTo>
                <a:cubicBezTo>
                  <a:pt x="40" y="117"/>
                  <a:pt x="4" y="108"/>
                  <a:pt x="2" y="109"/>
                </a:cubicBezTo>
                <a:cubicBezTo>
                  <a:pt x="0" y="110"/>
                  <a:pt x="1" y="112"/>
                  <a:pt x="2" y="113"/>
                </a:cubicBezTo>
                <a:cubicBezTo>
                  <a:pt x="3" y="114"/>
                  <a:pt x="7" y="117"/>
                  <a:pt x="7" y="117"/>
                </a:cubicBezTo>
                <a:close/>
                <a:moveTo>
                  <a:pt x="80" y="52"/>
                </a:moveTo>
                <a:cubicBezTo>
                  <a:pt x="83" y="48"/>
                  <a:pt x="83" y="48"/>
                  <a:pt x="83" y="48"/>
                </a:cubicBezTo>
                <a:cubicBezTo>
                  <a:pt x="83" y="48"/>
                  <a:pt x="86" y="53"/>
                  <a:pt x="93" y="55"/>
                </a:cubicBezTo>
                <a:cubicBezTo>
                  <a:pt x="98" y="59"/>
                  <a:pt x="110" y="45"/>
                  <a:pt x="110" y="45"/>
                </a:cubicBezTo>
                <a:cubicBezTo>
                  <a:pt x="111" y="49"/>
                  <a:pt x="106" y="65"/>
                  <a:pt x="101" y="78"/>
                </a:cubicBezTo>
                <a:cubicBezTo>
                  <a:pt x="97" y="66"/>
                  <a:pt x="97" y="66"/>
                  <a:pt x="97" y="66"/>
                </a:cubicBezTo>
                <a:cubicBezTo>
                  <a:pt x="97" y="66"/>
                  <a:pt x="99" y="67"/>
                  <a:pt x="100" y="66"/>
                </a:cubicBezTo>
                <a:cubicBezTo>
                  <a:pt x="101" y="64"/>
                  <a:pt x="98" y="60"/>
                  <a:pt x="97" y="60"/>
                </a:cubicBezTo>
                <a:cubicBezTo>
                  <a:pt x="96" y="60"/>
                  <a:pt x="93" y="60"/>
                  <a:pt x="92" y="63"/>
                </a:cubicBezTo>
                <a:cubicBezTo>
                  <a:pt x="92" y="66"/>
                  <a:pt x="94" y="66"/>
                  <a:pt x="94" y="66"/>
                </a:cubicBezTo>
                <a:cubicBezTo>
                  <a:pt x="88" y="75"/>
                  <a:pt x="88" y="75"/>
                  <a:pt x="88" y="75"/>
                </a:cubicBezTo>
                <a:cubicBezTo>
                  <a:pt x="84" y="64"/>
                  <a:pt x="80" y="52"/>
                  <a:pt x="80" y="5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99" name="Freeform 11"/>
          <p:cNvSpPr>
            <a:spLocks noEditPoints="1"/>
          </p:cNvSpPr>
          <p:nvPr/>
        </p:nvSpPr>
        <p:spPr bwMode="auto">
          <a:xfrm flipH="1">
            <a:off x="13685837" y="2709868"/>
            <a:ext cx="1191117" cy="3767132"/>
          </a:xfrm>
          <a:custGeom>
            <a:avLst/>
            <a:gdLst>
              <a:gd name="T0" fmla="*/ 16 w 111"/>
              <a:gd name="T1" fmla="*/ 182 h 351"/>
              <a:gd name="T2" fmla="*/ 14 w 111"/>
              <a:gd name="T3" fmla="*/ 246 h 351"/>
              <a:gd name="T4" fmla="*/ 8 w 111"/>
              <a:gd name="T5" fmla="*/ 308 h 351"/>
              <a:gd name="T6" fmla="*/ 10 w 111"/>
              <a:gd name="T7" fmla="*/ 328 h 351"/>
              <a:gd name="T8" fmla="*/ 24 w 111"/>
              <a:gd name="T9" fmla="*/ 348 h 351"/>
              <a:gd name="T10" fmla="*/ 34 w 111"/>
              <a:gd name="T11" fmla="*/ 323 h 351"/>
              <a:gd name="T12" fmla="*/ 37 w 111"/>
              <a:gd name="T13" fmla="*/ 255 h 351"/>
              <a:gd name="T14" fmla="*/ 56 w 111"/>
              <a:gd name="T15" fmla="*/ 192 h 351"/>
              <a:gd name="T16" fmla="*/ 67 w 111"/>
              <a:gd name="T17" fmla="*/ 261 h 351"/>
              <a:gd name="T18" fmla="*/ 71 w 111"/>
              <a:gd name="T19" fmla="*/ 311 h 351"/>
              <a:gd name="T20" fmla="*/ 70 w 111"/>
              <a:gd name="T21" fmla="*/ 333 h 351"/>
              <a:gd name="T22" fmla="*/ 87 w 111"/>
              <a:gd name="T23" fmla="*/ 342 h 351"/>
              <a:gd name="T24" fmla="*/ 104 w 111"/>
              <a:gd name="T25" fmla="*/ 336 h 351"/>
              <a:gd name="T26" fmla="*/ 89 w 111"/>
              <a:gd name="T27" fmla="*/ 311 h 351"/>
              <a:gd name="T28" fmla="*/ 90 w 111"/>
              <a:gd name="T29" fmla="*/ 268 h 351"/>
              <a:gd name="T30" fmla="*/ 95 w 111"/>
              <a:gd name="T31" fmla="*/ 181 h 351"/>
              <a:gd name="T32" fmla="*/ 85 w 111"/>
              <a:gd name="T33" fmla="*/ 117 h 351"/>
              <a:gd name="T34" fmla="*/ 100 w 111"/>
              <a:gd name="T35" fmla="*/ 98 h 351"/>
              <a:gd name="T36" fmla="*/ 92 w 111"/>
              <a:gd name="T37" fmla="*/ 60 h 351"/>
              <a:gd name="T38" fmla="*/ 62 w 111"/>
              <a:gd name="T39" fmla="*/ 42 h 351"/>
              <a:gd name="T40" fmla="*/ 69 w 111"/>
              <a:gd name="T41" fmla="*/ 27 h 351"/>
              <a:gd name="T42" fmla="*/ 74 w 111"/>
              <a:gd name="T43" fmla="*/ 11 h 351"/>
              <a:gd name="T44" fmla="*/ 53 w 111"/>
              <a:gd name="T45" fmla="*/ 2 h 351"/>
              <a:gd name="T46" fmla="*/ 41 w 111"/>
              <a:gd name="T47" fmla="*/ 18 h 351"/>
              <a:gd name="T48" fmla="*/ 39 w 111"/>
              <a:gd name="T49" fmla="*/ 37 h 351"/>
              <a:gd name="T50" fmla="*/ 61 w 111"/>
              <a:gd name="T51" fmla="*/ 44 h 351"/>
              <a:gd name="T52" fmla="*/ 57 w 111"/>
              <a:gd name="T53" fmla="*/ 53 h 351"/>
              <a:gd name="T54" fmla="*/ 48 w 111"/>
              <a:gd name="T55" fmla="*/ 53 h 351"/>
              <a:gd name="T56" fmla="*/ 53 w 111"/>
              <a:gd name="T57" fmla="*/ 71 h 351"/>
              <a:gd name="T58" fmla="*/ 36 w 111"/>
              <a:gd name="T59" fmla="*/ 43 h 351"/>
              <a:gd name="T60" fmla="*/ 5 w 111"/>
              <a:gd name="T61" fmla="*/ 67 h 351"/>
              <a:gd name="T62" fmla="*/ 16 w 111"/>
              <a:gd name="T63" fmla="*/ 112 h 351"/>
              <a:gd name="T64" fmla="*/ 40 w 111"/>
              <a:gd name="T65" fmla="*/ 95 h 351"/>
              <a:gd name="T66" fmla="*/ 49 w 111"/>
              <a:gd name="T67" fmla="*/ 86 h 351"/>
              <a:gd name="T68" fmla="*/ 40 w 111"/>
              <a:gd name="T69" fmla="*/ 9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351">
                <a:moveTo>
                  <a:pt x="3" y="177"/>
                </a:moveTo>
                <a:cubicBezTo>
                  <a:pt x="5" y="180"/>
                  <a:pt x="16" y="182"/>
                  <a:pt x="16" y="182"/>
                </a:cubicBezTo>
                <a:cubicBezTo>
                  <a:pt x="16" y="182"/>
                  <a:pt x="16" y="224"/>
                  <a:pt x="16" y="225"/>
                </a:cubicBezTo>
                <a:cubicBezTo>
                  <a:pt x="15" y="227"/>
                  <a:pt x="17" y="238"/>
                  <a:pt x="14" y="246"/>
                </a:cubicBezTo>
                <a:cubicBezTo>
                  <a:pt x="11" y="254"/>
                  <a:pt x="7" y="296"/>
                  <a:pt x="7" y="296"/>
                </a:cubicBezTo>
                <a:cubicBezTo>
                  <a:pt x="7" y="296"/>
                  <a:pt x="7" y="306"/>
                  <a:pt x="8" y="308"/>
                </a:cubicBezTo>
                <a:cubicBezTo>
                  <a:pt x="10" y="311"/>
                  <a:pt x="10" y="315"/>
                  <a:pt x="8" y="317"/>
                </a:cubicBezTo>
                <a:cubicBezTo>
                  <a:pt x="5" y="319"/>
                  <a:pt x="10" y="328"/>
                  <a:pt x="10" y="328"/>
                </a:cubicBezTo>
                <a:cubicBezTo>
                  <a:pt x="10" y="328"/>
                  <a:pt x="1" y="346"/>
                  <a:pt x="6" y="348"/>
                </a:cubicBezTo>
                <a:cubicBezTo>
                  <a:pt x="11" y="351"/>
                  <a:pt x="20" y="351"/>
                  <a:pt x="24" y="348"/>
                </a:cubicBezTo>
                <a:cubicBezTo>
                  <a:pt x="26" y="345"/>
                  <a:pt x="25" y="329"/>
                  <a:pt x="25" y="329"/>
                </a:cubicBezTo>
                <a:cubicBezTo>
                  <a:pt x="25" y="329"/>
                  <a:pt x="33" y="326"/>
                  <a:pt x="34" y="323"/>
                </a:cubicBezTo>
                <a:cubicBezTo>
                  <a:pt x="35" y="321"/>
                  <a:pt x="37" y="318"/>
                  <a:pt x="32" y="307"/>
                </a:cubicBezTo>
                <a:cubicBezTo>
                  <a:pt x="28" y="291"/>
                  <a:pt x="37" y="255"/>
                  <a:pt x="37" y="255"/>
                </a:cubicBezTo>
                <a:cubicBezTo>
                  <a:pt x="37" y="255"/>
                  <a:pt x="47" y="217"/>
                  <a:pt x="48" y="217"/>
                </a:cubicBezTo>
                <a:cubicBezTo>
                  <a:pt x="50" y="216"/>
                  <a:pt x="56" y="192"/>
                  <a:pt x="56" y="192"/>
                </a:cubicBezTo>
                <a:cubicBezTo>
                  <a:pt x="56" y="192"/>
                  <a:pt x="57" y="194"/>
                  <a:pt x="63" y="223"/>
                </a:cubicBezTo>
                <a:cubicBezTo>
                  <a:pt x="69" y="252"/>
                  <a:pt x="67" y="261"/>
                  <a:pt x="67" y="261"/>
                </a:cubicBezTo>
                <a:cubicBezTo>
                  <a:pt x="68" y="302"/>
                  <a:pt x="68" y="302"/>
                  <a:pt x="68" y="302"/>
                </a:cubicBezTo>
                <a:cubicBezTo>
                  <a:pt x="68" y="302"/>
                  <a:pt x="69" y="310"/>
                  <a:pt x="71" y="311"/>
                </a:cubicBezTo>
                <a:cubicBezTo>
                  <a:pt x="72" y="312"/>
                  <a:pt x="67" y="319"/>
                  <a:pt x="70" y="322"/>
                </a:cubicBezTo>
                <a:cubicBezTo>
                  <a:pt x="71" y="326"/>
                  <a:pt x="70" y="333"/>
                  <a:pt x="70" y="333"/>
                </a:cubicBezTo>
                <a:cubicBezTo>
                  <a:pt x="70" y="333"/>
                  <a:pt x="78" y="338"/>
                  <a:pt x="80" y="336"/>
                </a:cubicBezTo>
                <a:cubicBezTo>
                  <a:pt x="82" y="335"/>
                  <a:pt x="87" y="342"/>
                  <a:pt x="87" y="342"/>
                </a:cubicBezTo>
                <a:cubicBezTo>
                  <a:pt x="87" y="342"/>
                  <a:pt x="106" y="347"/>
                  <a:pt x="108" y="344"/>
                </a:cubicBezTo>
                <a:cubicBezTo>
                  <a:pt x="111" y="341"/>
                  <a:pt x="104" y="336"/>
                  <a:pt x="104" y="336"/>
                </a:cubicBezTo>
                <a:cubicBezTo>
                  <a:pt x="94" y="324"/>
                  <a:pt x="94" y="324"/>
                  <a:pt x="94" y="324"/>
                </a:cubicBezTo>
                <a:cubicBezTo>
                  <a:pt x="94" y="324"/>
                  <a:pt x="101" y="317"/>
                  <a:pt x="89" y="311"/>
                </a:cubicBezTo>
                <a:cubicBezTo>
                  <a:pt x="91" y="292"/>
                  <a:pt x="91" y="292"/>
                  <a:pt x="91" y="292"/>
                </a:cubicBezTo>
                <a:cubicBezTo>
                  <a:pt x="91" y="292"/>
                  <a:pt x="92" y="278"/>
                  <a:pt x="90" y="268"/>
                </a:cubicBezTo>
                <a:cubicBezTo>
                  <a:pt x="88" y="258"/>
                  <a:pt x="95" y="208"/>
                  <a:pt x="95" y="208"/>
                </a:cubicBezTo>
                <a:cubicBezTo>
                  <a:pt x="95" y="208"/>
                  <a:pt x="98" y="185"/>
                  <a:pt x="95" y="181"/>
                </a:cubicBezTo>
                <a:cubicBezTo>
                  <a:pt x="98" y="179"/>
                  <a:pt x="89" y="125"/>
                  <a:pt x="89" y="125"/>
                </a:cubicBezTo>
                <a:cubicBezTo>
                  <a:pt x="85" y="117"/>
                  <a:pt x="85" y="117"/>
                  <a:pt x="85" y="117"/>
                </a:cubicBezTo>
                <a:cubicBezTo>
                  <a:pt x="85" y="117"/>
                  <a:pt x="96" y="116"/>
                  <a:pt x="97" y="110"/>
                </a:cubicBezTo>
                <a:cubicBezTo>
                  <a:pt x="98" y="104"/>
                  <a:pt x="100" y="103"/>
                  <a:pt x="100" y="98"/>
                </a:cubicBezTo>
                <a:cubicBezTo>
                  <a:pt x="99" y="94"/>
                  <a:pt x="97" y="82"/>
                  <a:pt x="96" y="79"/>
                </a:cubicBezTo>
                <a:cubicBezTo>
                  <a:pt x="95" y="75"/>
                  <a:pt x="92" y="60"/>
                  <a:pt x="92" y="60"/>
                </a:cubicBezTo>
                <a:cubicBezTo>
                  <a:pt x="92" y="60"/>
                  <a:pt x="89" y="55"/>
                  <a:pt x="83" y="55"/>
                </a:cubicBezTo>
                <a:cubicBezTo>
                  <a:pt x="78" y="55"/>
                  <a:pt x="63" y="48"/>
                  <a:pt x="62" y="42"/>
                </a:cubicBezTo>
                <a:cubicBezTo>
                  <a:pt x="62" y="42"/>
                  <a:pt x="65" y="39"/>
                  <a:pt x="67" y="34"/>
                </a:cubicBezTo>
                <a:cubicBezTo>
                  <a:pt x="67" y="32"/>
                  <a:pt x="69" y="29"/>
                  <a:pt x="69" y="27"/>
                </a:cubicBezTo>
                <a:cubicBezTo>
                  <a:pt x="74" y="16"/>
                  <a:pt x="74" y="16"/>
                  <a:pt x="74" y="16"/>
                </a:cubicBezTo>
                <a:cubicBezTo>
                  <a:pt x="74" y="11"/>
                  <a:pt x="74" y="11"/>
                  <a:pt x="74" y="11"/>
                </a:cubicBezTo>
                <a:cubicBezTo>
                  <a:pt x="72" y="5"/>
                  <a:pt x="72" y="5"/>
                  <a:pt x="72" y="5"/>
                </a:cubicBezTo>
                <a:cubicBezTo>
                  <a:pt x="67" y="0"/>
                  <a:pt x="53" y="2"/>
                  <a:pt x="53" y="2"/>
                </a:cubicBezTo>
                <a:cubicBezTo>
                  <a:pt x="53" y="2"/>
                  <a:pt x="53" y="2"/>
                  <a:pt x="53" y="2"/>
                </a:cubicBezTo>
                <a:cubicBezTo>
                  <a:pt x="45" y="2"/>
                  <a:pt x="41" y="12"/>
                  <a:pt x="41" y="18"/>
                </a:cubicBezTo>
                <a:cubicBezTo>
                  <a:pt x="34" y="18"/>
                  <a:pt x="41" y="30"/>
                  <a:pt x="41" y="30"/>
                </a:cubicBezTo>
                <a:cubicBezTo>
                  <a:pt x="41" y="30"/>
                  <a:pt x="40" y="33"/>
                  <a:pt x="39" y="37"/>
                </a:cubicBezTo>
                <a:cubicBezTo>
                  <a:pt x="40" y="38"/>
                  <a:pt x="43" y="45"/>
                  <a:pt x="50" y="47"/>
                </a:cubicBezTo>
                <a:cubicBezTo>
                  <a:pt x="58" y="50"/>
                  <a:pt x="61" y="44"/>
                  <a:pt x="61" y="44"/>
                </a:cubicBezTo>
                <a:cubicBezTo>
                  <a:pt x="61" y="68"/>
                  <a:pt x="61" y="68"/>
                  <a:pt x="61" y="68"/>
                </a:cubicBezTo>
                <a:cubicBezTo>
                  <a:pt x="61" y="68"/>
                  <a:pt x="56" y="56"/>
                  <a:pt x="57" y="53"/>
                </a:cubicBezTo>
                <a:cubicBezTo>
                  <a:pt x="59" y="50"/>
                  <a:pt x="54" y="50"/>
                  <a:pt x="52" y="50"/>
                </a:cubicBezTo>
                <a:cubicBezTo>
                  <a:pt x="50" y="50"/>
                  <a:pt x="48" y="53"/>
                  <a:pt x="48" y="53"/>
                </a:cubicBezTo>
                <a:cubicBezTo>
                  <a:pt x="53" y="57"/>
                  <a:pt x="53" y="57"/>
                  <a:pt x="53" y="57"/>
                </a:cubicBezTo>
                <a:cubicBezTo>
                  <a:pt x="53" y="57"/>
                  <a:pt x="53" y="74"/>
                  <a:pt x="53" y="71"/>
                </a:cubicBezTo>
                <a:cubicBezTo>
                  <a:pt x="53" y="68"/>
                  <a:pt x="40" y="48"/>
                  <a:pt x="37" y="42"/>
                </a:cubicBezTo>
                <a:cubicBezTo>
                  <a:pt x="37" y="43"/>
                  <a:pt x="36" y="43"/>
                  <a:pt x="36" y="43"/>
                </a:cubicBezTo>
                <a:cubicBezTo>
                  <a:pt x="34" y="46"/>
                  <a:pt x="17" y="49"/>
                  <a:pt x="17" y="49"/>
                </a:cubicBezTo>
                <a:cubicBezTo>
                  <a:pt x="17" y="49"/>
                  <a:pt x="0" y="48"/>
                  <a:pt x="5" y="67"/>
                </a:cubicBezTo>
                <a:cubicBezTo>
                  <a:pt x="7" y="82"/>
                  <a:pt x="9" y="95"/>
                  <a:pt x="9" y="95"/>
                </a:cubicBezTo>
                <a:cubicBezTo>
                  <a:pt x="9" y="95"/>
                  <a:pt x="13" y="112"/>
                  <a:pt x="16" y="112"/>
                </a:cubicBezTo>
                <a:cubicBezTo>
                  <a:pt x="20" y="113"/>
                  <a:pt x="3" y="172"/>
                  <a:pt x="3" y="177"/>
                </a:cubicBezTo>
                <a:close/>
                <a:moveTo>
                  <a:pt x="40" y="95"/>
                </a:moveTo>
                <a:cubicBezTo>
                  <a:pt x="40" y="95"/>
                  <a:pt x="45" y="87"/>
                  <a:pt x="44" y="85"/>
                </a:cubicBezTo>
                <a:cubicBezTo>
                  <a:pt x="47" y="86"/>
                  <a:pt x="49" y="86"/>
                  <a:pt x="49" y="86"/>
                </a:cubicBezTo>
                <a:cubicBezTo>
                  <a:pt x="49" y="99"/>
                  <a:pt x="49" y="99"/>
                  <a:pt x="49" y="99"/>
                </a:cubicBezTo>
                <a:lnTo>
                  <a:pt x="40" y="9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cxnSp>
        <p:nvCxnSpPr>
          <p:cNvPr id="100" name="ตัวเชื่อมต่อตรง 237"/>
          <p:cNvCxnSpPr/>
          <p:nvPr/>
        </p:nvCxnSpPr>
        <p:spPr>
          <a:xfrm flipV="1">
            <a:off x="6428146" y="9462732"/>
            <a:ext cx="12700" cy="115627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01" name="TextBox 31"/>
          <p:cNvSpPr txBox="1">
            <a:spLocks noChangeArrowheads="1"/>
          </p:cNvSpPr>
          <p:nvPr/>
        </p:nvSpPr>
        <p:spPr bwMode="auto">
          <a:xfrm>
            <a:off x="4826436" y="10660360"/>
            <a:ext cx="3284459"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600" b="1" dirty="0">
                <a:solidFill>
                  <a:schemeClr val="accent4"/>
                </a:solidFill>
                <a:latin typeface="Lato Black" pitchFamily="34" charset="0"/>
                <a:ea typeface="Lato Black" pitchFamily="34" charset="0"/>
                <a:cs typeface="Lato Black" pitchFamily="34" charset="0"/>
              </a:rPr>
              <a:t>73</a:t>
            </a:r>
            <a:r>
              <a:rPr lang="id-ID" sz="6600" b="1" dirty="0">
                <a:solidFill>
                  <a:schemeClr val="accent4"/>
                </a:solidFill>
                <a:latin typeface="Lato Black" pitchFamily="34" charset="0"/>
                <a:ea typeface="Lato Black" pitchFamily="34" charset="0"/>
                <a:cs typeface="Lato Black" pitchFamily="34" charset="0"/>
              </a:rPr>
              <a:t>%</a:t>
            </a:r>
          </a:p>
        </p:txBody>
      </p:sp>
      <p:sp>
        <p:nvSpPr>
          <p:cNvPr id="102" name="TextBox 101"/>
          <p:cNvSpPr txBox="1"/>
          <p:nvPr/>
        </p:nvSpPr>
        <p:spPr>
          <a:xfrm>
            <a:off x="4615120" y="11662103"/>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which summarizes.</a:t>
            </a:r>
          </a:p>
        </p:txBody>
      </p:sp>
      <p:cxnSp>
        <p:nvCxnSpPr>
          <p:cNvPr id="103" name="ตัวเชื่อมต่อตรง 237"/>
          <p:cNvCxnSpPr/>
          <p:nvPr/>
        </p:nvCxnSpPr>
        <p:spPr>
          <a:xfrm flipV="1">
            <a:off x="10402341" y="9381512"/>
            <a:ext cx="12700" cy="115627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04" name="TextBox 31"/>
          <p:cNvSpPr txBox="1">
            <a:spLocks noChangeArrowheads="1"/>
          </p:cNvSpPr>
          <p:nvPr/>
        </p:nvSpPr>
        <p:spPr bwMode="auto">
          <a:xfrm>
            <a:off x="8800631" y="10579140"/>
            <a:ext cx="3284459"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600" b="1" dirty="0">
                <a:solidFill>
                  <a:schemeClr val="accent5"/>
                </a:solidFill>
                <a:latin typeface="Lato Black" pitchFamily="34" charset="0"/>
                <a:ea typeface="Lato Black" pitchFamily="34" charset="0"/>
                <a:cs typeface="Lato Black" pitchFamily="34" charset="0"/>
              </a:rPr>
              <a:t>65</a:t>
            </a:r>
            <a:r>
              <a:rPr lang="id-ID" sz="6600" b="1" dirty="0">
                <a:solidFill>
                  <a:schemeClr val="accent5"/>
                </a:solidFill>
                <a:latin typeface="Lato Black" pitchFamily="34" charset="0"/>
                <a:ea typeface="Lato Black" pitchFamily="34" charset="0"/>
                <a:cs typeface="Lato Black" pitchFamily="34" charset="0"/>
              </a:rPr>
              <a:t>%</a:t>
            </a:r>
          </a:p>
        </p:txBody>
      </p:sp>
      <p:sp>
        <p:nvSpPr>
          <p:cNvPr id="105" name="TextBox 104"/>
          <p:cNvSpPr txBox="1"/>
          <p:nvPr/>
        </p:nvSpPr>
        <p:spPr>
          <a:xfrm>
            <a:off x="8589315" y="11580883"/>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which summarizes.</a:t>
            </a:r>
          </a:p>
        </p:txBody>
      </p:sp>
      <p:cxnSp>
        <p:nvCxnSpPr>
          <p:cNvPr id="106" name="ตัวเชื่อมต่อตรง 237"/>
          <p:cNvCxnSpPr/>
          <p:nvPr/>
        </p:nvCxnSpPr>
        <p:spPr>
          <a:xfrm flipV="1">
            <a:off x="14417925" y="9512054"/>
            <a:ext cx="12700" cy="115627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07" name="TextBox 31"/>
          <p:cNvSpPr txBox="1">
            <a:spLocks noChangeArrowheads="1"/>
          </p:cNvSpPr>
          <p:nvPr/>
        </p:nvSpPr>
        <p:spPr bwMode="auto">
          <a:xfrm>
            <a:off x="12816215" y="10709682"/>
            <a:ext cx="3284459"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600" b="1" dirty="0">
                <a:solidFill>
                  <a:schemeClr val="accent3"/>
                </a:solidFill>
                <a:latin typeface="Lato Black" pitchFamily="34" charset="0"/>
                <a:ea typeface="Lato Black" pitchFamily="34" charset="0"/>
                <a:cs typeface="Lato Black" pitchFamily="34" charset="0"/>
              </a:rPr>
              <a:t>42</a:t>
            </a:r>
            <a:r>
              <a:rPr lang="id-ID" sz="6600" b="1" dirty="0">
                <a:solidFill>
                  <a:schemeClr val="accent3"/>
                </a:solidFill>
                <a:latin typeface="Lato Black" pitchFamily="34" charset="0"/>
                <a:ea typeface="Lato Black" pitchFamily="34" charset="0"/>
                <a:cs typeface="Lato Black" pitchFamily="34" charset="0"/>
              </a:rPr>
              <a:t>%</a:t>
            </a:r>
          </a:p>
        </p:txBody>
      </p:sp>
      <p:sp>
        <p:nvSpPr>
          <p:cNvPr id="108" name="TextBox 107"/>
          <p:cNvSpPr txBox="1"/>
          <p:nvPr/>
        </p:nvSpPr>
        <p:spPr>
          <a:xfrm>
            <a:off x="12604899" y="11711425"/>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which summarizes.</a:t>
            </a:r>
          </a:p>
        </p:txBody>
      </p:sp>
      <p:cxnSp>
        <p:nvCxnSpPr>
          <p:cNvPr id="109" name="ตัวเชื่อมต่อตรง 237"/>
          <p:cNvCxnSpPr/>
          <p:nvPr/>
        </p:nvCxnSpPr>
        <p:spPr>
          <a:xfrm flipV="1">
            <a:off x="18425604" y="9601836"/>
            <a:ext cx="12700" cy="115627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10" name="TextBox 31"/>
          <p:cNvSpPr txBox="1">
            <a:spLocks noChangeArrowheads="1"/>
          </p:cNvSpPr>
          <p:nvPr/>
        </p:nvSpPr>
        <p:spPr bwMode="auto">
          <a:xfrm>
            <a:off x="16823894" y="10799464"/>
            <a:ext cx="3284459"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600" b="1" dirty="0">
                <a:solidFill>
                  <a:schemeClr val="accent6"/>
                </a:solidFill>
                <a:latin typeface="Lato Black" pitchFamily="34" charset="0"/>
                <a:ea typeface="Lato Black" pitchFamily="34" charset="0"/>
                <a:cs typeface="Lato Black" pitchFamily="34" charset="0"/>
              </a:rPr>
              <a:t>59</a:t>
            </a:r>
            <a:r>
              <a:rPr lang="id-ID" sz="6600" b="1" dirty="0">
                <a:solidFill>
                  <a:schemeClr val="accent6"/>
                </a:solidFill>
                <a:latin typeface="Lato Black" pitchFamily="34" charset="0"/>
                <a:ea typeface="Lato Black" pitchFamily="34" charset="0"/>
                <a:cs typeface="Lato Black" pitchFamily="34" charset="0"/>
              </a:rPr>
              <a:t>%</a:t>
            </a:r>
          </a:p>
        </p:txBody>
      </p:sp>
      <p:sp>
        <p:nvSpPr>
          <p:cNvPr id="111" name="TextBox 110"/>
          <p:cNvSpPr txBox="1"/>
          <p:nvPr/>
        </p:nvSpPr>
        <p:spPr>
          <a:xfrm>
            <a:off x="16612578" y="11801207"/>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which summarizes.</a:t>
            </a:r>
          </a:p>
        </p:txBody>
      </p:sp>
      <p:grpSp>
        <p:nvGrpSpPr>
          <p:cNvPr id="78" name="Group 77"/>
          <p:cNvGrpSpPr/>
          <p:nvPr/>
        </p:nvGrpSpPr>
        <p:grpSpPr>
          <a:xfrm>
            <a:off x="9342437" y="0"/>
            <a:ext cx="5121981" cy="1859280"/>
            <a:chOff x="9266237" y="-30479"/>
            <a:chExt cx="5121981" cy="1859280"/>
          </a:xfrm>
        </p:grpSpPr>
        <p:sp>
          <p:nvSpPr>
            <p:cNvPr id="8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6" name="TextBox 8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87" name="กลุ่ม 1"/>
            <p:cNvGrpSpPr/>
            <p:nvPr/>
          </p:nvGrpSpPr>
          <p:grpSpPr>
            <a:xfrm>
              <a:off x="10629638" y="960536"/>
              <a:ext cx="2675199" cy="191868"/>
              <a:chOff x="731836" y="7607630"/>
              <a:chExt cx="3043601" cy="240970"/>
            </a:xfrm>
          </p:grpSpPr>
          <p:sp>
            <p:nvSpPr>
              <p:cNvPr id="8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5"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6"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44059158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250" fill="hold"/>
                                        <p:tgtEl>
                                          <p:spTgt spid="3"/>
                                        </p:tgtEl>
                                        <p:attrNameLst>
                                          <p:attrName>ppt_w</p:attrName>
                                        </p:attrNameLst>
                                      </p:cBhvr>
                                      <p:tavLst>
                                        <p:tav tm="0">
                                          <p:val>
                                            <p:fltVal val="0"/>
                                          </p:val>
                                        </p:tav>
                                        <p:tav tm="100000">
                                          <p:val>
                                            <p:strVal val="#ppt_w"/>
                                          </p:val>
                                        </p:tav>
                                      </p:tavLst>
                                    </p:anim>
                                    <p:anim calcmode="lin" valueType="num">
                                      <p:cBhvr>
                                        <p:cTn id="8" dur="250" fill="hold"/>
                                        <p:tgtEl>
                                          <p:spTgt spid="3"/>
                                        </p:tgtEl>
                                        <p:attrNameLst>
                                          <p:attrName>ppt_h</p:attrName>
                                        </p:attrNameLst>
                                      </p:cBhvr>
                                      <p:tavLst>
                                        <p:tav tm="0">
                                          <p:val>
                                            <p:fltVal val="0"/>
                                          </p:val>
                                        </p:tav>
                                        <p:tav tm="100000">
                                          <p:val>
                                            <p:strVal val="#ppt_h"/>
                                          </p:val>
                                        </p:tav>
                                      </p:tavLst>
                                    </p:anim>
                                    <p:animEffect transition="in" filter="fade">
                                      <p:cBhvr>
                                        <p:cTn id="9" dur="250"/>
                                        <p:tgtEl>
                                          <p:spTgt spid="3"/>
                                        </p:tgtEl>
                                      </p:cBhvr>
                                    </p:animEffect>
                                  </p:childTnLst>
                                </p:cTn>
                              </p:par>
                            </p:childTnLst>
                          </p:cTn>
                        </p:par>
                        <p:par>
                          <p:cTn id="10" fill="hold">
                            <p:stCondLst>
                              <p:cond delay="250"/>
                            </p:stCondLst>
                            <p:childTnLst>
                              <p:par>
                                <p:cTn id="11" presetID="53" presetClass="entr" presetSubtype="16"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250" fill="hold"/>
                                        <p:tgtEl>
                                          <p:spTgt spid="4"/>
                                        </p:tgtEl>
                                        <p:attrNameLst>
                                          <p:attrName>ppt_w</p:attrName>
                                        </p:attrNameLst>
                                      </p:cBhvr>
                                      <p:tavLst>
                                        <p:tav tm="0">
                                          <p:val>
                                            <p:fltVal val="0"/>
                                          </p:val>
                                        </p:tav>
                                        <p:tav tm="100000">
                                          <p:val>
                                            <p:strVal val="#ppt_w"/>
                                          </p:val>
                                        </p:tav>
                                      </p:tavLst>
                                    </p:anim>
                                    <p:anim calcmode="lin" valueType="num">
                                      <p:cBhvr>
                                        <p:cTn id="14" dur="250" fill="hold"/>
                                        <p:tgtEl>
                                          <p:spTgt spid="4"/>
                                        </p:tgtEl>
                                        <p:attrNameLst>
                                          <p:attrName>ppt_h</p:attrName>
                                        </p:attrNameLst>
                                      </p:cBhvr>
                                      <p:tavLst>
                                        <p:tav tm="0">
                                          <p:val>
                                            <p:fltVal val="0"/>
                                          </p:val>
                                        </p:tav>
                                        <p:tav tm="100000">
                                          <p:val>
                                            <p:strVal val="#ppt_h"/>
                                          </p:val>
                                        </p:tav>
                                      </p:tavLst>
                                    </p:anim>
                                    <p:animEffect transition="in" filter="fade">
                                      <p:cBhvr>
                                        <p:cTn id="15" dur="250"/>
                                        <p:tgtEl>
                                          <p:spTgt spid="4"/>
                                        </p:tgtEl>
                                      </p:cBhvr>
                                    </p:animEffect>
                                  </p:childTnLst>
                                </p:cTn>
                              </p:par>
                            </p:childTnLst>
                          </p:cTn>
                        </p:par>
                        <p:par>
                          <p:cTn id="16" fill="hold">
                            <p:stCondLst>
                              <p:cond delay="500"/>
                            </p:stCondLst>
                            <p:childTnLst>
                              <p:par>
                                <p:cTn id="17" presetID="53" presetClass="entr" presetSubtype="16"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250" fill="hold"/>
                                        <p:tgtEl>
                                          <p:spTgt spid="5"/>
                                        </p:tgtEl>
                                        <p:attrNameLst>
                                          <p:attrName>ppt_w</p:attrName>
                                        </p:attrNameLst>
                                      </p:cBhvr>
                                      <p:tavLst>
                                        <p:tav tm="0">
                                          <p:val>
                                            <p:fltVal val="0"/>
                                          </p:val>
                                        </p:tav>
                                        <p:tav tm="100000">
                                          <p:val>
                                            <p:strVal val="#ppt_w"/>
                                          </p:val>
                                        </p:tav>
                                      </p:tavLst>
                                    </p:anim>
                                    <p:anim calcmode="lin" valueType="num">
                                      <p:cBhvr>
                                        <p:cTn id="20" dur="250" fill="hold"/>
                                        <p:tgtEl>
                                          <p:spTgt spid="5"/>
                                        </p:tgtEl>
                                        <p:attrNameLst>
                                          <p:attrName>ppt_h</p:attrName>
                                        </p:attrNameLst>
                                      </p:cBhvr>
                                      <p:tavLst>
                                        <p:tav tm="0">
                                          <p:val>
                                            <p:fltVal val="0"/>
                                          </p:val>
                                        </p:tav>
                                        <p:tav tm="100000">
                                          <p:val>
                                            <p:strVal val="#ppt_h"/>
                                          </p:val>
                                        </p:tav>
                                      </p:tavLst>
                                    </p:anim>
                                    <p:animEffect transition="in" filter="fade">
                                      <p:cBhvr>
                                        <p:cTn id="21" dur="250"/>
                                        <p:tgtEl>
                                          <p:spTgt spid="5"/>
                                        </p:tgtEl>
                                      </p:cBhvr>
                                    </p:animEffect>
                                  </p:childTnLst>
                                </p:cTn>
                              </p:par>
                            </p:childTnLst>
                          </p:cTn>
                        </p:par>
                        <p:par>
                          <p:cTn id="22" fill="hold">
                            <p:stCondLst>
                              <p:cond delay="750"/>
                            </p:stCondLst>
                            <p:childTnLst>
                              <p:par>
                                <p:cTn id="23" presetID="53" presetClass="entr" presetSubtype="16"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250" fill="hold"/>
                                        <p:tgtEl>
                                          <p:spTgt spid="9"/>
                                        </p:tgtEl>
                                        <p:attrNameLst>
                                          <p:attrName>ppt_w</p:attrName>
                                        </p:attrNameLst>
                                      </p:cBhvr>
                                      <p:tavLst>
                                        <p:tav tm="0">
                                          <p:val>
                                            <p:fltVal val="0"/>
                                          </p:val>
                                        </p:tav>
                                        <p:tav tm="100000">
                                          <p:val>
                                            <p:strVal val="#ppt_w"/>
                                          </p:val>
                                        </p:tav>
                                      </p:tavLst>
                                    </p:anim>
                                    <p:anim calcmode="lin" valueType="num">
                                      <p:cBhvr>
                                        <p:cTn id="26" dur="250" fill="hold"/>
                                        <p:tgtEl>
                                          <p:spTgt spid="9"/>
                                        </p:tgtEl>
                                        <p:attrNameLst>
                                          <p:attrName>ppt_h</p:attrName>
                                        </p:attrNameLst>
                                      </p:cBhvr>
                                      <p:tavLst>
                                        <p:tav tm="0">
                                          <p:val>
                                            <p:fltVal val="0"/>
                                          </p:val>
                                        </p:tav>
                                        <p:tav tm="100000">
                                          <p:val>
                                            <p:strVal val="#ppt_h"/>
                                          </p:val>
                                        </p:tav>
                                      </p:tavLst>
                                    </p:anim>
                                    <p:animEffect transition="in" filter="fade">
                                      <p:cBhvr>
                                        <p:cTn id="27" dur="250"/>
                                        <p:tgtEl>
                                          <p:spTgt spid="9"/>
                                        </p:tgtEl>
                                      </p:cBhvr>
                                    </p:animEffect>
                                  </p:childTnLst>
                                </p:cTn>
                              </p:par>
                            </p:childTnLst>
                          </p:cTn>
                        </p:par>
                        <p:par>
                          <p:cTn id="28" fill="hold">
                            <p:stCondLst>
                              <p:cond delay="1000"/>
                            </p:stCondLst>
                            <p:childTnLst>
                              <p:par>
                                <p:cTn id="29" presetID="22" presetClass="entr" presetSubtype="4" fill="hold" grpId="0" nodeType="afterEffect">
                                  <p:stCondLst>
                                    <p:cond delay="0"/>
                                  </p:stCondLst>
                                  <p:childTnLst>
                                    <p:set>
                                      <p:cBhvr>
                                        <p:cTn id="30" dur="1" fill="hold">
                                          <p:stCondLst>
                                            <p:cond delay="0"/>
                                          </p:stCondLst>
                                        </p:cTn>
                                        <p:tgtEl>
                                          <p:spTgt spid="98"/>
                                        </p:tgtEl>
                                        <p:attrNameLst>
                                          <p:attrName>style.visibility</p:attrName>
                                        </p:attrNameLst>
                                      </p:cBhvr>
                                      <p:to>
                                        <p:strVal val="visible"/>
                                      </p:to>
                                    </p:set>
                                    <p:animEffect transition="in" filter="wipe(down)">
                                      <p:cBhvr>
                                        <p:cTn id="31" dur="500"/>
                                        <p:tgtEl>
                                          <p:spTgt spid="98"/>
                                        </p:tgtEl>
                                      </p:cBhvr>
                                    </p:animEffect>
                                  </p:childTnLst>
                                </p:cTn>
                              </p:par>
                            </p:childTnLst>
                          </p:cTn>
                        </p:par>
                        <p:par>
                          <p:cTn id="32" fill="hold">
                            <p:stCondLst>
                              <p:cond delay="1500"/>
                            </p:stCondLst>
                            <p:childTnLst>
                              <p:par>
                                <p:cTn id="33" presetID="22" presetClass="entr" presetSubtype="4" fill="hold" grpId="0" nodeType="afterEffect">
                                  <p:stCondLst>
                                    <p:cond delay="0"/>
                                  </p:stCondLst>
                                  <p:childTnLst>
                                    <p:set>
                                      <p:cBhvr>
                                        <p:cTn id="34" dur="1" fill="hold">
                                          <p:stCondLst>
                                            <p:cond delay="0"/>
                                          </p:stCondLst>
                                        </p:cTn>
                                        <p:tgtEl>
                                          <p:spTgt spid="91"/>
                                        </p:tgtEl>
                                        <p:attrNameLst>
                                          <p:attrName>style.visibility</p:attrName>
                                        </p:attrNameLst>
                                      </p:cBhvr>
                                      <p:to>
                                        <p:strVal val="visible"/>
                                      </p:to>
                                    </p:set>
                                    <p:animEffect transition="in" filter="wipe(down)">
                                      <p:cBhvr>
                                        <p:cTn id="35" dur="500"/>
                                        <p:tgtEl>
                                          <p:spTgt spid="91"/>
                                        </p:tgtEl>
                                      </p:cBhvr>
                                    </p:animEffect>
                                  </p:childTnLst>
                                </p:cTn>
                              </p:par>
                            </p:childTnLst>
                          </p:cTn>
                        </p:par>
                        <p:par>
                          <p:cTn id="36" fill="hold">
                            <p:stCondLst>
                              <p:cond delay="2000"/>
                            </p:stCondLst>
                            <p:childTnLst>
                              <p:par>
                                <p:cTn id="37" presetID="22" presetClass="entr" presetSubtype="4" fill="hold" grpId="0" nodeType="afterEffect">
                                  <p:stCondLst>
                                    <p:cond delay="0"/>
                                  </p:stCondLst>
                                  <p:childTnLst>
                                    <p:set>
                                      <p:cBhvr>
                                        <p:cTn id="38" dur="1" fill="hold">
                                          <p:stCondLst>
                                            <p:cond delay="0"/>
                                          </p:stCondLst>
                                        </p:cTn>
                                        <p:tgtEl>
                                          <p:spTgt spid="99"/>
                                        </p:tgtEl>
                                        <p:attrNameLst>
                                          <p:attrName>style.visibility</p:attrName>
                                        </p:attrNameLst>
                                      </p:cBhvr>
                                      <p:to>
                                        <p:strVal val="visible"/>
                                      </p:to>
                                    </p:set>
                                    <p:animEffect transition="in" filter="wipe(down)">
                                      <p:cBhvr>
                                        <p:cTn id="39" dur="500"/>
                                        <p:tgtEl>
                                          <p:spTgt spid="99"/>
                                        </p:tgtEl>
                                      </p:cBhvr>
                                    </p:animEffect>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down)">
                                      <p:cBhvr>
                                        <p:cTn id="43" dur="500"/>
                                        <p:tgtEl>
                                          <p:spTgt spid="92"/>
                                        </p:tgtEl>
                                      </p:cBhvr>
                                    </p:animEffect>
                                  </p:childTnLst>
                                </p:cTn>
                              </p:par>
                            </p:childTnLst>
                          </p:cTn>
                        </p:par>
                        <p:par>
                          <p:cTn id="44" fill="hold">
                            <p:stCondLst>
                              <p:cond delay="3000"/>
                            </p:stCondLst>
                            <p:childTnLst>
                              <p:par>
                                <p:cTn id="45" presetID="22" presetClass="entr" presetSubtype="2" fill="hold" nodeType="afterEffect">
                                  <p:stCondLst>
                                    <p:cond delay="0"/>
                                  </p:stCondLst>
                                  <p:childTnLst>
                                    <p:set>
                                      <p:cBhvr>
                                        <p:cTn id="46" dur="1" fill="hold">
                                          <p:stCondLst>
                                            <p:cond delay="0"/>
                                          </p:stCondLst>
                                        </p:cTn>
                                        <p:tgtEl>
                                          <p:spTgt spid="100"/>
                                        </p:tgtEl>
                                        <p:attrNameLst>
                                          <p:attrName>style.visibility</p:attrName>
                                        </p:attrNameLst>
                                      </p:cBhvr>
                                      <p:to>
                                        <p:strVal val="visible"/>
                                      </p:to>
                                    </p:set>
                                    <p:animEffect transition="in" filter="wipe(right)">
                                      <p:cBhvr>
                                        <p:cTn id="47" dur="500"/>
                                        <p:tgtEl>
                                          <p:spTgt spid="100"/>
                                        </p:tgtEl>
                                      </p:cBhvr>
                                    </p:animEffect>
                                  </p:childTnLst>
                                </p:cTn>
                              </p:par>
                            </p:childTnLst>
                          </p:cTn>
                        </p:par>
                        <p:par>
                          <p:cTn id="48" fill="hold">
                            <p:stCondLst>
                              <p:cond delay="3500"/>
                            </p:stCondLst>
                            <p:childTnLst>
                              <p:par>
                                <p:cTn id="49" presetID="22" presetClass="entr" presetSubtype="8" fill="hold" grpId="0" nodeType="afterEffect">
                                  <p:stCondLst>
                                    <p:cond delay="0"/>
                                  </p:stCondLst>
                                  <p:childTnLst>
                                    <p:set>
                                      <p:cBhvr>
                                        <p:cTn id="50" dur="1" fill="hold">
                                          <p:stCondLst>
                                            <p:cond delay="0"/>
                                          </p:stCondLst>
                                        </p:cTn>
                                        <p:tgtEl>
                                          <p:spTgt spid="101"/>
                                        </p:tgtEl>
                                        <p:attrNameLst>
                                          <p:attrName>style.visibility</p:attrName>
                                        </p:attrNameLst>
                                      </p:cBhvr>
                                      <p:to>
                                        <p:strVal val="visible"/>
                                      </p:to>
                                    </p:set>
                                    <p:animEffect transition="in" filter="wipe(left)">
                                      <p:cBhvr>
                                        <p:cTn id="51" dur="500"/>
                                        <p:tgtEl>
                                          <p:spTgt spid="101"/>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102"/>
                                        </p:tgtEl>
                                        <p:attrNameLst>
                                          <p:attrName>style.visibility</p:attrName>
                                        </p:attrNameLst>
                                      </p:cBhvr>
                                      <p:to>
                                        <p:strVal val="visible"/>
                                      </p:to>
                                    </p:set>
                                    <p:animEffect transition="in" filter="wipe(left)">
                                      <p:cBhvr>
                                        <p:cTn id="55" dur="500"/>
                                        <p:tgtEl>
                                          <p:spTgt spid="102"/>
                                        </p:tgtEl>
                                      </p:cBhvr>
                                    </p:animEffect>
                                  </p:childTnLst>
                                </p:cTn>
                              </p:par>
                            </p:childTnLst>
                          </p:cTn>
                        </p:par>
                        <p:par>
                          <p:cTn id="56" fill="hold">
                            <p:stCondLst>
                              <p:cond delay="4500"/>
                            </p:stCondLst>
                            <p:childTnLst>
                              <p:par>
                                <p:cTn id="57" presetID="22" presetClass="entr" presetSubtype="2" fill="hold" nodeType="afterEffect">
                                  <p:stCondLst>
                                    <p:cond delay="0"/>
                                  </p:stCondLst>
                                  <p:childTnLst>
                                    <p:set>
                                      <p:cBhvr>
                                        <p:cTn id="58" dur="1" fill="hold">
                                          <p:stCondLst>
                                            <p:cond delay="0"/>
                                          </p:stCondLst>
                                        </p:cTn>
                                        <p:tgtEl>
                                          <p:spTgt spid="103"/>
                                        </p:tgtEl>
                                        <p:attrNameLst>
                                          <p:attrName>style.visibility</p:attrName>
                                        </p:attrNameLst>
                                      </p:cBhvr>
                                      <p:to>
                                        <p:strVal val="visible"/>
                                      </p:to>
                                    </p:set>
                                    <p:animEffect transition="in" filter="wipe(right)">
                                      <p:cBhvr>
                                        <p:cTn id="59" dur="500"/>
                                        <p:tgtEl>
                                          <p:spTgt spid="103"/>
                                        </p:tgtEl>
                                      </p:cBhvr>
                                    </p:animEffect>
                                  </p:childTnLst>
                                </p:cTn>
                              </p:par>
                            </p:childTnLst>
                          </p:cTn>
                        </p:par>
                        <p:par>
                          <p:cTn id="60" fill="hold">
                            <p:stCondLst>
                              <p:cond delay="5000"/>
                            </p:stCondLst>
                            <p:childTnLst>
                              <p:par>
                                <p:cTn id="61" presetID="22" presetClass="entr" presetSubtype="8" fill="hold" grpId="0" nodeType="afterEffect">
                                  <p:stCondLst>
                                    <p:cond delay="0"/>
                                  </p:stCondLst>
                                  <p:childTnLst>
                                    <p:set>
                                      <p:cBhvr>
                                        <p:cTn id="62" dur="1" fill="hold">
                                          <p:stCondLst>
                                            <p:cond delay="0"/>
                                          </p:stCondLst>
                                        </p:cTn>
                                        <p:tgtEl>
                                          <p:spTgt spid="104"/>
                                        </p:tgtEl>
                                        <p:attrNameLst>
                                          <p:attrName>style.visibility</p:attrName>
                                        </p:attrNameLst>
                                      </p:cBhvr>
                                      <p:to>
                                        <p:strVal val="visible"/>
                                      </p:to>
                                    </p:set>
                                    <p:animEffect transition="in" filter="wipe(left)">
                                      <p:cBhvr>
                                        <p:cTn id="63" dur="500"/>
                                        <p:tgtEl>
                                          <p:spTgt spid="104"/>
                                        </p:tgtEl>
                                      </p:cBhvr>
                                    </p:animEffect>
                                  </p:childTnLst>
                                </p:cTn>
                              </p:par>
                            </p:childTnLst>
                          </p:cTn>
                        </p:par>
                        <p:par>
                          <p:cTn id="64" fill="hold">
                            <p:stCondLst>
                              <p:cond delay="5500"/>
                            </p:stCondLst>
                            <p:childTnLst>
                              <p:par>
                                <p:cTn id="65" presetID="22" presetClass="entr" presetSubtype="8" fill="hold" grpId="0" nodeType="afterEffect">
                                  <p:stCondLst>
                                    <p:cond delay="0"/>
                                  </p:stCondLst>
                                  <p:childTnLst>
                                    <p:set>
                                      <p:cBhvr>
                                        <p:cTn id="66" dur="1" fill="hold">
                                          <p:stCondLst>
                                            <p:cond delay="0"/>
                                          </p:stCondLst>
                                        </p:cTn>
                                        <p:tgtEl>
                                          <p:spTgt spid="105"/>
                                        </p:tgtEl>
                                        <p:attrNameLst>
                                          <p:attrName>style.visibility</p:attrName>
                                        </p:attrNameLst>
                                      </p:cBhvr>
                                      <p:to>
                                        <p:strVal val="visible"/>
                                      </p:to>
                                    </p:set>
                                    <p:animEffect transition="in" filter="wipe(left)">
                                      <p:cBhvr>
                                        <p:cTn id="67" dur="500"/>
                                        <p:tgtEl>
                                          <p:spTgt spid="105"/>
                                        </p:tgtEl>
                                      </p:cBhvr>
                                    </p:animEffect>
                                  </p:childTnLst>
                                </p:cTn>
                              </p:par>
                            </p:childTnLst>
                          </p:cTn>
                        </p:par>
                        <p:par>
                          <p:cTn id="68" fill="hold">
                            <p:stCondLst>
                              <p:cond delay="6000"/>
                            </p:stCondLst>
                            <p:childTnLst>
                              <p:par>
                                <p:cTn id="69" presetID="22" presetClass="entr" presetSubtype="2" fill="hold" nodeType="afterEffect">
                                  <p:stCondLst>
                                    <p:cond delay="0"/>
                                  </p:stCondLst>
                                  <p:childTnLst>
                                    <p:set>
                                      <p:cBhvr>
                                        <p:cTn id="70" dur="1" fill="hold">
                                          <p:stCondLst>
                                            <p:cond delay="0"/>
                                          </p:stCondLst>
                                        </p:cTn>
                                        <p:tgtEl>
                                          <p:spTgt spid="106"/>
                                        </p:tgtEl>
                                        <p:attrNameLst>
                                          <p:attrName>style.visibility</p:attrName>
                                        </p:attrNameLst>
                                      </p:cBhvr>
                                      <p:to>
                                        <p:strVal val="visible"/>
                                      </p:to>
                                    </p:set>
                                    <p:animEffect transition="in" filter="wipe(right)">
                                      <p:cBhvr>
                                        <p:cTn id="71" dur="500"/>
                                        <p:tgtEl>
                                          <p:spTgt spid="106"/>
                                        </p:tgtEl>
                                      </p:cBhvr>
                                    </p:animEffect>
                                  </p:childTnLst>
                                </p:cTn>
                              </p:par>
                            </p:childTnLst>
                          </p:cTn>
                        </p:par>
                        <p:par>
                          <p:cTn id="72" fill="hold">
                            <p:stCondLst>
                              <p:cond delay="6500"/>
                            </p:stCondLst>
                            <p:childTnLst>
                              <p:par>
                                <p:cTn id="73" presetID="22" presetClass="entr" presetSubtype="8" fill="hold" grpId="0" nodeType="afterEffect">
                                  <p:stCondLst>
                                    <p:cond delay="0"/>
                                  </p:stCondLst>
                                  <p:childTnLst>
                                    <p:set>
                                      <p:cBhvr>
                                        <p:cTn id="74" dur="1" fill="hold">
                                          <p:stCondLst>
                                            <p:cond delay="0"/>
                                          </p:stCondLst>
                                        </p:cTn>
                                        <p:tgtEl>
                                          <p:spTgt spid="107"/>
                                        </p:tgtEl>
                                        <p:attrNameLst>
                                          <p:attrName>style.visibility</p:attrName>
                                        </p:attrNameLst>
                                      </p:cBhvr>
                                      <p:to>
                                        <p:strVal val="visible"/>
                                      </p:to>
                                    </p:set>
                                    <p:animEffect transition="in" filter="wipe(left)">
                                      <p:cBhvr>
                                        <p:cTn id="75" dur="500"/>
                                        <p:tgtEl>
                                          <p:spTgt spid="107"/>
                                        </p:tgtEl>
                                      </p:cBhvr>
                                    </p:animEffect>
                                  </p:childTnLst>
                                </p:cTn>
                              </p:par>
                            </p:childTnLst>
                          </p:cTn>
                        </p:par>
                        <p:par>
                          <p:cTn id="76" fill="hold">
                            <p:stCondLst>
                              <p:cond delay="7000"/>
                            </p:stCondLst>
                            <p:childTnLst>
                              <p:par>
                                <p:cTn id="77" presetID="22" presetClass="entr" presetSubtype="8" fill="hold" grpId="0" nodeType="after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wipe(left)">
                                      <p:cBhvr>
                                        <p:cTn id="79" dur="500"/>
                                        <p:tgtEl>
                                          <p:spTgt spid="108"/>
                                        </p:tgtEl>
                                      </p:cBhvr>
                                    </p:animEffect>
                                  </p:childTnLst>
                                </p:cTn>
                              </p:par>
                            </p:childTnLst>
                          </p:cTn>
                        </p:par>
                        <p:par>
                          <p:cTn id="80" fill="hold">
                            <p:stCondLst>
                              <p:cond delay="7500"/>
                            </p:stCondLst>
                            <p:childTnLst>
                              <p:par>
                                <p:cTn id="81" presetID="22" presetClass="entr" presetSubtype="2" fill="hold" nodeType="afterEffect">
                                  <p:stCondLst>
                                    <p:cond delay="0"/>
                                  </p:stCondLst>
                                  <p:childTnLst>
                                    <p:set>
                                      <p:cBhvr>
                                        <p:cTn id="82" dur="1" fill="hold">
                                          <p:stCondLst>
                                            <p:cond delay="0"/>
                                          </p:stCondLst>
                                        </p:cTn>
                                        <p:tgtEl>
                                          <p:spTgt spid="109"/>
                                        </p:tgtEl>
                                        <p:attrNameLst>
                                          <p:attrName>style.visibility</p:attrName>
                                        </p:attrNameLst>
                                      </p:cBhvr>
                                      <p:to>
                                        <p:strVal val="visible"/>
                                      </p:to>
                                    </p:set>
                                    <p:animEffect transition="in" filter="wipe(right)">
                                      <p:cBhvr>
                                        <p:cTn id="83" dur="500"/>
                                        <p:tgtEl>
                                          <p:spTgt spid="109"/>
                                        </p:tgtEl>
                                      </p:cBhvr>
                                    </p:animEffect>
                                  </p:childTnLst>
                                </p:cTn>
                              </p:par>
                            </p:childTnLst>
                          </p:cTn>
                        </p:par>
                        <p:par>
                          <p:cTn id="84" fill="hold">
                            <p:stCondLst>
                              <p:cond delay="8000"/>
                            </p:stCondLst>
                            <p:childTnLst>
                              <p:par>
                                <p:cTn id="85" presetID="22" presetClass="entr" presetSubtype="8" fill="hold" grpId="0" nodeType="afterEffect">
                                  <p:stCondLst>
                                    <p:cond delay="0"/>
                                  </p:stCondLst>
                                  <p:childTnLst>
                                    <p:set>
                                      <p:cBhvr>
                                        <p:cTn id="86" dur="1" fill="hold">
                                          <p:stCondLst>
                                            <p:cond delay="0"/>
                                          </p:stCondLst>
                                        </p:cTn>
                                        <p:tgtEl>
                                          <p:spTgt spid="110"/>
                                        </p:tgtEl>
                                        <p:attrNameLst>
                                          <p:attrName>style.visibility</p:attrName>
                                        </p:attrNameLst>
                                      </p:cBhvr>
                                      <p:to>
                                        <p:strVal val="visible"/>
                                      </p:to>
                                    </p:set>
                                    <p:animEffect transition="in" filter="wipe(left)">
                                      <p:cBhvr>
                                        <p:cTn id="87" dur="500"/>
                                        <p:tgtEl>
                                          <p:spTgt spid="11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Effect transition="in" filter="wipe(left)">
                                      <p:cBhvr>
                                        <p:cTn id="91"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8" grpId="0" animBg="1"/>
      <p:bldP spid="99" grpId="0" animBg="1"/>
      <p:bldP spid="101" grpId="0"/>
      <p:bldP spid="102" grpId="0"/>
      <p:bldP spid="104" grpId="0"/>
      <p:bldP spid="105" grpId="0"/>
      <p:bldP spid="107" grpId="0"/>
      <p:bldP spid="108" grpId="0"/>
      <p:bldP spid="110" grpId="0"/>
      <p:bldP spid="111"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กลุ่ม 15"/>
          <p:cNvGrpSpPr/>
          <p:nvPr/>
        </p:nvGrpSpPr>
        <p:grpSpPr>
          <a:xfrm>
            <a:off x="12673630" y="3408213"/>
            <a:ext cx="4016993" cy="4318886"/>
            <a:chOff x="10953469" y="4258436"/>
            <a:chExt cx="5935662" cy="6381751"/>
          </a:xfrm>
        </p:grpSpPr>
        <p:sp>
          <p:nvSpPr>
            <p:cNvPr id="6" name="Freeform 11"/>
            <p:cNvSpPr>
              <a:spLocks/>
            </p:cNvSpPr>
            <p:nvPr/>
          </p:nvSpPr>
          <p:spPr bwMode="auto">
            <a:xfrm>
              <a:off x="10953469" y="4258436"/>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7" name="Freeform 12"/>
            <p:cNvSpPr>
              <a:spLocks/>
            </p:cNvSpPr>
            <p:nvPr/>
          </p:nvSpPr>
          <p:spPr bwMode="auto">
            <a:xfrm>
              <a:off x="13931619" y="5655436"/>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13"/>
            <p:cNvSpPr>
              <a:spLocks/>
            </p:cNvSpPr>
            <p:nvPr/>
          </p:nvSpPr>
          <p:spPr bwMode="auto">
            <a:xfrm>
              <a:off x="10953469" y="5514149"/>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7" name="กลุ่ม 16"/>
          <p:cNvGrpSpPr/>
          <p:nvPr/>
        </p:nvGrpSpPr>
        <p:grpSpPr>
          <a:xfrm>
            <a:off x="16636030" y="2774099"/>
            <a:ext cx="4016993" cy="4318886"/>
            <a:chOff x="17500319" y="4328285"/>
            <a:chExt cx="5935662" cy="6381751"/>
          </a:xfrm>
        </p:grpSpPr>
        <p:sp>
          <p:nvSpPr>
            <p:cNvPr id="65" name="Freeform 11"/>
            <p:cNvSpPr>
              <a:spLocks/>
            </p:cNvSpPr>
            <p:nvPr/>
          </p:nvSpPr>
          <p:spPr bwMode="auto">
            <a:xfrm>
              <a:off x="17500319" y="4328285"/>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66" name="Freeform 12"/>
            <p:cNvSpPr>
              <a:spLocks/>
            </p:cNvSpPr>
            <p:nvPr/>
          </p:nvSpPr>
          <p:spPr bwMode="auto">
            <a:xfrm>
              <a:off x="20478469" y="5725285"/>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67" name="Freeform 13"/>
            <p:cNvSpPr>
              <a:spLocks/>
            </p:cNvSpPr>
            <p:nvPr/>
          </p:nvSpPr>
          <p:spPr bwMode="auto">
            <a:xfrm>
              <a:off x="17500319" y="5583998"/>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4" name="กลุ่ม 13"/>
          <p:cNvGrpSpPr/>
          <p:nvPr/>
        </p:nvGrpSpPr>
        <p:grpSpPr>
          <a:xfrm>
            <a:off x="4694237" y="5042496"/>
            <a:ext cx="4016993" cy="4318886"/>
            <a:chOff x="-2087563" y="4185535"/>
            <a:chExt cx="5935662" cy="6381751"/>
          </a:xfrm>
        </p:grpSpPr>
        <p:sp>
          <p:nvSpPr>
            <p:cNvPr id="68" name="Freeform 11"/>
            <p:cNvSpPr>
              <a:spLocks/>
            </p:cNvSpPr>
            <p:nvPr/>
          </p:nvSpPr>
          <p:spPr bwMode="auto">
            <a:xfrm>
              <a:off x="-2087563" y="4185535"/>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69" name="Freeform 12"/>
            <p:cNvSpPr>
              <a:spLocks/>
            </p:cNvSpPr>
            <p:nvPr/>
          </p:nvSpPr>
          <p:spPr bwMode="auto">
            <a:xfrm>
              <a:off x="890587" y="5582535"/>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70" name="Freeform 13"/>
            <p:cNvSpPr>
              <a:spLocks/>
            </p:cNvSpPr>
            <p:nvPr/>
          </p:nvSpPr>
          <p:spPr bwMode="auto">
            <a:xfrm>
              <a:off x="-2087563" y="5441248"/>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5" name="กลุ่ม 14"/>
          <p:cNvGrpSpPr/>
          <p:nvPr/>
        </p:nvGrpSpPr>
        <p:grpSpPr>
          <a:xfrm>
            <a:off x="8711230" y="4246413"/>
            <a:ext cx="4016993" cy="4318886"/>
            <a:chOff x="4459287" y="4255384"/>
            <a:chExt cx="5935662" cy="6381751"/>
          </a:xfrm>
        </p:grpSpPr>
        <p:sp>
          <p:nvSpPr>
            <p:cNvPr id="71" name="Freeform 11"/>
            <p:cNvSpPr>
              <a:spLocks/>
            </p:cNvSpPr>
            <p:nvPr/>
          </p:nvSpPr>
          <p:spPr bwMode="auto">
            <a:xfrm>
              <a:off x="4459287" y="4255384"/>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72" name="Freeform 12"/>
            <p:cNvSpPr>
              <a:spLocks/>
            </p:cNvSpPr>
            <p:nvPr/>
          </p:nvSpPr>
          <p:spPr bwMode="auto">
            <a:xfrm>
              <a:off x="7437437" y="5652384"/>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3" name="Freeform 13"/>
            <p:cNvSpPr>
              <a:spLocks/>
            </p:cNvSpPr>
            <p:nvPr/>
          </p:nvSpPr>
          <p:spPr bwMode="auto">
            <a:xfrm>
              <a:off x="4459287" y="5511097"/>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646" name="กลุ่ม 645"/>
          <p:cNvGrpSpPr/>
          <p:nvPr/>
        </p:nvGrpSpPr>
        <p:grpSpPr>
          <a:xfrm>
            <a:off x="5030902" y="3233672"/>
            <a:ext cx="3223128" cy="3310650"/>
            <a:chOff x="21011401" y="7422894"/>
            <a:chExt cx="3223128" cy="3310650"/>
          </a:xfrm>
        </p:grpSpPr>
        <p:sp>
          <p:nvSpPr>
            <p:cNvPr id="647" name="Freeform 421"/>
            <p:cNvSpPr>
              <a:spLocks/>
            </p:cNvSpPr>
            <p:nvPr/>
          </p:nvSpPr>
          <p:spPr bwMode="auto">
            <a:xfrm>
              <a:off x="21011401" y="9728933"/>
              <a:ext cx="1529748" cy="570802"/>
            </a:xfrm>
            <a:custGeom>
              <a:avLst/>
              <a:gdLst>
                <a:gd name="T0" fmla="*/ 67 w 67"/>
                <a:gd name="T1" fmla="*/ 9 h 25"/>
                <a:gd name="T2" fmla="*/ 0 w 67"/>
                <a:gd name="T3" fmla="*/ 9 h 25"/>
                <a:gd name="T4" fmla="*/ 0 w 67"/>
                <a:gd name="T5" fmla="*/ 6 h 25"/>
                <a:gd name="T6" fmla="*/ 33 w 67"/>
                <a:gd name="T7" fmla="*/ 0 h 25"/>
                <a:gd name="T8" fmla="*/ 67 w 67"/>
                <a:gd name="T9" fmla="*/ 6 h 25"/>
                <a:gd name="T10" fmla="*/ 67 w 67"/>
                <a:gd name="T11" fmla="*/ 9 h 25"/>
              </a:gdLst>
              <a:ahLst/>
              <a:cxnLst>
                <a:cxn ang="0">
                  <a:pos x="T0" y="T1"/>
                </a:cxn>
                <a:cxn ang="0">
                  <a:pos x="T2" y="T3"/>
                </a:cxn>
                <a:cxn ang="0">
                  <a:pos x="T4" y="T5"/>
                </a:cxn>
                <a:cxn ang="0">
                  <a:pos x="T6" y="T7"/>
                </a:cxn>
                <a:cxn ang="0">
                  <a:pos x="T8" y="T9"/>
                </a:cxn>
                <a:cxn ang="0">
                  <a:pos x="T10" y="T11"/>
                </a:cxn>
              </a:cxnLst>
              <a:rect l="0" t="0" r="r" b="b"/>
              <a:pathLst>
                <a:path w="67" h="25">
                  <a:moveTo>
                    <a:pt x="67" y="9"/>
                  </a:moveTo>
                  <a:cubicBezTo>
                    <a:pt x="67" y="25"/>
                    <a:pt x="0" y="25"/>
                    <a:pt x="0" y="9"/>
                  </a:cubicBezTo>
                  <a:cubicBezTo>
                    <a:pt x="0" y="6"/>
                    <a:pt x="0" y="6"/>
                    <a:pt x="0" y="6"/>
                  </a:cubicBezTo>
                  <a:cubicBezTo>
                    <a:pt x="33" y="0"/>
                    <a:pt x="33" y="0"/>
                    <a:pt x="33" y="0"/>
                  </a:cubicBezTo>
                  <a:cubicBezTo>
                    <a:pt x="67" y="6"/>
                    <a:pt x="67" y="6"/>
                    <a:pt x="67" y="6"/>
                  </a:cubicBezTo>
                  <a:lnTo>
                    <a:pt x="67" y="9"/>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8" name="Freeform 422"/>
            <p:cNvSpPr>
              <a:spLocks/>
            </p:cNvSpPr>
            <p:nvPr/>
          </p:nvSpPr>
          <p:spPr bwMode="auto">
            <a:xfrm>
              <a:off x="21011401" y="9888757"/>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9" name="Oval 423"/>
            <p:cNvSpPr>
              <a:spLocks noChangeArrowheads="1"/>
            </p:cNvSpPr>
            <p:nvPr/>
          </p:nvSpPr>
          <p:spPr bwMode="auto">
            <a:xfrm>
              <a:off x="21011401" y="9637605"/>
              <a:ext cx="1529748" cy="456642"/>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0" name="Oval 424"/>
            <p:cNvSpPr>
              <a:spLocks noChangeArrowheads="1"/>
            </p:cNvSpPr>
            <p:nvPr/>
          </p:nvSpPr>
          <p:spPr bwMode="auto">
            <a:xfrm>
              <a:off x="21216890" y="9706100"/>
              <a:ext cx="1095939"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1" name="Oval 425"/>
            <p:cNvSpPr>
              <a:spLocks noChangeArrowheads="1"/>
            </p:cNvSpPr>
            <p:nvPr/>
          </p:nvSpPr>
          <p:spPr bwMode="auto">
            <a:xfrm>
              <a:off x="21262554" y="9751765"/>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2" name="Freeform 426"/>
            <p:cNvSpPr>
              <a:spLocks/>
            </p:cNvSpPr>
            <p:nvPr/>
          </p:nvSpPr>
          <p:spPr bwMode="auto">
            <a:xfrm>
              <a:off x="21011401" y="9546276"/>
              <a:ext cx="1529748" cy="570802"/>
            </a:xfrm>
            <a:custGeom>
              <a:avLst/>
              <a:gdLst>
                <a:gd name="T0" fmla="*/ 67 w 67"/>
                <a:gd name="T1" fmla="*/ 9 h 25"/>
                <a:gd name="T2" fmla="*/ 0 w 67"/>
                <a:gd name="T3" fmla="*/ 9 h 25"/>
                <a:gd name="T4" fmla="*/ 0 w 67"/>
                <a:gd name="T5" fmla="*/ 6 h 25"/>
                <a:gd name="T6" fmla="*/ 33 w 67"/>
                <a:gd name="T7" fmla="*/ 0 h 25"/>
                <a:gd name="T8" fmla="*/ 67 w 67"/>
                <a:gd name="T9" fmla="*/ 6 h 25"/>
                <a:gd name="T10" fmla="*/ 67 w 67"/>
                <a:gd name="T11" fmla="*/ 9 h 25"/>
              </a:gdLst>
              <a:ahLst/>
              <a:cxnLst>
                <a:cxn ang="0">
                  <a:pos x="T0" y="T1"/>
                </a:cxn>
                <a:cxn ang="0">
                  <a:pos x="T2" y="T3"/>
                </a:cxn>
                <a:cxn ang="0">
                  <a:pos x="T4" y="T5"/>
                </a:cxn>
                <a:cxn ang="0">
                  <a:pos x="T6" y="T7"/>
                </a:cxn>
                <a:cxn ang="0">
                  <a:pos x="T8" y="T9"/>
                </a:cxn>
                <a:cxn ang="0">
                  <a:pos x="T10" y="T11"/>
                </a:cxn>
              </a:cxnLst>
              <a:rect l="0" t="0" r="r" b="b"/>
              <a:pathLst>
                <a:path w="67" h="25">
                  <a:moveTo>
                    <a:pt x="67" y="9"/>
                  </a:moveTo>
                  <a:cubicBezTo>
                    <a:pt x="67" y="25"/>
                    <a:pt x="0" y="25"/>
                    <a:pt x="0" y="9"/>
                  </a:cubicBezTo>
                  <a:cubicBezTo>
                    <a:pt x="0" y="6"/>
                    <a:pt x="0" y="6"/>
                    <a:pt x="0" y="6"/>
                  </a:cubicBezTo>
                  <a:cubicBezTo>
                    <a:pt x="33" y="0"/>
                    <a:pt x="33" y="0"/>
                    <a:pt x="33" y="0"/>
                  </a:cubicBezTo>
                  <a:cubicBezTo>
                    <a:pt x="67" y="6"/>
                    <a:pt x="67" y="6"/>
                    <a:pt x="67" y="6"/>
                  </a:cubicBezTo>
                  <a:lnTo>
                    <a:pt x="67" y="9"/>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3" name="Freeform 427"/>
            <p:cNvSpPr>
              <a:spLocks/>
            </p:cNvSpPr>
            <p:nvPr/>
          </p:nvSpPr>
          <p:spPr bwMode="auto">
            <a:xfrm>
              <a:off x="21011401" y="9706100"/>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4" name="Oval 428"/>
            <p:cNvSpPr>
              <a:spLocks noChangeArrowheads="1"/>
            </p:cNvSpPr>
            <p:nvPr/>
          </p:nvSpPr>
          <p:spPr bwMode="auto">
            <a:xfrm>
              <a:off x="21011401" y="9454948"/>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5" name="Oval 429"/>
            <p:cNvSpPr>
              <a:spLocks noChangeArrowheads="1"/>
            </p:cNvSpPr>
            <p:nvPr/>
          </p:nvSpPr>
          <p:spPr bwMode="auto">
            <a:xfrm>
              <a:off x="21216890" y="9523444"/>
              <a:ext cx="1095939" cy="251152"/>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6" name="Oval 430"/>
            <p:cNvSpPr>
              <a:spLocks noChangeArrowheads="1"/>
            </p:cNvSpPr>
            <p:nvPr/>
          </p:nvSpPr>
          <p:spPr bwMode="auto">
            <a:xfrm>
              <a:off x="21262554" y="9569108"/>
              <a:ext cx="1004611" cy="205488"/>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7" name="Freeform 431"/>
            <p:cNvSpPr>
              <a:spLocks/>
            </p:cNvSpPr>
            <p:nvPr/>
          </p:nvSpPr>
          <p:spPr bwMode="auto">
            <a:xfrm>
              <a:off x="21011401" y="9363620"/>
              <a:ext cx="1529748" cy="570802"/>
            </a:xfrm>
            <a:custGeom>
              <a:avLst/>
              <a:gdLst>
                <a:gd name="T0" fmla="*/ 67 w 67"/>
                <a:gd name="T1" fmla="*/ 9 h 25"/>
                <a:gd name="T2" fmla="*/ 0 w 67"/>
                <a:gd name="T3" fmla="*/ 9 h 25"/>
                <a:gd name="T4" fmla="*/ 0 w 67"/>
                <a:gd name="T5" fmla="*/ 6 h 25"/>
                <a:gd name="T6" fmla="*/ 33 w 67"/>
                <a:gd name="T7" fmla="*/ 0 h 25"/>
                <a:gd name="T8" fmla="*/ 67 w 67"/>
                <a:gd name="T9" fmla="*/ 6 h 25"/>
                <a:gd name="T10" fmla="*/ 67 w 67"/>
                <a:gd name="T11" fmla="*/ 9 h 25"/>
              </a:gdLst>
              <a:ahLst/>
              <a:cxnLst>
                <a:cxn ang="0">
                  <a:pos x="T0" y="T1"/>
                </a:cxn>
                <a:cxn ang="0">
                  <a:pos x="T2" y="T3"/>
                </a:cxn>
                <a:cxn ang="0">
                  <a:pos x="T4" y="T5"/>
                </a:cxn>
                <a:cxn ang="0">
                  <a:pos x="T6" y="T7"/>
                </a:cxn>
                <a:cxn ang="0">
                  <a:pos x="T8" y="T9"/>
                </a:cxn>
                <a:cxn ang="0">
                  <a:pos x="T10" y="T11"/>
                </a:cxn>
              </a:cxnLst>
              <a:rect l="0" t="0" r="r" b="b"/>
              <a:pathLst>
                <a:path w="67" h="25">
                  <a:moveTo>
                    <a:pt x="67" y="9"/>
                  </a:moveTo>
                  <a:cubicBezTo>
                    <a:pt x="67" y="25"/>
                    <a:pt x="0" y="25"/>
                    <a:pt x="0" y="9"/>
                  </a:cubicBezTo>
                  <a:cubicBezTo>
                    <a:pt x="0" y="6"/>
                    <a:pt x="0" y="6"/>
                    <a:pt x="0" y="6"/>
                  </a:cubicBezTo>
                  <a:cubicBezTo>
                    <a:pt x="33" y="0"/>
                    <a:pt x="33" y="0"/>
                    <a:pt x="33" y="0"/>
                  </a:cubicBezTo>
                  <a:cubicBezTo>
                    <a:pt x="67" y="6"/>
                    <a:pt x="67" y="6"/>
                    <a:pt x="67" y="6"/>
                  </a:cubicBezTo>
                  <a:lnTo>
                    <a:pt x="67" y="9"/>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8" name="Freeform 432"/>
            <p:cNvSpPr>
              <a:spLocks/>
            </p:cNvSpPr>
            <p:nvPr/>
          </p:nvSpPr>
          <p:spPr bwMode="auto">
            <a:xfrm>
              <a:off x="21011401" y="9523444"/>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9" name="Oval 433"/>
            <p:cNvSpPr>
              <a:spLocks noChangeArrowheads="1"/>
            </p:cNvSpPr>
            <p:nvPr/>
          </p:nvSpPr>
          <p:spPr bwMode="auto">
            <a:xfrm>
              <a:off x="21011401" y="9272291"/>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0" name="Oval 434"/>
            <p:cNvSpPr>
              <a:spLocks noChangeArrowheads="1"/>
            </p:cNvSpPr>
            <p:nvPr/>
          </p:nvSpPr>
          <p:spPr bwMode="auto">
            <a:xfrm>
              <a:off x="21216890" y="9340787"/>
              <a:ext cx="1095939" cy="251152"/>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1" name="Oval 435"/>
            <p:cNvSpPr>
              <a:spLocks noChangeArrowheads="1"/>
            </p:cNvSpPr>
            <p:nvPr/>
          </p:nvSpPr>
          <p:spPr bwMode="auto">
            <a:xfrm>
              <a:off x="21262554" y="9363620"/>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2" name="Freeform 436"/>
            <p:cNvSpPr>
              <a:spLocks/>
            </p:cNvSpPr>
            <p:nvPr/>
          </p:nvSpPr>
          <p:spPr bwMode="auto">
            <a:xfrm>
              <a:off x="21011401" y="9180963"/>
              <a:ext cx="1529748" cy="570802"/>
            </a:xfrm>
            <a:custGeom>
              <a:avLst/>
              <a:gdLst>
                <a:gd name="T0" fmla="*/ 67 w 67"/>
                <a:gd name="T1" fmla="*/ 9 h 25"/>
                <a:gd name="T2" fmla="*/ 0 w 67"/>
                <a:gd name="T3" fmla="*/ 9 h 25"/>
                <a:gd name="T4" fmla="*/ 0 w 67"/>
                <a:gd name="T5" fmla="*/ 6 h 25"/>
                <a:gd name="T6" fmla="*/ 33 w 67"/>
                <a:gd name="T7" fmla="*/ 0 h 25"/>
                <a:gd name="T8" fmla="*/ 67 w 67"/>
                <a:gd name="T9" fmla="*/ 6 h 25"/>
                <a:gd name="T10" fmla="*/ 67 w 67"/>
                <a:gd name="T11" fmla="*/ 9 h 25"/>
              </a:gdLst>
              <a:ahLst/>
              <a:cxnLst>
                <a:cxn ang="0">
                  <a:pos x="T0" y="T1"/>
                </a:cxn>
                <a:cxn ang="0">
                  <a:pos x="T2" y="T3"/>
                </a:cxn>
                <a:cxn ang="0">
                  <a:pos x="T4" y="T5"/>
                </a:cxn>
                <a:cxn ang="0">
                  <a:pos x="T6" y="T7"/>
                </a:cxn>
                <a:cxn ang="0">
                  <a:pos x="T8" y="T9"/>
                </a:cxn>
                <a:cxn ang="0">
                  <a:pos x="T10" y="T11"/>
                </a:cxn>
              </a:cxnLst>
              <a:rect l="0" t="0" r="r" b="b"/>
              <a:pathLst>
                <a:path w="67" h="25">
                  <a:moveTo>
                    <a:pt x="67" y="9"/>
                  </a:moveTo>
                  <a:cubicBezTo>
                    <a:pt x="67" y="25"/>
                    <a:pt x="0" y="25"/>
                    <a:pt x="0" y="9"/>
                  </a:cubicBezTo>
                  <a:cubicBezTo>
                    <a:pt x="0" y="6"/>
                    <a:pt x="0" y="6"/>
                    <a:pt x="0" y="6"/>
                  </a:cubicBezTo>
                  <a:cubicBezTo>
                    <a:pt x="33" y="0"/>
                    <a:pt x="33" y="0"/>
                    <a:pt x="33" y="0"/>
                  </a:cubicBezTo>
                  <a:cubicBezTo>
                    <a:pt x="67" y="6"/>
                    <a:pt x="67" y="6"/>
                    <a:pt x="67" y="6"/>
                  </a:cubicBezTo>
                  <a:lnTo>
                    <a:pt x="67" y="9"/>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3" name="Freeform 437"/>
            <p:cNvSpPr>
              <a:spLocks/>
            </p:cNvSpPr>
            <p:nvPr/>
          </p:nvSpPr>
          <p:spPr bwMode="auto">
            <a:xfrm>
              <a:off x="21011401" y="9340787"/>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4" name="Oval 438"/>
            <p:cNvSpPr>
              <a:spLocks noChangeArrowheads="1"/>
            </p:cNvSpPr>
            <p:nvPr/>
          </p:nvSpPr>
          <p:spPr bwMode="auto">
            <a:xfrm>
              <a:off x="21011401" y="9089634"/>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5" name="Oval 439"/>
            <p:cNvSpPr>
              <a:spLocks noChangeArrowheads="1"/>
            </p:cNvSpPr>
            <p:nvPr/>
          </p:nvSpPr>
          <p:spPr bwMode="auto">
            <a:xfrm>
              <a:off x="21216890" y="9158131"/>
              <a:ext cx="1095939" cy="251152"/>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6" name="Oval 440"/>
            <p:cNvSpPr>
              <a:spLocks noChangeArrowheads="1"/>
            </p:cNvSpPr>
            <p:nvPr/>
          </p:nvSpPr>
          <p:spPr bwMode="auto">
            <a:xfrm>
              <a:off x="21262554" y="9180963"/>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7" name="Freeform 441"/>
            <p:cNvSpPr>
              <a:spLocks/>
            </p:cNvSpPr>
            <p:nvPr/>
          </p:nvSpPr>
          <p:spPr bwMode="auto">
            <a:xfrm>
              <a:off x="21011401" y="8975475"/>
              <a:ext cx="1529748" cy="593634"/>
            </a:xfrm>
            <a:custGeom>
              <a:avLst/>
              <a:gdLst>
                <a:gd name="T0" fmla="*/ 67 w 67"/>
                <a:gd name="T1" fmla="*/ 10 h 26"/>
                <a:gd name="T2" fmla="*/ 0 w 67"/>
                <a:gd name="T3" fmla="*/ 10 h 26"/>
                <a:gd name="T4" fmla="*/ 0 w 67"/>
                <a:gd name="T5" fmla="*/ 7 h 26"/>
                <a:gd name="T6" fmla="*/ 33 w 67"/>
                <a:gd name="T7" fmla="*/ 0 h 26"/>
                <a:gd name="T8" fmla="*/ 67 w 67"/>
                <a:gd name="T9" fmla="*/ 7 h 26"/>
                <a:gd name="T10" fmla="*/ 67 w 67"/>
                <a:gd name="T11" fmla="*/ 10 h 26"/>
              </a:gdLst>
              <a:ahLst/>
              <a:cxnLst>
                <a:cxn ang="0">
                  <a:pos x="T0" y="T1"/>
                </a:cxn>
                <a:cxn ang="0">
                  <a:pos x="T2" y="T3"/>
                </a:cxn>
                <a:cxn ang="0">
                  <a:pos x="T4" y="T5"/>
                </a:cxn>
                <a:cxn ang="0">
                  <a:pos x="T6" y="T7"/>
                </a:cxn>
                <a:cxn ang="0">
                  <a:pos x="T8" y="T9"/>
                </a:cxn>
                <a:cxn ang="0">
                  <a:pos x="T10" y="T11"/>
                </a:cxn>
              </a:cxnLst>
              <a:rect l="0" t="0" r="r" b="b"/>
              <a:pathLst>
                <a:path w="67" h="26">
                  <a:moveTo>
                    <a:pt x="67" y="10"/>
                  </a:moveTo>
                  <a:cubicBezTo>
                    <a:pt x="67" y="26"/>
                    <a:pt x="0" y="26"/>
                    <a:pt x="0" y="10"/>
                  </a:cubicBezTo>
                  <a:cubicBezTo>
                    <a:pt x="0" y="7"/>
                    <a:pt x="0" y="7"/>
                    <a:pt x="0" y="7"/>
                  </a:cubicBezTo>
                  <a:cubicBezTo>
                    <a:pt x="33" y="0"/>
                    <a:pt x="33" y="0"/>
                    <a:pt x="33" y="0"/>
                  </a:cubicBezTo>
                  <a:cubicBezTo>
                    <a:pt x="67" y="7"/>
                    <a:pt x="67" y="7"/>
                    <a:pt x="67" y="7"/>
                  </a:cubicBezTo>
                  <a:lnTo>
                    <a:pt x="67"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8" name="Freeform 442"/>
            <p:cNvSpPr>
              <a:spLocks/>
            </p:cNvSpPr>
            <p:nvPr/>
          </p:nvSpPr>
          <p:spPr bwMode="auto">
            <a:xfrm>
              <a:off x="21011401" y="9158131"/>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9" name="Oval 443"/>
            <p:cNvSpPr>
              <a:spLocks noChangeArrowheads="1"/>
            </p:cNvSpPr>
            <p:nvPr/>
          </p:nvSpPr>
          <p:spPr bwMode="auto">
            <a:xfrm>
              <a:off x="21011401" y="8906978"/>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0" name="Oval 444"/>
            <p:cNvSpPr>
              <a:spLocks noChangeArrowheads="1"/>
            </p:cNvSpPr>
            <p:nvPr/>
          </p:nvSpPr>
          <p:spPr bwMode="auto">
            <a:xfrm>
              <a:off x="21216890" y="8975475"/>
              <a:ext cx="1095939" cy="251152"/>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1" name="Oval 445"/>
            <p:cNvSpPr>
              <a:spLocks noChangeArrowheads="1"/>
            </p:cNvSpPr>
            <p:nvPr/>
          </p:nvSpPr>
          <p:spPr bwMode="auto">
            <a:xfrm>
              <a:off x="21262554" y="8998306"/>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2" name="Freeform 446"/>
            <p:cNvSpPr>
              <a:spLocks/>
            </p:cNvSpPr>
            <p:nvPr/>
          </p:nvSpPr>
          <p:spPr bwMode="auto">
            <a:xfrm>
              <a:off x="21011401" y="8792818"/>
              <a:ext cx="1529748" cy="593634"/>
            </a:xfrm>
            <a:custGeom>
              <a:avLst/>
              <a:gdLst>
                <a:gd name="T0" fmla="*/ 67 w 67"/>
                <a:gd name="T1" fmla="*/ 10 h 26"/>
                <a:gd name="T2" fmla="*/ 0 w 67"/>
                <a:gd name="T3" fmla="*/ 10 h 26"/>
                <a:gd name="T4" fmla="*/ 0 w 67"/>
                <a:gd name="T5" fmla="*/ 7 h 26"/>
                <a:gd name="T6" fmla="*/ 33 w 67"/>
                <a:gd name="T7" fmla="*/ 0 h 26"/>
                <a:gd name="T8" fmla="*/ 67 w 67"/>
                <a:gd name="T9" fmla="*/ 7 h 26"/>
                <a:gd name="T10" fmla="*/ 67 w 67"/>
                <a:gd name="T11" fmla="*/ 10 h 26"/>
              </a:gdLst>
              <a:ahLst/>
              <a:cxnLst>
                <a:cxn ang="0">
                  <a:pos x="T0" y="T1"/>
                </a:cxn>
                <a:cxn ang="0">
                  <a:pos x="T2" y="T3"/>
                </a:cxn>
                <a:cxn ang="0">
                  <a:pos x="T4" y="T5"/>
                </a:cxn>
                <a:cxn ang="0">
                  <a:pos x="T6" y="T7"/>
                </a:cxn>
                <a:cxn ang="0">
                  <a:pos x="T8" y="T9"/>
                </a:cxn>
                <a:cxn ang="0">
                  <a:pos x="T10" y="T11"/>
                </a:cxn>
              </a:cxnLst>
              <a:rect l="0" t="0" r="r" b="b"/>
              <a:pathLst>
                <a:path w="67" h="26">
                  <a:moveTo>
                    <a:pt x="67" y="10"/>
                  </a:moveTo>
                  <a:cubicBezTo>
                    <a:pt x="67" y="26"/>
                    <a:pt x="0" y="26"/>
                    <a:pt x="0" y="10"/>
                  </a:cubicBezTo>
                  <a:cubicBezTo>
                    <a:pt x="0" y="7"/>
                    <a:pt x="0" y="7"/>
                    <a:pt x="0" y="7"/>
                  </a:cubicBezTo>
                  <a:cubicBezTo>
                    <a:pt x="33" y="0"/>
                    <a:pt x="33" y="0"/>
                    <a:pt x="33" y="0"/>
                  </a:cubicBezTo>
                  <a:cubicBezTo>
                    <a:pt x="67" y="7"/>
                    <a:pt x="67" y="7"/>
                    <a:pt x="67" y="7"/>
                  </a:cubicBezTo>
                  <a:lnTo>
                    <a:pt x="67"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3" name="Freeform 447"/>
            <p:cNvSpPr>
              <a:spLocks/>
            </p:cNvSpPr>
            <p:nvPr/>
          </p:nvSpPr>
          <p:spPr bwMode="auto">
            <a:xfrm>
              <a:off x="21011401" y="8975475"/>
              <a:ext cx="1529748" cy="433809"/>
            </a:xfrm>
            <a:custGeom>
              <a:avLst/>
              <a:gdLst>
                <a:gd name="T0" fmla="*/ 67 w 67"/>
                <a:gd name="T1" fmla="*/ 0 h 19"/>
                <a:gd name="T2" fmla="*/ 67 w 67"/>
                <a:gd name="T3" fmla="*/ 4 h 19"/>
                <a:gd name="T4" fmla="*/ 0 w 67"/>
                <a:gd name="T5" fmla="*/ 4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4"/>
                    <a:pt x="67" y="4"/>
                    <a:pt x="67" y="4"/>
                  </a:cubicBezTo>
                  <a:cubicBezTo>
                    <a:pt x="67" y="19"/>
                    <a:pt x="0" y="19"/>
                    <a:pt x="0" y="4"/>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4" name="Oval 448"/>
            <p:cNvSpPr>
              <a:spLocks noChangeArrowheads="1"/>
            </p:cNvSpPr>
            <p:nvPr/>
          </p:nvSpPr>
          <p:spPr bwMode="auto">
            <a:xfrm>
              <a:off x="21011401" y="8724321"/>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5" name="Oval 449"/>
            <p:cNvSpPr>
              <a:spLocks noChangeArrowheads="1"/>
            </p:cNvSpPr>
            <p:nvPr/>
          </p:nvSpPr>
          <p:spPr bwMode="auto">
            <a:xfrm>
              <a:off x="21216890" y="8792818"/>
              <a:ext cx="1095939" cy="251152"/>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6" name="Oval 450"/>
            <p:cNvSpPr>
              <a:spLocks noChangeArrowheads="1"/>
            </p:cNvSpPr>
            <p:nvPr/>
          </p:nvSpPr>
          <p:spPr bwMode="auto">
            <a:xfrm>
              <a:off x="21262554" y="8815649"/>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7" name="Freeform 451"/>
            <p:cNvSpPr>
              <a:spLocks/>
            </p:cNvSpPr>
            <p:nvPr/>
          </p:nvSpPr>
          <p:spPr bwMode="auto">
            <a:xfrm>
              <a:off x="21011401" y="8610161"/>
              <a:ext cx="1529748" cy="593634"/>
            </a:xfrm>
            <a:custGeom>
              <a:avLst/>
              <a:gdLst>
                <a:gd name="T0" fmla="*/ 67 w 67"/>
                <a:gd name="T1" fmla="*/ 10 h 26"/>
                <a:gd name="T2" fmla="*/ 0 w 67"/>
                <a:gd name="T3" fmla="*/ 10 h 26"/>
                <a:gd name="T4" fmla="*/ 0 w 67"/>
                <a:gd name="T5" fmla="*/ 6 h 26"/>
                <a:gd name="T6" fmla="*/ 33 w 67"/>
                <a:gd name="T7" fmla="*/ 0 h 26"/>
                <a:gd name="T8" fmla="*/ 67 w 67"/>
                <a:gd name="T9" fmla="*/ 6 h 26"/>
                <a:gd name="T10" fmla="*/ 67 w 67"/>
                <a:gd name="T11" fmla="*/ 10 h 26"/>
              </a:gdLst>
              <a:ahLst/>
              <a:cxnLst>
                <a:cxn ang="0">
                  <a:pos x="T0" y="T1"/>
                </a:cxn>
                <a:cxn ang="0">
                  <a:pos x="T2" y="T3"/>
                </a:cxn>
                <a:cxn ang="0">
                  <a:pos x="T4" y="T5"/>
                </a:cxn>
                <a:cxn ang="0">
                  <a:pos x="T6" y="T7"/>
                </a:cxn>
                <a:cxn ang="0">
                  <a:pos x="T8" y="T9"/>
                </a:cxn>
                <a:cxn ang="0">
                  <a:pos x="T10" y="T11"/>
                </a:cxn>
              </a:cxnLst>
              <a:rect l="0" t="0" r="r" b="b"/>
              <a:pathLst>
                <a:path w="67" h="26">
                  <a:moveTo>
                    <a:pt x="67" y="10"/>
                  </a:moveTo>
                  <a:cubicBezTo>
                    <a:pt x="67" y="26"/>
                    <a:pt x="0" y="26"/>
                    <a:pt x="0" y="10"/>
                  </a:cubicBezTo>
                  <a:cubicBezTo>
                    <a:pt x="0" y="6"/>
                    <a:pt x="0" y="6"/>
                    <a:pt x="0" y="6"/>
                  </a:cubicBezTo>
                  <a:cubicBezTo>
                    <a:pt x="33" y="0"/>
                    <a:pt x="33" y="0"/>
                    <a:pt x="33" y="0"/>
                  </a:cubicBezTo>
                  <a:cubicBezTo>
                    <a:pt x="67" y="6"/>
                    <a:pt x="67" y="6"/>
                    <a:pt x="67" y="6"/>
                  </a:cubicBezTo>
                  <a:lnTo>
                    <a:pt x="67"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8" name="Freeform 452"/>
            <p:cNvSpPr>
              <a:spLocks/>
            </p:cNvSpPr>
            <p:nvPr/>
          </p:nvSpPr>
          <p:spPr bwMode="auto">
            <a:xfrm>
              <a:off x="21011401" y="8792818"/>
              <a:ext cx="1529748" cy="433809"/>
            </a:xfrm>
            <a:custGeom>
              <a:avLst/>
              <a:gdLst>
                <a:gd name="T0" fmla="*/ 67 w 67"/>
                <a:gd name="T1" fmla="*/ 0 h 19"/>
                <a:gd name="T2" fmla="*/ 67 w 67"/>
                <a:gd name="T3" fmla="*/ 4 h 19"/>
                <a:gd name="T4" fmla="*/ 0 w 67"/>
                <a:gd name="T5" fmla="*/ 4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4"/>
                    <a:pt x="67" y="4"/>
                    <a:pt x="67" y="4"/>
                  </a:cubicBezTo>
                  <a:cubicBezTo>
                    <a:pt x="67" y="19"/>
                    <a:pt x="0" y="19"/>
                    <a:pt x="0" y="4"/>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9" name="Oval 453"/>
            <p:cNvSpPr>
              <a:spLocks noChangeArrowheads="1"/>
            </p:cNvSpPr>
            <p:nvPr/>
          </p:nvSpPr>
          <p:spPr bwMode="auto">
            <a:xfrm>
              <a:off x="21011401" y="8541666"/>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0" name="Oval 454"/>
            <p:cNvSpPr>
              <a:spLocks noChangeArrowheads="1"/>
            </p:cNvSpPr>
            <p:nvPr/>
          </p:nvSpPr>
          <p:spPr bwMode="auto">
            <a:xfrm>
              <a:off x="21216890" y="8610161"/>
              <a:ext cx="1095939" cy="251152"/>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1" name="Oval 455"/>
            <p:cNvSpPr>
              <a:spLocks noChangeArrowheads="1"/>
            </p:cNvSpPr>
            <p:nvPr/>
          </p:nvSpPr>
          <p:spPr bwMode="auto">
            <a:xfrm>
              <a:off x="21262554" y="8632993"/>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2" name="Freeform 456"/>
            <p:cNvSpPr>
              <a:spLocks/>
            </p:cNvSpPr>
            <p:nvPr/>
          </p:nvSpPr>
          <p:spPr bwMode="auto">
            <a:xfrm>
              <a:off x="21011401" y="8427504"/>
              <a:ext cx="1529748" cy="570802"/>
            </a:xfrm>
            <a:custGeom>
              <a:avLst/>
              <a:gdLst>
                <a:gd name="T0" fmla="*/ 67 w 67"/>
                <a:gd name="T1" fmla="*/ 10 h 25"/>
                <a:gd name="T2" fmla="*/ 0 w 67"/>
                <a:gd name="T3" fmla="*/ 10 h 25"/>
                <a:gd name="T4" fmla="*/ 0 w 67"/>
                <a:gd name="T5" fmla="*/ 6 h 25"/>
                <a:gd name="T6" fmla="*/ 33 w 67"/>
                <a:gd name="T7" fmla="*/ 0 h 25"/>
                <a:gd name="T8" fmla="*/ 67 w 67"/>
                <a:gd name="T9" fmla="*/ 6 h 25"/>
                <a:gd name="T10" fmla="*/ 67 w 67"/>
                <a:gd name="T11" fmla="*/ 10 h 25"/>
              </a:gdLst>
              <a:ahLst/>
              <a:cxnLst>
                <a:cxn ang="0">
                  <a:pos x="T0" y="T1"/>
                </a:cxn>
                <a:cxn ang="0">
                  <a:pos x="T2" y="T3"/>
                </a:cxn>
                <a:cxn ang="0">
                  <a:pos x="T4" y="T5"/>
                </a:cxn>
                <a:cxn ang="0">
                  <a:pos x="T6" y="T7"/>
                </a:cxn>
                <a:cxn ang="0">
                  <a:pos x="T8" y="T9"/>
                </a:cxn>
                <a:cxn ang="0">
                  <a:pos x="T10" y="T11"/>
                </a:cxn>
              </a:cxnLst>
              <a:rect l="0" t="0" r="r" b="b"/>
              <a:pathLst>
                <a:path w="67" h="25">
                  <a:moveTo>
                    <a:pt x="67" y="10"/>
                  </a:moveTo>
                  <a:cubicBezTo>
                    <a:pt x="67" y="25"/>
                    <a:pt x="0" y="25"/>
                    <a:pt x="0" y="10"/>
                  </a:cubicBezTo>
                  <a:cubicBezTo>
                    <a:pt x="0" y="6"/>
                    <a:pt x="0" y="6"/>
                    <a:pt x="0" y="6"/>
                  </a:cubicBezTo>
                  <a:cubicBezTo>
                    <a:pt x="33" y="0"/>
                    <a:pt x="33" y="0"/>
                    <a:pt x="33" y="0"/>
                  </a:cubicBezTo>
                  <a:cubicBezTo>
                    <a:pt x="67" y="6"/>
                    <a:pt x="67" y="6"/>
                    <a:pt x="67" y="6"/>
                  </a:cubicBezTo>
                  <a:lnTo>
                    <a:pt x="67"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3" name="Freeform 457"/>
            <p:cNvSpPr>
              <a:spLocks/>
            </p:cNvSpPr>
            <p:nvPr/>
          </p:nvSpPr>
          <p:spPr bwMode="auto">
            <a:xfrm>
              <a:off x="21011401" y="8610161"/>
              <a:ext cx="1529748" cy="433809"/>
            </a:xfrm>
            <a:custGeom>
              <a:avLst/>
              <a:gdLst>
                <a:gd name="T0" fmla="*/ 67 w 67"/>
                <a:gd name="T1" fmla="*/ 0 h 19"/>
                <a:gd name="T2" fmla="*/ 67 w 67"/>
                <a:gd name="T3" fmla="*/ 4 h 19"/>
                <a:gd name="T4" fmla="*/ 0 w 67"/>
                <a:gd name="T5" fmla="*/ 4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4"/>
                    <a:pt x="67" y="4"/>
                    <a:pt x="67" y="4"/>
                  </a:cubicBezTo>
                  <a:cubicBezTo>
                    <a:pt x="67" y="19"/>
                    <a:pt x="0" y="19"/>
                    <a:pt x="0" y="4"/>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4" name="Oval 458"/>
            <p:cNvSpPr>
              <a:spLocks noChangeArrowheads="1"/>
            </p:cNvSpPr>
            <p:nvPr/>
          </p:nvSpPr>
          <p:spPr bwMode="auto">
            <a:xfrm>
              <a:off x="21011401" y="8359009"/>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5" name="Oval 459"/>
            <p:cNvSpPr>
              <a:spLocks noChangeArrowheads="1"/>
            </p:cNvSpPr>
            <p:nvPr/>
          </p:nvSpPr>
          <p:spPr bwMode="auto">
            <a:xfrm>
              <a:off x="21216890" y="8404673"/>
              <a:ext cx="1095939"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6" name="Oval 460"/>
            <p:cNvSpPr>
              <a:spLocks noChangeArrowheads="1"/>
            </p:cNvSpPr>
            <p:nvPr/>
          </p:nvSpPr>
          <p:spPr bwMode="auto">
            <a:xfrm>
              <a:off x="21262554" y="8450337"/>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7" name="Freeform 461"/>
            <p:cNvSpPr>
              <a:spLocks/>
            </p:cNvSpPr>
            <p:nvPr/>
          </p:nvSpPr>
          <p:spPr bwMode="auto">
            <a:xfrm>
              <a:off x="21011401" y="8244848"/>
              <a:ext cx="1529748" cy="570802"/>
            </a:xfrm>
            <a:custGeom>
              <a:avLst/>
              <a:gdLst>
                <a:gd name="T0" fmla="*/ 67 w 67"/>
                <a:gd name="T1" fmla="*/ 10 h 25"/>
                <a:gd name="T2" fmla="*/ 0 w 67"/>
                <a:gd name="T3" fmla="*/ 10 h 25"/>
                <a:gd name="T4" fmla="*/ 0 w 67"/>
                <a:gd name="T5" fmla="*/ 6 h 25"/>
                <a:gd name="T6" fmla="*/ 33 w 67"/>
                <a:gd name="T7" fmla="*/ 0 h 25"/>
                <a:gd name="T8" fmla="*/ 67 w 67"/>
                <a:gd name="T9" fmla="*/ 6 h 25"/>
                <a:gd name="T10" fmla="*/ 67 w 67"/>
                <a:gd name="T11" fmla="*/ 10 h 25"/>
              </a:gdLst>
              <a:ahLst/>
              <a:cxnLst>
                <a:cxn ang="0">
                  <a:pos x="T0" y="T1"/>
                </a:cxn>
                <a:cxn ang="0">
                  <a:pos x="T2" y="T3"/>
                </a:cxn>
                <a:cxn ang="0">
                  <a:pos x="T4" y="T5"/>
                </a:cxn>
                <a:cxn ang="0">
                  <a:pos x="T6" y="T7"/>
                </a:cxn>
                <a:cxn ang="0">
                  <a:pos x="T8" y="T9"/>
                </a:cxn>
                <a:cxn ang="0">
                  <a:pos x="T10" y="T11"/>
                </a:cxn>
              </a:cxnLst>
              <a:rect l="0" t="0" r="r" b="b"/>
              <a:pathLst>
                <a:path w="67" h="25">
                  <a:moveTo>
                    <a:pt x="67" y="10"/>
                  </a:moveTo>
                  <a:cubicBezTo>
                    <a:pt x="67" y="25"/>
                    <a:pt x="0" y="25"/>
                    <a:pt x="0" y="10"/>
                  </a:cubicBezTo>
                  <a:cubicBezTo>
                    <a:pt x="0" y="6"/>
                    <a:pt x="0" y="6"/>
                    <a:pt x="0" y="6"/>
                  </a:cubicBezTo>
                  <a:cubicBezTo>
                    <a:pt x="33" y="0"/>
                    <a:pt x="33" y="0"/>
                    <a:pt x="33" y="0"/>
                  </a:cubicBezTo>
                  <a:cubicBezTo>
                    <a:pt x="67" y="6"/>
                    <a:pt x="67" y="6"/>
                    <a:pt x="67" y="6"/>
                  </a:cubicBezTo>
                  <a:lnTo>
                    <a:pt x="67"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8" name="Freeform 462"/>
            <p:cNvSpPr>
              <a:spLocks/>
            </p:cNvSpPr>
            <p:nvPr/>
          </p:nvSpPr>
          <p:spPr bwMode="auto">
            <a:xfrm>
              <a:off x="21011401" y="8427504"/>
              <a:ext cx="1529748" cy="410978"/>
            </a:xfrm>
            <a:custGeom>
              <a:avLst/>
              <a:gdLst>
                <a:gd name="T0" fmla="*/ 67 w 67"/>
                <a:gd name="T1" fmla="*/ 0 h 18"/>
                <a:gd name="T2" fmla="*/ 67 w 67"/>
                <a:gd name="T3" fmla="*/ 4 h 18"/>
                <a:gd name="T4" fmla="*/ 0 w 67"/>
                <a:gd name="T5" fmla="*/ 4 h 18"/>
                <a:gd name="T6" fmla="*/ 0 w 67"/>
                <a:gd name="T7" fmla="*/ 0 h 18"/>
                <a:gd name="T8" fmla="*/ 67 w 67"/>
                <a:gd name="T9" fmla="*/ 0 h 18"/>
              </a:gdLst>
              <a:ahLst/>
              <a:cxnLst>
                <a:cxn ang="0">
                  <a:pos x="T0" y="T1"/>
                </a:cxn>
                <a:cxn ang="0">
                  <a:pos x="T2" y="T3"/>
                </a:cxn>
                <a:cxn ang="0">
                  <a:pos x="T4" y="T5"/>
                </a:cxn>
                <a:cxn ang="0">
                  <a:pos x="T6" y="T7"/>
                </a:cxn>
                <a:cxn ang="0">
                  <a:pos x="T8" y="T9"/>
                </a:cxn>
              </a:cxnLst>
              <a:rect l="0" t="0" r="r" b="b"/>
              <a:pathLst>
                <a:path w="67" h="18">
                  <a:moveTo>
                    <a:pt x="67" y="0"/>
                  </a:moveTo>
                  <a:cubicBezTo>
                    <a:pt x="67" y="4"/>
                    <a:pt x="67" y="4"/>
                    <a:pt x="67" y="4"/>
                  </a:cubicBezTo>
                  <a:cubicBezTo>
                    <a:pt x="67" y="18"/>
                    <a:pt x="0" y="18"/>
                    <a:pt x="0" y="4"/>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9" name="Oval 463"/>
            <p:cNvSpPr>
              <a:spLocks noChangeArrowheads="1"/>
            </p:cNvSpPr>
            <p:nvPr/>
          </p:nvSpPr>
          <p:spPr bwMode="auto">
            <a:xfrm>
              <a:off x="21011401" y="8176352"/>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0" name="Oval 464"/>
            <p:cNvSpPr>
              <a:spLocks noChangeArrowheads="1"/>
            </p:cNvSpPr>
            <p:nvPr/>
          </p:nvSpPr>
          <p:spPr bwMode="auto">
            <a:xfrm>
              <a:off x="21216890" y="8222016"/>
              <a:ext cx="1095939"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1" name="Oval 465"/>
            <p:cNvSpPr>
              <a:spLocks noChangeArrowheads="1"/>
            </p:cNvSpPr>
            <p:nvPr/>
          </p:nvSpPr>
          <p:spPr bwMode="auto">
            <a:xfrm>
              <a:off x="21262554" y="8267681"/>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2" name="Freeform 466"/>
            <p:cNvSpPr>
              <a:spLocks/>
            </p:cNvSpPr>
            <p:nvPr/>
          </p:nvSpPr>
          <p:spPr bwMode="auto">
            <a:xfrm>
              <a:off x="21011401" y="8062191"/>
              <a:ext cx="1529748" cy="570802"/>
            </a:xfrm>
            <a:custGeom>
              <a:avLst/>
              <a:gdLst>
                <a:gd name="T0" fmla="*/ 67 w 67"/>
                <a:gd name="T1" fmla="*/ 10 h 25"/>
                <a:gd name="T2" fmla="*/ 0 w 67"/>
                <a:gd name="T3" fmla="*/ 10 h 25"/>
                <a:gd name="T4" fmla="*/ 0 w 67"/>
                <a:gd name="T5" fmla="*/ 6 h 25"/>
                <a:gd name="T6" fmla="*/ 33 w 67"/>
                <a:gd name="T7" fmla="*/ 0 h 25"/>
                <a:gd name="T8" fmla="*/ 67 w 67"/>
                <a:gd name="T9" fmla="*/ 6 h 25"/>
                <a:gd name="T10" fmla="*/ 67 w 67"/>
                <a:gd name="T11" fmla="*/ 10 h 25"/>
              </a:gdLst>
              <a:ahLst/>
              <a:cxnLst>
                <a:cxn ang="0">
                  <a:pos x="T0" y="T1"/>
                </a:cxn>
                <a:cxn ang="0">
                  <a:pos x="T2" y="T3"/>
                </a:cxn>
                <a:cxn ang="0">
                  <a:pos x="T4" y="T5"/>
                </a:cxn>
                <a:cxn ang="0">
                  <a:pos x="T6" y="T7"/>
                </a:cxn>
                <a:cxn ang="0">
                  <a:pos x="T8" y="T9"/>
                </a:cxn>
                <a:cxn ang="0">
                  <a:pos x="T10" y="T11"/>
                </a:cxn>
              </a:cxnLst>
              <a:rect l="0" t="0" r="r" b="b"/>
              <a:pathLst>
                <a:path w="67" h="25">
                  <a:moveTo>
                    <a:pt x="67" y="10"/>
                  </a:moveTo>
                  <a:cubicBezTo>
                    <a:pt x="67" y="25"/>
                    <a:pt x="0" y="25"/>
                    <a:pt x="0" y="10"/>
                  </a:cubicBezTo>
                  <a:cubicBezTo>
                    <a:pt x="0" y="6"/>
                    <a:pt x="0" y="6"/>
                    <a:pt x="0" y="6"/>
                  </a:cubicBezTo>
                  <a:cubicBezTo>
                    <a:pt x="33" y="0"/>
                    <a:pt x="33" y="0"/>
                    <a:pt x="33" y="0"/>
                  </a:cubicBezTo>
                  <a:cubicBezTo>
                    <a:pt x="67" y="6"/>
                    <a:pt x="67" y="6"/>
                    <a:pt x="67" y="6"/>
                  </a:cubicBezTo>
                  <a:lnTo>
                    <a:pt x="67"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3" name="Freeform 467"/>
            <p:cNvSpPr>
              <a:spLocks/>
            </p:cNvSpPr>
            <p:nvPr/>
          </p:nvSpPr>
          <p:spPr bwMode="auto">
            <a:xfrm>
              <a:off x="21011401" y="8222016"/>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4" name="Oval 468"/>
            <p:cNvSpPr>
              <a:spLocks noChangeArrowheads="1"/>
            </p:cNvSpPr>
            <p:nvPr/>
          </p:nvSpPr>
          <p:spPr bwMode="auto">
            <a:xfrm>
              <a:off x="21011401" y="7993695"/>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5" name="Oval 469"/>
            <p:cNvSpPr>
              <a:spLocks noChangeArrowheads="1"/>
            </p:cNvSpPr>
            <p:nvPr/>
          </p:nvSpPr>
          <p:spPr bwMode="auto">
            <a:xfrm>
              <a:off x="21216890" y="8039360"/>
              <a:ext cx="1095939"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6" name="Oval 470"/>
            <p:cNvSpPr>
              <a:spLocks noChangeArrowheads="1"/>
            </p:cNvSpPr>
            <p:nvPr/>
          </p:nvSpPr>
          <p:spPr bwMode="auto">
            <a:xfrm>
              <a:off x="21262554" y="8085024"/>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7" name="Freeform 471"/>
            <p:cNvSpPr>
              <a:spLocks/>
            </p:cNvSpPr>
            <p:nvPr/>
          </p:nvSpPr>
          <p:spPr bwMode="auto">
            <a:xfrm>
              <a:off x="21011401" y="7879536"/>
              <a:ext cx="1529748" cy="570802"/>
            </a:xfrm>
            <a:custGeom>
              <a:avLst/>
              <a:gdLst>
                <a:gd name="T0" fmla="*/ 67 w 67"/>
                <a:gd name="T1" fmla="*/ 9 h 25"/>
                <a:gd name="T2" fmla="*/ 0 w 67"/>
                <a:gd name="T3" fmla="*/ 9 h 25"/>
                <a:gd name="T4" fmla="*/ 0 w 67"/>
                <a:gd name="T5" fmla="*/ 6 h 25"/>
                <a:gd name="T6" fmla="*/ 33 w 67"/>
                <a:gd name="T7" fmla="*/ 0 h 25"/>
                <a:gd name="T8" fmla="*/ 67 w 67"/>
                <a:gd name="T9" fmla="*/ 6 h 25"/>
                <a:gd name="T10" fmla="*/ 67 w 67"/>
                <a:gd name="T11" fmla="*/ 9 h 25"/>
              </a:gdLst>
              <a:ahLst/>
              <a:cxnLst>
                <a:cxn ang="0">
                  <a:pos x="T0" y="T1"/>
                </a:cxn>
                <a:cxn ang="0">
                  <a:pos x="T2" y="T3"/>
                </a:cxn>
                <a:cxn ang="0">
                  <a:pos x="T4" y="T5"/>
                </a:cxn>
                <a:cxn ang="0">
                  <a:pos x="T6" y="T7"/>
                </a:cxn>
                <a:cxn ang="0">
                  <a:pos x="T8" y="T9"/>
                </a:cxn>
                <a:cxn ang="0">
                  <a:pos x="T10" y="T11"/>
                </a:cxn>
              </a:cxnLst>
              <a:rect l="0" t="0" r="r" b="b"/>
              <a:pathLst>
                <a:path w="67" h="25">
                  <a:moveTo>
                    <a:pt x="67" y="9"/>
                  </a:moveTo>
                  <a:cubicBezTo>
                    <a:pt x="67" y="25"/>
                    <a:pt x="0" y="25"/>
                    <a:pt x="0" y="9"/>
                  </a:cubicBezTo>
                  <a:cubicBezTo>
                    <a:pt x="0" y="6"/>
                    <a:pt x="0" y="6"/>
                    <a:pt x="0" y="6"/>
                  </a:cubicBezTo>
                  <a:cubicBezTo>
                    <a:pt x="33" y="0"/>
                    <a:pt x="33" y="0"/>
                    <a:pt x="33" y="0"/>
                  </a:cubicBezTo>
                  <a:cubicBezTo>
                    <a:pt x="67" y="6"/>
                    <a:pt x="67" y="6"/>
                    <a:pt x="67" y="6"/>
                  </a:cubicBezTo>
                  <a:lnTo>
                    <a:pt x="67" y="9"/>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8" name="Freeform 472"/>
            <p:cNvSpPr>
              <a:spLocks/>
            </p:cNvSpPr>
            <p:nvPr/>
          </p:nvSpPr>
          <p:spPr bwMode="auto">
            <a:xfrm>
              <a:off x="21011401" y="8039360"/>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9" name="Oval 473"/>
            <p:cNvSpPr>
              <a:spLocks noChangeArrowheads="1"/>
            </p:cNvSpPr>
            <p:nvPr/>
          </p:nvSpPr>
          <p:spPr bwMode="auto">
            <a:xfrm>
              <a:off x="21011401" y="7788207"/>
              <a:ext cx="1529748" cy="456642"/>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0" name="Oval 474"/>
            <p:cNvSpPr>
              <a:spLocks noChangeArrowheads="1"/>
            </p:cNvSpPr>
            <p:nvPr/>
          </p:nvSpPr>
          <p:spPr bwMode="auto">
            <a:xfrm>
              <a:off x="21216890" y="7856703"/>
              <a:ext cx="1095939"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1" name="Oval 475"/>
            <p:cNvSpPr>
              <a:spLocks noChangeArrowheads="1"/>
            </p:cNvSpPr>
            <p:nvPr/>
          </p:nvSpPr>
          <p:spPr bwMode="auto">
            <a:xfrm>
              <a:off x="21262554" y="7902367"/>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2" name="Freeform 476"/>
            <p:cNvSpPr>
              <a:spLocks/>
            </p:cNvSpPr>
            <p:nvPr/>
          </p:nvSpPr>
          <p:spPr bwMode="auto">
            <a:xfrm>
              <a:off x="21011401" y="7696879"/>
              <a:ext cx="1529748" cy="570802"/>
            </a:xfrm>
            <a:custGeom>
              <a:avLst/>
              <a:gdLst>
                <a:gd name="T0" fmla="*/ 67 w 67"/>
                <a:gd name="T1" fmla="*/ 9 h 25"/>
                <a:gd name="T2" fmla="*/ 0 w 67"/>
                <a:gd name="T3" fmla="*/ 9 h 25"/>
                <a:gd name="T4" fmla="*/ 0 w 67"/>
                <a:gd name="T5" fmla="*/ 6 h 25"/>
                <a:gd name="T6" fmla="*/ 33 w 67"/>
                <a:gd name="T7" fmla="*/ 0 h 25"/>
                <a:gd name="T8" fmla="*/ 67 w 67"/>
                <a:gd name="T9" fmla="*/ 6 h 25"/>
                <a:gd name="T10" fmla="*/ 67 w 67"/>
                <a:gd name="T11" fmla="*/ 9 h 25"/>
              </a:gdLst>
              <a:ahLst/>
              <a:cxnLst>
                <a:cxn ang="0">
                  <a:pos x="T0" y="T1"/>
                </a:cxn>
                <a:cxn ang="0">
                  <a:pos x="T2" y="T3"/>
                </a:cxn>
                <a:cxn ang="0">
                  <a:pos x="T4" y="T5"/>
                </a:cxn>
                <a:cxn ang="0">
                  <a:pos x="T6" y="T7"/>
                </a:cxn>
                <a:cxn ang="0">
                  <a:pos x="T8" y="T9"/>
                </a:cxn>
                <a:cxn ang="0">
                  <a:pos x="T10" y="T11"/>
                </a:cxn>
              </a:cxnLst>
              <a:rect l="0" t="0" r="r" b="b"/>
              <a:pathLst>
                <a:path w="67" h="25">
                  <a:moveTo>
                    <a:pt x="67" y="9"/>
                  </a:moveTo>
                  <a:cubicBezTo>
                    <a:pt x="67" y="25"/>
                    <a:pt x="0" y="25"/>
                    <a:pt x="0" y="9"/>
                  </a:cubicBezTo>
                  <a:cubicBezTo>
                    <a:pt x="0" y="6"/>
                    <a:pt x="0" y="6"/>
                    <a:pt x="0" y="6"/>
                  </a:cubicBezTo>
                  <a:cubicBezTo>
                    <a:pt x="33" y="0"/>
                    <a:pt x="33" y="0"/>
                    <a:pt x="33" y="0"/>
                  </a:cubicBezTo>
                  <a:cubicBezTo>
                    <a:pt x="67" y="6"/>
                    <a:pt x="67" y="6"/>
                    <a:pt x="67" y="6"/>
                  </a:cubicBezTo>
                  <a:lnTo>
                    <a:pt x="67" y="9"/>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3" name="Freeform 477"/>
            <p:cNvSpPr>
              <a:spLocks/>
            </p:cNvSpPr>
            <p:nvPr/>
          </p:nvSpPr>
          <p:spPr bwMode="auto">
            <a:xfrm>
              <a:off x="21011401" y="7856703"/>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4" name="Oval 478"/>
            <p:cNvSpPr>
              <a:spLocks noChangeArrowheads="1"/>
            </p:cNvSpPr>
            <p:nvPr/>
          </p:nvSpPr>
          <p:spPr bwMode="auto">
            <a:xfrm>
              <a:off x="21011401" y="7605551"/>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5" name="Oval 479"/>
            <p:cNvSpPr>
              <a:spLocks noChangeArrowheads="1"/>
            </p:cNvSpPr>
            <p:nvPr/>
          </p:nvSpPr>
          <p:spPr bwMode="auto">
            <a:xfrm>
              <a:off x="21216890" y="7674046"/>
              <a:ext cx="1095939" cy="251152"/>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6" name="Oval 480"/>
            <p:cNvSpPr>
              <a:spLocks noChangeArrowheads="1"/>
            </p:cNvSpPr>
            <p:nvPr/>
          </p:nvSpPr>
          <p:spPr bwMode="auto">
            <a:xfrm>
              <a:off x="21262554" y="7719710"/>
              <a:ext cx="1004611" cy="205488"/>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7" name="Freeform 481"/>
            <p:cNvSpPr>
              <a:spLocks/>
            </p:cNvSpPr>
            <p:nvPr/>
          </p:nvSpPr>
          <p:spPr bwMode="auto">
            <a:xfrm>
              <a:off x="21011401" y="7514222"/>
              <a:ext cx="1529748" cy="570802"/>
            </a:xfrm>
            <a:custGeom>
              <a:avLst/>
              <a:gdLst>
                <a:gd name="T0" fmla="*/ 67 w 67"/>
                <a:gd name="T1" fmla="*/ 9 h 25"/>
                <a:gd name="T2" fmla="*/ 0 w 67"/>
                <a:gd name="T3" fmla="*/ 9 h 25"/>
                <a:gd name="T4" fmla="*/ 0 w 67"/>
                <a:gd name="T5" fmla="*/ 6 h 25"/>
                <a:gd name="T6" fmla="*/ 33 w 67"/>
                <a:gd name="T7" fmla="*/ 0 h 25"/>
                <a:gd name="T8" fmla="*/ 67 w 67"/>
                <a:gd name="T9" fmla="*/ 6 h 25"/>
                <a:gd name="T10" fmla="*/ 67 w 67"/>
                <a:gd name="T11" fmla="*/ 9 h 25"/>
              </a:gdLst>
              <a:ahLst/>
              <a:cxnLst>
                <a:cxn ang="0">
                  <a:pos x="T0" y="T1"/>
                </a:cxn>
                <a:cxn ang="0">
                  <a:pos x="T2" y="T3"/>
                </a:cxn>
                <a:cxn ang="0">
                  <a:pos x="T4" y="T5"/>
                </a:cxn>
                <a:cxn ang="0">
                  <a:pos x="T6" y="T7"/>
                </a:cxn>
                <a:cxn ang="0">
                  <a:pos x="T8" y="T9"/>
                </a:cxn>
                <a:cxn ang="0">
                  <a:pos x="T10" y="T11"/>
                </a:cxn>
              </a:cxnLst>
              <a:rect l="0" t="0" r="r" b="b"/>
              <a:pathLst>
                <a:path w="67" h="25">
                  <a:moveTo>
                    <a:pt x="67" y="9"/>
                  </a:moveTo>
                  <a:cubicBezTo>
                    <a:pt x="67" y="25"/>
                    <a:pt x="0" y="25"/>
                    <a:pt x="0" y="9"/>
                  </a:cubicBezTo>
                  <a:cubicBezTo>
                    <a:pt x="0" y="6"/>
                    <a:pt x="0" y="6"/>
                    <a:pt x="0" y="6"/>
                  </a:cubicBezTo>
                  <a:cubicBezTo>
                    <a:pt x="33" y="0"/>
                    <a:pt x="33" y="0"/>
                    <a:pt x="33" y="0"/>
                  </a:cubicBezTo>
                  <a:cubicBezTo>
                    <a:pt x="67" y="6"/>
                    <a:pt x="67" y="6"/>
                    <a:pt x="67" y="6"/>
                  </a:cubicBezTo>
                  <a:lnTo>
                    <a:pt x="67" y="9"/>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8" name="Freeform 482"/>
            <p:cNvSpPr>
              <a:spLocks/>
            </p:cNvSpPr>
            <p:nvPr/>
          </p:nvSpPr>
          <p:spPr bwMode="auto">
            <a:xfrm>
              <a:off x="21011401" y="7674046"/>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9" name="Oval 483"/>
            <p:cNvSpPr>
              <a:spLocks noChangeArrowheads="1"/>
            </p:cNvSpPr>
            <p:nvPr/>
          </p:nvSpPr>
          <p:spPr bwMode="auto">
            <a:xfrm>
              <a:off x="21011401" y="7422894"/>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0" name="Oval 484"/>
            <p:cNvSpPr>
              <a:spLocks noChangeArrowheads="1"/>
            </p:cNvSpPr>
            <p:nvPr/>
          </p:nvSpPr>
          <p:spPr bwMode="auto">
            <a:xfrm>
              <a:off x="21216890" y="7491389"/>
              <a:ext cx="1095939" cy="251152"/>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1" name="Oval 485"/>
            <p:cNvSpPr>
              <a:spLocks noChangeArrowheads="1"/>
            </p:cNvSpPr>
            <p:nvPr/>
          </p:nvSpPr>
          <p:spPr bwMode="auto">
            <a:xfrm>
              <a:off x="21262554" y="7514222"/>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2" name="Freeform 486"/>
            <p:cNvSpPr>
              <a:spLocks/>
            </p:cNvSpPr>
            <p:nvPr/>
          </p:nvSpPr>
          <p:spPr bwMode="auto">
            <a:xfrm>
              <a:off x="22541150" y="9820260"/>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3" name="Freeform 487"/>
            <p:cNvSpPr>
              <a:spLocks/>
            </p:cNvSpPr>
            <p:nvPr/>
          </p:nvSpPr>
          <p:spPr bwMode="auto">
            <a:xfrm>
              <a:off x="22541150" y="10002917"/>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4" name="Oval 488"/>
            <p:cNvSpPr>
              <a:spLocks noChangeArrowheads="1"/>
            </p:cNvSpPr>
            <p:nvPr/>
          </p:nvSpPr>
          <p:spPr bwMode="auto">
            <a:xfrm>
              <a:off x="22541150" y="9728933"/>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5" name="Oval 489"/>
            <p:cNvSpPr>
              <a:spLocks noChangeArrowheads="1"/>
            </p:cNvSpPr>
            <p:nvPr/>
          </p:nvSpPr>
          <p:spPr bwMode="auto">
            <a:xfrm>
              <a:off x="22792302" y="9797429"/>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6" name="Oval 490"/>
            <p:cNvSpPr>
              <a:spLocks noChangeArrowheads="1"/>
            </p:cNvSpPr>
            <p:nvPr/>
          </p:nvSpPr>
          <p:spPr bwMode="auto">
            <a:xfrm>
              <a:off x="22837966" y="9843093"/>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7" name="Freeform 491"/>
            <p:cNvSpPr>
              <a:spLocks/>
            </p:cNvSpPr>
            <p:nvPr/>
          </p:nvSpPr>
          <p:spPr bwMode="auto">
            <a:xfrm>
              <a:off x="22541150" y="9614772"/>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8" name="Freeform 492"/>
            <p:cNvSpPr>
              <a:spLocks/>
            </p:cNvSpPr>
            <p:nvPr/>
          </p:nvSpPr>
          <p:spPr bwMode="auto">
            <a:xfrm>
              <a:off x="22541150" y="9797429"/>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9" name="Oval 493"/>
            <p:cNvSpPr>
              <a:spLocks noChangeArrowheads="1"/>
            </p:cNvSpPr>
            <p:nvPr/>
          </p:nvSpPr>
          <p:spPr bwMode="auto">
            <a:xfrm>
              <a:off x="22541150" y="9546276"/>
              <a:ext cx="1693379" cy="456642"/>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0" name="Oval 494"/>
            <p:cNvSpPr>
              <a:spLocks noChangeArrowheads="1"/>
            </p:cNvSpPr>
            <p:nvPr/>
          </p:nvSpPr>
          <p:spPr bwMode="auto">
            <a:xfrm>
              <a:off x="22792302" y="9591941"/>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1" name="Oval 495"/>
            <p:cNvSpPr>
              <a:spLocks noChangeArrowheads="1"/>
            </p:cNvSpPr>
            <p:nvPr/>
          </p:nvSpPr>
          <p:spPr bwMode="auto">
            <a:xfrm>
              <a:off x="22837966" y="9637605"/>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2" name="Freeform 496"/>
            <p:cNvSpPr>
              <a:spLocks/>
            </p:cNvSpPr>
            <p:nvPr/>
          </p:nvSpPr>
          <p:spPr bwMode="auto">
            <a:xfrm>
              <a:off x="22541150" y="9409284"/>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3" name="Freeform 497"/>
            <p:cNvSpPr>
              <a:spLocks/>
            </p:cNvSpPr>
            <p:nvPr/>
          </p:nvSpPr>
          <p:spPr bwMode="auto">
            <a:xfrm>
              <a:off x="22541150" y="9614772"/>
              <a:ext cx="1693379" cy="456642"/>
            </a:xfrm>
            <a:custGeom>
              <a:avLst/>
              <a:gdLst>
                <a:gd name="T0" fmla="*/ 74 w 74"/>
                <a:gd name="T1" fmla="*/ 0 h 20"/>
                <a:gd name="T2" fmla="*/ 74 w 74"/>
                <a:gd name="T3" fmla="*/ 5 h 20"/>
                <a:gd name="T4" fmla="*/ 0 w 74"/>
                <a:gd name="T5" fmla="*/ 5 h 20"/>
                <a:gd name="T6" fmla="*/ 0 w 74"/>
                <a:gd name="T7" fmla="*/ 0 h 20"/>
                <a:gd name="T8" fmla="*/ 74 w 74"/>
                <a:gd name="T9" fmla="*/ 0 h 20"/>
              </a:gdLst>
              <a:ahLst/>
              <a:cxnLst>
                <a:cxn ang="0">
                  <a:pos x="T0" y="T1"/>
                </a:cxn>
                <a:cxn ang="0">
                  <a:pos x="T2" y="T3"/>
                </a:cxn>
                <a:cxn ang="0">
                  <a:pos x="T4" y="T5"/>
                </a:cxn>
                <a:cxn ang="0">
                  <a:pos x="T6" y="T7"/>
                </a:cxn>
                <a:cxn ang="0">
                  <a:pos x="T8" y="T9"/>
                </a:cxn>
              </a:cxnLst>
              <a:rect l="0" t="0" r="r" b="b"/>
              <a:pathLst>
                <a:path w="74" h="20">
                  <a:moveTo>
                    <a:pt x="74" y="0"/>
                  </a:moveTo>
                  <a:cubicBezTo>
                    <a:pt x="74" y="5"/>
                    <a:pt x="74" y="5"/>
                    <a:pt x="74" y="5"/>
                  </a:cubicBezTo>
                  <a:cubicBezTo>
                    <a:pt x="74" y="20"/>
                    <a:pt x="0" y="20"/>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4" name="Oval 498"/>
            <p:cNvSpPr>
              <a:spLocks noChangeArrowheads="1"/>
            </p:cNvSpPr>
            <p:nvPr/>
          </p:nvSpPr>
          <p:spPr bwMode="auto">
            <a:xfrm>
              <a:off x="22541150" y="9340787"/>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5" name="Oval 499"/>
            <p:cNvSpPr>
              <a:spLocks noChangeArrowheads="1"/>
            </p:cNvSpPr>
            <p:nvPr/>
          </p:nvSpPr>
          <p:spPr bwMode="auto">
            <a:xfrm>
              <a:off x="22792302" y="9409284"/>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6" name="Oval 500"/>
            <p:cNvSpPr>
              <a:spLocks noChangeArrowheads="1"/>
            </p:cNvSpPr>
            <p:nvPr/>
          </p:nvSpPr>
          <p:spPr bwMode="auto">
            <a:xfrm>
              <a:off x="22837966" y="9432115"/>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7" name="Freeform 501"/>
            <p:cNvSpPr>
              <a:spLocks/>
            </p:cNvSpPr>
            <p:nvPr/>
          </p:nvSpPr>
          <p:spPr bwMode="auto">
            <a:xfrm>
              <a:off x="22541150" y="9203794"/>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8" name="Freeform 502"/>
            <p:cNvSpPr>
              <a:spLocks/>
            </p:cNvSpPr>
            <p:nvPr/>
          </p:nvSpPr>
          <p:spPr bwMode="auto">
            <a:xfrm>
              <a:off x="22541150" y="9409284"/>
              <a:ext cx="1693379" cy="456642"/>
            </a:xfrm>
            <a:custGeom>
              <a:avLst/>
              <a:gdLst>
                <a:gd name="T0" fmla="*/ 74 w 74"/>
                <a:gd name="T1" fmla="*/ 0 h 20"/>
                <a:gd name="T2" fmla="*/ 74 w 74"/>
                <a:gd name="T3" fmla="*/ 5 h 20"/>
                <a:gd name="T4" fmla="*/ 0 w 74"/>
                <a:gd name="T5" fmla="*/ 5 h 20"/>
                <a:gd name="T6" fmla="*/ 0 w 74"/>
                <a:gd name="T7" fmla="*/ 0 h 20"/>
                <a:gd name="T8" fmla="*/ 74 w 74"/>
                <a:gd name="T9" fmla="*/ 0 h 20"/>
              </a:gdLst>
              <a:ahLst/>
              <a:cxnLst>
                <a:cxn ang="0">
                  <a:pos x="T0" y="T1"/>
                </a:cxn>
                <a:cxn ang="0">
                  <a:pos x="T2" y="T3"/>
                </a:cxn>
                <a:cxn ang="0">
                  <a:pos x="T4" y="T5"/>
                </a:cxn>
                <a:cxn ang="0">
                  <a:pos x="T6" y="T7"/>
                </a:cxn>
                <a:cxn ang="0">
                  <a:pos x="T8" y="T9"/>
                </a:cxn>
              </a:cxnLst>
              <a:rect l="0" t="0" r="r" b="b"/>
              <a:pathLst>
                <a:path w="74" h="20">
                  <a:moveTo>
                    <a:pt x="74" y="0"/>
                  </a:moveTo>
                  <a:cubicBezTo>
                    <a:pt x="74" y="5"/>
                    <a:pt x="74" y="5"/>
                    <a:pt x="74" y="5"/>
                  </a:cubicBezTo>
                  <a:cubicBezTo>
                    <a:pt x="74" y="20"/>
                    <a:pt x="0" y="20"/>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9" name="Oval 503"/>
            <p:cNvSpPr>
              <a:spLocks noChangeArrowheads="1"/>
            </p:cNvSpPr>
            <p:nvPr/>
          </p:nvSpPr>
          <p:spPr bwMode="auto">
            <a:xfrm>
              <a:off x="22541150" y="9135299"/>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0" name="Oval 504"/>
            <p:cNvSpPr>
              <a:spLocks noChangeArrowheads="1"/>
            </p:cNvSpPr>
            <p:nvPr/>
          </p:nvSpPr>
          <p:spPr bwMode="auto">
            <a:xfrm>
              <a:off x="22792302" y="9203794"/>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1" name="Oval 505"/>
            <p:cNvSpPr>
              <a:spLocks noChangeArrowheads="1"/>
            </p:cNvSpPr>
            <p:nvPr/>
          </p:nvSpPr>
          <p:spPr bwMode="auto">
            <a:xfrm>
              <a:off x="22837966" y="9226627"/>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2" name="Freeform 506"/>
            <p:cNvSpPr>
              <a:spLocks/>
            </p:cNvSpPr>
            <p:nvPr/>
          </p:nvSpPr>
          <p:spPr bwMode="auto">
            <a:xfrm>
              <a:off x="22541150" y="9021139"/>
              <a:ext cx="1693379" cy="616466"/>
            </a:xfrm>
            <a:custGeom>
              <a:avLst/>
              <a:gdLst>
                <a:gd name="T0" fmla="*/ 74 w 74"/>
                <a:gd name="T1" fmla="*/ 10 h 27"/>
                <a:gd name="T2" fmla="*/ 0 w 74"/>
                <a:gd name="T3" fmla="*/ 10 h 27"/>
                <a:gd name="T4" fmla="*/ 0 w 74"/>
                <a:gd name="T5" fmla="*/ 6 h 27"/>
                <a:gd name="T6" fmla="*/ 37 w 74"/>
                <a:gd name="T7" fmla="*/ 0 h 27"/>
                <a:gd name="T8" fmla="*/ 74 w 74"/>
                <a:gd name="T9" fmla="*/ 6 h 27"/>
                <a:gd name="T10" fmla="*/ 74 w 74"/>
                <a:gd name="T11" fmla="*/ 10 h 27"/>
              </a:gdLst>
              <a:ahLst/>
              <a:cxnLst>
                <a:cxn ang="0">
                  <a:pos x="T0" y="T1"/>
                </a:cxn>
                <a:cxn ang="0">
                  <a:pos x="T2" y="T3"/>
                </a:cxn>
                <a:cxn ang="0">
                  <a:pos x="T4" y="T5"/>
                </a:cxn>
                <a:cxn ang="0">
                  <a:pos x="T6" y="T7"/>
                </a:cxn>
                <a:cxn ang="0">
                  <a:pos x="T8" y="T9"/>
                </a:cxn>
                <a:cxn ang="0">
                  <a:pos x="T10" y="T11"/>
                </a:cxn>
              </a:cxnLst>
              <a:rect l="0" t="0" r="r" b="b"/>
              <a:pathLst>
                <a:path w="74" h="27">
                  <a:moveTo>
                    <a:pt x="74" y="10"/>
                  </a:moveTo>
                  <a:cubicBezTo>
                    <a:pt x="74" y="27"/>
                    <a:pt x="0" y="27"/>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3" name="Freeform 507"/>
            <p:cNvSpPr>
              <a:spLocks/>
            </p:cNvSpPr>
            <p:nvPr/>
          </p:nvSpPr>
          <p:spPr bwMode="auto">
            <a:xfrm>
              <a:off x="22541150" y="9203794"/>
              <a:ext cx="1693379" cy="456642"/>
            </a:xfrm>
            <a:custGeom>
              <a:avLst/>
              <a:gdLst>
                <a:gd name="T0" fmla="*/ 74 w 74"/>
                <a:gd name="T1" fmla="*/ 0 h 20"/>
                <a:gd name="T2" fmla="*/ 74 w 74"/>
                <a:gd name="T3" fmla="*/ 5 h 20"/>
                <a:gd name="T4" fmla="*/ 0 w 74"/>
                <a:gd name="T5" fmla="*/ 5 h 20"/>
                <a:gd name="T6" fmla="*/ 0 w 74"/>
                <a:gd name="T7" fmla="*/ 0 h 20"/>
                <a:gd name="T8" fmla="*/ 74 w 74"/>
                <a:gd name="T9" fmla="*/ 0 h 20"/>
              </a:gdLst>
              <a:ahLst/>
              <a:cxnLst>
                <a:cxn ang="0">
                  <a:pos x="T0" y="T1"/>
                </a:cxn>
                <a:cxn ang="0">
                  <a:pos x="T2" y="T3"/>
                </a:cxn>
                <a:cxn ang="0">
                  <a:pos x="T4" y="T5"/>
                </a:cxn>
                <a:cxn ang="0">
                  <a:pos x="T6" y="T7"/>
                </a:cxn>
                <a:cxn ang="0">
                  <a:pos x="T8" y="T9"/>
                </a:cxn>
              </a:cxnLst>
              <a:rect l="0" t="0" r="r" b="b"/>
              <a:pathLst>
                <a:path w="74" h="20">
                  <a:moveTo>
                    <a:pt x="74" y="0"/>
                  </a:moveTo>
                  <a:cubicBezTo>
                    <a:pt x="74" y="5"/>
                    <a:pt x="74" y="5"/>
                    <a:pt x="74" y="5"/>
                  </a:cubicBezTo>
                  <a:cubicBezTo>
                    <a:pt x="74" y="20"/>
                    <a:pt x="0" y="20"/>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4" name="Oval 508"/>
            <p:cNvSpPr>
              <a:spLocks noChangeArrowheads="1"/>
            </p:cNvSpPr>
            <p:nvPr/>
          </p:nvSpPr>
          <p:spPr bwMode="auto">
            <a:xfrm>
              <a:off x="22541150" y="8929811"/>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5" name="Oval 509"/>
            <p:cNvSpPr>
              <a:spLocks noChangeArrowheads="1"/>
            </p:cNvSpPr>
            <p:nvPr/>
          </p:nvSpPr>
          <p:spPr bwMode="auto">
            <a:xfrm>
              <a:off x="22792302" y="8998306"/>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6" name="Oval 510"/>
            <p:cNvSpPr>
              <a:spLocks noChangeArrowheads="1"/>
            </p:cNvSpPr>
            <p:nvPr/>
          </p:nvSpPr>
          <p:spPr bwMode="auto">
            <a:xfrm>
              <a:off x="22837966" y="9021139"/>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7" name="Freeform 511"/>
            <p:cNvSpPr>
              <a:spLocks/>
            </p:cNvSpPr>
            <p:nvPr/>
          </p:nvSpPr>
          <p:spPr bwMode="auto">
            <a:xfrm>
              <a:off x="22541150" y="8815649"/>
              <a:ext cx="1693379" cy="616466"/>
            </a:xfrm>
            <a:custGeom>
              <a:avLst/>
              <a:gdLst>
                <a:gd name="T0" fmla="*/ 74 w 74"/>
                <a:gd name="T1" fmla="*/ 10 h 27"/>
                <a:gd name="T2" fmla="*/ 0 w 74"/>
                <a:gd name="T3" fmla="*/ 10 h 27"/>
                <a:gd name="T4" fmla="*/ 0 w 74"/>
                <a:gd name="T5" fmla="*/ 6 h 27"/>
                <a:gd name="T6" fmla="*/ 37 w 74"/>
                <a:gd name="T7" fmla="*/ 0 h 27"/>
                <a:gd name="T8" fmla="*/ 74 w 74"/>
                <a:gd name="T9" fmla="*/ 6 h 27"/>
                <a:gd name="T10" fmla="*/ 74 w 74"/>
                <a:gd name="T11" fmla="*/ 10 h 27"/>
              </a:gdLst>
              <a:ahLst/>
              <a:cxnLst>
                <a:cxn ang="0">
                  <a:pos x="T0" y="T1"/>
                </a:cxn>
                <a:cxn ang="0">
                  <a:pos x="T2" y="T3"/>
                </a:cxn>
                <a:cxn ang="0">
                  <a:pos x="T4" y="T5"/>
                </a:cxn>
                <a:cxn ang="0">
                  <a:pos x="T6" y="T7"/>
                </a:cxn>
                <a:cxn ang="0">
                  <a:pos x="T8" y="T9"/>
                </a:cxn>
                <a:cxn ang="0">
                  <a:pos x="T10" y="T11"/>
                </a:cxn>
              </a:cxnLst>
              <a:rect l="0" t="0" r="r" b="b"/>
              <a:pathLst>
                <a:path w="74" h="27">
                  <a:moveTo>
                    <a:pt x="74" y="10"/>
                  </a:moveTo>
                  <a:cubicBezTo>
                    <a:pt x="74" y="27"/>
                    <a:pt x="0" y="27"/>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8" name="Freeform 512"/>
            <p:cNvSpPr>
              <a:spLocks/>
            </p:cNvSpPr>
            <p:nvPr/>
          </p:nvSpPr>
          <p:spPr bwMode="auto">
            <a:xfrm>
              <a:off x="22541150" y="8998306"/>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9" name="Oval 513"/>
            <p:cNvSpPr>
              <a:spLocks noChangeArrowheads="1"/>
            </p:cNvSpPr>
            <p:nvPr/>
          </p:nvSpPr>
          <p:spPr bwMode="auto">
            <a:xfrm>
              <a:off x="22541150" y="8724321"/>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0" name="Oval 514"/>
            <p:cNvSpPr>
              <a:spLocks noChangeArrowheads="1"/>
            </p:cNvSpPr>
            <p:nvPr/>
          </p:nvSpPr>
          <p:spPr bwMode="auto">
            <a:xfrm>
              <a:off x="22792302" y="8792818"/>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1" name="Oval 515"/>
            <p:cNvSpPr>
              <a:spLocks noChangeArrowheads="1"/>
            </p:cNvSpPr>
            <p:nvPr/>
          </p:nvSpPr>
          <p:spPr bwMode="auto">
            <a:xfrm>
              <a:off x="22837966" y="8815649"/>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2" name="Freeform 516"/>
            <p:cNvSpPr>
              <a:spLocks/>
            </p:cNvSpPr>
            <p:nvPr/>
          </p:nvSpPr>
          <p:spPr bwMode="auto">
            <a:xfrm>
              <a:off x="22541150" y="8610161"/>
              <a:ext cx="1693379" cy="616466"/>
            </a:xfrm>
            <a:custGeom>
              <a:avLst/>
              <a:gdLst>
                <a:gd name="T0" fmla="*/ 74 w 74"/>
                <a:gd name="T1" fmla="*/ 10 h 27"/>
                <a:gd name="T2" fmla="*/ 0 w 74"/>
                <a:gd name="T3" fmla="*/ 10 h 27"/>
                <a:gd name="T4" fmla="*/ 0 w 74"/>
                <a:gd name="T5" fmla="*/ 6 h 27"/>
                <a:gd name="T6" fmla="*/ 37 w 74"/>
                <a:gd name="T7" fmla="*/ 0 h 27"/>
                <a:gd name="T8" fmla="*/ 74 w 74"/>
                <a:gd name="T9" fmla="*/ 6 h 27"/>
                <a:gd name="T10" fmla="*/ 74 w 74"/>
                <a:gd name="T11" fmla="*/ 10 h 27"/>
              </a:gdLst>
              <a:ahLst/>
              <a:cxnLst>
                <a:cxn ang="0">
                  <a:pos x="T0" y="T1"/>
                </a:cxn>
                <a:cxn ang="0">
                  <a:pos x="T2" y="T3"/>
                </a:cxn>
                <a:cxn ang="0">
                  <a:pos x="T4" y="T5"/>
                </a:cxn>
                <a:cxn ang="0">
                  <a:pos x="T6" y="T7"/>
                </a:cxn>
                <a:cxn ang="0">
                  <a:pos x="T8" y="T9"/>
                </a:cxn>
                <a:cxn ang="0">
                  <a:pos x="T10" y="T11"/>
                </a:cxn>
              </a:cxnLst>
              <a:rect l="0" t="0" r="r" b="b"/>
              <a:pathLst>
                <a:path w="74" h="27">
                  <a:moveTo>
                    <a:pt x="74" y="10"/>
                  </a:moveTo>
                  <a:cubicBezTo>
                    <a:pt x="74" y="27"/>
                    <a:pt x="0" y="27"/>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3" name="Freeform 517"/>
            <p:cNvSpPr>
              <a:spLocks/>
            </p:cNvSpPr>
            <p:nvPr/>
          </p:nvSpPr>
          <p:spPr bwMode="auto">
            <a:xfrm>
              <a:off x="22541150" y="8792818"/>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4" name="Oval 518"/>
            <p:cNvSpPr>
              <a:spLocks noChangeArrowheads="1"/>
            </p:cNvSpPr>
            <p:nvPr/>
          </p:nvSpPr>
          <p:spPr bwMode="auto">
            <a:xfrm>
              <a:off x="22541150" y="8518833"/>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5" name="Oval 519"/>
            <p:cNvSpPr>
              <a:spLocks noChangeArrowheads="1"/>
            </p:cNvSpPr>
            <p:nvPr/>
          </p:nvSpPr>
          <p:spPr bwMode="auto">
            <a:xfrm>
              <a:off x="22792302" y="8587328"/>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6" name="Oval 520"/>
            <p:cNvSpPr>
              <a:spLocks noChangeArrowheads="1"/>
            </p:cNvSpPr>
            <p:nvPr/>
          </p:nvSpPr>
          <p:spPr bwMode="auto">
            <a:xfrm>
              <a:off x="22837966" y="8632993"/>
              <a:ext cx="1118772"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7" name="Freeform 521"/>
            <p:cNvSpPr>
              <a:spLocks/>
            </p:cNvSpPr>
            <p:nvPr/>
          </p:nvSpPr>
          <p:spPr bwMode="auto">
            <a:xfrm>
              <a:off x="22541150" y="8404673"/>
              <a:ext cx="1693379" cy="639297"/>
            </a:xfrm>
            <a:custGeom>
              <a:avLst/>
              <a:gdLst>
                <a:gd name="T0" fmla="*/ 74 w 74"/>
                <a:gd name="T1" fmla="*/ 10 h 28"/>
                <a:gd name="T2" fmla="*/ 0 w 74"/>
                <a:gd name="T3" fmla="*/ 10 h 28"/>
                <a:gd name="T4" fmla="*/ 0 w 74"/>
                <a:gd name="T5" fmla="*/ 7 h 28"/>
                <a:gd name="T6" fmla="*/ 37 w 74"/>
                <a:gd name="T7" fmla="*/ 0 h 28"/>
                <a:gd name="T8" fmla="*/ 74 w 74"/>
                <a:gd name="T9" fmla="*/ 7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7"/>
                    <a:pt x="0" y="7"/>
                    <a:pt x="0" y="7"/>
                  </a:cubicBezTo>
                  <a:cubicBezTo>
                    <a:pt x="37" y="0"/>
                    <a:pt x="37" y="0"/>
                    <a:pt x="37" y="0"/>
                  </a:cubicBezTo>
                  <a:cubicBezTo>
                    <a:pt x="74" y="7"/>
                    <a:pt x="74" y="7"/>
                    <a:pt x="74" y="7"/>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8" name="Freeform 522"/>
            <p:cNvSpPr>
              <a:spLocks/>
            </p:cNvSpPr>
            <p:nvPr/>
          </p:nvSpPr>
          <p:spPr bwMode="auto">
            <a:xfrm>
              <a:off x="22541150" y="8587328"/>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9" name="Oval 523"/>
            <p:cNvSpPr>
              <a:spLocks noChangeArrowheads="1"/>
            </p:cNvSpPr>
            <p:nvPr/>
          </p:nvSpPr>
          <p:spPr bwMode="auto">
            <a:xfrm>
              <a:off x="22541150" y="8313345"/>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0" name="Oval 524"/>
            <p:cNvSpPr>
              <a:spLocks noChangeArrowheads="1"/>
            </p:cNvSpPr>
            <p:nvPr/>
          </p:nvSpPr>
          <p:spPr bwMode="auto">
            <a:xfrm>
              <a:off x="22792302" y="8381840"/>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1" name="Oval 525"/>
            <p:cNvSpPr>
              <a:spLocks noChangeArrowheads="1"/>
            </p:cNvSpPr>
            <p:nvPr/>
          </p:nvSpPr>
          <p:spPr bwMode="auto">
            <a:xfrm>
              <a:off x="22837966" y="8427504"/>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2" name="Freeform 526"/>
            <p:cNvSpPr>
              <a:spLocks/>
            </p:cNvSpPr>
            <p:nvPr/>
          </p:nvSpPr>
          <p:spPr bwMode="auto">
            <a:xfrm>
              <a:off x="21308218" y="10071414"/>
              <a:ext cx="1689573" cy="616466"/>
            </a:xfrm>
            <a:custGeom>
              <a:avLst/>
              <a:gdLst>
                <a:gd name="T0" fmla="*/ 74 w 74"/>
                <a:gd name="T1" fmla="*/ 10 h 27"/>
                <a:gd name="T2" fmla="*/ 0 w 74"/>
                <a:gd name="T3" fmla="*/ 10 h 27"/>
                <a:gd name="T4" fmla="*/ 0 w 74"/>
                <a:gd name="T5" fmla="*/ 6 h 27"/>
                <a:gd name="T6" fmla="*/ 37 w 74"/>
                <a:gd name="T7" fmla="*/ 0 h 27"/>
                <a:gd name="T8" fmla="*/ 74 w 74"/>
                <a:gd name="T9" fmla="*/ 6 h 27"/>
                <a:gd name="T10" fmla="*/ 74 w 74"/>
                <a:gd name="T11" fmla="*/ 10 h 27"/>
              </a:gdLst>
              <a:ahLst/>
              <a:cxnLst>
                <a:cxn ang="0">
                  <a:pos x="T0" y="T1"/>
                </a:cxn>
                <a:cxn ang="0">
                  <a:pos x="T2" y="T3"/>
                </a:cxn>
                <a:cxn ang="0">
                  <a:pos x="T4" y="T5"/>
                </a:cxn>
                <a:cxn ang="0">
                  <a:pos x="T6" y="T7"/>
                </a:cxn>
                <a:cxn ang="0">
                  <a:pos x="T8" y="T9"/>
                </a:cxn>
                <a:cxn ang="0">
                  <a:pos x="T10" y="T11"/>
                </a:cxn>
              </a:cxnLst>
              <a:rect l="0" t="0" r="r" b="b"/>
              <a:pathLst>
                <a:path w="74" h="27">
                  <a:moveTo>
                    <a:pt x="74" y="10"/>
                  </a:moveTo>
                  <a:cubicBezTo>
                    <a:pt x="74" y="27"/>
                    <a:pt x="0" y="27"/>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3" name="Freeform 527"/>
            <p:cNvSpPr>
              <a:spLocks/>
            </p:cNvSpPr>
            <p:nvPr/>
          </p:nvSpPr>
          <p:spPr bwMode="auto">
            <a:xfrm>
              <a:off x="21308218" y="10254071"/>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4" name="Oval 528"/>
            <p:cNvSpPr>
              <a:spLocks noChangeArrowheads="1"/>
            </p:cNvSpPr>
            <p:nvPr/>
          </p:nvSpPr>
          <p:spPr bwMode="auto">
            <a:xfrm>
              <a:off x="21308218" y="9980085"/>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5" name="Oval 529"/>
            <p:cNvSpPr>
              <a:spLocks noChangeArrowheads="1"/>
            </p:cNvSpPr>
            <p:nvPr/>
          </p:nvSpPr>
          <p:spPr bwMode="auto">
            <a:xfrm>
              <a:off x="21536538" y="10048581"/>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6" name="Oval 530"/>
            <p:cNvSpPr>
              <a:spLocks noChangeArrowheads="1"/>
            </p:cNvSpPr>
            <p:nvPr/>
          </p:nvSpPr>
          <p:spPr bwMode="auto">
            <a:xfrm>
              <a:off x="21582202" y="10094245"/>
              <a:ext cx="1118772"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7" name="Freeform 531"/>
            <p:cNvSpPr>
              <a:spLocks/>
            </p:cNvSpPr>
            <p:nvPr/>
          </p:nvSpPr>
          <p:spPr bwMode="auto">
            <a:xfrm>
              <a:off x="21308218" y="9865924"/>
              <a:ext cx="1689573" cy="639297"/>
            </a:xfrm>
            <a:custGeom>
              <a:avLst/>
              <a:gdLst>
                <a:gd name="T0" fmla="*/ 74 w 74"/>
                <a:gd name="T1" fmla="*/ 10 h 28"/>
                <a:gd name="T2" fmla="*/ 0 w 74"/>
                <a:gd name="T3" fmla="*/ 10 h 28"/>
                <a:gd name="T4" fmla="*/ 0 w 74"/>
                <a:gd name="T5" fmla="*/ 6 h 28"/>
                <a:gd name="T6" fmla="*/ 37 w 74"/>
                <a:gd name="T7" fmla="*/ 0 h 28"/>
                <a:gd name="T8" fmla="*/ 74 w 74"/>
                <a:gd name="T9" fmla="*/ 6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8" name="Freeform 532"/>
            <p:cNvSpPr>
              <a:spLocks/>
            </p:cNvSpPr>
            <p:nvPr/>
          </p:nvSpPr>
          <p:spPr bwMode="auto">
            <a:xfrm>
              <a:off x="21308218" y="10048581"/>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9" name="Oval 533"/>
            <p:cNvSpPr>
              <a:spLocks noChangeArrowheads="1"/>
            </p:cNvSpPr>
            <p:nvPr/>
          </p:nvSpPr>
          <p:spPr bwMode="auto">
            <a:xfrm>
              <a:off x="21308218" y="9774597"/>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0" name="Oval 534"/>
            <p:cNvSpPr>
              <a:spLocks noChangeArrowheads="1"/>
            </p:cNvSpPr>
            <p:nvPr/>
          </p:nvSpPr>
          <p:spPr bwMode="auto">
            <a:xfrm>
              <a:off x="21536538" y="9843093"/>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1" name="Oval 535"/>
            <p:cNvSpPr>
              <a:spLocks noChangeArrowheads="1"/>
            </p:cNvSpPr>
            <p:nvPr/>
          </p:nvSpPr>
          <p:spPr bwMode="auto">
            <a:xfrm>
              <a:off x="21582202" y="9888757"/>
              <a:ext cx="1118772"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2" name="Freeform 536"/>
            <p:cNvSpPr>
              <a:spLocks/>
            </p:cNvSpPr>
            <p:nvPr/>
          </p:nvSpPr>
          <p:spPr bwMode="auto">
            <a:xfrm>
              <a:off x="21308218" y="9660436"/>
              <a:ext cx="1689573" cy="639297"/>
            </a:xfrm>
            <a:custGeom>
              <a:avLst/>
              <a:gdLst>
                <a:gd name="T0" fmla="*/ 74 w 74"/>
                <a:gd name="T1" fmla="*/ 10 h 28"/>
                <a:gd name="T2" fmla="*/ 0 w 74"/>
                <a:gd name="T3" fmla="*/ 10 h 28"/>
                <a:gd name="T4" fmla="*/ 0 w 74"/>
                <a:gd name="T5" fmla="*/ 7 h 28"/>
                <a:gd name="T6" fmla="*/ 37 w 74"/>
                <a:gd name="T7" fmla="*/ 0 h 28"/>
                <a:gd name="T8" fmla="*/ 74 w 74"/>
                <a:gd name="T9" fmla="*/ 7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7"/>
                    <a:pt x="0" y="7"/>
                    <a:pt x="0" y="7"/>
                  </a:cubicBezTo>
                  <a:cubicBezTo>
                    <a:pt x="37" y="0"/>
                    <a:pt x="37" y="0"/>
                    <a:pt x="37" y="0"/>
                  </a:cubicBezTo>
                  <a:cubicBezTo>
                    <a:pt x="74" y="7"/>
                    <a:pt x="74" y="7"/>
                    <a:pt x="74" y="7"/>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3" name="Freeform 537"/>
            <p:cNvSpPr>
              <a:spLocks/>
            </p:cNvSpPr>
            <p:nvPr/>
          </p:nvSpPr>
          <p:spPr bwMode="auto">
            <a:xfrm>
              <a:off x="21308218" y="9843093"/>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4" name="Oval 538"/>
            <p:cNvSpPr>
              <a:spLocks noChangeArrowheads="1"/>
            </p:cNvSpPr>
            <p:nvPr/>
          </p:nvSpPr>
          <p:spPr bwMode="auto">
            <a:xfrm>
              <a:off x="21308218" y="9569108"/>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5" name="Oval 539"/>
            <p:cNvSpPr>
              <a:spLocks noChangeArrowheads="1"/>
            </p:cNvSpPr>
            <p:nvPr/>
          </p:nvSpPr>
          <p:spPr bwMode="auto">
            <a:xfrm>
              <a:off x="21536538" y="9637605"/>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6" name="Oval 540"/>
            <p:cNvSpPr>
              <a:spLocks noChangeArrowheads="1"/>
            </p:cNvSpPr>
            <p:nvPr/>
          </p:nvSpPr>
          <p:spPr bwMode="auto">
            <a:xfrm>
              <a:off x="21582202" y="9683269"/>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7" name="Freeform 541"/>
            <p:cNvSpPr>
              <a:spLocks/>
            </p:cNvSpPr>
            <p:nvPr/>
          </p:nvSpPr>
          <p:spPr bwMode="auto">
            <a:xfrm>
              <a:off x="21308218" y="9454948"/>
              <a:ext cx="1689573" cy="639297"/>
            </a:xfrm>
            <a:custGeom>
              <a:avLst/>
              <a:gdLst>
                <a:gd name="T0" fmla="*/ 74 w 74"/>
                <a:gd name="T1" fmla="*/ 10 h 28"/>
                <a:gd name="T2" fmla="*/ 0 w 74"/>
                <a:gd name="T3" fmla="*/ 10 h 28"/>
                <a:gd name="T4" fmla="*/ 0 w 74"/>
                <a:gd name="T5" fmla="*/ 7 h 28"/>
                <a:gd name="T6" fmla="*/ 37 w 74"/>
                <a:gd name="T7" fmla="*/ 0 h 28"/>
                <a:gd name="T8" fmla="*/ 74 w 74"/>
                <a:gd name="T9" fmla="*/ 7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7"/>
                    <a:pt x="0" y="7"/>
                    <a:pt x="0" y="7"/>
                  </a:cubicBezTo>
                  <a:cubicBezTo>
                    <a:pt x="37" y="0"/>
                    <a:pt x="37" y="0"/>
                    <a:pt x="37" y="0"/>
                  </a:cubicBezTo>
                  <a:cubicBezTo>
                    <a:pt x="74" y="7"/>
                    <a:pt x="74" y="7"/>
                    <a:pt x="74" y="7"/>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8" name="Freeform 542"/>
            <p:cNvSpPr>
              <a:spLocks/>
            </p:cNvSpPr>
            <p:nvPr/>
          </p:nvSpPr>
          <p:spPr bwMode="auto">
            <a:xfrm>
              <a:off x="21308218" y="9637605"/>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9" name="Oval 543"/>
            <p:cNvSpPr>
              <a:spLocks noChangeArrowheads="1"/>
            </p:cNvSpPr>
            <p:nvPr/>
          </p:nvSpPr>
          <p:spPr bwMode="auto">
            <a:xfrm>
              <a:off x="21308218" y="9363620"/>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0" name="Oval 544"/>
            <p:cNvSpPr>
              <a:spLocks noChangeArrowheads="1"/>
            </p:cNvSpPr>
            <p:nvPr/>
          </p:nvSpPr>
          <p:spPr bwMode="auto">
            <a:xfrm>
              <a:off x="21536538" y="9432115"/>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1" name="Oval 545"/>
            <p:cNvSpPr>
              <a:spLocks noChangeArrowheads="1"/>
            </p:cNvSpPr>
            <p:nvPr/>
          </p:nvSpPr>
          <p:spPr bwMode="auto">
            <a:xfrm>
              <a:off x="21582202" y="9477779"/>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772" name="กลุ่ม 771"/>
          <p:cNvGrpSpPr/>
          <p:nvPr/>
        </p:nvGrpSpPr>
        <p:grpSpPr>
          <a:xfrm>
            <a:off x="9213919" y="3157054"/>
            <a:ext cx="2957022" cy="2377334"/>
            <a:chOff x="7787726" y="3278555"/>
            <a:chExt cx="2957022" cy="2377334"/>
          </a:xfrm>
        </p:grpSpPr>
        <p:grpSp>
          <p:nvGrpSpPr>
            <p:cNvPr id="773" name="กลุ่ม 772"/>
            <p:cNvGrpSpPr/>
            <p:nvPr/>
          </p:nvGrpSpPr>
          <p:grpSpPr>
            <a:xfrm>
              <a:off x="7818437" y="4057644"/>
              <a:ext cx="2926311" cy="1598245"/>
              <a:chOff x="3369676" y="2054898"/>
              <a:chExt cx="2926311" cy="1598245"/>
            </a:xfrm>
          </p:grpSpPr>
          <p:sp>
            <p:nvSpPr>
              <p:cNvPr id="815" name="Freeform 486"/>
              <p:cNvSpPr>
                <a:spLocks/>
              </p:cNvSpPr>
              <p:nvPr/>
            </p:nvSpPr>
            <p:spPr bwMode="auto">
              <a:xfrm>
                <a:off x="4602608" y="2739859"/>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6" name="Freeform 487"/>
              <p:cNvSpPr>
                <a:spLocks/>
              </p:cNvSpPr>
              <p:nvPr/>
            </p:nvSpPr>
            <p:spPr bwMode="auto">
              <a:xfrm>
                <a:off x="4602608" y="2922516"/>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7" name="Oval 488"/>
              <p:cNvSpPr>
                <a:spLocks noChangeArrowheads="1"/>
              </p:cNvSpPr>
              <p:nvPr/>
            </p:nvSpPr>
            <p:spPr bwMode="auto">
              <a:xfrm>
                <a:off x="4602608" y="2648532"/>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8" name="Oval 489"/>
              <p:cNvSpPr>
                <a:spLocks noChangeArrowheads="1"/>
              </p:cNvSpPr>
              <p:nvPr/>
            </p:nvSpPr>
            <p:spPr bwMode="auto">
              <a:xfrm>
                <a:off x="4853760" y="2717028"/>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9" name="Oval 490"/>
              <p:cNvSpPr>
                <a:spLocks noChangeArrowheads="1"/>
              </p:cNvSpPr>
              <p:nvPr/>
            </p:nvSpPr>
            <p:spPr bwMode="auto">
              <a:xfrm>
                <a:off x="4899424" y="2762692"/>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0" name="Freeform 491"/>
              <p:cNvSpPr>
                <a:spLocks/>
              </p:cNvSpPr>
              <p:nvPr/>
            </p:nvSpPr>
            <p:spPr bwMode="auto">
              <a:xfrm>
                <a:off x="4602608" y="2534371"/>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1" name="Freeform 492"/>
              <p:cNvSpPr>
                <a:spLocks/>
              </p:cNvSpPr>
              <p:nvPr/>
            </p:nvSpPr>
            <p:spPr bwMode="auto">
              <a:xfrm>
                <a:off x="4602608" y="2717028"/>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2" name="Oval 493"/>
              <p:cNvSpPr>
                <a:spLocks noChangeArrowheads="1"/>
              </p:cNvSpPr>
              <p:nvPr/>
            </p:nvSpPr>
            <p:spPr bwMode="auto">
              <a:xfrm>
                <a:off x="4602608" y="2465875"/>
                <a:ext cx="1693379" cy="456642"/>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3" name="Oval 494"/>
              <p:cNvSpPr>
                <a:spLocks noChangeArrowheads="1"/>
              </p:cNvSpPr>
              <p:nvPr/>
            </p:nvSpPr>
            <p:spPr bwMode="auto">
              <a:xfrm>
                <a:off x="4853760" y="2511540"/>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4" name="Oval 495"/>
              <p:cNvSpPr>
                <a:spLocks noChangeArrowheads="1"/>
              </p:cNvSpPr>
              <p:nvPr/>
            </p:nvSpPr>
            <p:spPr bwMode="auto">
              <a:xfrm>
                <a:off x="4899424" y="2557204"/>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5" name="Freeform 496"/>
              <p:cNvSpPr>
                <a:spLocks/>
              </p:cNvSpPr>
              <p:nvPr/>
            </p:nvSpPr>
            <p:spPr bwMode="auto">
              <a:xfrm>
                <a:off x="4602608" y="2328883"/>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6" name="Freeform 497"/>
              <p:cNvSpPr>
                <a:spLocks/>
              </p:cNvSpPr>
              <p:nvPr/>
            </p:nvSpPr>
            <p:spPr bwMode="auto">
              <a:xfrm>
                <a:off x="4602608" y="2534371"/>
                <a:ext cx="1693379" cy="456642"/>
              </a:xfrm>
              <a:custGeom>
                <a:avLst/>
                <a:gdLst>
                  <a:gd name="T0" fmla="*/ 74 w 74"/>
                  <a:gd name="T1" fmla="*/ 0 h 20"/>
                  <a:gd name="T2" fmla="*/ 74 w 74"/>
                  <a:gd name="T3" fmla="*/ 5 h 20"/>
                  <a:gd name="T4" fmla="*/ 0 w 74"/>
                  <a:gd name="T5" fmla="*/ 5 h 20"/>
                  <a:gd name="T6" fmla="*/ 0 w 74"/>
                  <a:gd name="T7" fmla="*/ 0 h 20"/>
                  <a:gd name="T8" fmla="*/ 74 w 74"/>
                  <a:gd name="T9" fmla="*/ 0 h 20"/>
                </a:gdLst>
                <a:ahLst/>
                <a:cxnLst>
                  <a:cxn ang="0">
                    <a:pos x="T0" y="T1"/>
                  </a:cxn>
                  <a:cxn ang="0">
                    <a:pos x="T2" y="T3"/>
                  </a:cxn>
                  <a:cxn ang="0">
                    <a:pos x="T4" y="T5"/>
                  </a:cxn>
                  <a:cxn ang="0">
                    <a:pos x="T6" y="T7"/>
                  </a:cxn>
                  <a:cxn ang="0">
                    <a:pos x="T8" y="T9"/>
                  </a:cxn>
                </a:cxnLst>
                <a:rect l="0" t="0" r="r" b="b"/>
                <a:pathLst>
                  <a:path w="74" h="20">
                    <a:moveTo>
                      <a:pt x="74" y="0"/>
                    </a:moveTo>
                    <a:cubicBezTo>
                      <a:pt x="74" y="5"/>
                      <a:pt x="74" y="5"/>
                      <a:pt x="74" y="5"/>
                    </a:cubicBezTo>
                    <a:cubicBezTo>
                      <a:pt x="74" y="20"/>
                      <a:pt x="0" y="20"/>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7" name="Oval 498"/>
              <p:cNvSpPr>
                <a:spLocks noChangeArrowheads="1"/>
              </p:cNvSpPr>
              <p:nvPr/>
            </p:nvSpPr>
            <p:spPr bwMode="auto">
              <a:xfrm>
                <a:off x="4602608" y="2260386"/>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8" name="Oval 499"/>
              <p:cNvSpPr>
                <a:spLocks noChangeArrowheads="1"/>
              </p:cNvSpPr>
              <p:nvPr/>
            </p:nvSpPr>
            <p:spPr bwMode="auto">
              <a:xfrm>
                <a:off x="4853760" y="2328883"/>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9" name="Oval 500"/>
              <p:cNvSpPr>
                <a:spLocks noChangeArrowheads="1"/>
              </p:cNvSpPr>
              <p:nvPr/>
            </p:nvSpPr>
            <p:spPr bwMode="auto">
              <a:xfrm>
                <a:off x="4899424" y="2351714"/>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0" name="Freeform 501"/>
              <p:cNvSpPr>
                <a:spLocks/>
              </p:cNvSpPr>
              <p:nvPr/>
            </p:nvSpPr>
            <p:spPr bwMode="auto">
              <a:xfrm>
                <a:off x="4602608" y="2123393"/>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1" name="Freeform 502"/>
              <p:cNvSpPr>
                <a:spLocks/>
              </p:cNvSpPr>
              <p:nvPr/>
            </p:nvSpPr>
            <p:spPr bwMode="auto">
              <a:xfrm>
                <a:off x="4602608" y="2328883"/>
                <a:ext cx="1693379" cy="456642"/>
              </a:xfrm>
              <a:custGeom>
                <a:avLst/>
                <a:gdLst>
                  <a:gd name="T0" fmla="*/ 74 w 74"/>
                  <a:gd name="T1" fmla="*/ 0 h 20"/>
                  <a:gd name="T2" fmla="*/ 74 w 74"/>
                  <a:gd name="T3" fmla="*/ 5 h 20"/>
                  <a:gd name="T4" fmla="*/ 0 w 74"/>
                  <a:gd name="T5" fmla="*/ 5 h 20"/>
                  <a:gd name="T6" fmla="*/ 0 w 74"/>
                  <a:gd name="T7" fmla="*/ 0 h 20"/>
                  <a:gd name="T8" fmla="*/ 74 w 74"/>
                  <a:gd name="T9" fmla="*/ 0 h 20"/>
                </a:gdLst>
                <a:ahLst/>
                <a:cxnLst>
                  <a:cxn ang="0">
                    <a:pos x="T0" y="T1"/>
                  </a:cxn>
                  <a:cxn ang="0">
                    <a:pos x="T2" y="T3"/>
                  </a:cxn>
                  <a:cxn ang="0">
                    <a:pos x="T4" y="T5"/>
                  </a:cxn>
                  <a:cxn ang="0">
                    <a:pos x="T6" y="T7"/>
                  </a:cxn>
                  <a:cxn ang="0">
                    <a:pos x="T8" y="T9"/>
                  </a:cxn>
                </a:cxnLst>
                <a:rect l="0" t="0" r="r" b="b"/>
                <a:pathLst>
                  <a:path w="74" h="20">
                    <a:moveTo>
                      <a:pt x="74" y="0"/>
                    </a:moveTo>
                    <a:cubicBezTo>
                      <a:pt x="74" y="5"/>
                      <a:pt x="74" y="5"/>
                      <a:pt x="74" y="5"/>
                    </a:cubicBezTo>
                    <a:cubicBezTo>
                      <a:pt x="74" y="20"/>
                      <a:pt x="0" y="20"/>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2" name="Oval 503"/>
              <p:cNvSpPr>
                <a:spLocks noChangeArrowheads="1"/>
              </p:cNvSpPr>
              <p:nvPr/>
            </p:nvSpPr>
            <p:spPr bwMode="auto">
              <a:xfrm>
                <a:off x="4602608" y="2054898"/>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3" name="Oval 504"/>
              <p:cNvSpPr>
                <a:spLocks noChangeArrowheads="1"/>
              </p:cNvSpPr>
              <p:nvPr/>
            </p:nvSpPr>
            <p:spPr bwMode="auto">
              <a:xfrm>
                <a:off x="4853760" y="2123393"/>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4" name="Oval 505"/>
              <p:cNvSpPr>
                <a:spLocks noChangeArrowheads="1"/>
              </p:cNvSpPr>
              <p:nvPr/>
            </p:nvSpPr>
            <p:spPr bwMode="auto">
              <a:xfrm>
                <a:off x="4899424" y="2146226"/>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5" name="Freeform 526"/>
              <p:cNvSpPr>
                <a:spLocks/>
              </p:cNvSpPr>
              <p:nvPr/>
            </p:nvSpPr>
            <p:spPr bwMode="auto">
              <a:xfrm>
                <a:off x="3369676" y="2991013"/>
                <a:ext cx="1689573" cy="616466"/>
              </a:xfrm>
              <a:custGeom>
                <a:avLst/>
                <a:gdLst>
                  <a:gd name="T0" fmla="*/ 74 w 74"/>
                  <a:gd name="T1" fmla="*/ 10 h 27"/>
                  <a:gd name="T2" fmla="*/ 0 w 74"/>
                  <a:gd name="T3" fmla="*/ 10 h 27"/>
                  <a:gd name="T4" fmla="*/ 0 w 74"/>
                  <a:gd name="T5" fmla="*/ 6 h 27"/>
                  <a:gd name="T6" fmla="*/ 37 w 74"/>
                  <a:gd name="T7" fmla="*/ 0 h 27"/>
                  <a:gd name="T8" fmla="*/ 74 w 74"/>
                  <a:gd name="T9" fmla="*/ 6 h 27"/>
                  <a:gd name="T10" fmla="*/ 74 w 74"/>
                  <a:gd name="T11" fmla="*/ 10 h 27"/>
                </a:gdLst>
                <a:ahLst/>
                <a:cxnLst>
                  <a:cxn ang="0">
                    <a:pos x="T0" y="T1"/>
                  </a:cxn>
                  <a:cxn ang="0">
                    <a:pos x="T2" y="T3"/>
                  </a:cxn>
                  <a:cxn ang="0">
                    <a:pos x="T4" y="T5"/>
                  </a:cxn>
                  <a:cxn ang="0">
                    <a:pos x="T6" y="T7"/>
                  </a:cxn>
                  <a:cxn ang="0">
                    <a:pos x="T8" y="T9"/>
                  </a:cxn>
                  <a:cxn ang="0">
                    <a:pos x="T10" y="T11"/>
                  </a:cxn>
                </a:cxnLst>
                <a:rect l="0" t="0" r="r" b="b"/>
                <a:pathLst>
                  <a:path w="74" h="27">
                    <a:moveTo>
                      <a:pt x="74" y="10"/>
                    </a:moveTo>
                    <a:cubicBezTo>
                      <a:pt x="74" y="27"/>
                      <a:pt x="0" y="27"/>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6" name="Freeform 527"/>
              <p:cNvSpPr>
                <a:spLocks/>
              </p:cNvSpPr>
              <p:nvPr/>
            </p:nvSpPr>
            <p:spPr bwMode="auto">
              <a:xfrm>
                <a:off x="3369676" y="3173670"/>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7" name="Oval 528"/>
              <p:cNvSpPr>
                <a:spLocks noChangeArrowheads="1"/>
              </p:cNvSpPr>
              <p:nvPr/>
            </p:nvSpPr>
            <p:spPr bwMode="auto">
              <a:xfrm>
                <a:off x="3369676" y="2899684"/>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8" name="Oval 529"/>
              <p:cNvSpPr>
                <a:spLocks noChangeArrowheads="1"/>
              </p:cNvSpPr>
              <p:nvPr/>
            </p:nvSpPr>
            <p:spPr bwMode="auto">
              <a:xfrm>
                <a:off x="3597996" y="2968180"/>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9" name="Oval 530"/>
              <p:cNvSpPr>
                <a:spLocks noChangeArrowheads="1"/>
              </p:cNvSpPr>
              <p:nvPr/>
            </p:nvSpPr>
            <p:spPr bwMode="auto">
              <a:xfrm>
                <a:off x="3643660" y="3013844"/>
                <a:ext cx="1118772"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0" name="Freeform 531"/>
              <p:cNvSpPr>
                <a:spLocks/>
              </p:cNvSpPr>
              <p:nvPr/>
            </p:nvSpPr>
            <p:spPr bwMode="auto">
              <a:xfrm>
                <a:off x="3369676" y="2785523"/>
                <a:ext cx="1689573" cy="639297"/>
              </a:xfrm>
              <a:custGeom>
                <a:avLst/>
                <a:gdLst>
                  <a:gd name="T0" fmla="*/ 74 w 74"/>
                  <a:gd name="T1" fmla="*/ 10 h 28"/>
                  <a:gd name="T2" fmla="*/ 0 w 74"/>
                  <a:gd name="T3" fmla="*/ 10 h 28"/>
                  <a:gd name="T4" fmla="*/ 0 w 74"/>
                  <a:gd name="T5" fmla="*/ 6 h 28"/>
                  <a:gd name="T6" fmla="*/ 37 w 74"/>
                  <a:gd name="T7" fmla="*/ 0 h 28"/>
                  <a:gd name="T8" fmla="*/ 74 w 74"/>
                  <a:gd name="T9" fmla="*/ 6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1" name="Freeform 532"/>
              <p:cNvSpPr>
                <a:spLocks/>
              </p:cNvSpPr>
              <p:nvPr/>
            </p:nvSpPr>
            <p:spPr bwMode="auto">
              <a:xfrm>
                <a:off x="3369676" y="2968180"/>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2" name="Oval 533"/>
              <p:cNvSpPr>
                <a:spLocks noChangeArrowheads="1"/>
              </p:cNvSpPr>
              <p:nvPr/>
            </p:nvSpPr>
            <p:spPr bwMode="auto">
              <a:xfrm>
                <a:off x="3369676" y="2694196"/>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3" name="Oval 534"/>
              <p:cNvSpPr>
                <a:spLocks noChangeArrowheads="1"/>
              </p:cNvSpPr>
              <p:nvPr/>
            </p:nvSpPr>
            <p:spPr bwMode="auto">
              <a:xfrm>
                <a:off x="3597996" y="2762692"/>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4" name="Oval 535"/>
              <p:cNvSpPr>
                <a:spLocks noChangeArrowheads="1"/>
              </p:cNvSpPr>
              <p:nvPr/>
            </p:nvSpPr>
            <p:spPr bwMode="auto">
              <a:xfrm>
                <a:off x="3643660" y="2808356"/>
                <a:ext cx="1118772"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5" name="Freeform 536"/>
              <p:cNvSpPr>
                <a:spLocks/>
              </p:cNvSpPr>
              <p:nvPr/>
            </p:nvSpPr>
            <p:spPr bwMode="auto">
              <a:xfrm>
                <a:off x="3369676" y="2580035"/>
                <a:ext cx="1689573" cy="639297"/>
              </a:xfrm>
              <a:custGeom>
                <a:avLst/>
                <a:gdLst>
                  <a:gd name="T0" fmla="*/ 74 w 74"/>
                  <a:gd name="T1" fmla="*/ 10 h 28"/>
                  <a:gd name="T2" fmla="*/ 0 w 74"/>
                  <a:gd name="T3" fmla="*/ 10 h 28"/>
                  <a:gd name="T4" fmla="*/ 0 w 74"/>
                  <a:gd name="T5" fmla="*/ 7 h 28"/>
                  <a:gd name="T6" fmla="*/ 37 w 74"/>
                  <a:gd name="T7" fmla="*/ 0 h 28"/>
                  <a:gd name="T8" fmla="*/ 74 w 74"/>
                  <a:gd name="T9" fmla="*/ 7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7"/>
                      <a:pt x="0" y="7"/>
                      <a:pt x="0" y="7"/>
                    </a:cubicBezTo>
                    <a:cubicBezTo>
                      <a:pt x="37" y="0"/>
                      <a:pt x="37" y="0"/>
                      <a:pt x="37" y="0"/>
                    </a:cubicBezTo>
                    <a:cubicBezTo>
                      <a:pt x="74" y="7"/>
                      <a:pt x="74" y="7"/>
                      <a:pt x="74" y="7"/>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6" name="Freeform 537"/>
              <p:cNvSpPr>
                <a:spLocks/>
              </p:cNvSpPr>
              <p:nvPr/>
            </p:nvSpPr>
            <p:spPr bwMode="auto">
              <a:xfrm>
                <a:off x="3369676" y="2762692"/>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7" name="Oval 538"/>
              <p:cNvSpPr>
                <a:spLocks noChangeArrowheads="1"/>
              </p:cNvSpPr>
              <p:nvPr/>
            </p:nvSpPr>
            <p:spPr bwMode="auto">
              <a:xfrm>
                <a:off x="3369676" y="2488707"/>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8" name="Oval 539"/>
              <p:cNvSpPr>
                <a:spLocks noChangeArrowheads="1"/>
              </p:cNvSpPr>
              <p:nvPr/>
            </p:nvSpPr>
            <p:spPr bwMode="auto">
              <a:xfrm>
                <a:off x="3597996" y="2557204"/>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9" name="Oval 540"/>
              <p:cNvSpPr>
                <a:spLocks noChangeArrowheads="1"/>
              </p:cNvSpPr>
              <p:nvPr/>
            </p:nvSpPr>
            <p:spPr bwMode="auto">
              <a:xfrm>
                <a:off x="3643660" y="2602868"/>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0" name="Freeform 541"/>
              <p:cNvSpPr>
                <a:spLocks/>
              </p:cNvSpPr>
              <p:nvPr/>
            </p:nvSpPr>
            <p:spPr bwMode="auto">
              <a:xfrm>
                <a:off x="3369676" y="2374547"/>
                <a:ext cx="1689573" cy="639297"/>
              </a:xfrm>
              <a:custGeom>
                <a:avLst/>
                <a:gdLst>
                  <a:gd name="T0" fmla="*/ 74 w 74"/>
                  <a:gd name="T1" fmla="*/ 10 h 28"/>
                  <a:gd name="T2" fmla="*/ 0 w 74"/>
                  <a:gd name="T3" fmla="*/ 10 h 28"/>
                  <a:gd name="T4" fmla="*/ 0 w 74"/>
                  <a:gd name="T5" fmla="*/ 7 h 28"/>
                  <a:gd name="T6" fmla="*/ 37 w 74"/>
                  <a:gd name="T7" fmla="*/ 0 h 28"/>
                  <a:gd name="T8" fmla="*/ 74 w 74"/>
                  <a:gd name="T9" fmla="*/ 7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7"/>
                      <a:pt x="0" y="7"/>
                      <a:pt x="0" y="7"/>
                    </a:cubicBezTo>
                    <a:cubicBezTo>
                      <a:pt x="37" y="0"/>
                      <a:pt x="37" y="0"/>
                      <a:pt x="37" y="0"/>
                    </a:cubicBezTo>
                    <a:cubicBezTo>
                      <a:pt x="74" y="7"/>
                      <a:pt x="74" y="7"/>
                      <a:pt x="74" y="7"/>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1" name="Freeform 542"/>
              <p:cNvSpPr>
                <a:spLocks/>
              </p:cNvSpPr>
              <p:nvPr/>
            </p:nvSpPr>
            <p:spPr bwMode="auto">
              <a:xfrm>
                <a:off x="3369676" y="2557204"/>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2" name="Oval 543"/>
              <p:cNvSpPr>
                <a:spLocks noChangeArrowheads="1"/>
              </p:cNvSpPr>
              <p:nvPr/>
            </p:nvSpPr>
            <p:spPr bwMode="auto">
              <a:xfrm>
                <a:off x="3369676" y="2283219"/>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3" name="Oval 544"/>
              <p:cNvSpPr>
                <a:spLocks noChangeArrowheads="1"/>
              </p:cNvSpPr>
              <p:nvPr/>
            </p:nvSpPr>
            <p:spPr bwMode="auto">
              <a:xfrm>
                <a:off x="3597996" y="2351714"/>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4" name="Oval 545"/>
              <p:cNvSpPr>
                <a:spLocks noChangeArrowheads="1"/>
              </p:cNvSpPr>
              <p:nvPr/>
            </p:nvSpPr>
            <p:spPr bwMode="auto">
              <a:xfrm>
                <a:off x="3643660" y="2397378"/>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774" name="กลุ่ม 773"/>
            <p:cNvGrpSpPr/>
            <p:nvPr/>
          </p:nvGrpSpPr>
          <p:grpSpPr>
            <a:xfrm>
              <a:off x="7787726" y="3278555"/>
              <a:ext cx="2926311" cy="1598245"/>
              <a:chOff x="3369676" y="2054898"/>
              <a:chExt cx="2926311" cy="1598245"/>
            </a:xfrm>
          </p:grpSpPr>
          <p:sp>
            <p:nvSpPr>
              <p:cNvPr id="775" name="Freeform 486"/>
              <p:cNvSpPr>
                <a:spLocks/>
              </p:cNvSpPr>
              <p:nvPr/>
            </p:nvSpPr>
            <p:spPr bwMode="auto">
              <a:xfrm>
                <a:off x="4602608" y="2739859"/>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6" name="Freeform 487"/>
              <p:cNvSpPr>
                <a:spLocks/>
              </p:cNvSpPr>
              <p:nvPr/>
            </p:nvSpPr>
            <p:spPr bwMode="auto">
              <a:xfrm>
                <a:off x="4602608" y="2922516"/>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7" name="Oval 488"/>
              <p:cNvSpPr>
                <a:spLocks noChangeArrowheads="1"/>
              </p:cNvSpPr>
              <p:nvPr/>
            </p:nvSpPr>
            <p:spPr bwMode="auto">
              <a:xfrm>
                <a:off x="4602608" y="2648532"/>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8" name="Oval 489"/>
              <p:cNvSpPr>
                <a:spLocks noChangeArrowheads="1"/>
              </p:cNvSpPr>
              <p:nvPr/>
            </p:nvSpPr>
            <p:spPr bwMode="auto">
              <a:xfrm>
                <a:off x="4853760" y="2717028"/>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9" name="Oval 490"/>
              <p:cNvSpPr>
                <a:spLocks noChangeArrowheads="1"/>
              </p:cNvSpPr>
              <p:nvPr/>
            </p:nvSpPr>
            <p:spPr bwMode="auto">
              <a:xfrm>
                <a:off x="4899424" y="2762692"/>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0" name="Freeform 491"/>
              <p:cNvSpPr>
                <a:spLocks/>
              </p:cNvSpPr>
              <p:nvPr/>
            </p:nvSpPr>
            <p:spPr bwMode="auto">
              <a:xfrm>
                <a:off x="4602608" y="2534371"/>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1" name="Freeform 492"/>
              <p:cNvSpPr>
                <a:spLocks/>
              </p:cNvSpPr>
              <p:nvPr/>
            </p:nvSpPr>
            <p:spPr bwMode="auto">
              <a:xfrm>
                <a:off x="4602608" y="2717028"/>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2" name="Oval 493"/>
              <p:cNvSpPr>
                <a:spLocks noChangeArrowheads="1"/>
              </p:cNvSpPr>
              <p:nvPr/>
            </p:nvSpPr>
            <p:spPr bwMode="auto">
              <a:xfrm>
                <a:off x="4602608" y="2465875"/>
                <a:ext cx="1693379" cy="456642"/>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3" name="Oval 494"/>
              <p:cNvSpPr>
                <a:spLocks noChangeArrowheads="1"/>
              </p:cNvSpPr>
              <p:nvPr/>
            </p:nvSpPr>
            <p:spPr bwMode="auto">
              <a:xfrm>
                <a:off x="4853760" y="2511540"/>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4" name="Oval 495"/>
              <p:cNvSpPr>
                <a:spLocks noChangeArrowheads="1"/>
              </p:cNvSpPr>
              <p:nvPr/>
            </p:nvSpPr>
            <p:spPr bwMode="auto">
              <a:xfrm>
                <a:off x="4899424" y="2557204"/>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5" name="Freeform 496"/>
              <p:cNvSpPr>
                <a:spLocks/>
              </p:cNvSpPr>
              <p:nvPr/>
            </p:nvSpPr>
            <p:spPr bwMode="auto">
              <a:xfrm>
                <a:off x="4602608" y="2328883"/>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6" name="Freeform 497"/>
              <p:cNvSpPr>
                <a:spLocks/>
              </p:cNvSpPr>
              <p:nvPr/>
            </p:nvSpPr>
            <p:spPr bwMode="auto">
              <a:xfrm>
                <a:off x="4602608" y="2534371"/>
                <a:ext cx="1693379" cy="456642"/>
              </a:xfrm>
              <a:custGeom>
                <a:avLst/>
                <a:gdLst>
                  <a:gd name="T0" fmla="*/ 74 w 74"/>
                  <a:gd name="T1" fmla="*/ 0 h 20"/>
                  <a:gd name="T2" fmla="*/ 74 w 74"/>
                  <a:gd name="T3" fmla="*/ 5 h 20"/>
                  <a:gd name="T4" fmla="*/ 0 w 74"/>
                  <a:gd name="T5" fmla="*/ 5 h 20"/>
                  <a:gd name="T6" fmla="*/ 0 w 74"/>
                  <a:gd name="T7" fmla="*/ 0 h 20"/>
                  <a:gd name="T8" fmla="*/ 74 w 74"/>
                  <a:gd name="T9" fmla="*/ 0 h 20"/>
                </a:gdLst>
                <a:ahLst/>
                <a:cxnLst>
                  <a:cxn ang="0">
                    <a:pos x="T0" y="T1"/>
                  </a:cxn>
                  <a:cxn ang="0">
                    <a:pos x="T2" y="T3"/>
                  </a:cxn>
                  <a:cxn ang="0">
                    <a:pos x="T4" y="T5"/>
                  </a:cxn>
                  <a:cxn ang="0">
                    <a:pos x="T6" y="T7"/>
                  </a:cxn>
                  <a:cxn ang="0">
                    <a:pos x="T8" y="T9"/>
                  </a:cxn>
                </a:cxnLst>
                <a:rect l="0" t="0" r="r" b="b"/>
                <a:pathLst>
                  <a:path w="74" h="20">
                    <a:moveTo>
                      <a:pt x="74" y="0"/>
                    </a:moveTo>
                    <a:cubicBezTo>
                      <a:pt x="74" y="5"/>
                      <a:pt x="74" y="5"/>
                      <a:pt x="74" y="5"/>
                    </a:cubicBezTo>
                    <a:cubicBezTo>
                      <a:pt x="74" y="20"/>
                      <a:pt x="0" y="20"/>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7" name="Oval 498"/>
              <p:cNvSpPr>
                <a:spLocks noChangeArrowheads="1"/>
              </p:cNvSpPr>
              <p:nvPr/>
            </p:nvSpPr>
            <p:spPr bwMode="auto">
              <a:xfrm>
                <a:off x="4602608" y="2260386"/>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8" name="Oval 499"/>
              <p:cNvSpPr>
                <a:spLocks noChangeArrowheads="1"/>
              </p:cNvSpPr>
              <p:nvPr/>
            </p:nvSpPr>
            <p:spPr bwMode="auto">
              <a:xfrm>
                <a:off x="4853760" y="2328883"/>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9" name="Oval 500"/>
              <p:cNvSpPr>
                <a:spLocks noChangeArrowheads="1"/>
              </p:cNvSpPr>
              <p:nvPr/>
            </p:nvSpPr>
            <p:spPr bwMode="auto">
              <a:xfrm>
                <a:off x="4899424" y="2351714"/>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0" name="Freeform 501"/>
              <p:cNvSpPr>
                <a:spLocks/>
              </p:cNvSpPr>
              <p:nvPr/>
            </p:nvSpPr>
            <p:spPr bwMode="auto">
              <a:xfrm>
                <a:off x="4602608" y="2123393"/>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1" name="Freeform 502"/>
              <p:cNvSpPr>
                <a:spLocks/>
              </p:cNvSpPr>
              <p:nvPr/>
            </p:nvSpPr>
            <p:spPr bwMode="auto">
              <a:xfrm>
                <a:off x="4602608" y="2328883"/>
                <a:ext cx="1693379" cy="456642"/>
              </a:xfrm>
              <a:custGeom>
                <a:avLst/>
                <a:gdLst>
                  <a:gd name="T0" fmla="*/ 74 w 74"/>
                  <a:gd name="T1" fmla="*/ 0 h 20"/>
                  <a:gd name="T2" fmla="*/ 74 w 74"/>
                  <a:gd name="T3" fmla="*/ 5 h 20"/>
                  <a:gd name="T4" fmla="*/ 0 w 74"/>
                  <a:gd name="T5" fmla="*/ 5 h 20"/>
                  <a:gd name="T6" fmla="*/ 0 w 74"/>
                  <a:gd name="T7" fmla="*/ 0 h 20"/>
                  <a:gd name="T8" fmla="*/ 74 w 74"/>
                  <a:gd name="T9" fmla="*/ 0 h 20"/>
                </a:gdLst>
                <a:ahLst/>
                <a:cxnLst>
                  <a:cxn ang="0">
                    <a:pos x="T0" y="T1"/>
                  </a:cxn>
                  <a:cxn ang="0">
                    <a:pos x="T2" y="T3"/>
                  </a:cxn>
                  <a:cxn ang="0">
                    <a:pos x="T4" y="T5"/>
                  </a:cxn>
                  <a:cxn ang="0">
                    <a:pos x="T6" y="T7"/>
                  </a:cxn>
                  <a:cxn ang="0">
                    <a:pos x="T8" y="T9"/>
                  </a:cxn>
                </a:cxnLst>
                <a:rect l="0" t="0" r="r" b="b"/>
                <a:pathLst>
                  <a:path w="74" h="20">
                    <a:moveTo>
                      <a:pt x="74" y="0"/>
                    </a:moveTo>
                    <a:cubicBezTo>
                      <a:pt x="74" y="5"/>
                      <a:pt x="74" y="5"/>
                      <a:pt x="74" y="5"/>
                    </a:cubicBezTo>
                    <a:cubicBezTo>
                      <a:pt x="74" y="20"/>
                      <a:pt x="0" y="20"/>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2" name="Oval 503"/>
              <p:cNvSpPr>
                <a:spLocks noChangeArrowheads="1"/>
              </p:cNvSpPr>
              <p:nvPr/>
            </p:nvSpPr>
            <p:spPr bwMode="auto">
              <a:xfrm>
                <a:off x="4602608" y="2054898"/>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3" name="Oval 504"/>
              <p:cNvSpPr>
                <a:spLocks noChangeArrowheads="1"/>
              </p:cNvSpPr>
              <p:nvPr/>
            </p:nvSpPr>
            <p:spPr bwMode="auto">
              <a:xfrm>
                <a:off x="4853760" y="2123393"/>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4" name="Oval 505"/>
              <p:cNvSpPr>
                <a:spLocks noChangeArrowheads="1"/>
              </p:cNvSpPr>
              <p:nvPr/>
            </p:nvSpPr>
            <p:spPr bwMode="auto">
              <a:xfrm>
                <a:off x="4899424" y="2146226"/>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5" name="Freeform 526"/>
              <p:cNvSpPr>
                <a:spLocks/>
              </p:cNvSpPr>
              <p:nvPr/>
            </p:nvSpPr>
            <p:spPr bwMode="auto">
              <a:xfrm>
                <a:off x="3369676" y="2991013"/>
                <a:ext cx="1689573" cy="616466"/>
              </a:xfrm>
              <a:custGeom>
                <a:avLst/>
                <a:gdLst>
                  <a:gd name="T0" fmla="*/ 74 w 74"/>
                  <a:gd name="T1" fmla="*/ 10 h 27"/>
                  <a:gd name="T2" fmla="*/ 0 w 74"/>
                  <a:gd name="T3" fmla="*/ 10 h 27"/>
                  <a:gd name="T4" fmla="*/ 0 w 74"/>
                  <a:gd name="T5" fmla="*/ 6 h 27"/>
                  <a:gd name="T6" fmla="*/ 37 w 74"/>
                  <a:gd name="T7" fmla="*/ 0 h 27"/>
                  <a:gd name="T8" fmla="*/ 74 w 74"/>
                  <a:gd name="T9" fmla="*/ 6 h 27"/>
                  <a:gd name="T10" fmla="*/ 74 w 74"/>
                  <a:gd name="T11" fmla="*/ 10 h 27"/>
                </a:gdLst>
                <a:ahLst/>
                <a:cxnLst>
                  <a:cxn ang="0">
                    <a:pos x="T0" y="T1"/>
                  </a:cxn>
                  <a:cxn ang="0">
                    <a:pos x="T2" y="T3"/>
                  </a:cxn>
                  <a:cxn ang="0">
                    <a:pos x="T4" y="T5"/>
                  </a:cxn>
                  <a:cxn ang="0">
                    <a:pos x="T6" y="T7"/>
                  </a:cxn>
                  <a:cxn ang="0">
                    <a:pos x="T8" y="T9"/>
                  </a:cxn>
                  <a:cxn ang="0">
                    <a:pos x="T10" y="T11"/>
                  </a:cxn>
                </a:cxnLst>
                <a:rect l="0" t="0" r="r" b="b"/>
                <a:pathLst>
                  <a:path w="74" h="27">
                    <a:moveTo>
                      <a:pt x="74" y="10"/>
                    </a:moveTo>
                    <a:cubicBezTo>
                      <a:pt x="74" y="27"/>
                      <a:pt x="0" y="27"/>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6" name="Freeform 527"/>
              <p:cNvSpPr>
                <a:spLocks/>
              </p:cNvSpPr>
              <p:nvPr/>
            </p:nvSpPr>
            <p:spPr bwMode="auto">
              <a:xfrm>
                <a:off x="3369676" y="3173670"/>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7" name="Oval 528"/>
              <p:cNvSpPr>
                <a:spLocks noChangeArrowheads="1"/>
              </p:cNvSpPr>
              <p:nvPr/>
            </p:nvSpPr>
            <p:spPr bwMode="auto">
              <a:xfrm>
                <a:off x="3369676" y="2899684"/>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8" name="Oval 529"/>
              <p:cNvSpPr>
                <a:spLocks noChangeArrowheads="1"/>
              </p:cNvSpPr>
              <p:nvPr/>
            </p:nvSpPr>
            <p:spPr bwMode="auto">
              <a:xfrm>
                <a:off x="3597996" y="2968180"/>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9" name="Oval 530"/>
              <p:cNvSpPr>
                <a:spLocks noChangeArrowheads="1"/>
              </p:cNvSpPr>
              <p:nvPr/>
            </p:nvSpPr>
            <p:spPr bwMode="auto">
              <a:xfrm>
                <a:off x="3643660" y="3013844"/>
                <a:ext cx="1118772"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0" name="Freeform 531"/>
              <p:cNvSpPr>
                <a:spLocks/>
              </p:cNvSpPr>
              <p:nvPr/>
            </p:nvSpPr>
            <p:spPr bwMode="auto">
              <a:xfrm>
                <a:off x="3369676" y="2785523"/>
                <a:ext cx="1689573" cy="639297"/>
              </a:xfrm>
              <a:custGeom>
                <a:avLst/>
                <a:gdLst>
                  <a:gd name="T0" fmla="*/ 74 w 74"/>
                  <a:gd name="T1" fmla="*/ 10 h 28"/>
                  <a:gd name="T2" fmla="*/ 0 w 74"/>
                  <a:gd name="T3" fmla="*/ 10 h 28"/>
                  <a:gd name="T4" fmla="*/ 0 w 74"/>
                  <a:gd name="T5" fmla="*/ 6 h 28"/>
                  <a:gd name="T6" fmla="*/ 37 w 74"/>
                  <a:gd name="T7" fmla="*/ 0 h 28"/>
                  <a:gd name="T8" fmla="*/ 74 w 74"/>
                  <a:gd name="T9" fmla="*/ 6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1" name="Freeform 532"/>
              <p:cNvSpPr>
                <a:spLocks/>
              </p:cNvSpPr>
              <p:nvPr/>
            </p:nvSpPr>
            <p:spPr bwMode="auto">
              <a:xfrm>
                <a:off x="3369676" y="2968180"/>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2" name="Oval 533"/>
              <p:cNvSpPr>
                <a:spLocks noChangeArrowheads="1"/>
              </p:cNvSpPr>
              <p:nvPr/>
            </p:nvSpPr>
            <p:spPr bwMode="auto">
              <a:xfrm>
                <a:off x="3369676" y="2694196"/>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3" name="Oval 534"/>
              <p:cNvSpPr>
                <a:spLocks noChangeArrowheads="1"/>
              </p:cNvSpPr>
              <p:nvPr/>
            </p:nvSpPr>
            <p:spPr bwMode="auto">
              <a:xfrm>
                <a:off x="3597996" y="2762692"/>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4" name="Oval 535"/>
              <p:cNvSpPr>
                <a:spLocks noChangeArrowheads="1"/>
              </p:cNvSpPr>
              <p:nvPr/>
            </p:nvSpPr>
            <p:spPr bwMode="auto">
              <a:xfrm>
                <a:off x="3643660" y="2808356"/>
                <a:ext cx="1118772"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5" name="Freeform 536"/>
              <p:cNvSpPr>
                <a:spLocks/>
              </p:cNvSpPr>
              <p:nvPr/>
            </p:nvSpPr>
            <p:spPr bwMode="auto">
              <a:xfrm>
                <a:off x="3369676" y="2580035"/>
                <a:ext cx="1689573" cy="639297"/>
              </a:xfrm>
              <a:custGeom>
                <a:avLst/>
                <a:gdLst>
                  <a:gd name="T0" fmla="*/ 74 w 74"/>
                  <a:gd name="T1" fmla="*/ 10 h 28"/>
                  <a:gd name="T2" fmla="*/ 0 w 74"/>
                  <a:gd name="T3" fmla="*/ 10 h 28"/>
                  <a:gd name="T4" fmla="*/ 0 w 74"/>
                  <a:gd name="T5" fmla="*/ 7 h 28"/>
                  <a:gd name="T6" fmla="*/ 37 w 74"/>
                  <a:gd name="T7" fmla="*/ 0 h 28"/>
                  <a:gd name="T8" fmla="*/ 74 w 74"/>
                  <a:gd name="T9" fmla="*/ 7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7"/>
                      <a:pt x="0" y="7"/>
                      <a:pt x="0" y="7"/>
                    </a:cubicBezTo>
                    <a:cubicBezTo>
                      <a:pt x="37" y="0"/>
                      <a:pt x="37" y="0"/>
                      <a:pt x="37" y="0"/>
                    </a:cubicBezTo>
                    <a:cubicBezTo>
                      <a:pt x="74" y="7"/>
                      <a:pt x="74" y="7"/>
                      <a:pt x="74" y="7"/>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6" name="Freeform 537"/>
              <p:cNvSpPr>
                <a:spLocks/>
              </p:cNvSpPr>
              <p:nvPr/>
            </p:nvSpPr>
            <p:spPr bwMode="auto">
              <a:xfrm>
                <a:off x="3369676" y="2762692"/>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7" name="Oval 538"/>
              <p:cNvSpPr>
                <a:spLocks noChangeArrowheads="1"/>
              </p:cNvSpPr>
              <p:nvPr/>
            </p:nvSpPr>
            <p:spPr bwMode="auto">
              <a:xfrm>
                <a:off x="3369676" y="2488707"/>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8" name="Oval 539"/>
              <p:cNvSpPr>
                <a:spLocks noChangeArrowheads="1"/>
              </p:cNvSpPr>
              <p:nvPr/>
            </p:nvSpPr>
            <p:spPr bwMode="auto">
              <a:xfrm>
                <a:off x="3597996" y="2557204"/>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9" name="Oval 540"/>
              <p:cNvSpPr>
                <a:spLocks noChangeArrowheads="1"/>
              </p:cNvSpPr>
              <p:nvPr/>
            </p:nvSpPr>
            <p:spPr bwMode="auto">
              <a:xfrm>
                <a:off x="3643660" y="2602868"/>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0" name="Freeform 541"/>
              <p:cNvSpPr>
                <a:spLocks/>
              </p:cNvSpPr>
              <p:nvPr/>
            </p:nvSpPr>
            <p:spPr bwMode="auto">
              <a:xfrm>
                <a:off x="3369676" y="2374547"/>
                <a:ext cx="1689573" cy="639297"/>
              </a:xfrm>
              <a:custGeom>
                <a:avLst/>
                <a:gdLst>
                  <a:gd name="T0" fmla="*/ 74 w 74"/>
                  <a:gd name="T1" fmla="*/ 10 h 28"/>
                  <a:gd name="T2" fmla="*/ 0 w 74"/>
                  <a:gd name="T3" fmla="*/ 10 h 28"/>
                  <a:gd name="T4" fmla="*/ 0 w 74"/>
                  <a:gd name="T5" fmla="*/ 7 h 28"/>
                  <a:gd name="T6" fmla="*/ 37 w 74"/>
                  <a:gd name="T7" fmla="*/ 0 h 28"/>
                  <a:gd name="T8" fmla="*/ 74 w 74"/>
                  <a:gd name="T9" fmla="*/ 7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7"/>
                      <a:pt x="0" y="7"/>
                      <a:pt x="0" y="7"/>
                    </a:cubicBezTo>
                    <a:cubicBezTo>
                      <a:pt x="37" y="0"/>
                      <a:pt x="37" y="0"/>
                      <a:pt x="37" y="0"/>
                    </a:cubicBezTo>
                    <a:cubicBezTo>
                      <a:pt x="74" y="7"/>
                      <a:pt x="74" y="7"/>
                      <a:pt x="74" y="7"/>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1" name="Freeform 542"/>
              <p:cNvSpPr>
                <a:spLocks/>
              </p:cNvSpPr>
              <p:nvPr/>
            </p:nvSpPr>
            <p:spPr bwMode="auto">
              <a:xfrm>
                <a:off x="3369676" y="2557204"/>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2" name="Oval 543"/>
              <p:cNvSpPr>
                <a:spLocks noChangeArrowheads="1"/>
              </p:cNvSpPr>
              <p:nvPr/>
            </p:nvSpPr>
            <p:spPr bwMode="auto">
              <a:xfrm>
                <a:off x="3369676" y="2283219"/>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3" name="Oval 544"/>
              <p:cNvSpPr>
                <a:spLocks noChangeArrowheads="1"/>
              </p:cNvSpPr>
              <p:nvPr/>
            </p:nvSpPr>
            <p:spPr bwMode="auto">
              <a:xfrm>
                <a:off x="3597996" y="2351714"/>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4" name="Oval 545"/>
              <p:cNvSpPr>
                <a:spLocks noChangeArrowheads="1"/>
              </p:cNvSpPr>
              <p:nvPr/>
            </p:nvSpPr>
            <p:spPr bwMode="auto">
              <a:xfrm>
                <a:off x="3643660" y="2397378"/>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855" name="กลุ่ม 854"/>
          <p:cNvGrpSpPr/>
          <p:nvPr/>
        </p:nvGrpSpPr>
        <p:grpSpPr>
          <a:xfrm>
            <a:off x="13053509" y="3198738"/>
            <a:ext cx="3223128" cy="1598245"/>
            <a:chOff x="3072859" y="2054898"/>
            <a:chExt cx="3223128" cy="1598245"/>
          </a:xfrm>
        </p:grpSpPr>
        <p:sp>
          <p:nvSpPr>
            <p:cNvPr id="856" name="Freeform 421"/>
            <p:cNvSpPr>
              <a:spLocks/>
            </p:cNvSpPr>
            <p:nvPr/>
          </p:nvSpPr>
          <p:spPr bwMode="auto">
            <a:xfrm>
              <a:off x="3072859" y="2648532"/>
              <a:ext cx="1529748" cy="570802"/>
            </a:xfrm>
            <a:custGeom>
              <a:avLst/>
              <a:gdLst>
                <a:gd name="T0" fmla="*/ 67 w 67"/>
                <a:gd name="T1" fmla="*/ 9 h 25"/>
                <a:gd name="T2" fmla="*/ 0 w 67"/>
                <a:gd name="T3" fmla="*/ 9 h 25"/>
                <a:gd name="T4" fmla="*/ 0 w 67"/>
                <a:gd name="T5" fmla="*/ 6 h 25"/>
                <a:gd name="T6" fmla="*/ 33 w 67"/>
                <a:gd name="T7" fmla="*/ 0 h 25"/>
                <a:gd name="T8" fmla="*/ 67 w 67"/>
                <a:gd name="T9" fmla="*/ 6 h 25"/>
                <a:gd name="T10" fmla="*/ 67 w 67"/>
                <a:gd name="T11" fmla="*/ 9 h 25"/>
              </a:gdLst>
              <a:ahLst/>
              <a:cxnLst>
                <a:cxn ang="0">
                  <a:pos x="T0" y="T1"/>
                </a:cxn>
                <a:cxn ang="0">
                  <a:pos x="T2" y="T3"/>
                </a:cxn>
                <a:cxn ang="0">
                  <a:pos x="T4" y="T5"/>
                </a:cxn>
                <a:cxn ang="0">
                  <a:pos x="T6" y="T7"/>
                </a:cxn>
                <a:cxn ang="0">
                  <a:pos x="T8" y="T9"/>
                </a:cxn>
                <a:cxn ang="0">
                  <a:pos x="T10" y="T11"/>
                </a:cxn>
              </a:cxnLst>
              <a:rect l="0" t="0" r="r" b="b"/>
              <a:pathLst>
                <a:path w="67" h="25">
                  <a:moveTo>
                    <a:pt x="67" y="9"/>
                  </a:moveTo>
                  <a:cubicBezTo>
                    <a:pt x="67" y="25"/>
                    <a:pt x="0" y="25"/>
                    <a:pt x="0" y="9"/>
                  </a:cubicBezTo>
                  <a:cubicBezTo>
                    <a:pt x="0" y="6"/>
                    <a:pt x="0" y="6"/>
                    <a:pt x="0" y="6"/>
                  </a:cubicBezTo>
                  <a:cubicBezTo>
                    <a:pt x="33" y="0"/>
                    <a:pt x="33" y="0"/>
                    <a:pt x="33" y="0"/>
                  </a:cubicBezTo>
                  <a:cubicBezTo>
                    <a:pt x="67" y="6"/>
                    <a:pt x="67" y="6"/>
                    <a:pt x="67" y="6"/>
                  </a:cubicBezTo>
                  <a:lnTo>
                    <a:pt x="67" y="9"/>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7" name="Freeform 422"/>
            <p:cNvSpPr>
              <a:spLocks/>
            </p:cNvSpPr>
            <p:nvPr/>
          </p:nvSpPr>
          <p:spPr bwMode="auto">
            <a:xfrm>
              <a:off x="3072859" y="2808356"/>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8" name="Oval 423"/>
            <p:cNvSpPr>
              <a:spLocks noChangeArrowheads="1"/>
            </p:cNvSpPr>
            <p:nvPr/>
          </p:nvSpPr>
          <p:spPr bwMode="auto">
            <a:xfrm>
              <a:off x="3072859" y="2557204"/>
              <a:ext cx="1529748" cy="456642"/>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9" name="Oval 424"/>
            <p:cNvSpPr>
              <a:spLocks noChangeArrowheads="1"/>
            </p:cNvSpPr>
            <p:nvPr/>
          </p:nvSpPr>
          <p:spPr bwMode="auto">
            <a:xfrm>
              <a:off x="3278348" y="2625699"/>
              <a:ext cx="1095939"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0" name="Oval 425"/>
            <p:cNvSpPr>
              <a:spLocks noChangeArrowheads="1"/>
            </p:cNvSpPr>
            <p:nvPr/>
          </p:nvSpPr>
          <p:spPr bwMode="auto">
            <a:xfrm>
              <a:off x="3324012" y="2671364"/>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1" name="Freeform 426"/>
            <p:cNvSpPr>
              <a:spLocks/>
            </p:cNvSpPr>
            <p:nvPr/>
          </p:nvSpPr>
          <p:spPr bwMode="auto">
            <a:xfrm>
              <a:off x="3072859" y="2465875"/>
              <a:ext cx="1529748" cy="570802"/>
            </a:xfrm>
            <a:custGeom>
              <a:avLst/>
              <a:gdLst>
                <a:gd name="T0" fmla="*/ 67 w 67"/>
                <a:gd name="T1" fmla="*/ 9 h 25"/>
                <a:gd name="T2" fmla="*/ 0 w 67"/>
                <a:gd name="T3" fmla="*/ 9 h 25"/>
                <a:gd name="T4" fmla="*/ 0 w 67"/>
                <a:gd name="T5" fmla="*/ 6 h 25"/>
                <a:gd name="T6" fmla="*/ 33 w 67"/>
                <a:gd name="T7" fmla="*/ 0 h 25"/>
                <a:gd name="T8" fmla="*/ 67 w 67"/>
                <a:gd name="T9" fmla="*/ 6 h 25"/>
                <a:gd name="T10" fmla="*/ 67 w 67"/>
                <a:gd name="T11" fmla="*/ 9 h 25"/>
              </a:gdLst>
              <a:ahLst/>
              <a:cxnLst>
                <a:cxn ang="0">
                  <a:pos x="T0" y="T1"/>
                </a:cxn>
                <a:cxn ang="0">
                  <a:pos x="T2" y="T3"/>
                </a:cxn>
                <a:cxn ang="0">
                  <a:pos x="T4" y="T5"/>
                </a:cxn>
                <a:cxn ang="0">
                  <a:pos x="T6" y="T7"/>
                </a:cxn>
                <a:cxn ang="0">
                  <a:pos x="T8" y="T9"/>
                </a:cxn>
                <a:cxn ang="0">
                  <a:pos x="T10" y="T11"/>
                </a:cxn>
              </a:cxnLst>
              <a:rect l="0" t="0" r="r" b="b"/>
              <a:pathLst>
                <a:path w="67" h="25">
                  <a:moveTo>
                    <a:pt x="67" y="9"/>
                  </a:moveTo>
                  <a:cubicBezTo>
                    <a:pt x="67" y="25"/>
                    <a:pt x="0" y="25"/>
                    <a:pt x="0" y="9"/>
                  </a:cubicBezTo>
                  <a:cubicBezTo>
                    <a:pt x="0" y="6"/>
                    <a:pt x="0" y="6"/>
                    <a:pt x="0" y="6"/>
                  </a:cubicBezTo>
                  <a:cubicBezTo>
                    <a:pt x="33" y="0"/>
                    <a:pt x="33" y="0"/>
                    <a:pt x="33" y="0"/>
                  </a:cubicBezTo>
                  <a:cubicBezTo>
                    <a:pt x="67" y="6"/>
                    <a:pt x="67" y="6"/>
                    <a:pt x="67" y="6"/>
                  </a:cubicBezTo>
                  <a:lnTo>
                    <a:pt x="67" y="9"/>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2" name="Freeform 427"/>
            <p:cNvSpPr>
              <a:spLocks/>
            </p:cNvSpPr>
            <p:nvPr/>
          </p:nvSpPr>
          <p:spPr bwMode="auto">
            <a:xfrm>
              <a:off x="3072859" y="2625699"/>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3" name="Oval 428"/>
            <p:cNvSpPr>
              <a:spLocks noChangeArrowheads="1"/>
            </p:cNvSpPr>
            <p:nvPr/>
          </p:nvSpPr>
          <p:spPr bwMode="auto">
            <a:xfrm>
              <a:off x="3072859" y="2374547"/>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4" name="Oval 429"/>
            <p:cNvSpPr>
              <a:spLocks noChangeArrowheads="1"/>
            </p:cNvSpPr>
            <p:nvPr/>
          </p:nvSpPr>
          <p:spPr bwMode="auto">
            <a:xfrm>
              <a:off x="3278348" y="2443043"/>
              <a:ext cx="1095939" cy="251152"/>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5" name="Oval 430"/>
            <p:cNvSpPr>
              <a:spLocks noChangeArrowheads="1"/>
            </p:cNvSpPr>
            <p:nvPr/>
          </p:nvSpPr>
          <p:spPr bwMode="auto">
            <a:xfrm>
              <a:off x="3324012" y="2488707"/>
              <a:ext cx="1004611" cy="205488"/>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6" name="Freeform 431"/>
            <p:cNvSpPr>
              <a:spLocks/>
            </p:cNvSpPr>
            <p:nvPr/>
          </p:nvSpPr>
          <p:spPr bwMode="auto">
            <a:xfrm>
              <a:off x="3072859" y="2283219"/>
              <a:ext cx="1529748" cy="570802"/>
            </a:xfrm>
            <a:custGeom>
              <a:avLst/>
              <a:gdLst>
                <a:gd name="T0" fmla="*/ 67 w 67"/>
                <a:gd name="T1" fmla="*/ 9 h 25"/>
                <a:gd name="T2" fmla="*/ 0 w 67"/>
                <a:gd name="T3" fmla="*/ 9 h 25"/>
                <a:gd name="T4" fmla="*/ 0 w 67"/>
                <a:gd name="T5" fmla="*/ 6 h 25"/>
                <a:gd name="T6" fmla="*/ 33 w 67"/>
                <a:gd name="T7" fmla="*/ 0 h 25"/>
                <a:gd name="T8" fmla="*/ 67 w 67"/>
                <a:gd name="T9" fmla="*/ 6 h 25"/>
                <a:gd name="T10" fmla="*/ 67 w 67"/>
                <a:gd name="T11" fmla="*/ 9 h 25"/>
              </a:gdLst>
              <a:ahLst/>
              <a:cxnLst>
                <a:cxn ang="0">
                  <a:pos x="T0" y="T1"/>
                </a:cxn>
                <a:cxn ang="0">
                  <a:pos x="T2" y="T3"/>
                </a:cxn>
                <a:cxn ang="0">
                  <a:pos x="T4" y="T5"/>
                </a:cxn>
                <a:cxn ang="0">
                  <a:pos x="T6" y="T7"/>
                </a:cxn>
                <a:cxn ang="0">
                  <a:pos x="T8" y="T9"/>
                </a:cxn>
                <a:cxn ang="0">
                  <a:pos x="T10" y="T11"/>
                </a:cxn>
              </a:cxnLst>
              <a:rect l="0" t="0" r="r" b="b"/>
              <a:pathLst>
                <a:path w="67" h="25">
                  <a:moveTo>
                    <a:pt x="67" y="9"/>
                  </a:moveTo>
                  <a:cubicBezTo>
                    <a:pt x="67" y="25"/>
                    <a:pt x="0" y="25"/>
                    <a:pt x="0" y="9"/>
                  </a:cubicBezTo>
                  <a:cubicBezTo>
                    <a:pt x="0" y="6"/>
                    <a:pt x="0" y="6"/>
                    <a:pt x="0" y="6"/>
                  </a:cubicBezTo>
                  <a:cubicBezTo>
                    <a:pt x="33" y="0"/>
                    <a:pt x="33" y="0"/>
                    <a:pt x="33" y="0"/>
                  </a:cubicBezTo>
                  <a:cubicBezTo>
                    <a:pt x="67" y="6"/>
                    <a:pt x="67" y="6"/>
                    <a:pt x="67" y="6"/>
                  </a:cubicBezTo>
                  <a:lnTo>
                    <a:pt x="67" y="9"/>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7" name="Freeform 432"/>
            <p:cNvSpPr>
              <a:spLocks/>
            </p:cNvSpPr>
            <p:nvPr/>
          </p:nvSpPr>
          <p:spPr bwMode="auto">
            <a:xfrm>
              <a:off x="3072859" y="2443043"/>
              <a:ext cx="1529748" cy="433809"/>
            </a:xfrm>
            <a:custGeom>
              <a:avLst/>
              <a:gdLst>
                <a:gd name="T0" fmla="*/ 67 w 67"/>
                <a:gd name="T1" fmla="*/ 0 h 19"/>
                <a:gd name="T2" fmla="*/ 67 w 67"/>
                <a:gd name="T3" fmla="*/ 5 h 19"/>
                <a:gd name="T4" fmla="*/ 0 w 67"/>
                <a:gd name="T5" fmla="*/ 5 h 19"/>
                <a:gd name="T6" fmla="*/ 0 w 67"/>
                <a:gd name="T7" fmla="*/ 0 h 19"/>
                <a:gd name="T8" fmla="*/ 67 w 67"/>
                <a:gd name="T9" fmla="*/ 0 h 19"/>
              </a:gdLst>
              <a:ahLst/>
              <a:cxnLst>
                <a:cxn ang="0">
                  <a:pos x="T0" y="T1"/>
                </a:cxn>
                <a:cxn ang="0">
                  <a:pos x="T2" y="T3"/>
                </a:cxn>
                <a:cxn ang="0">
                  <a:pos x="T4" y="T5"/>
                </a:cxn>
                <a:cxn ang="0">
                  <a:pos x="T6" y="T7"/>
                </a:cxn>
                <a:cxn ang="0">
                  <a:pos x="T8" y="T9"/>
                </a:cxn>
              </a:cxnLst>
              <a:rect l="0" t="0" r="r" b="b"/>
              <a:pathLst>
                <a:path w="67" h="19">
                  <a:moveTo>
                    <a:pt x="67" y="0"/>
                  </a:moveTo>
                  <a:cubicBezTo>
                    <a:pt x="67" y="5"/>
                    <a:pt x="67" y="5"/>
                    <a:pt x="67" y="5"/>
                  </a:cubicBezTo>
                  <a:cubicBezTo>
                    <a:pt x="67" y="19"/>
                    <a:pt x="0" y="19"/>
                    <a:pt x="0" y="5"/>
                  </a:cubicBezTo>
                  <a:cubicBezTo>
                    <a:pt x="0" y="0"/>
                    <a:pt x="0" y="0"/>
                    <a:pt x="0" y="0"/>
                  </a:cubicBezTo>
                  <a:lnTo>
                    <a:pt x="67"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8" name="Oval 433"/>
            <p:cNvSpPr>
              <a:spLocks noChangeArrowheads="1"/>
            </p:cNvSpPr>
            <p:nvPr/>
          </p:nvSpPr>
          <p:spPr bwMode="auto">
            <a:xfrm>
              <a:off x="3072859" y="2191890"/>
              <a:ext cx="1529748" cy="433809"/>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9" name="Oval 434"/>
            <p:cNvSpPr>
              <a:spLocks noChangeArrowheads="1"/>
            </p:cNvSpPr>
            <p:nvPr/>
          </p:nvSpPr>
          <p:spPr bwMode="auto">
            <a:xfrm>
              <a:off x="3278348" y="2260386"/>
              <a:ext cx="1095939" cy="251152"/>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0" name="Oval 435"/>
            <p:cNvSpPr>
              <a:spLocks noChangeArrowheads="1"/>
            </p:cNvSpPr>
            <p:nvPr/>
          </p:nvSpPr>
          <p:spPr bwMode="auto">
            <a:xfrm>
              <a:off x="3324012" y="2283219"/>
              <a:ext cx="1004611"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1" name="Freeform 486"/>
            <p:cNvSpPr>
              <a:spLocks/>
            </p:cNvSpPr>
            <p:nvPr/>
          </p:nvSpPr>
          <p:spPr bwMode="auto">
            <a:xfrm>
              <a:off x="4602608" y="2739859"/>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2" name="Freeform 487"/>
            <p:cNvSpPr>
              <a:spLocks/>
            </p:cNvSpPr>
            <p:nvPr/>
          </p:nvSpPr>
          <p:spPr bwMode="auto">
            <a:xfrm>
              <a:off x="4602608" y="2922516"/>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3" name="Oval 488"/>
            <p:cNvSpPr>
              <a:spLocks noChangeArrowheads="1"/>
            </p:cNvSpPr>
            <p:nvPr/>
          </p:nvSpPr>
          <p:spPr bwMode="auto">
            <a:xfrm>
              <a:off x="4602608" y="2648532"/>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4" name="Oval 489"/>
            <p:cNvSpPr>
              <a:spLocks noChangeArrowheads="1"/>
            </p:cNvSpPr>
            <p:nvPr/>
          </p:nvSpPr>
          <p:spPr bwMode="auto">
            <a:xfrm>
              <a:off x="4853760" y="2717028"/>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5" name="Oval 490"/>
            <p:cNvSpPr>
              <a:spLocks noChangeArrowheads="1"/>
            </p:cNvSpPr>
            <p:nvPr/>
          </p:nvSpPr>
          <p:spPr bwMode="auto">
            <a:xfrm>
              <a:off x="4899424" y="2762692"/>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6" name="Freeform 491"/>
            <p:cNvSpPr>
              <a:spLocks/>
            </p:cNvSpPr>
            <p:nvPr/>
          </p:nvSpPr>
          <p:spPr bwMode="auto">
            <a:xfrm>
              <a:off x="4602608" y="2534371"/>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7" name="Freeform 492"/>
            <p:cNvSpPr>
              <a:spLocks/>
            </p:cNvSpPr>
            <p:nvPr/>
          </p:nvSpPr>
          <p:spPr bwMode="auto">
            <a:xfrm>
              <a:off x="4602608" y="2717028"/>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8" name="Oval 493"/>
            <p:cNvSpPr>
              <a:spLocks noChangeArrowheads="1"/>
            </p:cNvSpPr>
            <p:nvPr/>
          </p:nvSpPr>
          <p:spPr bwMode="auto">
            <a:xfrm>
              <a:off x="4602608" y="2465875"/>
              <a:ext cx="1693379" cy="456642"/>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9" name="Oval 494"/>
            <p:cNvSpPr>
              <a:spLocks noChangeArrowheads="1"/>
            </p:cNvSpPr>
            <p:nvPr/>
          </p:nvSpPr>
          <p:spPr bwMode="auto">
            <a:xfrm>
              <a:off x="4853760" y="2511540"/>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0" name="Oval 495"/>
            <p:cNvSpPr>
              <a:spLocks noChangeArrowheads="1"/>
            </p:cNvSpPr>
            <p:nvPr/>
          </p:nvSpPr>
          <p:spPr bwMode="auto">
            <a:xfrm>
              <a:off x="4899424" y="2557204"/>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1" name="Freeform 496"/>
            <p:cNvSpPr>
              <a:spLocks/>
            </p:cNvSpPr>
            <p:nvPr/>
          </p:nvSpPr>
          <p:spPr bwMode="auto">
            <a:xfrm>
              <a:off x="4602608" y="2328883"/>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2" name="Freeform 497"/>
            <p:cNvSpPr>
              <a:spLocks/>
            </p:cNvSpPr>
            <p:nvPr/>
          </p:nvSpPr>
          <p:spPr bwMode="auto">
            <a:xfrm>
              <a:off x="4602608" y="2534371"/>
              <a:ext cx="1693379" cy="456642"/>
            </a:xfrm>
            <a:custGeom>
              <a:avLst/>
              <a:gdLst>
                <a:gd name="T0" fmla="*/ 74 w 74"/>
                <a:gd name="T1" fmla="*/ 0 h 20"/>
                <a:gd name="T2" fmla="*/ 74 w 74"/>
                <a:gd name="T3" fmla="*/ 5 h 20"/>
                <a:gd name="T4" fmla="*/ 0 w 74"/>
                <a:gd name="T5" fmla="*/ 5 h 20"/>
                <a:gd name="T6" fmla="*/ 0 w 74"/>
                <a:gd name="T7" fmla="*/ 0 h 20"/>
                <a:gd name="T8" fmla="*/ 74 w 74"/>
                <a:gd name="T9" fmla="*/ 0 h 20"/>
              </a:gdLst>
              <a:ahLst/>
              <a:cxnLst>
                <a:cxn ang="0">
                  <a:pos x="T0" y="T1"/>
                </a:cxn>
                <a:cxn ang="0">
                  <a:pos x="T2" y="T3"/>
                </a:cxn>
                <a:cxn ang="0">
                  <a:pos x="T4" y="T5"/>
                </a:cxn>
                <a:cxn ang="0">
                  <a:pos x="T6" y="T7"/>
                </a:cxn>
                <a:cxn ang="0">
                  <a:pos x="T8" y="T9"/>
                </a:cxn>
              </a:cxnLst>
              <a:rect l="0" t="0" r="r" b="b"/>
              <a:pathLst>
                <a:path w="74" h="20">
                  <a:moveTo>
                    <a:pt x="74" y="0"/>
                  </a:moveTo>
                  <a:cubicBezTo>
                    <a:pt x="74" y="5"/>
                    <a:pt x="74" y="5"/>
                    <a:pt x="74" y="5"/>
                  </a:cubicBezTo>
                  <a:cubicBezTo>
                    <a:pt x="74" y="20"/>
                    <a:pt x="0" y="20"/>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3" name="Oval 498"/>
            <p:cNvSpPr>
              <a:spLocks noChangeArrowheads="1"/>
            </p:cNvSpPr>
            <p:nvPr/>
          </p:nvSpPr>
          <p:spPr bwMode="auto">
            <a:xfrm>
              <a:off x="4602608" y="2260386"/>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4" name="Oval 499"/>
            <p:cNvSpPr>
              <a:spLocks noChangeArrowheads="1"/>
            </p:cNvSpPr>
            <p:nvPr/>
          </p:nvSpPr>
          <p:spPr bwMode="auto">
            <a:xfrm>
              <a:off x="4853760" y="2328883"/>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5" name="Oval 500"/>
            <p:cNvSpPr>
              <a:spLocks noChangeArrowheads="1"/>
            </p:cNvSpPr>
            <p:nvPr/>
          </p:nvSpPr>
          <p:spPr bwMode="auto">
            <a:xfrm>
              <a:off x="4899424" y="2351714"/>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6" name="Freeform 501"/>
            <p:cNvSpPr>
              <a:spLocks/>
            </p:cNvSpPr>
            <p:nvPr/>
          </p:nvSpPr>
          <p:spPr bwMode="auto">
            <a:xfrm>
              <a:off x="4602608" y="2123393"/>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7" name="Freeform 502"/>
            <p:cNvSpPr>
              <a:spLocks/>
            </p:cNvSpPr>
            <p:nvPr/>
          </p:nvSpPr>
          <p:spPr bwMode="auto">
            <a:xfrm>
              <a:off x="4602608" y="2328883"/>
              <a:ext cx="1693379" cy="456642"/>
            </a:xfrm>
            <a:custGeom>
              <a:avLst/>
              <a:gdLst>
                <a:gd name="T0" fmla="*/ 74 w 74"/>
                <a:gd name="T1" fmla="*/ 0 h 20"/>
                <a:gd name="T2" fmla="*/ 74 w 74"/>
                <a:gd name="T3" fmla="*/ 5 h 20"/>
                <a:gd name="T4" fmla="*/ 0 w 74"/>
                <a:gd name="T5" fmla="*/ 5 h 20"/>
                <a:gd name="T6" fmla="*/ 0 w 74"/>
                <a:gd name="T7" fmla="*/ 0 h 20"/>
                <a:gd name="T8" fmla="*/ 74 w 74"/>
                <a:gd name="T9" fmla="*/ 0 h 20"/>
              </a:gdLst>
              <a:ahLst/>
              <a:cxnLst>
                <a:cxn ang="0">
                  <a:pos x="T0" y="T1"/>
                </a:cxn>
                <a:cxn ang="0">
                  <a:pos x="T2" y="T3"/>
                </a:cxn>
                <a:cxn ang="0">
                  <a:pos x="T4" y="T5"/>
                </a:cxn>
                <a:cxn ang="0">
                  <a:pos x="T6" y="T7"/>
                </a:cxn>
                <a:cxn ang="0">
                  <a:pos x="T8" y="T9"/>
                </a:cxn>
              </a:cxnLst>
              <a:rect l="0" t="0" r="r" b="b"/>
              <a:pathLst>
                <a:path w="74" h="20">
                  <a:moveTo>
                    <a:pt x="74" y="0"/>
                  </a:moveTo>
                  <a:cubicBezTo>
                    <a:pt x="74" y="5"/>
                    <a:pt x="74" y="5"/>
                    <a:pt x="74" y="5"/>
                  </a:cubicBezTo>
                  <a:cubicBezTo>
                    <a:pt x="74" y="20"/>
                    <a:pt x="0" y="20"/>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8" name="Oval 503"/>
            <p:cNvSpPr>
              <a:spLocks noChangeArrowheads="1"/>
            </p:cNvSpPr>
            <p:nvPr/>
          </p:nvSpPr>
          <p:spPr bwMode="auto">
            <a:xfrm>
              <a:off x="4602608" y="2054898"/>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9" name="Oval 504"/>
            <p:cNvSpPr>
              <a:spLocks noChangeArrowheads="1"/>
            </p:cNvSpPr>
            <p:nvPr/>
          </p:nvSpPr>
          <p:spPr bwMode="auto">
            <a:xfrm>
              <a:off x="4853760" y="2123393"/>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0" name="Oval 505"/>
            <p:cNvSpPr>
              <a:spLocks noChangeArrowheads="1"/>
            </p:cNvSpPr>
            <p:nvPr/>
          </p:nvSpPr>
          <p:spPr bwMode="auto">
            <a:xfrm>
              <a:off x="4899424" y="2146226"/>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1" name="Freeform 526"/>
            <p:cNvSpPr>
              <a:spLocks/>
            </p:cNvSpPr>
            <p:nvPr/>
          </p:nvSpPr>
          <p:spPr bwMode="auto">
            <a:xfrm>
              <a:off x="3369676" y="2991013"/>
              <a:ext cx="1689573" cy="616466"/>
            </a:xfrm>
            <a:custGeom>
              <a:avLst/>
              <a:gdLst>
                <a:gd name="T0" fmla="*/ 74 w 74"/>
                <a:gd name="T1" fmla="*/ 10 h 27"/>
                <a:gd name="T2" fmla="*/ 0 w 74"/>
                <a:gd name="T3" fmla="*/ 10 h 27"/>
                <a:gd name="T4" fmla="*/ 0 w 74"/>
                <a:gd name="T5" fmla="*/ 6 h 27"/>
                <a:gd name="T6" fmla="*/ 37 w 74"/>
                <a:gd name="T7" fmla="*/ 0 h 27"/>
                <a:gd name="T8" fmla="*/ 74 w 74"/>
                <a:gd name="T9" fmla="*/ 6 h 27"/>
                <a:gd name="T10" fmla="*/ 74 w 74"/>
                <a:gd name="T11" fmla="*/ 10 h 27"/>
              </a:gdLst>
              <a:ahLst/>
              <a:cxnLst>
                <a:cxn ang="0">
                  <a:pos x="T0" y="T1"/>
                </a:cxn>
                <a:cxn ang="0">
                  <a:pos x="T2" y="T3"/>
                </a:cxn>
                <a:cxn ang="0">
                  <a:pos x="T4" y="T5"/>
                </a:cxn>
                <a:cxn ang="0">
                  <a:pos x="T6" y="T7"/>
                </a:cxn>
                <a:cxn ang="0">
                  <a:pos x="T8" y="T9"/>
                </a:cxn>
                <a:cxn ang="0">
                  <a:pos x="T10" y="T11"/>
                </a:cxn>
              </a:cxnLst>
              <a:rect l="0" t="0" r="r" b="b"/>
              <a:pathLst>
                <a:path w="74" h="27">
                  <a:moveTo>
                    <a:pt x="74" y="10"/>
                  </a:moveTo>
                  <a:cubicBezTo>
                    <a:pt x="74" y="27"/>
                    <a:pt x="0" y="27"/>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2" name="Freeform 527"/>
            <p:cNvSpPr>
              <a:spLocks/>
            </p:cNvSpPr>
            <p:nvPr/>
          </p:nvSpPr>
          <p:spPr bwMode="auto">
            <a:xfrm>
              <a:off x="3369676" y="3173670"/>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3" name="Oval 528"/>
            <p:cNvSpPr>
              <a:spLocks noChangeArrowheads="1"/>
            </p:cNvSpPr>
            <p:nvPr/>
          </p:nvSpPr>
          <p:spPr bwMode="auto">
            <a:xfrm>
              <a:off x="3369676" y="2899684"/>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4" name="Oval 529"/>
            <p:cNvSpPr>
              <a:spLocks noChangeArrowheads="1"/>
            </p:cNvSpPr>
            <p:nvPr/>
          </p:nvSpPr>
          <p:spPr bwMode="auto">
            <a:xfrm>
              <a:off x="3597996" y="2968180"/>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5" name="Oval 530"/>
            <p:cNvSpPr>
              <a:spLocks noChangeArrowheads="1"/>
            </p:cNvSpPr>
            <p:nvPr/>
          </p:nvSpPr>
          <p:spPr bwMode="auto">
            <a:xfrm>
              <a:off x="3643660" y="3013844"/>
              <a:ext cx="1118772"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6" name="Freeform 531"/>
            <p:cNvSpPr>
              <a:spLocks/>
            </p:cNvSpPr>
            <p:nvPr/>
          </p:nvSpPr>
          <p:spPr bwMode="auto">
            <a:xfrm>
              <a:off x="3369676" y="2785523"/>
              <a:ext cx="1689573" cy="639297"/>
            </a:xfrm>
            <a:custGeom>
              <a:avLst/>
              <a:gdLst>
                <a:gd name="T0" fmla="*/ 74 w 74"/>
                <a:gd name="T1" fmla="*/ 10 h 28"/>
                <a:gd name="T2" fmla="*/ 0 w 74"/>
                <a:gd name="T3" fmla="*/ 10 h 28"/>
                <a:gd name="T4" fmla="*/ 0 w 74"/>
                <a:gd name="T5" fmla="*/ 6 h 28"/>
                <a:gd name="T6" fmla="*/ 37 w 74"/>
                <a:gd name="T7" fmla="*/ 0 h 28"/>
                <a:gd name="T8" fmla="*/ 74 w 74"/>
                <a:gd name="T9" fmla="*/ 6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7" name="Freeform 532"/>
            <p:cNvSpPr>
              <a:spLocks/>
            </p:cNvSpPr>
            <p:nvPr/>
          </p:nvSpPr>
          <p:spPr bwMode="auto">
            <a:xfrm>
              <a:off x="3369676" y="2968180"/>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8" name="Oval 533"/>
            <p:cNvSpPr>
              <a:spLocks noChangeArrowheads="1"/>
            </p:cNvSpPr>
            <p:nvPr/>
          </p:nvSpPr>
          <p:spPr bwMode="auto">
            <a:xfrm>
              <a:off x="3369676" y="2694196"/>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9" name="Oval 534"/>
            <p:cNvSpPr>
              <a:spLocks noChangeArrowheads="1"/>
            </p:cNvSpPr>
            <p:nvPr/>
          </p:nvSpPr>
          <p:spPr bwMode="auto">
            <a:xfrm>
              <a:off x="3597996" y="2762692"/>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0" name="Oval 535"/>
            <p:cNvSpPr>
              <a:spLocks noChangeArrowheads="1"/>
            </p:cNvSpPr>
            <p:nvPr/>
          </p:nvSpPr>
          <p:spPr bwMode="auto">
            <a:xfrm>
              <a:off x="3643660" y="2808356"/>
              <a:ext cx="1118772"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1" name="Freeform 536"/>
            <p:cNvSpPr>
              <a:spLocks/>
            </p:cNvSpPr>
            <p:nvPr/>
          </p:nvSpPr>
          <p:spPr bwMode="auto">
            <a:xfrm>
              <a:off x="3369676" y="2580035"/>
              <a:ext cx="1689573" cy="639297"/>
            </a:xfrm>
            <a:custGeom>
              <a:avLst/>
              <a:gdLst>
                <a:gd name="T0" fmla="*/ 74 w 74"/>
                <a:gd name="T1" fmla="*/ 10 h 28"/>
                <a:gd name="T2" fmla="*/ 0 w 74"/>
                <a:gd name="T3" fmla="*/ 10 h 28"/>
                <a:gd name="T4" fmla="*/ 0 w 74"/>
                <a:gd name="T5" fmla="*/ 7 h 28"/>
                <a:gd name="T6" fmla="*/ 37 w 74"/>
                <a:gd name="T7" fmla="*/ 0 h 28"/>
                <a:gd name="T8" fmla="*/ 74 w 74"/>
                <a:gd name="T9" fmla="*/ 7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7"/>
                    <a:pt x="0" y="7"/>
                    <a:pt x="0" y="7"/>
                  </a:cubicBezTo>
                  <a:cubicBezTo>
                    <a:pt x="37" y="0"/>
                    <a:pt x="37" y="0"/>
                    <a:pt x="37" y="0"/>
                  </a:cubicBezTo>
                  <a:cubicBezTo>
                    <a:pt x="74" y="7"/>
                    <a:pt x="74" y="7"/>
                    <a:pt x="74" y="7"/>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2" name="Freeform 537"/>
            <p:cNvSpPr>
              <a:spLocks/>
            </p:cNvSpPr>
            <p:nvPr/>
          </p:nvSpPr>
          <p:spPr bwMode="auto">
            <a:xfrm>
              <a:off x="3369676" y="2762692"/>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3" name="Oval 538"/>
            <p:cNvSpPr>
              <a:spLocks noChangeArrowheads="1"/>
            </p:cNvSpPr>
            <p:nvPr/>
          </p:nvSpPr>
          <p:spPr bwMode="auto">
            <a:xfrm>
              <a:off x="3369676" y="2488707"/>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4" name="Oval 539"/>
            <p:cNvSpPr>
              <a:spLocks noChangeArrowheads="1"/>
            </p:cNvSpPr>
            <p:nvPr/>
          </p:nvSpPr>
          <p:spPr bwMode="auto">
            <a:xfrm>
              <a:off x="3597996" y="2557204"/>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5" name="Oval 540"/>
            <p:cNvSpPr>
              <a:spLocks noChangeArrowheads="1"/>
            </p:cNvSpPr>
            <p:nvPr/>
          </p:nvSpPr>
          <p:spPr bwMode="auto">
            <a:xfrm>
              <a:off x="3643660" y="2602868"/>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6" name="Freeform 541"/>
            <p:cNvSpPr>
              <a:spLocks/>
            </p:cNvSpPr>
            <p:nvPr/>
          </p:nvSpPr>
          <p:spPr bwMode="auto">
            <a:xfrm>
              <a:off x="3369676" y="2374547"/>
              <a:ext cx="1689573" cy="639297"/>
            </a:xfrm>
            <a:custGeom>
              <a:avLst/>
              <a:gdLst>
                <a:gd name="T0" fmla="*/ 74 w 74"/>
                <a:gd name="T1" fmla="*/ 10 h 28"/>
                <a:gd name="T2" fmla="*/ 0 w 74"/>
                <a:gd name="T3" fmla="*/ 10 h 28"/>
                <a:gd name="T4" fmla="*/ 0 w 74"/>
                <a:gd name="T5" fmla="*/ 7 h 28"/>
                <a:gd name="T6" fmla="*/ 37 w 74"/>
                <a:gd name="T7" fmla="*/ 0 h 28"/>
                <a:gd name="T8" fmla="*/ 74 w 74"/>
                <a:gd name="T9" fmla="*/ 7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7"/>
                    <a:pt x="0" y="7"/>
                    <a:pt x="0" y="7"/>
                  </a:cubicBezTo>
                  <a:cubicBezTo>
                    <a:pt x="37" y="0"/>
                    <a:pt x="37" y="0"/>
                    <a:pt x="37" y="0"/>
                  </a:cubicBezTo>
                  <a:cubicBezTo>
                    <a:pt x="74" y="7"/>
                    <a:pt x="74" y="7"/>
                    <a:pt x="74" y="7"/>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7" name="Freeform 542"/>
            <p:cNvSpPr>
              <a:spLocks/>
            </p:cNvSpPr>
            <p:nvPr/>
          </p:nvSpPr>
          <p:spPr bwMode="auto">
            <a:xfrm>
              <a:off x="3369676" y="2557204"/>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8" name="Oval 543"/>
            <p:cNvSpPr>
              <a:spLocks noChangeArrowheads="1"/>
            </p:cNvSpPr>
            <p:nvPr/>
          </p:nvSpPr>
          <p:spPr bwMode="auto">
            <a:xfrm>
              <a:off x="3369676" y="2283219"/>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9" name="Oval 544"/>
            <p:cNvSpPr>
              <a:spLocks noChangeArrowheads="1"/>
            </p:cNvSpPr>
            <p:nvPr/>
          </p:nvSpPr>
          <p:spPr bwMode="auto">
            <a:xfrm>
              <a:off x="3597996" y="2351714"/>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0" name="Oval 545"/>
            <p:cNvSpPr>
              <a:spLocks noChangeArrowheads="1"/>
            </p:cNvSpPr>
            <p:nvPr/>
          </p:nvSpPr>
          <p:spPr bwMode="auto">
            <a:xfrm>
              <a:off x="3643660" y="2397378"/>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911" name="กลุ่ม 910"/>
          <p:cNvGrpSpPr/>
          <p:nvPr/>
        </p:nvGrpSpPr>
        <p:grpSpPr>
          <a:xfrm>
            <a:off x="17065569" y="2471254"/>
            <a:ext cx="2926311" cy="1598245"/>
            <a:chOff x="3369676" y="2054898"/>
            <a:chExt cx="2926311" cy="1598245"/>
          </a:xfrm>
        </p:grpSpPr>
        <p:sp>
          <p:nvSpPr>
            <p:cNvPr id="912" name="Freeform 486"/>
            <p:cNvSpPr>
              <a:spLocks/>
            </p:cNvSpPr>
            <p:nvPr/>
          </p:nvSpPr>
          <p:spPr bwMode="auto">
            <a:xfrm>
              <a:off x="4602608" y="2739859"/>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3" name="Freeform 487"/>
            <p:cNvSpPr>
              <a:spLocks/>
            </p:cNvSpPr>
            <p:nvPr/>
          </p:nvSpPr>
          <p:spPr bwMode="auto">
            <a:xfrm>
              <a:off x="4602608" y="2922516"/>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4" name="Oval 488"/>
            <p:cNvSpPr>
              <a:spLocks noChangeArrowheads="1"/>
            </p:cNvSpPr>
            <p:nvPr/>
          </p:nvSpPr>
          <p:spPr bwMode="auto">
            <a:xfrm>
              <a:off x="4602608" y="2648532"/>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5" name="Oval 489"/>
            <p:cNvSpPr>
              <a:spLocks noChangeArrowheads="1"/>
            </p:cNvSpPr>
            <p:nvPr/>
          </p:nvSpPr>
          <p:spPr bwMode="auto">
            <a:xfrm>
              <a:off x="4853760" y="2717028"/>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6" name="Oval 490"/>
            <p:cNvSpPr>
              <a:spLocks noChangeArrowheads="1"/>
            </p:cNvSpPr>
            <p:nvPr/>
          </p:nvSpPr>
          <p:spPr bwMode="auto">
            <a:xfrm>
              <a:off x="4899424" y="2762692"/>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7" name="Freeform 491"/>
            <p:cNvSpPr>
              <a:spLocks/>
            </p:cNvSpPr>
            <p:nvPr/>
          </p:nvSpPr>
          <p:spPr bwMode="auto">
            <a:xfrm>
              <a:off x="4602608" y="2534371"/>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8" name="Freeform 492"/>
            <p:cNvSpPr>
              <a:spLocks/>
            </p:cNvSpPr>
            <p:nvPr/>
          </p:nvSpPr>
          <p:spPr bwMode="auto">
            <a:xfrm>
              <a:off x="4602608" y="2717028"/>
              <a:ext cx="1693379"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9" name="Oval 493"/>
            <p:cNvSpPr>
              <a:spLocks noChangeArrowheads="1"/>
            </p:cNvSpPr>
            <p:nvPr/>
          </p:nvSpPr>
          <p:spPr bwMode="auto">
            <a:xfrm>
              <a:off x="4602608" y="2465875"/>
              <a:ext cx="1693379" cy="456642"/>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0" name="Oval 494"/>
            <p:cNvSpPr>
              <a:spLocks noChangeArrowheads="1"/>
            </p:cNvSpPr>
            <p:nvPr/>
          </p:nvSpPr>
          <p:spPr bwMode="auto">
            <a:xfrm>
              <a:off x="4853760" y="2511540"/>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1" name="Oval 495"/>
            <p:cNvSpPr>
              <a:spLocks noChangeArrowheads="1"/>
            </p:cNvSpPr>
            <p:nvPr/>
          </p:nvSpPr>
          <p:spPr bwMode="auto">
            <a:xfrm>
              <a:off x="4899424" y="2557204"/>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2" name="Freeform 496"/>
            <p:cNvSpPr>
              <a:spLocks/>
            </p:cNvSpPr>
            <p:nvPr/>
          </p:nvSpPr>
          <p:spPr bwMode="auto">
            <a:xfrm>
              <a:off x="4602608" y="2328883"/>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3" name="Freeform 497"/>
            <p:cNvSpPr>
              <a:spLocks/>
            </p:cNvSpPr>
            <p:nvPr/>
          </p:nvSpPr>
          <p:spPr bwMode="auto">
            <a:xfrm>
              <a:off x="4602608" y="2534371"/>
              <a:ext cx="1693379" cy="456642"/>
            </a:xfrm>
            <a:custGeom>
              <a:avLst/>
              <a:gdLst>
                <a:gd name="T0" fmla="*/ 74 w 74"/>
                <a:gd name="T1" fmla="*/ 0 h 20"/>
                <a:gd name="T2" fmla="*/ 74 w 74"/>
                <a:gd name="T3" fmla="*/ 5 h 20"/>
                <a:gd name="T4" fmla="*/ 0 w 74"/>
                <a:gd name="T5" fmla="*/ 5 h 20"/>
                <a:gd name="T6" fmla="*/ 0 w 74"/>
                <a:gd name="T7" fmla="*/ 0 h 20"/>
                <a:gd name="T8" fmla="*/ 74 w 74"/>
                <a:gd name="T9" fmla="*/ 0 h 20"/>
              </a:gdLst>
              <a:ahLst/>
              <a:cxnLst>
                <a:cxn ang="0">
                  <a:pos x="T0" y="T1"/>
                </a:cxn>
                <a:cxn ang="0">
                  <a:pos x="T2" y="T3"/>
                </a:cxn>
                <a:cxn ang="0">
                  <a:pos x="T4" y="T5"/>
                </a:cxn>
                <a:cxn ang="0">
                  <a:pos x="T6" y="T7"/>
                </a:cxn>
                <a:cxn ang="0">
                  <a:pos x="T8" y="T9"/>
                </a:cxn>
              </a:cxnLst>
              <a:rect l="0" t="0" r="r" b="b"/>
              <a:pathLst>
                <a:path w="74" h="20">
                  <a:moveTo>
                    <a:pt x="74" y="0"/>
                  </a:moveTo>
                  <a:cubicBezTo>
                    <a:pt x="74" y="5"/>
                    <a:pt x="74" y="5"/>
                    <a:pt x="74" y="5"/>
                  </a:cubicBezTo>
                  <a:cubicBezTo>
                    <a:pt x="74" y="20"/>
                    <a:pt x="0" y="20"/>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4" name="Oval 498"/>
            <p:cNvSpPr>
              <a:spLocks noChangeArrowheads="1"/>
            </p:cNvSpPr>
            <p:nvPr/>
          </p:nvSpPr>
          <p:spPr bwMode="auto">
            <a:xfrm>
              <a:off x="4602608" y="2260386"/>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5" name="Oval 499"/>
            <p:cNvSpPr>
              <a:spLocks noChangeArrowheads="1"/>
            </p:cNvSpPr>
            <p:nvPr/>
          </p:nvSpPr>
          <p:spPr bwMode="auto">
            <a:xfrm>
              <a:off x="4853760" y="2328883"/>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6" name="Oval 500"/>
            <p:cNvSpPr>
              <a:spLocks noChangeArrowheads="1"/>
            </p:cNvSpPr>
            <p:nvPr/>
          </p:nvSpPr>
          <p:spPr bwMode="auto">
            <a:xfrm>
              <a:off x="4899424" y="2351714"/>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7" name="Freeform 501"/>
            <p:cNvSpPr>
              <a:spLocks/>
            </p:cNvSpPr>
            <p:nvPr/>
          </p:nvSpPr>
          <p:spPr bwMode="auto">
            <a:xfrm>
              <a:off x="4602608" y="2123393"/>
              <a:ext cx="1693379" cy="639297"/>
            </a:xfrm>
            <a:custGeom>
              <a:avLst/>
              <a:gdLst>
                <a:gd name="T0" fmla="*/ 74 w 74"/>
                <a:gd name="T1" fmla="*/ 11 h 28"/>
                <a:gd name="T2" fmla="*/ 0 w 74"/>
                <a:gd name="T3" fmla="*/ 11 h 28"/>
                <a:gd name="T4" fmla="*/ 0 w 74"/>
                <a:gd name="T5" fmla="*/ 7 h 28"/>
                <a:gd name="T6" fmla="*/ 37 w 74"/>
                <a:gd name="T7" fmla="*/ 0 h 28"/>
                <a:gd name="T8" fmla="*/ 74 w 74"/>
                <a:gd name="T9" fmla="*/ 7 h 28"/>
                <a:gd name="T10" fmla="*/ 74 w 74"/>
                <a:gd name="T11" fmla="*/ 11 h 28"/>
              </a:gdLst>
              <a:ahLst/>
              <a:cxnLst>
                <a:cxn ang="0">
                  <a:pos x="T0" y="T1"/>
                </a:cxn>
                <a:cxn ang="0">
                  <a:pos x="T2" y="T3"/>
                </a:cxn>
                <a:cxn ang="0">
                  <a:pos x="T4" y="T5"/>
                </a:cxn>
                <a:cxn ang="0">
                  <a:pos x="T6" y="T7"/>
                </a:cxn>
                <a:cxn ang="0">
                  <a:pos x="T8" y="T9"/>
                </a:cxn>
                <a:cxn ang="0">
                  <a:pos x="T10" y="T11"/>
                </a:cxn>
              </a:cxnLst>
              <a:rect l="0" t="0" r="r" b="b"/>
              <a:pathLst>
                <a:path w="74" h="28">
                  <a:moveTo>
                    <a:pt x="74" y="11"/>
                  </a:moveTo>
                  <a:cubicBezTo>
                    <a:pt x="74" y="28"/>
                    <a:pt x="0" y="28"/>
                    <a:pt x="0" y="11"/>
                  </a:cubicBezTo>
                  <a:cubicBezTo>
                    <a:pt x="0" y="7"/>
                    <a:pt x="0" y="7"/>
                    <a:pt x="0" y="7"/>
                  </a:cubicBezTo>
                  <a:cubicBezTo>
                    <a:pt x="37" y="0"/>
                    <a:pt x="37" y="0"/>
                    <a:pt x="37" y="0"/>
                  </a:cubicBezTo>
                  <a:cubicBezTo>
                    <a:pt x="74" y="7"/>
                    <a:pt x="74" y="7"/>
                    <a:pt x="74" y="7"/>
                  </a:cubicBezTo>
                  <a:lnTo>
                    <a:pt x="74" y="11"/>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8" name="Freeform 502"/>
            <p:cNvSpPr>
              <a:spLocks/>
            </p:cNvSpPr>
            <p:nvPr/>
          </p:nvSpPr>
          <p:spPr bwMode="auto">
            <a:xfrm>
              <a:off x="4602608" y="2328883"/>
              <a:ext cx="1693379" cy="456642"/>
            </a:xfrm>
            <a:custGeom>
              <a:avLst/>
              <a:gdLst>
                <a:gd name="T0" fmla="*/ 74 w 74"/>
                <a:gd name="T1" fmla="*/ 0 h 20"/>
                <a:gd name="T2" fmla="*/ 74 w 74"/>
                <a:gd name="T3" fmla="*/ 5 h 20"/>
                <a:gd name="T4" fmla="*/ 0 w 74"/>
                <a:gd name="T5" fmla="*/ 5 h 20"/>
                <a:gd name="T6" fmla="*/ 0 w 74"/>
                <a:gd name="T7" fmla="*/ 0 h 20"/>
                <a:gd name="T8" fmla="*/ 74 w 74"/>
                <a:gd name="T9" fmla="*/ 0 h 20"/>
              </a:gdLst>
              <a:ahLst/>
              <a:cxnLst>
                <a:cxn ang="0">
                  <a:pos x="T0" y="T1"/>
                </a:cxn>
                <a:cxn ang="0">
                  <a:pos x="T2" y="T3"/>
                </a:cxn>
                <a:cxn ang="0">
                  <a:pos x="T4" y="T5"/>
                </a:cxn>
                <a:cxn ang="0">
                  <a:pos x="T6" y="T7"/>
                </a:cxn>
                <a:cxn ang="0">
                  <a:pos x="T8" y="T9"/>
                </a:cxn>
              </a:cxnLst>
              <a:rect l="0" t="0" r="r" b="b"/>
              <a:pathLst>
                <a:path w="74" h="20">
                  <a:moveTo>
                    <a:pt x="74" y="0"/>
                  </a:moveTo>
                  <a:cubicBezTo>
                    <a:pt x="74" y="5"/>
                    <a:pt x="74" y="5"/>
                    <a:pt x="74" y="5"/>
                  </a:cubicBezTo>
                  <a:cubicBezTo>
                    <a:pt x="74" y="20"/>
                    <a:pt x="0" y="20"/>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9" name="Oval 503"/>
            <p:cNvSpPr>
              <a:spLocks noChangeArrowheads="1"/>
            </p:cNvSpPr>
            <p:nvPr/>
          </p:nvSpPr>
          <p:spPr bwMode="auto">
            <a:xfrm>
              <a:off x="4602608" y="2054898"/>
              <a:ext cx="1693379"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0" name="Oval 504"/>
            <p:cNvSpPr>
              <a:spLocks noChangeArrowheads="1"/>
            </p:cNvSpPr>
            <p:nvPr/>
          </p:nvSpPr>
          <p:spPr bwMode="auto">
            <a:xfrm>
              <a:off x="4853760" y="2123393"/>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1" name="Oval 505"/>
            <p:cNvSpPr>
              <a:spLocks noChangeArrowheads="1"/>
            </p:cNvSpPr>
            <p:nvPr/>
          </p:nvSpPr>
          <p:spPr bwMode="auto">
            <a:xfrm>
              <a:off x="4899424" y="2146226"/>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2" name="Freeform 526"/>
            <p:cNvSpPr>
              <a:spLocks/>
            </p:cNvSpPr>
            <p:nvPr/>
          </p:nvSpPr>
          <p:spPr bwMode="auto">
            <a:xfrm>
              <a:off x="3369676" y="2991013"/>
              <a:ext cx="1689573" cy="616466"/>
            </a:xfrm>
            <a:custGeom>
              <a:avLst/>
              <a:gdLst>
                <a:gd name="T0" fmla="*/ 74 w 74"/>
                <a:gd name="T1" fmla="*/ 10 h 27"/>
                <a:gd name="T2" fmla="*/ 0 w 74"/>
                <a:gd name="T3" fmla="*/ 10 h 27"/>
                <a:gd name="T4" fmla="*/ 0 w 74"/>
                <a:gd name="T5" fmla="*/ 6 h 27"/>
                <a:gd name="T6" fmla="*/ 37 w 74"/>
                <a:gd name="T7" fmla="*/ 0 h 27"/>
                <a:gd name="T8" fmla="*/ 74 w 74"/>
                <a:gd name="T9" fmla="*/ 6 h 27"/>
                <a:gd name="T10" fmla="*/ 74 w 74"/>
                <a:gd name="T11" fmla="*/ 10 h 27"/>
              </a:gdLst>
              <a:ahLst/>
              <a:cxnLst>
                <a:cxn ang="0">
                  <a:pos x="T0" y="T1"/>
                </a:cxn>
                <a:cxn ang="0">
                  <a:pos x="T2" y="T3"/>
                </a:cxn>
                <a:cxn ang="0">
                  <a:pos x="T4" y="T5"/>
                </a:cxn>
                <a:cxn ang="0">
                  <a:pos x="T6" y="T7"/>
                </a:cxn>
                <a:cxn ang="0">
                  <a:pos x="T8" y="T9"/>
                </a:cxn>
                <a:cxn ang="0">
                  <a:pos x="T10" y="T11"/>
                </a:cxn>
              </a:cxnLst>
              <a:rect l="0" t="0" r="r" b="b"/>
              <a:pathLst>
                <a:path w="74" h="27">
                  <a:moveTo>
                    <a:pt x="74" y="10"/>
                  </a:moveTo>
                  <a:cubicBezTo>
                    <a:pt x="74" y="27"/>
                    <a:pt x="0" y="27"/>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3" name="Freeform 527"/>
            <p:cNvSpPr>
              <a:spLocks/>
            </p:cNvSpPr>
            <p:nvPr/>
          </p:nvSpPr>
          <p:spPr bwMode="auto">
            <a:xfrm>
              <a:off x="3369676" y="3173670"/>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4" name="Oval 528"/>
            <p:cNvSpPr>
              <a:spLocks noChangeArrowheads="1"/>
            </p:cNvSpPr>
            <p:nvPr/>
          </p:nvSpPr>
          <p:spPr bwMode="auto">
            <a:xfrm>
              <a:off x="3369676" y="2899684"/>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5" name="Oval 529"/>
            <p:cNvSpPr>
              <a:spLocks noChangeArrowheads="1"/>
            </p:cNvSpPr>
            <p:nvPr/>
          </p:nvSpPr>
          <p:spPr bwMode="auto">
            <a:xfrm>
              <a:off x="3597996" y="2968180"/>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6" name="Oval 530"/>
            <p:cNvSpPr>
              <a:spLocks noChangeArrowheads="1"/>
            </p:cNvSpPr>
            <p:nvPr/>
          </p:nvSpPr>
          <p:spPr bwMode="auto">
            <a:xfrm>
              <a:off x="3643660" y="3013844"/>
              <a:ext cx="1118772"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7" name="Freeform 531"/>
            <p:cNvSpPr>
              <a:spLocks/>
            </p:cNvSpPr>
            <p:nvPr/>
          </p:nvSpPr>
          <p:spPr bwMode="auto">
            <a:xfrm>
              <a:off x="3369676" y="2785523"/>
              <a:ext cx="1689573" cy="639297"/>
            </a:xfrm>
            <a:custGeom>
              <a:avLst/>
              <a:gdLst>
                <a:gd name="T0" fmla="*/ 74 w 74"/>
                <a:gd name="T1" fmla="*/ 10 h 28"/>
                <a:gd name="T2" fmla="*/ 0 w 74"/>
                <a:gd name="T3" fmla="*/ 10 h 28"/>
                <a:gd name="T4" fmla="*/ 0 w 74"/>
                <a:gd name="T5" fmla="*/ 6 h 28"/>
                <a:gd name="T6" fmla="*/ 37 w 74"/>
                <a:gd name="T7" fmla="*/ 0 h 28"/>
                <a:gd name="T8" fmla="*/ 74 w 74"/>
                <a:gd name="T9" fmla="*/ 6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6"/>
                    <a:pt x="0" y="6"/>
                    <a:pt x="0" y="6"/>
                  </a:cubicBezTo>
                  <a:cubicBezTo>
                    <a:pt x="37" y="0"/>
                    <a:pt x="37" y="0"/>
                    <a:pt x="37" y="0"/>
                  </a:cubicBezTo>
                  <a:cubicBezTo>
                    <a:pt x="74" y="6"/>
                    <a:pt x="74" y="6"/>
                    <a:pt x="74" y="6"/>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8" name="Freeform 532"/>
            <p:cNvSpPr>
              <a:spLocks/>
            </p:cNvSpPr>
            <p:nvPr/>
          </p:nvSpPr>
          <p:spPr bwMode="auto">
            <a:xfrm>
              <a:off x="3369676" y="2968180"/>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9" name="Oval 533"/>
            <p:cNvSpPr>
              <a:spLocks noChangeArrowheads="1"/>
            </p:cNvSpPr>
            <p:nvPr/>
          </p:nvSpPr>
          <p:spPr bwMode="auto">
            <a:xfrm>
              <a:off x="3369676" y="2694196"/>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0" name="Oval 534"/>
            <p:cNvSpPr>
              <a:spLocks noChangeArrowheads="1"/>
            </p:cNvSpPr>
            <p:nvPr/>
          </p:nvSpPr>
          <p:spPr bwMode="auto">
            <a:xfrm>
              <a:off x="3597996" y="2762692"/>
              <a:ext cx="1210100" cy="273985"/>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1" name="Oval 535"/>
            <p:cNvSpPr>
              <a:spLocks noChangeArrowheads="1"/>
            </p:cNvSpPr>
            <p:nvPr/>
          </p:nvSpPr>
          <p:spPr bwMode="auto">
            <a:xfrm>
              <a:off x="3643660" y="2808356"/>
              <a:ext cx="1118772" cy="228321"/>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2" name="Freeform 536"/>
            <p:cNvSpPr>
              <a:spLocks/>
            </p:cNvSpPr>
            <p:nvPr/>
          </p:nvSpPr>
          <p:spPr bwMode="auto">
            <a:xfrm>
              <a:off x="3369676" y="2580035"/>
              <a:ext cx="1689573" cy="639297"/>
            </a:xfrm>
            <a:custGeom>
              <a:avLst/>
              <a:gdLst>
                <a:gd name="T0" fmla="*/ 74 w 74"/>
                <a:gd name="T1" fmla="*/ 10 h 28"/>
                <a:gd name="T2" fmla="*/ 0 w 74"/>
                <a:gd name="T3" fmla="*/ 10 h 28"/>
                <a:gd name="T4" fmla="*/ 0 w 74"/>
                <a:gd name="T5" fmla="*/ 7 h 28"/>
                <a:gd name="T6" fmla="*/ 37 w 74"/>
                <a:gd name="T7" fmla="*/ 0 h 28"/>
                <a:gd name="T8" fmla="*/ 74 w 74"/>
                <a:gd name="T9" fmla="*/ 7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7"/>
                    <a:pt x="0" y="7"/>
                    <a:pt x="0" y="7"/>
                  </a:cubicBezTo>
                  <a:cubicBezTo>
                    <a:pt x="37" y="0"/>
                    <a:pt x="37" y="0"/>
                    <a:pt x="37" y="0"/>
                  </a:cubicBezTo>
                  <a:cubicBezTo>
                    <a:pt x="74" y="7"/>
                    <a:pt x="74" y="7"/>
                    <a:pt x="74" y="7"/>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3" name="Freeform 537"/>
            <p:cNvSpPr>
              <a:spLocks/>
            </p:cNvSpPr>
            <p:nvPr/>
          </p:nvSpPr>
          <p:spPr bwMode="auto">
            <a:xfrm>
              <a:off x="3369676" y="2762692"/>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4" name="Oval 538"/>
            <p:cNvSpPr>
              <a:spLocks noChangeArrowheads="1"/>
            </p:cNvSpPr>
            <p:nvPr/>
          </p:nvSpPr>
          <p:spPr bwMode="auto">
            <a:xfrm>
              <a:off x="3369676" y="2488707"/>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5" name="Oval 539"/>
            <p:cNvSpPr>
              <a:spLocks noChangeArrowheads="1"/>
            </p:cNvSpPr>
            <p:nvPr/>
          </p:nvSpPr>
          <p:spPr bwMode="auto">
            <a:xfrm>
              <a:off x="3597996" y="2557204"/>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6" name="Oval 540"/>
            <p:cNvSpPr>
              <a:spLocks noChangeArrowheads="1"/>
            </p:cNvSpPr>
            <p:nvPr/>
          </p:nvSpPr>
          <p:spPr bwMode="auto">
            <a:xfrm>
              <a:off x="3643660" y="2602868"/>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7" name="Freeform 541"/>
            <p:cNvSpPr>
              <a:spLocks/>
            </p:cNvSpPr>
            <p:nvPr/>
          </p:nvSpPr>
          <p:spPr bwMode="auto">
            <a:xfrm>
              <a:off x="3369676" y="2374547"/>
              <a:ext cx="1689573" cy="639297"/>
            </a:xfrm>
            <a:custGeom>
              <a:avLst/>
              <a:gdLst>
                <a:gd name="T0" fmla="*/ 74 w 74"/>
                <a:gd name="T1" fmla="*/ 10 h 28"/>
                <a:gd name="T2" fmla="*/ 0 w 74"/>
                <a:gd name="T3" fmla="*/ 10 h 28"/>
                <a:gd name="T4" fmla="*/ 0 w 74"/>
                <a:gd name="T5" fmla="*/ 7 h 28"/>
                <a:gd name="T6" fmla="*/ 37 w 74"/>
                <a:gd name="T7" fmla="*/ 0 h 28"/>
                <a:gd name="T8" fmla="*/ 74 w 74"/>
                <a:gd name="T9" fmla="*/ 7 h 28"/>
                <a:gd name="T10" fmla="*/ 74 w 74"/>
                <a:gd name="T11" fmla="*/ 10 h 28"/>
              </a:gdLst>
              <a:ahLst/>
              <a:cxnLst>
                <a:cxn ang="0">
                  <a:pos x="T0" y="T1"/>
                </a:cxn>
                <a:cxn ang="0">
                  <a:pos x="T2" y="T3"/>
                </a:cxn>
                <a:cxn ang="0">
                  <a:pos x="T4" y="T5"/>
                </a:cxn>
                <a:cxn ang="0">
                  <a:pos x="T6" y="T7"/>
                </a:cxn>
                <a:cxn ang="0">
                  <a:pos x="T8" y="T9"/>
                </a:cxn>
                <a:cxn ang="0">
                  <a:pos x="T10" y="T11"/>
                </a:cxn>
              </a:cxnLst>
              <a:rect l="0" t="0" r="r" b="b"/>
              <a:pathLst>
                <a:path w="74" h="28">
                  <a:moveTo>
                    <a:pt x="74" y="10"/>
                  </a:moveTo>
                  <a:cubicBezTo>
                    <a:pt x="74" y="28"/>
                    <a:pt x="0" y="28"/>
                    <a:pt x="0" y="10"/>
                  </a:cubicBezTo>
                  <a:cubicBezTo>
                    <a:pt x="0" y="7"/>
                    <a:pt x="0" y="7"/>
                    <a:pt x="0" y="7"/>
                  </a:cubicBezTo>
                  <a:cubicBezTo>
                    <a:pt x="37" y="0"/>
                    <a:pt x="37" y="0"/>
                    <a:pt x="37" y="0"/>
                  </a:cubicBezTo>
                  <a:cubicBezTo>
                    <a:pt x="74" y="7"/>
                    <a:pt x="74" y="7"/>
                    <a:pt x="74" y="7"/>
                  </a:cubicBezTo>
                  <a:lnTo>
                    <a:pt x="74" y="10"/>
                  </a:lnTo>
                  <a:close/>
                </a:path>
              </a:pathLst>
            </a:cu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8" name="Freeform 542"/>
            <p:cNvSpPr>
              <a:spLocks/>
            </p:cNvSpPr>
            <p:nvPr/>
          </p:nvSpPr>
          <p:spPr bwMode="auto">
            <a:xfrm>
              <a:off x="3369676" y="2557204"/>
              <a:ext cx="1689573" cy="479473"/>
            </a:xfrm>
            <a:custGeom>
              <a:avLst/>
              <a:gdLst>
                <a:gd name="T0" fmla="*/ 74 w 74"/>
                <a:gd name="T1" fmla="*/ 0 h 21"/>
                <a:gd name="T2" fmla="*/ 74 w 74"/>
                <a:gd name="T3" fmla="*/ 5 h 21"/>
                <a:gd name="T4" fmla="*/ 0 w 74"/>
                <a:gd name="T5" fmla="*/ 5 h 21"/>
                <a:gd name="T6" fmla="*/ 0 w 74"/>
                <a:gd name="T7" fmla="*/ 0 h 21"/>
                <a:gd name="T8" fmla="*/ 74 w 74"/>
                <a:gd name="T9" fmla="*/ 0 h 21"/>
              </a:gdLst>
              <a:ahLst/>
              <a:cxnLst>
                <a:cxn ang="0">
                  <a:pos x="T0" y="T1"/>
                </a:cxn>
                <a:cxn ang="0">
                  <a:pos x="T2" y="T3"/>
                </a:cxn>
                <a:cxn ang="0">
                  <a:pos x="T4" y="T5"/>
                </a:cxn>
                <a:cxn ang="0">
                  <a:pos x="T6" y="T7"/>
                </a:cxn>
                <a:cxn ang="0">
                  <a:pos x="T8" y="T9"/>
                </a:cxn>
              </a:cxnLst>
              <a:rect l="0" t="0" r="r" b="b"/>
              <a:pathLst>
                <a:path w="74" h="21">
                  <a:moveTo>
                    <a:pt x="74" y="0"/>
                  </a:moveTo>
                  <a:cubicBezTo>
                    <a:pt x="74" y="5"/>
                    <a:pt x="74" y="5"/>
                    <a:pt x="74" y="5"/>
                  </a:cubicBezTo>
                  <a:cubicBezTo>
                    <a:pt x="74" y="21"/>
                    <a:pt x="0" y="21"/>
                    <a:pt x="0" y="5"/>
                  </a:cubicBezTo>
                  <a:cubicBezTo>
                    <a:pt x="0" y="0"/>
                    <a:pt x="0" y="0"/>
                    <a:pt x="0" y="0"/>
                  </a:cubicBezTo>
                  <a:lnTo>
                    <a:pt x="74" y="0"/>
                  </a:lnTo>
                  <a:close/>
                </a:path>
              </a:pathLst>
            </a:cu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9" name="Oval 543"/>
            <p:cNvSpPr>
              <a:spLocks noChangeArrowheads="1"/>
            </p:cNvSpPr>
            <p:nvPr/>
          </p:nvSpPr>
          <p:spPr bwMode="auto">
            <a:xfrm>
              <a:off x="3369676" y="2283219"/>
              <a:ext cx="1689573" cy="479473"/>
            </a:xfrm>
            <a:prstGeom prst="ellipse">
              <a:avLst/>
            </a:prstGeom>
            <a:solidFill>
              <a:srgbClr val="FFD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0" name="Oval 544"/>
            <p:cNvSpPr>
              <a:spLocks noChangeArrowheads="1"/>
            </p:cNvSpPr>
            <p:nvPr/>
          </p:nvSpPr>
          <p:spPr bwMode="auto">
            <a:xfrm>
              <a:off x="3597996" y="2351714"/>
              <a:ext cx="1210100" cy="296817"/>
            </a:xfrm>
            <a:prstGeom prst="ellipse">
              <a:avLst/>
            </a:prstGeom>
            <a:solidFill>
              <a:srgbClr val="E9A4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1" name="Oval 545"/>
            <p:cNvSpPr>
              <a:spLocks noChangeArrowheads="1"/>
            </p:cNvSpPr>
            <p:nvPr/>
          </p:nvSpPr>
          <p:spPr bwMode="auto">
            <a:xfrm>
              <a:off x="3643660" y="2397378"/>
              <a:ext cx="1118772" cy="251152"/>
            </a:xfrm>
            <a:prstGeom prst="ellipse">
              <a:avLst/>
            </a:prstGeom>
            <a:solidFill>
              <a:srgbClr val="FDB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cxnSp>
        <p:nvCxnSpPr>
          <p:cNvPr id="952" name="ตัวเชื่อมต่อตรง 237"/>
          <p:cNvCxnSpPr/>
          <p:nvPr/>
        </p:nvCxnSpPr>
        <p:spPr>
          <a:xfrm flipV="1">
            <a:off x="6708752" y="9385896"/>
            <a:ext cx="12700" cy="115627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953" name="TextBox 31"/>
          <p:cNvSpPr txBox="1">
            <a:spLocks noChangeArrowheads="1"/>
          </p:cNvSpPr>
          <p:nvPr/>
        </p:nvSpPr>
        <p:spPr bwMode="auto">
          <a:xfrm>
            <a:off x="5107042" y="10775099"/>
            <a:ext cx="3284459"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600" b="1" dirty="0">
                <a:solidFill>
                  <a:schemeClr val="accent4"/>
                </a:solidFill>
                <a:latin typeface="Lato Black" pitchFamily="34" charset="0"/>
                <a:ea typeface="Lato Black" pitchFamily="34" charset="0"/>
                <a:cs typeface="Lato Black" pitchFamily="34" charset="0"/>
              </a:rPr>
              <a:t>73</a:t>
            </a:r>
            <a:r>
              <a:rPr lang="id-ID" sz="6600" b="1" dirty="0">
                <a:solidFill>
                  <a:schemeClr val="accent4"/>
                </a:solidFill>
                <a:latin typeface="Lato Black" pitchFamily="34" charset="0"/>
                <a:ea typeface="Lato Black" pitchFamily="34" charset="0"/>
                <a:cs typeface="Lato Black" pitchFamily="34" charset="0"/>
              </a:rPr>
              <a:t>%</a:t>
            </a:r>
          </a:p>
        </p:txBody>
      </p:sp>
      <p:sp>
        <p:nvSpPr>
          <p:cNvPr id="954" name="TextBox 953"/>
          <p:cNvSpPr txBox="1"/>
          <p:nvPr/>
        </p:nvSpPr>
        <p:spPr>
          <a:xfrm>
            <a:off x="4895726" y="11776842"/>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which summarizes.</a:t>
            </a:r>
          </a:p>
        </p:txBody>
      </p:sp>
      <p:cxnSp>
        <p:nvCxnSpPr>
          <p:cNvPr id="957" name="ตัวเชื่อมต่อตรง 237"/>
          <p:cNvCxnSpPr/>
          <p:nvPr/>
        </p:nvCxnSpPr>
        <p:spPr>
          <a:xfrm flipV="1">
            <a:off x="10696913" y="8426195"/>
            <a:ext cx="12700" cy="115627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958" name="TextBox 31"/>
          <p:cNvSpPr txBox="1">
            <a:spLocks noChangeArrowheads="1"/>
          </p:cNvSpPr>
          <p:nvPr/>
        </p:nvSpPr>
        <p:spPr bwMode="auto">
          <a:xfrm>
            <a:off x="9095203" y="9815398"/>
            <a:ext cx="3284459"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600" b="1" dirty="0">
                <a:solidFill>
                  <a:schemeClr val="accent5"/>
                </a:solidFill>
                <a:latin typeface="Lato Black" pitchFamily="34" charset="0"/>
                <a:ea typeface="Lato Black" pitchFamily="34" charset="0"/>
                <a:cs typeface="Lato Black" pitchFamily="34" charset="0"/>
              </a:rPr>
              <a:t>65</a:t>
            </a:r>
            <a:r>
              <a:rPr lang="id-ID" sz="6600" b="1" dirty="0">
                <a:solidFill>
                  <a:schemeClr val="accent5"/>
                </a:solidFill>
                <a:latin typeface="Lato Black" pitchFamily="34" charset="0"/>
                <a:ea typeface="Lato Black" pitchFamily="34" charset="0"/>
                <a:cs typeface="Lato Black" pitchFamily="34" charset="0"/>
              </a:rPr>
              <a:t>%</a:t>
            </a:r>
          </a:p>
        </p:txBody>
      </p:sp>
      <p:sp>
        <p:nvSpPr>
          <p:cNvPr id="959" name="TextBox 958"/>
          <p:cNvSpPr txBox="1"/>
          <p:nvPr/>
        </p:nvSpPr>
        <p:spPr>
          <a:xfrm>
            <a:off x="8883887" y="10817141"/>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which summarizes.</a:t>
            </a:r>
          </a:p>
        </p:txBody>
      </p:sp>
      <p:cxnSp>
        <p:nvCxnSpPr>
          <p:cNvPr id="960" name="ตัวเชื่อมต่อตรง 237"/>
          <p:cNvCxnSpPr/>
          <p:nvPr/>
        </p:nvCxnSpPr>
        <p:spPr>
          <a:xfrm flipV="1">
            <a:off x="14657904" y="7727099"/>
            <a:ext cx="12700" cy="115627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961" name="TextBox 31"/>
          <p:cNvSpPr txBox="1">
            <a:spLocks noChangeArrowheads="1"/>
          </p:cNvSpPr>
          <p:nvPr/>
        </p:nvSpPr>
        <p:spPr bwMode="auto">
          <a:xfrm>
            <a:off x="13056194" y="9116302"/>
            <a:ext cx="3284459"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600" b="1" dirty="0">
                <a:solidFill>
                  <a:schemeClr val="accent3"/>
                </a:solidFill>
                <a:latin typeface="Lato Black" pitchFamily="34" charset="0"/>
                <a:ea typeface="Lato Black" pitchFamily="34" charset="0"/>
                <a:cs typeface="Lato Black" pitchFamily="34" charset="0"/>
              </a:rPr>
              <a:t>42</a:t>
            </a:r>
            <a:r>
              <a:rPr lang="id-ID" sz="6600" b="1" dirty="0">
                <a:solidFill>
                  <a:schemeClr val="accent3"/>
                </a:solidFill>
                <a:latin typeface="Lato Black" pitchFamily="34" charset="0"/>
                <a:ea typeface="Lato Black" pitchFamily="34" charset="0"/>
                <a:cs typeface="Lato Black" pitchFamily="34" charset="0"/>
              </a:rPr>
              <a:t>%</a:t>
            </a:r>
          </a:p>
        </p:txBody>
      </p:sp>
      <p:sp>
        <p:nvSpPr>
          <p:cNvPr id="962" name="TextBox 961"/>
          <p:cNvSpPr txBox="1"/>
          <p:nvPr/>
        </p:nvSpPr>
        <p:spPr>
          <a:xfrm>
            <a:off x="12844878" y="10118045"/>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which summarizes.</a:t>
            </a:r>
          </a:p>
        </p:txBody>
      </p:sp>
      <p:cxnSp>
        <p:nvCxnSpPr>
          <p:cNvPr id="963" name="ตัวเชื่อมต่อตรง 237"/>
          <p:cNvCxnSpPr/>
          <p:nvPr/>
        </p:nvCxnSpPr>
        <p:spPr>
          <a:xfrm flipV="1">
            <a:off x="18610990" y="7117499"/>
            <a:ext cx="12700" cy="115627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964" name="TextBox 31"/>
          <p:cNvSpPr txBox="1">
            <a:spLocks noChangeArrowheads="1"/>
          </p:cNvSpPr>
          <p:nvPr/>
        </p:nvSpPr>
        <p:spPr bwMode="auto">
          <a:xfrm>
            <a:off x="17009280" y="8506702"/>
            <a:ext cx="3284459"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600" b="1" dirty="0">
                <a:solidFill>
                  <a:schemeClr val="accent6"/>
                </a:solidFill>
                <a:latin typeface="Lato Black" pitchFamily="34" charset="0"/>
                <a:ea typeface="Lato Black" pitchFamily="34" charset="0"/>
                <a:cs typeface="Lato Black" pitchFamily="34" charset="0"/>
              </a:rPr>
              <a:t>59</a:t>
            </a:r>
            <a:r>
              <a:rPr lang="id-ID" sz="6600" b="1" dirty="0">
                <a:solidFill>
                  <a:schemeClr val="accent6"/>
                </a:solidFill>
                <a:latin typeface="Lato Black" pitchFamily="34" charset="0"/>
                <a:ea typeface="Lato Black" pitchFamily="34" charset="0"/>
                <a:cs typeface="Lato Black" pitchFamily="34" charset="0"/>
              </a:rPr>
              <a:t>%</a:t>
            </a:r>
          </a:p>
        </p:txBody>
      </p:sp>
      <p:sp>
        <p:nvSpPr>
          <p:cNvPr id="965" name="TextBox 964"/>
          <p:cNvSpPr txBox="1"/>
          <p:nvPr/>
        </p:nvSpPr>
        <p:spPr>
          <a:xfrm>
            <a:off x="16797964" y="9508445"/>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which summarizes.</a:t>
            </a:r>
          </a:p>
        </p:txBody>
      </p:sp>
      <p:grpSp>
        <p:nvGrpSpPr>
          <p:cNvPr id="346" name="Group 345"/>
          <p:cNvGrpSpPr/>
          <p:nvPr/>
        </p:nvGrpSpPr>
        <p:grpSpPr>
          <a:xfrm>
            <a:off x="9342437" y="0"/>
            <a:ext cx="5121981" cy="1859280"/>
            <a:chOff x="9266237" y="-30479"/>
            <a:chExt cx="5121981" cy="1859280"/>
          </a:xfrm>
        </p:grpSpPr>
        <p:sp>
          <p:nvSpPr>
            <p:cNvPr id="34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348" name="TextBox 34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349" name="กลุ่ม 1"/>
            <p:cNvGrpSpPr/>
            <p:nvPr/>
          </p:nvGrpSpPr>
          <p:grpSpPr>
            <a:xfrm>
              <a:off x="10629638" y="960536"/>
              <a:ext cx="2675199" cy="191868"/>
              <a:chOff x="731836" y="7607630"/>
              <a:chExt cx="3043601" cy="240970"/>
            </a:xfrm>
          </p:grpSpPr>
          <p:sp>
            <p:nvSpPr>
              <p:cNvPr id="35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5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52"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53"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35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745378758"/>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250"/>
                                        <p:tgtEl>
                                          <p:spTgt spid="14"/>
                                        </p:tgtEl>
                                      </p:cBhvr>
                                    </p:animEffect>
                                  </p:childTnLst>
                                </p:cTn>
                              </p:par>
                            </p:childTnLst>
                          </p:cTn>
                        </p:par>
                        <p:par>
                          <p:cTn id="8" fill="hold">
                            <p:stCondLst>
                              <p:cond delay="250"/>
                            </p:stCondLst>
                            <p:childTnLst>
                              <p:par>
                                <p:cTn id="9" presetID="22" presetClass="entr" presetSubtype="4"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down)">
                                      <p:cBhvr>
                                        <p:cTn id="11" dur="250"/>
                                        <p:tgtEl>
                                          <p:spTgt spid="15"/>
                                        </p:tgtEl>
                                      </p:cBhvr>
                                    </p:animEffect>
                                  </p:childTnLst>
                                </p:cTn>
                              </p:par>
                            </p:childTnLst>
                          </p:cTn>
                        </p:par>
                        <p:par>
                          <p:cTn id="12" fill="hold">
                            <p:stCondLst>
                              <p:cond delay="500"/>
                            </p:stCondLst>
                            <p:childTnLst>
                              <p:par>
                                <p:cTn id="13" presetID="22" presetClass="entr" presetSubtype="4"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down)">
                                      <p:cBhvr>
                                        <p:cTn id="15" dur="250"/>
                                        <p:tgtEl>
                                          <p:spTgt spid="16"/>
                                        </p:tgtEl>
                                      </p:cBhvr>
                                    </p:animEffect>
                                  </p:childTnLst>
                                </p:cTn>
                              </p:par>
                            </p:childTnLst>
                          </p:cTn>
                        </p:par>
                        <p:par>
                          <p:cTn id="16" fill="hold">
                            <p:stCondLst>
                              <p:cond delay="750"/>
                            </p:stCondLst>
                            <p:childTnLst>
                              <p:par>
                                <p:cTn id="17" presetID="22" presetClass="entr" presetSubtype="4"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250"/>
                                        <p:tgtEl>
                                          <p:spTgt spid="17"/>
                                        </p:tgtEl>
                                      </p:cBhvr>
                                    </p:animEffect>
                                  </p:childTnLst>
                                </p:cTn>
                              </p:par>
                            </p:childTnLst>
                          </p:cTn>
                        </p:par>
                        <p:par>
                          <p:cTn id="20" fill="hold">
                            <p:stCondLst>
                              <p:cond delay="1000"/>
                            </p:stCondLst>
                            <p:childTnLst>
                              <p:par>
                                <p:cTn id="21" presetID="2" presetClass="entr" presetSubtype="1" fill="hold" nodeType="afterEffect">
                                  <p:stCondLst>
                                    <p:cond delay="0"/>
                                  </p:stCondLst>
                                  <p:childTnLst>
                                    <p:set>
                                      <p:cBhvr>
                                        <p:cTn id="22" dur="1" fill="hold">
                                          <p:stCondLst>
                                            <p:cond delay="0"/>
                                          </p:stCondLst>
                                        </p:cTn>
                                        <p:tgtEl>
                                          <p:spTgt spid="646"/>
                                        </p:tgtEl>
                                        <p:attrNameLst>
                                          <p:attrName>style.visibility</p:attrName>
                                        </p:attrNameLst>
                                      </p:cBhvr>
                                      <p:to>
                                        <p:strVal val="visible"/>
                                      </p:to>
                                    </p:set>
                                    <p:anim calcmode="lin" valueType="num">
                                      <p:cBhvr additive="base">
                                        <p:cTn id="23" dur="500" fill="hold"/>
                                        <p:tgtEl>
                                          <p:spTgt spid="646"/>
                                        </p:tgtEl>
                                        <p:attrNameLst>
                                          <p:attrName>ppt_x</p:attrName>
                                        </p:attrNameLst>
                                      </p:cBhvr>
                                      <p:tavLst>
                                        <p:tav tm="0">
                                          <p:val>
                                            <p:strVal val="#ppt_x"/>
                                          </p:val>
                                        </p:tav>
                                        <p:tav tm="100000">
                                          <p:val>
                                            <p:strVal val="#ppt_x"/>
                                          </p:val>
                                        </p:tav>
                                      </p:tavLst>
                                    </p:anim>
                                    <p:anim calcmode="lin" valueType="num">
                                      <p:cBhvr additive="base">
                                        <p:cTn id="24" dur="500" fill="hold"/>
                                        <p:tgtEl>
                                          <p:spTgt spid="646"/>
                                        </p:tgtEl>
                                        <p:attrNameLst>
                                          <p:attrName>ppt_y</p:attrName>
                                        </p:attrNameLst>
                                      </p:cBhvr>
                                      <p:tavLst>
                                        <p:tav tm="0">
                                          <p:val>
                                            <p:strVal val="0-#ppt_h/2"/>
                                          </p:val>
                                        </p:tav>
                                        <p:tav tm="100000">
                                          <p:val>
                                            <p:strVal val="#ppt_y"/>
                                          </p:val>
                                        </p:tav>
                                      </p:tavLst>
                                    </p:anim>
                                  </p:childTnLst>
                                </p:cTn>
                              </p:par>
                            </p:childTnLst>
                          </p:cTn>
                        </p:par>
                        <p:par>
                          <p:cTn id="25" fill="hold">
                            <p:stCondLst>
                              <p:cond delay="1500"/>
                            </p:stCondLst>
                            <p:childTnLst>
                              <p:par>
                                <p:cTn id="26" presetID="2" presetClass="entr" presetSubtype="1" fill="hold" nodeType="afterEffect">
                                  <p:stCondLst>
                                    <p:cond delay="0"/>
                                  </p:stCondLst>
                                  <p:childTnLst>
                                    <p:set>
                                      <p:cBhvr>
                                        <p:cTn id="27" dur="1" fill="hold">
                                          <p:stCondLst>
                                            <p:cond delay="0"/>
                                          </p:stCondLst>
                                        </p:cTn>
                                        <p:tgtEl>
                                          <p:spTgt spid="772"/>
                                        </p:tgtEl>
                                        <p:attrNameLst>
                                          <p:attrName>style.visibility</p:attrName>
                                        </p:attrNameLst>
                                      </p:cBhvr>
                                      <p:to>
                                        <p:strVal val="visible"/>
                                      </p:to>
                                    </p:set>
                                    <p:anim calcmode="lin" valueType="num">
                                      <p:cBhvr additive="base">
                                        <p:cTn id="28" dur="500" fill="hold"/>
                                        <p:tgtEl>
                                          <p:spTgt spid="772"/>
                                        </p:tgtEl>
                                        <p:attrNameLst>
                                          <p:attrName>ppt_x</p:attrName>
                                        </p:attrNameLst>
                                      </p:cBhvr>
                                      <p:tavLst>
                                        <p:tav tm="0">
                                          <p:val>
                                            <p:strVal val="#ppt_x"/>
                                          </p:val>
                                        </p:tav>
                                        <p:tav tm="100000">
                                          <p:val>
                                            <p:strVal val="#ppt_x"/>
                                          </p:val>
                                        </p:tav>
                                      </p:tavLst>
                                    </p:anim>
                                    <p:anim calcmode="lin" valueType="num">
                                      <p:cBhvr additive="base">
                                        <p:cTn id="29" dur="500" fill="hold"/>
                                        <p:tgtEl>
                                          <p:spTgt spid="772"/>
                                        </p:tgtEl>
                                        <p:attrNameLst>
                                          <p:attrName>ppt_y</p:attrName>
                                        </p:attrNameLst>
                                      </p:cBhvr>
                                      <p:tavLst>
                                        <p:tav tm="0">
                                          <p:val>
                                            <p:strVal val="0-#ppt_h/2"/>
                                          </p:val>
                                        </p:tav>
                                        <p:tav tm="100000">
                                          <p:val>
                                            <p:strVal val="#ppt_y"/>
                                          </p:val>
                                        </p:tav>
                                      </p:tavLst>
                                    </p:anim>
                                  </p:childTnLst>
                                </p:cTn>
                              </p:par>
                            </p:childTnLst>
                          </p:cTn>
                        </p:par>
                        <p:par>
                          <p:cTn id="30" fill="hold">
                            <p:stCondLst>
                              <p:cond delay="2000"/>
                            </p:stCondLst>
                            <p:childTnLst>
                              <p:par>
                                <p:cTn id="31" presetID="2" presetClass="entr" presetSubtype="1" fill="hold" nodeType="afterEffect">
                                  <p:stCondLst>
                                    <p:cond delay="0"/>
                                  </p:stCondLst>
                                  <p:childTnLst>
                                    <p:set>
                                      <p:cBhvr>
                                        <p:cTn id="32" dur="1" fill="hold">
                                          <p:stCondLst>
                                            <p:cond delay="0"/>
                                          </p:stCondLst>
                                        </p:cTn>
                                        <p:tgtEl>
                                          <p:spTgt spid="855"/>
                                        </p:tgtEl>
                                        <p:attrNameLst>
                                          <p:attrName>style.visibility</p:attrName>
                                        </p:attrNameLst>
                                      </p:cBhvr>
                                      <p:to>
                                        <p:strVal val="visible"/>
                                      </p:to>
                                    </p:set>
                                    <p:anim calcmode="lin" valueType="num">
                                      <p:cBhvr additive="base">
                                        <p:cTn id="33" dur="500" fill="hold"/>
                                        <p:tgtEl>
                                          <p:spTgt spid="855"/>
                                        </p:tgtEl>
                                        <p:attrNameLst>
                                          <p:attrName>ppt_x</p:attrName>
                                        </p:attrNameLst>
                                      </p:cBhvr>
                                      <p:tavLst>
                                        <p:tav tm="0">
                                          <p:val>
                                            <p:strVal val="#ppt_x"/>
                                          </p:val>
                                        </p:tav>
                                        <p:tav tm="100000">
                                          <p:val>
                                            <p:strVal val="#ppt_x"/>
                                          </p:val>
                                        </p:tav>
                                      </p:tavLst>
                                    </p:anim>
                                    <p:anim calcmode="lin" valueType="num">
                                      <p:cBhvr additive="base">
                                        <p:cTn id="34" dur="500" fill="hold"/>
                                        <p:tgtEl>
                                          <p:spTgt spid="855"/>
                                        </p:tgtEl>
                                        <p:attrNameLst>
                                          <p:attrName>ppt_y</p:attrName>
                                        </p:attrNameLst>
                                      </p:cBhvr>
                                      <p:tavLst>
                                        <p:tav tm="0">
                                          <p:val>
                                            <p:strVal val="0-#ppt_h/2"/>
                                          </p:val>
                                        </p:tav>
                                        <p:tav tm="100000">
                                          <p:val>
                                            <p:strVal val="#ppt_y"/>
                                          </p:val>
                                        </p:tav>
                                      </p:tavLst>
                                    </p:anim>
                                  </p:childTnLst>
                                </p:cTn>
                              </p:par>
                            </p:childTnLst>
                          </p:cTn>
                        </p:par>
                        <p:par>
                          <p:cTn id="35" fill="hold">
                            <p:stCondLst>
                              <p:cond delay="2500"/>
                            </p:stCondLst>
                            <p:childTnLst>
                              <p:par>
                                <p:cTn id="36" presetID="2" presetClass="entr" presetSubtype="1" fill="hold" nodeType="afterEffect">
                                  <p:stCondLst>
                                    <p:cond delay="0"/>
                                  </p:stCondLst>
                                  <p:childTnLst>
                                    <p:set>
                                      <p:cBhvr>
                                        <p:cTn id="37" dur="1" fill="hold">
                                          <p:stCondLst>
                                            <p:cond delay="0"/>
                                          </p:stCondLst>
                                        </p:cTn>
                                        <p:tgtEl>
                                          <p:spTgt spid="911"/>
                                        </p:tgtEl>
                                        <p:attrNameLst>
                                          <p:attrName>style.visibility</p:attrName>
                                        </p:attrNameLst>
                                      </p:cBhvr>
                                      <p:to>
                                        <p:strVal val="visible"/>
                                      </p:to>
                                    </p:set>
                                    <p:anim calcmode="lin" valueType="num">
                                      <p:cBhvr additive="base">
                                        <p:cTn id="38" dur="500" fill="hold"/>
                                        <p:tgtEl>
                                          <p:spTgt spid="911"/>
                                        </p:tgtEl>
                                        <p:attrNameLst>
                                          <p:attrName>ppt_x</p:attrName>
                                        </p:attrNameLst>
                                      </p:cBhvr>
                                      <p:tavLst>
                                        <p:tav tm="0">
                                          <p:val>
                                            <p:strVal val="#ppt_x"/>
                                          </p:val>
                                        </p:tav>
                                        <p:tav tm="100000">
                                          <p:val>
                                            <p:strVal val="#ppt_x"/>
                                          </p:val>
                                        </p:tav>
                                      </p:tavLst>
                                    </p:anim>
                                    <p:anim calcmode="lin" valueType="num">
                                      <p:cBhvr additive="base">
                                        <p:cTn id="39" dur="500" fill="hold"/>
                                        <p:tgtEl>
                                          <p:spTgt spid="911"/>
                                        </p:tgtEl>
                                        <p:attrNameLst>
                                          <p:attrName>ppt_y</p:attrName>
                                        </p:attrNameLst>
                                      </p:cBhvr>
                                      <p:tavLst>
                                        <p:tav tm="0">
                                          <p:val>
                                            <p:strVal val="0-#ppt_h/2"/>
                                          </p:val>
                                        </p:tav>
                                        <p:tav tm="100000">
                                          <p:val>
                                            <p:strVal val="#ppt_y"/>
                                          </p:val>
                                        </p:tav>
                                      </p:tavLst>
                                    </p:anim>
                                  </p:childTnLst>
                                </p:cTn>
                              </p:par>
                            </p:childTnLst>
                          </p:cTn>
                        </p:par>
                        <p:par>
                          <p:cTn id="40" fill="hold">
                            <p:stCondLst>
                              <p:cond delay="3000"/>
                            </p:stCondLst>
                            <p:childTnLst>
                              <p:par>
                                <p:cTn id="41" presetID="22" presetClass="entr" presetSubtype="2" fill="hold" nodeType="afterEffect">
                                  <p:stCondLst>
                                    <p:cond delay="0"/>
                                  </p:stCondLst>
                                  <p:childTnLst>
                                    <p:set>
                                      <p:cBhvr>
                                        <p:cTn id="42" dur="1" fill="hold">
                                          <p:stCondLst>
                                            <p:cond delay="0"/>
                                          </p:stCondLst>
                                        </p:cTn>
                                        <p:tgtEl>
                                          <p:spTgt spid="952"/>
                                        </p:tgtEl>
                                        <p:attrNameLst>
                                          <p:attrName>style.visibility</p:attrName>
                                        </p:attrNameLst>
                                      </p:cBhvr>
                                      <p:to>
                                        <p:strVal val="visible"/>
                                      </p:to>
                                    </p:set>
                                    <p:animEffect transition="in" filter="wipe(right)">
                                      <p:cBhvr>
                                        <p:cTn id="43" dur="500"/>
                                        <p:tgtEl>
                                          <p:spTgt spid="952"/>
                                        </p:tgtEl>
                                      </p:cBhvr>
                                    </p:animEffect>
                                  </p:childTnLst>
                                </p:cTn>
                              </p:par>
                            </p:childTnLst>
                          </p:cTn>
                        </p:par>
                        <p:par>
                          <p:cTn id="44" fill="hold">
                            <p:stCondLst>
                              <p:cond delay="3500"/>
                            </p:stCondLst>
                            <p:childTnLst>
                              <p:par>
                                <p:cTn id="45" presetID="22" presetClass="entr" presetSubtype="8" fill="hold" grpId="0" nodeType="afterEffect">
                                  <p:stCondLst>
                                    <p:cond delay="0"/>
                                  </p:stCondLst>
                                  <p:childTnLst>
                                    <p:set>
                                      <p:cBhvr>
                                        <p:cTn id="46" dur="1" fill="hold">
                                          <p:stCondLst>
                                            <p:cond delay="0"/>
                                          </p:stCondLst>
                                        </p:cTn>
                                        <p:tgtEl>
                                          <p:spTgt spid="953"/>
                                        </p:tgtEl>
                                        <p:attrNameLst>
                                          <p:attrName>style.visibility</p:attrName>
                                        </p:attrNameLst>
                                      </p:cBhvr>
                                      <p:to>
                                        <p:strVal val="visible"/>
                                      </p:to>
                                    </p:set>
                                    <p:animEffect transition="in" filter="wipe(left)">
                                      <p:cBhvr>
                                        <p:cTn id="47" dur="500"/>
                                        <p:tgtEl>
                                          <p:spTgt spid="953"/>
                                        </p:tgtEl>
                                      </p:cBhvr>
                                    </p:animEffect>
                                  </p:childTnLst>
                                </p:cTn>
                              </p:par>
                            </p:childTnLst>
                          </p:cTn>
                        </p:par>
                        <p:par>
                          <p:cTn id="48" fill="hold">
                            <p:stCondLst>
                              <p:cond delay="4000"/>
                            </p:stCondLst>
                            <p:childTnLst>
                              <p:par>
                                <p:cTn id="49" presetID="22" presetClass="entr" presetSubtype="8" fill="hold" grpId="0" nodeType="afterEffect">
                                  <p:stCondLst>
                                    <p:cond delay="0"/>
                                  </p:stCondLst>
                                  <p:childTnLst>
                                    <p:set>
                                      <p:cBhvr>
                                        <p:cTn id="50" dur="1" fill="hold">
                                          <p:stCondLst>
                                            <p:cond delay="0"/>
                                          </p:stCondLst>
                                        </p:cTn>
                                        <p:tgtEl>
                                          <p:spTgt spid="954"/>
                                        </p:tgtEl>
                                        <p:attrNameLst>
                                          <p:attrName>style.visibility</p:attrName>
                                        </p:attrNameLst>
                                      </p:cBhvr>
                                      <p:to>
                                        <p:strVal val="visible"/>
                                      </p:to>
                                    </p:set>
                                    <p:animEffect transition="in" filter="wipe(left)">
                                      <p:cBhvr>
                                        <p:cTn id="51" dur="500"/>
                                        <p:tgtEl>
                                          <p:spTgt spid="954"/>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957"/>
                                        </p:tgtEl>
                                        <p:attrNameLst>
                                          <p:attrName>style.visibility</p:attrName>
                                        </p:attrNameLst>
                                      </p:cBhvr>
                                      <p:to>
                                        <p:strVal val="visible"/>
                                      </p:to>
                                    </p:set>
                                    <p:animEffect transition="in" filter="wipe(right)">
                                      <p:cBhvr>
                                        <p:cTn id="55" dur="500"/>
                                        <p:tgtEl>
                                          <p:spTgt spid="957"/>
                                        </p:tgtEl>
                                      </p:cBhvr>
                                    </p:animEffect>
                                  </p:childTnLst>
                                </p:cTn>
                              </p:par>
                            </p:childTnLst>
                          </p:cTn>
                        </p:par>
                        <p:par>
                          <p:cTn id="56" fill="hold">
                            <p:stCondLst>
                              <p:cond delay="5000"/>
                            </p:stCondLst>
                            <p:childTnLst>
                              <p:par>
                                <p:cTn id="57" presetID="22" presetClass="entr" presetSubtype="8" fill="hold" grpId="0" nodeType="afterEffect">
                                  <p:stCondLst>
                                    <p:cond delay="0"/>
                                  </p:stCondLst>
                                  <p:childTnLst>
                                    <p:set>
                                      <p:cBhvr>
                                        <p:cTn id="58" dur="1" fill="hold">
                                          <p:stCondLst>
                                            <p:cond delay="0"/>
                                          </p:stCondLst>
                                        </p:cTn>
                                        <p:tgtEl>
                                          <p:spTgt spid="958"/>
                                        </p:tgtEl>
                                        <p:attrNameLst>
                                          <p:attrName>style.visibility</p:attrName>
                                        </p:attrNameLst>
                                      </p:cBhvr>
                                      <p:to>
                                        <p:strVal val="visible"/>
                                      </p:to>
                                    </p:set>
                                    <p:animEffect transition="in" filter="wipe(left)">
                                      <p:cBhvr>
                                        <p:cTn id="59" dur="500"/>
                                        <p:tgtEl>
                                          <p:spTgt spid="958"/>
                                        </p:tgtEl>
                                      </p:cBhvr>
                                    </p:animEffect>
                                  </p:childTnLst>
                                </p:cTn>
                              </p:par>
                            </p:childTnLst>
                          </p:cTn>
                        </p:par>
                        <p:par>
                          <p:cTn id="60" fill="hold">
                            <p:stCondLst>
                              <p:cond delay="5500"/>
                            </p:stCondLst>
                            <p:childTnLst>
                              <p:par>
                                <p:cTn id="61" presetID="22" presetClass="entr" presetSubtype="8" fill="hold" grpId="0" nodeType="afterEffect">
                                  <p:stCondLst>
                                    <p:cond delay="0"/>
                                  </p:stCondLst>
                                  <p:childTnLst>
                                    <p:set>
                                      <p:cBhvr>
                                        <p:cTn id="62" dur="1" fill="hold">
                                          <p:stCondLst>
                                            <p:cond delay="0"/>
                                          </p:stCondLst>
                                        </p:cTn>
                                        <p:tgtEl>
                                          <p:spTgt spid="959"/>
                                        </p:tgtEl>
                                        <p:attrNameLst>
                                          <p:attrName>style.visibility</p:attrName>
                                        </p:attrNameLst>
                                      </p:cBhvr>
                                      <p:to>
                                        <p:strVal val="visible"/>
                                      </p:to>
                                    </p:set>
                                    <p:animEffect transition="in" filter="wipe(left)">
                                      <p:cBhvr>
                                        <p:cTn id="63" dur="500"/>
                                        <p:tgtEl>
                                          <p:spTgt spid="959"/>
                                        </p:tgtEl>
                                      </p:cBhvr>
                                    </p:animEffect>
                                  </p:childTnLst>
                                </p:cTn>
                              </p:par>
                            </p:childTnLst>
                          </p:cTn>
                        </p:par>
                        <p:par>
                          <p:cTn id="64" fill="hold">
                            <p:stCondLst>
                              <p:cond delay="6000"/>
                            </p:stCondLst>
                            <p:childTnLst>
                              <p:par>
                                <p:cTn id="65" presetID="22" presetClass="entr" presetSubtype="2" fill="hold" nodeType="afterEffect">
                                  <p:stCondLst>
                                    <p:cond delay="0"/>
                                  </p:stCondLst>
                                  <p:childTnLst>
                                    <p:set>
                                      <p:cBhvr>
                                        <p:cTn id="66" dur="1" fill="hold">
                                          <p:stCondLst>
                                            <p:cond delay="0"/>
                                          </p:stCondLst>
                                        </p:cTn>
                                        <p:tgtEl>
                                          <p:spTgt spid="960"/>
                                        </p:tgtEl>
                                        <p:attrNameLst>
                                          <p:attrName>style.visibility</p:attrName>
                                        </p:attrNameLst>
                                      </p:cBhvr>
                                      <p:to>
                                        <p:strVal val="visible"/>
                                      </p:to>
                                    </p:set>
                                    <p:animEffect transition="in" filter="wipe(right)">
                                      <p:cBhvr>
                                        <p:cTn id="67" dur="500"/>
                                        <p:tgtEl>
                                          <p:spTgt spid="960"/>
                                        </p:tgtEl>
                                      </p:cBhvr>
                                    </p:animEffect>
                                  </p:childTnLst>
                                </p:cTn>
                              </p:par>
                            </p:childTnLst>
                          </p:cTn>
                        </p:par>
                        <p:par>
                          <p:cTn id="68" fill="hold">
                            <p:stCondLst>
                              <p:cond delay="6500"/>
                            </p:stCondLst>
                            <p:childTnLst>
                              <p:par>
                                <p:cTn id="69" presetID="22" presetClass="entr" presetSubtype="8" fill="hold" grpId="0" nodeType="afterEffect">
                                  <p:stCondLst>
                                    <p:cond delay="0"/>
                                  </p:stCondLst>
                                  <p:childTnLst>
                                    <p:set>
                                      <p:cBhvr>
                                        <p:cTn id="70" dur="1" fill="hold">
                                          <p:stCondLst>
                                            <p:cond delay="0"/>
                                          </p:stCondLst>
                                        </p:cTn>
                                        <p:tgtEl>
                                          <p:spTgt spid="961"/>
                                        </p:tgtEl>
                                        <p:attrNameLst>
                                          <p:attrName>style.visibility</p:attrName>
                                        </p:attrNameLst>
                                      </p:cBhvr>
                                      <p:to>
                                        <p:strVal val="visible"/>
                                      </p:to>
                                    </p:set>
                                    <p:animEffect transition="in" filter="wipe(left)">
                                      <p:cBhvr>
                                        <p:cTn id="71" dur="500"/>
                                        <p:tgtEl>
                                          <p:spTgt spid="961"/>
                                        </p:tgtEl>
                                      </p:cBhvr>
                                    </p:animEffect>
                                  </p:childTnLst>
                                </p:cTn>
                              </p:par>
                            </p:childTnLst>
                          </p:cTn>
                        </p:par>
                        <p:par>
                          <p:cTn id="72" fill="hold">
                            <p:stCondLst>
                              <p:cond delay="7000"/>
                            </p:stCondLst>
                            <p:childTnLst>
                              <p:par>
                                <p:cTn id="73" presetID="22" presetClass="entr" presetSubtype="8" fill="hold" grpId="0" nodeType="afterEffect">
                                  <p:stCondLst>
                                    <p:cond delay="0"/>
                                  </p:stCondLst>
                                  <p:childTnLst>
                                    <p:set>
                                      <p:cBhvr>
                                        <p:cTn id="74" dur="1" fill="hold">
                                          <p:stCondLst>
                                            <p:cond delay="0"/>
                                          </p:stCondLst>
                                        </p:cTn>
                                        <p:tgtEl>
                                          <p:spTgt spid="962"/>
                                        </p:tgtEl>
                                        <p:attrNameLst>
                                          <p:attrName>style.visibility</p:attrName>
                                        </p:attrNameLst>
                                      </p:cBhvr>
                                      <p:to>
                                        <p:strVal val="visible"/>
                                      </p:to>
                                    </p:set>
                                    <p:animEffect transition="in" filter="wipe(left)">
                                      <p:cBhvr>
                                        <p:cTn id="75" dur="500"/>
                                        <p:tgtEl>
                                          <p:spTgt spid="962"/>
                                        </p:tgtEl>
                                      </p:cBhvr>
                                    </p:animEffect>
                                  </p:childTnLst>
                                </p:cTn>
                              </p:par>
                            </p:childTnLst>
                          </p:cTn>
                        </p:par>
                        <p:par>
                          <p:cTn id="76" fill="hold">
                            <p:stCondLst>
                              <p:cond delay="7500"/>
                            </p:stCondLst>
                            <p:childTnLst>
                              <p:par>
                                <p:cTn id="77" presetID="22" presetClass="entr" presetSubtype="2" fill="hold" nodeType="afterEffect">
                                  <p:stCondLst>
                                    <p:cond delay="0"/>
                                  </p:stCondLst>
                                  <p:childTnLst>
                                    <p:set>
                                      <p:cBhvr>
                                        <p:cTn id="78" dur="1" fill="hold">
                                          <p:stCondLst>
                                            <p:cond delay="0"/>
                                          </p:stCondLst>
                                        </p:cTn>
                                        <p:tgtEl>
                                          <p:spTgt spid="963"/>
                                        </p:tgtEl>
                                        <p:attrNameLst>
                                          <p:attrName>style.visibility</p:attrName>
                                        </p:attrNameLst>
                                      </p:cBhvr>
                                      <p:to>
                                        <p:strVal val="visible"/>
                                      </p:to>
                                    </p:set>
                                    <p:animEffect transition="in" filter="wipe(right)">
                                      <p:cBhvr>
                                        <p:cTn id="79" dur="500"/>
                                        <p:tgtEl>
                                          <p:spTgt spid="963"/>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964"/>
                                        </p:tgtEl>
                                        <p:attrNameLst>
                                          <p:attrName>style.visibility</p:attrName>
                                        </p:attrNameLst>
                                      </p:cBhvr>
                                      <p:to>
                                        <p:strVal val="visible"/>
                                      </p:to>
                                    </p:set>
                                    <p:animEffect transition="in" filter="wipe(left)">
                                      <p:cBhvr>
                                        <p:cTn id="83" dur="500"/>
                                        <p:tgtEl>
                                          <p:spTgt spid="964"/>
                                        </p:tgtEl>
                                      </p:cBhvr>
                                    </p:animEffect>
                                  </p:childTnLst>
                                </p:cTn>
                              </p:par>
                            </p:childTnLst>
                          </p:cTn>
                        </p:par>
                        <p:par>
                          <p:cTn id="84" fill="hold">
                            <p:stCondLst>
                              <p:cond delay="8500"/>
                            </p:stCondLst>
                            <p:childTnLst>
                              <p:par>
                                <p:cTn id="85" presetID="22" presetClass="entr" presetSubtype="8" fill="hold" grpId="0" nodeType="afterEffect">
                                  <p:stCondLst>
                                    <p:cond delay="0"/>
                                  </p:stCondLst>
                                  <p:childTnLst>
                                    <p:set>
                                      <p:cBhvr>
                                        <p:cTn id="86" dur="1" fill="hold">
                                          <p:stCondLst>
                                            <p:cond delay="0"/>
                                          </p:stCondLst>
                                        </p:cTn>
                                        <p:tgtEl>
                                          <p:spTgt spid="965"/>
                                        </p:tgtEl>
                                        <p:attrNameLst>
                                          <p:attrName>style.visibility</p:attrName>
                                        </p:attrNameLst>
                                      </p:cBhvr>
                                      <p:to>
                                        <p:strVal val="visible"/>
                                      </p:to>
                                    </p:set>
                                    <p:animEffect transition="in" filter="wipe(left)">
                                      <p:cBhvr>
                                        <p:cTn id="87" dur="500"/>
                                        <p:tgtEl>
                                          <p:spTgt spid="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3" grpId="0"/>
      <p:bldP spid="954" grpId="0"/>
      <p:bldP spid="958" grpId="0"/>
      <p:bldP spid="959" grpId="0"/>
      <p:bldP spid="961" grpId="0"/>
      <p:bldP spid="962" grpId="0"/>
      <p:bldP spid="964" grpId="0"/>
      <p:bldP spid="965"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กลุ่ม 1"/>
          <p:cNvGrpSpPr/>
          <p:nvPr/>
        </p:nvGrpSpPr>
        <p:grpSpPr>
          <a:xfrm>
            <a:off x="14583370" y="2175235"/>
            <a:ext cx="8017867" cy="10473965"/>
            <a:chOff x="13990637" y="26276"/>
            <a:chExt cx="9820788" cy="12829172"/>
          </a:xfrm>
        </p:grpSpPr>
        <p:grpSp>
          <p:nvGrpSpPr>
            <p:cNvPr id="15" name="กลุ่ม 14"/>
            <p:cNvGrpSpPr/>
            <p:nvPr/>
          </p:nvGrpSpPr>
          <p:grpSpPr>
            <a:xfrm>
              <a:off x="16439136" y="26276"/>
              <a:ext cx="4930637" cy="5301194"/>
              <a:chOff x="4459287" y="4255384"/>
              <a:chExt cx="5935662" cy="6381751"/>
            </a:xfrm>
          </p:grpSpPr>
          <p:sp>
            <p:nvSpPr>
              <p:cNvPr id="71" name="Freeform 11"/>
              <p:cNvSpPr>
                <a:spLocks/>
              </p:cNvSpPr>
              <p:nvPr/>
            </p:nvSpPr>
            <p:spPr bwMode="auto">
              <a:xfrm>
                <a:off x="4459287" y="4255384"/>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72" name="Freeform 12"/>
              <p:cNvSpPr>
                <a:spLocks/>
              </p:cNvSpPr>
              <p:nvPr/>
            </p:nvSpPr>
            <p:spPr bwMode="auto">
              <a:xfrm>
                <a:off x="7437437" y="5652384"/>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3" name="Freeform 13"/>
              <p:cNvSpPr>
                <a:spLocks/>
              </p:cNvSpPr>
              <p:nvPr/>
            </p:nvSpPr>
            <p:spPr bwMode="auto">
              <a:xfrm>
                <a:off x="4459287" y="5511097"/>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03" name="กลุ่ม 102"/>
            <p:cNvGrpSpPr/>
            <p:nvPr/>
          </p:nvGrpSpPr>
          <p:grpSpPr>
            <a:xfrm>
              <a:off x="18880784" y="3811673"/>
              <a:ext cx="4930641" cy="5301194"/>
              <a:chOff x="17500315" y="4328285"/>
              <a:chExt cx="5935666" cy="6381751"/>
            </a:xfrm>
          </p:grpSpPr>
          <p:sp>
            <p:nvSpPr>
              <p:cNvPr id="104" name="Freeform 11"/>
              <p:cNvSpPr>
                <a:spLocks/>
              </p:cNvSpPr>
              <p:nvPr/>
            </p:nvSpPr>
            <p:spPr bwMode="auto">
              <a:xfrm>
                <a:off x="17500317" y="4328285"/>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105" name="Freeform 12"/>
              <p:cNvSpPr>
                <a:spLocks/>
              </p:cNvSpPr>
              <p:nvPr/>
            </p:nvSpPr>
            <p:spPr bwMode="auto">
              <a:xfrm>
                <a:off x="20478469" y="5725285"/>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06" name="Freeform 13"/>
              <p:cNvSpPr>
                <a:spLocks/>
              </p:cNvSpPr>
              <p:nvPr/>
            </p:nvSpPr>
            <p:spPr bwMode="auto">
              <a:xfrm>
                <a:off x="17500315" y="5583998"/>
                <a:ext cx="2978149"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99" name="กลุ่ม 98"/>
            <p:cNvGrpSpPr/>
            <p:nvPr/>
          </p:nvGrpSpPr>
          <p:grpSpPr>
            <a:xfrm>
              <a:off x="13990637" y="3760076"/>
              <a:ext cx="4930637" cy="5301194"/>
              <a:chOff x="10953469" y="4258436"/>
              <a:chExt cx="5935662" cy="6381751"/>
            </a:xfrm>
          </p:grpSpPr>
          <p:sp>
            <p:nvSpPr>
              <p:cNvPr id="100" name="Freeform 11"/>
              <p:cNvSpPr>
                <a:spLocks/>
              </p:cNvSpPr>
              <p:nvPr/>
            </p:nvSpPr>
            <p:spPr bwMode="auto">
              <a:xfrm>
                <a:off x="10953469" y="4258436"/>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101" name="Freeform 12"/>
              <p:cNvSpPr>
                <a:spLocks/>
              </p:cNvSpPr>
              <p:nvPr/>
            </p:nvSpPr>
            <p:spPr bwMode="auto">
              <a:xfrm>
                <a:off x="13931619" y="5655436"/>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02" name="Freeform 13"/>
              <p:cNvSpPr>
                <a:spLocks/>
              </p:cNvSpPr>
              <p:nvPr/>
            </p:nvSpPr>
            <p:spPr bwMode="auto">
              <a:xfrm>
                <a:off x="10953469" y="5514149"/>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46" name="กลุ่ม 45"/>
            <p:cNvGrpSpPr/>
            <p:nvPr/>
          </p:nvGrpSpPr>
          <p:grpSpPr>
            <a:xfrm>
              <a:off x="16406896" y="7554254"/>
              <a:ext cx="4930637" cy="5301194"/>
              <a:chOff x="10953469" y="4258436"/>
              <a:chExt cx="5935662" cy="6381751"/>
            </a:xfrm>
          </p:grpSpPr>
          <p:sp>
            <p:nvSpPr>
              <p:cNvPr id="47" name="Freeform 11"/>
              <p:cNvSpPr>
                <a:spLocks/>
              </p:cNvSpPr>
              <p:nvPr/>
            </p:nvSpPr>
            <p:spPr bwMode="auto">
              <a:xfrm>
                <a:off x="10953469" y="4258436"/>
                <a:ext cx="5915025" cy="2835275"/>
              </a:xfrm>
              <a:custGeom>
                <a:avLst/>
                <a:gdLst>
                  <a:gd name="T0" fmla="*/ 3726 w 3726"/>
                  <a:gd name="T1" fmla="*/ 880 h 1786"/>
                  <a:gd name="T2" fmla="*/ 1876 w 3726"/>
                  <a:gd name="T3" fmla="*/ 1786 h 1786"/>
                  <a:gd name="T4" fmla="*/ 0 w 3726"/>
                  <a:gd name="T5" fmla="*/ 791 h 1786"/>
                  <a:gd name="T6" fmla="*/ 1876 w 3726"/>
                  <a:gd name="T7" fmla="*/ 0 h 1786"/>
                  <a:gd name="T8" fmla="*/ 3726 w 3726"/>
                  <a:gd name="T9" fmla="*/ 880 h 1786"/>
                </a:gdLst>
                <a:ahLst/>
                <a:cxnLst>
                  <a:cxn ang="0">
                    <a:pos x="T0" y="T1"/>
                  </a:cxn>
                  <a:cxn ang="0">
                    <a:pos x="T2" y="T3"/>
                  </a:cxn>
                  <a:cxn ang="0">
                    <a:pos x="T4" y="T5"/>
                  </a:cxn>
                  <a:cxn ang="0">
                    <a:pos x="T6" y="T7"/>
                  </a:cxn>
                  <a:cxn ang="0">
                    <a:pos x="T8" y="T9"/>
                  </a:cxn>
                </a:cxnLst>
                <a:rect l="0" t="0" r="r" b="b"/>
                <a:pathLst>
                  <a:path w="3726" h="1786">
                    <a:moveTo>
                      <a:pt x="3726" y="880"/>
                    </a:moveTo>
                    <a:lnTo>
                      <a:pt x="1876" y="1786"/>
                    </a:lnTo>
                    <a:lnTo>
                      <a:pt x="0" y="791"/>
                    </a:lnTo>
                    <a:lnTo>
                      <a:pt x="1876" y="0"/>
                    </a:lnTo>
                    <a:lnTo>
                      <a:pt x="3726" y="88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dirty="0"/>
              </a:p>
            </p:txBody>
          </p:sp>
          <p:sp>
            <p:nvSpPr>
              <p:cNvPr id="48" name="Freeform 12"/>
              <p:cNvSpPr>
                <a:spLocks/>
              </p:cNvSpPr>
              <p:nvPr/>
            </p:nvSpPr>
            <p:spPr bwMode="auto">
              <a:xfrm>
                <a:off x="13931619" y="5655436"/>
                <a:ext cx="2957512" cy="4984750"/>
              </a:xfrm>
              <a:custGeom>
                <a:avLst/>
                <a:gdLst>
                  <a:gd name="T0" fmla="*/ 0 w 1863"/>
                  <a:gd name="T1" fmla="*/ 906 h 3140"/>
                  <a:gd name="T2" fmla="*/ 1850 w 1863"/>
                  <a:gd name="T3" fmla="*/ 0 h 3140"/>
                  <a:gd name="T4" fmla="*/ 1863 w 1863"/>
                  <a:gd name="T5" fmla="*/ 0 h 3140"/>
                  <a:gd name="T6" fmla="*/ 1863 w 1863"/>
                  <a:gd name="T7" fmla="*/ 2030 h 3140"/>
                  <a:gd name="T8" fmla="*/ 0 w 1863"/>
                  <a:gd name="T9" fmla="*/ 3140 h 3140"/>
                  <a:gd name="T10" fmla="*/ 0 w 1863"/>
                  <a:gd name="T11" fmla="*/ 906 h 3140"/>
                </a:gdLst>
                <a:ahLst/>
                <a:cxnLst>
                  <a:cxn ang="0">
                    <a:pos x="T0" y="T1"/>
                  </a:cxn>
                  <a:cxn ang="0">
                    <a:pos x="T2" y="T3"/>
                  </a:cxn>
                  <a:cxn ang="0">
                    <a:pos x="T4" y="T5"/>
                  </a:cxn>
                  <a:cxn ang="0">
                    <a:pos x="T6" y="T7"/>
                  </a:cxn>
                  <a:cxn ang="0">
                    <a:pos x="T8" y="T9"/>
                  </a:cxn>
                  <a:cxn ang="0">
                    <a:pos x="T10" y="T11"/>
                  </a:cxn>
                </a:cxnLst>
                <a:rect l="0" t="0" r="r" b="b"/>
                <a:pathLst>
                  <a:path w="1863" h="3140">
                    <a:moveTo>
                      <a:pt x="0" y="906"/>
                    </a:moveTo>
                    <a:lnTo>
                      <a:pt x="1850" y="0"/>
                    </a:lnTo>
                    <a:lnTo>
                      <a:pt x="1863" y="0"/>
                    </a:lnTo>
                    <a:lnTo>
                      <a:pt x="1863" y="2030"/>
                    </a:lnTo>
                    <a:lnTo>
                      <a:pt x="0" y="3140"/>
                    </a:lnTo>
                    <a:lnTo>
                      <a:pt x="0" y="90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49" name="Freeform 13"/>
              <p:cNvSpPr>
                <a:spLocks/>
              </p:cNvSpPr>
              <p:nvPr/>
            </p:nvSpPr>
            <p:spPr bwMode="auto">
              <a:xfrm>
                <a:off x="10953469" y="5514149"/>
                <a:ext cx="2978150" cy="5126038"/>
              </a:xfrm>
              <a:custGeom>
                <a:avLst/>
                <a:gdLst>
                  <a:gd name="T0" fmla="*/ 1876 w 1876"/>
                  <a:gd name="T1" fmla="*/ 995 h 3229"/>
                  <a:gd name="T2" fmla="*/ 1876 w 1876"/>
                  <a:gd name="T3" fmla="*/ 3229 h 3229"/>
                  <a:gd name="T4" fmla="*/ 0 w 1876"/>
                  <a:gd name="T5" fmla="*/ 2119 h 3229"/>
                  <a:gd name="T6" fmla="*/ 0 w 1876"/>
                  <a:gd name="T7" fmla="*/ 0 h 3229"/>
                  <a:gd name="T8" fmla="*/ 0 w 1876"/>
                  <a:gd name="T9" fmla="*/ 0 h 3229"/>
                  <a:gd name="T10" fmla="*/ 1876 w 1876"/>
                  <a:gd name="T11" fmla="*/ 995 h 3229"/>
                </a:gdLst>
                <a:ahLst/>
                <a:cxnLst>
                  <a:cxn ang="0">
                    <a:pos x="T0" y="T1"/>
                  </a:cxn>
                  <a:cxn ang="0">
                    <a:pos x="T2" y="T3"/>
                  </a:cxn>
                  <a:cxn ang="0">
                    <a:pos x="T4" y="T5"/>
                  </a:cxn>
                  <a:cxn ang="0">
                    <a:pos x="T6" y="T7"/>
                  </a:cxn>
                  <a:cxn ang="0">
                    <a:pos x="T8" y="T9"/>
                  </a:cxn>
                  <a:cxn ang="0">
                    <a:pos x="T10" y="T11"/>
                  </a:cxn>
                </a:cxnLst>
                <a:rect l="0" t="0" r="r" b="b"/>
                <a:pathLst>
                  <a:path w="1876" h="3229">
                    <a:moveTo>
                      <a:pt x="1876" y="995"/>
                    </a:moveTo>
                    <a:lnTo>
                      <a:pt x="1876" y="3229"/>
                    </a:lnTo>
                    <a:lnTo>
                      <a:pt x="0" y="2119"/>
                    </a:lnTo>
                    <a:lnTo>
                      <a:pt x="0" y="0"/>
                    </a:lnTo>
                    <a:lnTo>
                      <a:pt x="0" y="0"/>
                    </a:lnTo>
                    <a:lnTo>
                      <a:pt x="1876" y="995"/>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grpSp>
      </p:grpSp>
      <p:grpSp>
        <p:nvGrpSpPr>
          <p:cNvPr id="3" name="กลุ่ม 2"/>
          <p:cNvGrpSpPr/>
          <p:nvPr/>
        </p:nvGrpSpPr>
        <p:grpSpPr>
          <a:xfrm>
            <a:off x="2543770" y="2819400"/>
            <a:ext cx="7799388" cy="1936750"/>
            <a:chOff x="1650355" y="2590800"/>
            <a:chExt cx="7799388" cy="1936750"/>
          </a:xfrm>
        </p:grpSpPr>
        <p:sp>
          <p:nvSpPr>
            <p:cNvPr id="52" name="Freeform 6"/>
            <p:cNvSpPr>
              <a:spLocks/>
            </p:cNvSpPr>
            <p:nvPr/>
          </p:nvSpPr>
          <p:spPr bwMode="auto">
            <a:xfrm>
              <a:off x="1650355" y="2590800"/>
              <a:ext cx="7799388" cy="1936750"/>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53" name="Oval 14"/>
            <p:cNvSpPr>
              <a:spLocks noChangeArrowheads="1"/>
            </p:cNvSpPr>
            <p:nvPr/>
          </p:nvSpPr>
          <p:spPr bwMode="auto">
            <a:xfrm>
              <a:off x="1878955" y="2801435"/>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54" name="TextBox 53"/>
            <p:cNvSpPr txBox="1"/>
            <p:nvPr/>
          </p:nvSpPr>
          <p:spPr bwMode="auto">
            <a:xfrm>
              <a:off x="3886332" y="2819400"/>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Working</a:t>
              </a:r>
              <a:endParaRPr lang="id-ID" sz="4000" b="1" dirty="0">
                <a:solidFill>
                  <a:schemeClr val="bg1"/>
                </a:solidFill>
                <a:latin typeface="Lato" pitchFamily="34" charset="0"/>
                <a:ea typeface="Lato" pitchFamily="34" charset="0"/>
                <a:cs typeface="Lato" pitchFamily="34" charset="0"/>
              </a:endParaRPr>
            </a:p>
          </p:txBody>
        </p:sp>
        <p:sp>
          <p:nvSpPr>
            <p:cNvPr id="55" name="TextBox 54"/>
            <p:cNvSpPr txBox="1"/>
            <p:nvPr/>
          </p:nvSpPr>
          <p:spPr>
            <a:xfrm>
              <a:off x="3783955" y="3298887"/>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56" name="กลุ่ม 55"/>
            <p:cNvGrpSpPr/>
            <p:nvPr/>
          </p:nvGrpSpPr>
          <p:grpSpPr>
            <a:xfrm>
              <a:off x="2225848" y="3137560"/>
              <a:ext cx="828472" cy="682828"/>
              <a:chOff x="18196309" y="11572820"/>
              <a:chExt cx="695325" cy="573088"/>
            </a:xfrm>
            <a:solidFill>
              <a:schemeClr val="accent5"/>
            </a:solidFill>
          </p:grpSpPr>
          <p:sp>
            <p:nvSpPr>
              <p:cNvPr id="57" name="Freeform 195"/>
              <p:cNvSpPr>
                <a:spLocks noEditPoints="1"/>
              </p:cNvSpPr>
              <p:nvPr/>
            </p:nvSpPr>
            <p:spPr bwMode="auto">
              <a:xfrm>
                <a:off x="18196309" y="11572820"/>
                <a:ext cx="695325" cy="573088"/>
              </a:xfrm>
              <a:custGeom>
                <a:avLst/>
                <a:gdLst>
                  <a:gd name="T0" fmla="*/ 67 w 73"/>
                  <a:gd name="T1" fmla="*/ 11 h 60"/>
                  <a:gd name="T2" fmla="*/ 51 w 73"/>
                  <a:gd name="T3" fmla="*/ 11 h 60"/>
                  <a:gd name="T4" fmla="*/ 51 w 73"/>
                  <a:gd name="T5" fmla="*/ 8 h 60"/>
                  <a:gd name="T6" fmla="*/ 43 w 73"/>
                  <a:gd name="T7" fmla="*/ 0 h 60"/>
                  <a:gd name="T8" fmla="*/ 30 w 73"/>
                  <a:gd name="T9" fmla="*/ 0 h 60"/>
                  <a:gd name="T10" fmla="*/ 22 w 73"/>
                  <a:gd name="T11" fmla="*/ 8 h 60"/>
                  <a:gd name="T12" fmla="*/ 22 w 73"/>
                  <a:gd name="T13" fmla="*/ 11 h 60"/>
                  <a:gd name="T14" fmla="*/ 6 w 73"/>
                  <a:gd name="T15" fmla="*/ 11 h 60"/>
                  <a:gd name="T16" fmla="*/ 0 w 73"/>
                  <a:gd name="T17" fmla="*/ 17 h 60"/>
                  <a:gd name="T18" fmla="*/ 0 w 73"/>
                  <a:gd name="T19" fmla="*/ 29 h 60"/>
                  <a:gd name="T20" fmla="*/ 0 w 73"/>
                  <a:gd name="T21" fmla="*/ 54 h 60"/>
                  <a:gd name="T22" fmla="*/ 6 w 73"/>
                  <a:gd name="T23" fmla="*/ 60 h 60"/>
                  <a:gd name="T24" fmla="*/ 67 w 73"/>
                  <a:gd name="T25" fmla="*/ 60 h 60"/>
                  <a:gd name="T26" fmla="*/ 73 w 73"/>
                  <a:gd name="T27" fmla="*/ 54 h 60"/>
                  <a:gd name="T28" fmla="*/ 73 w 73"/>
                  <a:gd name="T29" fmla="*/ 29 h 60"/>
                  <a:gd name="T30" fmla="*/ 73 w 73"/>
                  <a:gd name="T31" fmla="*/ 17 h 60"/>
                  <a:gd name="T32" fmla="*/ 67 w 73"/>
                  <a:gd name="T33" fmla="*/ 11 h 60"/>
                  <a:gd name="T34" fmla="*/ 26 w 73"/>
                  <a:gd name="T35" fmla="*/ 8 h 60"/>
                  <a:gd name="T36" fmla="*/ 30 w 73"/>
                  <a:gd name="T37" fmla="*/ 4 h 60"/>
                  <a:gd name="T38" fmla="*/ 43 w 73"/>
                  <a:gd name="T39" fmla="*/ 4 h 60"/>
                  <a:gd name="T40" fmla="*/ 47 w 73"/>
                  <a:gd name="T41" fmla="*/ 8 h 60"/>
                  <a:gd name="T42" fmla="*/ 47 w 73"/>
                  <a:gd name="T43" fmla="*/ 11 h 60"/>
                  <a:gd name="T44" fmla="*/ 26 w 73"/>
                  <a:gd name="T45" fmla="*/ 11 h 60"/>
                  <a:gd name="T46" fmla="*/ 26 w 73"/>
                  <a:gd name="T47" fmla="*/ 8 h 60"/>
                  <a:gd name="T48" fmla="*/ 70 w 73"/>
                  <a:gd name="T49" fmla="*/ 54 h 60"/>
                  <a:gd name="T50" fmla="*/ 67 w 73"/>
                  <a:gd name="T51" fmla="*/ 56 h 60"/>
                  <a:gd name="T52" fmla="*/ 6 w 73"/>
                  <a:gd name="T53" fmla="*/ 56 h 60"/>
                  <a:gd name="T54" fmla="*/ 3 w 73"/>
                  <a:gd name="T55" fmla="*/ 54 h 60"/>
                  <a:gd name="T56" fmla="*/ 3 w 73"/>
                  <a:gd name="T57" fmla="*/ 31 h 60"/>
                  <a:gd name="T58" fmla="*/ 70 w 73"/>
                  <a:gd name="T59" fmla="*/ 31 h 60"/>
                  <a:gd name="T60" fmla="*/ 70 w 73"/>
                  <a:gd name="T61" fmla="*/ 54 h 60"/>
                  <a:gd name="T62" fmla="*/ 70 w 73"/>
                  <a:gd name="T63" fmla="*/ 27 h 60"/>
                  <a:gd name="T64" fmla="*/ 3 w 73"/>
                  <a:gd name="T65" fmla="*/ 27 h 60"/>
                  <a:gd name="T66" fmla="*/ 3 w 73"/>
                  <a:gd name="T67" fmla="*/ 17 h 60"/>
                  <a:gd name="T68" fmla="*/ 6 w 73"/>
                  <a:gd name="T69" fmla="*/ 14 h 60"/>
                  <a:gd name="T70" fmla="*/ 67 w 73"/>
                  <a:gd name="T71" fmla="*/ 14 h 60"/>
                  <a:gd name="T72" fmla="*/ 70 w 73"/>
                  <a:gd name="T73" fmla="*/ 17 h 60"/>
                  <a:gd name="T74" fmla="*/ 70 w 73"/>
                  <a:gd name="T75"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60">
                    <a:moveTo>
                      <a:pt x="67" y="11"/>
                    </a:moveTo>
                    <a:cubicBezTo>
                      <a:pt x="51" y="11"/>
                      <a:pt x="51" y="11"/>
                      <a:pt x="51" y="11"/>
                    </a:cubicBezTo>
                    <a:cubicBezTo>
                      <a:pt x="51" y="8"/>
                      <a:pt x="51" y="8"/>
                      <a:pt x="51" y="8"/>
                    </a:cubicBezTo>
                    <a:cubicBezTo>
                      <a:pt x="51" y="4"/>
                      <a:pt x="47" y="0"/>
                      <a:pt x="43" y="0"/>
                    </a:cubicBezTo>
                    <a:cubicBezTo>
                      <a:pt x="30" y="0"/>
                      <a:pt x="30" y="0"/>
                      <a:pt x="30" y="0"/>
                    </a:cubicBezTo>
                    <a:cubicBezTo>
                      <a:pt x="26" y="0"/>
                      <a:pt x="22" y="4"/>
                      <a:pt x="22" y="8"/>
                    </a:cubicBezTo>
                    <a:cubicBezTo>
                      <a:pt x="22" y="11"/>
                      <a:pt x="22" y="11"/>
                      <a:pt x="22" y="11"/>
                    </a:cubicBezTo>
                    <a:cubicBezTo>
                      <a:pt x="6" y="11"/>
                      <a:pt x="6" y="11"/>
                      <a:pt x="6" y="11"/>
                    </a:cubicBezTo>
                    <a:cubicBezTo>
                      <a:pt x="3" y="11"/>
                      <a:pt x="0" y="13"/>
                      <a:pt x="0" y="17"/>
                    </a:cubicBezTo>
                    <a:cubicBezTo>
                      <a:pt x="0" y="29"/>
                      <a:pt x="0" y="29"/>
                      <a:pt x="0" y="29"/>
                    </a:cubicBezTo>
                    <a:cubicBezTo>
                      <a:pt x="0" y="54"/>
                      <a:pt x="0" y="54"/>
                      <a:pt x="0" y="54"/>
                    </a:cubicBezTo>
                    <a:cubicBezTo>
                      <a:pt x="0" y="57"/>
                      <a:pt x="3" y="60"/>
                      <a:pt x="6" y="60"/>
                    </a:cubicBezTo>
                    <a:cubicBezTo>
                      <a:pt x="67" y="60"/>
                      <a:pt x="67" y="60"/>
                      <a:pt x="67" y="60"/>
                    </a:cubicBezTo>
                    <a:cubicBezTo>
                      <a:pt x="70" y="60"/>
                      <a:pt x="73" y="57"/>
                      <a:pt x="73" y="54"/>
                    </a:cubicBezTo>
                    <a:cubicBezTo>
                      <a:pt x="73" y="29"/>
                      <a:pt x="73" y="29"/>
                      <a:pt x="73" y="29"/>
                    </a:cubicBezTo>
                    <a:cubicBezTo>
                      <a:pt x="73" y="17"/>
                      <a:pt x="73" y="17"/>
                      <a:pt x="73" y="17"/>
                    </a:cubicBezTo>
                    <a:cubicBezTo>
                      <a:pt x="73" y="13"/>
                      <a:pt x="70" y="11"/>
                      <a:pt x="67" y="11"/>
                    </a:cubicBezTo>
                    <a:close/>
                    <a:moveTo>
                      <a:pt x="26" y="8"/>
                    </a:moveTo>
                    <a:cubicBezTo>
                      <a:pt x="26" y="6"/>
                      <a:pt x="28" y="4"/>
                      <a:pt x="30" y="4"/>
                    </a:cubicBezTo>
                    <a:cubicBezTo>
                      <a:pt x="43" y="4"/>
                      <a:pt x="43" y="4"/>
                      <a:pt x="43" y="4"/>
                    </a:cubicBezTo>
                    <a:cubicBezTo>
                      <a:pt x="45" y="4"/>
                      <a:pt x="47" y="6"/>
                      <a:pt x="47" y="8"/>
                    </a:cubicBezTo>
                    <a:cubicBezTo>
                      <a:pt x="47" y="11"/>
                      <a:pt x="47" y="11"/>
                      <a:pt x="47" y="11"/>
                    </a:cubicBezTo>
                    <a:cubicBezTo>
                      <a:pt x="26" y="11"/>
                      <a:pt x="26" y="11"/>
                      <a:pt x="26" y="11"/>
                    </a:cubicBezTo>
                    <a:lnTo>
                      <a:pt x="26" y="8"/>
                    </a:lnTo>
                    <a:close/>
                    <a:moveTo>
                      <a:pt x="70" y="54"/>
                    </a:moveTo>
                    <a:cubicBezTo>
                      <a:pt x="70" y="55"/>
                      <a:pt x="68" y="56"/>
                      <a:pt x="67" y="56"/>
                    </a:cubicBezTo>
                    <a:cubicBezTo>
                      <a:pt x="6" y="56"/>
                      <a:pt x="6" y="56"/>
                      <a:pt x="6" y="56"/>
                    </a:cubicBezTo>
                    <a:cubicBezTo>
                      <a:pt x="5" y="56"/>
                      <a:pt x="3" y="55"/>
                      <a:pt x="3" y="54"/>
                    </a:cubicBezTo>
                    <a:cubicBezTo>
                      <a:pt x="3" y="31"/>
                      <a:pt x="3" y="31"/>
                      <a:pt x="3" y="31"/>
                    </a:cubicBezTo>
                    <a:cubicBezTo>
                      <a:pt x="70" y="31"/>
                      <a:pt x="70" y="31"/>
                      <a:pt x="70" y="31"/>
                    </a:cubicBezTo>
                    <a:lnTo>
                      <a:pt x="70" y="54"/>
                    </a:lnTo>
                    <a:close/>
                    <a:moveTo>
                      <a:pt x="70" y="27"/>
                    </a:moveTo>
                    <a:cubicBezTo>
                      <a:pt x="3" y="27"/>
                      <a:pt x="3" y="27"/>
                      <a:pt x="3" y="27"/>
                    </a:cubicBezTo>
                    <a:cubicBezTo>
                      <a:pt x="3" y="17"/>
                      <a:pt x="3" y="17"/>
                      <a:pt x="3" y="17"/>
                    </a:cubicBezTo>
                    <a:cubicBezTo>
                      <a:pt x="3" y="15"/>
                      <a:pt x="5" y="14"/>
                      <a:pt x="6" y="14"/>
                    </a:cubicBezTo>
                    <a:cubicBezTo>
                      <a:pt x="67" y="14"/>
                      <a:pt x="67" y="14"/>
                      <a:pt x="67" y="14"/>
                    </a:cubicBezTo>
                    <a:cubicBezTo>
                      <a:pt x="68" y="14"/>
                      <a:pt x="70" y="15"/>
                      <a:pt x="70" y="17"/>
                    </a:cubicBezTo>
                    <a:lnTo>
                      <a:pt x="7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 name="Oval 196"/>
              <p:cNvSpPr>
                <a:spLocks noChangeArrowheads="1"/>
              </p:cNvSpPr>
              <p:nvPr/>
            </p:nvSpPr>
            <p:spPr bwMode="auto">
              <a:xfrm>
                <a:off x="18339184" y="11945883"/>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 name="Oval 197"/>
              <p:cNvSpPr>
                <a:spLocks noChangeArrowheads="1"/>
              </p:cNvSpPr>
              <p:nvPr/>
            </p:nvSpPr>
            <p:spPr bwMode="auto">
              <a:xfrm>
                <a:off x="18701134" y="1194588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78" name="ตัวเชื่อมต่อตรง 237"/>
          <p:cNvCxnSpPr/>
          <p:nvPr/>
        </p:nvCxnSpPr>
        <p:spPr>
          <a:xfrm flipH="1">
            <a:off x="10503094" y="3787775"/>
            <a:ext cx="5375676"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86" name="TextBox 31"/>
          <p:cNvSpPr txBox="1">
            <a:spLocks noChangeArrowheads="1"/>
          </p:cNvSpPr>
          <p:nvPr/>
        </p:nvSpPr>
        <p:spPr bwMode="auto">
          <a:xfrm>
            <a:off x="17419637" y="2590800"/>
            <a:ext cx="237876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59</a:t>
            </a:r>
            <a:r>
              <a:rPr lang="id-ID" sz="6000" b="1" dirty="0">
                <a:solidFill>
                  <a:schemeClr val="bg1"/>
                </a:solidFill>
                <a:latin typeface="Lato Black" pitchFamily="34" charset="0"/>
                <a:ea typeface="Lato Black" pitchFamily="34" charset="0"/>
                <a:cs typeface="Lato Black" pitchFamily="34" charset="0"/>
              </a:rPr>
              <a:t>%</a:t>
            </a:r>
          </a:p>
        </p:txBody>
      </p:sp>
      <p:grpSp>
        <p:nvGrpSpPr>
          <p:cNvPr id="187" name="กลุ่ม 186"/>
          <p:cNvGrpSpPr/>
          <p:nvPr/>
        </p:nvGrpSpPr>
        <p:grpSpPr>
          <a:xfrm>
            <a:off x="2560912" y="5153280"/>
            <a:ext cx="7799388" cy="1936750"/>
            <a:chOff x="1587179" y="4924680"/>
            <a:chExt cx="7799388" cy="1936750"/>
          </a:xfrm>
        </p:grpSpPr>
        <p:sp>
          <p:nvSpPr>
            <p:cNvPr id="188" name="Freeform 6"/>
            <p:cNvSpPr>
              <a:spLocks/>
            </p:cNvSpPr>
            <p:nvPr/>
          </p:nvSpPr>
          <p:spPr bwMode="auto">
            <a:xfrm>
              <a:off x="1587179" y="4924680"/>
              <a:ext cx="7799388" cy="1936750"/>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89" name="Oval 14"/>
            <p:cNvSpPr>
              <a:spLocks noChangeArrowheads="1"/>
            </p:cNvSpPr>
            <p:nvPr/>
          </p:nvSpPr>
          <p:spPr bwMode="auto">
            <a:xfrm>
              <a:off x="1815779" y="5135315"/>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90" name="TextBox 189"/>
            <p:cNvSpPr txBox="1"/>
            <p:nvPr/>
          </p:nvSpPr>
          <p:spPr bwMode="auto">
            <a:xfrm>
              <a:off x="3823156" y="5153280"/>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Project</a:t>
              </a:r>
              <a:endParaRPr lang="id-ID" sz="4000" b="1" dirty="0">
                <a:solidFill>
                  <a:schemeClr val="bg1"/>
                </a:solidFill>
                <a:latin typeface="Lato" pitchFamily="34" charset="0"/>
                <a:ea typeface="Lato" pitchFamily="34" charset="0"/>
                <a:cs typeface="Lato" pitchFamily="34" charset="0"/>
              </a:endParaRPr>
            </a:p>
          </p:txBody>
        </p:sp>
        <p:sp>
          <p:nvSpPr>
            <p:cNvPr id="191" name="TextBox 190"/>
            <p:cNvSpPr txBox="1"/>
            <p:nvPr/>
          </p:nvSpPr>
          <p:spPr>
            <a:xfrm>
              <a:off x="3720779" y="5632767"/>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192" name="กลุ่ม 191"/>
            <p:cNvGrpSpPr/>
            <p:nvPr/>
          </p:nvGrpSpPr>
          <p:grpSpPr>
            <a:xfrm>
              <a:off x="2180452" y="5519487"/>
              <a:ext cx="873868" cy="773620"/>
              <a:chOff x="8022698" y="10553700"/>
              <a:chExt cx="733425" cy="649288"/>
            </a:xfrm>
            <a:solidFill>
              <a:schemeClr val="accent6"/>
            </a:solidFill>
          </p:grpSpPr>
          <p:sp>
            <p:nvSpPr>
              <p:cNvPr id="193"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4"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95" name="ตัวเชื่อมต่อตรง 237"/>
          <p:cNvCxnSpPr/>
          <p:nvPr/>
        </p:nvCxnSpPr>
        <p:spPr>
          <a:xfrm flipH="1">
            <a:off x="10526178" y="6096000"/>
            <a:ext cx="3628277"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96" name="TextBox 31"/>
          <p:cNvSpPr txBox="1">
            <a:spLocks noChangeArrowheads="1"/>
          </p:cNvSpPr>
          <p:nvPr/>
        </p:nvSpPr>
        <p:spPr bwMode="auto">
          <a:xfrm>
            <a:off x="19536670" y="5627065"/>
            <a:ext cx="237876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62</a:t>
            </a:r>
            <a:r>
              <a:rPr lang="id-ID" sz="6000" b="1" dirty="0">
                <a:solidFill>
                  <a:schemeClr val="bg1"/>
                </a:solidFill>
                <a:latin typeface="Lato Black" pitchFamily="34" charset="0"/>
                <a:ea typeface="Lato Black" pitchFamily="34" charset="0"/>
                <a:cs typeface="Lato Black" pitchFamily="34" charset="0"/>
              </a:rPr>
              <a:t>%</a:t>
            </a:r>
          </a:p>
        </p:txBody>
      </p:sp>
      <p:grpSp>
        <p:nvGrpSpPr>
          <p:cNvPr id="197" name="กลุ่ม 196"/>
          <p:cNvGrpSpPr/>
          <p:nvPr/>
        </p:nvGrpSpPr>
        <p:grpSpPr>
          <a:xfrm>
            <a:off x="2513781" y="7496972"/>
            <a:ext cx="7799388" cy="1936750"/>
            <a:chOff x="1540048" y="7268372"/>
            <a:chExt cx="7799388" cy="1936750"/>
          </a:xfrm>
        </p:grpSpPr>
        <p:sp>
          <p:nvSpPr>
            <p:cNvPr id="198" name="Freeform 6"/>
            <p:cNvSpPr>
              <a:spLocks/>
            </p:cNvSpPr>
            <p:nvPr/>
          </p:nvSpPr>
          <p:spPr bwMode="auto">
            <a:xfrm>
              <a:off x="1540048" y="7268372"/>
              <a:ext cx="7799388" cy="1936750"/>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99" name="Oval 14"/>
            <p:cNvSpPr>
              <a:spLocks noChangeArrowheads="1"/>
            </p:cNvSpPr>
            <p:nvPr/>
          </p:nvSpPr>
          <p:spPr bwMode="auto">
            <a:xfrm>
              <a:off x="1768648" y="7479007"/>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200" name="TextBox 199"/>
            <p:cNvSpPr txBox="1"/>
            <p:nvPr/>
          </p:nvSpPr>
          <p:spPr bwMode="auto">
            <a:xfrm>
              <a:off x="3776025" y="7496972"/>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Partners</a:t>
              </a:r>
              <a:endParaRPr lang="id-ID" sz="4000" b="1" dirty="0">
                <a:solidFill>
                  <a:schemeClr val="bg1"/>
                </a:solidFill>
                <a:latin typeface="Lato" pitchFamily="34" charset="0"/>
                <a:ea typeface="Lato" pitchFamily="34" charset="0"/>
                <a:cs typeface="Lato" pitchFamily="34" charset="0"/>
              </a:endParaRPr>
            </a:p>
          </p:txBody>
        </p:sp>
        <p:sp>
          <p:nvSpPr>
            <p:cNvPr id="201" name="TextBox 200"/>
            <p:cNvSpPr txBox="1"/>
            <p:nvPr/>
          </p:nvSpPr>
          <p:spPr>
            <a:xfrm>
              <a:off x="3673648" y="7976459"/>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202" name="กลุ่ม 201"/>
            <p:cNvGrpSpPr/>
            <p:nvPr/>
          </p:nvGrpSpPr>
          <p:grpSpPr>
            <a:xfrm>
              <a:off x="2153766" y="7831225"/>
              <a:ext cx="771728" cy="658239"/>
              <a:chOff x="17753013" y="5292725"/>
              <a:chExt cx="647700" cy="552450"/>
            </a:xfrm>
            <a:solidFill>
              <a:schemeClr val="accent3"/>
            </a:solidFill>
          </p:grpSpPr>
          <p:sp>
            <p:nvSpPr>
              <p:cNvPr id="203"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4"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206" name="ตัวเชื่อมต่อตรง 237"/>
          <p:cNvCxnSpPr/>
          <p:nvPr/>
        </p:nvCxnSpPr>
        <p:spPr>
          <a:xfrm flipH="1">
            <a:off x="10497893" y="8399299"/>
            <a:ext cx="3628277"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07" name="TextBox 31"/>
          <p:cNvSpPr txBox="1">
            <a:spLocks noChangeArrowheads="1"/>
          </p:cNvSpPr>
          <p:nvPr/>
        </p:nvSpPr>
        <p:spPr bwMode="auto">
          <a:xfrm>
            <a:off x="15399718" y="5613823"/>
            <a:ext cx="237876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81</a:t>
            </a:r>
            <a:r>
              <a:rPr lang="id-ID" sz="6000" b="1" dirty="0">
                <a:solidFill>
                  <a:schemeClr val="bg1"/>
                </a:solidFill>
                <a:latin typeface="Lato Black" pitchFamily="34" charset="0"/>
                <a:ea typeface="Lato Black" pitchFamily="34" charset="0"/>
                <a:cs typeface="Lato Black" pitchFamily="34" charset="0"/>
              </a:rPr>
              <a:t>%</a:t>
            </a:r>
          </a:p>
        </p:txBody>
      </p:sp>
      <p:grpSp>
        <p:nvGrpSpPr>
          <p:cNvPr id="208" name="กลุ่ม 207"/>
          <p:cNvGrpSpPr/>
          <p:nvPr/>
        </p:nvGrpSpPr>
        <p:grpSpPr>
          <a:xfrm>
            <a:off x="2543770" y="9829800"/>
            <a:ext cx="7799388" cy="1936750"/>
            <a:chOff x="1570037" y="9601200"/>
            <a:chExt cx="7799388" cy="1936750"/>
          </a:xfrm>
        </p:grpSpPr>
        <p:sp>
          <p:nvSpPr>
            <p:cNvPr id="209" name="Freeform 6"/>
            <p:cNvSpPr>
              <a:spLocks/>
            </p:cNvSpPr>
            <p:nvPr/>
          </p:nvSpPr>
          <p:spPr bwMode="auto">
            <a:xfrm>
              <a:off x="1570037" y="9601200"/>
              <a:ext cx="7799388" cy="1936750"/>
            </a:xfrm>
            <a:custGeom>
              <a:avLst/>
              <a:gdLst>
                <a:gd name="T0" fmla="*/ 403 w 459"/>
                <a:gd name="T1" fmla="*/ 0 h 114"/>
                <a:gd name="T2" fmla="*/ 57 w 459"/>
                <a:gd name="T3" fmla="*/ 0 h 114"/>
                <a:gd name="T4" fmla="*/ 0 w 459"/>
                <a:gd name="T5" fmla="*/ 57 h 114"/>
                <a:gd name="T6" fmla="*/ 57 w 459"/>
                <a:gd name="T7" fmla="*/ 114 h 114"/>
                <a:gd name="T8" fmla="*/ 403 w 459"/>
                <a:gd name="T9" fmla="*/ 114 h 114"/>
                <a:gd name="T10" fmla="*/ 459 w 459"/>
                <a:gd name="T11" fmla="*/ 57 h 114"/>
                <a:gd name="T12" fmla="*/ 403 w 459"/>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459" h="114">
                  <a:moveTo>
                    <a:pt x="403" y="0"/>
                  </a:moveTo>
                  <a:cubicBezTo>
                    <a:pt x="57" y="0"/>
                    <a:pt x="57" y="0"/>
                    <a:pt x="57" y="0"/>
                  </a:cubicBezTo>
                  <a:cubicBezTo>
                    <a:pt x="25" y="0"/>
                    <a:pt x="0" y="26"/>
                    <a:pt x="0" y="57"/>
                  </a:cubicBezTo>
                  <a:cubicBezTo>
                    <a:pt x="0" y="89"/>
                    <a:pt x="25" y="114"/>
                    <a:pt x="57" y="114"/>
                  </a:cubicBezTo>
                  <a:cubicBezTo>
                    <a:pt x="403" y="114"/>
                    <a:pt x="403" y="114"/>
                    <a:pt x="403" y="114"/>
                  </a:cubicBezTo>
                  <a:cubicBezTo>
                    <a:pt x="434" y="114"/>
                    <a:pt x="459" y="89"/>
                    <a:pt x="459" y="57"/>
                  </a:cubicBezTo>
                  <a:cubicBezTo>
                    <a:pt x="459" y="26"/>
                    <a:pt x="434" y="0"/>
                    <a:pt x="403" y="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10" name="Oval 14"/>
            <p:cNvSpPr>
              <a:spLocks noChangeArrowheads="1"/>
            </p:cNvSpPr>
            <p:nvPr/>
          </p:nvSpPr>
          <p:spPr bwMode="auto">
            <a:xfrm>
              <a:off x="1798637" y="9811835"/>
              <a:ext cx="1541964" cy="154196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211" name="TextBox 210"/>
            <p:cNvSpPr txBox="1"/>
            <p:nvPr/>
          </p:nvSpPr>
          <p:spPr bwMode="auto">
            <a:xfrm>
              <a:off x="3806014" y="9829800"/>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Message</a:t>
              </a:r>
              <a:endParaRPr lang="id-ID" sz="4000" b="1" dirty="0">
                <a:solidFill>
                  <a:schemeClr val="bg1"/>
                </a:solidFill>
                <a:latin typeface="Lato" pitchFamily="34" charset="0"/>
                <a:ea typeface="Lato" pitchFamily="34" charset="0"/>
                <a:cs typeface="Lato" pitchFamily="34" charset="0"/>
              </a:endParaRPr>
            </a:p>
          </p:txBody>
        </p:sp>
        <p:sp>
          <p:nvSpPr>
            <p:cNvPr id="212" name="TextBox 211"/>
            <p:cNvSpPr txBox="1"/>
            <p:nvPr/>
          </p:nvSpPr>
          <p:spPr>
            <a:xfrm>
              <a:off x="3703637" y="10309287"/>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213" name="กลุ่ม 212"/>
            <p:cNvGrpSpPr/>
            <p:nvPr/>
          </p:nvGrpSpPr>
          <p:grpSpPr>
            <a:xfrm>
              <a:off x="2151920" y="10134600"/>
              <a:ext cx="865917" cy="884286"/>
              <a:chOff x="10337273" y="10668000"/>
              <a:chExt cx="523875" cy="534988"/>
            </a:xfrm>
            <a:solidFill>
              <a:schemeClr val="accent4">
                <a:lumMod val="60000"/>
                <a:lumOff val="40000"/>
              </a:schemeClr>
            </a:solidFill>
          </p:grpSpPr>
          <p:sp>
            <p:nvSpPr>
              <p:cNvPr id="214" name="Freeform 216"/>
              <p:cNvSpPr>
                <a:spLocks noEditPoints="1"/>
              </p:cNvSpPr>
              <p:nvPr/>
            </p:nvSpPr>
            <p:spPr bwMode="auto">
              <a:xfrm>
                <a:off x="10337273" y="10668000"/>
                <a:ext cx="523875" cy="534988"/>
              </a:xfrm>
              <a:custGeom>
                <a:avLst/>
                <a:gdLst>
                  <a:gd name="T0" fmla="*/ 54 w 55"/>
                  <a:gd name="T1" fmla="*/ 0 h 56"/>
                  <a:gd name="T2" fmla="*/ 2 w 55"/>
                  <a:gd name="T3" fmla="*/ 0 h 56"/>
                  <a:gd name="T4" fmla="*/ 0 w 55"/>
                  <a:gd name="T5" fmla="*/ 2 h 56"/>
                  <a:gd name="T6" fmla="*/ 0 w 55"/>
                  <a:gd name="T7" fmla="*/ 41 h 56"/>
                  <a:gd name="T8" fmla="*/ 2 w 55"/>
                  <a:gd name="T9" fmla="*/ 43 h 56"/>
                  <a:gd name="T10" fmla="*/ 20 w 55"/>
                  <a:gd name="T11" fmla="*/ 43 h 56"/>
                  <a:gd name="T12" fmla="*/ 26 w 55"/>
                  <a:gd name="T13" fmla="*/ 55 h 56"/>
                  <a:gd name="T14" fmla="*/ 28 w 55"/>
                  <a:gd name="T15" fmla="*/ 56 h 56"/>
                  <a:gd name="T16" fmla="*/ 29 w 55"/>
                  <a:gd name="T17" fmla="*/ 55 h 56"/>
                  <a:gd name="T18" fmla="*/ 35 w 55"/>
                  <a:gd name="T19" fmla="*/ 43 h 56"/>
                  <a:gd name="T20" fmla="*/ 54 w 55"/>
                  <a:gd name="T21" fmla="*/ 43 h 56"/>
                  <a:gd name="T22" fmla="*/ 55 w 55"/>
                  <a:gd name="T23" fmla="*/ 41 h 56"/>
                  <a:gd name="T24" fmla="*/ 55 w 55"/>
                  <a:gd name="T25" fmla="*/ 2 h 56"/>
                  <a:gd name="T26" fmla="*/ 54 w 55"/>
                  <a:gd name="T27" fmla="*/ 0 h 56"/>
                  <a:gd name="T28" fmla="*/ 52 w 55"/>
                  <a:gd name="T29" fmla="*/ 39 h 56"/>
                  <a:gd name="T30" fmla="*/ 34 w 55"/>
                  <a:gd name="T31" fmla="*/ 39 h 56"/>
                  <a:gd name="T32" fmla="*/ 33 w 55"/>
                  <a:gd name="T33" fmla="*/ 40 h 56"/>
                  <a:gd name="T34" fmla="*/ 28 w 55"/>
                  <a:gd name="T35" fmla="*/ 50 h 56"/>
                  <a:gd name="T36" fmla="*/ 23 w 55"/>
                  <a:gd name="T37" fmla="*/ 40 h 56"/>
                  <a:gd name="T38" fmla="*/ 21 w 55"/>
                  <a:gd name="T39" fmla="*/ 39 h 56"/>
                  <a:gd name="T40" fmla="*/ 3 w 55"/>
                  <a:gd name="T41" fmla="*/ 39 h 56"/>
                  <a:gd name="T42" fmla="*/ 3 w 55"/>
                  <a:gd name="T43" fmla="*/ 4 h 56"/>
                  <a:gd name="T44" fmla="*/ 52 w 55"/>
                  <a:gd name="T45" fmla="*/ 4 h 56"/>
                  <a:gd name="T46" fmla="*/ 52 w 55"/>
                  <a:gd name="T4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6">
                    <a:moveTo>
                      <a:pt x="54" y="0"/>
                    </a:moveTo>
                    <a:cubicBezTo>
                      <a:pt x="2" y="0"/>
                      <a:pt x="2" y="0"/>
                      <a:pt x="2" y="0"/>
                    </a:cubicBezTo>
                    <a:cubicBezTo>
                      <a:pt x="1" y="0"/>
                      <a:pt x="0" y="1"/>
                      <a:pt x="0" y="2"/>
                    </a:cubicBezTo>
                    <a:cubicBezTo>
                      <a:pt x="0" y="41"/>
                      <a:pt x="0" y="41"/>
                      <a:pt x="0" y="41"/>
                    </a:cubicBezTo>
                    <a:cubicBezTo>
                      <a:pt x="0" y="42"/>
                      <a:pt x="1" y="43"/>
                      <a:pt x="2" y="43"/>
                    </a:cubicBezTo>
                    <a:cubicBezTo>
                      <a:pt x="20" y="43"/>
                      <a:pt x="20" y="43"/>
                      <a:pt x="20" y="43"/>
                    </a:cubicBezTo>
                    <a:cubicBezTo>
                      <a:pt x="26" y="55"/>
                      <a:pt x="26" y="55"/>
                      <a:pt x="26" y="55"/>
                    </a:cubicBezTo>
                    <a:cubicBezTo>
                      <a:pt x="27" y="55"/>
                      <a:pt x="27" y="56"/>
                      <a:pt x="28" y="56"/>
                    </a:cubicBezTo>
                    <a:cubicBezTo>
                      <a:pt x="28" y="56"/>
                      <a:pt x="29" y="55"/>
                      <a:pt x="29" y="55"/>
                    </a:cubicBezTo>
                    <a:cubicBezTo>
                      <a:pt x="35" y="43"/>
                      <a:pt x="35" y="43"/>
                      <a:pt x="35" y="43"/>
                    </a:cubicBezTo>
                    <a:cubicBezTo>
                      <a:pt x="54" y="43"/>
                      <a:pt x="54" y="43"/>
                      <a:pt x="54" y="43"/>
                    </a:cubicBezTo>
                    <a:cubicBezTo>
                      <a:pt x="55" y="43"/>
                      <a:pt x="55" y="42"/>
                      <a:pt x="55" y="41"/>
                    </a:cubicBezTo>
                    <a:cubicBezTo>
                      <a:pt x="55" y="2"/>
                      <a:pt x="55" y="2"/>
                      <a:pt x="55" y="2"/>
                    </a:cubicBezTo>
                    <a:cubicBezTo>
                      <a:pt x="55" y="1"/>
                      <a:pt x="55" y="0"/>
                      <a:pt x="54" y="0"/>
                    </a:cubicBezTo>
                    <a:close/>
                    <a:moveTo>
                      <a:pt x="52" y="39"/>
                    </a:moveTo>
                    <a:cubicBezTo>
                      <a:pt x="34" y="39"/>
                      <a:pt x="34" y="39"/>
                      <a:pt x="34" y="39"/>
                    </a:cubicBezTo>
                    <a:cubicBezTo>
                      <a:pt x="34" y="39"/>
                      <a:pt x="33" y="40"/>
                      <a:pt x="33" y="40"/>
                    </a:cubicBezTo>
                    <a:cubicBezTo>
                      <a:pt x="28" y="50"/>
                      <a:pt x="28" y="50"/>
                      <a:pt x="28" y="50"/>
                    </a:cubicBezTo>
                    <a:cubicBezTo>
                      <a:pt x="23" y="40"/>
                      <a:pt x="23" y="40"/>
                      <a:pt x="23" y="40"/>
                    </a:cubicBezTo>
                    <a:cubicBezTo>
                      <a:pt x="22" y="40"/>
                      <a:pt x="22" y="39"/>
                      <a:pt x="21" y="39"/>
                    </a:cubicBezTo>
                    <a:cubicBezTo>
                      <a:pt x="3" y="39"/>
                      <a:pt x="3" y="39"/>
                      <a:pt x="3" y="39"/>
                    </a:cubicBezTo>
                    <a:cubicBezTo>
                      <a:pt x="3" y="4"/>
                      <a:pt x="3" y="4"/>
                      <a:pt x="3" y="4"/>
                    </a:cubicBezTo>
                    <a:cubicBezTo>
                      <a:pt x="52" y="4"/>
                      <a:pt x="52" y="4"/>
                      <a:pt x="52" y="4"/>
                    </a:cubicBezTo>
                    <a:lnTo>
                      <a:pt x="5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5" name="Freeform 217"/>
              <p:cNvSpPr>
                <a:spLocks/>
              </p:cNvSpPr>
              <p:nvPr/>
            </p:nvSpPr>
            <p:spPr bwMode="auto">
              <a:xfrm>
                <a:off x="10442048" y="10783887"/>
                <a:ext cx="314325" cy="38100"/>
              </a:xfrm>
              <a:custGeom>
                <a:avLst/>
                <a:gdLst>
                  <a:gd name="T0" fmla="*/ 2 w 33"/>
                  <a:gd name="T1" fmla="*/ 4 h 4"/>
                  <a:gd name="T2" fmla="*/ 31 w 33"/>
                  <a:gd name="T3" fmla="*/ 4 h 4"/>
                  <a:gd name="T4" fmla="*/ 33 w 33"/>
                  <a:gd name="T5" fmla="*/ 2 h 4"/>
                  <a:gd name="T6" fmla="*/ 31 w 33"/>
                  <a:gd name="T7" fmla="*/ 0 h 4"/>
                  <a:gd name="T8" fmla="*/ 2 w 33"/>
                  <a:gd name="T9" fmla="*/ 0 h 4"/>
                  <a:gd name="T10" fmla="*/ 0 w 33"/>
                  <a:gd name="T11" fmla="*/ 2 h 4"/>
                  <a:gd name="T12" fmla="*/ 2 w 3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3" h="4">
                    <a:moveTo>
                      <a:pt x="2" y="4"/>
                    </a:moveTo>
                    <a:cubicBezTo>
                      <a:pt x="31" y="4"/>
                      <a:pt x="31" y="4"/>
                      <a:pt x="31" y="4"/>
                    </a:cubicBezTo>
                    <a:cubicBezTo>
                      <a:pt x="32" y="4"/>
                      <a:pt x="33" y="3"/>
                      <a:pt x="33" y="2"/>
                    </a:cubicBezTo>
                    <a:cubicBezTo>
                      <a:pt x="33" y="1"/>
                      <a:pt x="32" y="0"/>
                      <a:pt x="3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6" name="Freeform 218"/>
              <p:cNvSpPr>
                <a:spLocks/>
              </p:cNvSpPr>
              <p:nvPr/>
            </p:nvSpPr>
            <p:spPr bwMode="auto">
              <a:xfrm>
                <a:off x="10442048" y="10860087"/>
                <a:ext cx="314325" cy="38100"/>
              </a:xfrm>
              <a:custGeom>
                <a:avLst/>
                <a:gdLst>
                  <a:gd name="T0" fmla="*/ 2 w 33"/>
                  <a:gd name="T1" fmla="*/ 4 h 4"/>
                  <a:gd name="T2" fmla="*/ 31 w 33"/>
                  <a:gd name="T3" fmla="*/ 4 h 4"/>
                  <a:gd name="T4" fmla="*/ 33 w 33"/>
                  <a:gd name="T5" fmla="*/ 2 h 4"/>
                  <a:gd name="T6" fmla="*/ 31 w 33"/>
                  <a:gd name="T7" fmla="*/ 0 h 4"/>
                  <a:gd name="T8" fmla="*/ 2 w 33"/>
                  <a:gd name="T9" fmla="*/ 0 h 4"/>
                  <a:gd name="T10" fmla="*/ 0 w 33"/>
                  <a:gd name="T11" fmla="*/ 2 h 4"/>
                  <a:gd name="T12" fmla="*/ 2 w 3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3" h="4">
                    <a:moveTo>
                      <a:pt x="2" y="4"/>
                    </a:moveTo>
                    <a:cubicBezTo>
                      <a:pt x="31" y="4"/>
                      <a:pt x="31" y="4"/>
                      <a:pt x="31" y="4"/>
                    </a:cubicBezTo>
                    <a:cubicBezTo>
                      <a:pt x="32" y="4"/>
                      <a:pt x="33" y="3"/>
                      <a:pt x="33" y="2"/>
                    </a:cubicBezTo>
                    <a:cubicBezTo>
                      <a:pt x="33" y="1"/>
                      <a:pt x="32" y="0"/>
                      <a:pt x="3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7" name="Freeform 219"/>
              <p:cNvSpPr>
                <a:spLocks/>
              </p:cNvSpPr>
              <p:nvPr/>
            </p:nvSpPr>
            <p:spPr bwMode="auto">
              <a:xfrm>
                <a:off x="10442048" y="10936287"/>
                <a:ext cx="314325" cy="38100"/>
              </a:xfrm>
              <a:custGeom>
                <a:avLst/>
                <a:gdLst>
                  <a:gd name="T0" fmla="*/ 2 w 33"/>
                  <a:gd name="T1" fmla="*/ 4 h 4"/>
                  <a:gd name="T2" fmla="*/ 31 w 33"/>
                  <a:gd name="T3" fmla="*/ 4 h 4"/>
                  <a:gd name="T4" fmla="*/ 33 w 33"/>
                  <a:gd name="T5" fmla="*/ 2 h 4"/>
                  <a:gd name="T6" fmla="*/ 31 w 33"/>
                  <a:gd name="T7" fmla="*/ 0 h 4"/>
                  <a:gd name="T8" fmla="*/ 2 w 33"/>
                  <a:gd name="T9" fmla="*/ 0 h 4"/>
                  <a:gd name="T10" fmla="*/ 0 w 33"/>
                  <a:gd name="T11" fmla="*/ 2 h 4"/>
                  <a:gd name="T12" fmla="*/ 2 w 3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3" h="4">
                    <a:moveTo>
                      <a:pt x="2" y="4"/>
                    </a:moveTo>
                    <a:cubicBezTo>
                      <a:pt x="31" y="4"/>
                      <a:pt x="31" y="4"/>
                      <a:pt x="31" y="4"/>
                    </a:cubicBezTo>
                    <a:cubicBezTo>
                      <a:pt x="32" y="4"/>
                      <a:pt x="33" y="3"/>
                      <a:pt x="33" y="2"/>
                    </a:cubicBezTo>
                    <a:cubicBezTo>
                      <a:pt x="33" y="1"/>
                      <a:pt x="32" y="0"/>
                      <a:pt x="3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218" name="ตัวเชื่อมต่อตรง 237"/>
          <p:cNvCxnSpPr/>
          <p:nvPr/>
        </p:nvCxnSpPr>
        <p:spPr>
          <a:xfrm flipH="1">
            <a:off x="10392370" y="10757557"/>
            <a:ext cx="5375676"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19" name="TextBox 31"/>
          <p:cNvSpPr txBox="1">
            <a:spLocks noChangeArrowheads="1"/>
          </p:cNvSpPr>
          <p:nvPr/>
        </p:nvSpPr>
        <p:spPr bwMode="auto">
          <a:xfrm>
            <a:off x="17386389" y="8664981"/>
            <a:ext cx="237876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6000" b="1" dirty="0">
                <a:solidFill>
                  <a:schemeClr val="bg1"/>
                </a:solidFill>
                <a:latin typeface="Lato Black" pitchFamily="34" charset="0"/>
                <a:ea typeface="Lato Black" pitchFamily="34" charset="0"/>
                <a:cs typeface="Lato Black" pitchFamily="34" charset="0"/>
              </a:rPr>
              <a:t>45</a:t>
            </a:r>
            <a:r>
              <a:rPr lang="id-ID" sz="6000" b="1" dirty="0">
                <a:solidFill>
                  <a:schemeClr val="bg1"/>
                </a:solidFill>
                <a:latin typeface="Lato Black" pitchFamily="34" charset="0"/>
                <a:ea typeface="Lato Black" pitchFamily="34" charset="0"/>
                <a:cs typeface="Lato Black" pitchFamily="34" charset="0"/>
              </a:rPr>
              <a:t>%</a:t>
            </a:r>
          </a:p>
        </p:txBody>
      </p:sp>
      <p:grpSp>
        <p:nvGrpSpPr>
          <p:cNvPr id="74" name="Group 73"/>
          <p:cNvGrpSpPr/>
          <p:nvPr/>
        </p:nvGrpSpPr>
        <p:grpSpPr>
          <a:xfrm>
            <a:off x="9342437" y="0"/>
            <a:ext cx="5121981" cy="1859280"/>
            <a:chOff x="9266237" y="-30479"/>
            <a:chExt cx="5121981" cy="1859280"/>
          </a:xfrm>
        </p:grpSpPr>
        <p:sp>
          <p:nvSpPr>
            <p:cNvPr id="75"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6" name="TextBox 75"/>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7" name="กลุ่ม 1"/>
            <p:cNvGrpSpPr/>
            <p:nvPr/>
          </p:nvGrpSpPr>
          <p:grpSpPr>
            <a:xfrm>
              <a:off x="10629638" y="960536"/>
              <a:ext cx="2675199" cy="191868"/>
              <a:chOff x="731836" y="7607630"/>
              <a:chExt cx="3043601" cy="240970"/>
            </a:xfrm>
          </p:grpSpPr>
          <p:sp>
            <p:nvSpPr>
              <p:cNvPr id="78"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0"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1"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2"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96578426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wipe(left)">
                                      <p:cBhvr>
                                        <p:cTn id="7" dur="250"/>
                                        <p:tgtEl>
                                          <p:spTgt spid="178"/>
                                        </p:tgtEl>
                                      </p:cBhvr>
                                    </p:animEffect>
                                  </p:childTnLst>
                                </p:cTn>
                              </p:par>
                            </p:childTnLst>
                          </p:cTn>
                        </p:par>
                        <p:par>
                          <p:cTn id="8" fill="hold">
                            <p:stCondLst>
                              <p:cond delay="250"/>
                            </p:stCondLst>
                            <p:childTnLst>
                              <p:par>
                                <p:cTn id="9" presetID="2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left)">
                                      <p:cBhvr>
                                        <p:cTn id="11" dur="500"/>
                                        <p:tgtEl>
                                          <p:spTgt spid="3"/>
                                        </p:tgtEl>
                                      </p:cBhvr>
                                    </p:animEffect>
                                  </p:childTnLst>
                                </p:cTn>
                              </p:par>
                            </p:childTnLst>
                          </p:cTn>
                        </p:par>
                        <p:par>
                          <p:cTn id="12" fill="hold">
                            <p:stCondLst>
                              <p:cond delay="750"/>
                            </p:stCondLst>
                            <p:childTnLst>
                              <p:par>
                                <p:cTn id="13" presetID="22" presetClass="entr" presetSubtype="8" fill="hold" grpId="0" nodeType="afterEffect">
                                  <p:stCondLst>
                                    <p:cond delay="0"/>
                                  </p:stCondLst>
                                  <p:childTnLst>
                                    <p:set>
                                      <p:cBhvr>
                                        <p:cTn id="14" dur="1" fill="hold">
                                          <p:stCondLst>
                                            <p:cond delay="0"/>
                                          </p:stCondLst>
                                        </p:cTn>
                                        <p:tgtEl>
                                          <p:spTgt spid="186"/>
                                        </p:tgtEl>
                                        <p:attrNameLst>
                                          <p:attrName>style.visibility</p:attrName>
                                        </p:attrNameLst>
                                      </p:cBhvr>
                                      <p:to>
                                        <p:strVal val="visible"/>
                                      </p:to>
                                    </p:set>
                                    <p:animEffect transition="in" filter="wipe(left)">
                                      <p:cBhvr>
                                        <p:cTn id="15" dur="500"/>
                                        <p:tgtEl>
                                          <p:spTgt spid="186"/>
                                        </p:tgtEl>
                                      </p:cBhvr>
                                    </p:animEffect>
                                  </p:childTnLst>
                                </p:cTn>
                              </p:par>
                            </p:childTnLst>
                          </p:cTn>
                        </p:par>
                        <p:par>
                          <p:cTn id="16" fill="hold">
                            <p:stCondLst>
                              <p:cond delay="1250"/>
                            </p:stCondLst>
                            <p:childTnLst>
                              <p:par>
                                <p:cTn id="17" presetID="22" presetClass="entr" presetSubtype="8" fill="hold" nodeType="afterEffect">
                                  <p:stCondLst>
                                    <p:cond delay="0"/>
                                  </p:stCondLst>
                                  <p:childTnLst>
                                    <p:set>
                                      <p:cBhvr>
                                        <p:cTn id="18" dur="1" fill="hold">
                                          <p:stCondLst>
                                            <p:cond delay="0"/>
                                          </p:stCondLst>
                                        </p:cTn>
                                        <p:tgtEl>
                                          <p:spTgt spid="187"/>
                                        </p:tgtEl>
                                        <p:attrNameLst>
                                          <p:attrName>style.visibility</p:attrName>
                                        </p:attrNameLst>
                                      </p:cBhvr>
                                      <p:to>
                                        <p:strVal val="visible"/>
                                      </p:to>
                                    </p:set>
                                    <p:animEffect transition="in" filter="wipe(left)">
                                      <p:cBhvr>
                                        <p:cTn id="19" dur="500"/>
                                        <p:tgtEl>
                                          <p:spTgt spid="187"/>
                                        </p:tgtEl>
                                      </p:cBhvr>
                                    </p:animEffect>
                                  </p:childTnLst>
                                </p:cTn>
                              </p:par>
                            </p:childTnLst>
                          </p:cTn>
                        </p:par>
                        <p:par>
                          <p:cTn id="20" fill="hold">
                            <p:stCondLst>
                              <p:cond delay="1750"/>
                            </p:stCondLst>
                            <p:childTnLst>
                              <p:par>
                                <p:cTn id="21" presetID="22" presetClass="entr" presetSubtype="8" fill="hold" nodeType="afterEffect">
                                  <p:stCondLst>
                                    <p:cond delay="0"/>
                                  </p:stCondLst>
                                  <p:childTnLst>
                                    <p:set>
                                      <p:cBhvr>
                                        <p:cTn id="22" dur="1" fill="hold">
                                          <p:stCondLst>
                                            <p:cond delay="0"/>
                                          </p:stCondLst>
                                        </p:cTn>
                                        <p:tgtEl>
                                          <p:spTgt spid="195"/>
                                        </p:tgtEl>
                                        <p:attrNameLst>
                                          <p:attrName>style.visibility</p:attrName>
                                        </p:attrNameLst>
                                      </p:cBhvr>
                                      <p:to>
                                        <p:strVal val="visible"/>
                                      </p:to>
                                    </p:set>
                                    <p:animEffect transition="in" filter="wipe(left)">
                                      <p:cBhvr>
                                        <p:cTn id="23" dur="250"/>
                                        <p:tgtEl>
                                          <p:spTgt spid="195"/>
                                        </p:tgtEl>
                                      </p:cBhvr>
                                    </p:animEffect>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196"/>
                                        </p:tgtEl>
                                        <p:attrNameLst>
                                          <p:attrName>style.visibility</p:attrName>
                                        </p:attrNameLst>
                                      </p:cBhvr>
                                      <p:to>
                                        <p:strVal val="visible"/>
                                      </p:to>
                                    </p:set>
                                    <p:animEffect transition="in" filter="wipe(left)">
                                      <p:cBhvr>
                                        <p:cTn id="27" dur="500"/>
                                        <p:tgtEl>
                                          <p:spTgt spid="196"/>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197"/>
                                        </p:tgtEl>
                                        <p:attrNameLst>
                                          <p:attrName>style.visibility</p:attrName>
                                        </p:attrNameLst>
                                      </p:cBhvr>
                                      <p:to>
                                        <p:strVal val="visible"/>
                                      </p:to>
                                    </p:set>
                                    <p:animEffect transition="in" filter="wipe(left)">
                                      <p:cBhvr>
                                        <p:cTn id="31" dur="500"/>
                                        <p:tgtEl>
                                          <p:spTgt spid="197"/>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206"/>
                                        </p:tgtEl>
                                        <p:attrNameLst>
                                          <p:attrName>style.visibility</p:attrName>
                                        </p:attrNameLst>
                                      </p:cBhvr>
                                      <p:to>
                                        <p:strVal val="visible"/>
                                      </p:to>
                                    </p:set>
                                    <p:animEffect transition="in" filter="wipe(left)">
                                      <p:cBhvr>
                                        <p:cTn id="35" dur="250"/>
                                        <p:tgtEl>
                                          <p:spTgt spid="206"/>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207"/>
                                        </p:tgtEl>
                                        <p:attrNameLst>
                                          <p:attrName>style.visibility</p:attrName>
                                        </p:attrNameLst>
                                      </p:cBhvr>
                                      <p:to>
                                        <p:strVal val="visible"/>
                                      </p:to>
                                    </p:set>
                                    <p:animEffect transition="in" filter="wipe(left)">
                                      <p:cBhvr>
                                        <p:cTn id="39" dur="500"/>
                                        <p:tgtEl>
                                          <p:spTgt spid="207"/>
                                        </p:tgtEl>
                                      </p:cBhvr>
                                    </p:animEffect>
                                  </p:childTnLst>
                                </p:cTn>
                              </p:par>
                            </p:childTnLst>
                          </p:cTn>
                        </p:par>
                        <p:par>
                          <p:cTn id="40" fill="hold">
                            <p:stCondLst>
                              <p:cond delay="3750"/>
                            </p:stCondLst>
                            <p:childTnLst>
                              <p:par>
                                <p:cTn id="41" presetID="22" presetClass="entr" presetSubtype="8" fill="hold" nodeType="afterEffect">
                                  <p:stCondLst>
                                    <p:cond delay="0"/>
                                  </p:stCondLst>
                                  <p:childTnLst>
                                    <p:set>
                                      <p:cBhvr>
                                        <p:cTn id="42" dur="1" fill="hold">
                                          <p:stCondLst>
                                            <p:cond delay="0"/>
                                          </p:stCondLst>
                                        </p:cTn>
                                        <p:tgtEl>
                                          <p:spTgt spid="208"/>
                                        </p:tgtEl>
                                        <p:attrNameLst>
                                          <p:attrName>style.visibility</p:attrName>
                                        </p:attrNameLst>
                                      </p:cBhvr>
                                      <p:to>
                                        <p:strVal val="visible"/>
                                      </p:to>
                                    </p:set>
                                    <p:animEffect transition="in" filter="wipe(left)">
                                      <p:cBhvr>
                                        <p:cTn id="43" dur="500"/>
                                        <p:tgtEl>
                                          <p:spTgt spid="208"/>
                                        </p:tgtEl>
                                      </p:cBhvr>
                                    </p:animEffect>
                                  </p:childTnLst>
                                </p:cTn>
                              </p:par>
                            </p:childTnLst>
                          </p:cTn>
                        </p:par>
                        <p:par>
                          <p:cTn id="44" fill="hold">
                            <p:stCondLst>
                              <p:cond delay="4250"/>
                            </p:stCondLst>
                            <p:childTnLst>
                              <p:par>
                                <p:cTn id="45" presetID="22" presetClass="entr" presetSubtype="8" fill="hold" nodeType="afterEffect">
                                  <p:stCondLst>
                                    <p:cond delay="0"/>
                                  </p:stCondLst>
                                  <p:childTnLst>
                                    <p:set>
                                      <p:cBhvr>
                                        <p:cTn id="46" dur="1" fill="hold">
                                          <p:stCondLst>
                                            <p:cond delay="0"/>
                                          </p:stCondLst>
                                        </p:cTn>
                                        <p:tgtEl>
                                          <p:spTgt spid="218"/>
                                        </p:tgtEl>
                                        <p:attrNameLst>
                                          <p:attrName>style.visibility</p:attrName>
                                        </p:attrNameLst>
                                      </p:cBhvr>
                                      <p:to>
                                        <p:strVal val="visible"/>
                                      </p:to>
                                    </p:set>
                                    <p:animEffect transition="in" filter="wipe(left)">
                                      <p:cBhvr>
                                        <p:cTn id="47" dur="250"/>
                                        <p:tgtEl>
                                          <p:spTgt spid="218"/>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219"/>
                                        </p:tgtEl>
                                        <p:attrNameLst>
                                          <p:attrName>style.visibility</p:attrName>
                                        </p:attrNameLst>
                                      </p:cBhvr>
                                      <p:to>
                                        <p:strVal val="visible"/>
                                      </p:to>
                                    </p:set>
                                    <p:animEffect transition="in" filter="wipe(left)">
                                      <p:cBhvr>
                                        <p:cTn id="51"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p:bldP spid="196" grpId="0"/>
      <p:bldP spid="207" grpId="0"/>
      <p:bldP spid="219"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 name="Freeform 10"/>
          <p:cNvSpPr>
            <a:spLocks noEditPoints="1"/>
          </p:cNvSpPr>
          <p:nvPr/>
        </p:nvSpPr>
        <p:spPr bwMode="auto">
          <a:xfrm>
            <a:off x="3170237" y="2743200"/>
            <a:ext cx="3719725" cy="8704012"/>
          </a:xfrm>
          <a:custGeom>
            <a:avLst/>
            <a:gdLst>
              <a:gd name="T0" fmla="*/ 6 w 153"/>
              <a:gd name="T1" fmla="*/ 120 h 358"/>
              <a:gd name="T2" fmla="*/ 11 w 153"/>
              <a:gd name="T3" fmla="*/ 132 h 358"/>
              <a:gd name="T4" fmla="*/ 23 w 153"/>
              <a:gd name="T5" fmla="*/ 137 h 358"/>
              <a:gd name="T6" fmla="*/ 44 w 153"/>
              <a:gd name="T7" fmla="*/ 144 h 358"/>
              <a:gd name="T8" fmla="*/ 58 w 153"/>
              <a:gd name="T9" fmla="*/ 150 h 358"/>
              <a:gd name="T10" fmla="*/ 58 w 153"/>
              <a:gd name="T11" fmla="*/ 165 h 358"/>
              <a:gd name="T12" fmla="*/ 52 w 153"/>
              <a:gd name="T13" fmla="*/ 199 h 358"/>
              <a:gd name="T14" fmla="*/ 51 w 153"/>
              <a:gd name="T15" fmla="*/ 209 h 358"/>
              <a:gd name="T16" fmla="*/ 47 w 153"/>
              <a:gd name="T17" fmla="*/ 231 h 358"/>
              <a:gd name="T18" fmla="*/ 45 w 153"/>
              <a:gd name="T19" fmla="*/ 256 h 358"/>
              <a:gd name="T20" fmla="*/ 48 w 153"/>
              <a:gd name="T21" fmla="*/ 297 h 358"/>
              <a:gd name="T22" fmla="*/ 43 w 153"/>
              <a:gd name="T23" fmla="*/ 323 h 358"/>
              <a:gd name="T24" fmla="*/ 23 w 153"/>
              <a:gd name="T25" fmla="*/ 337 h 358"/>
              <a:gd name="T26" fmla="*/ 26 w 153"/>
              <a:gd name="T27" fmla="*/ 344 h 358"/>
              <a:gd name="T28" fmla="*/ 58 w 153"/>
              <a:gd name="T29" fmla="*/ 333 h 358"/>
              <a:gd name="T30" fmla="*/ 72 w 153"/>
              <a:gd name="T31" fmla="*/ 325 h 358"/>
              <a:gd name="T32" fmla="*/ 76 w 153"/>
              <a:gd name="T33" fmla="*/ 255 h 358"/>
              <a:gd name="T34" fmla="*/ 93 w 153"/>
              <a:gd name="T35" fmla="*/ 223 h 358"/>
              <a:gd name="T36" fmla="*/ 96 w 153"/>
              <a:gd name="T37" fmla="*/ 242 h 358"/>
              <a:gd name="T38" fmla="*/ 100 w 153"/>
              <a:gd name="T39" fmla="*/ 263 h 358"/>
              <a:gd name="T40" fmla="*/ 95 w 153"/>
              <a:gd name="T41" fmla="*/ 307 h 358"/>
              <a:gd name="T42" fmla="*/ 97 w 153"/>
              <a:gd name="T43" fmla="*/ 337 h 358"/>
              <a:gd name="T44" fmla="*/ 100 w 153"/>
              <a:gd name="T45" fmla="*/ 357 h 358"/>
              <a:gd name="T46" fmla="*/ 115 w 153"/>
              <a:gd name="T47" fmla="*/ 337 h 358"/>
              <a:gd name="T48" fmla="*/ 121 w 153"/>
              <a:gd name="T49" fmla="*/ 292 h 358"/>
              <a:gd name="T50" fmla="*/ 130 w 153"/>
              <a:gd name="T51" fmla="*/ 208 h 358"/>
              <a:gd name="T52" fmla="*/ 135 w 153"/>
              <a:gd name="T53" fmla="*/ 153 h 358"/>
              <a:gd name="T54" fmla="*/ 152 w 153"/>
              <a:gd name="T55" fmla="*/ 124 h 358"/>
              <a:gd name="T56" fmla="*/ 148 w 153"/>
              <a:gd name="T57" fmla="*/ 76 h 358"/>
              <a:gd name="T58" fmla="*/ 116 w 153"/>
              <a:gd name="T59" fmla="*/ 50 h 358"/>
              <a:gd name="T60" fmla="*/ 109 w 153"/>
              <a:gd name="T61" fmla="*/ 34 h 358"/>
              <a:gd name="T62" fmla="*/ 113 w 153"/>
              <a:gd name="T63" fmla="*/ 22 h 358"/>
              <a:gd name="T64" fmla="*/ 99 w 153"/>
              <a:gd name="T65" fmla="*/ 1 h 358"/>
              <a:gd name="T66" fmla="*/ 82 w 153"/>
              <a:gd name="T67" fmla="*/ 4 h 358"/>
              <a:gd name="T68" fmla="*/ 76 w 153"/>
              <a:gd name="T69" fmla="*/ 24 h 358"/>
              <a:gd name="T70" fmla="*/ 76 w 153"/>
              <a:gd name="T71" fmla="*/ 33 h 358"/>
              <a:gd name="T72" fmla="*/ 82 w 153"/>
              <a:gd name="T73" fmla="*/ 47 h 358"/>
              <a:gd name="T74" fmla="*/ 51 w 153"/>
              <a:gd name="T75" fmla="*/ 63 h 358"/>
              <a:gd name="T76" fmla="*/ 45 w 153"/>
              <a:gd name="T77" fmla="*/ 95 h 358"/>
              <a:gd name="T78" fmla="*/ 41 w 153"/>
              <a:gd name="T79" fmla="*/ 115 h 358"/>
              <a:gd name="T80" fmla="*/ 2 w 153"/>
              <a:gd name="T81" fmla="*/ 113 h 358"/>
              <a:gd name="T82" fmla="*/ 83 w 153"/>
              <a:gd name="T83" fmla="*/ 48 h 358"/>
              <a:gd name="T84" fmla="*/ 101 w 153"/>
              <a:gd name="T85" fmla="*/ 78 h 358"/>
              <a:gd name="T86" fmla="*/ 97 w 153"/>
              <a:gd name="T87" fmla="*/ 60 h 358"/>
              <a:gd name="T88" fmla="*/ 88 w 153"/>
              <a:gd name="T89" fmla="*/ 7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358">
                <a:moveTo>
                  <a:pt x="7" y="117"/>
                </a:moveTo>
                <a:cubicBezTo>
                  <a:pt x="7" y="117"/>
                  <a:pt x="7" y="118"/>
                  <a:pt x="6" y="118"/>
                </a:cubicBezTo>
                <a:cubicBezTo>
                  <a:pt x="6" y="119"/>
                  <a:pt x="6" y="120"/>
                  <a:pt x="6" y="120"/>
                </a:cubicBezTo>
                <a:cubicBezTo>
                  <a:pt x="5" y="122"/>
                  <a:pt x="5" y="122"/>
                  <a:pt x="5" y="122"/>
                </a:cubicBezTo>
                <a:cubicBezTo>
                  <a:pt x="5" y="122"/>
                  <a:pt x="6" y="124"/>
                  <a:pt x="10" y="126"/>
                </a:cubicBezTo>
                <a:cubicBezTo>
                  <a:pt x="10" y="126"/>
                  <a:pt x="10" y="132"/>
                  <a:pt x="11" y="132"/>
                </a:cubicBezTo>
                <a:cubicBezTo>
                  <a:pt x="12" y="133"/>
                  <a:pt x="13" y="133"/>
                  <a:pt x="14" y="134"/>
                </a:cubicBezTo>
                <a:cubicBezTo>
                  <a:pt x="16" y="134"/>
                  <a:pt x="15" y="135"/>
                  <a:pt x="16" y="135"/>
                </a:cubicBezTo>
                <a:cubicBezTo>
                  <a:pt x="16" y="136"/>
                  <a:pt x="23" y="137"/>
                  <a:pt x="23" y="137"/>
                </a:cubicBezTo>
                <a:cubicBezTo>
                  <a:pt x="23" y="137"/>
                  <a:pt x="29" y="153"/>
                  <a:pt x="33" y="153"/>
                </a:cubicBezTo>
                <a:cubicBezTo>
                  <a:pt x="33" y="153"/>
                  <a:pt x="42" y="146"/>
                  <a:pt x="42" y="145"/>
                </a:cubicBezTo>
                <a:cubicBezTo>
                  <a:pt x="43" y="145"/>
                  <a:pt x="44" y="144"/>
                  <a:pt x="44" y="144"/>
                </a:cubicBezTo>
                <a:cubicBezTo>
                  <a:pt x="45" y="144"/>
                  <a:pt x="46" y="143"/>
                  <a:pt x="46" y="143"/>
                </a:cubicBezTo>
                <a:cubicBezTo>
                  <a:pt x="58" y="147"/>
                  <a:pt x="58" y="147"/>
                  <a:pt x="58" y="147"/>
                </a:cubicBezTo>
                <a:cubicBezTo>
                  <a:pt x="58" y="147"/>
                  <a:pt x="59" y="149"/>
                  <a:pt x="58" y="150"/>
                </a:cubicBezTo>
                <a:cubicBezTo>
                  <a:pt x="58" y="151"/>
                  <a:pt x="57" y="154"/>
                  <a:pt x="58" y="156"/>
                </a:cubicBezTo>
                <a:cubicBezTo>
                  <a:pt x="58" y="159"/>
                  <a:pt x="57" y="160"/>
                  <a:pt x="56" y="161"/>
                </a:cubicBezTo>
                <a:cubicBezTo>
                  <a:pt x="56" y="161"/>
                  <a:pt x="58" y="164"/>
                  <a:pt x="58" y="165"/>
                </a:cubicBezTo>
                <a:cubicBezTo>
                  <a:pt x="57" y="166"/>
                  <a:pt x="56" y="174"/>
                  <a:pt x="56" y="174"/>
                </a:cubicBezTo>
                <a:cubicBezTo>
                  <a:pt x="56" y="174"/>
                  <a:pt x="53" y="196"/>
                  <a:pt x="53" y="197"/>
                </a:cubicBezTo>
                <a:cubicBezTo>
                  <a:pt x="52" y="198"/>
                  <a:pt x="52" y="199"/>
                  <a:pt x="52" y="199"/>
                </a:cubicBezTo>
                <a:cubicBezTo>
                  <a:pt x="52" y="199"/>
                  <a:pt x="52" y="203"/>
                  <a:pt x="52" y="203"/>
                </a:cubicBezTo>
                <a:cubicBezTo>
                  <a:pt x="53" y="203"/>
                  <a:pt x="52" y="204"/>
                  <a:pt x="52" y="205"/>
                </a:cubicBezTo>
                <a:cubicBezTo>
                  <a:pt x="52" y="205"/>
                  <a:pt x="52" y="208"/>
                  <a:pt x="51" y="209"/>
                </a:cubicBezTo>
                <a:cubicBezTo>
                  <a:pt x="50" y="210"/>
                  <a:pt x="51" y="211"/>
                  <a:pt x="50" y="212"/>
                </a:cubicBezTo>
                <a:cubicBezTo>
                  <a:pt x="49" y="214"/>
                  <a:pt x="48" y="221"/>
                  <a:pt x="48" y="221"/>
                </a:cubicBezTo>
                <a:cubicBezTo>
                  <a:pt x="48" y="221"/>
                  <a:pt x="47" y="230"/>
                  <a:pt x="47" y="231"/>
                </a:cubicBezTo>
                <a:cubicBezTo>
                  <a:pt x="47" y="232"/>
                  <a:pt x="46" y="238"/>
                  <a:pt x="46" y="238"/>
                </a:cubicBezTo>
                <a:cubicBezTo>
                  <a:pt x="46" y="238"/>
                  <a:pt x="45" y="243"/>
                  <a:pt x="44" y="245"/>
                </a:cubicBezTo>
                <a:cubicBezTo>
                  <a:pt x="44" y="248"/>
                  <a:pt x="44" y="254"/>
                  <a:pt x="45" y="256"/>
                </a:cubicBezTo>
                <a:cubicBezTo>
                  <a:pt x="46" y="257"/>
                  <a:pt x="49" y="280"/>
                  <a:pt x="49" y="283"/>
                </a:cubicBezTo>
                <a:cubicBezTo>
                  <a:pt x="48" y="285"/>
                  <a:pt x="49" y="286"/>
                  <a:pt x="49" y="287"/>
                </a:cubicBezTo>
                <a:cubicBezTo>
                  <a:pt x="49" y="287"/>
                  <a:pt x="48" y="296"/>
                  <a:pt x="48" y="297"/>
                </a:cubicBezTo>
                <a:cubicBezTo>
                  <a:pt x="48" y="298"/>
                  <a:pt x="48" y="304"/>
                  <a:pt x="47" y="305"/>
                </a:cubicBezTo>
                <a:cubicBezTo>
                  <a:pt x="47" y="305"/>
                  <a:pt x="46" y="312"/>
                  <a:pt x="47" y="314"/>
                </a:cubicBezTo>
                <a:cubicBezTo>
                  <a:pt x="47" y="317"/>
                  <a:pt x="43" y="322"/>
                  <a:pt x="43" y="323"/>
                </a:cubicBezTo>
                <a:cubicBezTo>
                  <a:pt x="43" y="324"/>
                  <a:pt x="41" y="325"/>
                  <a:pt x="41" y="326"/>
                </a:cubicBezTo>
                <a:cubicBezTo>
                  <a:pt x="41" y="327"/>
                  <a:pt x="33" y="332"/>
                  <a:pt x="32" y="332"/>
                </a:cubicBezTo>
                <a:cubicBezTo>
                  <a:pt x="31" y="332"/>
                  <a:pt x="23" y="336"/>
                  <a:pt x="23" y="337"/>
                </a:cubicBezTo>
                <a:cubicBezTo>
                  <a:pt x="23" y="338"/>
                  <a:pt x="23" y="338"/>
                  <a:pt x="23" y="338"/>
                </a:cubicBezTo>
                <a:cubicBezTo>
                  <a:pt x="23" y="338"/>
                  <a:pt x="21" y="338"/>
                  <a:pt x="21" y="339"/>
                </a:cubicBezTo>
                <a:cubicBezTo>
                  <a:pt x="21" y="339"/>
                  <a:pt x="23" y="343"/>
                  <a:pt x="26" y="344"/>
                </a:cubicBezTo>
                <a:cubicBezTo>
                  <a:pt x="26" y="344"/>
                  <a:pt x="41" y="343"/>
                  <a:pt x="44" y="342"/>
                </a:cubicBezTo>
                <a:cubicBezTo>
                  <a:pt x="47" y="340"/>
                  <a:pt x="50" y="338"/>
                  <a:pt x="50" y="338"/>
                </a:cubicBezTo>
                <a:cubicBezTo>
                  <a:pt x="50" y="338"/>
                  <a:pt x="57" y="333"/>
                  <a:pt x="58" y="333"/>
                </a:cubicBezTo>
                <a:cubicBezTo>
                  <a:pt x="59" y="335"/>
                  <a:pt x="59" y="335"/>
                  <a:pt x="59" y="335"/>
                </a:cubicBezTo>
                <a:cubicBezTo>
                  <a:pt x="59" y="335"/>
                  <a:pt x="72" y="333"/>
                  <a:pt x="73" y="331"/>
                </a:cubicBezTo>
                <a:cubicBezTo>
                  <a:pt x="74" y="330"/>
                  <a:pt x="72" y="326"/>
                  <a:pt x="72" y="325"/>
                </a:cubicBezTo>
                <a:cubicBezTo>
                  <a:pt x="71" y="324"/>
                  <a:pt x="72" y="324"/>
                  <a:pt x="72" y="324"/>
                </a:cubicBezTo>
                <a:cubicBezTo>
                  <a:pt x="72" y="319"/>
                  <a:pt x="72" y="319"/>
                  <a:pt x="72" y="319"/>
                </a:cubicBezTo>
                <a:cubicBezTo>
                  <a:pt x="72" y="319"/>
                  <a:pt x="76" y="257"/>
                  <a:pt x="76" y="255"/>
                </a:cubicBezTo>
                <a:cubicBezTo>
                  <a:pt x="76" y="255"/>
                  <a:pt x="76" y="254"/>
                  <a:pt x="76" y="252"/>
                </a:cubicBezTo>
                <a:cubicBezTo>
                  <a:pt x="77" y="251"/>
                  <a:pt x="90" y="215"/>
                  <a:pt x="90" y="215"/>
                </a:cubicBezTo>
                <a:cubicBezTo>
                  <a:pt x="90" y="214"/>
                  <a:pt x="92" y="218"/>
                  <a:pt x="93" y="223"/>
                </a:cubicBezTo>
                <a:cubicBezTo>
                  <a:pt x="93" y="223"/>
                  <a:pt x="94" y="229"/>
                  <a:pt x="94" y="230"/>
                </a:cubicBezTo>
                <a:cubicBezTo>
                  <a:pt x="93" y="231"/>
                  <a:pt x="94" y="235"/>
                  <a:pt x="95" y="237"/>
                </a:cubicBezTo>
                <a:cubicBezTo>
                  <a:pt x="96" y="239"/>
                  <a:pt x="96" y="241"/>
                  <a:pt x="96" y="242"/>
                </a:cubicBezTo>
                <a:cubicBezTo>
                  <a:pt x="96" y="242"/>
                  <a:pt x="98" y="249"/>
                  <a:pt x="97" y="249"/>
                </a:cubicBezTo>
                <a:cubicBezTo>
                  <a:pt x="97" y="250"/>
                  <a:pt x="97" y="257"/>
                  <a:pt x="97" y="258"/>
                </a:cubicBezTo>
                <a:cubicBezTo>
                  <a:pt x="97" y="260"/>
                  <a:pt x="100" y="262"/>
                  <a:pt x="100" y="263"/>
                </a:cubicBezTo>
                <a:cubicBezTo>
                  <a:pt x="100" y="264"/>
                  <a:pt x="97" y="282"/>
                  <a:pt x="98" y="286"/>
                </a:cubicBezTo>
                <a:cubicBezTo>
                  <a:pt x="98" y="286"/>
                  <a:pt x="96" y="291"/>
                  <a:pt x="96" y="294"/>
                </a:cubicBezTo>
                <a:cubicBezTo>
                  <a:pt x="95" y="297"/>
                  <a:pt x="95" y="307"/>
                  <a:pt x="95" y="307"/>
                </a:cubicBezTo>
                <a:cubicBezTo>
                  <a:pt x="93" y="323"/>
                  <a:pt x="93" y="323"/>
                  <a:pt x="93" y="323"/>
                </a:cubicBezTo>
                <a:cubicBezTo>
                  <a:pt x="93" y="323"/>
                  <a:pt x="92" y="328"/>
                  <a:pt x="93" y="330"/>
                </a:cubicBezTo>
                <a:cubicBezTo>
                  <a:pt x="94" y="332"/>
                  <a:pt x="97" y="337"/>
                  <a:pt x="97" y="337"/>
                </a:cubicBezTo>
                <a:cubicBezTo>
                  <a:pt x="97" y="337"/>
                  <a:pt x="96" y="344"/>
                  <a:pt x="96" y="344"/>
                </a:cubicBezTo>
                <a:cubicBezTo>
                  <a:pt x="96" y="345"/>
                  <a:pt x="95" y="346"/>
                  <a:pt x="95" y="346"/>
                </a:cubicBezTo>
                <a:cubicBezTo>
                  <a:pt x="95" y="346"/>
                  <a:pt x="95" y="356"/>
                  <a:pt x="100" y="357"/>
                </a:cubicBezTo>
                <a:cubicBezTo>
                  <a:pt x="100" y="357"/>
                  <a:pt x="107" y="358"/>
                  <a:pt x="109" y="357"/>
                </a:cubicBezTo>
                <a:cubicBezTo>
                  <a:pt x="112" y="357"/>
                  <a:pt x="117" y="349"/>
                  <a:pt x="116" y="345"/>
                </a:cubicBezTo>
                <a:cubicBezTo>
                  <a:pt x="115" y="341"/>
                  <a:pt x="115" y="337"/>
                  <a:pt x="115" y="337"/>
                </a:cubicBezTo>
                <a:cubicBezTo>
                  <a:pt x="115" y="337"/>
                  <a:pt x="115" y="336"/>
                  <a:pt x="116" y="336"/>
                </a:cubicBezTo>
                <a:cubicBezTo>
                  <a:pt x="116" y="335"/>
                  <a:pt x="117" y="326"/>
                  <a:pt x="119" y="323"/>
                </a:cubicBezTo>
                <a:cubicBezTo>
                  <a:pt x="121" y="321"/>
                  <a:pt x="122" y="294"/>
                  <a:pt x="121" y="292"/>
                </a:cubicBezTo>
                <a:cubicBezTo>
                  <a:pt x="121" y="290"/>
                  <a:pt x="123" y="269"/>
                  <a:pt x="123" y="267"/>
                </a:cubicBezTo>
                <a:cubicBezTo>
                  <a:pt x="123" y="266"/>
                  <a:pt x="124" y="243"/>
                  <a:pt x="124" y="242"/>
                </a:cubicBezTo>
                <a:cubicBezTo>
                  <a:pt x="124" y="241"/>
                  <a:pt x="131" y="209"/>
                  <a:pt x="130" y="208"/>
                </a:cubicBezTo>
                <a:cubicBezTo>
                  <a:pt x="129" y="208"/>
                  <a:pt x="139" y="206"/>
                  <a:pt x="142" y="202"/>
                </a:cubicBezTo>
                <a:cubicBezTo>
                  <a:pt x="142" y="202"/>
                  <a:pt x="138" y="163"/>
                  <a:pt x="137" y="162"/>
                </a:cubicBezTo>
                <a:cubicBezTo>
                  <a:pt x="136" y="160"/>
                  <a:pt x="135" y="153"/>
                  <a:pt x="135" y="153"/>
                </a:cubicBezTo>
                <a:cubicBezTo>
                  <a:pt x="135" y="153"/>
                  <a:pt x="134" y="148"/>
                  <a:pt x="134" y="148"/>
                </a:cubicBezTo>
                <a:cubicBezTo>
                  <a:pt x="135" y="148"/>
                  <a:pt x="151" y="142"/>
                  <a:pt x="153" y="129"/>
                </a:cubicBezTo>
                <a:cubicBezTo>
                  <a:pt x="153" y="129"/>
                  <a:pt x="152" y="124"/>
                  <a:pt x="152" y="124"/>
                </a:cubicBezTo>
                <a:cubicBezTo>
                  <a:pt x="151" y="124"/>
                  <a:pt x="150" y="98"/>
                  <a:pt x="151" y="97"/>
                </a:cubicBezTo>
                <a:cubicBezTo>
                  <a:pt x="151" y="96"/>
                  <a:pt x="150" y="88"/>
                  <a:pt x="150" y="88"/>
                </a:cubicBezTo>
                <a:cubicBezTo>
                  <a:pt x="150" y="88"/>
                  <a:pt x="149" y="76"/>
                  <a:pt x="148" y="76"/>
                </a:cubicBezTo>
                <a:cubicBezTo>
                  <a:pt x="147" y="75"/>
                  <a:pt x="148" y="68"/>
                  <a:pt x="148" y="67"/>
                </a:cubicBezTo>
                <a:cubicBezTo>
                  <a:pt x="148" y="66"/>
                  <a:pt x="147" y="61"/>
                  <a:pt x="139" y="59"/>
                </a:cubicBezTo>
                <a:cubicBezTo>
                  <a:pt x="132" y="57"/>
                  <a:pt x="116" y="50"/>
                  <a:pt x="116" y="50"/>
                </a:cubicBezTo>
                <a:cubicBezTo>
                  <a:pt x="116" y="50"/>
                  <a:pt x="115" y="48"/>
                  <a:pt x="113" y="48"/>
                </a:cubicBezTo>
                <a:cubicBezTo>
                  <a:pt x="111" y="47"/>
                  <a:pt x="109" y="42"/>
                  <a:pt x="107" y="42"/>
                </a:cubicBezTo>
                <a:cubicBezTo>
                  <a:pt x="107" y="42"/>
                  <a:pt x="109" y="36"/>
                  <a:pt x="109" y="34"/>
                </a:cubicBezTo>
                <a:cubicBezTo>
                  <a:pt x="109" y="34"/>
                  <a:pt x="111" y="33"/>
                  <a:pt x="112" y="32"/>
                </a:cubicBezTo>
                <a:cubicBezTo>
                  <a:pt x="112" y="31"/>
                  <a:pt x="113" y="29"/>
                  <a:pt x="112" y="28"/>
                </a:cubicBezTo>
                <a:cubicBezTo>
                  <a:pt x="112" y="27"/>
                  <a:pt x="114" y="24"/>
                  <a:pt x="113" y="22"/>
                </a:cubicBezTo>
                <a:cubicBezTo>
                  <a:pt x="113" y="22"/>
                  <a:pt x="114" y="19"/>
                  <a:pt x="110" y="20"/>
                </a:cubicBezTo>
                <a:cubicBezTo>
                  <a:pt x="110" y="20"/>
                  <a:pt x="110" y="5"/>
                  <a:pt x="102" y="2"/>
                </a:cubicBezTo>
                <a:cubicBezTo>
                  <a:pt x="102" y="2"/>
                  <a:pt x="101" y="1"/>
                  <a:pt x="99" y="1"/>
                </a:cubicBezTo>
                <a:cubicBezTo>
                  <a:pt x="97" y="0"/>
                  <a:pt x="96" y="1"/>
                  <a:pt x="95" y="1"/>
                </a:cubicBezTo>
                <a:cubicBezTo>
                  <a:pt x="94" y="0"/>
                  <a:pt x="90" y="0"/>
                  <a:pt x="89" y="0"/>
                </a:cubicBezTo>
                <a:cubicBezTo>
                  <a:pt x="88" y="1"/>
                  <a:pt x="83" y="4"/>
                  <a:pt x="82" y="4"/>
                </a:cubicBezTo>
                <a:cubicBezTo>
                  <a:pt x="82" y="4"/>
                  <a:pt x="77" y="8"/>
                  <a:pt x="77" y="10"/>
                </a:cubicBezTo>
                <a:cubicBezTo>
                  <a:pt x="77" y="12"/>
                  <a:pt x="75" y="16"/>
                  <a:pt x="77" y="20"/>
                </a:cubicBezTo>
                <a:cubicBezTo>
                  <a:pt x="78" y="24"/>
                  <a:pt x="76" y="24"/>
                  <a:pt x="76" y="24"/>
                </a:cubicBezTo>
                <a:cubicBezTo>
                  <a:pt x="76" y="24"/>
                  <a:pt x="75" y="23"/>
                  <a:pt x="75" y="23"/>
                </a:cubicBezTo>
                <a:cubicBezTo>
                  <a:pt x="74" y="24"/>
                  <a:pt x="74" y="29"/>
                  <a:pt x="75" y="29"/>
                </a:cubicBezTo>
                <a:cubicBezTo>
                  <a:pt x="75" y="30"/>
                  <a:pt x="76" y="33"/>
                  <a:pt x="76" y="33"/>
                </a:cubicBezTo>
                <a:cubicBezTo>
                  <a:pt x="76" y="33"/>
                  <a:pt x="77" y="35"/>
                  <a:pt x="79" y="36"/>
                </a:cubicBezTo>
                <a:cubicBezTo>
                  <a:pt x="79" y="36"/>
                  <a:pt x="81" y="44"/>
                  <a:pt x="83" y="44"/>
                </a:cubicBezTo>
                <a:cubicBezTo>
                  <a:pt x="83" y="44"/>
                  <a:pt x="83" y="47"/>
                  <a:pt x="82" y="47"/>
                </a:cubicBezTo>
                <a:cubicBezTo>
                  <a:pt x="82" y="48"/>
                  <a:pt x="77" y="51"/>
                  <a:pt x="77" y="51"/>
                </a:cubicBezTo>
                <a:cubicBezTo>
                  <a:pt x="77" y="51"/>
                  <a:pt x="61" y="58"/>
                  <a:pt x="60" y="58"/>
                </a:cubicBezTo>
                <a:cubicBezTo>
                  <a:pt x="59" y="58"/>
                  <a:pt x="51" y="63"/>
                  <a:pt x="51" y="63"/>
                </a:cubicBezTo>
                <a:cubicBezTo>
                  <a:pt x="51" y="64"/>
                  <a:pt x="47" y="66"/>
                  <a:pt x="48" y="69"/>
                </a:cubicBezTo>
                <a:cubicBezTo>
                  <a:pt x="48" y="73"/>
                  <a:pt x="46" y="82"/>
                  <a:pt x="46" y="82"/>
                </a:cubicBezTo>
                <a:cubicBezTo>
                  <a:pt x="45" y="95"/>
                  <a:pt x="45" y="95"/>
                  <a:pt x="45" y="95"/>
                </a:cubicBezTo>
                <a:cubicBezTo>
                  <a:pt x="45" y="95"/>
                  <a:pt x="44" y="100"/>
                  <a:pt x="45" y="102"/>
                </a:cubicBezTo>
                <a:cubicBezTo>
                  <a:pt x="45" y="104"/>
                  <a:pt x="43" y="108"/>
                  <a:pt x="42" y="109"/>
                </a:cubicBezTo>
                <a:cubicBezTo>
                  <a:pt x="42" y="110"/>
                  <a:pt x="41" y="115"/>
                  <a:pt x="41" y="115"/>
                </a:cubicBezTo>
                <a:cubicBezTo>
                  <a:pt x="40" y="117"/>
                  <a:pt x="40" y="117"/>
                  <a:pt x="40" y="117"/>
                </a:cubicBezTo>
                <a:cubicBezTo>
                  <a:pt x="40" y="117"/>
                  <a:pt x="4" y="108"/>
                  <a:pt x="2" y="109"/>
                </a:cubicBezTo>
                <a:cubicBezTo>
                  <a:pt x="0" y="110"/>
                  <a:pt x="1" y="112"/>
                  <a:pt x="2" y="113"/>
                </a:cubicBezTo>
                <a:cubicBezTo>
                  <a:pt x="3" y="114"/>
                  <a:pt x="7" y="117"/>
                  <a:pt x="7" y="117"/>
                </a:cubicBezTo>
                <a:close/>
                <a:moveTo>
                  <a:pt x="80" y="52"/>
                </a:moveTo>
                <a:cubicBezTo>
                  <a:pt x="83" y="48"/>
                  <a:pt x="83" y="48"/>
                  <a:pt x="83" y="48"/>
                </a:cubicBezTo>
                <a:cubicBezTo>
                  <a:pt x="83" y="48"/>
                  <a:pt x="86" y="53"/>
                  <a:pt x="93" y="55"/>
                </a:cubicBezTo>
                <a:cubicBezTo>
                  <a:pt x="98" y="59"/>
                  <a:pt x="110" y="45"/>
                  <a:pt x="110" y="45"/>
                </a:cubicBezTo>
                <a:cubicBezTo>
                  <a:pt x="111" y="49"/>
                  <a:pt x="106" y="65"/>
                  <a:pt x="101" y="78"/>
                </a:cubicBezTo>
                <a:cubicBezTo>
                  <a:pt x="97" y="66"/>
                  <a:pt x="97" y="66"/>
                  <a:pt x="97" y="66"/>
                </a:cubicBezTo>
                <a:cubicBezTo>
                  <a:pt x="97" y="66"/>
                  <a:pt x="99" y="67"/>
                  <a:pt x="100" y="66"/>
                </a:cubicBezTo>
                <a:cubicBezTo>
                  <a:pt x="101" y="64"/>
                  <a:pt x="98" y="60"/>
                  <a:pt x="97" y="60"/>
                </a:cubicBezTo>
                <a:cubicBezTo>
                  <a:pt x="96" y="60"/>
                  <a:pt x="93" y="60"/>
                  <a:pt x="92" y="63"/>
                </a:cubicBezTo>
                <a:cubicBezTo>
                  <a:pt x="92" y="66"/>
                  <a:pt x="94" y="66"/>
                  <a:pt x="94" y="66"/>
                </a:cubicBezTo>
                <a:cubicBezTo>
                  <a:pt x="88" y="75"/>
                  <a:pt x="88" y="75"/>
                  <a:pt x="88" y="75"/>
                </a:cubicBezTo>
                <a:cubicBezTo>
                  <a:pt x="84" y="64"/>
                  <a:pt x="80" y="52"/>
                  <a:pt x="80" y="5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432" name="กลุ่ม 431"/>
          <p:cNvGrpSpPr/>
          <p:nvPr/>
        </p:nvGrpSpPr>
        <p:grpSpPr>
          <a:xfrm>
            <a:off x="7405687" y="6675187"/>
            <a:ext cx="4567238" cy="5276850"/>
            <a:chOff x="7634288" y="6897688"/>
            <a:chExt cx="4567238" cy="5276850"/>
          </a:xfrm>
        </p:grpSpPr>
        <p:sp>
          <p:nvSpPr>
            <p:cNvPr id="433" name="Freeform 7"/>
            <p:cNvSpPr>
              <a:spLocks/>
            </p:cNvSpPr>
            <p:nvPr/>
          </p:nvSpPr>
          <p:spPr bwMode="auto">
            <a:xfrm>
              <a:off x="7634288" y="6897688"/>
              <a:ext cx="4567238" cy="5276850"/>
            </a:xfrm>
            <a:custGeom>
              <a:avLst/>
              <a:gdLst>
                <a:gd name="T0" fmla="*/ 2877 w 2877"/>
                <a:gd name="T1" fmla="*/ 2493 h 3324"/>
                <a:gd name="T2" fmla="*/ 1438 w 2877"/>
                <a:gd name="T3" fmla="*/ 3324 h 3324"/>
                <a:gd name="T4" fmla="*/ 0 w 2877"/>
                <a:gd name="T5" fmla="*/ 2493 h 3324"/>
                <a:gd name="T6" fmla="*/ 0 w 2877"/>
                <a:gd name="T7" fmla="*/ 831 h 3324"/>
                <a:gd name="T8" fmla="*/ 1438 w 2877"/>
                <a:gd name="T9" fmla="*/ 0 h 3324"/>
                <a:gd name="T10" fmla="*/ 2877 w 2877"/>
                <a:gd name="T11" fmla="*/ 831 h 3324"/>
                <a:gd name="T12" fmla="*/ 2877 w 2877"/>
                <a:gd name="T13" fmla="*/ 2493 h 3324"/>
              </a:gdLst>
              <a:ahLst/>
              <a:cxnLst>
                <a:cxn ang="0">
                  <a:pos x="T0" y="T1"/>
                </a:cxn>
                <a:cxn ang="0">
                  <a:pos x="T2" y="T3"/>
                </a:cxn>
                <a:cxn ang="0">
                  <a:pos x="T4" y="T5"/>
                </a:cxn>
                <a:cxn ang="0">
                  <a:pos x="T6" y="T7"/>
                </a:cxn>
                <a:cxn ang="0">
                  <a:pos x="T8" y="T9"/>
                </a:cxn>
                <a:cxn ang="0">
                  <a:pos x="T10" y="T11"/>
                </a:cxn>
                <a:cxn ang="0">
                  <a:pos x="T12" y="T13"/>
                </a:cxn>
              </a:cxnLst>
              <a:rect l="0" t="0" r="r" b="b"/>
              <a:pathLst>
                <a:path w="2877" h="3324">
                  <a:moveTo>
                    <a:pt x="2877" y="2493"/>
                  </a:moveTo>
                  <a:lnTo>
                    <a:pt x="1438" y="3324"/>
                  </a:lnTo>
                  <a:lnTo>
                    <a:pt x="0" y="2493"/>
                  </a:lnTo>
                  <a:lnTo>
                    <a:pt x="0" y="831"/>
                  </a:lnTo>
                  <a:lnTo>
                    <a:pt x="1438" y="0"/>
                  </a:lnTo>
                  <a:lnTo>
                    <a:pt x="2877" y="831"/>
                  </a:lnTo>
                  <a:lnTo>
                    <a:pt x="2877" y="249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434" name="Oval 10"/>
            <p:cNvSpPr>
              <a:spLocks noChangeArrowheads="1"/>
            </p:cNvSpPr>
            <p:nvPr/>
          </p:nvSpPr>
          <p:spPr bwMode="auto">
            <a:xfrm>
              <a:off x="9055101" y="7624763"/>
              <a:ext cx="1758950" cy="175895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435" name="TextBox 434"/>
            <p:cNvSpPr txBox="1"/>
            <p:nvPr/>
          </p:nvSpPr>
          <p:spPr bwMode="auto">
            <a:xfrm>
              <a:off x="7894637" y="9536113"/>
              <a:ext cx="4021886"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Research</a:t>
              </a:r>
              <a:endParaRPr lang="id-ID" sz="4000" b="1" dirty="0">
                <a:solidFill>
                  <a:schemeClr val="bg1"/>
                </a:solidFill>
                <a:latin typeface="Lato" pitchFamily="34" charset="0"/>
                <a:ea typeface="Lato" pitchFamily="34" charset="0"/>
                <a:cs typeface="Lato" pitchFamily="34" charset="0"/>
              </a:endParaRPr>
            </a:p>
          </p:txBody>
        </p:sp>
        <p:sp>
          <p:nvSpPr>
            <p:cNvPr id="436" name="TextBox 435"/>
            <p:cNvSpPr txBox="1"/>
            <p:nvPr/>
          </p:nvSpPr>
          <p:spPr>
            <a:xfrm>
              <a:off x="8000523" y="10111555"/>
              <a:ext cx="3789664"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437" name="กลุ่ม 436"/>
            <p:cNvGrpSpPr/>
            <p:nvPr/>
          </p:nvGrpSpPr>
          <p:grpSpPr>
            <a:xfrm>
              <a:off x="9584619" y="8189448"/>
              <a:ext cx="699914" cy="629580"/>
              <a:chOff x="19924713" y="3349461"/>
              <a:chExt cx="647700" cy="582613"/>
            </a:xfrm>
            <a:solidFill>
              <a:schemeClr val="accent5"/>
            </a:solidFill>
          </p:grpSpPr>
          <p:sp>
            <p:nvSpPr>
              <p:cNvPr id="438" name="Freeform 6"/>
              <p:cNvSpPr>
                <a:spLocks/>
              </p:cNvSpPr>
              <p:nvPr/>
            </p:nvSpPr>
            <p:spPr bwMode="auto">
              <a:xfrm>
                <a:off x="19924713" y="3903499"/>
                <a:ext cx="647700" cy="28575"/>
              </a:xfrm>
              <a:custGeom>
                <a:avLst/>
                <a:gdLst>
                  <a:gd name="T0" fmla="*/ 67 w 68"/>
                  <a:gd name="T1" fmla="*/ 0 h 3"/>
                  <a:gd name="T2" fmla="*/ 2 w 68"/>
                  <a:gd name="T3" fmla="*/ 0 h 3"/>
                  <a:gd name="T4" fmla="*/ 0 w 68"/>
                  <a:gd name="T5" fmla="*/ 1 h 3"/>
                  <a:gd name="T6" fmla="*/ 2 w 68"/>
                  <a:gd name="T7" fmla="*/ 3 h 3"/>
                  <a:gd name="T8" fmla="*/ 67 w 68"/>
                  <a:gd name="T9" fmla="*/ 3 h 3"/>
                  <a:gd name="T10" fmla="*/ 68 w 68"/>
                  <a:gd name="T11" fmla="*/ 1 h 3"/>
                  <a:gd name="T12" fmla="*/ 67 w 6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8" h="3">
                    <a:moveTo>
                      <a:pt x="67" y="0"/>
                    </a:moveTo>
                    <a:cubicBezTo>
                      <a:pt x="2" y="0"/>
                      <a:pt x="2" y="0"/>
                      <a:pt x="2" y="0"/>
                    </a:cubicBezTo>
                    <a:cubicBezTo>
                      <a:pt x="1" y="0"/>
                      <a:pt x="0" y="1"/>
                      <a:pt x="0" y="1"/>
                    </a:cubicBezTo>
                    <a:cubicBezTo>
                      <a:pt x="0" y="2"/>
                      <a:pt x="1" y="3"/>
                      <a:pt x="2" y="3"/>
                    </a:cubicBezTo>
                    <a:cubicBezTo>
                      <a:pt x="67" y="3"/>
                      <a:pt x="67" y="3"/>
                      <a:pt x="67" y="3"/>
                    </a:cubicBezTo>
                    <a:cubicBezTo>
                      <a:pt x="68" y="3"/>
                      <a:pt x="68" y="2"/>
                      <a:pt x="68" y="1"/>
                    </a:cubicBezTo>
                    <a:cubicBezTo>
                      <a:pt x="68" y="1"/>
                      <a:pt x="68"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439" name="กลุ่ม 438"/>
              <p:cNvGrpSpPr/>
              <p:nvPr/>
            </p:nvGrpSpPr>
            <p:grpSpPr>
              <a:xfrm>
                <a:off x="19972338" y="3349461"/>
                <a:ext cx="561975" cy="534988"/>
                <a:chOff x="19972338" y="3349461"/>
                <a:chExt cx="561975" cy="534988"/>
              </a:xfrm>
              <a:grpFill/>
            </p:grpSpPr>
            <p:sp>
              <p:nvSpPr>
                <p:cNvPr id="440" name="Freeform 7"/>
                <p:cNvSpPr>
                  <a:spLocks noEditPoints="1"/>
                </p:cNvSpPr>
                <p:nvPr/>
              </p:nvSpPr>
              <p:spPr bwMode="auto">
                <a:xfrm>
                  <a:off x="19972338" y="3663786"/>
                  <a:ext cx="114300" cy="220663"/>
                </a:xfrm>
                <a:custGeom>
                  <a:avLst/>
                  <a:gdLst>
                    <a:gd name="T0" fmla="*/ 1 w 12"/>
                    <a:gd name="T1" fmla="*/ 23 h 23"/>
                    <a:gd name="T2" fmla="*/ 11 w 12"/>
                    <a:gd name="T3" fmla="*/ 23 h 23"/>
                    <a:gd name="T4" fmla="*/ 12 w 12"/>
                    <a:gd name="T5" fmla="*/ 22 h 23"/>
                    <a:gd name="T6" fmla="*/ 12 w 12"/>
                    <a:gd name="T7" fmla="*/ 1 h 23"/>
                    <a:gd name="T8" fmla="*/ 11 w 12"/>
                    <a:gd name="T9" fmla="*/ 0 h 23"/>
                    <a:gd name="T10" fmla="*/ 1 w 12"/>
                    <a:gd name="T11" fmla="*/ 0 h 23"/>
                    <a:gd name="T12" fmla="*/ 0 w 12"/>
                    <a:gd name="T13" fmla="*/ 1 h 23"/>
                    <a:gd name="T14" fmla="*/ 0 w 12"/>
                    <a:gd name="T15" fmla="*/ 22 h 23"/>
                    <a:gd name="T16" fmla="*/ 1 w 12"/>
                    <a:gd name="T17" fmla="*/ 23 h 23"/>
                    <a:gd name="T18" fmla="*/ 2 w 12"/>
                    <a:gd name="T19" fmla="*/ 2 h 23"/>
                    <a:gd name="T20" fmla="*/ 10 w 12"/>
                    <a:gd name="T21" fmla="*/ 2 h 23"/>
                    <a:gd name="T22" fmla="*/ 10 w 12"/>
                    <a:gd name="T23" fmla="*/ 21 h 23"/>
                    <a:gd name="T24" fmla="*/ 2 w 12"/>
                    <a:gd name="T25" fmla="*/ 21 h 23"/>
                    <a:gd name="T26" fmla="*/ 2 w 12"/>
                    <a:gd name="T2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
                      <a:moveTo>
                        <a:pt x="1" y="23"/>
                      </a:moveTo>
                      <a:cubicBezTo>
                        <a:pt x="11" y="23"/>
                        <a:pt x="11" y="23"/>
                        <a:pt x="11" y="23"/>
                      </a:cubicBezTo>
                      <a:cubicBezTo>
                        <a:pt x="12" y="23"/>
                        <a:pt x="12" y="23"/>
                        <a:pt x="12" y="22"/>
                      </a:cubicBezTo>
                      <a:cubicBezTo>
                        <a:pt x="12" y="1"/>
                        <a:pt x="12" y="1"/>
                        <a:pt x="12" y="1"/>
                      </a:cubicBezTo>
                      <a:cubicBezTo>
                        <a:pt x="12" y="0"/>
                        <a:pt x="12" y="0"/>
                        <a:pt x="11" y="0"/>
                      </a:cubicBezTo>
                      <a:cubicBezTo>
                        <a:pt x="1" y="0"/>
                        <a:pt x="1" y="0"/>
                        <a:pt x="1" y="0"/>
                      </a:cubicBezTo>
                      <a:cubicBezTo>
                        <a:pt x="1" y="0"/>
                        <a:pt x="0" y="0"/>
                        <a:pt x="0" y="1"/>
                      </a:cubicBezTo>
                      <a:cubicBezTo>
                        <a:pt x="0" y="22"/>
                        <a:pt x="0" y="22"/>
                        <a:pt x="0" y="22"/>
                      </a:cubicBezTo>
                      <a:cubicBezTo>
                        <a:pt x="0" y="23"/>
                        <a:pt x="1" y="23"/>
                        <a:pt x="1" y="23"/>
                      </a:cubicBezTo>
                      <a:close/>
                      <a:moveTo>
                        <a:pt x="2" y="2"/>
                      </a:moveTo>
                      <a:cubicBezTo>
                        <a:pt x="10" y="2"/>
                        <a:pt x="10" y="2"/>
                        <a:pt x="10" y="2"/>
                      </a:cubicBezTo>
                      <a:cubicBezTo>
                        <a:pt x="10" y="21"/>
                        <a:pt x="10" y="21"/>
                        <a:pt x="10" y="21"/>
                      </a:cubicBezTo>
                      <a:cubicBezTo>
                        <a:pt x="2" y="21"/>
                        <a:pt x="2" y="21"/>
                        <a:pt x="2" y="21"/>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1" name="Freeform 8"/>
                <p:cNvSpPr>
                  <a:spLocks noEditPoints="1"/>
                </p:cNvSpPr>
                <p:nvPr/>
              </p:nvSpPr>
              <p:spPr bwMode="auto">
                <a:xfrm>
                  <a:off x="20124738" y="3559011"/>
                  <a:ext cx="104775" cy="325438"/>
                </a:xfrm>
                <a:custGeom>
                  <a:avLst/>
                  <a:gdLst>
                    <a:gd name="T0" fmla="*/ 1 w 11"/>
                    <a:gd name="T1" fmla="*/ 34 h 34"/>
                    <a:gd name="T2" fmla="*/ 11 w 11"/>
                    <a:gd name="T3" fmla="*/ 34 h 34"/>
                    <a:gd name="T4" fmla="*/ 11 w 11"/>
                    <a:gd name="T5" fmla="*/ 33 h 34"/>
                    <a:gd name="T6" fmla="*/ 11 w 11"/>
                    <a:gd name="T7" fmla="*/ 0 h 34"/>
                    <a:gd name="T8" fmla="*/ 11 w 11"/>
                    <a:gd name="T9" fmla="*/ 0 h 34"/>
                    <a:gd name="T10" fmla="*/ 1 w 11"/>
                    <a:gd name="T11" fmla="*/ 0 h 34"/>
                    <a:gd name="T12" fmla="*/ 0 w 11"/>
                    <a:gd name="T13" fmla="*/ 0 h 34"/>
                    <a:gd name="T14" fmla="*/ 0 w 11"/>
                    <a:gd name="T15" fmla="*/ 33 h 34"/>
                    <a:gd name="T16" fmla="*/ 1 w 11"/>
                    <a:gd name="T17" fmla="*/ 34 h 34"/>
                    <a:gd name="T18" fmla="*/ 1 w 11"/>
                    <a:gd name="T19" fmla="*/ 1 h 34"/>
                    <a:gd name="T20" fmla="*/ 10 w 11"/>
                    <a:gd name="T21" fmla="*/ 1 h 34"/>
                    <a:gd name="T22" fmla="*/ 10 w 11"/>
                    <a:gd name="T23" fmla="*/ 32 h 34"/>
                    <a:gd name="T24" fmla="*/ 1 w 11"/>
                    <a:gd name="T25" fmla="*/ 32 h 34"/>
                    <a:gd name="T26" fmla="*/ 1 w 11"/>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4">
                      <a:moveTo>
                        <a:pt x="1" y="34"/>
                      </a:moveTo>
                      <a:cubicBezTo>
                        <a:pt x="11" y="34"/>
                        <a:pt x="11" y="34"/>
                        <a:pt x="11" y="34"/>
                      </a:cubicBezTo>
                      <a:cubicBezTo>
                        <a:pt x="11" y="34"/>
                        <a:pt x="11" y="34"/>
                        <a:pt x="11" y="33"/>
                      </a:cubicBezTo>
                      <a:cubicBezTo>
                        <a:pt x="11" y="0"/>
                        <a:pt x="11" y="0"/>
                        <a:pt x="11" y="0"/>
                      </a:cubicBezTo>
                      <a:cubicBezTo>
                        <a:pt x="11" y="0"/>
                        <a:pt x="11" y="0"/>
                        <a:pt x="11" y="0"/>
                      </a:cubicBezTo>
                      <a:cubicBezTo>
                        <a:pt x="1" y="0"/>
                        <a:pt x="1" y="0"/>
                        <a:pt x="1" y="0"/>
                      </a:cubicBezTo>
                      <a:cubicBezTo>
                        <a:pt x="0" y="0"/>
                        <a:pt x="0" y="0"/>
                        <a:pt x="0" y="0"/>
                      </a:cubicBezTo>
                      <a:cubicBezTo>
                        <a:pt x="0" y="33"/>
                        <a:pt x="0" y="33"/>
                        <a:pt x="0" y="33"/>
                      </a:cubicBezTo>
                      <a:cubicBezTo>
                        <a:pt x="0" y="34"/>
                        <a:pt x="0" y="34"/>
                        <a:pt x="1" y="34"/>
                      </a:cubicBezTo>
                      <a:close/>
                      <a:moveTo>
                        <a:pt x="1" y="1"/>
                      </a:moveTo>
                      <a:cubicBezTo>
                        <a:pt x="10" y="1"/>
                        <a:pt x="10" y="1"/>
                        <a:pt x="10" y="1"/>
                      </a:cubicBezTo>
                      <a:cubicBezTo>
                        <a:pt x="10" y="32"/>
                        <a:pt x="10" y="32"/>
                        <a:pt x="10" y="32"/>
                      </a:cubicBezTo>
                      <a:cubicBezTo>
                        <a:pt x="1" y="32"/>
                        <a:pt x="1" y="32"/>
                        <a:pt x="1" y="3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2" name="Freeform 9"/>
                <p:cNvSpPr>
                  <a:spLocks noEditPoints="1"/>
                </p:cNvSpPr>
                <p:nvPr/>
              </p:nvSpPr>
              <p:spPr bwMode="auto">
                <a:xfrm>
                  <a:off x="20267613" y="3425661"/>
                  <a:ext cx="114300" cy="458788"/>
                </a:xfrm>
                <a:custGeom>
                  <a:avLst/>
                  <a:gdLst>
                    <a:gd name="T0" fmla="*/ 1 w 12"/>
                    <a:gd name="T1" fmla="*/ 48 h 48"/>
                    <a:gd name="T2" fmla="*/ 11 w 12"/>
                    <a:gd name="T3" fmla="*/ 48 h 48"/>
                    <a:gd name="T4" fmla="*/ 12 w 12"/>
                    <a:gd name="T5" fmla="*/ 47 h 48"/>
                    <a:gd name="T6" fmla="*/ 12 w 12"/>
                    <a:gd name="T7" fmla="*/ 1 h 48"/>
                    <a:gd name="T8" fmla="*/ 11 w 12"/>
                    <a:gd name="T9" fmla="*/ 0 h 48"/>
                    <a:gd name="T10" fmla="*/ 1 w 12"/>
                    <a:gd name="T11" fmla="*/ 0 h 48"/>
                    <a:gd name="T12" fmla="*/ 0 w 12"/>
                    <a:gd name="T13" fmla="*/ 1 h 48"/>
                    <a:gd name="T14" fmla="*/ 0 w 12"/>
                    <a:gd name="T15" fmla="*/ 47 h 48"/>
                    <a:gd name="T16" fmla="*/ 1 w 12"/>
                    <a:gd name="T17" fmla="*/ 48 h 48"/>
                    <a:gd name="T18" fmla="*/ 2 w 12"/>
                    <a:gd name="T19" fmla="*/ 2 h 48"/>
                    <a:gd name="T20" fmla="*/ 10 w 12"/>
                    <a:gd name="T21" fmla="*/ 2 h 48"/>
                    <a:gd name="T22" fmla="*/ 10 w 12"/>
                    <a:gd name="T23" fmla="*/ 46 h 48"/>
                    <a:gd name="T24" fmla="*/ 2 w 12"/>
                    <a:gd name="T25" fmla="*/ 46 h 48"/>
                    <a:gd name="T26" fmla="*/ 2 w 12"/>
                    <a:gd name="T2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8">
                      <a:moveTo>
                        <a:pt x="1" y="48"/>
                      </a:moveTo>
                      <a:cubicBezTo>
                        <a:pt x="11" y="48"/>
                        <a:pt x="11" y="48"/>
                        <a:pt x="11" y="48"/>
                      </a:cubicBezTo>
                      <a:cubicBezTo>
                        <a:pt x="11" y="48"/>
                        <a:pt x="12" y="48"/>
                        <a:pt x="12" y="47"/>
                      </a:cubicBezTo>
                      <a:cubicBezTo>
                        <a:pt x="12" y="1"/>
                        <a:pt x="12" y="1"/>
                        <a:pt x="12" y="1"/>
                      </a:cubicBezTo>
                      <a:cubicBezTo>
                        <a:pt x="12" y="1"/>
                        <a:pt x="11" y="0"/>
                        <a:pt x="11" y="0"/>
                      </a:cubicBezTo>
                      <a:cubicBezTo>
                        <a:pt x="1" y="0"/>
                        <a:pt x="1" y="0"/>
                        <a:pt x="1" y="0"/>
                      </a:cubicBezTo>
                      <a:cubicBezTo>
                        <a:pt x="0" y="0"/>
                        <a:pt x="0" y="1"/>
                        <a:pt x="0" y="1"/>
                      </a:cubicBezTo>
                      <a:cubicBezTo>
                        <a:pt x="0" y="47"/>
                        <a:pt x="0" y="47"/>
                        <a:pt x="0" y="47"/>
                      </a:cubicBezTo>
                      <a:cubicBezTo>
                        <a:pt x="0" y="48"/>
                        <a:pt x="0" y="48"/>
                        <a:pt x="1" y="48"/>
                      </a:cubicBezTo>
                      <a:close/>
                      <a:moveTo>
                        <a:pt x="2" y="2"/>
                      </a:moveTo>
                      <a:cubicBezTo>
                        <a:pt x="10" y="2"/>
                        <a:pt x="10" y="2"/>
                        <a:pt x="10" y="2"/>
                      </a:cubicBezTo>
                      <a:cubicBezTo>
                        <a:pt x="10" y="46"/>
                        <a:pt x="10" y="46"/>
                        <a:pt x="10" y="46"/>
                      </a:cubicBezTo>
                      <a:cubicBezTo>
                        <a:pt x="2" y="46"/>
                        <a:pt x="2" y="46"/>
                        <a:pt x="2" y="46"/>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3" name="Freeform 10"/>
                <p:cNvSpPr>
                  <a:spLocks noEditPoints="1"/>
                </p:cNvSpPr>
                <p:nvPr/>
              </p:nvSpPr>
              <p:spPr bwMode="auto">
                <a:xfrm>
                  <a:off x="20420013" y="3349461"/>
                  <a:ext cx="114300" cy="534988"/>
                </a:xfrm>
                <a:custGeom>
                  <a:avLst/>
                  <a:gdLst>
                    <a:gd name="T0" fmla="*/ 1 w 12"/>
                    <a:gd name="T1" fmla="*/ 56 h 56"/>
                    <a:gd name="T2" fmla="*/ 11 w 12"/>
                    <a:gd name="T3" fmla="*/ 56 h 56"/>
                    <a:gd name="T4" fmla="*/ 12 w 12"/>
                    <a:gd name="T5" fmla="*/ 55 h 56"/>
                    <a:gd name="T6" fmla="*/ 12 w 12"/>
                    <a:gd name="T7" fmla="*/ 1 h 56"/>
                    <a:gd name="T8" fmla="*/ 11 w 12"/>
                    <a:gd name="T9" fmla="*/ 0 h 56"/>
                    <a:gd name="T10" fmla="*/ 1 w 12"/>
                    <a:gd name="T11" fmla="*/ 0 h 56"/>
                    <a:gd name="T12" fmla="*/ 0 w 12"/>
                    <a:gd name="T13" fmla="*/ 1 h 56"/>
                    <a:gd name="T14" fmla="*/ 0 w 12"/>
                    <a:gd name="T15" fmla="*/ 55 h 56"/>
                    <a:gd name="T16" fmla="*/ 1 w 12"/>
                    <a:gd name="T17" fmla="*/ 56 h 56"/>
                    <a:gd name="T18" fmla="*/ 2 w 12"/>
                    <a:gd name="T19" fmla="*/ 2 h 56"/>
                    <a:gd name="T20" fmla="*/ 10 w 12"/>
                    <a:gd name="T21" fmla="*/ 2 h 56"/>
                    <a:gd name="T22" fmla="*/ 10 w 12"/>
                    <a:gd name="T23" fmla="*/ 54 h 56"/>
                    <a:gd name="T24" fmla="*/ 2 w 12"/>
                    <a:gd name="T25" fmla="*/ 54 h 56"/>
                    <a:gd name="T26" fmla="*/ 2 w 12"/>
                    <a:gd name="T2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56">
                      <a:moveTo>
                        <a:pt x="1" y="56"/>
                      </a:moveTo>
                      <a:cubicBezTo>
                        <a:pt x="11" y="56"/>
                        <a:pt x="11" y="56"/>
                        <a:pt x="11" y="56"/>
                      </a:cubicBezTo>
                      <a:cubicBezTo>
                        <a:pt x="11" y="56"/>
                        <a:pt x="12" y="56"/>
                        <a:pt x="12" y="55"/>
                      </a:cubicBezTo>
                      <a:cubicBezTo>
                        <a:pt x="12" y="1"/>
                        <a:pt x="12" y="1"/>
                        <a:pt x="12" y="1"/>
                      </a:cubicBezTo>
                      <a:cubicBezTo>
                        <a:pt x="12" y="1"/>
                        <a:pt x="11" y="0"/>
                        <a:pt x="11" y="0"/>
                      </a:cubicBezTo>
                      <a:cubicBezTo>
                        <a:pt x="1" y="0"/>
                        <a:pt x="1" y="0"/>
                        <a:pt x="1" y="0"/>
                      </a:cubicBezTo>
                      <a:cubicBezTo>
                        <a:pt x="0" y="0"/>
                        <a:pt x="0" y="1"/>
                        <a:pt x="0" y="1"/>
                      </a:cubicBezTo>
                      <a:cubicBezTo>
                        <a:pt x="0" y="55"/>
                        <a:pt x="0" y="55"/>
                        <a:pt x="0" y="55"/>
                      </a:cubicBezTo>
                      <a:cubicBezTo>
                        <a:pt x="0" y="56"/>
                        <a:pt x="0" y="56"/>
                        <a:pt x="1" y="56"/>
                      </a:cubicBezTo>
                      <a:close/>
                      <a:moveTo>
                        <a:pt x="2" y="2"/>
                      </a:moveTo>
                      <a:cubicBezTo>
                        <a:pt x="10" y="2"/>
                        <a:pt x="10" y="2"/>
                        <a:pt x="10" y="2"/>
                      </a:cubicBezTo>
                      <a:cubicBezTo>
                        <a:pt x="10" y="54"/>
                        <a:pt x="10" y="54"/>
                        <a:pt x="10" y="54"/>
                      </a:cubicBezTo>
                      <a:cubicBezTo>
                        <a:pt x="2" y="54"/>
                        <a:pt x="2" y="54"/>
                        <a:pt x="2" y="54"/>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grpSp>
        <p:nvGrpSpPr>
          <p:cNvPr id="444" name="กลุ่ม 443"/>
          <p:cNvGrpSpPr/>
          <p:nvPr/>
        </p:nvGrpSpPr>
        <p:grpSpPr>
          <a:xfrm>
            <a:off x="9807575" y="2598487"/>
            <a:ext cx="4565650" cy="5260975"/>
            <a:chOff x="10036176" y="2820988"/>
            <a:chExt cx="4565650" cy="5260975"/>
          </a:xfrm>
        </p:grpSpPr>
        <p:sp>
          <p:nvSpPr>
            <p:cNvPr id="445" name="Freeform 6"/>
            <p:cNvSpPr>
              <a:spLocks/>
            </p:cNvSpPr>
            <p:nvPr/>
          </p:nvSpPr>
          <p:spPr bwMode="auto">
            <a:xfrm>
              <a:off x="10036176" y="2820988"/>
              <a:ext cx="4565650" cy="5260975"/>
            </a:xfrm>
            <a:custGeom>
              <a:avLst/>
              <a:gdLst>
                <a:gd name="T0" fmla="*/ 2876 w 2876"/>
                <a:gd name="T1" fmla="*/ 2493 h 3314"/>
                <a:gd name="T2" fmla="*/ 1438 w 2876"/>
                <a:gd name="T3" fmla="*/ 3314 h 3314"/>
                <a:gd name="T4" fmla="*/ 0 w 2876"/>
                <a:gd name="T5" fmla="*/ 2493 h 3314"/>
                <a:gd name="T6" fmla="*/ 0 w 2876"/>
                <a:gd name="T7" fmla="*/ 831 h 3314"/>
                <a:gd name="T8" fmla="*/ 1438 w 2876"/>
                <a:gd name="T9" fmla="*/ 0 h 3314"/>
                <a:gd name="T10" fmla="*/ 2876 w 2876"/>
                <a:gd name="T11" fmla="*/ 831 h 3314"/>
                <a:gd name="T12" fmla="*/ 2876 w 2876"/>
                <a:gd name="T13" fmla="*/ 2493 h 3314"/>
              </a:gdLst>
              <a:ahLst/>
              <a:cxnLst>
                <a:cxn ang="0">
                  <a:pos x="T0" y="T1"/>
                </a:cxn>
                <a:cxn ang="0">
                  <a:pos x="T2" y="T3"/>
                </a:cxn>
                <a:cxn ang="0">
                  <a:pos x="T4" y="T5"/>
                </a:cxn>
                <a:cxn ang="0">
                  <a:pos x="T6" y="T7"/>
                </a:cxn>
                <a:cxn ang="0">
                  <a:pos x="T8" y="T9"/>
                </a:cxn>
                <a:cxn ang="0">
                  <a:pos x="T10" y="T11"/>
                </a:cxn>
                <a:cxn ang="0">
                  <a:pos x="T12" y="T13"/>
                </a:cxn>
              </a:cxnLst>
              <a:rect l="0" t="0" r="r" b="b"/>
              <a:pathLst>
                <a:path w="2876" h="3314">
                  <a:moveTo>
                    <a:pt x="2876" y="2493"/>
                  </a:moveTo>
                  <a:lnTo>
                    <a:pt x="1438" y="3314"/>
                  </a:lnTo>
                  <a:lnTo>
                    <a:pt x="0" y="2493"/>
                  </a:lnTo>
                  <a:lnTo>
                    <a:pt x="0" y="831"/>
                  </a:lnTo>
                  <a:lnTo>
                    <a:pt x="1438" y="0"/>
                  </a:lnTo>
                  <a:lnTo>
                    <a:pt x="2876" y="831"/>
                  </a:lnTo>
                  <a:lnTo>
                    <a:pt x="2876" y="249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446" name="Oval 9"/>
            <p:cNvSpPr>
              <a:spLocks noChangeArrowheads="1"/>
            </p:cNvSpPr>
            <p:nvPr/>
          </p:nvSpPr>
          <p:spPr bwMode="auto">
            <a:xfrm>
              <a:off x="11472863" y="3733800"/>
              <a:ext cx="1758950" cy="1760537"/>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447" name="TextBox 446"/>
            <p:cNvSpPr txBox="1"/>
            <p:nvPr/>
          </p:nvSpPr>
          <p:spPr bwMode="auto">
            <a:xfrm>
              <a:off x="10333037" y="5486400"/>
              <a:ext cx="4021886"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Book</a:t>
              </a:r>
              <a:endParaRPr lang="id-ID" sz="4000" b="1" dirty="0">
                <a:solidFill>
                  <a:schemeClr val="bg1"/>
                </a:solidFill>
                <a:latin typeface="Lato" pitchFamily="34" charset="0"/>
                <a:ea typeface="Lato" pitchFamily="34" charset="0"/>
                <a:cs typeface="Lato" pitchFamily="34" charset="0"/>
              </a:endParaRPr>
            </a:p>
          </p:txBody>
        </p:sp>
        <p:sp>
          <p:nvSpPr>
            <p:cNvPr id="448" name="TextBox 447"/>
            <p:cNvSpPr txBox="1"/>
            <p:nvPr/>
          </p:nvSpPr>
          <p:spPr>
            <a:xfrm>
              <a:off x="10438923" y="6061842"/>
              <a:ext cx="3789664"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449" name="Freeform 94"/>
            <p:cNvSpPr>
              <a:spLocks noEditPoints="1"/>
            </p:cNvSpPr>
            <p:nvPr/>
          </p:nvSpPr>
          <p:spPr bwMode="auto">
            <a:xfrm>
              <a:off x="11937480" y="4300136"/>
              <a:ext cx="792550" cy="627864"/>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450" name="กลุ่ม 449"/>
          <p:cNvGrpSpPr/>
          <p:nvPr/>
        </p:nvGrpSpPr>
        <p:grpSpPr>
          <a:xfrm>
            <a:off x="12107862" y="6708524"/>
            <a:ext cx="4549775" cy="5260975"/>
            <a:chOff x="12336463" y="6931025"/>
            <a:chExt cx="4549775" cy="5260975"/>
          </a:xfrm>
        </p:grpSpPr>
        <p:sp>
          <p:nvSpPr>
            <p:cNvPr id="451" name="Freeform 8"/>
            <p:cNvSpPr>
              <a:spLocks/>
            </p:cNvSpPr>
            <p:nvPr/>
          </p:nvSpPr>
          <p:spPr bwMode="auto">
            <a:xfrm>
              <a:off x="12336463" y="6931025"/>
              <a:ext cx="4549775" cy="5260975"/>
            </a:xfrm>
            <a:custGeom>
              <a:avLst/>
              <a:gdLst>
                <a:gd name="T0" fmla="*/ 2866 w 2866"/>
                <a:gd name="T1" fmla="*/ 2483 h 3314"/>
                <a:gd name="T2" fmla="*/ 1427 w 2866"/>
                <a:gd name="T3" fmla="*/ 3314 h 3314"/>
                <a:gd name="T4" fmla="*/ 0 w 2866"/>
                <a:gd name="T5" fmla="*/ 2483 h 3314"/>
                <a:gd name="T6" fmla="*/ 0 w 2866"/>
                <a:gd name="T7" fmla="*/ 831 h 3314"/>
                <a:gd name="T8" fmla="*/ 1427 w 2866"/>
                <a:gd name="T9" fmla="*/ 0 h 3314"/>
                <a:gd name="T10" fmla="*/ 2866 w 2866"/>
                <a:gd name="T11" fmla="*/ 831 h 3314"/>
                <a:gd name="T12" fmla="*/ 2866 w 2866"/>
                <a:gd name="T13" fmla="*/ 2483 h 3314"/>
              </a:gdLst>
              <a:ahLst/>
              <a:cxnLst>
                <a:cxn ang="0">
                  <a:pos x="T0" y="T1"/>
                </a:cxn>
                <a:cxn ang="0">
                  <a:pos x="T2" y="T3"/>
                </a:cxn>
                <a:cxn ang="0">
                  <a:pos x="T4" y="T5"/>
                </a:cxn>
                <a:cxn ang="0">
                  <a:pos x="T6" y="T7"/>
                </a:cxn>
                <a:cxn ang="0">
                  <a:pos x="T8" y="T9"/>
                </a:cxn>
                <a:cxn ang="0">
                  <a:pos x="T10" y="T11"/>
                </a:cxn>
                <a:cxn ang="0">
                  <a:pos x="T12" y="T13"/>
                </a:cxn>
              </a:cxnLst>
              <a:rect l="0" t="0" r="r" b="b"/>
              <a:pathLst>
                <a:path w="2866" h="3314">
                  <a:moveTo>
                    <a:pt x="2866" y="2483"/>
                  </a:moveTo>
                  <a:lnTo>
                    <a:pt x="1427" y="3314"/>
                  </a:lnTo>
                  <a:lnTo>
                    <a:pt x="0" y="2483"/>
                  </a:lnTo>
                  <a:lnTo>
                    <a:pt x="0" y="831"/>
                  </a:lnTo>
                  <a:lnTo>
                    <a:pt x="1427" y="0"/>
                  </a:lnTo>
                  <a:lnTo>
                    <a:pt x="2866" y="831"/>
                  </a:lnTo>
                  <a:lnTo>
                    <a:pt x="2866" y="248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452" name="Oval 11"/>
            <p:cNvSpPr>
              <a:spLocks noChangeArrowheads="1"/>
            </p:cNvSpPr>
            <p:nvPr/>
          </p:nvSpPr>
          <p:spPr bwMode="auto">
            <a:xfrm>
              <a:off x="13757276" y="7624763"/>
              <a:ext cx="1758950" cy="175895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453" name="TextBox 452"/>
            <p:cNvSpPr txBox="1"/>
            <p:nvPr/>
          </p:nvSpPr>
          <p:spPr bwMode="auto">
            <a:xfrm>
              <a:off x="12635751" y="9601200"/>
              <a:ext cx="4021886"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Search</a:t>
              </a:r>
              <a:endParaRPr lang="id-ID" sz="4000" b="1" dirty="0">
                <a:solidFill>
                  <a:schemeClr val="bg1"/>
                </a:solidFill>
                <a:latin typeface="Lato" pitchFamily="34" charset="0"/>
                <a:ea typeface="Lato" pitchFamily="34" charset="0"/>
                <a:cs typeface="Lato" pitchFamily="34" charset="0"/>
              </a:endParaRPr>
            </a:p>
          </p:txBody>
        </p:sp>
        <p:sp>
          <p:nvSpPr>
            <p:cNvPr id="454" name="TextBox 453"/>
            <p:cNvSpPr txBox="1"/>
            <p:nvPr/>
          </p:nvSpPr>
          <p:spPr>
            <a:xfrm>
              <a:off x="12741637" y="10176642"/>
              <a:ext cx="3789664" cy="1329558"/>
            </a:xfrm>
            <a:prstGeom prst="rect">
              <a:avLst/>
            </a:prstGeom>
            <a:noFill/>
          </p:spPr>
          <p:txBody>
            <a:bodyPr wrap="square" lIns="219419" tIns="109710" rIns="219419" bIns="109710" rtlCol="0">
              <a:spAutoFit/>
            </a:bodyPr>
            <a:lstStyle/>
            <a:p>
              <a:pPr algn="ctr"/>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455" name="Freeform 168"/>
            <p:cNvSpPr>
              <a:spLocks noEditPoints="1"/>
            </p:cNvSpPr>
            <p:nvPr/>
          </p:nvSpPr>
          <p:spPr bwMode="auto">
            <a:xfrm>
              <a:off x="14271685" y="8248143"/>
              <a:ext cx="679329" cy="658743"/>
            </a:xfrm>
            <a:custGeom>
              <a:avLst/>
              <a:gdLst>
                <a:gd name="T0" fmla="*/ 0 w 66"/>
                <a:gd name="T1" fmla="*/ 56 h 64"/>
                <a:gd name="T2" fmla="*/ 2 w 66"/>
                <a:gd name="T3" fmla="*/ 61 h 64"/>
                <a:gd name="T4" fmla="*/ 3 w 66"/>
                <a:gd name="T5" fmla="*/ 62 h 64"/>
                <a:gd name="T6" fmla="*/ 8 w 66"/>
                <a:gd name="T7" fmla="*/ 64 h 64"/>
                <a:gd name="T8" fmla="*/ 14 w 66"/>
                <a:gd name="T9" fmla="*/ 62 h 64"/>
                <a:gd name="T10" fmla="*/ 29 w 66"/>
                <a:gd name="T11" fmla="*/ 46 h 64"/>
                <a:gd name="T12" fmla="*/ 40 w 66"/>
                <a:gd name="T13" fmla="*/ 48 h 64"/>
                <a:gd name="T14" fmla="*/ 57 w 66"/>
                <a:gd name="T15" fmla="*/ 41 h 64"/>
                <a:gd name="T16" fmla="*/ 57 w 66"/>
                <a:gd name="T17" fmla="*/ 7 h 64"/>
                <a:gd name="T18" fmla="*/ 40 w 66"/>
                <a:gd name="T19" fmla="*/ 0 h 64"/>
                <a:gd name="T20" fmla="*/ 23 w 66"/>
                <a:gd name="T21" fmla="*/ 7 h 64"/>
                <a:gd name="T22" fmla="*/ 18 w 66"/>
                <a:gd name="T23" fmla="*/ 35 h 64"/>
                <a:gd name="T24" fmla="*/ 2 w 66"/>
                <a:gd name="T25" fmla="*/ 50 h 64"/>
                <a:gd name="T26" fmla="*/ 0 w 66"/>
                <a:gd name="T27" fmla="*/ 56 h 64"/>
                <a:gd name="T28" fmla="*/ 40 w 66"/>
                <a:gd name="T29" fmla="*/ 45 h 64"/>
                <a:gd name="T30" fmla="*/ 25 w 66"/>
                <a:gd name="T31" fmla="*/ 39 h 64"/>
                <a:gd name="T32" fmla="*/ 25 w 66"/>
                <a:gd name="T33" fmla="*/ 9 h 64"/>
                <a:gd name="T34" fmla="*/ 40 w 66"/>
                <a:gd name="T35" fmla="*/ 3 h 64"/>
                <a:gd name="T36" fmla="*/ 55 w 66"/>
                <a:gd name="T37" fmla="*/ 9 h 64"/>
                <a:gd name="T38" fmla="*/ 55 w 66"/>
                <a:gd name="T39" fmla="*/ 39 h 64"/>
                <a:gd name="T40" fmla="*/ 40 w 66"/>
                <a:gd name="T41" fmla="*/ 45 h 64"/>
                <a:gd name="T42" fmla="*/ 3 w 66"/>
                <a:gd name="T43" fmla="*/ 56 h 64"/>
                <a:gd name="T44" fmla="*/ 5 w 66"/>
                <a:gd name="T45" fmla="*/ 52 h 64"/>
                <a:gd name="T46" fmla="*/ 20 w 66"/>
                <a:gd name="T47" fmla="*/ 38 h 64"/>
                <a:gd name="T48" fmla="*/ 23 w 66"/>
                <a:gd name="T49" fmla="*/ 41 h 64"/>
                <a:gd name="T50" fmla="*/ 26 w 66"/>
                <a:gd name="T51" fmla="*/ 44 h 64"/>
                <a:gd name="T52" fmla="*/ 12 w 66"/>
                <a:gd name="T53" fmla="*/ 59 h 64"/>
                <a:gd name="T54" fmla="*/ 5 w 66"/>
                <a:gd name="T55" fmla="*/ 59 h 64"/>
                <a:gd name="T56" fmla="*/ 5 w 66"/>
                <a:gd name="T57" fmla="*/ 59 h 64"/>
                <a:gd name="T58" fmla="*/ 3 w 66"/>
                <a:gd name="T59"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64">
                  <a:moveTo>
                    <a:pt x="0" y="56"/>
                  </a:moveTo>
                  <a:cubicBezTo>
                    <a:pt x="0" y="58"/>
                    <a:pt x="1" y="60"/>
                    <a:pt x="2" y="61"/>
                  </a:cubicBezTo>
                  <a:cubicBezTo>
                    <a:pt x="3" y="62"/>
                    <a:pt x="3" y="62"/>
                    <a:pt x="3" y="62"/>
                  </a:cubicBezTo>
                  <a:cubicBezTo>
                    <a:pt x="4" y="63"/>
                    <a:pt x="6" y="64"/>
                    <a:pt x="8" y="64"/>
                  </a:cubicBezTo>
                  <a:cubicBezTo>
                    <a:pt x="10" y="64"/>
                    <a:pt x="12" y="63"/>
                    <a:pt x="14" y="62"/>
                  </a:cubicBezTo>
                  <a:cubicBezTo>
                    <a:pt x="29" y="46"/>
                    <a:pt x="29" y="46"/>
                    <a:pt x="29" y="46"/>
                  </a:cubicBezTo>
                  <a:cubicBezTo>
                    <a:pt x="33" y="48"/>
                    <a:pt x="36" y="48"/>
                    <a:pt x="40" y="48"/>
                  </a:cubicBezTo>
                  <a:cubicBezTo>
                    <a:pt x="46" y="48"/>
                    <a:pt x="52" y="46"/>
                    <a:pt x="57" y="41"/>
                  </a:cubicBezTo>
                  <a:cubicBezTo>
                    <a:pt x="66" y="32"/>
                    <a:pt x="66" y="17"/>
                    <a:pt x="57" y="7"/>
                  </a:cubicBezTo>
                  <a:cubicBezTo>
                    <a:pt x="52" y="2"/>
                    <a:pt x="46" y="0"/>
                    <a:pt x="40" y="0"/>
                  </a:cubicBezTo>
                  <a:cubicBezTo>
                    <a:pt x="33" y="0"/>
                    <a:pt x="27" y="3"/>
                    <a:pt x="23" y="7"/>
                  </a:cubicBezTo>
                  <a:cubicBezTo>
                    <a:pt x="15" y="15"/>
                    <a:pt x="14" y="26"/>
                    <a:pt x="18" y="35"/>
                  </a:cubicBezTo>
                  <a:cubicBezTo>
                    <a:pt x="2" y="50"/>
                    <a:pt x="2" y="50"/>
                    <a:pt x="2" y="50"/>
                  </a:cubicBezTo>
                  <a:cubicBezTo>
                    <a:pt x="1" y="52"/>
                    <a:pt x="0" y="54"/>
                    <a:pt x="0" y="56"/>
                  </a:cubicBezTo>
                  <a:close/>
                  <a:moveTo>
                    <a:pt x="40" y="45"/>
                  </a:moveTo>
                  <a:cubicBezTo>
                    <a:pt x="34" y="45"/>
                    <a:pt x="29" y="43"/>
                    <a:pt x="25" y="39"/>
                  </a:cubicBezTo>
                  <a:cubicBezTo>
                    <a:pt x="17" y="31"/>
                    <a:pt x="17" y="18"/>
                    <a:pt x="25" y="9"/>
                  </a:cubicBezTo>
                  <a:cubicBezTo>
                    <a:pt x="29" y="6"/>
                    <a:pt x="34" y="3"/>
                    <a:pt x="40" y="3"/>
                  </a:cubicBezTo>
                  <a:cubicBezTo>
                    <a:pt x="45" y="3"/>
                    <a:pt x="51" y="5"/>
                    <a:pt x="55" y="9"/>
                  </a:cubicBezTo>
                  <a:cubicBezTo>
                    <a:pt x="63" y="18"/>
                    <a:pt x="63" y="31"/>
                    <a:pt x="55" y="39"/>
                  </a:cubicBezTo>
                  <a:cubicBezTo>
                    <a:pt x="51" y="43"/>
                    <a:pt x="45" y="45"/>
                    <a:pt x="40" y="45"/>
                  </a:cubicBezTo>
                  <a:close/>
                  <a:moveTo>
                    <a:pt x="3" y="56"/>
                  </a:moveTo>
                  <a:cubicBezTo>
                    <a:pt x="3" y="54"/>
                    <a:pt x="4" y="53"/>
                    <a:pt x="5" y="52"/>
                  </a:cubicBezTo>
                  <a:cubicBezTo>
                    <a:pt x="20" y="38"/>
                    <a:pt x="20" y="38"/>
                    <a:pt x="20" y="38"/>
                  </a:cubicBezTo>
                  <a:cubicBezTo>
                    <a:pt x="20" y="39"/>
                    <a:pt x="22" y="40"/>
                    <a:pt x="23" y="41"/>
                  </a:cubicBezTo>
                  <a:cubicBezTo>
                    <a:pt x="24" y="42"/>
                    <a:pt x="25" y="44"/>
                    <a:pt x="26" y="44"/>
                  </a:cubicBezTo>
                  <a:cubicBezTo>
                    <a:pt x="12" y="59"/>
                    <a:pt x="12" y="59"/>
                    <a:pt x="12" y="59"/>
                  </a:cubicBezTo>
                  <a:cubicBezTo>
                    <a:pt x="10" y="61"/>
                    <a:pt x="7" y="61"/>
                    <a:pt x="5" y="59"/>
                  </a:cubicBezTo>
                  <a:cubicBezTo>
                    <a:pt x="5" y="59"/>
                    <a:pt x="5" y="59"/>
                    <a:pt x="5" y="59"/>
                  </a:cubicBezTo>
                  <a:cubicBezTo>
                    <a:pt x="4" y="58"/>
                    <a:pt x="3" y="57"/>
                    <a:pt x="3" y="5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456" name="TextBox 455"/>
          <p:cNvSpPr txBox="1"/>
          <p:nvPr/>
        </p:nvSpPr>
        <p:spPr bwMode="auto">
          <a:xfrm>
            <a:off x="17258931" y="2928623"/>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Analysis</a:t>
            </a:r>
          </a:p>
        </p:txBody>
      </p:sp>
      <p:sp>
        <p:nvSpPr>
          <p:cNvPr id="457" name="TextBox 31"/>
          <p:cNvSpPr txBox="1">
            <a:spLocks noChangeArrowheads="1"/>
          </p:cNvSpPr>
          <p:nvPr/>
        </p:nvSpPr>
        <p:spPr bwMode="auto">
          <a:xfrm>
            <a:off x="17278587" y="3478169"/>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6"/>
                </a:solidFill>
                <a:latin typeface="Lato Black" pitchFamily="34" charset="0"/>
                <a:ea typeface="Lato Black" pitchFamily="34" charset="0"/>
                <a:cs typeface="Lato Black" pitchFamily="34" charset="0"/>
              </a:rPr>
              <a:t>75</a:t>
            </a:r>
            <a:r>
              <a:rPr lang="id-ID" sz="11200" b="1" dirty="0">
                <a:solidFill>
                  <a:schemeClr val="accent6"/>
                </a:solidFill>
                <a:latin typeface="Lato Black" pitchFamily="34" charset="0"/>
                <a:ea typeface="Lato Black" pitchFamily="34" charset="0"/>
                <a:cs typeface="Lato Black" pitchFamily="34" charset="0"/>
              </a:rPr>
              <a:t>%</a:t>
            </a:r>
          </a:p>
        </p:txBody>
      </p:sp>
      <p:sp>
        <p:nvSpPr>
          <p:cNvPr id="458" name="TextBox 30"/>
          <p:cNvSpPr txBox="1">
            <a:spLocks noChangeArrowheads="1"/>
          </p:cNvSpPr>
          <p:nvPr/>
        </p:nvSpPr>
        <p:spPr bwMode="auto">
          <a:xfrm>
            <a:off x="17314114" y="5234866"/>
            <a:ext cx="4135817" cy="572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a:t>
            </a:r>
            <a:endParaRPr lang="en-US" sz="2400" dirty="0">
              <a:solidFill>
                <a:schemeClr val="tx1">
                  <a:lumMod val="50000"/>
                  <a:lumOff val="50000"/>
                </a:schemeClr>
              </a:solidFill>
              <a:latin typeface="Lato" pitchFamily="34" charset="0"/>
              <a:ea typeface="Lato" pitchFamily="34" charset="0"/>
              <a:cs typeface="Lato" pitchFamily="34" charset="0"/>
            </a:endParaRPr>
          </a:p>
        </p:txBody>
      </p:sp>
      <p:cxnSp>
        <p:nvCxnSpPr>
          <p:cNvPr id="459" name="ตัวเชื่อมต่อตรง 237"/>
          <p:cNvCxnSpPr/>
          <p:nvPr/>
        </p:nvCxnSpPr>
        <p:spPr>
          <a:xfrm>
            <a:off x="17421832" y="5857220"/>
            <a:ext cx="4028099"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0" name="TextBox 459"/>
          <p:cNvSpPr txBox="1"/>
          <p:nvPr/>
        </p:nvSpPr>
        <p:spPr bwMode="auto">
          <a:xfrm>
            <a:off x="17314114" y="6079781"/>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Analysis</a:t>
            </a:r>
          </a:p>
        </p:txBody>
      </p:sp>
      <p:sp>
        <p:nvSpPr>
          <p:cNvPr id="461" name="TextBox 31"/>
          <p:cNvSpPr txBox="1">
            <a:spLocks noChangeArrowheads="1"/>
          </p:cNvSpPr>
          <p:nvPr/>
        </p:nvSpPr>
        <p:spPr bwMode="auto">
          <a:xfrm>
            <a:off x="17333770" y="6629327"/>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5"/>
                </a:solidFill>
                <a:latin typeface="Lato Black" pitchFamily="34" charset="0"/>
                <a:ea typeface="Lato Black" pitchFamily="34" charset="0"/>
                <a:cs typeface="Lato Black" pitchFamily="34" charset="0"/>
              </a:rPr>
              <a:t>59</a:t>
            </a:r>
            <a:r>
              <a:rPr lang="id-ID" sz="11200" b="1" dirty="0">
                <a:solidFill>
                  <a:schemeClr val="accent5"/>
                </a:solidFill>
                <a:latin typeface="Lato Black" pitchFamily="34" charset="0"/>
                <a:ea typeface="Lato Black" pitchFamily="34" charset="0"/>
                <a:cs typeface="Lato Black" pitchFamily="34" charset="0"/>
              </a:rPr>
              <a:t>%</a:t>
            </a:r>
          </a:p>
        </p:txBody>
      </p:sp>
      <p:sp>
        <p:nvSpPr>
          <p:cNvPr id="462" name="TextBox 30"/>
          <p:cNvSpPr txBox="1">
            <a:spLocks noChangeArrowheads="1"/>
          </p:cNvSpPr>
          <p:nvPr/>
        </p:nvSpPr>
        <p:spPr bwMode="auto">
          <a:xfrm>
            <a:off x="17369297" y="8386024"/>
            <a:ext cx="4135817" cy="572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a:t>
            </a:r>
            <a:endParaRPr lang="en-US" sz="2400" dirty="0">
              <a:solidFill>
                <a:schemeClr val="tx1">
                  <a:lumMod val="50000"/>
                  <a:lumOff val="50000"/>
                </a:schemeClr>
              </a:solidFill>
              <a:latin typeface="Lato" pitchFamily="34" charset="0"/>
              <a:ea typeface="Lato" pitchFamily="34" charset="0"/>
              <a:cs typeface="Lato" pitchFamily="34" charset="0"/>
            </a:endParaRPr>
          </a:p>
        </p:txBody>
      </p:sp>
      <p:cxnSp>
        <p:nvCxnSpPr>
          <p:cNvPr id="463" name="ตัวเชื่อมต่อตรง 237"/>
          <p:cNvCxnSpPr/>
          <p:nvPr/>
        </p:nvCxnSpPr>
        <p:spPr>
          <a:xfrm>
            <a:off x="17430138" y="9074513"/>
            <a:ext cx="4028099" cy="0"/>
          </a:xfrm>
          <a:prstGeom prst="straightConnector1">
            <a:avLst/>
          </a:prstGeom>
          <a:ln w="44450">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4" name="TextBox 463"/>
          <p:cNvSpPr txBox="1"/>
          <p:nvPr/>
        </p:nvSpPr>
        <p:spPr bwMode="auto">
          <a:xfrm>
            <a:off x="17343437" y="9226913"/>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Analysis</a:t>
            </a:r>
          </a:p>
        </p:txBody>
      </p:sp>
      <p:sp>
        <p:nvSpPr>
          <p:cNvPr id="465" name="TextBox 31"/>
          <p:cNvSpPr txBox="1">
            <a:spLocks noChangeArrowheads="1"/>
          </p:cNvSpPr>
          <p:nvPr/>
        </p:nvSpPr>
        <p:spPr bwMode="auto">
          <a:xfrm>
            <a:off x="17363093" y="9776459"/>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3"/>
                </a:solidFill>
                <a:latin typeface="Lato Black" pitchFamily="34" charset="0"/>
                <a:ea typeface="Lato Black" pitchFamily="34" charset="0"/>
                <a:cs typeface="Lato Black" pitchFamily="34" charset="0"/>
              </a:rPr>
              <a:t>72</a:t>
            </a:r>
            <a:r>
              <a:rPr lang="id-ID" sz="11200" b="1" dirty="0">
                <a:solidFill>
                  <a:schemeClr val="accent3"/>
                </a:solidFill>
                <a:latin typeface="Lato Black" pitchFamily="34" charset="0"/>
                <a:ea typeface="Lato Black" pitchFamily="34" charset="0"/>
                <a:cs typeface="Lato Black" pitchFamily="34" charset="0"/>
              </a:rPr>
              <a:t>%</a:t>
            </a:r>
          </a:p>
        </p:txBody>
      </p:sp>
      <p:sp>
        <p:nvSpPr>
          <p:cNvPr id="466" name="TextBox 30"/>
          <p:cNvSpPr txBox="1">
            <a:spLocks noChangeArrowheads="1"/>
          </p:cNvSpPr>
          <p:nvPr/>
        </p:nvSpPr>
        <p:spPr bwMode="auto">
          <a:xfrm>
            <a:off x="17398620" y="11533156"/>
            <a:ext cx="4135817" cy="572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48" name="Group 47"/>
          <p:cNvGrpSpPr/>
          <p:nvPr/>
        </p:nvGrpSpPr>
        <p:grpSpPr>
          <a:xfrm>
            <a:off x="9342437" y="0"/>
            <a:ext cx="5121981" cy="1859280"/>
            <a:chOff x="9266237" y="-30479"/>
            <a:chExt cx="5121981" cy="1859280"/>
          </a:xfrm>
        </p:grpSpPr>
        <p:sp>
          <p:nvSpPr>
            <p:cNvPr id="49"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0" name="TextBox 49"/>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1" name="กลุ่ม 1"/>
            <p:cNvGrpSpPr/>
            <p:nvPr/>
          </p:nvGrpSpPr>
          <p:grpSpPr>
            <a:xfrm>
              <a:off x="10629638" y="960536"/>
              <a:ext cx="2675199" cy="191868"/>
              <a:chOff x="731836" y="7607630"/>
              <a:chExt cx="3043601" cy="240970"/>
            </a:xfrm>
          </p:grpSpPr>
          <p:sp>
            <p:nvSpPr>
              <p:cNvPr id="52"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3"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4"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5"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6"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4273444326"/>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31"/>
                                        </p:tgtEl>
                                        <p:attrNameLst>
                                          <p:attrName>style.visibility</p:attrName>
                                        </p:attrNameLst>
                                      </p:cBhvr>
                                      <p:to>
                                        <p:strVal val="visible"/>
                                      </p:to>
                                    </p:set>
                                    <p:animEffect transition="in" filter="wipe(down)">
                                      <p:cBhvr>
                                        <p:cTn id="7" dur="250"/>
                                        <p:tgtEl>
                                          <p:spTgt spid="431"/>
                                        </p:tgtEl>
                                      </p:cBhvr>
                                    </p:animEffect>
                                  </p:childTnLst>
                                </p:cTn>
                              </p:par>
                            </p:childTnLst>
                          </p:cTn>
                        </p:par>
                        <p:par>
                          <p:cTn id="8" fill="hold">
                            <p:stCondLst>
                              <p:cond delay="250"/>
                            </p:stCondLst>
                            <p:childTnLst>
                              <p:par>
                                <p:cTn id="9" presetID="53" presetClass="entr" presetSubtype="16" fill="hold" nodeType="afterEffect">
                                  <p:stCondLst>
                                    <p:cond delay="0"/>
                                  </p:stCondLst>
                                  <p:childTnLst>
                                    <p:set>
                                      <p:cBhvr>
                                        <p:cTn id="10" dur="1" fill="hold">
                                          <p:stCondLst>
                                            <p:cond delay="0"/>
                                          </p:stCondLst>
                                        </p:cTn>
                                        <p:tgtEl>
                                          <p:spTgt spid="444"/>
                                        </p:tgtEl>
                                        <p:attrNameLst>
                                          <p:attrName>style.visibility</p:attrName>
                                        </p:attrNameLst>
                                      </p:cBhvr>
                                      <p:to>
                                        <p:strVal val="visible"/>
                                      </p:to>
                                    </p:set>
                                    <p:anim calcmode="lin" valueType="num">
                                      <p:cBhvr>
                                        <p:cTn id="11" dur="500" fill="hold"/>
                                        <p:tgtEl>
                                          <p:spTgt spid="444"/>
                                        </p:tgtEl>
                                        <p:attrNameLst>
                                          <p:attrName>ppt_w</p:attrName>
                                        </p:attrNameLst>
                                      </p:cBhvr>
                                      <p:tavLst>
                                        <p:tav tm="0">
                                          <p:val>
                                            <p:fltVal val="0"/>
                                          </p:val>
                                        </p:tav>
                                        <p:tav tm="100000">
                                          <p:val>
                                            <p:strVal val="#ppt_w"/>
                                          </p:val>
                                        </p:tav>
                                      </p:tavLst>
                                    </p:anim>
                                    <p:anim calcmode="lin" valueType="num">
                                      <p:cBhvr>
                                        <p:cTn id="12" dur="500" fill="hold"/>
                                        <p:tgtEl>
                                          <p:spTgt spid="444"/>
                                        </p:tgtEl>
                                        <p:attrNameLst>
                                          <p:attrName>ppt_h</p:attrName>
                                        </p:attrNameLst>
                                      </p:cBhvr>
                                      <p:tavLst>
                                        <p:tav tm="0">
                                          <p:val>
                                            <p:fltVal val="0"/>
                                          </p:val>
                                        </p:tav>
                                        <p:tav tm="100000">
                                          <p:val>
                                            <p:strVal val="#ppt_h"/>
                                          </p:val>
                                        </p:tav>
                                      </p:tavLst>
                                    </p:anim>
                                    <p:animEffect transition="in" filter="fade">
                                      <p:cBhvr>
                                        <p:cTn id="13" dur="500"/>
                                        <p:tgtEl>
                                          <p:spTgt spid="444"/>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432"/>
                                        </p:tgtEl>
                                        <p:attrNameLst>
                                          <p:attrName>style.visibility</p:attrName>
                                        </p:attrNameLst>
                                      </p:cBhvr>
                                      <p:to>
                                        <p:strVal val="visible"/>
                                      </p:to>
                                    </p:set>
                                    <p:anim calcmode="lin" valueType="num">
                                      <p:cBhvr>
                                        <p:cTn id="17" dur="500" fill="hold"/>
                                        <p:tgtEl>
                                          <p:spTgt spid="432"/>
                                        </p:tgtEl>
                                        <p:attrNameLst>
                                          <p:attrName>ppt_w</p:attrName>
                                        </p:attrNameLst>
                                      </p:cBhvr>
                                      <p:tavLst>
                                        <p:tav tm="0">
                                          <p:val>
                                            <p:fltVal val="0"/>
                                          </p:val>
                                        </p:tav>
                                        <p:tav tm="100000">
                                          <p:val>
                                            <p:strVal val="#ppt_w"/>
                                          </p:val>
                                        </p:tav>
                                      </p:tavLst>
                                    </p:anim>
                                    <p:anim calcmode="lin" valueType="num">
                                      <p:cBhvr>
                                        <p:cTn id="18" dur="500" fill="hold"/>
                                        <p:tgtEl>
                                          <p:spTgt spid="432"/>
                                        </p:tgtEl>
                                        <p:attrNameLst>
                                          <p:attrName>ppt_h</p:attrName>
                                        </p:attrNameLst>
                                      </p:cBhvr>
                                      <p:tavLst>
                                        <p:tav tm="0">
                                          <p:val>
                                            <p:fltVal val="0"/>
                                          </p:val>
                                        </p:tav>
                                        <p:tav tm="100000">
                                          <p:val>
                                            <p:strVal val="#ppt_h"/>
                                          </p:val>
                                        </p:tav>
                                      </p:tavLst>
                                    </p:anim>
                                    <p:animEffect transition="in" filter="fade">
                                      <p:cBhvr>
                                        <p:cTn id="19" dur="500"/>
                                        <p:tgtEl>
                                          <p:spTgt spid="432"/>
                                        </p:tgtEl>
                                      </p:cBhvr>
                                    </p:animEffect>
                                  </p:childTnLst>
                                </p:cTn>
                              </p:par>
                            </p:childTnLst>
                          </p:cTn>
                        </p:par>
                        <p:par>
                          <p:cTn id="20" fill="hold">
                            <p:stCondLst>
                              <p:cond delay="1250"/>
                            </p:stCondLst>
                            <p:childTnLst>
                              <p:par>
                                <p:cTn id="21" presetID="53" presetClass="entr" presetSubtype="16" fill="hold" nodeType="afterEffect">
                                  <p:stCondLst>
                                    <p:cond delay="0"/>
                                  </p:stCondLst>
                                  <p:childTnLst>
                                    <p:set>
                                      <p:cBhvr>
                                        <p:cTn id="22" dur="1" fill="hold">
                                          <p:stCondLst>
                                            <p:cond delay="0"/>
                                          </p:stCondLst>
                                        </p:cTn>
                                        <p:tgtEl>
                                          <p:spTgt spid="450"/>
                                        </p:tgtEl>
                                        <p:attrNameLst>
                                          <p:attrName>style.visibility</p:attrName>
                                        </p:attrNameLst>
                                      </p:cBhvr>
                                      <p:to>
                                        <p:strVal val="visible"/>
                                      </p:to>
                                    </p:set>
                                    <p:anim calcmode="lin" valueType="num">
                                      <p:cBhvr>
                                        <p:cTn id="23" dur="500" fill="hold"/>
                                        <p:tgtEl>
                                          <p:spTgt spid="450"/>
                                        </p:tgtEl>
                                        <p:attrNameLst>
                                          <p:attrName>ppt_w</p:attrName>
                                        </p:attrNameLst>
                                      </p:cBhvr>
                                      <p:tavLst>
                                        <p:tav tm="0">
                                          <p:val>
                                            <p:fltVal val="0"/>
                                          </p:val>
                                        </p:tav>
                                        <p:tav tm="100000">
                                          <p:val>
                                            <p:strVal val="#ppt_w"/>
                                          </p:val>
                                        </p:tav>
                                      </p:tavLst>
                                    </p:anim>
                                    <p:anim calcmode="lin" valueType="num">
                                      <p:cBhvr>
                                        <p:cTn id="24" dur="500" fill="hold"/>
                                        <p:tgtEl>
                                          <p:spTgt spid="450"/>
                                        </p:tgtEl>
                                        <p:attrNameLst>
                                          <p:attrName>ppt_h</p:attrName>
                                        </p:attrNameLst>
                                      </p:cBhvr>
                                      <p:tavLst>
                                        <p:tav tm="0">
                                          <p:val>
                                            <p:fltVal val="0"/>
                                          </p:val>
                                        </p:tav>
                                        <p:tav tm="100000">
                                          <p:val>
                                            <p:strVal val="#ppt_h"/>
                                          </p:val>
                                        </p:tav>
                                      </p:tavLst>
                                    </p:anim>
                                    <p:animEffect transition="in" filter="fade">
                                      <p:cBhvr>
                                        <p:cTn id="25" dur="500"/>
                                        <p:tgtEl>
                                          <p:spTgt spid="450"/>
                                        </p:tgtEl>
                                      </p:cBhvr>
                                    </p:animEffect>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456"/>
                                        </p:tgtEl>
                                        <p:attrNameLst>
                                          <p:attrName>style.visibility</p:attrName>
                                        </p:attrNameLst>
                                      </p:cBhvr>
                                      <p:to>
                                        <p:strVal val="visible"/>
                                      </p:to>
                                    </p:set>
                                    <p:animEffect transition="in" filter="wipe(left)">
                                      <p:cBhvr>
                                        <p:cTn id="29" dur="250"/>
                                        <p:tgtEl>
                                          <p:spTgt spid="456"/>
                                        </p:tgtEl>
                                      </p:cBhvr>
                                    </p:animEffect>
                                  </p:childTnLst>
                                </p:cTn>
                              </p:par>
                            </p:childTnLst>
                          </p:cTn>
                        </p:par>
                        <p:par>
                          <p:cTn id="30" fill="hold">
                            <p:stCondLst>
                              <p:cond delay="2000"/>
                            </p:stCondLst>
                            <p:childTnLst>
                              <p:par>
                                <p:cTn id="31" presetID="22" presetClass="entr" presetSubtype="2" fill="hold" grpId="0" nodeType="afterEffect">
                                  <p:stCondLst>
                                    <p:cond delay="0"/>
                                  </p:stCondLst>
                                  <p:childTnLst>
                                    <p:set>
                                      <p:cBhvr>
                                        <p:cTn id="32" dur="1" fill="hold">
                                          <p:stCondLst>
                                            <p:cond delay="0"/>
                                          </p:stCondLst>
                                        </p:cTn>
                                        <p:tgtEl>
                                          <p:spTgt spid="457"/>
                                        </p:tgtEl>
                                        <p:attrNameLst>
                                          <p:attrName>style.visibility</p:attrName>
                                        </p:attrNameLst>
                                      </p:cBhvr>
                                      <p:to>
                                        <p:strVal val="visible"/>
                                      </p:to>
                                    </p:set>
                                    <p:animEffect transition="in" filter="wipe(right)">
                                      <p:cBhvr>
                                        <p:cTn id="33" dur="250"/>
                                        <p:tgtEl>
                                          <p:spTgt spid="457"/>
                                        </p:tgtEl>
                                      </p:cBhvr>
                                    </p:animEffect>
                                  </p:childTnLst>
                                </p:cTn>
                              </p:par>
                            </p:childTnLst>
                          </p:cTn>
                        </p:par>
                        <p:par>
                          <p:cTn id="34" fill="hold">
                            <p:stCondLst>
                              <p:cond delay="2250"/>
                            </p:stCondLst>
                            <p:childTnLst>
                              <p:par>
                                <p:cTn id="35" presetID="22" presetClass="entr" presetSubtype="2" fill="hold" grpId="0" nodeType="afterEffect">
                                  <p:stCondLst>
                                    <p:cond delay="0"/>
                                  </p:stCondLst>
                                  <p:childTnLst>
                                    <p:set>
                                      <p:cBhvr>
                                        <p:cTn id="36" dur="1" fill="hold">
                                          <p:stCondLst>
                                            <p:cond delay="0"/>
                                          </p:stCondLst>
                                        </p:cTn>
                                        <p:tgtEl>
                                          <p:spTgt spid="458"/>
                                        </p:tgtEl>
                                        <p:attrNameLst>
                                          <p:attrName>style.visibility</p:attrName>
                                        </p:attrNameLst>
                                      </p:cBhvr>
                                      <p:to>
                                        <p:strVal val="visible"/>
                                      </p:to>
                                    </p:set>
                                    <p:animEffect transition="in" filter="wipe(right)">
                                      <p:cBhvr>
                                        <p:cTn id="37" dur="250"/>
                                        <p:tgtEl>
                                          <p:spTgt spid="458"/>
                                        </p:tgtEl>
                                      </p:cBhvr>
                                    </p:animEffect>
                                  </p:childTnLst>
                                </p:cTn>
                              </p:par>
                            </p:childTnLst>
                          </p:cTn>
                        </p:par>
                        <p:par>
                          <p:cTn id="38" fill="hold">
                            <p:stCondLst>
                              <p:cond delay="2500"/>
                            </p:stCondLst>
                            <p:childTnLst>
                              <p:par>
                                <p:cTn id="39" presetID="22" presetClass="entr" presetSubtype="2" fill="hold" nodeType="afterEffect">
                                  <p:stCondLst>
                                    <p:cond delay="0"/>
                                  </p:stCondLst>
                                  <p:childTnLst>
                                    <p:set>
                                      <p:cBhvr>
                                        <p:cTn id="40" dur="1" fill="hold">
                                          <p:stCondLst>
                                            <p:cond delay="0"/>
                                          </p:stCondLst>
                                        </p:cTn>
                                        <p:tgtEl>
                                          <p:spTgt spid="459"/>
                                        </p:tgtEl>
                                        <p:attrNameLst>
                                          <p:attrName>style.visibility</p:attrName>
                                        </p:attrNameLst>
                                      </p:cBhvr>
                                      <p:to>
                                        <p:strVal val="visible"/>
                                      </p:to>
                                    </p:set>
                                    <p:animEffect transition="in" filter="wipe(right)">
                                      <p:cBhvr>
                                        <p:cTn id="41" dur="500"/>
                                        <p:tgtEl>
                                          <p:spTgt spid="459"/>
                                        </p:tgtEl>
                                      </p:cBhvr>
                                    </p:animEffect>
                                  </p:childTnLst>
                                </p:cTn>
                              </p:par>
                            </p:childTnLst>
                          </p:cTn>
                        </p:par>
                        <p:par>
                          <p:cTn id="42" fill="hold">
                            <p:stCondLst>
                              <p:cond delay="3000"/>
                            </p:stCondLst>
                            <p:childTnLst>
                              <p:par>
                                <p:cTn id="43" presetID="22" presetClass="entr" presetSubtype="8" fill="hold" grpId="0" nodeType="afterEffect">
                                  <p:stCondLst>
                                    <p:cond delay="0"/>
                                  </p:stCondLst>
                                  <p:childTnLst>
                                    <p:set>
                                      <p:cBhvr>
                                        <p:cTn id="44" dur="1" fill="hold">
                                          <p:stCondLst>
                                            <p:cond delay="0"/>
                                          </p:stCondLst>
                                        </p:cTn>
                                        <p:tgtEl>
                                          <p:spTgt spid="460"/>
                                        </p:tgtEl>
                                        <p:attrNameLst>
                                          <p:attrName>style.visibility</p:attrName>
                                        </p:attrNameLst>
                                      </p:cBhvr>
                                      <p:to>
                                        <p:strVal val="visible"/>
                                      </p:to>
                                    </p:set>
                                    <p:animEffect transition="in" filter="wipe(left)">
                                      <p:cBhvr>
                                        <p:cTn id="45" dur="250"/>
                                        <p:tgtEl>
                                          <p:spTgt spid="460"/>
                                        </p:tgtEl>
                                      </p:cBhvr>
                                    </p:animEffect>
                                  </p:childTnLst>
                                </p:cTn>
                              </p:par>
                            </p:childTnLst>
                          </p:cTn>
                        </p:par>
                        <p:par>
                          <p:cTn id="46" fill="hold">
                            <p:stCondLst>
                              <p:cond delay="3250"/>
                            </p:stCondLst>
                            <p:childTnLst>
                              <p:par>
                                <p:cTn id="47" presetID="22" presetClass="entr" presetSubtype="2" fill="hold" grpId="0" nodeType="afterEffect">
                                  <p:stCondLst>
                                    <p:cond delay="0"/>
                                  </p:stCondLst>
                                  <p:childTnLst>
                                    <p:set>
                                      <p:cBhvr>
                                        <p:cTn id="48" dur="1" fill="hold">
                                          <p:stCondLst>
                                            <p:cond delay="0"/>
                                          </p:stCondLst>
                                        </p:cTn>
                                        <p:tgtEl>
                                          <p:spTgt spid="461"/>
                                        </p:tgtEl>
                                        <p:attrNameLst>
                                          <p:attrName>style.visibility</p:attrName>
                                        </p:attrNameLst>
                                      </p:cBhvr>
                                      <p:to>
                                        <p:strVal val="visible"/>
                                      </p:to>
                                    </p:set>
                                    <p:animEffect transition="in" filter="wipe(right)">
                                      <p:cBhvr>
                                        <p:cTn id="49" dur="250"/>
                                        <p:tgtEl>
                                          <p:spTgt spid="461"/>
                                        </p:tgtEl>
                                      </p:cBhvr>
                                    </p:animEffect>
                                  </p:childTnLst>
                                </p:cTn>
                              </p:par>
                            </p:childTnLst>
                          </p:cTn>
                        </p:par>
                        <p:par>
                          <p:cTn id="50" fill="hold">
                            <p:stCondLst>
                              <p:cond delay="3500"/>
                            </p:stCondLst>
                            <p:childTnLst>
                              <p:par>
                                <p:cTn id="51" presetID="22" presetClass="entr" presetSubtype="2" fill="hold" grpId="0" nodeType="afterEffect">
                                  <p:stCondLst>
                                    <p:cond delay="0"/>
                                  </p:stCondLst>
                                  <p:childTnLst>
                                    <p:set>
                                      <p:cBhvr>
                                        <p:cTn id="52" dur="1" fill="hold">
                                          <p:stCondLst>
                                            <p:cond delay="0"/>
                                          </p:stCondLst>
                                        </p:cTn>
                                        <p:tgtEl>
                                          <p:spTgt spid="462"/>
                                        </p:tgtEl>
                                        <p:attrNameLst>
                                          <p:attrName>style.visibility</p:attrName>
                                        </p:attrNameLst>
                                      </p:cBhvr>
                                      <p:to>
                                        <p:strVal val="visible"/>
                                      </p:to>
                                    </p:set>
                                    <p:animEffect transition="in" filter="wipe(right)">
                                      <p:cBhvr>
                                        <p:cTn id="53" dur="250"/>
                                        <p:tgtEl>
                                          <p:spTgt spid="462"/>
                                        </p:tgtEl>
                                      </p:cBhvr>
                                    </p:animEffect>
                                  </p:childTnLst>
                                </p:cTn>
                              </p:par>
                            </p:childTnLst>
                          </p:cTn>
                        </p:par>
                        <p:par>
                          <p:cTn id="54" fill="hold">
                            <p:stCondLst>
                              <p:cond delay="3750"/>
                            </p:stCondLst>
                            <p:childTnLst>
                              <p:par>
                                <p:cTn id="55" presetID="22" presetClass="entr" presetSubtype="2" fill="hold" nodeType="afterEffect">
                                  <p:stCondLst>
                                    <p:cond delay="0"/>
                                  </p:stCondLst>
                                  <p:childTnLst>
                                    <p:set>
                                      <p:cBhvr>
                                        <p:cTn id="56" dur="1" fill="hold">
                                          <p:stCondLst>
                                            <p:cond delay="0"/>
                                          </p:stCondLst>
                                        </p:cTn>
                                        <p:tgtEl>
                                          <p:spTgt spid="463"/>
                                        </p:tgtEl>
                                        <p:attrNameLst>
                                          <p:attrName>style.visibility</p:attrName>
                                        </p:attrNameLst>
                                      </p:cBhvr>
                                      <p:to>
                                        <p:strVal val="visible"/>
                                      </p:to>
                                    </p:set>
                                    <p:animEffect transition="in" filter="wipe(right)">
                                      <p:cBhvr>
                                        <p:cTn id="57" dur="500"/>
                                        <p:tgtEl>
                                          <p:spTgt spid="463"/>
                                        </p:tgtEl>
                                      </p:cBhvr>
                                    </p:animEffect>
                                  </p:childTnLst>
                                </p:cTn>
                              </p:par>
                            </p:childTnLst>
                          </p:cTn>
                        </p:par>
                        <p:par>
                          <p:cTn id="58" fill="hold">
                            <p:stCondLst>
                              <p:cond delay="4250"/>
                            </p:stCondLst>
                            <p:childTnLst>
                              <p:par>
                                <p:cTn id="59" presetID="22" presetClass="entr" presetSubtype="8" fill="hold" grpId="0" nodeType="afterEffect">
                                  <p:stCondLst>
                                    <p:cond delay="0"/>
                                  </p:stCondLst>
                                  <p:childTnLst>
                                    <p:set>
                                      <p:cBhvr>
                                        <p:cTn id="60" dur="1" fill="hold">
                                          <p:stCondLst>
                                            <p:cond delay="0"/>
                                          </p:stCondLst>
                                        </p:cTn>
                                        <p:tgtEl>
                                          <p:spTgt spid="464"/>
                                        </p:tgtEl>
                                        <p:attrNameLst>
                                          <p:attrName>style.visibility</p:attrName>
                                        </p:attrNameLst>
                                      </p:cBhvr>
                                      <p:to>
                                        <p:strVal val="visible"/>
                                      </p:to>
                                    </p:set>
                                    <p:animEffect transition="in" filter="wipe(left)">
                                      <p:cBhvr>
                                        <p:cTn id="61" dur="250"/>
                                        <p:tgtEl>
                                          <p:spTgt spid="464"/>
                                        </p:tgtEl>
                                      </p:cBhvr>
                                    </p:animEffect>
                                  </p:childTnLst>
                                </p:cTn>
                              </p:par>
                            </p:childTnLst>
                          </p:cTn>
                        </p:par>
                        <p:par>
                          <p:cTn id="62" fill="hold">
                            <p:stCondLst>
                              <p:cond delay="4500"/>
                            </p:stCondLst>
                            <p:childTnLst>
                              <p:par>
                                <p:cTn id="63" presetID="22" presetClass="entr" presetSubtype="2" fill="hold" grpId="0" nodeType="afterEffect">
                                  <p:stCondLst>
                                    <p:cond delay="0"/>
                                  </p:stCondLst>
                                  <p:childTnLst>
                                    <p:set>
                                      <p:cBhvr>
                                        <p:cTn id="64" dur="1" fill="hold">
                                          <p:stCondLst>
                                            <p:cond delay="0"/>
                                          </p:stCondLst>
                                        </p:cTn>
                                        <p:tgtEl>
                                          <p:spTgt spid="465"/>
                                        </p:tgtEl>
                                        <p:attrNameLst>
                                          <p:attrName>style.visibility</p:attrName>
                                        </p:attrNameLst>
                                      </p:cBhvr>
                                      <p:to>
                                        <p:strVal val="visible"/>
                                      </p:to>
                                    </p:set>
                                    <p:animEffect transition="in" filter="wipe(right)">
                                      <p:cBhvr>
                                        <p:cTn id="65" dur="250"/>
                                        <p:tgtEl>
                                          <p:spTgt spid="465"/>
                                        </p:tgtEl>
                                      </p:cBhvr>
                                    </p:animEffect>
                                  </p:childTnLst>
                                </p:cTn>
                              </p:par>
                            </p:childTnLst>
                          </p:cTn>
                        </p:par>
                        <p:par>
                          <p:cTn id="66" fill="hold">
                            <p:stCondLst>
                              <p:cond delay="4750"/>
                            </p:stCondLst>
                            <p:childTnLst>
                              <p:par>
                                <p:cTn id="67" presetID="22" presetClass="entr" presetSubtype="2" fill="hold" grpId="0" nodeType="afterEffect">
                                  <p:stCondLst>
                                    <p:cond delay="0"/>
                                  </p:stCondLst>
                                  <p:childTnLst>
                                    <p:set>
                                      <p:cBhvr>
                                        <p:cTn id="68" dur="1" fill="hold">
                                          <p:stCondLst>
                                            <p:cond delay="0"/>
                                          </p:stCondLst>
                                        </p:cTn>
                                        <p:tgtEl>
                                          <p:spTgt spid="466"/>
                                        </p:tgtEl>
                                        <p:attrNameLst>
                                          <p:attrName>style.visibility</p:attrName>
                                        </p:attrNameLst>
                                      </p:cBhvr>
                                      <p:to>
                                        <p:strVal val="visible"/>
                                      </p:to>
                                    </p:set>
                                    <p:animEffect transition="in" filter="wipe(right)">
                                      <p:cBhvr>
                                        <p:cTn id="69" dur="250"/>
                                        <p:tgtEl>
                                          <p:spTgt spid="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 grpId="0" animBg="1"/>
      <p:bldP spid="456" grpId="0"/>
      <p:bldP spid="457" grpId="0"/>
      <p:bldP spid="458" grpId="0"/>
      <p:bldP spid="460" grpId="0"/>
      <p:bldP spid="461" grpId="0"/>
      <p:bldP spid="462" grpId="0"/>
      <p:bldP spid="464" grpId="0"/>
      <p:bldP spid="465" grpId="0"/>
      <p:bldP spid="466"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กลุ่ม 16"/>
          <p:cNvGrpSpPr/>
          <p:nvPr/>
        </p:nvGrpSpPr>
        <p:grpSpPr>
          <a:xfrm>
            <a:off x="9005888" y="5716588"/>
            <a:ext cx="3308349" cy="3751263"/>
            <a:chOff x="8929688" y="5988051"/>
            <a:chExt cx="3308349" cy="3751263"/>
          </a:xfrm>
        </p:grpSpPr>
        <p:grpSp>
          <p:nvGrpSpPr>
            <p:cNvPr id="13" name="กลุ่ม 12"/>
            <p:cNvGrpSpPr/>
            <p:nvPr/>
          </p:nvGrpSpPr>
          <p:grpSpPr>
            <a:xfrm>
              <a:off x="8929688" y="5988051"/>
              <a:ext cx="3244850" cy="3751263"/>
              <a:chOff x="8929688" y="5988051"/>
              <a:chExt cx="3244850" cy="3751263"/>
            </a:xfrm>
          </p:grpSpPr>
          <p:sp>
            <p:nvSpPr>
              <p:cNvPr id="5" name="Freeform 8"/>
              <p:cNvSpPr>
                <a:spLocks/>
              </p:cNvSpPr>
              <p:nvPr/>
            </p:nvSpPr>
            <p:spPr bwMode="auto">
              <a:xfrm>
                <a:off x="8929688" y="5988051"/>
                <a:ext cx="3244850" cy="3751263"/>
              </a:xfrm>
              <a:custGeom>
                <a:avLst/>
                <a:gdLst>
                  <a:gd name="T0" fmla="*/ 2044 w 2044"/>
                  <a:gd name="T1" fmla="*/ 1774 h 2363"/>
                  <a:gd name="T2" fmla="*/ 1027 w 2044"/>
                  <a:gd name="T3" fmla="*/ 2363 h 2363"/>
                  <a:gd name="T4" fmla="*/ 0 w 2044"/>
                  <a:gd name="T5" fmla="*/ 1774 h 2363"/>
                  <a:gd name="T6" fmla="*/ 0 w 2044"/>
                  <a:gd name="T7" fmla="*/ 598 h 2363"/>
                  <a:gd name="T8" fmla="*/ 1027 w 2044"/>
                  <a:gd name="T9" fmla="*/ 0 h 2363"/>
                  <a:gd name="T10" fmla="*/ 2044 w 2044"/>
                  <a:gd name="T11" fmla="*/ 598 h 2363"/>
                  <a:gd name="T12" fmla="*/ 2044 w 2044"/>
                  <a:gd name="T13" fmla="*/ 1774 h 2363"/>
                </a:gdLst>
                <a:ahLst/>
                <a:cxnLst>
                  <a:cxn ang="0">
                    <a:pos x="T0" y="T1"/>
                  </a:cxn>
                  <a:cxn ang="0">
                    <a:pos x="T2" y="T3"/>
                  </a:cxn>
                  <a:cxn ang="0">
                    <a:pos x="T4" y="T5"/>
                  </a:cxn>
                  <a:cxn ang="0">
                    <a:pos x="T6" y="T7"/>
                  </a:cxn>
                  <a:cxn ang="0">
                    <a:pos x="T8" y="T9"/>
                  </a:cxn>
                  <a:cxn ang="0">
                    <a:pos x="T10" y="T11"/>
                  </a:cxn>
                  <a:cxn ang="0">
                    <a:pos x="T12" y="T13"/>
                  </a:cxn>
                </a:cxnLst>
                <a:rect l="0" t="0" r="r" b="b"/>
                <a:pathLst>
                  <a:path w="2044" h="2363">
                    <a:moveTo>
                      <a:pt x="2044" y="1774"/>
                    </a:moveTo>
                    <a:lnTo>
                      <a:pt x="1027" y="2363"/>
                    </a:lnTo>
                    <a:lnTo>
                      <a:pt x="0" y="1774"/>
                    </a:lnTo>
                    <a:lnTo>
                      <a:pt x="0" y="598"/>
                    </a:lnTo>
                    <a:lnTo>
                      <a:pt x="1027" y="0"/>
                    </a:lnTo>
                    <a:lnTo>
                      <a:pt x="2044" y="598"/>
                    </a:lnTo>
                    <a:lnTo>
                      <a:pt x="2044" y="177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Oval 11"/>
              <p:cNvSpPr>
                <a:spLocks noChangeArrowheads="1"/>
              </p:cNvSpPr>
              <p:nvPr/>
            </p:nvSpPr>
            <p:spPr bwMode="auto">
              <a:xfrm>
                <a:off x="9942513" y="6510338"/>
                <a:ext cx="1250950" cy="124936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6" name="TextBox 65"/>
            <p:cNvSpPr txBox="1"/>
            <p:nvPr/>
          </p:nvSpPr>
          <p:spPr bwMode="auto">
            <a:xfrm>
              <a:off x="8993187" y="8055114"/>
              <a:ext cx="3244850"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Partners</a:t>
              </a:r>
              <a:endParaRPr lang="id-ID" sz="4000" b="1" dirty="0">
                <a:solidFill>
                  <a:schemeClr val="bg1"/>
                </a:solidFill>
                <a:latin typeface="Lato" pitchFamily="34" charset="0"/>
                <a:ea typeface="Lato" pitchFamily="34" charset="0"/>
                <a:cs typeface="Lato" pitchFamily="34" charset="0"/>
              </a:endParaRPr>
            </a:p>
          </p:txBody>
        </p:sp>
        <p:grpSp>
          <p:nvGrpSpPr>
            <p:cNvPr id="69" name="กลุ่ม 68"/>
            <p:cNvGrpSpPr/>
            <p:nvPr/>
          </p:nvGrpSpPr>
          <p:grpSpPr>
            <a:xfrm>
              <a:off x="10244138" y="6842126"/>
              <a:ext cx="647700" cy="552450"/>
              <a:chOff x="17753013" y="5292725"/>
              <a:chExt cx="647700" cy="552450"/>
            </a:xfrm>
            <a:solidFill>
              <a:schemeClr val="accent3"/>
            </a:solidFill>
          </p:grpSpPr>
          <p:sp>
            <p:nvSpPr>
              <p:cNvPr id="70"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1"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2"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9" name="กลุ่ม 18"/>
          <p:cNvGrpSpPr/>
          <p:nvPr/>
        </p:nvGrpSpPr>
        <p:grpSpPr>
          <a:xfrm>
            <a:off x="10626072" y="8643937"/>
            <a:ext cx="3272490" cy="3751263"/>
            <a:chOff x="10549872" y="8915400"/>
            <a:chExt cx="3272490" cy="3751263"/>
          </a:xfrm>
        </p:grpSpPr>
        <p:grpSp>
          <p:nvGrpSpPr>
            <p:cNvPr id="15" name="กลุ่ม 14"/>
            <p:cNvGrpSpPr/>
            <p:nvPr/>
          </p:nvGrpSpPr>
          <p:grpSpPr>
            <a:xfrm>
              <a:off x="10561637" y="8915400"/>
              <a:ext cx="3260725" cy="3751263"/>
              <a:chOff x="10561637" y="8915400"/>
              <a:chExt cx="3260725" cy="3751263"/>
            </a:xfrm>
          </p:grpSpPr>
          <p:sp>
            <p:nvSpPr>
              <p:cNvPr id="10" name="Freeform 13"/>
              <p:cNvSpPr>
                <a:spLocks/>
              </p:cNvSpPr>
              <p:nvPr/>
            </p:nvSpPr>
            <p:spPr bwMode="auto">
              <a:xfrm>
                <a:off x="10561637" y="8915400"/>
                <a:ext cx="3260725" cy="3751263"/>
              </a:xfrm>
              <a:custGeom>
                <a:avLst/>
                <a:gdLst>
                  <a:gd name="T0" fmla="*/ 2054 w 2054"/>
                  <a:gd name="T1" fmla="*/ 1775 h 2363"/>
                  <a:gd name="T2" fmla="*/ 1027 w 2054"/>
                  <a:gd name="T3" fmla="*/ 2363 h 2363"/>
                  <a:gd name="T4" fmla="*/ 0 w 2054"/>
                  <a:gd name="T5" fmla="*/ 1775 h 2363"/>
                  <a:gd name="T6" fmla="*/ 0 w 2054"/>
                  <a:gd name="T7" fmla="*/ 588 h 2363"/>
                  <a:gd name="T8" fmla="*/ 1027 w 2054"/>
                  <a:gd name="T9" fmla="*/ 0 h 2363"/>
                  <a:gd name="T10" fmla="*/ 2054 w 2054"/>
                  <a:gd name="T11" fmla="*/ 588 h 2363"/>
                  <a:gd name="T12" fmla="*/ 2054 w 2054"/>
                  <a:gd name="T13" fmla="*/ 1775 h 2363"/>
                </a:gdLst>
                <a:ahLst/>
                <a:cxnLst>
                  <a:cxn ang="0">
                    <a:pos x="T0" y="T1"/>
                  </a:cxn>
                  <a:cxn ang="0">
                    <a:pos x="T2" y="T3"/>
                  </a:cxn>
                  <a:cxn ang="0">
                    <a:pos x="T4" y="T5"/>
                  </a:cxn>
                  <a:cxn ang="0">
                    <a:pos x="T6" y="T7"/>
                  </a:cxn>
                  <a:cxn ang="0">
                    <a:pos x="T8" y="T9"/>
                  </a:cxn>
                  <a:cxn ang="0">
                    <a:pos x="T10" y="T11"/>
                  </a:cxn>
                  <a:cxn ang="0">
                    <a:pos x="T12" y="T13"/>
                  </a:cxn>
                </a:cxnLst>
                <a:rect l="0" t="0" r="r" b="b"/>
                <a:pathLst>
                  <a:path w="2054" h="2363">
                    <a:moveTo>
                      <a:pt x="2054" y="1775"/>
                    </a:moveTo>
                    <a:lnTo>
                      <a:pt x="1027" y="2363"/>
                    </a:lnTo>
                    <a:lnTo>
                      <a:pt x="0" y="1775"/>
                    </a:lnTo>
                    <a:lnTo>
                      <a:pt x="0" y="588"/>
                    </a:lnTo>
                    <a:lnTo>
                      <a:pt x="1027" y="0"/>
                    </a:lnTo>
                    <a:lnTo>
                      <a:pt x="2054" y="588"/>
                    </a:lnTo>
                    <a:lnTo>
                      <a:pt x="2054" y="1775"/>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1" name="Oval 14"/>
              <p:cNvSpPr>
                <a:spLocks noChangeArrowheads="1"/>
              </p:cNvSpPr>
              <p:nvPr/>
            </p:nvSpPr>
            <p:spPr bwMode="auto">
              <a:xfrm>
                <a:off x="11590337" y="9601200"/>
                <a:ext cx="1250950" cy="124936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8" name="TextBox 67"/>
            <p:cNvSpPr txBox="1"/>
            <p:nvPr/>
          </p:nvSpPr>
          <p:spPr bwMode="auto">
            <a:xfrm>
              <a:off x="10549872" y="11125200"/>
              <a:ext cx="3244850"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Success</a:t>
              </a:r>
              <a:endParaRPr lang="id-ID" sz="4000" b="1" dirty="0">
                <a:solidFill>
                  <a:schemeClr val="bg1"/>
                </a:solidFill>
                <a:latin typeface="Lato" pitchFamily="34" charset="0"/>
                <a:ea typeface="Lato" pitchFamily="34" charset="0"/>
                <a:cs typeface="Lato" pitchFamily="34" charset="0"/>
              </a:endParaRPr>
            </a:p>
          </p:txBody>
        </p:sp>
        <p:grpSp>
          <p:nvGrpSpPr>
            <p:cNvPr id="73" name="กลุ่ม 72"/>
            <p:cNvGrpSpPr/>
            <p:nvPr/>
          </p:nvGrpSpPr>
          <p:grpSpPr>
            <a:xfrm>
              <a:off x="11872259" y="9973468"/>
              <a:ext cx="600075" cy="504825"/>
              <a:chOff x="14419263" y="7734300"/>
              <a:chExt cx="600075" cy="504825"/>
            </a:xfrm>
            <a:solidFill>
              <a:schemeClr val="accent6"/>
            </a:solidFill>
          </p:grpSpPr>
          <p:sp>
            <p:nvSpPr>
              <p:cNvPr id="74" name="Freeform 105"/>
              <p:cNvSpPr>
                <a:spLocks/>
              </p:cNvSpPr>
              <p:nvPr/>
            </p:nvSpPr>
            <p:spPr bwMode="auto">
              <a:xfrm>
                <a:off x="14905038" y="821055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 name="Freeform 106"/>
              <p:cNvSpPr>
                <a:spLocks/>
              </p:cNvSpPr>
              <p:nvPr/>
            </p:nvSpPr>
            <p:spPr bwMode="auto">
              <a:xfrm>
                <a:off x="14743113" y="8210550"/>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6" name="Freeform 107"/>
              <p:cNvSpPr>
                <a:spLocks/>
              </p:cNvSpPr>
              <p:nvPr/>
            </p:nvSpPr>
            <p:spPr bwMode="auto">
              <a:xfrm>
                <a:off x="14581188" y="8210550"/>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7" name="Freeform 108"/>
              <p:cNvSpPr>
                <a:spLocks/>
              </p:cNvSpPr>
              <p:nvPr/>
            </p:nvSpPr>
            <p:spPr bwMode="auto">
              <a:xfrm>
                <a:off x="14905038" y="816292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 name="Freeform 109"/>
              <p:cNvSpPr>
                <a:spLocks/>
              </p:cNvSpPr>
              <p:nvPr/>
            </p:nvSpPr>
            <p:spPr bwMode="auto">
              <a:xfrm>
                <a:off x="14743113" y="8162925"/>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 name="Freeform 110"/>
              <p:cNvSpPr>
                <a:spLocks/>
              </p:cNvSpPr>
              <p:nvPr/>
            </p:nvSpPr>
            <p:spPr bwMode="auto">
              <a:xfrm>
                <a:off x="14581188" y="816292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 name="Freeform 111"/>
              <p:cNvSpPr>
                <a:spLocks/>
              </p:cNvSpPr>
              <p:nvPr/>
            </p:nvSpPr>
            <p:spPr bwMode="auto">
              <a:xfrm>
                <a:off x="14905038" y="81057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 name="Freeform 112"/>
              <p:cNvSpPr>
                <a:spLocks/>
              </p:cNvSpPr>
              <p:nvPr/>
            </p:nvSpPr>
            <p:spPr bwMode="auto">
              <a:xfrm>
                <a:off x="14743113" y="8105775"/>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 name="Freeform 113"/>
              <p:cNvSpPr>
                <a:spLocks/>
              </p:cNvSpPr>
              <p:nvPr/>
            </p:nvSpPr>
            <p:spPr bwMode="auto">
              <a:xfrm>
                <a:off x="14581188" y="8105775"/>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 name="Freeform 114"/>
              <p:cNvSpPr>
                <a:spLocks/>
              </p:cNvSpPr>
              <p:nvPr/>
            </p:nvSpPr>
            <p:spPr bwMode="auto">
              <a:xfrm>
                <a:off x="14905038" y="805815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Freeform 115"/>
              <p:cNvSpPr>
                <a:spLocks/>
              </p:cNvSpPr>
              <p:nvPr/>
            </p:nvSpPr>
            <p:spPr bwMode="auto">
              <a:xfrm>
                <a:off x="14743113" y="8058150"/>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 name="Freeform 116"/>
              <p:cNvSpPr>
                <a:spLocks/>
              </p:cNvSpPr>
              <p:nvPr/>
            </p:nvSpPr>
            <p:spPr bwMode="auto">
              <a:xfrm>
                <a:off x="14581188" y="8058150"/>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 name="Freeform 117"/>
              <p:cNvSpPr>
                <a:spLocks/>
              </p:cNvSpPr>
              <p:nvPr/>
            </p:nvSpPr>
            <p:spPr bwMode="auto">
              <a:xfrm>
                <a:off x="14905038" y="800100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 name="Freeform 118"/>
              <p:cNvSpPr>
                <a:spLocks/>
              </p:cNvSpPr>
              <p:nvPr/>
            </p:nvSpPr>
            <p:spPr bwMode="auto">
              <a:xfrm>
                <a:off x="14743113" y="8001000"/>
                <a:ext cx="123825" cy="28575"/>
              </a:xfrm>
              <a:custGeom>
                <a:avLst/>
                <a:gdLst>
                  <a:gd name="T0" fmla="*/ 2 w 13"/>
                  <a:gd name="T1" fmla="*/ 0 h 3"/>
                  <a:gd name="T2" fmla="*/ 12 w 13"/>
                  <a:gd name="T3" fmla="*/ 0 h 3"/>
                  <a:gd name="T4" fmla="*/ 13 w 13"/>
                  <a:gd name="T5" fmla="*/ 1 h 3"/>
                  <a:gd name="T6" fmla="*/ 12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1"/>
                    </a:cubicBezTo>
                    <a:cubicBezTo>
                      <a:pt x="13" y="2"/>
                      <a:pt x="13" y="3"/>
                      <a:pt x="12" y="3"/>
                    </a:cubicBezTo>
                    <a:cubicBezTo>
                      <a:pt x="2" y="3"/>
                      <a:pt x="2" y="3"/>
                      <a:pt x="2" y="3"/>
                    </a:cubicBezTo>
                    <a:cubicBezTo>
                      <a:pt x="1" y="3"/>
                      <a:pt x="0" y="2"/>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 name="Freeform 119"/>
              <p:cNvSpPr>
                <a:spLocks/>
              </p:cNvSpPr>
              <p:nvPr/>
            </p:nvSpPr>
            <p:spPr bwMode="auto">
              <a:xfrm>
                <a:off x="14581188" y="8001000"/>
                <a:ext cx="133350" cy="28575"/>
              </a:xfrm>
              <a:custGeom>
                <a:avLst/>
                <a:gdLst>
                  <a:gd name="T0" fmla="*/ 1 w 14"/>
                  <a:gd name="T1" fmla="*/ 0 h 3"/>
                  <a:gd name="T2" fmla="*/ 12 w 14"/>
                  <a:gd name="T3" fmla="*/ 0 h 3"/>
                  <a:gd name="T4" fmla="*/ 14 w 14"/>
                  <a:gd name="T5" fmla="*/ 1 h 3"/>
                  <a:gd name="T6" fmla="*/ 12 w 14"/>
                  <a:gd name="T7" fmla="*/ 3 h 3"/>
                  <a:gd name="T8" fmla="*/ 1 w 14"/>
                  <a:gd name="T9" fmla="*/ 3 h 3"/>
                  <a:gd name="T10" fmla="*/ 0 w 14"/>
                  <a:gd name="T11" fmla="*/ 1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1"/>
                    </a:cubicBezTo>
                    <a:cubicBezTo>
                      <a:pt x="14" y="2"/>
                      <a:pt x="13" y="3"/>
                      <a:pt x="12" y="3"/>
                    </a:cubicBezTo>
                    <a:cubicBezTo>
                      <a:pt x="1" y="3"/>
                      <a:pt x="1" y="3"/>
                      <a:pt x="1" y="3"/>
                    </a:cubicBezTo>
                    <a:cubicBezTo>
                      <a:pt x="1" y="3"/>
                      <a:pt x="0" y="2"/>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 name="Freeform 120"/>
              <p:cNvSpPr>
                <a:spLocks/>
              </p:cNvSpPr>
              <p:nvPr/>
            </p:nvSpPr>
            <p:spPr bwMode="auto">
              <a:xfrm>
                <a:off x="14905038" y="795337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 name="Freeform 121"/>
              <p:cNvSpPr>
                <a:spLocks/>
              </p:cNvSpPr>
              <p:nvPr/>
            </p:nvSpPr>
            <p:spPr bwMode="auto">
              <a:xfrm>
                <a:off x="14581188" y="795337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 name="Freeform 122"/>
              <p:cNvSpPr>
                <a:spLocks/>
              </p:cNvSpPr>
              <p:nvPr/>
            </p:nvSpPr>
            <p:spPr bwMode="auto">
              <a:xfrm>
                <a:off x="14905038"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 name="Freeform 123"/>
              <p:cNvSpPr>
                <a:spLocks/>
              </p:cNvSpPr>
              <p:nvPr/>
            </p:nvSpPr>
            <p:spPr bwMode="auto">
              <a:xfrm>
                <a:off x="14905038" y="784860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 name="Freeform 124"/>
              <p:cNvSpPr>
                <a:spLocks/>
              </p:cNvSpPr>
              <p:nvPr/>
            </p:nvSpPr>
            <p:spPr bwMode="auto">
              <a:xfrm>
                <a:off x="14905038"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 name="Freeform 125"/>
              <p:cNvSpPr>
                <a:spLocks/>
              </p:cNvSpPr>
              <p:nvPr/>
            </p:nvSpPr>
            <p:spPr bwMode="auto">
              <a:xfrm>
                <a:off x="14419263" y="8210550"/>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 name="Freeform 126"/>
              <p:cNvSpPr>
                <a:spLocks/>
              </p:cNvSpPr>
              <p:nvPr/>
            </p:nvSpPr>
            <p:spPr bwMode="auto">
              <a:xfrm>
                <a:off x="14419263" y="8162925"/>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 name="Freeform 127"/>
              <p:cNvSpPr>
                <a:spLocks/>
              </p:cNvSpPr>
              <p:nvPr/>
            </p:nvSpPr>
            <p:spPr bwMode="auto">
              <a:xfrm>
                <a:off x="14419263" y="8105775"/>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 name="Freeform 128"/>
              <p:cNvSpPr>
                <a:spLocks/>
              </p:cNvSpPr>
              <p:nvPr/>
            </p:nvSpPr>
            <p:spPr bwMode="auto">
              <a:xfrm>
                <a:off x="14419263" y="8058150"/>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 name="Freeform 129"/>
              <p:cNvSpPr>
                <a:spLocks/>
              </p:cNvSpPr>
              <p:nvPr/>
            </p:nvSpPr>
            <p:spPr bwMode="auto">
              <a:xfrm>
                <a:off x="14419263" y="8001000"/>
                <a:ext cx="123825" cy="28575"/>
              </a:xfrm>
              <a:custGeom>
                <a:avLst/>
                <a:gdLst>
                  <a:gd name="T0" fmla="*/ 2 w 13"/>
                  <a:gd name="T1" fmla="*/ 0 h 3"/>
                  <a:gd name="T2" fmla="*/ 11 w 13"/>
                  <a:gd name="T3" fmla="*/ 0 h 3"/>
                  <a:gd name="T4" fmla="*/ 13 w 13"/>
                  <a:gd name="T5" fmla="*/ 1 h 3"/>
                  <a:gd name="T6" fmla="*/ 11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1"/>
                    </a:cubicBezTo>
                    <a:cubicBezTo>
                      <a:pt x="13" y="2"/>
                      <a:pt x="12" y="3"/>
                      <a:pt x="11" y="3"/>
                    </a:cubicBezTo>
                    <a:cubicBezTo>
                      <a:pt x="2" y="3"/>
                      <a:pt x="2" y="3"/>
                      <a:pt x="2" y="3"/>
                    </a:cubicBezTo>
                    <a:cubicBezTo>
                      <a:pt x="1" y="3"/>
                      <a:pt x="0" y="2"/>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 name="Freeform 130"/>
              <p:cNvSpPr>
                <a:spLocks/>
              </p:cNvSpPr>
              <p:nvPr/>
            </p:nvSpPr>
            <p:spPr bwMode="auto">
              <a:xfrm>
                <a:off x="14590713"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 name="Freeform 131"/>
              <p:cNvSpPr>
                <a:spLocks/>
              </p:cNvSpPr>
              <p:nvPr/>
            </p:nvSpPr>
            <p:spPr bwMode="auto">
              <a:xfrm>
                <a:off x="14590713" y="78390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 name="Freeform 132"/>
              <p:cNvSpPr>
                <a:spLocks/>
              </p:cNvSpPr>
              <p:nvPr/>
            </p:nvSpPr>
            <p:spPr bwMode="auto">
              <a:xfrm>
                <a:off x="14590713"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 name="Freeform 133"/>
              <p:cNvSpPr>
                <a:spLocks/>
              </p:cNvSpPr>
              <p:nvPr/>
            </p:nvSpPr>
            <p:spPr bwMode="auto">
              <a:xfrm>
                <a:off x="14590713" y="773430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6" name="กลุ่ม 15"/>
          <p:cNvGrpSpPr/>
          <p:nvPr/>
        </p:nvGrpSpPr>
        <p:grpSpPr>
          <a:xfrm>
            <a:off x="10715626" y="2819400"/>
            <a:ext cx="3244850" cy="3751263"/>
            <a:chOff x="10639426" y="3090863"/>
            <a:chExt cx="3244850" cy="3751263"/>
          </a:xfrm>
        </p:grpSpPr>
        <p:grpSp>
          <p:nvGrpSpPr>
            <p:cNvPr id="12" name="กลุ่ม 11"/>
            <p:cNvGrpSpPr/>
            <p:nvPr/>
          </p:nvGrpSpPr>
          <p:grpSpPr>
            <a:xfrm>
              <a:off x="10639426" y="3090863"/>
              <a:ext cx="3244850" cy="3751263"/>
              <a:chOff x="10639426" y="3090863"/>
              <a:chExt cx="3244850" cy="3751263"/>
            </a:xfrm>
          </p:grpSpPr>
          <p:sp>
            <p:nvSpPr>
              <p:cNvPr id="4" name="Freeform 7"/>
              <p:cNvSpPr>
                <a:spLocks/>
              </p:cNvSpPr>
              <p:nvPr/>
            </p:nvSpPr>
            <p:spPr bwMode="auto">
              <a:xfrm>
                <a:off x="10639426" y="3090863"/>
                <a:ext cx="3244850" cy="3751263"/>
              </a:xfrm>
              <a:custGeom>
                <a:avLst/>
                <a:gdLst>
                  <a:gd name="T0" fmla="*/ 2044 w 2044"/>
                  <a:gd name="T1" fmla="*/ 1775 h 2363"/>
                  <a:gd name="T2" fmla="*/ 1027 w 2044"/>
                  <a:gd name="T3" fmla="*/ 2363 h 2363"/>
                  <a:gd name="T4" fmla="*/ 0 w 2044"/>
                  <a:gd name="T5" fmla="*/ 1775 h 2363"/>
                  <a:gd name="T6" fmla="*/ 0 w 2044"/>
                  <a:gd name="T7" fmla="*/ 588 h 2363"/>
                  <a:gd name="T8" fmla="*/ 1027 w 2044"/>
                  <a:gd name="T9" fmla="*/ 0 h 2363"/>
                  <a:gd name="T10" fmla="*/ 2044 w 2044"/>
                  <a:gd name="T11" fmla="*/ 588 h 2363"/>
                  <a:gd name="T12" fmla="*/ 2044 w 2044"/>
                  <a:gd name="T13" fmla="*/ 1775 h 2363"/>
                </a:gdLst>
                <a:ahLst/>
                <a:cxnLst>
                  <a:cxn ang="0">
                    <a:pos x="T0" y="T1"/>
                  </a:cxn>
                  <a:cxn ang="0">
                    <a:pos x="T2" y="T3"/>
                  </a:cxn>
                  <a:cxn ang="0">
                    <a:pos x="T4" y="T5"/>
                  </a:cxn>
                  <a:cxn ang="0">
                    <a:pos x="T6" y="T7"/>
                  </a:cxn>
                  <a:cxn ang="0">
                    <a:pos x="T8" y="T9"/>
                  </a:cxn>
                  <a:cxn ang="0">
                    <a:pos x="T10" y="T11"/>
                  </a:cxn>
                  <a:cxn ang="0">
                    <a:pos x="T12" y="T13"/>
                  </a:cxn>
                </a:cxnLst>
                <a:rect l="0" t="0" r="r" b="b"/>
                <a:pathLst>
                  <a:path w="2044" h="2363">
                    <a:moveTo>
                      <a:pt x="2044" y="1775"/>
                    </a:moveTo>
                    <a:lnTo>
                      <a:pt x="1027" y="2363"/>
                    </a:lnTo>
                    <a:lnTo>
                      <a:pt x="0" y="1775"/>
                    </a:lnTo>
                    <a:lnTo>
                      <a:pt x="0" y="588"/>
                    </a:lnTo>
                    <a:lnTo>
                      <a:pt x="1027" y="0"/>
                    </a:lnTo>
                    <a:lnTo>
                      <a:pt x="2044" y="588"/>
                    </a:lnTo>
                    <a:lnTo>
                      <a:pt x="2044" y="177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 name="Oval 10"/>
              <p:cNvSpPr>
                <a:spLocks noChangeArrowheads="1"/>
              </p:cNvSpPr>
              <p:nvPr/>
            </p:nvSpPr>
            <p:spPr bwMode="auto">
              <a:xfrm>
                <a:off x="11652251" y="3740151"/>
                <a:ext cx="1250950" cy="124936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4" name="TextBox 63"/>
            <p:cNvSpPr txBox="1"/>
            <p:nvPr/>
          </p:nvSpPr>
          <p:spPr bwMode="auto">
            <a:xfrm>
              <a:off x="10639426" y="5181600"/>
              <a:ext cx="3244850"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Business</a:t>
              </a:r>
              <a:endParaRPr lang="id-ID" sz="4000" b="1" dirty="0">
                <a:solidFill>
                  <a:schemeClr val="bg1"/>
                </a:solidFill>
                <a:latin typeface="Lato" pitchFamily="34" charset="0"/>
                <a:ea typeface="Lato" pitchFamily="34" charset="0"/>
                <a:cs typeface="Lato" pitchFamily="34" charset="0"/>
              </a:endParaRPr>
            </a:p>
          </p:txBody>
        </p:sp>
        <p:sp>
          <p:nvSpPr>
            <p:cNvPr id="103" name="Freeform 134"/>
            <p:cNvSpPr>
              <a:spLocks noEditPoints="1"/>
            </p:cNvSpPr>
            <p:nvPr/>
          </p:nvSpPr>
          <p:spPr bwMode="auto">
            <a:xfrm>
              <a:off x="11972926" y="4060032"/>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18" name="กลุ่ม 17"/>
          <p:cNvGrpSpPr/>
          <p:nvPr/>
        </p:nvGrpSpPr>
        <p:grpSpPr>
          <a:xfrm>
            <a:off x="12316483" y="5748338"/>
            <a:ext cx="3274355" cy="3751263"/>
            <a:chOff x="12240283" y="6019801"/>
            <a:chExt cx="3274355" cy="3751263"/>
          </a:xfrm>
        </p:grpSpPr>
        <p:grpSp>
          <p:nvGrpSpPr>
            <p:cNvPr id="14" name="กลุ่ม 13"/>
            <p:cNvGrpSpPr/>
            <p:nvPr/>
          </p:nvGrpSpPr>
          <p:grpSpPr>
            <a:xfrm>
              <a:off x="12269788" y="6019801"/>
              <a:ext cx="3244850" cy="3751263"/>
              <a:chOff x="12269788" y="6019801"/>
              <a:chExt cx="3244850" cy="3751263"/>
            </a:xfrm>
          </p:grpSpPr>
          <p:sp>
            <p:nvSpPr>
              <p:cNvPr id="6" name="Freeform 9"/>
              <p:cNvSpPr>
                <a:spLocks/>
              </p:cNvSpPr>
              <p:nvPr/>
            </p:nvSpPr>
            <p:spPr bwMode="auto">
              <a:xfrm>
                <a:off x="12269788" y="6019801"/>
                <a:ext cx="3244850" cy="3751263"/>
              </a:xfrm>
              <a:custGeom>
                <a:avLst/>
                <a:gdLst>
                  <a:gd name="T0" fmla="*/ 2044 w 2044"/>
                  <a:gd name="T1" fmla="*/ 1764 h 2363"/>
                  <a:gd name="T2" fmla="*/ 1017 w 2044"/>
                  <a:gd name="T3" fmla="*/ 2363 h 2363"/>
                  <a:gd name="T4" fmla="*/ 0 w 2044"/>
                  <a:gd name="T5" fmla="*/ 1764 h 2363"/>
                  <a:gd name="T6" fmla="*/ 0 w 2044"/>
                  <a:gd name="T7" fmla="*/ 588 h 2363"/>
                  <a:gd name="T8" fmla="*/ 1017 w 2044"/>
                  <a:gd name="T9" fmla="*/ 0 h 2363"/>
                  <a:gd name="T10" fmla="*/ 2044 w 2044"/>
                  <a:gd name="T11" fmla="*/ 588 h 2363"/>
                  <a:gd name="T12" fmla="*/ 2044 w 2044"/>
                  <a:gd name="T13" fmla="*/ 1764 h 2363"/>
                </a:gdLst>
                <a:ahLst/>
                <a:cxnLst>
                  <a:cxn ang="0">
                    <a:pos x="T0" y="T1"/>
                  </a:cxn>
                  <a:cxn ang="0">
                    <a:pos x="T2" y="T3"/>
                  </a:cxn>
                  <a:cxn ang="0">
                    <a:pos x="T4" y="T5"/>
                  </a:cxn>
                  <a:cxn ang="0">
                    <a:pos x="T6" y="T7"/>
                  </a:cxn>
                  <a:cxn ang="0">
                    <a:pos x="T8" y="T9"/>
                  </a:cxn>
                  <a:cxn ang="0">
                    <a:pos x="T10" y="T11"/>
                  </a:cxn>
                  <a:cxn ang="0">
                    <a:pos x="T12" y="T13"/>
                  </a:cxn>
                </a:cxnLst>
                <a:rect l="0" t="0" r="r" b="b"/>
                <a:pathLst>
                  <a:path w="2044" h="2363">
                    <a:moveTo>
                      <a:pt x="2044" y="1764"/>
                    </a:moveTo>
                    <a:lnTo>
                      <a:pt x="1017" y="2363"/>
                    </a:lnTo>
                    <a:lnTo>
                      <a:pt x="0" y="1764"/>
                    </a:lnTo>
                    <a:lnTo>
                      <a:pt x="0" y="588"/>
                    </a:lnTo>
                    <a:lnTo>
                      <a:pt x="1017" y="0"/>
                    </a:lnTo>
                    <a:lnTo>
                      <a:pt x="2044" y="588"/>
                    </a:lnTo>
                    <a:lnTo>
                      <a:pt x="2044" y="176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9" name="Oval 12"/>
              <p:cNvSpPr>
                <a:spLocks noChangeArrowheads="1"/>
              </p:cNvSpPr>
              <p:nvPr/>
            </p:nvSpPr>
            <p:spPr bwMode="auto">
              <a:xfrm>
                <a:off x="13282613" y="6510338"/>
                <a:ext cx="1250950" cy="124936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7" name="TextBox 66"/>
            <p:cNvSpPr txBox="1"/>
            <p:nvPr/>
          </p:nvSpPr>
          <p:spPr bwMode="auto">
            <a:xfrm>
              <a:off x="12240283" y="8060369"/>
              <a:ext cx="3244850"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Finance</a:t>
              </a:r>
              <a:endParaRPr lang="id-ID" sz="4000" b="1" dirty="0">
                <a:solidFill>
                  <a:schemeClr val="bg1"/>
                </a:solidFill>
                <a:latin typeface="Lato" pitchFamily="34" charset="0"/>
                <a:ea typeface="Lato" pitchFamily="34" charset="0"/>
                <a:cs typeface="Lato" pitchFamily="34" charset="0"/>
              </a:endParaRPr>
            </a:p>
          </p:txBody>
        </p:sp>
        <p:grpSp>
          <p:nvGrpSpPr>
            <p:cNvPr id="104" name="กลุ่ม 103"/>
            <p:cNvGrpSpPr/>
            <p:nvPr/>
          </p:nvGrpSpPr>
          <p:grpSpPr>
            <a:xfrm>
              <a:off x="13603288" y="6920706"/>
              <a:ext cx="609600" cy="428625"/>
              <a:chOff x="19057938" y="7772400"/>
              <a:chExt cx="609600" cy="428625"/>
            </a:xfrm>
            <a:solidFill>
              <a:schemeClr val="accent2"/>
            </a:solidFill>
          </p:grpSpPr>
          <p:sp>
            <p:nvSpPr>
              <p:cNvPr id="105" name="Freeform 158"/>
              <p:cNvSpPr>
                <a:spLocks noEditPoints="1"/>
              </p:cNvSpPr>
              <p:nvPr/>
            </p:nvSpPr>
            <p:spPr bwMode="auto">
              <a:xfrm>
                <a:off x="19057938" y="7772400"/>
                <a:ext cx="609600" cy="428625"/>
              </a:xfrm>
              <a:custGeom>
                <a:avLst/>
                <a:gdLst>
                  <a:gd name="T0" fmla="*/ 64 w 64"/>
                  <a:gd name="T1" fmla="*/ 13 h 45"/>
                  <a:gd name="T2" fmla="*/ 64 w 64"/>
                  <a:gd name="T3" fmla="*/ 8 h 45"/>
                  <a:gd name="T4" fmla="*/ 57 w 64"/>
                  <a:gd name="T5" fmla="*/ 0 h 45"/>
                  <a:gd name="T6" fmla="*/ 7 w 64"/>
                  <a:gd name="T7" fmla="*/ 0 h 45"/>
                  <a:gd name="T8" fmla="*/ 0 w 64"/>
                  <a:gd name="T9" fmla="*/ 8 h 45"/>
                  <a:gd name="T10" fmla="*/ 0 w 64"/>
                  <a:gd name="T11" fmla="*/ 38 h 45"/>
                  <a:gd name="T12" fmla="*/ 7 w 64"/>
                  <a:gd name="T13" fmla="*/ 45 h 45"/>
                  <a:gd name="T14" fmla="*/ 57 w 64"/>
                  <a:gd name="T15" fmla="*/ 45 h 45"/>
                  <a:gd name="T16" fmla="*/ 64 w 64"/>
                  <a:gd name="T17" fmla="*/ 38 h 45"/>
                  <a:gd name="T18" fmla="*/ 64 w 64"/>
                  <a:gd name="T19" fmla="*/ 25 h 45"/>
                  <a:gd name="T20" fmla="*/ 64 w 64"/>
                  <a:gd name="T21" fmla="*/ 25 h 45"/>
                  <a:gd name="T22" fmla="*/ 64 w 64"/>
                  <a:gd name="T23" fmla="*/ 13 h 45"/>
                  <a:gd name="T24" fmla="*/ 64 w 64"/>
                  <a:gd name="T25" fmla="*/ 13 h 45"/>
                  <a:gd name="T26" fmla="*/ 3 w 64"/>
                  <a:gd name="T27" fmla="*/ 23 h 45"/>
                  <a:gd name="T28" fmla="*/ 3 w 64"/>
                  <a:gd name="T29" fmla="*/ 14 h 45"/>
                  <a:gd name="T30" fmla="*/ 61 w 64"/>
                  <a:gd name="T31" fmla="*/ 14 h 45"/>
                  <a:gd name="T32" fmla="*/ 61 w 64"/>
                  <a:gd name="T33" fmla="*/ 23 h 45"/>
                  <a:gd name="T34" fmla="*/ 3 w 64"/>
                  <a:gd name="T35" fmla="*/ 23 h 45"/>
                  <a:gd name="T36" fmla="*/ 7 w 64"/>
                  <a:gd name="T37" fmla="*/ 3 h 45"/>
                  <a:gd name="T38" fmla="*/ 57 w 64"/>
                  <a:gd name="T39" fmla="*/ 3 h 45"/>
                  <a:gd name="T40" fmla="*/ 61 w 64"/>
                  <a:gd name="T41" fmla="*/ 8 h 45"/>
                  <a:gd name="T42" fmla="*/ 61 w 64"/>
                  <a:gd name="T43" fmla="*/ 11 h 45"/>
                  <a:gd name="T44" fmla="*/ 3 w 64"/>
                  <a:gd name="T45" fmla="*/ 11 h 45"/>
                  <a:gd name="T46" fmla="*/ 3 w 64"/>
                  <a:gd name="T47" fmla="*/ 8 h 45"/>
                  <a:gd name="T48" fmla="*/ 7 w 64"/>
                  <a:gd name="T49" fmla="*/ 3 h 45"/>
                  <a:gd name="T50" fmla="*/ 57 w 64"/>
                  <a:gd name="T51" fmla="*/ 42 h 45"/>
                  <a:gd name="T52" fmla="*/ 7 w 64"/>
                  <a:gd name="T53" fmla="*/ 42 h 45"/>
                  <a:gd name="T54" fmla="*/ 3 w 64"/>
                  <a:gd name="T55" fmla="*/ 38 h 45"/>
                  <a:gd name="T56" fmla="*/ 3 w 64"/>
                  <a:gd name="T57" fmla="*/ 26 h 45"/>
                  <a:gd name="T58" fmla="*/ 61 w 64"/>
                  <a:gd name="T59" fmla="*/ 26 h 45"/>
                  <a:gd name="T60" fmla="*/ 61 w 64"/>
                  <a:gd name="T61" fmla="*/ 38 h 45"/>
                  <a:gd name="T62" fmla="*/ 57 w 64"/>
                  <a:gd name="T6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5">
                    <a:moveTo>
                      <a:pt x="64" y="13"/>
                    </a:moveTo>
                    <a:cubicBezTo>
                      <a:pt x="64" y="8"/>
                      <a:pt x="64" y="8"/>
                      <a:pt x="64" y="8"/>
                    </a:cubicBezTo>
                    <a:cubicBezTo>
                      <a:pt x="64" y="3"/>
                      <a:pt x="61" y="0"/>
                      <a:pt x="57" y="0"/>
                    </a:cubicBezTo>
                    <a:cubicBezTo>
                      <a:pt x="7" y="0"/>
                      <a:pt x="7" y="0"/>
                      <a:pt x="7" y="0"/>
                    </a:cubicBezTo>
                    <a:cubicBezTo>
                      <a:pt x="3" y="0"/>
                      <a:pt x="0" y="3"/>
                      <a:pt x="0" y="8"/>
                    </a:cubicBezTo>
                    <a:cubicBezTo>
                      <a:pt x="0" y="38"/>
                      <a:pt x="0" y="38"/>
                      <a:pt x="0" y="38"/>
                    </a:cubicBezTo>
                    <a:cubicBezTo>
                      <a:pt x="0" y="42"/>
                      <a:pt x="3" y="45"/>
                      <a:pt x="7" y="45"/>
                    </a:cubicBezTo>
                    <a:cubicBezTo>
                      <a:pt x="57" y="45"/>
                      <a:pt x="57" y="45"/>
                      <a:pt x="57" y="45"/>
                    </a:cubicBezTo>
                    <a:cubicBezTo>
                      <a:pt x="61" y="45"/>
                      <a:pt x="64" y="42"/>
                      <a:pt x="64" y="38"/>
                    </a:cubicBezTo>
                    <a:cubicBezTo>
                      <a:pt x="64" y="25"/>
                      <a:pt x="64" y="25"/>
                      <a:pt x="64" y="25"/>
                    </a:cubicBezTo>
                    <a:cubicBezTo>
                      <a:pt x="64" y="25"/>
                      <a:pt x="64" y="25"/>
                      <a:pt x="64" y="25"/>
                    </a:cubicBezTo>
                    <a:cubicBezTo>
                      <a:pt x="64" y="13"/>
                      <a:pt x="64" y="13"/>
                      <a:pt x="64" y="13"/>
                    </a:cubicBezTo>
                    <a:cubicBezTo>
                      <a:pt x="64" y="13"/>
                      <a:pt x="64" y="13"/>
                      <a:pt x="64" y="13"/>
                    </a:cubicBezTo>
                    <a:close/>
                    <a:moveTo>
                      <a:pt x="3" y="23"/>
                    </a:moveTo>
                    <a:cubicBezTo>
                      <a:pt x="3" y="14"/>
                      <a:pt x="3" y="14"/>
                      <a:pt x="3" y="14"/>
                    </a:cubicBezTo>
                    <a:cubicBezTo>
                      <a:pt x="61" y="14"/>
                      <a:pt x="61" y="14"/>
                      <a:pt x="61" y="14"/>
                    </a:cubicBezTo>
                    <a:cubicBezTo>
                      <a:pt x="61" y="23"/>
                      <a:pt x="61" y="23"/>
                      <a:pt x="61" y="23"/>
                    </a:cubicBezTo>
                    <a:lnTo>
                      <a:pt x="3" y="23"/>
                    </a:lnTo>
                    <a:close/>
                    <a:moveTo>
                      <a:pt x="7" y="3"/>
                    </a:moveTo>
                    <a:cubicBezTo>
                      <a:pt x="57" y="3"/>
                      <a:pt x="57" y="3"/>
                      <a:pt x="57" y="3"/>
                    </a:cubicBezTo>
                    <a:cubicBezTo>
                      <a:pt x="59" y="3"/>
                      <a:pt x="61" y="5"/>
                      <a:pt x="61" y="8"/>
                    </a:cubicBezTo>
                    <a:cubicBezTo>
                      <a:pt x="61" y="11"/>
                      <a:pt x="61" y="11"/>
                      <a:pt x="61" y="11"/>
                    </a:cubicBezTo>
                    <a:cubicBezTo>
                      <a:pt x="3" y="11"/>
                      <a:pt x="3" y="11"/>
                      <a:pt x="3" y="11"/>
                    </a:cubicBezTo>
                    <a:cubicBezTo>
                      <a:pt x="3" y="8"/>
                      <a:pt x="3" y="8"/>
                      <a:pt x="3" y="8"/>
                    </a:cubicBezTo>
                    <a:cubicBezTo>
                      <a:pt x="3" y="5"/>
                      <a:pt x="5" y="3"/>
                      <a:pt x="7" y="3"/>
                    </a:cubicBezTo>
                    <a:close/>
                    <a:moveTo>
                      <a:pt x="57" y="42"/>
                    </a:moveTo>
                    <a:cubicBezTo>
                      <a:pt x="7" y="42"/>
                      <a:pt x="7" y="42"/>
                      <a:pt x="7" y="42"/>
                    </a:cubicBezTo>
                    <a:cubicBezTo>
                      <a:pt x="5" y="42"/>
                      <a:pt x="3" y="40"/>
                      <a:pt x="3" y="38"/>
                    </a:cubicBezTo>
                    <a:cubicBezTo>
                      <a:pt x="3" y="26"/>
                      <a:pt x="3" y="26"/>
                      <a:pt x="3" y="26"/>
                    </a:cubicBezTo>
                    <a:cubicBezTo>
                      <a:pt x="61" y="26"/>
                      <a:pt x="61" y="26"/>
                      <a:pt x="61" y="26"/>
                    </a:cubicBezTo>
                    <a:cubicBezTo>
                      <a:pt x="61" y="38"/>
                      <a:pt x="61" y="38"/>
                      <a:pt x="61" y="38"/>
                    </a:cubicBezTo>
                    <a:cubicBezTo>
                      <a:pt x="61" y="40"/>
                      <a:pt x="59" y="42"/>
                      <a:pt x="5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 name="Freeform 159"/>
              <p:cNvSpPr>
                <a:spLocks/>
              </p:cNvSpPr>
              <p:nvPr/>
            </p:nvSpPr>
            <p:spPr bwMode="auto">
              <a:xfrm>
                <a:off x="19115088" y="7934325"/>
                <a:ext cx="152400" cy="28575"/>
              </a:xfrm>
              <a:custGeom>
                <a:avLst/>
                <a:gdLst>
                  <a:gd name="T0" fmla="*/ 14 w 16"/>
                  <a:gd name="T1" fmla="*/ 0 h 3"/>
                  <a:gd name="T2" fmla="*/ 2 w 16"/>
                  <a:gd name="T3" fmla="*/ 0 h 3"/>
                  <a:gd name="T4" fmla="*/ 0 w 16"/>
                  <a:gd name="T5" fmla="*/ 1 h 3"/>
                  <a:gd name="T6" fmla="*/ 2 w 16"/>
                  <a:gd name="T7" fmla="*/ 3 h 3"/>
                  <a:gd name="T8" fmla="*/ 14 w 16"/>
                  <a:gd name="T9" fmla="*/ 3 h 3"/>
                  <a:gd name="T10" fmla="*/ 16 w 16"/>
                  <a:gd name="T11" fmla="*/ 1 h 3"/>
                  <a:gd name="T12" fmla="*/ 14 w 1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4" y="0"/>
                    </a:moveTo>
                    <a:cubicBezTo>
                      <a:pt x="2" y="0"/>
                      <a:pt x="2" y="0"/>
                      <a:pt x="2" y="0"/>
                    </a:cubicBezTo>
                    <a:cubicBezTo>
                      <a:pt x="1" y="0"/>
                      <a:pt x="0" y="0"/>
                      <a:pt x="0" y="1"/>
                    </a:cubicBezTo>
                    <a:cubicBezTo>
                      <a:pt x="0" y="2"/>
                      <a:pt x="1" y="3"/>
                      <a:pt x="2" y="3"/>
                    </a:cubicBezTo>
                    <a:cubicBezTo>
                      <a:pt x="14" y="3"/>
                      <a:pt x="14" y="3"/>
                      <a:pt x="14" y="3"/>
                    </a:cubicBezTo>
                    <a:cubicBezTo>
                      <a:pt x="15" y="3"/>
                      <a:pt x="16" y="2"/>
                      <a:pt x="16" y="1"/>
                    </a:cubicBezTo>
                    <a:cubicBezTo>
                      <a:pt x="16" y="0"/>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 name="Freeform 160"/>
              <p:cNvSpPr>
                <a:spLocks/>
              </p:cNvSpPr>
              <p:nvPr/>
            </p:nvSpPr>
            <p:spPr bwMode="auto">
              <a:xfrm>
                <a:off x="19296063" y="7934325"/>
                <a:ext cx="142875" cy="28575"/>
              </a:xfrm>
              <a:custGeom>
                <a:avLst/>
                <a:gdLst>
                  <a:gd name="T0" fmla="*/ 14 w 15"/>
                  <a:gd name="T1" fmla="*/ 0 h 3"/>
                  <a:gd name="T2" fmla="*/ 1 w 15"/>
                  <a:gd name="T3" fmla="*/ 0 h 3"/>
                  <a:gd name="T4" fmla="*/ 0 w 15"/>
                  <a:gd name="T5" fmla="*/ 1 h 3"/>
                  <a:gd name="T6" fmla="*/ 1 w 15"/>
                  <a:gd name="T7" fmla="*/ 3 h 3"/>
                  <a:gd name="T8" fmla="*/ 14 w 15"/>
                  <a:gd name="T9" fmla="*/ 3 h 3"/>
                  <a:gd name="T10" fmla="*/ 15 w 15"/>
                  <a:gd name="T11" fmla="*/ 1 h 3"/>
                  <a:gd name="T12" fmla="*/ 14 w 1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5" h="3">
                    <a:moveTo>
                      <a:pt x="14" y="0"/>
                    </a:moveTo>
                    <a:cubicBezTo>
                      <a:pt x="1" y="0"/>
                      <a:pt x="1" y="0"/>
                      <a:pt x="1" y="0"/>
                    </a:cubicBezTo>
                    <a:cubicBezTo>
                      <a:pt x="0" y="0"/>
                      <a:pt x="0" y="0"/>
                      <a:pt x="0" y="1"/>
                    </a:cubicBezTo>
                    <a:cubicBezTo>
                      <a:pt x="0" y="2"/>
                      <a:pt x="0" y="3"/>
                      <a:pt x="1" y="3"/>
                    </a:cubicBezTo>
                    <a:cubicBezTo>
                      <a:pt x="14" y="3"/>
                      <a:pt x="14" y="3"/>
                      <a:pt x="14" y="3"/>
                    </a:cubicBezTo>
                    <a:cubicBezTo>
                      <a:pt x="14" y="3"/>
                      <a:pt x="15" y="2"/>
                      <a:pt x="15" y="1"/>
                    </a:cubicBezTo>
                    <a:cubicBezTo>
                      <a:pt x="15" y="0"/>
                      <a:pt x="14"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 name="Freeform 161"/>
              <p:cNvSpPr>
                <a:spLocks/>
              </p:cNvSpPr>
              <p:nvPr/>
            </p:nvSpPr>
            <p:spPr bwMode="auto">
              <a:xfrm>
                <a:off x="19477038" y="7934325"/>
                <a:ext cx="76200" cy="28575"/>
              </a:xfrm>
              <a:custGeom>
                <a:avLst/>
                <a:gdLst>
                  <a:gd name="T0" fmla="*/ 7 w 8"/>
                  <a:gd name="T1" fmla="*/ 0 h 3"/>
                  <a:gd name="T2" fmla="*/ 2 w 8"/>
                  <a:gd name="T3" fmla="*/ 0 h 3"/>
                  <a:gd name="T4" fmla="*/ 0 w 8"/>
                  <a:gd name="T5" fmla="*/ 1 h 3"/>
                  <a:gd name="T6" fmla="*/ 2 w 8"/>
                  <a:gd name="T7" fmla="*/ 3 h 3"/>
                  <a:gd name="T8" fmla="*/ 7 w 8"/>
                  <a:gd name="T9" fmla="*/ 3 h 3"/>
                  <a:gd name="T10" fmla="*/ 8 w 8"/>
                  <a:gd name="T11" fmla="*/ 1 h 3"/>
                  <a:gd name="T12" fmla="*/ 7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7" y="0"/>
                    </a:moveTo>
                    <a:cubicBezTo>
                      <a:pt x="2" y="0"/>
                      <a:pt x="2" y="0"/>
                      <a:pt x="2" y="0"/>
                    </a:cubicBezTo>
                    <a:cubicBezTo>
                      <a:pt x="1" y="0"/>
                      <a:pt x="0" y="0"/>
                      <a:pt x="0" y="1"/>
                    </a:cubicBezTo>
                    <a:cubicBezTo>
                      <a:pt x="0" y="2"/>
                      <a:pt x="1" y="3"/>
                      <a:pt x="2" y="3"/>
                    </a:cubicBezTo>
                    <a:cubicBezTo>
                      <a:pt x="7" y="3"/>
                      <a:pt x="7" y="3"/>
                      <a:pt x="7" y="3"/>
                    </a:cubicBezTo>
                    <a:cubicBezTo>
                      <a:pt x="8" y="3"/>
                      <a:pt x="8" y="2"/>
                      <a:pt x="8" y="1"/>
                    </a:cubicBezTo>
                    <a:cubicBezTo>
                      <a:pt x="8" y="0"/>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30" name="ตัวเชื่อมต่อตรง 237"/>
          <p:cNvCxnSpPr/>
          <p:nvPr/>
        </p:nvCxnSpPr>
        <p:spPr>
          <a:xfrm>
            <a:off x="4846637" y="3919537"/>
            <a:ext cx="5768975" cy="1344543"/>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1" name="TextBox 31"/>
          <p:cNvSpPr txBox="1">
            <a:spLocks noChangeArrowheads="1"/>
          </p:cNvSpPr>
          <p:nvPr/>
        </p:nvSpPr>
        <p:spPr bwMode="auto">
          <a:xfrm>
            <a:off x="2463613" y="3767137"/>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5"/>
                </a:solidFill>
                <a:latin typeface="Lato Black" pitchFamily="34" charset="0"/>
                <a:ea typeface="Lato Black" pitchFamily="34" charset="0"/>
                <a:cs typeface="Lato Black" pitchFamily="34" charset="0"/>
              </a:rPr>
              <a:t>35%</a:t>
            </a:r>
            <a:endParaRPr lang="id-ID" sz="5400" b="1" dirty="0">
              <a:solidFill>
                <a:schemeClr val="accent5"/>
              </a:solidFill>
              <a:latin typeface="Lato Black" pitchFamily="34" charset="0"/>
              <a:ea typeface="Lato Black" pitchFamily="34" charset="0"/>
              <a:cs typeface="Lato Black" pitchFamily="34" charset="0"/>
            </a:endParaRPr>
          </a:p>
        </p:txBody>
      </p:sp>
      <p:sp>
        <p:nvSpPr>
          <p:cNvPr id="132" name="TextBox 131"/>
          <p:cNvSpPr txBox="1"/>
          <p:nvPr/>
        </p:nvSpPr>
        <p:spPr>
          <a:xfrm>
            <a:off x="2332037" y="4641578"/>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33" name="ตัวเชื่อมต่อตรง 237"/>
          <p:cNvCxnSpPr/>
          <p:nvPr/>
        </p:nvCxnSpPr>
        <p:spPr>
          <a:xfrm rot="10800000" flipV="1">
            <a:off x="14983328" y="4224337"/>
            <a:ext cx="4569909" cy="2014538"/>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4" name="TextBox 31"/>
          <p:cNvSpPr txBox="1">
            <a:spLocks noChangeArrowheads="1"/>
          </p:cNvSpPr>
          <p:nvPr/>
        </p:nvSpPr>
        <p:spPr bwMode="auto">
          <a:xfrm>
            <a:off x="19633530" y="3995737"/>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400" b="1" dirty="0">
                <a:solidFill>
                  <a:schemeClr val="accent2"/>
                </a:solidFill>
                <a:latin typeface="Lato Black" pitchFamily="34" charset="0"/>
                <a:ea typeface="Lato Black" pitchFamily="34" charset="0"/>
                <a:cs typeface="Lato Black" pitchFamily="34" charset="0"/>
              </a:rPr>
              <a:t>49%</a:t>
            </a:r>
            <a:endParaRPr lang="id-ID" sz="5400" b="1" dirty="0">
              <a:solidFill>
                <a:schemeClr val="accent2"/>
              </a:solidFill>
              <a:latin typeface="Lato Black" pitchFamily="34" charset="0"/>
              <a:ea typeface="Lato Black" pitchFamily="34" charset="0"/>
              <a:cs typeface="Lato Black" pitchFamily="34" charset="0"/>
            </a:endParaRPr>
          </a:p>
        </p:txBody>
      </p:sp>
      <p:sp>
        <p:nvSpPr>
          <p:cNvPr id="135" name="TextBox 134"/>
          <p:cNvSpPr txBox="1"/>
          <p:nvPr/>
        </p:nvSpPr>
        <p:spPr>
          <a:xfrm>
            <a:off x="18658275" y="4842508"/>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36" name="ตัวเชื่อมต่อตรง 237"/>
          <p:cNvCxnSpPr/>
          <p:nvPr/>
        </p:nvCxnSpPr>
        <p:spPr>
          <a:xfrm>
            <a:off x="4694237" y="7257861"/>
            <a:ext cx="4235451" cy="1129284"/>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37" name="TextBox 31"/>
          <p:cNvSpPr txBox="1">
            <a:spLocks noChangeArrowheads="1"/>
          </p:cNvSpPr>
          <p:nvPr/>
        </p:nvSpPr>
        <p:spPr bwMode="auto">
          <a:xfrm>
            <a:off x="2518989" y="7213606"/>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3"/>
                </a:solidFill>
                <a:latin typeface="Lato Black" pitchFamily="34" charset="0"/>
                <a:ea typeface="Lato Black" pitchFamily="34" charset="0"/>
                <a:cs typeface="Lato Black" pitchFamily="34" charset="0"/>
              </a:rPr>
              <a:t>58%</a:t>
            </a:r>
            <a:endParaRPr lang="id-ID" sz="5400" b="1" dirty="0">
              <a:solidFill>
                <a:schemeClr val="accent3"/>
              </a:solidFill>
              <a:latin typeface="Lato Black" pitchFamily="34" charset="0"/>
              <a:ea typeface="Lato Black" pitchFamily="34" charset="0"/>
              <a:cs typeface="Lato Black" pitchFamily="34" charset="0"/>
            </a:endParaRPr>
          </a:p>
        </p:txBody>
      </p:sp>
      <p:sp>
        <p:nvSpPr>
          <p:cNvPr id="138" name="TextBox 137"/>
          <p:cNvSpPr txBox="1"/>
          <p:nvPr/>
        </p:nvSpPr>
        <p:spPr>
          <a:xfrm>
            <a:off x="2387413" y="8088047"/>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cxnSp>
        <p:nvCxnSpPr>
          <p:cNvPr id="139" name="ตัวเชื่อมต่อตรง 237"/>
          <p:cNvCxnSpPr/>
          <p:nvPr/>
        </p:nvCxnSpPr>
        <p:spPr>
          <a:xfrm rot="10800000" flipV="1">
            <a:off x="13984288" y="7653336"/>
            <a:ext cx="5466088" cy="2553494"/>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40" name="TextBox 31"/>
          <p:cNvSpPr txBox="1">
            <a:spLocks noChangeArrowheads="1"/>
          </p:cNvSpPr>
          <p:nvPr/>
        </p:nvSpPr>
        <p:spPr bwMode="auto">
          <a:xfrm>
            <a:off x="19572675" y="7424737"/>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400" b="1" dirty="0">
                <a:solidFill>
                  <a:schemeClr val="accent6"/>
                </a:solidFill>
                <a:latin typeface="Lato Black" pitchFamily="34" charset="0"/>
                <a:ea typeface="Lato Black" pitchFamily="34" charset="0"/>
                <a:cs typeface="Lato Black" pitchFamily="34" charset="0"/>
              </a:rPr>
              <a:t>84%</a:t>
            </a:r>
            <a:endParaRPr lang="id-ID" sz="5400" b="1" dirty="0">
              <a:solidFill>
                <a:schemeClr val="accent6"/>
              </a:solidFill>
              <a:latin typeface="Lato Black" pitchFamily="34" charset="0"/>
              <a:ea typeface="Lato Black" pitchFamily="34" charset="0"/>
              <a:cs typeface="Lato Black" pitchFamily="34" charset="0"/>
            </a:endParaRPr>
          </a:p>
        </p:txBody>
      </p:sp>
      <p:sp>
        <p:nvSpPr>
          <p:cNvPr id="141" name="TextBox 140"/>
          <p:cNvSpPr txBox="1"/>
          <p:nvPr/>
        </p:nvSpPr>
        <p:spPr>
          <a:xfrm>
            <a:off x="18597420" y="8271508"/>
            <a:ext cx="3413655" cy="1698890"/>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109" name="Group 108"/>
          <p:cNvGrpSpPr/>
          <p:nvPr/>
        </p:nvGrpSpPr>
        <p:grpSpPr>
          <a:xfrm>
            <a:off x="9342437" y="0"/>
            <a:ext cx="5121981" cy="1859280"/>
            <a:chOff x="9266237" y="-30479"/>
            <a:chExt cx="5121981" cy="1859280"/>
          </a:xfrm>
        </p:grpSpPr>
        <p:sp>
          <p:nvSpPr>
            <p:cNvPr id="110"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11" name="TextBox 110"/>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112" name="กลุ่ม 1"/>
            <p:cNvGrpSpPr/>
            <p:nvPr/>
          </p:nvGrpSpPr>
          <p:grpSpPr>
            <a:xfrm>
              <a:off x="10629638" y="960536"/>
              <a:ext cx="2675199" cy="191868"/>
              <a:chOff x="731836" y="7607630"/>
              <a:chExt cx="3043601" cy="240970"/>
            </a:xfrm>
          </p:grpSpPr>
          <p:sp>
            <p:nvSpPr>
              <p:cNvPr id="113"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4"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5"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6"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7"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355983222"/>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down)">
                                      <p:cBhvr>
                                        <p:cTn id="11" dur="500"/>
                                        <p:tgtEl>
                                          <p:spTgt spid="17"/>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wipe(down)">
                                      <p:cBhvr>
                                        <p:cTn id="15" dur="500"/>
                                        <p:tgtEl>
                                          <p:spTgt spid="1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down)">
                                      <p:cBhvr>
                                        <p:cTn id="19" dur="500"/>
                                        <p:tgtEl>
                                          <p:spTgt spid="19"/>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30"/>
                                        </p:tgtEl>
                                        <p:attrNameLst>
                                          <p:attrName>style.visibility</p:attrName>
                                        </p:attrNameLst>
                                      </p:cBhvr>
                                      <p:to>
                                        <p:strVal val="visible"/>
                                      </p:to>
                                    </p:set>
                                    <p:animEffect transition="in" filter="wipe(right)">
                                      <p:cBhvr>
                                        <p:cTn id="23" dur="500"/>
                                        <p:tgtEl>
                                          <p:spTgt spid="130"/>
                                        </p:tgtEl>
                                      </p:cBhvr>
                                    </p:animEffect>
                                  </p:childTnLst>
                                </p:cTn>
                              </p:par>
                            </p:childTnLst>
                          </p:cTn>
                        </p:par>
                        <p:par>
                          <p:cTn id="24" fill="hold">
                            <p:stCondLst>
                              <p:cond delay="2500"/>
                            </p:stCondLst>
                            <p:childTnLst>
                              <p:par>
                                <p:cTn id="25" presetID="16" presetClass="entr" presetSubtype="21" fill="hold" grpId="0" nodeType="afterEffect">
                                  <p:stCondLst>
                                    <p:cond delay="0"/>
                                  </p:stCondLst>
                                  <p:childTnLst>
                                    <p:set>
                                      <p:cBhvr>
                                        <p:cTn id="26" dur="1" fill="hold">
                                          <p:stCondLst>
                                            <p:cond delay="0"/>
                                          </p:stCondLst>
                                        </p:cTn>
                                        <p:tgtEl>
                                          <p:spTgt spid="131"/>
                                        </p:tgtEl>
                                        <p:attrNameLst>
                                          <p:attrName>style.visibility</p:attrName>
                                        </p:attrNameLst>
                                      </p:cBhvr>
                                      <p:to>
                                        <p:strVal val="visible"/>
                                      </p:to>
                                    </p:set>
                                    <p:animEffect transition="in" filter="barn(inVertical)">
                                      <p:cBhvr>
                                        <p:cTn id="27" dur="500"/>
                                        <p:tgtEl>
                                          <p:spTgt spid="131"/>
                                        </p:tgtEl>
                                      </p:cBhvr>
                                    </p:animEffect>
                                  </p:childTnLst>
                                </p:cTn>
                              </p:par>
                            </p:childTnLst>
                          </p:cTn>
                        </p:par>
                        <p:par>
                          <p:cTn id="28" fill="hold">
                            <p:stCondLst>
                              <p:cond delay="3000"/>
                            </p:stCondLst>
                            <p:childTnLst>
                              <p:par>
                                <p:cTn id="29" presetID="16" presetClass="entr" presetSubtype="21" fill="hold" grpId="0" nodeType="afterEffect">
                                  <p:stCondLst>
                                    <p:cond delay="0"/>
                                  </p:stCondLst>
                                  <p:childTnLst>
                                    <p:set>
                                      <p:cBhvr>
                                        <p:cTn id="30" dur="1" fill="hold">
                                          <p:stCondLst>
                                            <p:cond delay="0"/>
                                          </p:stCondLst>
                                        </p:cTn>
                                        <p:tgtEl>
                                          <p:spTgt spid="132"/>
                                        </p:tgtEl>
                                        <p:attrNameLst>
                                          <p:attrName>style.visibility</p:attrName>
                                        </p:attrNameLst>
                                      </p:cBhvr>
                                      <p:to>
                                        <p:strVal val="visible"/>
                                      </p:to>
                                    </p:set>
                                    <p:animEffect transition="in" filter="barn(inVertical)">
                                      <p:cBhvr>
                                        <p:cTn id="31" dur="500"/>
                                        <p:tgtEl>
                                          <p:spTgt spid="132"/>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133"/>
                                        </p:tgtEl>
                                        <p:attrNameLst>
                                          <p:attrName>style.visibility</p:attrName>
                                        </p:attrNameLst>
                                      </p:cBhvr>
                                      <p:to>
                                        <p:strVal val="visible"/>
                                      </p:to>
                                    </p:set>
                                    <p:animEffect transition="in" filter="wipe(left)">
                                      <p:cBhvr>
                                        <p:cTn id="35" dur="500"/>
                                        <p:tgtEl>
                                          <p:spTgt spid="133"/>
                                        </p:tgtEl>
                                      </p:cBhvr>
                                    </p:animEffect>
                                  </p:childTnLst>
                                </p:cTn>
                              </p:par>
                            </p:childTnLst>
                          </p:cTn>
                        </p:par>
                        <p:par>
                          <p:cTn id="36" fill="hold">
                            <p:stCondLst>
                              <p:cond delay="4000"/>
                            </p:stCondLst>
                            <p:childTnLst>
                              <p:par>
                                <p:cTn id="37" presetID="16" presetClass="entr" presetSubtype="21" fill="hold" grpId="0" nodeType="afterEffect">
                                  <p:stCondLst>
                                    <p:cond delay="0"/>
                                  </p:stCondLst>
                                  <p:childTnLst>
                                    <p:set>
                                      <p:cBhvr>
                                        <p:cTn id="38" dur="1" fill="hold">
                                          <p:stCondLst>
                                            <p:cond delay="0"/>
                                          </p:stCondLst>
                                        </p:cTn>
                                        <p:tgtEl>
                                          <p:spTgt spid="134"/>
                                        </p:tgtEl>
                                        <p:attrNameLst>
                                          <p:attrName>style.visibility</p:attrName>
                                        </p:attrNameLst>
                                      </p:cBhvr>
                                      <p:to>
                                        <p:strVal val="visible"/>
                                      </p:to>
                                    </p:set>
                                    <p:animEffect transition="in" filter="barn(inVertical)">
                                      <p:cBhvr>
                                        <p:cTn id="39" dur="500"/>
                                        <p:tgtEl>
                                          <p:spTgt spid="134"/>
                                        </p:tgtEl>
                                      </p:cBhvr>
                                    </p:animEffect>
                                  </p:childTnLst>
                                </p:cTn>
                              </p:par>
                            </p:childTnLst>
                          </p:cTn>
                        </p:par>
                        <p:par>
                          <p:cTn id="40" fill="hold">
                            <p:stCondLst>
                              <p:cond delay="4500"/>
                            </p:stCondLst>
                            <p:childTnLst>
                              <p:par>
                                <p:cTn id="41" presetID="16" presetClass="entr" presetSubtype="21" fill="hold" grpId="0" nodeType="afterEffect">
                                  <p:stCondLst>
                                    <p:cond delay="0"/>
                                  </p:stCondLst>
                                  <p:childTnLst>
                                    <p:set>
                                      <p:cBhvr>
                                        <p:cTn id="42" dur="1" fill="hold">
                                          <p:stCondLst>
                                            <p:cond delay="0"/>
                                          </p:stCondLst>
                                        </p:cTn>
                                        <p:tgtEl>
                                          <p:spTgt spid="135"/>
                                        </p:tgtEl>
                                        <p:attrNameLst>
                                          <p:attrName>style.visibility</p:attrName>
                                        </p:attrNameLst>
                                      </p:cBhvr>
                                      <p:to>
                                        <p:strVal val="visible"/>
                                      </p:to>
                                    </p:set>
                                    <p:animEffect transition="in" filter="barn(inVertical)">
                                      <p:cBhvr>
                                        <p:cTn id="43" dur="500"/>
                                        <p:tgtEl>
                                          <p:spTgt spid="135"/>
                                        </p:tgtEl>
                                      </p:cBhvr>
                                    </p:animEffect>
                                  </p:childTnLst>
                                </p:cTn>
                              </p:par>
                            </p:childTnLst>
                          </p:cTn>
                        </p:par>
                        <p:par>
                          <p:cTn id="44" fill="hold">
                            <p:stCondLst>
                              <p:cond delay="5000"/>
                            </p:stCondLst>
                            <p:childTnLst>
                              <p:par>
                                <p:cTn id="45" presetID="22" presetClass="entr" presetSubtype="2" fill="hold" nodeType="afterEffect">
                                  <p:stCondLst>
                                    <p:cond delay="0"/>
                                  </p:stCondLst>
                                  <p:childTnLst>
                                    <p:set>
                                      <p:cBhvr>
                                        <p:cTn id="46" dur="1" fill="hold">
                                          <p:stCondLst>
                                            <p:cond delay="0"/>
                                          </p:stCondLst>
                                        </p:cTn>
                                        <p:tgtEl>
                                          <p:spTgt spid="136"/>
                                        </p:tgtEl>
                                        <p:attrNameLst>
                                          <p:attrName>style.visibility</p:attrName>
                                        </p:attrNameLst>
                                      </p:cBhvr>
                                      <p:to>
                                        <p:strVal val="visible"/>
                                      </p:to>
                                    </p:set>
                                    <p:animEffect transition="in" filter="wipe(right)">
                                      <p:cBhvr>
                                        <p:cTn id="47" dur="500"/>
                                        <p:tgtEl>
                                          <p:spTgt spid="136"/>
                                        </p:tgtEl>
                                      </p:cBhvr>
                                    </p:animEffect>
                                  </p:childTnLst>
                                </p:cTn>
                              </p:par>
                            </p:childTnLst>
                          </p:cTn>
                        </p:par>
                        <p:par>
                          <p:cTn id="48" fill="hold">
                            <p:stCondLst>
                              <p:cond delay="5500"/>
                            </p:stCondLst>
                            <p:childTnLst>
                              <p:par>
                                <p:cTn id="49" presetID="16" presetClass="entr" presetSubtype="21" fill="hold" grpId="0" nodeType="afterEffect">
                                  <p:stCondLst>
                                    <p:cond delay="0"/>
                                  </p:stCondLst>
                                  <p:childTnLst>
                                    <p:set>
                                      <p:cBhvr>
                                        <p:cTn id="50" dur="1" fill="hold">
                                          <p:stCondLst>
                                            <p:cond delay="0"/>
                                          </p:stCondLst>
                                        </p:cTn>
                                        <p:tgtEl>
                                          <p:spTgt spid="137"/>
                                        </p:tgtEl>
                                        <p:attrNameLst>
                                          <p:attrName>style.visibility</p:attrName>
                                        </p:attrNameLst>
                                      </p:cBhvr>
                                      <p:to>
                                        <p:strVal val="visible"/>
                                      </p:to>
                                    </p:set>
                                    <p:animEffect transition="in" filter="barn(inVertical)">
                                      <p:cBhvr>
                                        <p:cTn id="51" dur="500"/>
                                        <p:tgtEl>
                                          <p:spTgt spid="137"/>
                                        </p:tgtEl>
                                      </p:cBhvr>
                                    </p:animEffect>
                                  </p:childTnLst>
                                </p:cTn>
                              </p:par>
                            </p:childTnLst>
                          </p:cTn>
                        </p:par>
                        <p:par>
                          <p:cTn id="52" fill="hold">
                            <p:stCondLst>
                              <p:cond delay="6000"/>
                            </p:stCondLst>
                            <p:childTnLst>
                              <p:par>
                                <p:cTn id="53" presetID="16" presetClass="entr" presetSubtype="21" fill="hold" grpId="0" nodeType="afterEffect">
                                  <p:stCondLst>
                                    <p:cond delay="0"/>
                                  </p:stCondLst>
                                  <p:childTnLst>
                                    <p:set>
                                      <p:cBhvr>
                                        <p:cTn id="54" dur="1" fill="hold">
                                          <p:stCondLst>
                                            <p:cond delay="0"/>
                                          </p:stCondLst>
                                        </p:cTn>
                                        <p:tgtEl>
                                          <p:spTgt spid="138"/>
                                        </p:tgtEl>
                                        <p:attrNameLst>
                                          <p:attrName>style.visibility</p:attrName>
                                        </p:attrNameLst>
                                      </p:cBhvr>
                                      <p:to>
                                        <p:strVal val="visible"/>
                                      </p:to>
                                    </p:set>
                                    <p:animEffect transition="in" filter="barn(inVertical)">
                                      <p:cBhvr>
                                        <p:cTn id="55" dur="500"/>
                                        <p:tgtEl>
                                          <p:spTgt spid="138"/>
                                        </p:tgtEl>
                                      </p:cBhvr>
                                    </p:animEffect>
                                  </p:childTnLst>
                                </p:cTn>
                              </p:par>
                            </p:childTnLst>
                          </p:cTn>
                        </p:par>
                        <p:par>
                          <p:cTn id="56" fill="hold">
                            <p:stCondLst>
                              <p:cond delay="6500"/>
                            </p:stCondLst>
                            <p:childTnLst>
                              <p:par>
                                <p:cTn id="57" presetID="22" presetClass="entr" presetSubtype="8" fill="hold" nodeType="afterEffect">
                                  <p:stCondLst>
                                    <p:cond delay="0"/>
                                  </p:stCondLst>
                                  <p:childTnLst>
                                    <p:set>
                                      <p:cBhvr>
                                        <p:cTn id="58" dur="1" fill="hold">
                                          <p:stCondLst>
                                            <p:cond delay="0"/>
                                          </p:stCondLst>
                                        </p:cTn>
                                        <p:tgtEl>
                                          <p:spTgt spid="139"/>
                                        </p:tgtEl>
                                        <p:attrNameLst>
                                          <p:attrName>style.visibility</p:attrName>
                                        </p:attrNameLst>
                                      </p:cBhvr>
                                      <p:to>
                                        <p:strVal val="visible"/>
                                      </p:to>
                                    </p:set>
                                    <p:animEffect transition="in" filter="wipe(left)">
                                      <p:cBhvr>
                                        <p:cTn id="59" dur="500"/>
                                        <p:tgtEl>
                                          <p:spTgt spid="139"/>
                                        </p:tgtEl>
                                      </p:cBhvr>
                                    </p:animEffect>
                                  </p:childTnLst>
                                </p:cTn>
                              </p:par>
                            </p:childTnLst>
                          </p:cTn>
                        </p:par>
                        <p:par>
                          <p:cTn id="60" fill="hold">
                            <p:stCondLst>
                              <p:cond delay="7000"/>
                            </p:stCondLst>
                            <p:childTnLst>
                              <p:par>
                                <p:cTn id="61" presetID="16" presetClass="entr" presetSubtype="21" fill="hold" grpId="0" nodeType="afterEffect">
                                  <p:stCondLst>
                                    <p:cond delay="0"/>
                                  </p:stCondLst>
                                  <p:childTnLst>
                                    <p:set>
                                      <p:cBhvr>
                                        <p:cTn id="62" dur="1" fill="hold">
                                          <p:stCondLst>
                                            <p:cond delay="0"/>
                                          </p:stCondLst>
                                        </p:cTn>
                                        <p:tgtEl>
                                          <p:spTgt spid="140"/>
                                        </p:tgtEl>
                                        <p:attrNameLst>
                                          <p:attrName>style.visibility</p:attrName>
                                        </p:attrNameLst>
                                      </p:cBhvr>
                                      <p:to>
                                        <p:strVal val="visible"/>
                                      </p:to>
                                    </p:set>
                                    <p:animEffect transition="in" filter="barn(inVertical)">
                                      <p:cBhvr>
                                        <p:cTn id="63" dur="500"/>
                                        <p:tgtEl>
                                          <p:spTgt spid="140"/>
                                        </p:tgtEl>
                                      </p:cBhvr>
                                    </p:animEffect>
                                  </p:childTnLst>
                                </p:cTn>
                              </p:par>
                            </p:childTnLst>
                          </p:cTn>
                        </p:par>
                        <p:par>
                          <p:cTn id="64" fill="hold">
                            <p:stCondLst>
                              <p:cond delay="7500"/>
                            </p:stCondLst>
                            <p:childTnLst>
                              <p:par>
                                <p:cTn id="65" presetID="16" presetClass="entr" presetSubtype="21" fill="hold" grpId="0" nodeType="afterEffect">
                                  <p:stCondLst>
                                    <p:cond delay="0"/>
                                  </p:stCondLst>
                                  <p:childTnLst>
                                    <p:set>
                                      <p:cBhvr>
                                        <p:cTn id="66" dur="1" fill="hold">
                                          <p:stCondLst>
                                            <p:cond delay="0"/>
                                          </p:stCondLst>
                                        </p:cTn>
                                        <p:tgtEl>
                                          <p:spTgt spid="141"/>
                                        </p:tgtEl>
                                        <p:attrNameLst>
                                          <p:attrName>style.visibility</p:attrName>
                                        </p:attrNameLst>
                                      </p:cBhvr>
                                      <p:to>
                                        <p:strVal val="visible"/>
                                      </p:to>
                                    </p:set>
                                    <p:animEffect transition="in" filter="barn(inVertical)">
                                      <p:cBhvr>
                                        <p:cTn id="67"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P spid="132" grpId="0"/>
      <p:bldP spid="134" grpId="0"/>
      <p:bldP spid="135" grpId="0"/>
      <p:bldP spid="137" grpId="0"/>
      <p:bldP spid="138" grpId="0"/>
      <p:bldP spid="140" grpId="0"/>
      <p:bldP spid="14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342437" y="0"/>
            <a:ext cx="5121981" cy="1859280"/>
            <a:chOff x="9266237" y="-30479"/>
            <a:chExt cx="5121981" cy="1859280"/>
          </a:xfrm>
        </p:grpSpPr>
        <p:sp>
          <p:nvSpPr>
            <p:cNvPr id="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4" name="TextBox 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 name="กลุ่ม 1"/>
            <p:cNvGrpSpPr/>
            <p:nvPr/>
          </p:nvGrpSpPr>
          <p:grpSpPr>
            <a:xfrm>
              <a:off x="10629638" y="960536"/>
              <a:ext cx="2675199" cy="191868"/>
              <a:chOff x="731836" y="7607630"/>
              <a:chExt cx="3043601" cy="240970"/>
            </a:xfrm>
          </p:grpSpPr>
          <p:sp>
            <p:nvSpPr>
              <p:cNvPr id="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grpSp>
        <p:nvGrpSpPr>
          <p:cNvPr id="16" name="Group 15"/>
          <p:cNvGrpSpPr/>
          <p:nvPr/>
        </p:nvGrpSpPr>
        <p:grpSpPr>
          <a:xfrm flipH="1">
            <a:off x="10089268" y="2380425"/>
            <a:ext cx="8564738" cy="2481134"/>
            <a:chOff x="1223719" y="4037259"/>
            <a:chExt cx="8902509" cy="3209614"/>
          </a:xfrm>
        </p:grpSpPr>
        <p:sp>
          <p:nvSpPr>
            <p:cNvPr id="17" name="Freeform 16"/>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18" name="Picture 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19" name="Group 18"/>
          <p:cNvGrpSpPr/>
          <p:nvPr/>
        </p:nvGrpSpPr>
        <p:grpSpPr>
          <a:xfrm>
            <a:off x="5630122" y="4986466"/>
            <a:ext cx="8326470" cy="2481134"/>
            <a:chOff x="1223719" y="4037259"/>
            <a:chExt cx="8902509" cy="3209614"/>
          </a:xfrm>
        </p:grpSpPr>
        <p:sp>
          <p:nvSpPr>
            <p:cNvPr id="20" name="Freeform 19"/>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21" name="Picture 2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22" name="Group 21"/>
          <p:cNvGrpSpPr/>
          <p:nvPr/>
        </p:nvGrpSpPr>
        <p:grpSpPr>
          <a:xfrm flipH="1">
            <a:off x="10089268" y="7577266"/>
            <a:ext cx="8564738" cy="2481134"/>
            <a:chOff x="1223719" y="4037259"/>
            <a:chExt cx="8902509" cy="3209614"/>
          </a:xfrm>
        </p:grpSpPr>
        <p:sp>
          <p:nvSpPr>
            <p:cNvPr id="23" name="Freeform 22"/>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24" name="Picture 2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25" name="Group 24"/>
          <p:cNvGrpSpPr/>
          <p:nvPr/>
        </p:nvGrpSpPr>
        <p:grpSpPr>
          <a:xfrm>
            <a:off x="5630122" y="10244266"/>
            <a:ext cx="8326470" cy="2481134"/>
            <a:chOff x="1223719" y="4037259"/>
            <a:chExt cx="8902509" cy="3209614"/>
          </a:xfrm>
        </p:grpSpPr>
        <p:sp>
          <p:nvSpPr>
            <p:cNvPr id="26" name="Freeform 25"/>
            <p:cNvSpPr>
              <a:spLocks/>
            </p:cNvSpPr>
            <p:nvPr/>
          </p:nvSpPr>
          <p:spPr bwMode="auto">
            <a:xfrm rot="5400000">
              <a:off x="4077274" y="1197918"/>
              <a:ext cx="3209614" cy="8888295"/>
            </a:xfrm>
            <a:custGeom>
              <a:avLst/>
              <a:gdLst>
                <a:gd name="connsiteX0" fmla="*/ 1977647 w 3938581"/>
                <a:gd name="connsiteY0" fmla="*/ 0 h 10907003"/>
                <a:gd name="connsiteX1" fmla="*/ 2133631 w 3938581"/>
                <a:gd name="connsiteY1" fmla="*/ 66849 h 10907003"/>
                <a:gd name="connsiteX2" fmla="*/ 3871731 w 3938581"/>
                <a:gd name="connsiteY2" fmla="*/ 1782626 h 10907003"/>
                <a:gd name="connsiteX3" fmla="*/ 3871731 w 3938581"/>
                <a:gd name="connsiteY3" fmla="*/ 2139151 h 10907003"/>
                <a:gd name="connsiteX4" fmla="*/ 3693465 w 3938581"/>
                <a:gd name="connsiteY4" fmla="*/ 2206000 h 10907003"/>
                <a:gd name="connsiteX5" fmla="*/ 3314648 w 3938581"/>
                <a:gd name="connsiteY5" fmla="*/ 2206000 h 10907003"/>
                <a:gd name="connsiteX6" fmla="*/ 3314648 w 3938581"/>
                <a:gd name="connsiteY6" fmla="*/ 3966343 h 10907003"/>
                <a:gd name="connsiteX7" fmla="*/ 3309382 w 3938581"/>
                <a:gd name="connsiteY7" fmla="*/ 3966343 h 10907003"/>
                <a:gd name="connsiteX8" fmla="*/ 3306584 w 3938581"/>
                <a:gd name="connsiteY8" fmla="*/ 3966343 h 10907003"/>
                <a:gd name="connsiteX9" fmla="*/ 3306584 w 3938581"/>
                <a:gd name="connsiteY9" fmla="*/ 10907003 h 10907003"/>
                <a:gd name="connsiteX10" fmla="*/ 626425 w 3938581"/>
                <a:gd name="connsiteY10" fmla="*/ 10907003 h 10907003"/>
                <a:gd name="connsiteX11" fmla="*/ 626425 w 3938581"/>
                <a:gd name="connsiteY11" fmla="*/ 3966343 h 10907003"/>
                <a:gd name="connsiteX12" fmla="*/ 618363 w 3938581"/>
                <a:gd name="connsiteY12" fmla="*/ 3966343 h 10907003"/>
                <a:gd name="connsiteX13" fmla="*/ 618363 w 3938581"/>
                <a:gd name="connsiteY13" fmla="*/ 2206000 h 10907003"/>
                <a:gd name="connsiteX14" fmla="*/ 261829 w 3938581"/>
                <a:gd name="connsiteY14" fmla="*/ 2206000 h 10907003"/>
                <a:gd name="connsiteX15" fmla="*/ 83563 w 3938581"/>
                <a:gd name="connsiteY15" fmla="*/ 2139151 h 10907003"/>
                <a:gd name="connsiteX16" fmla="*/ 83563 w 3938581"/>
                <a:gd name="connsiteY16" fmla="*/ 1782626 h 10907003"/>
                <a:gd name="connsiteX17" fmla="*/ 1799380 w 3938581"/>
                <a:gd name="connsiteY17" fmla="*/ 66849 h 10907003"/>
                <a:gd name="connsiteX18" fmla="*/ 1977647 w 3938581"/>
                <a:gd name="connsiteY18" fmla="*/ 0 h 1090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38581" h="10907003">
                  <a:moveTo>
                    <a:pt x="1977647" y="0"/>
                  </a:moveTo>
                  <a:cubicBezTo>
                    <a:pt x="2022214" y="0"/>
                    <a:pt x="2089064" y="22283"/>
                    <a:pt x="2133631" y="66849"/>
                  </a:cubicBezTo>
                  <a:cubicBezTo>
                    <a:pt x="2133631" y="66849"/>
                    <a:pt x="2133631" y="66849"/>
                    <a:pt x="3871731" y="1782626"/>
                  </a:cubicBezTo>
                  <a:cubicBezTo>
                    <a:pt x="3960865" y="1894040"/>
                    <a:pt x="3960865" y="2027737"/>
                    <a:pt x="3871731" y="2139151"/>
                  </a:cubicBezTo>
                  <a:cubicBezTo>
                    <a:pt x="3827165" y="2183717"/>
                    <a:pt x="3760315" y="2206000"/>
                    <a:pt x="3693465" y="2206000"/>
                  </a:cubicBezTo>
                  <a:cubicBezTo>
                    <a:pt x="3693465" y="2206000"/>
                    <a:pt x="3693465" y="2206000"/>
                    <a:pt x="3314648" y="2206000"/>
                  </a:cubicBezTo>
                  <a:cubicBezTo>
                    <a:pt x="3314648" y="2206000"/>
                    <a:pt x="3314648" y="2206000"/>
                    <a:pt x="3314648" y="3966343"/>
                  </a:cubicBezTo>
                  <a:cubicBezTo>
                    <a:pt x="3314648" y="3966343"/>
                    <a:pt x="3314648" y="3966343"/>
                    <a:pt x="3309382" y="3966343"/>
                  </a:cubicBezTo>
                  <a:lnTo>
                    <a:pt x="3306584" y="3966343"/>
                  </a:lnTo>
                  <a:lnTo>
                    <a:pt x="3306584" y="10907003"/>
                  </a:lnTo>
                  <a:lnTo>
                    <a:pt x="626425" y="10907003"/>
                  </a:lnTo>
                  <a:lnTo>
                    <a:pt x="626425" y="3966343"/>
                  </a:lnTo>
                  <a:lnTo>
                    <a:pt x="618363" y="3966343"/>
                  </a:lnTo>
                  <a:cubicBezTo>
                    <a:pt x="618363" y="3966343"/>
                    <a:pt x="618363" y="3966343"/>
                    <a:pt x="618363" y="2206000"/>
                  </a:cubicBezTo>
                  <a:cubicBezTo>
                    <a:pt x="618363" y="2206000"/>
                    <a:pt x="618363" y="2206000"/>
                    <a:pt x="261829" y="2206000"/>
                  </a:cubicBezTo>
                  <a:cubicBezTo>
                    <a:pt x="194979" y="2206000"/>
                    <a:pt x="128129" y="2183717"/>
                    <a:pt x="83563" y="2139151"/>
                  </a:cubicBezTo>
                  <a:cubicBezTo>
                    <a:pt x="-27854" y="2027737"/>
                    <a:pt x="-27854" y="1894040"/>
                    <a:pt x="83563" y="1782626"/>
                  </a:cubicBezTo>
                  <a:cubicBezTo>
                    <a:pt x="83563" y="1782626"/>
                    <a:pt x="83563" y="1782626"/>
                    <a:pt x="1799380" y="66849"/>
                  </a:cubicBezTo>
                  <a:cubicBezTo>
                    <a:pt x="1843947" y="22283"/>
                    <a:pt x="1910797" y="0"/>
                    <a:pt x="1977647"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th-TH"/>
            </a:p>
          </p:txBody>
        </p:sp>
        <p:pic>
          <p:nvPicPr>
            <p:cNvPr id="27" name="Picture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23719" y="4577892"/>
              <a:ext cx="4994518" cy="2128346"/>
            </a:xfrm>
            <a:prstGeom prst="rect">
              <a:avLst/>
            </a:prstGeom>
          </p:spPr>
        </p:pic>
      </p:grpSp>
      <p:grpSp>
        <p:nvGrpSpPr>
          <p:cNvPr id="28" name="Group 27"/>
          <p:cNvGrpSpPr/>
          <p:nvPr/>
        </p:nvGrpSpPr>
        <p:grpSpPr>
          <a:xfrm>
            <a:off x="3398837" y="4443631"/>
            <a:ext cx="4041972" cy="4041972"/>
            <a:chOff x="17008473" y="8263156"/>
            <a:chExt cx="5452844" cy="5452844"/>
          </a:xfrm>
        </p:grpSpPr>
        <p:pic>
          <p:nvPicPr>
            <p:cNvPr id="29" name="Picture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008473" y="8263156"/>
              <a:ext cx="5452844" cy="5452844"/>
            </a:xfrm>
            <a:prstGeom prst="rect">
              <a:avLst/>
            </a:prstGeom>
          </p:spPr>
        </p:pic>
        <p:sp>
          <p:nvSpPr>
            <p:cNvPr id="30" name="Rectangle 139"/>
            <p:cNvSpPr/>
            <p:nvPr/>
          </p:nvSpPr>
          <p:spPr>
            <a:xfrm>
              <a:off x="18298236" y="9029202"/>
              <a:ext cx="3019661" cy="30204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31" name="กลุ่ม 63"/>
            <p:cNvGrpSpPr/>
            <p:nvPr/>
          </p:nvGrpSpPr>
          <p:grpSpPr>
            <a:xfrm>
              <a:off x="19136773" y="9762392"/>
              <a:ext cx="1483264" cy="1486955"/>
              <a:chOff x="17129509" y="11525195"/>
              <a:chExt cx="638175" cy="639763"/>
            </a:xfrm>
            <a:solidFill>
              <a:schemeClr val="bg1"/>
            </a:solidFill>
          </p:grpSpPr>
          <p:sp>
            <p:nvSpPr>
              <p:cNvPr id="32"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39" name="Group 38"/>
          <p:cNvGrpSpPr/>
          <p:nvPr/>
        </p:nvGrpSpPr>
        <p:grpSpPr>
          <a:xfrm>
            <a:off x="17354408" y="7086600"/>
            <a:ext cx="4041972" cy="4041972"/>
            <a:chOff x="5684837" y="8229600"/>
            <a:chExt cx="5452844" cy="5452844"/>
          </a:xfrm>
        </p:grpSpPr>
        <p:pic>
          <p:nvPicPr>
            <p:cNvPr id="40" name="Picture 3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84837" y="8229600"/>
              <a:ext cx="5452844" cy="5452844"/>
            </a:xfrm>
            <a:prstGeom prst="rect">
              <a:avLst/>
            </a:prstGeom>
          </p:spPr>
        </p:pic>
        <p:sp>
          <p:nvSpPr>
            <p:cNvPr id="41" name="Rectangle 139"/>
            <p:cNvSpPr/>
            <p:nvPr/>
          </p:nvSpPr>
          <p:spPr>
            <a:xfrm>
              <a:off x="6974600" y="8995646"/>
              <a:ext cx="3019661" cy="302044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42" name="Freeform 102"/>
            <p:cNvSpPr>
              <a:spLocks noEditPoints="1"/>
            </p:cNvSpPr>
            <p:nvPr/>
          </p:nvSpPr>
          <p:spPr bwMode="auto">
            <a:xfrm>
              <a:off x="7782973" y="9762392"/>
              <a:ext cx="1483264" cy="1372573"/>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43" name="Group 42"/>
          <p:cNvGrpSpPr/>
          <p:nvPr/>
        </p:nvGrpSpPr>
        <p:grpSpPr>
          <a:xfrm>
            <a:off x="3303615" y="9677400"/>
            <a:ext cx="4041972" cy="4041972"/>
            <a:chOff x="24266" y="8229600"/>
            <a:chExt cx="5452844" cy="5452844"/>
          </a:xfrm>
        </p:grpSpPr>
        <p:pic>
          <p:nvPicPr>
            <p:cNvPr id="44" name="Picture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266" y="8229600"/>
              <a:ext cx="5452844" cy="5452844"/>
            </a:xfrm>
            <a:prstGeom prst="rect">
              <a:avLst/>
            </a:prstGeom>
          </p:spPr>
        </p:pic>
        <p:sp>
          <p:nvSpPr>
            <p:cNvPr id="45" name="Rectangle 139"/>
            <p:cNvSpPr/>
            <p:nvPr/>
          </p:nvSpPr>
          <p:spPr>
            <a:xfrm>
              <a:off x="1314029" y="8995646"/>
              <a:ext cx="3019661" cy="30204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46" name="Freeform 191"/>
            <p:cNvSpPr>
              <a:spLocks noEditPoints="1"/>
            </p:cNvSpPr>
            <p:nvPr/>
          </p:nvSpPr>
          <p:spPr bwMode="auto">
            <a:xfrm>
              <a:off x="2213156" y="9905028"/>
              <a:ext cx="1261881" cy="1372572"/>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47" name="Group 46"/>
          <p:cNvGrpSpPr/>
          <p:nvPr/>
        </p:nvGrpSpPr>
        <p:grpSpPr>
          <a:xfrm>
            <a:off x="17354408" y="1828800"/>
            <a:ext cx="4041972" cy="4041972"/>
            <a:chOff x="11347902" y="8263156"/>
            <a:chExt cx="5452844" cy="5452844"/>
          </a:xfrm>
        </p:grpSpPr>
        <p:pic>
          <p:nvPicPr>
            <p:cNvPr id="48" name="Picture 4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347902" y="8263156"/>
              <a:ext cx="5452844" cy="5452844"/>
            </a:xfrm>
            <a:prstGeom prst="rect">
              <a:avLst/>
            </a:prstGeom>
          </p:spPr>
        </p:pic>
        <p:sp>
          <p:nvSpPr>
            <p:cNvPr id="49" name="Rectangle 139"/>
            <p:cNvSpPr/>
            <p:nvPr/>
          </p:nvSpPr>
          <p:spPr>
            <a:xfrm>
              <a:off x="12637665" y="9029202"/>
              <a:ext cx="3019661" cy="30204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50" name="กลุ่ม 79"/>
            <p:cNvGrpSpPr/>
            <p:nvPr/>
          </p:nvGrpSpPr>
          <p:grpSpPr>
            <a:xfrm>
              <a:off x="13627245" y="9762741"/>
              <a:ext cx="1040499" cy="1553370"/>
              <a:chOff x="9260948" y="10553700"/>
              <a:chExt cx="447675" cy="668338"/>
            </a:xfrm>
            <a:solidFill>
              <a:schemeClr val="bg1"/>
            </a:solidFill>
          </p:grpSpPr>
          <p:sp>
            <p:nvSpPr>
              <p:cNvPr id="51"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 name="Oval 221"/>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 name="Oval 222"/>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 name="Oval 223"/>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55" name="Group 54"/>
          <p:cNvGrpSpPr/>
          <p:nvPr/>
        </p:nvGrpSpPr>
        <p:grpSpPr>
          <a:xfrm>
            <a:off x="5623982" y="2286000"/>
            <a:ext cx="3413655" cy="1834668"/>
            <a:chOff x="1387766" y="4495800"/>
            <a:chExt cx="3413655" cy="1834668"/>
          </a:xfrm>
        </p:grpSpPr>
        <p:sp>
          <p:nvSpPr>
            <p:cNvPr id="56" name="TextBox 31"/>
            <p:cNvSpPr txBox="1">
              <a:spLocks noChangeArrowheads="1"/>
            </p:cNvSpPr>
            <p:nvPr/>
          </p:nvSpPr>
          <p:spPr bwMode="auto">
            <a:xfrm>
              <a:off x="1519342" y="4495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6"/>
                  </a:solidFill>
                  <a:latin typeface="Lato Black" pitchFamily="34" charset="0"/>
                  <a:ea typeface="Lato Black" pitchFamily="34" charset="0"/>
                  <a:cs typeface="Lato Black" pitchFamily="34" charset="0"/>
                </a:rPr>
                <a:t>76%</a:t>
              </a:r>
              <a:endParaRPr lang="id-ID" sz="5400" b="1" dirty="0">
                <a:solidFill>
                  <a:schemeClr val="accent6"/>
                </a:solidFill>
                <a:latin typeface="Lato Black" pitchFamily="34" charset="0"/>
                <a:ea typeface="Lato Black" pitchFamily="34" charset="0"/>
                <a:cs typeface="Lato Black" pitchFamily="34" charset="0"/>
              </a:endParaRPr>
            </a:p>
          </p:txBody>
        </p:sp>
        <p:sp>
          <p:nvSpPr>
            <p:cNvPr id="57" name="TextBox 56"/>
            <p:cNvSpPr txBox="1"/>
            <p:nvPr/>
          </p:nvSpPr>
          <p:spPr>
            <a:xfrm>
              <a:off x="1387766" y="5370241"/>
              <a:ext cx="3413655"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grpSp>
        <p:nvGrpSpPr>
          <p:cNvPr id="58" name="Group 57"/>
          <p:cNvGrpSpPr/>
          <p:nvPr/>
        </p:nvGrpSpPr>
        <p:grpSpPr>
          <a:xfrm>
            <a:off x="5861531" y="7924800"/>
            <a:ext cx="3413655" cy="1834668"/>
            <a:chOff x="1387766" y="4495800"/>
            <a:chExt cx="3413655" cy="1834668"/>
          </a:xfrm>
        </p:grpSpPr>
        <p:sp>
          <p:nvSpPr>
            <p:cNvPr id="59" name="TextBox 31"/>
            <p:cNvSpPr txBox="1">
              <a:spLocks noChangeArrowheads="1"/>
            </p:cNvSpPr>
            <p:nvPr/>
          </p:nvSpPr>
          <p:spPr bwMode="auto">
            <a:xfrm>
              <a:off x="1519342" y="4495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1"/>
                  </a:solidFill>
                  <a:latin typeface="Lato Black" pitchFamily="34" charset="0"/>
                  <a:ea typeface="Lato Black" pitchFamily="34" charset="0"/>
                  <a:cs typeface="Lato Black" pitchFamily="34" charset="0"/>
                </a:rPr>
                <a:t>81%</a:t>
              </a:r>
              <a:endParaRPr lang="id-ID" sz="5400" b="1" dirty="0">
                <a:solidFill>
                  <a:schemeClr val="accent1"/>
                </a:solidFill>
                <a:latin typeface="Lato Black" pitchFamily="34" charset="0"/>
                <a:ea typeface="Lato Black" pitchFamily="34" charset="0"/>
                <a:cs typeface="Lato Black" pitchFamily="34" charset="0"/>
              </a:endParaRPr>
            </a:p>
          </p:txBody>
        </p:sp>
        <p:sp>
          <p:nvSpPr>
            <p:cNvPr id="60" name="TextBox 59"/>
            <p:cNvSpPr txBox="1"/>
            <p:nvPr/>
          </p:nvSpPr>
          <p:spPr>
            <a:xfrm>
              <a:off x="1387766" y="5370241"/>
              <a:ext cx="3413655"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grpSp>
        <p:nvGrpSpPr>
          <p:cNvPr id="61" name="Group 60"/>
          <p:cNvGrpSpPr/>
          <p:nvPr/>
        </p:nvGrpSpPr>
        <p:grpSpPr>
          <a:xfrm>
            <a:off x="14378033" y="5175732"/>
            <a:ext cx="3413655" cy="1834668"/>
            <a:chOff x="1387766" y="4495800"/>
            <a:chExt cx="3413655" cy="1834668"/>
          </a:xfrm>
        </p:grpSpPr>
        <p:sp>
          <p:nvSpPr>
            <p:cNvPr id="62" name="TextBox 31"/>
            <p:cNvSpPr txBox="1">
              <a:spLocks noChangeArrowheads="1"/>
            </p:cNvSpPr>
            <p:nvPr/>
          </p:nvSpPr>
          <p:spPr bwMode="auto">
            <a:xfrm>
              <a:off x="1519342" y="4495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2"/>
                  </a:solidFill>
                  <a:latin typeface="Lato Black" pitchFamily="34" charset="0"/>
                  <a:ea typeface="Lato Black" pitchFamily="34" charset="0"/>
                  <a:cs typeface="Lato Black" pitchFamily="34" charset="0"/>
                </a:rPr>
                <a:t>43%</a:t>
              </a:r>
              <a:endParaRPr lang="id-ID" sz="5400" b="1" dirty="0">
                <a:solidFill>
                  <a:schemeClr val="accent2"/>
                </a:solidFill>
                <a:latin typeface="Lato Black" pitchFamily="34" charset="0"/>
                <a:ea typeface="Lato Black" pitchFamily="34" charset="0"/>
                <a:cs typeface="Lato Black" pitchFamily="34" charset="0"/>
              </a:endParaRPr>
            </a:p>
          </p:txBody>
        </p:sp>
        <p:sp>
          <p:nvSpPr>
            <p:cNvPr id="63" name="TextBox 62"/>
            <p:cNvSpPr txBox="1"/>
            <p:nvPr/>
          </p:nvSpPr>
          <p:spPr>
            <a:xfrm>
              <a:off x="1387766" y="5370241"/>
              <a:ext cx="3413655"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grpSp>
        <p:nvGrpSpPr>
          <p:cNvPr id="64" name="Group 63"/>
          <p:cNvGrpSpPr/>
          <p:nvPr/>
        </p:nvGrpSpPr>
        <p:grpSpPr>
          <a:xfrm>
            <a:off x="14615582" y="10814532"/>
            <a:ext cx="3413655" cy="1834668"/>
            <a:chOff x="1387766" y="4495800"/>
            <a:chExt cx="3413655" cy="1834668"/>
          </a:xfrm>
        </p:grpSpPr>
        <p:sp>
          <p:nvSpPr>
            <p:cNvPr id="65" name="TextBox 31"/>
            <p:cNvSpPr txBox="1">
              <a:spLocks noChangeArrowheads="1"/>
            </p:cNvSpPr>
            <p:nvPr/>
          </p:nvSpPr>
          <p:spPr bwMode="auto">
            <a:xfrm>
              <a:off x="1519342" y="44958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5"/>
                  </a:solidFill>
                  <a:latin typeface="Lato Black" pitchFamily="34" charset="0"/>
                  <a:ea typeface="Lato Black" pitchFamily="34" charset="0"/>
                  <a:cs typeface="Lato Black" pitchFamily="34" charset="0"/>
                </a:rPr>
                <a:t>89%</a:t>
              </a:r>
              <a:endParaRPr lang="id-ID" sz="5400" b="1" dirty="0">
                <a:solidFill>
                  <a:schemeClr val="accent5"/>
                </a:solidFill>
                <a:latin typeface="Lato Black" pitchFamily="34" charset="0"/>
                <a:ea typeface="Lato Black" pitchFamily="34" charset="0"/>
                <a:cs typeface="Lato Black" pitchFamily="34" charset="0"/>
              </a:endParaRPr>
            </a:p>
          </p:txBody>
        </p:sp>
        <p:sp>
          <p:nvSpPr>
            <p:cNvPr id="66" name="TextBox 65"/>
            <p:cNvSpPr txBox="1"/>
            <p:nvPr/>
          </p:nvSpPr>
          <p:spPr>
            <a:xfrm>
              <a:off x="1387766" y="5370241"/>
              <a:ext cx="3413655"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a:t>
              </a:r>
            </a:p>
          </p:txBody>
        </p:sp>
      </p:grpSp>
      <p:grpSp>
        <p:nvGrpSpPr>
          <p:cNvPr id="69" name="Group 68"/>
          <p:cNvGrpSpPr/>
          <p:nvPr/>
        </p:nvGrpSpPr>
        <p:grpSpPr>
          <a:xfrm>
            <a:off x="11551984" y="2766573"/>
            <a:ext cx="6430269" cy="1500627"/>
            <a:chOff x="11551984" y="2766573"/>
            <a:chExt cx="6430269" cy="1500627"/>
          </a:xfrm>
        </p:grpSpPr>
        <p:sp>
          <p:nvSpPr>
            <p:cNvPr id="67" name="TextBox 66"/>
            <p:cNvSpPr txBox="1"/>
            <p:nvPr/>
          </p:nvSpPr>
          <p:spPr>
            <a:xfrm>
              <a:off x="11551984" y="3306973"/>
              <a:ext cx="643026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68" name="TextBox 67"/>
            <p:cNvSpPr txBox="1"/>
            <p:nvPr/>
          </p:nvSpPr>
          <p:spPr>
            <a:xfrm>
              <a:off x="11628184" y="2766573"/>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A</a:t>
              </a:r>
              <a:endParaRPr lang="id-ID" sz="3600" b="1" dirty="0">
                <a:solidFill>
                  <a:schemeClr val="bg1"/>
                </a:solidFill>
                <a:latin typeface="Lato" pitchFamily="34" charset="0"/>
                <a:ea typeface="Lato" pitchFamily="34" charset="0"/>
                <a:cs typeface="Lato" pitchFamily="34" charset="0"/>
              </a:endParaRPr>
            </a:p>
          </p:txBody>
        </p:sp>
      </p:grpSp>
      <p:grpSp>
        <p:nvGrpSpPr>
          <p:cNvPr id="70" name="Group 69"/>
          <p:cNvGrpSpPr/>
          <p:nvPr/>
        </p:nvGrpSpPr>
        <p:grpSpPr>
          <a:xfrm>
            <a:off x="7089688" y="5486400"/>
            <a:ext cx="6430269" cy="1500627"/>
            <a:chOff x="11551984" y="2766573"/>
            <a:chExt cx="6430269" cy="1500627"/>
          </a:xfrm>
        </p:grpSpPr>
        <p:sp>
          <p:nvSpPr>
            <p:cNvPr id="71" name="TextBox 70"/>
            <p:cNvSpPr txBox="1"/>
            <p:nvPr/>
          </p:nvSpPr>
          <p:spPr>
            <a:xfrm>
              <a:off x="11551984" y="3306973"/>
              <a:ext cx="643026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72" name="TextBox 71"/>
            <p:cNvSpPr txBox="1"/>
            <p:nvPr/>
          </p:nvSpPr>
          <p:spPr>
            <a:xfrm>
              <a:off x="11628184" y="2766573"/>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B</a:t>
              </a:r>
              <a:endParaRPr lang="id-ID" sz="3600" b="1" dirty="0">
                <a:solidFill>
                  <a:schemeClr val="bg1"/>
                </a:solidFill>
                <a:latin typeface="Lato" pitchFamily="34" charset="0"/>
                <a:ea typeface="Lato" pitchFamily="34" charset="0"/>
                <a:cs typeface="Lato" pitchFamily="34" charset="0"/>
              </a:endParaRPr>
            </a:p>
          </p:txBody>
        </p:sp>
      </p:grpSp>
      <p:grpSp>
        <p:nvGrpSpPr>
          <p:cNvPr id="73" name="Group 72"/>
          <p:cNvGrpSpPr/>
          <p:nvPr/>
        </p:nvGrpSpPr>
        <p:grpSpPr>
          <a:xfrm>
            <a:off x="11752355" y="8001000"/>
            <a:ext cx="6430269" cy="1500627"/>
            <a:chOff x="11551984" y="2766573"/>
            <a:chExt cx="6430269" cy="1500627"/>
          </a:xfrm>
        </p:grpSpPr>
        <p:sp>
          <p:nvSpPr>
            <p:cNvPr id="74" name="TextBox 73"/>
            <p:cNvSpPr txBox="1"/>
            <p:nvPr/>
          </p:nvSpPr>
          <p:spPr>
            <a:xfrm>
              <a:off x="11551984" y="3306973"/>
              <a:ext cx="643026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75" name="TextBox 74"/>
            <p:cNvSpPr txBox="1"/>
            <p:nvPr/>
          </p:nvSpPr>
          <p:spPr>
            <a:xfrm>
              <a:off x="11628184" y="2766573"/>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C</a:t>
              </a:r>
              <a:endParaRPr lang="id-ID" sz="3600" b="1" dirty="0">
                <a:solidFill>
                  <a:schemeClr val="bg1"/>
                </a:solidFill>
                <a:latin typeface="Lato" pitchFamily="34" charset="0"/>
                <a:ea typeface="Lato" pitchFamily="34" charset="0"/>
                <a:cs typeface="Lato" pitchFamily="34" charset="0"/>
              </a:endParaRPr>
            </a:p>
          </p:txBody>
        </p:sp>
      </p:grpSp>
      <p:grpSp>
        <p:nvGrpSpPr>
          <p:cNvPr id="76" name="Group 75"/>
          <p:cNvGrpSpPr/>
          <p:nvPr/>
        </p:nvGrpSpPr>
        <p:grpSpPr>
          <a:xfrm>
            <a:off x="7103168" y="10591800"/>
            <a:ext cx="6430269" cy="1500627"/>
            <a:chOff x="11627085" y="2766573"/>
            <a:chExt cx="6430269" cy="1500627"/>
          </a:xfrm>
        </p:grpSpPr>
        <p:sp>
          <p:nvSpPr>
            <p:cNvPr id="77" name="TextBox 76"/>
            <p:cNvSpPr txBox="1"/>
            <p:nvPr/>
          </p:nvSpPr>
          <p:spPr>
            <a:xfrm>
              <a:off x="11627085" y="3306973"/>
              <a:ext cx="6430269"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this methodologies.</a:t>
              </a:r>
            </a:p>
          </p:txBody>
        </p:sp>
        <p:sp>
          <p:nvSpPr>
            <p:cNvPr id="78" name="TextBox 77"/>
            <p:cNvSpPr txBox="1"/>
            <p:nvPr/>
          </p:nvSpPr>
          <p:spPr>
            <a:xfrm>
              <a:off x="11628184" y="2766573"/>
              <a:ext cx="4195296" cy="738627"/>
            </a:xfrm>
            <a:prstGeom prst="rect">
              <a:avLst/>
            </a:prstGeom>
            <a:noFill/>
          </p:spPr>
          <p:txBody>
            <a:bodyPr wrap="square" lIns="182843" tIns="91422" rIns="182843" bIns="91422" rtlCol="0">
              <a:spAutoFit/>
            </a:bodyPr>
            <a:lstStyle/>
            <a:p>
              <a:r>
                <a:rPr lang="en-US" sz="3600" b="1" dirty="0">
                  <a:solidFill>
                    <a:schemeClr val="bg1"/>
                  </a:solidFill>
                  <a:latin typeface="Lato" pitchFamily="34" charset="0"/>
                  <a:ea typeface="Lato" pitchFamily="34" charset="0"/>
                  <a:cs typeface="Lato" pitchFamily="34" charset="0"/>
                </a:rPr>
                <a:t>Data Here D</a:t>
              </a:r>
              <a:endParaRPr lang="id-ID" sz="3600" b="1" dirty="0">
                <a:solidFill>
                  <a:schemeClr val="bg1"/>
                </a:solidFill>
                <a:latin typeface="Lato" pitchFamily="34" charset="0"/>
                <a:ea typeface="Lato" pitchFamily="34" charset="0"/>
                <a:cs typeface="Lato" pitchFamily="34" charset="0"/>
              </a:endParaRPr>
            </a:p>
          </p:txBody>
        </p:sp>
      </p:grpSp>
    </p:spTree>
    <p:extLst>
      <p:ext uri="{BB962C8B-B14F-4D97-AF65-F5344CB8AC3E}">
        <p14:creationId xmlns:p14="http://schemas.microsoft.com/office/powerpoint/2010/main" val="811694286"/>
      </p:ext>
    </p:extLst>
  </p:cSld>
  <p:clrMapOvr>
    <a:masterClrMapping/>
  </p:clrMapOvr>
  <p:transition spd="slow">
    <p:push/>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 name="กลุ่ม 149"/>
          <p:cNvGrpSpPr/>
          <p:nvPr/>
        </p:nvGrpSpPr>
        <p:grpSpPr>
          <a:xfrm>
            <a:off x="6958012" y="7913688"/>
            <a:ext cx="4779963" cy="3973512"/>
            <a:chOff x="6958012" y="7913688"/>
            <a:chExt cx="4779963" cy="3973512"/>
          </a:xfrm>
        </p:grpSpPr>
        <p:grpSp>
          <p:nvGrpSpPr>
            <p:cNvPr id="151" name="กลุ่ม 150"/>
            <p:cNvGrpSpPr/>
            <p:nvPr/>
          </p:nvGrpSpPr>
          <p:grpSpPr>
            <a:xfrm>
              <a:off x="6958012" y="7913688"/>
              <a:ext cx="4779963" cy="3973512"/>
              <a:chOff x="6958012" y="7913688"/>
              <a:chExt cx="4779963" cy="3973512"/>
            </a:xfrm>
          </p:grpSpPr>
          <p:sp>
            <p:nvSpPr>
              <p:cNvPr id="154" name="Freeform 6"/>
              <p:cNvSpPr>
                <a:spLocks/>
              </p:cNvSpPr>
              <p:nvPr/>
            </p:nvSpPr>
            <p:spPr bwMode="auto">
              <a:xfrm>
                <a:off x="6958012" y="7913688"/>
                <a:ext cx="4779963" cy="3973512"/>
              </a:xfrm>
              <a:custGeom>
                <a:avLst/>
                <a:gdLst>
                  <a:gd name="T0" fmla="*/ 227 w 231"/>
                  <a:gd name="T1" fmla="*/ 163 h 192"/>
                  <a:gd name="T2" fmla="*/ 132 w 231"/>
                  <a:gd name="T3" fmla="*/ 9 h 192"/>
                  <a:gd name="T4" fmla="*/ 116 w 231"/>
                  <a:gd name="T5" fmla="*/ 0 h 192"/>
                  <a:gd name="T6" fmla="*/ 99 w 231"/>
                  <a:gd name="T7" fmla="*/ 9 h 192"/>
                  <a:gd name="T8" fmla="*/ 4 w 231"/>
                  <a:gd name="T9" fmla="*/ 163 h 192"/>
                  <a:gd name="T10" fmla="*/ 4 w 231"/>
                  <a:gd name="T11" fmla="*/ 182 h 192"/>
                  <a:gd name="T12" fmla="*/ 20 w 231"/>
                  <a:gd name="T13" fmla="*/ 192 h 192"/>
                  <a:gd name="T14" fmla="*/ 211 w 231"/>
                  <a:gd name="T15" fmla="*/ 192 h 192"/>
                  <a:gd name="T16" fmla="*/ 227 w 231"/>
                  <a:gd name="T17" fmla="*/ 182 h 192"/>
                  <a:gd name="T18" fmla="*/ 227 w 231"/>
                  <a:gd name="T19" fmla="*/ 16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1" h="192">
                    <a:moveTo>
                      <a:pt x="227" y="163"/>
                    </a:moveTo>
                    <a:cubicBezTo>
                      <a:pt x="132" y="9"/>
                      <a:pt x="132" y="9"/>
                      <a:pt x="132" y="9"/>
                    </a:cubicBezTo>
                    <a:cubicBezTo>
                      <a:pt x="128" y="4"/>
                      <a:pt x="122" y="0"/>
                      <a:pt x="116" y="0"/>
                    </a:cubicBezTo>
                    <a:cubicBezTo>
                      <a:pt x="109" y="0"/>
                      <a:pt x="103" y="4"/>
                      <a:pt x="99" y="9"/>
                    </a:cubicBezTo>
                    <a:cubicBezTo>
                      <a:pt x="4" y="163"/>
                      <a:pt x="4" y="163"/>
                      <a:pt x="4" y="163"/>
                    </a:cubicBezTo>
                    <a:cubicBezTo>
                      <a:pt x="0" y="169"/>
                      <a:pt x="0" y="176"/>
                      <a:pt x="4" y="182"/>
                    </a:cubicBezTo>
                    <a:cubicBezTo>
                      <a:pt x="7" y="188"/>
                      <a:pt x="13" y="192"/>
                      <a:pt x="20" y="192"/>
                    </a:cubicBezTo>
                    <a:cubicBezTo>
                      <a:pt x="211" y="192"/>
                      <a:pt x="211" y="192"/>
                      <a:pt x="211" y="192"/>
                    </a:cubicBezTo>
                    <a:cubicBezTo>
                      <a:pt x="218" y="192"/>
                      <a:pt x="224" y="188"/>
                      <a:pt x="227" y="182"/>
                    </a:cubicBezTo>
                    <a:cubicBezTo>
                      <a:pt x="231" y="176"/>
                      <a:pt x="231" y="169"/>
                      <a:pt x="227" y="16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55" name="Oval 12"/>
              <p:cNvSpPr>
                <a:spLocks noChangeArrowheads="1"/>
              </p:cNvSpPr>
              <p:nvPr/>
            </p:nvSpPr>
            <p:spPr bwMode="auto">
              <a:xfrm>
                <a:off x="8696325" y="8534400"/>
                <a:ext cx="1262063" cy="12414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52" name="TextBox 151"/>
            <p:cNvSpPr txBox="1"/>
            <p:nvPr/>
          </p:nvSpPr>
          <p:spPr bwMode="auto">
            <a:xfrm>
              <a:off x="7773987" y="10264914"/>
              <a:ext cx="3244850"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2015</a:t>
              </a:r>
              <a:endParaRPr lang="id-ID" sz="4000" b="1" dirty="0">
                <a:solidFill>
                  <a:schemeClr val="bg1"/>
                </a:solidFill>
                <a:latin typeface="Lato" pitchFamily="34" charset="0"/>
                <a:ea typeface="Lato" pitchFamily="34" charset="0"/>
                <a:cs typeface="Lato" pitchFamily="34" charset="0"/>
              </a:endParaRPr>
            </a:p>
          </p:txBody>
        </p:sp>
        <p:sp>
          <p:nvSpPr>
            <p:cNvPr id="153" name="Freeform 191"/>
            <p:cNvSpPr>
              <a:spLocks noEditPoints="1"/>
            </p:cNvSpPr>
            <p:nvPr/>
          </p:nvSpPr>
          <p:spPr bwMode="auto">
            <a:xfrm>
              <a:off x="9076530" y="8886113"/>
              <a:ext cx="542925" cy="590550"/>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56" name="กลุ่ม 155"/>
          <p:cNvGrpSpPr/>
          <p:nvPr/>
        </p:nvGrpSpPr>
        <p:grpSpPr>
          <a:xfrm>
            <a:off x="12688888" y="7913688"/>
            <a:ext cx="4779963" cy="3973512"/>
            <a:chOff x="12688888" y="7913688"/>
            <a:chExt cx="4779963" cy="3973512"/>
          </a:xfrm>
        </p:grpSpPr>
        <p:grpSp>
          <p:nvGrpSpPr>
            <p:cNvPr id="157" name="กลุ่ม 156"/>
            <p:cNvGrpSpPr/>
            <p:nvPr/>
          </p:nvGrpSpPr>
          <p:grpSpPr>
            <a:xfrm>
              <a:off x="12688888" y="7913688"/>
              <a:ext cx="4779963" cy="3973512"/>
              <a:chOff x="12688888" y="7913688"/>
              <a:chExt cx="4779963" cy="3973512"/>
            </a:xfrm>
          </p:grpSpPr>
          <p:sp>
            <p:nvSpPr>
              <p:cNvPr id="162" name="Freeform 7"/>
              <p:cNvSpPr>
                <a:spLocks/>
              </p:cNvSpPr>
              <p:nvPr/>
            </p:nvSpPr>
            <p:spPr bwMode="auto">
              <a:xfrm>
                <a:off x="12688888" y="7913688"/>
                <a:ext cx="4779963" cy="3973512"/>
              </a:xfrm>
              <a:custGeom>
                <a:avLst/>
                <a:gdLst>
                  <a:gd name="T0" fmla="*/ 227 w 231"/>
                  <a:gd name="T1" fmla="*/ 163 h 192"/>
                  <a:gd name="T2" fmla="*/ 132 w 231"/>
                  <a:gd name="T3" fmla="*/ 9 h 192"/>
                  <a:gd name="T4" fmla="*/ 115 w 231"/>
                  <a:gd name="T5" fmla="*/ 0 h 192"/>
                  <a:gd name="T6" fmla="*/ 99 w 231"/>
                  <a:gd name="T7" fmla="*/ 9 h 192"/>
                  <a:gd name="T8" fmla="*/ 4 w 231"/>
                  <a:gd name="T9" fmla="*/ 163 h 192"/>
                  <a:gd name="T10" fmla="*/ 3 w 231"/>
                  <a:gd name="T11" fmla="*/ 182 h 192"/>
                  <a:gd name="T12" fmla="*/ 20 w 231"/>
                  <a:gd name="T13" fmla="*/ 192 h 192"/>
                  <a:gd name="T14" fmla="*/ 211 w 231"/>
                  <a:gd name="T15" fmla="*/ 192 h 192"/>
                  <a:gd name="T16" fmla="*/ 227 w 231"/>
                  <a:gd name="T17" fmla="*/ 182 h 192"/>
                  <a:gd name="T18" fmla="*/ 227 w 231"/>
                  <a:gd name="T19" fmla="*/ 16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1" h="192">
                    <a:moveTo>
                      <a:pt x="227" y="163"/>
                    </a:moveTo>
                    <a:cubicBezTo>
                      <a:pt x="132" y="9"/>
                      <a:pt x="132" y="9"/>
                      <a:pt x="132" y="9"/>
                    </a:cubicBezTo>
                    <a:cubicBezTo>
                      <a:pt x="128" y="4"/>
                      <a:pt x="122" y="0"/>
                      <a:pt x="115" y="0"/>
                    </a:cubicBezTo>
                    <a:cubicBezTo>
                      <a:pt x="109" y="0"/>
                      <a:pt x="103" y="4"/>
                      <a:pt x="99" y="9"/>
                    </a:cubicBezTo>
                    <a:cubicBezTo>
                      <a:pt x="4" y="163"/>
                      <a:pt x="4" y="163"/>
                      <a:pt x="4" y="163"/>
                    </a:cubicBezTo>
                    <a:cubicBezTo>
                      <a:pt x="0" y="169"/>
                      <a:pt x="0" y="176"/>
                      <a:pt x="3" y="182"/>
                    </a:cubicBezTo>
                    <a:cubicBezTo>
                      <a:pt x="7" y="188"/>
                      <a:pt x="13" y="192"/>
                      <a:pt x="20" y="192"/>
                    </a:cubicBezTo>
                    <a:cubicBezTo>
                      <a:pt x="211" y="192"/>
                      <a:pt x="211" y="192"/>
                      <a:pt x="211" y="192"/>
                    </a:cubicBezTo>
                    <a:cubicBezTo>
                      <a:pt x="217" y="192"/>
                      <a:pt x="224" y="188"/>
                      <a:pt x="227" y="182"/>
                    </a:cubicBezTo>
                    <a:cubicBezTo>
                      <a:pt x="231" y="176"/>
                      <a:pt x="230" y="169"/>
                      <a:pt x="227" y="16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63" name="Oval 13"/>
              <p:cNvSpPr>
                <a:spLocks noChangeArrowheads="1"/>
              </p:cNvSpPr>
              <p:nvPr/>
            </p:nvSpPr>
            <p:spPr bwMode="auto">
              <a:xfrm>
                <a:off x="14447838" y="8513763"/>
                <a:ext cx="1262063" cy="12414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58" name="TextBox 157"/>
            <p:cNvSpPr txBox="1"/>
            <p:nvPr/>
          </p:nvSpPr>
          <p:spPr bwMode="auto">
            <a:xfrm>
              <a:off x="13533437" y="10341114"/>
              <a:ext cx="3244850"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2016</a:t>
              </a:r>
              <a:endParaRPr lang="id-ID" sz="4000" b="1" dirty="0">
                <a:solidFill>
                  <a:schemeClr val="bg1"/>
                </a:solidFill>
                <a:latin typeface="Lato" pitchFamily="34" charset="0"/>
                <a:ea typeface="Lato" pitchFamily="34" charset="0"/>
                <a:cs typeface="Lato" pitchFamily="34" charset="0"/>
              </a:endParaRPr>
            </a:p>
          </p:txBody>
        </p:sp>
        <p:grpSp>
          <p:nvGrpSpPr>
            <p:cNvPr id="159" name="กลุ่ม 158"/>
            <p:cNvGrpSpPr/>
            <p:nvPr/>
          </p:nvGrpSpPr>
          <p:grpSpPr>
            <a:xfrm>
              <a:off x="14716919" y="8955087"/>
              <a:ext cx="723900" cy="400050"/>
              <a:chOff x="17619663" y="4157663"/>
              <a:chExt cx="723900" cy="400050"/>
            </a:xfrm>
            <a:solidFill>
              <a:schemeClr val="accent4"/>
            </a:solidFill>
          </p:grpSpPr>
          <p:sp>
            <p:nvSpPr>
              <p:cNvPr id="160"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1"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64" name="กลุ่ม 163"/>
          <p:cNvGrpSpPr/>
          <p:nvPr/>
        </p:nvGrpSpPr>
        <p:grpSpPr>
          <a:xfrm>
            <a:off x="9834563" y="7334250"/>
            <a:ext cx="4778375" cy="3973512"/>
            <a:chOff x="9834563" y="7334250"/>
            <a:chExt cx="4778375" cy="3973512"/>
          </a:xfrm>
        </p:grpSpPr>
        <p:grpSp>
          <p:nvGrpSpPr>
            <p:cNvPr id="165" name="กลุ่ม 164"/>
            <p:cNvGrpSpPr/>
            <p:nvPr/>
          </p:nvGrpSpPr>
          <p:grpSpPr>
            <a:xfrm>
              <a:off x="9834563" y="7334250"/>
              <a:ext cx="4778375" cy="3973512"/>
              <a:chOff x="9834563" y="7334250"/>
              <a:chExt cx="4778375" cy="3973512"/>
            </a:xfrm>
          </p:grpSpPr>
          <p:sp>
            <p:nvSpPr>
              <p:cNvPr id="168" name="Freeform 9"/>
              <p:cNvSpPr>
                <a:spLocks/>
              </p:cNvSpPr>
              <p:nvPr/>
            </p:nvSpPr>
            <p:spPr bwMode="auto">
              <a:xfrm>
                <a:off x="9834563" y="7334250"/>
                <a:ext cx="4778375" cy="3973512"/>
              </a:xfrm>
              <a:custGeom>
                <a:avLst/>
                <a:gdLst>
                  <a:gd name="T0" fmla="*/ 4 w 231"/>
                  <a:gd name="T1" fmla="*/ 29 h 192"/>
                  <a:gd name="T2" fmla="*/ 99 w 231"/>
                  <a:gd name="T3" fmla="*/ 183 h 192"/>
                  <a:gd name="T4" fmla="*/ 115 w 231"/>
                  <a:gd name="T5" fmla="*/ 192 h 192"/>
                  <a:gd name="T6" fmla="*/ 132 w 231"/>
                  <a:gd name="T7" fmla="*/ 183 h 192"/>
                  <a:gd name="T8" fmla="*/ 227 w 231"/>
                  <a:gd name="T9" fmla="*/ 29 h 192"/>
                  <a:gd name="T10" fmla="*/ 227 w 231"/>
                  <a:gd name="T11" fmla="*/ 10 h 192"/>
                  <a:gd name="T12" fmla="*/ 210 w 231"/>
                  <a:gd name="T13" fmla="*/ 0 h 192"/>
                  <a:gd name="T14" fmla="*/ 20 w 231"/>
                  <a:gd name="T15" fmla="*/ 0 h 192"/>
                  <a:gd name="T16" fmla="*/ 3 w 231"/>
                  <a:gd name="T17" fmla="*/ 10 h 192"/>
                  <a:gd name="T18" fmla="*/ 4 w 231"/>
                  <a:gd name="T19" fmla="*/ 2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1" h="192">
                    <a:moveTo>
                      <a:pt x="4" y="29"/>
                    </a:moveTo>
                    <a:cubicBezTo>
                      <a:pt x="99" y="183"/>
                      <a:pt x="99" y="183"/>
                      <a:pt x="99" y="183"/>
                    </a:cubicBezTo>
                    <a:cubicBezTo>
                      <a:pt x="103" y="188"/>
                      <a:pt x="109" y="192"/>
                      <a:pt x="115" y="192"/>
                    </a:cubicBezTo>
                    <a:cubicBezTo>
                      <a:pt x="122" y="192"/>
                      <a:pt x="128" y="188"/>
                      <a:pt x="132" y="183"/>
                    </a:cubicBezTo>
                    <a:cubicBezTo>
                      <a:pt x="227" y="29"/>
                      <a:pt x="227" y="29"/>
                      <a:pt x="227" y="29"/>
                    </a:cubicBezTo>
                    <a:cubicBezTo>
                      <a:pt x="230" y="23"/>
                      <a:pt x="231" y="16"/>
                      <a:pt x="227" y="10"/>
                    </a:cubicBezTo>
                    <a:cubicBezTo>
                      <a:pt x="224" y="4"/>
                      <a:pt x="217" y="0"/>
                      <a:pt x="210" y="0"/>
                    </a:cubicBezTo>
                    <a:cubicBezTo>
                      <a:pt x="20" y="0"/>
                      <a:pt x="20" y="0"/>
                      <a:pt x="20" y="0"/>
                    </a:cubicBezTo>
                    <a:cubicBezTo>
                      <a:pt x="13" y="0"/>
                      <a:pt x="7" y="4"/>
                      <a:pt x="3" y="10"/>
                    </a:cubicBezTo>
                    <a:cubicBezTo>
                      <a:pt x="0" y="16"/>
                      <a:pt x="0" y="23"/>
                      <a:pt x="4" y="2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69" name="Oval 11"/>
              <p:cNvSpPr>
                <a:spLocks noChangeArrowheads="1"/>
              </p:cNvSpPr>
              <p:nvPr/>
            </p:nvSpPr>
            <p:spPr bwMode="auto">
              <a:xfrm>
                <a:off x="11591925" y="7478713"/>
                <a:ext cx="1262063" cy="12414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66" name="TextBox 165"/>
            <p:cNvSpPr txBox="1"/>
            <p:nvPr/>
          </p:nvSpPr>
          <p:spPr bwMode="auto">
            <a:xfrm>
              <a:off x="10637837" y="8969514"/>
              <a:ext cx="3244850"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2017</a:t>
              </a:r>
              <a:endParaRPr lang="id-ID" sz="4000" b="1" dirty="0">
                <a:solidFill>
                  <a:schemeClr val="bg1"/>
                </a:solidFill>
                <a:latin typeface="Lato" pitchFamily="34" charset="0"/>
                <a:ea typeface="Lato" pitchFamily="34" charset="0"/>
                <a:cs typeface="Lato" pitchFamily="34" charset="0"/>
              </a:endParaRPr>
            </a:p>
          </p:txBody>
        </p:sp>
        <p:sp>
          <p:nvSpPr>
            <p:cNvPr id="167" name="Freeform 102"/>
            <p:cNvSpPr>
              <a:spLocks noEditPoints="1"/>
            </p:cNvSpPr>
            <p:nvPr/>
          </p:nvSpPr>
          <p:spPr bwMode="auto">
            <a:xfrm>
              <a:off x="11904662" y="7804150"/>
              <a:ext cx="638175" cy="590550"/>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70" name="กลุ่ม 169"/>
          <p:cNvGrpSpPr/>
          <p:nvPr/>
        </p:nvGrpSpPr>
        <p:grpSpPr>
          <a:xfrm>
            <a:off x="9791700" y="3154363"/>
            <a:ext cx="4759325" cy="3973512"/>
            <a:chOff x="9791700" y="3154363"/>
            <a:chExt cx="4759325" cy="3973512"/>
          </a:xfrm>
        </p:grpSpPr>
        <p:grpSp>
          <p:nvGrpSpPr>
            <p:cNvPr id="171" name="กลุ่ม 170"/>
            <p:cNvGrpSpPr/>
            <p:nvPr/>
          </p:nvGrpSpPr>
          <p:grpSpPr>
            <a:xfrm>
              <a:off x="9791700" y="3154363"/>
              <a:ext cx="4759325" cy="3973512"/>
              <a:chOff x="9791700" y="3154363"/>
              <a:chExt cx="4759325" cy="3973512"/>
            </a:xfrm>
          </p:grpSpPr>
          <p:sp>
            <p:nvSpPr>
              <p:cNvPr id="180" name="Freeform 8"/>
              <p:cNvSpPr>
                <a:spLocks/>
              </p:cNvSpPr>
              <p:nvPr/>
            </p:nvSpPr>
            <p:spPr bwMode="auto">
              <a:xfrm>
                <a:off x="9791700" y="3154363"/>
                <a:ext cx="4759325" cy="3973512"/>
              </a:xfrm>
              <a:custGeom>
                <a:avLst/>
                <a:gdLst>
                  <a:gd name="T0" fmla="*/ 226 w 230"/>
                  <a:gd name="T1" fmla="*/ 162 h 192"/>
                  <a:gd name="T2" fmla="*/ 131 w 230"/>
                  <a:gd name="T3" fmla="*/ 9 h 192"/>
                  <a:gd name="T4" fmla="*/ 115 w 230"/>
                  <a:gd name="T5" fmla="*/ 0 h 192"/>
                  <a:gd name="T6" fmla="*/ 99 w 230"/>
                  <a:gd name="T7" fmla="*/ 9 h 192"/>
                  <a:gd name="T8" fmla="*/ 3 w 230"/>
                  <a:gd name="T9" fmla="*/ 162 h 192"/>
                  <a:gd name="T10" fmla="*/ 3 w 230"/>
                  <a:gd name="T11" fmla="*/ 182 h 192"/>
                  <a:gd name="T12" fmla="*/ 20 w 230"/>
                  <a:gd name="T13" fmla="*/ 192 h 192"/>
                  <a:gd name="T14" fmla="*/ 210 w 230"/>
                  <a:gd name="T15" fmla="*/ 192 h 192"/>
                  <a:gd name="T16" fmla="*/ 227 w 230"/>
                  <a:gd name="T17" fmla="*/ 182 h 192"/>
                  <a:gd name="T18" fmla="*/ 226 w 230"/>
                  <a:gd name="T19" fmla="*/ 16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192">
                    <a:moveTo>
                      <a:pt x="226" y="162"/>
                    </a:moveTo>
                    <a:cubicBezTo>
                      <a:pt x="131" y="9"/>
                      <a:pt x="131" y="9"/>
                      <a:pt x="131" y="9"/>
                    </a:cubicBezTo>
                    <a:cubicBezTo>
                      <a:pt x="128" y="3"/>
                      <a:pt x="121" y="0"/>
                      <a:pt x="115" y="0"/>
                    </a:cubicBezTo>
                    <a:cubicBezTo>
                      <a:pt x="108" y="0"/>
                      <a:pt x="102" y="3"/>
                      <a:pt x="99" y="9"/>
                    </a:cubicBezTo>
                    <a:cubicBezTo>
                      <a:pt x="3" y="162"/>
                      <a:pt x="3" y="162"/>
                      <a:pt x="3" y="162"/>
                    </a:cubicBezTo>
                    <a:cubicBezTo>
                      <a:pt x="0" y="168"/>
                      <a:pt x="0" y="176"/>
                      <a:pt x="3" y="182"/>
                    </a:cubicBezTo>
                    <a:cubicBezTo>
                      <a:pt x="6" y="188"/>
                      <a:pt x="13" y="192"/>
                      <a:pt x="20" y="192"/>
                    </a:cubicBezTo>
                    <a:cubicBezTo>
                      <a:pt x="210" y="192"/>
                      <a:pt x="210" y="192"/>
                      <a:pt x="210" y="192"/>
                    </a:cubicBezTo>
                    <a:cubicBezTo>
                      <a:pt x="217" y="192"/>
                      <a:pt x="223" y="188"/>
                      <a:pt x="227" y="182"/>
                    </a:cubicBezTo>
                    <a:cubicBezTo>
                      <a:pt x="230" y="176"/>
                      <a:pt x="230" y="168"/>
                      <a:pt x="226" y="16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81" name="Oval 10"/>
              <p:cNvSpPr>
                <a:spLocks noChangeArrowheads="1"/>
              </p:cNvSpPr>
              <p:nvPr/>
            </p:nvSpPr>
            <p:spPr bwMode="auto">
              <a:xfrm>
                <a:off x="11530013" y="3733800"/>
                <a:ext cx="1241425" cy="124142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72" name="TextBox 171"/>
            <p:cNvSpPr txBox="1"/>
            <p:nvPr/>
          </p:nvSpPr>
          <p:spPr bwMode="auto">
            <a:xfrm>
              <a:off x="10517187" y="5311914"/>
              <a:ext cx="3244850" cy="707886"/>
            </a:xfrm>
            <a:prstGeom prst="rect">
              <a:avLst/>
            </a:prstGeom>
            <a:noFill/>
          </p:spPr>
          <p:txBody>
            <a:bodyPr wrap="squar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2018</a:t>
              </a:r>
              <a:endParaRPr lang="id-ID" sz="4000" b="1" dirty="0">
                <a:solidFill>
                  <a:schemeClr val="bg1"/>
                </a:solidFill>
                <a:latin typeface="Lato" pitchFamily="34" charset="0"/>
                <a:ea typeface="Lato" pitchFamily="34" charset="0"/>
                <a:cs typeface="Lato" pitchFamily="34" charset="0"/>
              </a:endParaRPr>
            </a:p>
          </p:txBody>
        </p:sp>
        <p:grpSp>
          <p:nvGrpSpPr>
            <p:cNvPr id="173" name="กลุ่ม 172"/>
            <p:cNvGrpSpPr/>
            <p:nvPr/>
          </p:nvGrpSpPr>
          <p:grpSpPr>
            <a:xfrm>
              <a:off x="11857037" y="4009866"/>
              <a:ext cx="523875" cy="504825"/>
              <a:chOff x="15581313" y="8926513"/>
              <a:chExt cx="523875" cy="504825"/>
            </a:xfrm>
            <a:solidFill>
              <a:schemeClr val="accent5"/>
            </a:solidFill>
          </p:grpSpPr>
          <p:sp>
            <p:nvSpPr>
              <p:cNvPr id="174" name="Freeform 162"/>
              <p:cNvSpPr>
                <a:spLocks/>
              </p:cNvSpPr>
              <p:nvPr/>
            </p:nvSpPr>
            <p:spPr bwMode="auto">
              <a:xfrm>
                <a:off x="15971838" y="9078913"/>
                <a:ext cx="38100" cy="352425"/>
              </a:xfrm>
              <a:custGeom>
                <a:avLst/>
                <a:gdLst>
                  <a:gd name="T0" fmla="*/ 2 w 4"/>
                  <a:gd name="T1" fmla="*/ 0 h 37"/>
                  <a:gd name="T2" fmla="*/ 0 w 4"/>
                  <a:gd name="T3" fmla="*/ 2 h 37"/>
                  <a:gd name="T4" fmla="*/ 0 w 4"/>
                  <a:gd name="T5" fmla="*/ 35 h 37"/>
                  <a:gd name="T6" fmla="*/ 2 w 4"/>
                  <a:gd name="T7" fmla="*/ 37 h 37"/>
                  <a:gd name="T8" fmla="*/ 4 w 4"/>
                  <a:gd name="T9" fmla="*/ 35 h 37"/>
                  <a:gd name="T10" fmla="*/ 4 w 4"/>
                  <a:gd name="T11" fmla="*/ 2 h 37"/>
                  <a:gd name="T12" fmla="*/ 2 w 4"/>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4" h="37">
                    <a:moveTo>
                      <a:pt x="2" y="0"/>
                    </a:moveTo>
                    <a:cubicBezTo>
                      <a:pt x="1" y="0"/>
                      <a:pt x="0" y="1"/>
                      <a:pt x="0" y="2"/>
                    </a:cubicBezTo>
                    <a:cubicBezTo>
                      <a:pt x="0" y="35"/>
                      <a:pt x="0" y="35"/>
                      <a:pt x="0" y="35"/>
                    </a:cubicBezTo>
                    <a:cubicBezTo>
                      <a:pt x="0" y="36"/>
                      <a:pt x="1" y="37"/>
                      <a:pt x="2" y="37"/>
                    </a:cubicBezTo>
                    <a:cubicBezTo>
                      <a:pt x="3" y="37"/>
                      <a:pt x="4" y="36"/>
                      <a:pt x="4" y="35"/>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5" name="Freeform 163"/>
              <p:cNvSpPr>
                <a:spLocks/>
              </p:cNvSpPr>
              <p:nvPr/>
            </p:nvSpPr>
            <p:spPr bwMode="auto">
              <a:xfrm>
                <a:off x="16067088" y="8974138"/>
                <a:ext cx="38100" cy="457200"/>
              </a:xfrm>
              <a:custGeom>
                <a:avLst/>
                <a:gdLst>
                  <a:gd name="T0" fmla="*/ 2 w 4"/>
                  <a:gd name="T1" fmla="*/ 0 h 48"/>
                  <a:gd name="T2" fmla="*/ 0 w 4"/>
                  <a:gd name="T3" fmla="*/ 2 h 48"/>
                  <a:gd name="T4" fmla="*/ 0 w 4"/>
                  <a:gd name="T5" fmla="*/ 46 h 48"/>
                  <a:gd name="T6" fmla="*/ 2 w 4"/>
                  <a:gd name="T7" fmla="*/ 48 h 48"/>
                  <a:gd name="T8" fmla="*/ 4 w 4"/>
                  <a:gd name="T9" fmla="*/ 46 h 48"/>
                  <a:gd name="T10" fmla="*/ 4 w 4"/>
                  <a:gd name="T11" fmla="*/ 2 h 48"/>
                  <a:gd name="T12" fmla="*/ 2 w 4"/>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4" h="48">
                    <a:moveTo>
                      <a:pt x="2" y="0"/>
                    </a:moveTo>
                    <a:cubicBezTo>
                      <a:pt x="1" y="0"/>
                      <a:pt x="0" y="1"/>
                      <a:pt x="0" y="2"/>
                    </a:cubicBezTo>
                    <a:cubicBezTo>
                      <a:pt x="0" y="46"/>
                      <a:pt x="0" y="46"/>
                      <a:pt x="0" y="46"/>
                    </a:cubicBezTo>
                    <a:cubicBezTo>
                      <a:pt x="0" y="47"/>
                      <a:pt x="1" y="48"/>
                      <a:pt x="2" y="48"/>
                    </a:cubicBezTo>
                    <a:cubicBezTo>
                      <a:pt x="3" y="48"/>
                      <a:pt x="4" y="47"/>
                      <a:pt x="4" y="46"/>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6" name="Freeform 164"/>
              <p:cNvSpPr>
                <a:spLocks/>
              </p:cNvSpPr>
              <p:nvPr/>
            </p:nvSpPr>
            <p:spPr bwMode="auto">
              <a:xfrm>
                <a:off x="15676563" y="9126538"/>
                <a:ext cx="38100" cy="304800"/>
              </a:xfrm>
              <a:custGeom>
                <a:avLst/>
                <a:gdLst>
                  <a:gd name="T0" fmla="*/ 2 w 4"/>
                  <a:gd name="T1" fmla="*/ 0 h 32"/>
                  <a:gd name="T2" fmla="*/ 0 w 4"/>
                  <a:gd name="T3" fmla="*/ 2 h 32"/>
                  <a:gd name="T4" fmla="*/ 0 w 4"/>
                  <a:gd name="T5" fmla="*/ 30 h 32"/>
                  <a:gd name="T6" fmla="*/ 2 w 4"/>
                  <a:gd name="T7" fmla="*/ 32 h 32"/>
                  <a:gd name="T8" fmla="*/ 4 w 4"/>
                  <a:gd name="T9" fmla="*/ 30 h 32"/>
                  <a:gd name="T10" fmla="*/ 4 w 4"/>
                  <a:gd name="T11" fmla="*/ 2 h 32"/>
                  <a:gd name="T12" fmla="*/ 2 w 4"/>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0"/>
                    </a:moveTo>
                    <a:cubicBezTo>
                      <a:pt x="1" y="0"/>
                      <a:pt x="0" y="1"/>
                      <a:pt x="0" y="2"/>
                    </a:cubicBezTo>
                    <a:cubicBezTo>
                      <a:pt x="0" y="30"/>
                      <a:pt x="0" y="30"/>
                      <a:pt x="0" y="30"/>
                    </a:cubicBezTo>
                    <a:cubicBezTo>
                      <a:pt x="0" y="31"/>
                      <a:pt x="1" y="32"/>
                      <a:pt x="2" y="32"/>
                    </a:cubicBezTo>
                    <a:cubicBezTo>
                      <a:pt x="3" y="32"/>
                      <a:pt x="4" y="31"/>
                      <a:pt x="4" y="30"/>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7" name="Freeform 165"/>
              <p:cNvSpPr>
                <a:spLocks/>
              </p:cNvSpPr>
              <p:nvPr/>
            </p:nvSpPr>
            <p:spPr bwMode="auto">
              <a:xfrm>
                <a:off x="15876588" y="8926513"/>
                <a:ext cx="38100" cy="504825"/>
              </a:xfrm>
              <a:custGeom>
                <a:avLst/>
                <a:gdLst>
                  <a:gd name="T0" fmla="*/ 2 w 4"/>
                  <a:gd name="T1" fmla="*/ 0 h 53"/>
                  <a:gd name="T2" fmla="*/ 0 w 4"/>
                  <a:gd name="T3" fmla="*/ 2 h 53"/>
                  <a:gd name="T4" fmla="*/ 0 w 4"/>
                  <a:gd name="T5" fmla="*/ 51 h 53"/>
                  <a:gd name="T6" fmla="*/ 2 w 4"/>
                  <a:gd name="T7" fmla="*/ 53 h 53"/>
                  <a:gd name="T8" fmla="*/ 4 w 4"/>
                  <a:gd name="T9" fmla="*/ 51 h 53"/>
                  <a:gd name="T10" fmla="*/ 4 w 4"/>
                  <a:gd name="T11" fmla="*/ 2 h 53"/>
                  <a:gd name="T12" fmla="*/ 2 w 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4" h="53">
                    <a:moveTo>
                      <a:pt x="2" y="0"/>
                    </a:moveTo>
                    <a:cubicBezTo>
                      <a:pt x="1" y="0"/>
                      <a:pt x="0" y="1"/>
                      <a:pt x="0" y="2"/>
                    </a:cubicBezTo>
                    <a:cubicBezTo>
                      <a:pt x="0" y="51"/>
                      <a:pt x="0" y="51"/>
                      <a:pt x="0" y="51"/>
                    </a:cubicBezTo>
                    <a:cubicBezTo>
                      <a:pt x="0" y="52"/>
                      <a:pt x="1" y="53"/>
                      <a:pt x="2" y="53"/>
                    </a:cubicBezTo>
                    <a:cubicBezTo>
                      <a:pt x="3" y="53"/>
                      <a:pt x="4" y="52"/>
                      <a:pt x="4" y="51"/>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8" name="Freeform 166"/>
              <p:cNvSpPr>
                <a:spLocks/>
              </p:cNvSpPr>
              <p:nvPr/>
            </p:nvSpPr>
            <p:spPr bwMode="auto">
              <a:xfrm>
                <a:off x="15581313" y="9174163"/>
                <a:ext cx="38100" cy="257175"/>
              </a:xfrm>
              <a:custGeom>
                <a:avLst/>
                <a:gdLst>
                  <a:gd name="T0" fmla="*/ 2 w 4"/>
                  <a:gd name="T1" fmla="*/ 0 h 27"/>
                  <a:gd name="T2" fmla="*/ 0 w 4"/>
                  <a:gd name="T3" fmla="*/ 2 h 27"/>
                  <a:gd name="T4" fmla="*/ 0 w 4"/>
                  <a:gd name="T5" fmla="*/ 25 h 27"/>
                  <a:gd name="T6" fmla="*/ 2 w 4"/>
                  <a:gd name="T7" fmla="*/ 27 h 27"/>
                  <a:gd name="T8" fmla="*/ 4 w 4"/>
                  <a:gd name="T9" fmla="*/ 25 h 27"/>
                  <a:gd name="T10" fmla="*/ 4 w 4"/>
                  <a:gd name="T11" fmla="*/ 2 h 27"/>
                  <a:gd name="T12" fmla="*/ 2 w 4"/>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 h="27">
                    <a:moveTo>
                      <a:pt x="2" y="0"/>
                    </a:moveTo>
                    <a:cubicBezTo>
                      <a:pt x="1" y="0"/>
                      <a:pt x="0" y="1"/>
                      <a:pt x="0" y="2"/>
                    </a:cubicBezTo>
                    <a:cubicBezTo>
                      <a:pt x="0" y="25"/>
                      <a:pt x="0" y="25"/>
                      <a:pt x="0" y="25"/>
                    </a:cubicBezTo>
                    <a:cubicBezTo>
                      <a:pt x="0" y="26"/>
                      <a:pt x="1" y="27"/>
                      <a:pt x="2" y="27"/>
                    </a:cubicBezTo>
                    <a:cubicBezTo>
                      <a:pt x="3" y="27"/>
                      <a:pt x="4" y="26"/>
                      <a:pt x="4" y="25"/>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9" name="Freeform 167"/>
              <p:cNvSpPr>
                <a:spLocks/>
              </p:cNvSpPr>
              <p:nvPr/>
            </p:nvSpPr>
            <p:spPr bwMode="auto">
              <a:xfrm>
                <a:off x="15771813" y="9031288"/>
                <a:ext cx="47625" cy="400050"/>
              </a:xfrm>
              <a:custGeom>
                <a:avLst/>
                <a:gdLst>
                  <a:gd name="T0" fmla="*/ 3 w 5"/>
                  <a:gd name="T1" fmla="*/ 0 h 42"/>
                  <a:gd name="T2" fmla="*/ 0 w 5"/>
                  <a:gd name="T3" fmla="*/ 2 h 42"/>
                  <a:gd name="T4" fmla="*/ 0 w 5"/>
                  <a:gd name="T5" fmla="*/ 40 h 42"/>
                  <a:gd name="T6" fmla="*/ 3 w 5"/>
                  <a:gd name="T7" fmla="*/ 42 h 42"/>
                  <a:gd name="T8" fmla="*/ 5 w 5"/>
                  <a:gd name="T9" fmla="*/ 40 h 42"/>
                  <a:gd name="T10" fmla="*/ 5 w 5"/>
                  <a:gd name="T11" fmla="*/ 2 h 42"/>
                  <a:gd name="T12" fmla="*/ 3 w 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 h="42">
                    <a:moveTo>
                      <a:pt x="3" y="0"/>
                    </a:moveTo>
                    <a:cubicBezTo>
                      <a:pt x="1" y="0"/>
                      <a:pt x="0" y="0"/>
                      <a:pt x="0" y="2"/>
                    </a:cubicBezTo>
                    <a:cubicBezTo>
                      <a:pt x="0" y="40"/>
                      <a:pt x="0" y="40"/>
                      <a:pt x="0" y="40"/>
                    </a:cubicBezTo>
                    <a:cubicBezTo>
                      <a:pt x="0" y="41"/>
                      <a:pt x="1" y="42"/>
                      <a:pt x="3" y="42"/>
                    </a:cubicBezTo>
                    <a:cubicBezTo>
                      <a:pt x="4" y="42"/>
                      <a:pt x="5" y="41"/>
                      <a:pt x="5" y="40"/>
                    </a:cubicBezTo>
                    <a:cubicBezTo>
                      <a:pt x="5" y="2"/>
                      <a:pt x="5" y="2"/>
                      <a:pt x="5" y="2"/>
                    </a:cubicBezTo>
                    <a:cubicBezTo>
                      <a:pt x="5" y="0"/>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94" name="TextBox 193"/>
          <p:cNvSpPr txBox="1"/>
          <p:nvPr/>
        </p:nvSpPr>
        <p:spPr bwMode="auto">
          <a:xfrm>
            <a:off x="3303789" y="2971800"/>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Growth</a:t>
            </a:r>
            <a:endParaRPr lang="id-ID" sz="4000" b="1" dirty="0">
              <a:solidFill>
                <a:schemeClr val="accent5"/>
              </a:solidFill>
              <a:latin typeface="Lato" pitchFamily="34" charset="0"/>
              <a:ea typeface="Lato" pitchFamily="34" charset="0"/>
              <a:cs typeface="Lato" pitchFamily="34" charset="0"/>
            </a:endParaRPr>
          </a:p>
        </p:txBody>
      </p:sp>
      <p:sp>
        <p:nvSpPr>
          <p:cNvPr id="195" name="TextBox 194"/>
          <p:cNvSpPr txBox="1"/>
          <p:nvPr/>
        </p:nvSpPr>
        <p:spPr>
          <a:xfrm>
            <a:off x="3237875" y="3570578"/>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196" name="TextBox 195"/>
          <p:cNvSpPr txBox="1"/>
          <p:nvPr/>
        </p:nvSpPr>
        <p:spPr bwMode="auto">
          <a:xfrm>
            <a:off x="16554437" y="3295472"/>
            <a:ext cx="4021886" cy="707886"/>
          </a:xfrm>
          <a:prstGeom prst="rect">
            <a:avLst/>
          </a:prstGeom>
          <a:noFill/>
        </p:spPr>
        <p:txBody>
          <a:bodyPr wrap="square">
            <a:spAutoFit/>
          </a:bodyPr>
          <a:lstStyle/>
          <a:p>
            <a:pPr algn="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Target</a:t>
            </a:r>
            <a:endParaRPr lang="id-ID" sz="4000" b="1" dirty="0">
              <a:solidFill>
                <a:schemeClr val="accent6"/>
              </a:solidFill>
              <a:latin typeface="Lato" pitchFamily="34" charset="0"/>
              <a:ea typeface="Lato" pitchFamily="34" charset="0"/>
              <a:cs typeface="Lato" pitchFamily="34" charset="0"/>
            </a:endParaRPr>
          </a:p>
        </p:txBody>
      </p:sp>
      <p:sp>
        <p:nvSpPr>
          <p:cNvPr id="197" name="TextBox 196"/>
          <p:cNvSpPr txBox="1"/>
          <p:nvPr/>
        </p:nvSpPr>
        <p:spPr>
          <a:xfrm>
            <a:off x="17250523" y="3894250"/>
            <a:ext cx="3638752" cy="2068222"/>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198" name="TextBox 197"/>
          <p:cNvSpPr txBox="1"/>
          <p:nvPr/>
        </p:nvSpPr>
        <p:spPr bwMode="auto">
          <a:xfrm>
            <a:off x="3415551" y="7220128"/>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Service</a:t>
            </a:r>
            <a:endParaRPr lang="id-ID" sz="4000" b="1" dirty="0">
              <a:solidFill>
                <a:schemeClr val="accent3"/>
              </a:solidFill>
              <a:latin typeface="Lato" pitchFamily="34" charset="0"/>
              <a:ea typeface="Lato" pitchFamily="34" charset="0"/>
              <a:cs typeface="Lato" pitchFamily="34" charset="0"/>
            </a:endParaRPr>
          </a:p>
        </p:txBody>
      </p:sp>
      <p:sp>
        <p:nvSpPr>
          <p:cNvPr id="199" name="TextBox 198"/>
          <p:cNvSpPr txBox="1"/>
          <p:nvPr/>
        </p:nvSpPr>
        <p:spPr>
          <a:xfrm>
            <a:off x="3349637" y="7818906"/>
            <a:ext cx="3638752" cy="2068222"/>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sp>
        <p:nvSpPr>
          <p:cNvPr id="200" name="TextBox 199"/>
          <p:cNvSpPr txBox="1"/>
          <p:nvPr/>
        </p:nvSpPr>
        <p:spPr bwMode="auto">
          <a:xfrm>
            <a:off x="16666199" y="7543800"/>
            <a:ext cx="4021886" cy="707886"/>
          </a:xfrm>
          <a:prstGeom prst="rect">
            <a:avLst/>
          </a:prstGeom>
          <a:noFill/>
        </p:spPr>
        <p:txBody>
          <a:bodyPr wrap="square">
            <a:spAutoFit/>
          </a:bodyPr>
          <a:lstStyle/>
          <a:p>
            <a:pPr algn="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Vision</a:t>
            </a:r>
            <a:endParaRPr lang="id-ID" sz="4000" b="1" dirty="0">
              <a:solidFill>
                <a:schemeClr val="accent4"/>
              </a:solidFill>
              <a:latin typeface="Lato" pitchFamily="34" charset="0"/>
              <a:ea typeface="Lato" pitchFamily="34" charset="0"/>
              <a:cs typeface="Lato" pitchFamily="34" charset="0"/>
            </a:endParaRPr>
          </a:p>
        </p:txBody>
      </p:sp>
      <p:sp>
        <p:nvSpPr>
          <p:cNvPr id="201" name="TextBox 200"/>
          <p:cNvSpPr txBox="1"/>
          <p:nvPr/>
        </p:nvSpPr>
        <p:spPr>
          <a:xfrm>
            <a:off x="17362285" y="8142578"/>
            <a:ext cx="3638752" cy="2068222"/>
          </a:xfrm>
          <a:prstGeom prst="rect">
            <a:avLst/>
          </a:prstGeom>
          <a:noFill/>
        </p:spPr>
        <p:txBody>
          <a:bodyPr wrap="square" lIns="219419" tIns="109710" rIns="219419" bIns="109710" rtlCol="0">
            <a:spAutoFit/>
          </a:bodyPr>
          <a:lstStyle/>
          <a:p>
            <a:pPr algn="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important Data analysis which summarizes.</a:t>
            </a:r>
          </a:p>
        </p:txBody>
      </p:sp>
      <p:grpSp>
        <p:nvGrpSpPr>
          <p:cNvPr id="52" name="Group 51"/>
          <p:cNvGrpSpPr/>
          <p:nvPr/>
        </p:nvGrpSpPr>
        <p:grpSpPr>
          <a:xfrm>
            <a:off x="9342437" y="0"/>
            <a:ext cx="5121981" cy="1859280"/>
            <a:chOff x="9266237" y="-30479"/>
            <a:chExt cx="5121981" cy="1859280"/>
          </a:xfrm>
        </p:grpSpPr>
        <p:sp>
          <p:nvSpPr>
            <p:cNvPr id="5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4" name="TextBox 5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5" name="กลุ่ม 1"/>
            <p:cNvGrpSpPr/>
            <p:nvPr/>
          </p:nvGrpSpPr>
          <p:grpSpPr>
            <a:xfrm>
              <a:off x="10629638" y="960536"/>
              <a:ext cx="2675199" cy="191868"/>
              <a:chOff x="731836" y="7607630"/>
              <a:chExt cx="3043601" cy="240970"/>
            </a:xfrm>
          </p:grpSpPr>
          <p:sp>
            <p:nvSpPr>
              <p:cNvPr id="5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5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931547655"/>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50"/>
                                        </p:tgtEl>
                                        <p:attrNameLst>
                                          <p:attrName>style.visibility</p:attrName>
                                        </p:attrNameLst>
                                      </p:cBhvr>
                                      <p:to>
                                        <p:strVal val="visible"/>
                                      </p:to>
                                    </p:set>
                                    <p:animEffect transition="in" filter="wipe(down)">
                                      <p:cBhvr>
                                        <p:cTn id="7" dur="500"/>
                                        <p:tgtEl>
                                          <p:spTgt spid="15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56"/>
                                        </p:tgtEl>
                                        <p:attrNameLst>
                                          <p:attrName>style.visibility</p:attrName>
                                        </p:attrNameLst>
                                      </p:cBhvr>
                                      <p:to>
                                        <p:strVal val="visible"/>
                                      </p:to>
                                    </p:set>
                                    <p:animEffect transition="in" filter="wipe(down)">
                                      <p:cBhvr>
                                        <p:cTn id="11" dur="500"/>
                                        <p:tgtEl>
                                          <p:spTgt spid="156"/>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64"/>
                                        </p:tgtEl>
                                        <p:attrNameLst>
                                          <p:attrName>style.visibility</p:attrName>
                                        </p:attrNameLst>
                                      </p:cBhvr>
                                      <p:to>
                                        <p:strVal val="visible"/>
                                      </p:to>
                                    </p:set>
                                    <p:animEffect transition="in" filter="wipe(down)">
                                      <p:cBhvr>
                                        <p:cTn id="15" dur="500"/>
                                        <p:tgtEl>
                                          <p:spTgt spid="16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70"/>
                                        </p:tgtEl>
                                        <p:attrNameLst>
                                          <p:attrName>style.visibility</p:attrName>
                                        </p:attrNameLst>
                                      </p:cBhvr>
                                      <p:to>
                                        <p:strVal val="visible"/>
                                      </p:to>
                                    </p:set>
                                    <p:animEffect transition="in" filter="wipe(down)">
                                      <p:cBhvr>
                                        <p:cTn id="19" dur="500"/>
                                        <p:tgtEl>
                                          <p:spTgt spid="170"/>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94"/>
                                        </p:tgtEl>
                                        <p:attrNameLst>
                                          <p:attrName>style.visibility</p:attrName>
                                        </p:attrNameLst>
                                      </p:cBhvr>
                                      <p:to>
                                        <p:strVal val="visible"/>
                                      </p:to>
                                    </p:set>
                                    <p:anim calcmode="lin" valueType="num">
                                      <p:cBhvr>
                                        <p:cTn id="23" dur="250" fill="hold"/>
                                        <p:tgtEl>
                                          <p:spTgt spid="194"/>
                                        </p:tgtEl>
                                        <p:attrNameLst>
                                          <p:attrName>ppt_w</p:attrName>
                                        </p:attrNameLst>
                                      </p:cBhvr>
                                      <p:tavLst>
                                        <p:tav tm="0">
                                          <p:val>
                                            <p:fltVal val="0"/>
                                          </p:val>
                                        </p:tav>
                                        <p:tav tm="100000">
                                          <p:val>
                                            <p:strVal val="#ppt_w"/>
                                          </p:val>
                                        </p:tav>
                                      </p:tavLst>
                                    </p:anim>
                                    <p:anim calcmode="lin" valueType="num">
                                      <p:cBhvr>
                                        <p:cTn id="24" dur="250" fill="hold"/>
                                        <p:tgtEl>
                                          <p:spTgt spid="194"/>
                                        </p:tgtEl>
                                        <p:attrNameLst>
                                          <p:attrName>ppt_h</p:attrName>
                                        </p:attrNameLst>
                                      </p:cBhvr>
                                      <p:tavLst>
                                        <p:tav tm="0">
                                          <p:val>
                                            <p:fltVal val="0"/>
                                          </p:val>
                                        </p:tav>
                                        <p:tav tm="100000">
                                          <p:val>
                                            <p:strVal val="#ppt_h"/>
                                          </p:val>
                                        </p:tav>
                                      </p:tavLst>
                                    </p:anim>
                                    <p:animEffect transition="in" filter="fade">
                                      <p:cBhvr>
                                        <p:cTn id="25" dur="250"/>
                                        <p:tgtEl>
                                          <p:spTgt spid="194"/>
                                        </p:tgtEl>
                                      </p:cBhvr>
                                    </p:animEffect>
                                  </p:childTnLst>
                                </p:cTn>
                              </p:par>
                            </p:childTnLst>
                          </p:cTn>
                        </p:par>
                        <p:par>
                          <p:cTn id="26" fill="hold">
                            <p:stCondLst>
                              <p:cond delay="2250"/>
                            </p:stCondLst>
                            <p:childTnLst>
                              <p:par>
                                <p:cTn id="27" presetID="53" presetClass="entr" presetSubtype="16" fill="hold" grpId="0" nodeType="afterEffect">
                                  <p:stCondLst>
                                    <p:cond delay="0"/>
                                  </p:stCondLst>
                                  <p:childTnLst>
                                    <p:set>
                                      <p:cBhvr>
                                        <p:cTn id="28" dur="1" fill="hold">
                                          <p:stCondLst>
                                            <p:cond delay="0"/>
                                          </p:stCondLst>
                                        </p:cTn>
                                        <p:tgtEl>
                                          <p:spTgt spid="195"/>
                                        </p:tgtEl>
                                        <p:attrNameLst>
                                          <p:attrName>style.visibility</p:attrName>
                                        </p:attrNameLst>
                                      </p:cBhvr>
                                      <p:to>
                                        <p:strVal val="visible"/>
                                      </p:to>
                                    </p:set>
                                    <p:anim calcmode="lin" valueType="num">
                                      <p:cBhvr>
                                        <p:cTn id="29" dur="250" fill="hold"/>
                                        <p:tgtEl>
                                          <p:spTgt spid="195"/>
                                        </p:tgtEl>
                                        <p:attrNameLst>
                                          <p:attrName>ppt_w</p:attrName>
                                        </p:attrNameLst>
                                      </p:cBhvr>
                                      <p:tavLst>
                                        <p:tav tm="0">
                                          <p:val>
                                            <p:fltVal val="0"/>
                                          </p:val>
                                        </p:tav>
                                        <p:tav tm="100000">
                                          <p:val>
                                            <p:strVal val="#ppt_w"/>
                                          </p:val>
                                        </p:tav>
                                      </p:tavLst>
                                    </p:anim>
                                    <p:anim calcmode="lin" valueType="num">
                                      <p:cBhvr>
                                        <p:cTn id="30" dur="250" fill="hold"/>
                                        <p:tgtEl>
                                          <p:spTgt spid="195"/>
                                        </p:tgtEl>
                                        <p:attrNameLst>
                                          <p:attrName>ppt_h</p:attrName>
                                        </p:attrNameLst>
                                      </p:cBhvr>
                                      <p:tavLst>
                                        <p:tav tm="0">
                                          <p:val>
                                            <p:fltVal val="0"/>
                                          </p:val>
                                        </p:tav>
                                        <p:tav tm="100000">
                                          <p:val>
                                            <p:strVal val="#ppt_h"/>
                                          </p:val>
                                        </p:tav>
                                      </p:tavLst>
                                    </p:anim>
                                    <p:animEffect transition="in" filter="fade">
                                      <p:cBhvr>
                                        <p:cTn id="31" dur="250"/>
                                        <p:tgtEl>
                                          <p:spTgt spid="195"/>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96"/>
                                        </p:tgtEl>
                                        <p:attrNameLst>
                                          <p:attrName>style.visibility</p:attrName>
                                        </p:attrNameLst>
                                      </p:cBhvr>
                                      <p:to>
                                        <p:strVal val="visible"/>
                                      </p:to>
                                    </p:set>
                                    <p:anim calcmode="lin" valueType="num">
                                      <p:cBhvr>
                                        <p:cTn id="35" dur="250" fill="hold"/>
                                        <p:tgtEl>
                                          <p:spTgt spid="196"/>
                                        </p:tgtEl>
                                        <p:attrNameLst>
                                          <p:attrName>ppt_w</p:attrName>
                                        </p:attrNameLst>
                                      </p:cBhvr>
                                      <p:tavLst>
                                        <p:tav tm="0">
                                          <p:val>
                                            <p:fltVal val="0"/>
                                          </p:val>
                                        </p:tav>
                                        <p:tav tm="100000">
                                          <p:val>
                                            <p:strVal val="#ppt_w"/>
                                          </p:val>
                                        </p:tav>
                                      </p:tavLst>
                                    </p:anim>
                                    <p:anim calcmode="lin" valueType="num">
                                      <p:cBhvr>
                                        <p:cTn id="36" dur="250" fill="hold"/>
                                        <p:tgtEl>
                                          <p:spTgt spid="196"/>
                                        </p:tgtEl>
                                        <p:attrNameLst>
                                          <p:attrName>ppt_h</p:attrName>
                                        </p:attrNameLst>
                                      </p:cBhvr>
                                      <p:tavLst>
                                        <p:tav tm="0">
                                          <p:val>
                                            <p:fltVal val="0"/>
                                          </p:val>
                                        </p:tav>
                                        <p:tav tm="100000">
                                          <p:val>
                                            <p:strVal val="#ppt_h"/>
                                          </p:val>
                                        </p:tav>
                                      </p:tavLst>
                                    </p:anim>
                                    <p:animEffect transition="in" filter="fade">
                                      <p:cBhvr>
                                        <p:cTn id="37" dur="250"/>
                                        <p:tgtEl>
                                          <p:spTgt spid="196"/>
                                        </p:tgtEl>
                                      </p:cBhvr>
                                    </p:animEffect>
                                  </p:childTnLst>
                                </p:cTn>
                              </p:par>
                            </p:childTnLst>
                          </p:cTn>
                        </p:par>
                        <p:par>
                          <p:cTn id="38" fill="hold">
                            <p:stCondLst>
                              <p:cond delay="2750"/>
                            </p:stCondLst>
                            <p:childTnLst>
                              <p:par>
                                <p:cTn id="39" presetID="53" presetClass="entr" presetSubtype="16" fill="hold" grpId="0" nodeType="afterEffect">
                                  <p:stCondLst>
                                    <p:cond delay="0"/>
                                  </p:stCondLst>
                                  <p:childTnLst>
                                    <p:set>
                                      <p:cBhvr>
                                        <p:cTn id="40" dur="1" fill="hold">
                                          <p:stCondLst>
                                            <p:cond delay="0"/>
                                          </p:stCondLst>
                                        </p:cTn>
                                        <p:tgtEl>
                                          <p:spTgt spid="197"/>
                                        </p:tgtEl>
                                        <p:attrNameLst>
                                          <p:attrName>style.visibility</p:attrName>
                                        </p:attrNameLst>
                                      </p:cBhvr>
                                      <p:to>
                                        <p:strVal val="visible"/>
                                      </p:to>
                                    </p:set>
                                    <p:anim calcmode="lin" valueType="num">
                                      <p:cBhvr>
                                        <p:cTn id="41" dur="250" fill="hold"/>
                                        <p:tgtEl>
                                          <p:spTgt spid="197"/>
                                        </p:tgtEl>
                                        <p:attrNameLst>
                                          <p:attrName>ppt_w</p:attrName>
                                        </p:attrNameLst>
                                      </p:cBhvr>
                                      <p:tavLst>
                                        <p:tav tm="0">
                                          <p:val>
                                            <p:fltVal val="0"/>
                                          </p:val>
                                        </p:tav>
                                        <p:tav tm="100000">
                                          <p:val>
                                            <p:strVal val="#ppt_w"/>
                                          </p:val>
                                        </p:tav>
                                      </p:tavLst>
                                    </p:anim>
                                    <p:anim calcmode="lin" valueType="num">
                                      <p:cBhvr>
                                        <p:cTn id="42" dur="250" fill="hold"/>
                                        <p:tgtEl>
                                          <p:spTgt spid="197"/>
                                        </p:tgtEl>
                                        <p:attrNameLst>
                                          <p:attrName>ppt_h</p:attrName>
                                        </p:attrNameLst>
                                      </p:cBhvr>
                                      <p:tavLst>
                                        <p:tav tm="0">
                                          <p:val>
                                            <p:fltVal val="0"/>
                                          </p:val>
                                        </p:tav>
                                        <p:tav tm="100000">
                                          <p:val>
                                            <p:strVal val="#ppt_h"/>
                                          </p:val>
                                        </p:tav>
                                      </p:tavLst>
                                    </p:anim>
                                    <p:animEffect transition="in" filter="fade">
                                      <p:cBhvr>
                                        <p:cTn id="43" dur="250"/>
                                        <p:tgtEl>
                                          <p:spTgt spid="197"/>
                                        </p:tgtEl>
                                      </p:cBhvr>
                                    </p:animEffect>
                                  </p:childTnLst>
                                </p:cTn>
                              </p:par>
                            </p:childTnLst>
                          </p:cTn>
                        </p:par>
                        <p:par>
                          <p:cTn id="44" fill="hold">
                            <p:stCondLst>
                              <p:cond delay="3000"/>
                            </p:stCondLst>
                            <p:childTnLst>
                              <p:par>
                                <p:cTn id="45" presetID="53" presetClass="entr" presetSubtype="16" fill="hold" grpId="0" nodeType="afterEffect">
                                  <p:stCondLst>
                                    <p:cond delay="0"/>
                                  </p:stCondLst>
                                  <p:childTnLst>
                                    <p:set>
                                      <p:cBhvr>
                                        <p:cTn id="46" dur="1" fill="hold">
                                          <p:stCondLst>
                                            <p:cond delay="0"/>
                                          </p:stCondLst>
                                        </p:cTn>
                                        <p:tgtEl>
                                          <p:spTgt spid="198"/>
                                        </p:tgtEl>
                                        <p:attrNameLst>
                                          <p:attrName>style.visibility</p:attrName>
                                        </p:attrNameLst>
                                      </p:cBhvr>
                                      <p:to>
                                        <p:strVal val="visible"/>
                                      </p:to>
                                    </p:set>
                                    <p:anim calcmode="lin" valueType="num">
                                      <p:cBhvr>
                                        <p:cTn id="47" dur="250" fill="hold"/>
                                        <p:tgtEl>
                                          <p:spTgt spid="198"/>
                                        </p:tgtEl>
                                        <p:attrNameLst>
                                          <p:attrName>ppt_w</p:attrName>
                                        </p:attrNameLst>
                                      </p:cBhvr>
                                      <p:tavLst>
                                        <p:tav tm="0">
                                          <p:val>
                                            <p:fltVal val="0"/>
                                          </p:val>
                                        </p:tav>
                                        <p:tav tm="100000">
                                          <p:val>
                                            <p:strVal val="#ppt_w"/>
                                          </p:val>
                                        </p:tav>
                                      </p:tavLst>
                                    </p:anim>
                                    <p:anim calcmode="lin" valueType="num">
                                      <p:cBhvr>
                                        <p:cTn id="48" dur="250" fill="hold"/>
                                        <p:tgtEl>
                                          <p:spTgt spid="198"/>
                                        </p:tgtEl>
                                        <p:attrNameLst>
                                          <p:attrName>ppt_h</p:attrName>
                                        </p:attrNameLst>
                                      </p:cBhvr>
                                      <p:tavLst>
                                        <p:tav tm="0">
                                          <p:val>
                                            <p:fltVal val="0"/>
                                          </p:val>
                                        </p:tav>
                                        <p:tav tm="100000">
                                          <p:val>
                                            <p:strVal val="#ppt_h"/>
                                          </p:val>
                                        </p:tav>
                                      </p:tavLst>
                                    </p:anim>
                                    <p:animEffect transition="in" filter="fade">
                                      <p:cBhvr>
                                        <p:cTn id="49" dur="250"/>
                                        <p:tgtEl>
                                          <p:spTgt spid="198"/>
                                        </p:tgtEl>
                                      </p:cBhvr>
                                    </p:animEffect>
                                  </p:childTnLst>
                                </p:cTn>
                              </p:par>
                            </p:childTnLst>
                          </p:cTn>
                        </p:par>
                        <p:par>
                          <p:cTn id="50" fill="hold">
                            <p:stCondLst>
                              <p:cond delay="3250"/>
                            </p:stCondLst>
                            <p:childTnLst>
                              <p:par>
                                <p:cTn id="51" presetID="53" presetClass="entr" presetSubtype="16" fill="hold" grpId="0" nodeType="afterEffect">
                                  <p:stCondLst>
                                    <p:cond delay="0"/>
                                  </p:stCondLst>
                                  <p:childTnLst>
                                    <p:set>
                                      <p:cBhvr>
                                        <p:cTn id="52" dur="1" fill="hold">
                                          <p:stCondLst>
                                            <p:cond delay="0"/>
                                          </p:stCondLst>
                                        </p:cTn>
                                        <p:tgtEl>
                                          <p:spTgt spid="199"/>
                                        </p:tgtEl>
                                        <p:attrNameLst>
                                          <p:attrName>style.visibility</p:attrName>
                                        </p:attrNameLst>
                                      </p:cBhvr>
                                      <p:to>
                                        <p:strVal val="visible"/>
                                      </p:to>
                                    </p:set>
                                    <p:anim calcmode="lin" valueType="num">
                                      <p:cBhvr>
                                        <p:cTn id="53" dur="250" fill="hold"/>
                                        <p:tgtEl>
                                          <p:spTgt spid="199"/>
                                        </p:tgtEl>
                                        <p:attrNameLst>
                                          <p:attrName>ppt_w</p:attrName>
                                        </p:attrNameLst>
                                      </p:cBhvr>
                                      <p:tavLst>
                                        <p:tav tm="0">
                                          <p:val>
                                            <p:fltVal val="0"/>
                                          </p:val>
                                        </p:tav>
                                        <p:tav tm="100000">
                                          <p:val>
                                            <p:strVal val="#ppt_w"/>
                                          </p:val>
                                        </p:tav>
                                      </p:tavLst>
                                    </p:anim>
                                    <p:anim calcmode="lin" valueType="num">
                                      <p:cBhvr>
                                        <p:cTn id="54" dur="250" fill="hold"/>
                                        <p:tgtEl>
                                          <p:spTgt spid="199"/>
                                        </p:tgtEl>
                                        <p:attrNameLst>
                                          <p:attrName>ppt_h</p:attrName>
                                        </p:attrNameLst>
                                      </p:cBhvr>
                                      <p:tavLst>
                                        <p:tav tm="0">
                                          <p:val>
                                            <p:fltVal val="0"/>
                                          </p:val>
                                        </p:tav>
                                        <p:tav tm="100000">
                                          <p:val>
                                            <p:strVal val="#ppt_h"/>
                                          </p:val>
                                        </p:tav>
                                      </p:tavLst>
                                    </p:anim>
                                    <p:animEffect transition="in" filter="fade">
                                      <p:cBhvr>
                                        <p:cTn id="55" dur="250"/>
                                        <p:tgtEl>
                                          <p:spTgt spid="199"/>
                                        </p:tgtEl>
                                      </p:cBhvr>
                                    </p:animEffect>
                                  </p:childTnLst>
                                </p:cTn>
                              </p:par>
                            </p:childTnLst>
                          </p:cTn>
                        </p:par>
                        <p:par>
                          <p:cTn id="56" fill="hold">
                            <p:stCondLst>
                              <p:cond delay="3500"/>
                            </p:stCondLst>
                            <p:childTnLst>
                              <p:par>
                                <p:cTn id="57" presetID="53" presetClass="entr" presetSubtype="16" fill="hold" grpId="0" nodeType="afterEffect">
                                  <p:stCondLst>
                                    <p:cond delay="0"/>
                                  </p:stCondLst>
                                  <p:childTnLst>
                                    <p:set>
                                      <p:cBhvr>
                                        <p:cTn id="58" dur="1" fill="hold">
                                          <p:stCondLst>
                                            <p:cond delay="0"/>
                                          </p:stCondLst>
                                        </p:cTn>
                                        <p:tgtEl>
                                          <p:spTgt spid="200"/>
                                        </p:tgtEl>
                                        <p:attrNameLst>
                                          <p:attrName>style.visibility</p:attrName>
                                        </p:attrNameLst>
                                      </p:cBhvr>
                                      <p:to>
                                        <p:strVal val="visible"/>
                                      </p:to>
                                    </p:set>
                                    <p:anim calcmode="lin" valueType="num">
                                      <p:cBhvr>
                                        <p:cTn id="59" dur="250" fill="hold"/>
                                        <p:tgtEl>
                                          <p:spTgt spid="200"/>
                                        </p:tgtEl>
                                        <p:attrNameLst>
                                          <p:attrName>ppt_w</p:attrName>
                                        </p:attrNameLst>
                                      </p:cBhvr>
                                      <p:tavLst>
                                        <p:tav tm="0">
                                          <p:val>
                                            <p:fltVal val="0"/>
                                          </p:val>
                                        </p:tav>
                                        <p:tav tm="100000">
                                          <p:val>
                                            <p:strVal val="#ppt_w"/>
                                          </p:val>
                                        </p:tav>
                                      </p:tavLst>
                                    </p:anim>
                                    <p:anim calcmode="lin" valueType="num">
                                      <p:cBhvr>
                                        <p:cTn id="60" dur="250" fill="hold"/>
                                        <p:tgtEl>
                                          <p:spTgt spid="200"/>
                                        </p:tgtEl>
                                        <p:attrNameLst>
                                          <p:attrName>ppt_h</p:attrName>
                                        </p:attrNameLst>
                                      </p:cBhvr>
                                      <p:tavLst>
                                        <p:tav tm="0">
                                          <p:val>
                                            <p:fltVal val="0"/>
                                          </p:val>
                                        </p:tav>
                                        <p:tav tm="100000">
                                          <p:val>
                                            <p:strVal val="#ppt_h"/>
                                          </p:val>
                                        </p:tav>
                                      </p:tavLst>
                                    </p:anim>
                                    <p:animEffect transition="in" filter="fade">
                                      <p:cBhvr>
                                        <p:cTn id="61" dur="250"/>
                                        <p:tgtEl>
                                          <p:spTgt spid="200"/>
                                        </p:tgtEl>
                                      </p:cBhvr>
                                    </p:animEffect>
                                  </p:childTnLst>
                                </p:cTn>
                              </p:par>
                            </p:childTnLst>
                          </p:cTn>
                        </p:par>
                        <p:par>
                          <p:cTn id="62" fill="hold">
                            <p:stCondLst>
                              <p:cond delay="3750"/>
                            </p:stCondLst>
                            <p:childTnLst>
                              <p:par>
                                <p:cTn id="63" presetID="53" presetClass="entr" presetSubtype="16" fill="hold" grpId="0" nodeType="afterEffect">
                                  <p:stCondLst>
                                    <p:cond delay="0"/>
                                  </p:stCondLst>
                                  <p:childTnLst>
                                    <p:set>
                                      <p:cBhvr>
                                        <p:cTn id="64" dur="1" fill="hold">
                                          <p:stCondLst>
                                            <p:cond delay="0"/>
                                          </p:stCondLst>
                                        </p:cTn>
                                        <p:tgtEl>
                                          <p:spTgt spid="201"/>
                                        </p:tgtEl>
                                        <p:attrNameLst>
                                          <p:attrName>style.visibility</p:attrName>
                                        </p:attrNameLst>
                                      </p:cBhvr>
                                      <p:to>
                                        <p:strVal val="visible"/>
                                      </p:to>
                                    </p:set>
                                    <p:anim calcmode="lin" valueType="num">
                                      <p:cBhvr>
                                        <p:cTn id="65" dur="250" fill="hold"/>
                                        <p:tgtEl>
                                          <p:spTgt spid="201"/>
                                        </p:tgtEl>
                                        <p:attrNameLst>
                                          <p:attrName>ppt_w</p:attrName>
                                        </p:attrNameLst>
                                      </p:cBhvr>
                                      <p:tavLst>
                                        <p:tav tm="0">
                                          <p:val>
                                            <p:fltVal val="0"/>
                                          </p:val>
                                        </p:tav>
                                        <p:tav tm="100000">
                                          <p:val>
                                            <p:strVal val="#ppt_w"/>
                                          </p:val>
                                        </p:tav>
                                      </p:tavLst>
                                    </p:anim>
                                    <p:anim calcmode="lin" valueType="num">
                                      <p:cBhvr>
                                        <p:cTn id="66" dur="250" fill="hold"/>
                                        <p:tgtEl>
                                          <p:spTgt spid="201"/>
                                        </p:tgtEl>
                                        <p:attrNameLst>
                                          <p:attrName>ppt_h</p:attrName>
                                        </p:attrNameLst>
                                      </p:cBhvr>
                                      <p:tavLst>
                                        <p:tav tm="0">
                                          <p:val>
                                            <p:fltVal val="0"/>
                                          </p:val>
                                        </p:tav>
                                        <p:tav tm="100000">
                                          <p:val>
                                            <p:strVal val="#ppt_h"/>
                                          </p:val>
                                        </p:tav>
                                      </p:tavLst>
                                    </p:anim>
                                    <p:animEffect transition="in" filter="fade">
                                      <p:cBhvr>
                                        <p:cTn id="67" dur="25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95" grpId="0"/>
      <p:bldP spid="196" grpId="0"/>
      <p:bldP spid="197" grpId="0"/>
      <p:bldP spid="198" grpId="0"/>
      <p:bldP spid="199" grpId="0"/>
      <p:bldP spid="200" grpId="0"/>
      <p:bldP spid="20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กลุ่ม 116"/>
          <p:cNvGrpSpPr/>
          <p:nvPr/>
        </p:nvGrpSpPr>
        <p:grpSpPr>
          <a:xfrm>
            <a:off x="2245474" y="9899650"/>
            <a:ext cx="10602912" cy="1981200"/>
            <a:chOff x="2245474" y="9899650"/>
            <a:chExt cx="10602912" cy="1981200"/>
          </a:xfrm>
        </p:grpSpPr>
        <p:grpSp>
          <p:nvGrpSpPr>
            <p:cNvPr id="118" name="กลุ่ม 117"/>
            <p:cNvGrpSpPr/>
            <p:nvPr/>
          </p:nvGrpSpPr>
          <p:grpSpPr>
            <a:xfrm>
              <a:off x="2245474" y="9899650"/>
              <a:ext cx="10602912" cy="1981200"/>
              <a:chOff x="1997076" y="9899650"/>
              <a:chExt cx="10602912" cy="1981200"/>
            </a:xfrm>
          </p:grpSpPr>
          <p:sp>
            <p:nvSpPr>
              <p:cNvPr id="120" name="Freeform 9"/>
              <p:cNvSpPr>
                <a:spLocks/>
              </p:cNvSpPr>
              <p:nvPr/>
            </p:nvSpPr>
            <p:spPr bwMode="auto">
              <a:xfrm>
                <a:off x="1997076" y="9899650"/>
                <a:ext cx="10602912" cy="1981200"/>
              </a:xfrm>
              <a:custGeom>
                <a:avLst/>
                <a:gdLst>
                  <a:gd name="T0" fmla="*/ 537 w 546"/>
                  <a:gd name="T1" fmla="*/ 33 h 102"/>
                  <a:gd name="T2" fmla="*/ 517 w 546"/>
                  <a:gd name="T3" fmla="*/ 0 h 102"/>
                  <a:gd name="T4" fmla="*/ 29 w 546"/>
                  <a:gd name="T5" fmla="*/ 0 h 102"/>
                  <a:gd name="T6" fmla="*/ 9 w 546"/>
                  <a:gd name="T7" fmla="*/ 33 h 102"/>
                  <a:gd name="T8" fmla="*/ 8 w 546"/>
                  <a:gd name="T9" fmla="*/ 79 h 102"/>
                  <a:gd name="T10" fmla="*/ 47 w 546"/>
                  <a:gd name="T11" fmla="*/ 102 h 102"/>
                  <a:gd name="T12" fmla="*/ 499 w 546"/>
                  <a:gd name="T13" fmla="*/ 102 h 102"/>
                  <a:gd name="T14" fmla="*/ 538 w 546"/>
                  <a:gd name="T15" fmla="*/ 79 h 102"/>
                  <a:gd name="T16" fmla="*/ 537 w 546"/>
                  <a:gd name="T17" fmla="*/ 3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2">
                    <a:moveTo>
                      <a:pt x="537" y="33"/>
                    </a:moveTo>
                    <a:cubicBezTo>
                      <a:pt x="517" y="0"/>
                      <a:pt x="517" y="0"/>
                      <a:pt x="517" y="0"/>
                    </a:cubicBezTo>
                    <a:cubicBezTo>
                      <a:pt x="29" y="0"/>
                      <a:pt x="29" y="0"/>
                      <a:pt x="29" y="0"/>
                    </a:cubicBezTo>
                    <a:cubicBezTo>
                      <a:pt x="9" y="33"/>
                      <a:pt x="9" y="33"/>
                      <a:pt x="9" y="33"/>
                    </a:cubicBezTo>
                    <a:cubicBezTo>
                      <a:pt x="0" y="47"/>
                      <a:pt x="0" y="65"/>
                      <a:pt x="8" y="79"/>
                    </a:cubicBezTo>
                    <a:cubicBezTo>
                      <a:pt x="16" y="93"/>
                      <a:pt x="31" y="102"/>
                      <a:pt x="47" y="102"/>
                    </a:cubicBezTo>
                    <a:cubicBezTo>
                      <a:pt x="499" y="102"/>
                      <a:pt x="499" y="102"/>
                      <a:pt x="499" y="102"/>
                    </a:cubicBezTo>
                    <a:cubicBezTo>
                      <a:pt x="515" y="102"/>
                      <a:pt x="530" y="93"/>
                      <a:pt x="538" y="79"/>
                    </a:cubicBezTo>
                    <a:cubicBezTo>
                      <a:pt x="546" y="65"/>
                      <a:pt x="546" y="47"/>
                      <a:pt x="537" y="3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21" name="Freeform 13"/>
              <p:cNvSpPr>
                <a:spLocks/>
              </p:cNvSpPr>
              <p:nvPr/>
            </p:nvSpPr>
            <p:spPr bwMode="auto">
              <a:xfrm>
                <a:off x="2541588" y="10229850"/>
                <a:ext cx="1320800" cy="1320800"/>
              </a:xfrm>
              <a:custGeom>
                <a:avLst/>
                <a:gdLst>
                  <a:gd name="T0" fmla="*/ 63 w 68"/>
                  <a:gd name="T1" fmla="*/ 25 h 68"/>
                  <a:gd name="T2" fmla="*/ 25 w 68"/>
                  <a:gd name="T3" fmla="*/ 5 h 68"/>
                  <a:gd name="T4" fmla="*/ 5 w 68"/>
                  <a:gd name="T5" fmla="*/ 43 h 68"/>
                  <a:gd name="T6" fmla="*/ 43 w 68"/>
                  <a:gd name="T7" fmla="*/ 63 h 68"/>
                  <a:gd name="T8" fmla="*/ 63 w 68"/>
                  <a:gd name="T9" fmla="*/ 25 h 68"/>
                </a:gdLst>
                <a:ahLst/>
                <a:cxnLst>
                  <a:cxn ang="0">
                    <a:pos x="T0" y="T1"/>
                  </a:cxn>
                  <a:cxn ang="0">
                    <a:pos x="T2" y="T3"/>
                  </a:cxn>
                  <a:cxn ang="0">
                    <a:pos x="T4" y="T5"/>
                  </a:cxn>
                  <a:cxn ang="0">
                    <a:pos x="T6" y="T7"/>
                  </a:cxn>
                  <a:cxn ang="0">
                    <a:pos x="T8" y="T9"/>
                  </a:cxn>
                </a:cxnLst>
                <a:rect l="0" t="0" r="r" b="b"/>
                <a:pathLst>
                  <a:path w="68" h="68">
                    <a:moveTo>
                      <a:pt x="63" y="25"/>
                    </a:moveTo>
                    <a:cubicBezTo>
                      <a:pt x="58" y="9"/>
                      <a:pt x="41" y="0"/>
                      <a:pt x="25" y="5"/>
                    </a:cubicBezTo>
                    <a:cubicBezTo>
                      <a:pt x="9" y="10"/>
                      <a:pt x="0" y="27"/>
                      <a:pt x="5" y="43"/>
                    </a:cubicBezTo>
                    <a:cubicBezTo>
                      <a:pt x="10" y="59"/>
                      <a:pt x="27" y="68"/>
                      <a:pt x="43" y="63"/>
                    </a:cubicBezTo>
                    <a:cubicBezTo>
                      <a:pt x="59" y="58"/>
                      <a:pt x="68" y="41"/>
                      <a:pt x="63"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19" name="Freeform 134"/>
            <p:cNvSpPr>
              <a:spLocks noEditPoints="1"/>
            </p:cNvSpPr>
            <p:nvPr/>
          </p:nvSpPr>
          <p:spPr bwMode="auto">
            <a:xfrm>
              <a:off x="3112248" y="10591800"/>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dirty="0"/>
            </a:p>
          </p:txBody>
        </p:sp>
      </p:grpSp>
      <p:grpSp>
        <p:nvGrpSpPr>
          <p:cNvPr id="122" name="กลุ่ม 121"/>
          <p:cNvGrpSpPr/>
          <p:nvPr/>
        </p:nvGrpSpPr>
        <p:grpSpPr>
          <a:xfrm>
            <a:off x="2809036" y="7686675"/>
            <a:ext cx="9475787" cy="2212975"/>
            <a:chOff x="2809036" y="7686675"/>
            <a:chExt cx="9475787" cy="2212975"/>
          </a:xfrm>
        </p:grpSpPr>
        <p:grpSp>
          <p:nvGrpSpPr>
            <p:cNvPr id="123" name="กลุ่ม 122"/>
            <p:cNvGrpSpPr/>
            <p:nvPr/>
          </p:nvGrpSpPr>
          <p:grpSpPr>
            <a:xfrm>
              <a:off x="2809036" y="7686675"/>
              <a:ext cx="9475787" cy="2212975"/>
              <a:chOff x="2560638" y="7686675"/>
              <a:chExt cx="9475787" cy="2212975"/>
            </a:xfrm>
          </p:grpSpPr>
          <p:sp>
            <p:nvSpPr>
              <p:cNvPr id="131" name="Freeform 6"/>
              <p:cNvSpPr>
                <a:spLocks/>
              </p:cNvSpPr>
              <p:nvPr/>
            </p:nvSpPr>
            <p:spPr bwMode="auto">
              <a:xfrm>
                <a:off x="2560638" y="7686675"/>
                <a:ext cx="9475787" cy="2212975"/>
              </a:xfrm>
              <a:custGeom>
                <a:avLst/>
                <a:gdLst>
                  <a:gd name="T0" fmla="*/ 5100 w 5969"/>
                  <a:gd name="T1" fmla="*/ 0 h 1394"/>
                  <a:gd name="T2" fmla="*/ 869 w 5969"/>
                  <a:gd name="T3" fmla="*/ 0 h 1394"/>
                  <a:gd name="T4" fmla="*/ 0 w 5969"/>
                  <a:gd name="T5" fmla="*/ 1394 h 1394"/>
                  <a:gd name="T6" fmla="*/ 5969 w 5969"/>
                  <a:gd name="T7" fmla="*/ 1394 h 1394"/>
                  <a:gd name="T8" fmla="*/ 5100 w 5969"/>
                  <a:gd name="T9" fmla="*/ 0 h 1394"/>
                </a:gdLst>
                <a:ahLst/>
                <a:cxnLst>
                  <a:cxn ang="0">
                    <a:pos x="T0" y="T1"/>
                  </a:cxn>
                  <a:cxn ang="0">
                    <a:pos x="T2" y="T3"/>
                  </a:cxn>
                  <a:cxn ang="0">
                    <a:pos x="T4" y="T5"/>
                  </a:cxn>
                  <a:cxn ang="0">
                    <a:pos x="T6" y="T7"/>
                  </a:cxn>
                  <a:cxn ang="0">
                    <a:pos x="T8" y="T9"/>
                  </a:cxn>
                </a:cxnLst>
                <a:rect l="0" t="0" r="r" b="b"/>
                <a:pathLst>
                  <a:path w="5969" h="1394">
                    <a:moveTo>
                      <a:pt x="5100" y="0"/>
                    </a:moveTo>
                    <a:lnTo>
                      <a:pt x="869" y="0"/>
                    </a:lnTo>
                    <a:lnTo>
                      <a:pt x="0" y="1394"/>
                    </a:lnTo>
                    <a:lnTo>
                      <a:pt x="5969" y="1394"/>
                    </a:lnTo>
                    <a:lnTo>
                      <a:pt x="510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32" name="Freeform 12"/>
              <p:cNvSpPr>
                <a:spLocks/>
              </p:cNvSpPr>
              <p:nvPr/>
            </p:nvSpPr>
            <p:spPr bwMode="auto">
              <a:xfrm>
                <a:off x="3532188" y="8153400"/>
                <a:ext cx="1319212" cy="1339850"/>
              </a:xfrm>
              <a:custGeom>
                <a:avLst/>
                <a:gdLst>
                  <a:gd name="T0" fmla="*/ 64 w 68"/>
                  <a:gd name="T1" fmla="*/ 26 h 69"/>
                  <a:gd name="T2" fmla="*/ 26 w 68"/>
                  <a:gd name="T3" fmla="*/ 5 h 69"/>
                  <a:gd name="T4" fmla="*/ 5 w 68"/>
                  <a:gd name="T5" fmla="*/ 43 h 69"/>
                  <a:gd name="T6" fmla="*/ 43 w 68"/>
                  <a:gd name="T7" fmla="*/ 64 h 69"/>
                  <a:gd name="T8" fmla="*/ 64 w 68"/>
                  <a:gd name="T9" fmla="*/ 26 h 69"/>
                </a:gdLst>
                <a:ahLst/>
                <a:cxnLst>
                  <a:cxn ang="0">
                    <a:pos x="T0" y="T1"/>
                  </a:cxn>
                  <a:cxn ang="0">
                    <a:pos x="T2" y="T3"/>
                  </a:cxn>
                  <a:cxn ang="0">
                    <a:pos x="T4" y="T5"/>
                  </a:cxn>
                  <a:cxn ang="0">
                    <a:pos x="T6" y="T7"/>
                  </a:cxn>
                  <a:cxn ang="0">
                    <a:pos x="T8" y="T9"/>
                  </a:cxn>
                </a:cxnLst>
                <a:rect l="0" t="0" r="r" b="b"/>
                <a:pathLst>
                  <a:path w="68" h="69">
                    <a:moveTo>
                      <a:pt x="64" y="26"/>
                    </a:moveTo>
                    <a:cubicBezTo>
                      <a:pt x="59" y="10"/>
                      <a:pt x="42" y="0"/>
                      <a:pt x="26" y="5"/>
                    </a:cubicBezTo>
                    <a:cubicBezTo>
                      <a:pt x="9" y="10"/>
                      <a:pt x="0" y="27"/>
                      <a:pt x="5" y="43"/>
                    </a:cubicBezTo>
                    <a:cubicBezTo>
                      <a:pt x="10" y="59"/>
                      <a:pt x="27" y="69"/>
                      <a:pt x="43" y="64"/>
                    </a:cubicBezTo>
                    <a:cubicBezTo>
                      <a:pt x="59" y="59"/>
                      <a:pt x="68" y="42"/>
                      <a:pt x="64"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24" name="กลุ่ม 123"/>
            <p:cNvGrpSpPr/>
            <p:nvPr/>
          </p:nvGrpSpPr>
          <p:grpSpPr>
            <a:xfrm>
              <a:off x="4191693" y="8507412"/>
              <a:ext cx="523875" cy="571500"/>
              <a:chOff x="16724313" y="7705725"/>
              <a:chExt cx="523875" cy="571500"/>
            </a:xfrm>
            <a:solidFill>
              <a:schemeClr val="accent3"/>
            </a:solidFill>
          </p:grpSpPr>
          <p:sp>
            <p:nvSpPr>
              <p:cNvPr id="125"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6"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8"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33" name="กลุ่ม 132"/>
          <p:cNvGrpSpPr/>
          <p:nvPr/>
        </p:nvGrpSpPr>
        <p:grpSpPr>
          <a:xfrm>
            <a:off x="4188573" y="5494338"/>
            <a:ext cx="6716712" cy="2192338"/>
            <a:chOff x="4188573" y="5494338"/>
            <a:chExt cx="6716712" cy="2192338"/>
          </a:xfrm>
        </p:grpSpPr>
        <p:grpSp>
          <p:nvGrpSpPr>
            <p:cNvPr id="134" name="กลุ่ม 133"/>
            <p:cNvGrpSpPr/>
            <p:nvPr/>
          </p:nvGrpSpPr>
          <p:grpSpPr>
            <a:xfrm>
              <a:off x="4188573" y="5494338"/>
              <a:ext cx="6716712" cy="2192338"/>
              <a:chOff x="3940175" y="5494338"/>
              <a:chExt cx="6716712" cy="2192338"/>
            </a:xfrm>
          </p:grpSpPr>
          <p:sp>
            <p:nvSpPr>
              <p:cNvPr id="143" name="Freeform 7"/>
              <p:cNvSpPr>
                <a:spLocks/>
              </p:cNvSpPr>
              <p:nvPr/>
            </p:nvSpPr>
            <p:spPr bwMode="auto">
              <a:xfrm>
                <a:off x="3940175" y="5494338"/>
                <a:ext cx="6716712" cy="2192338"/>
              </a:xfrm>
              <a:custGeom>
                <a:avLst/>
                <a:gdLst>
                  <a:gd name="T0" fmla="*/ 0 w 4231"/>
                  <a:gd name="T1" fmla="*/ 1381 h 1381"/>
                  <a:gd name="T2" fmla="*/ 4231 w 4231"/>
                  <a:gd name="T3" fmla="*/ 1381 h 1381"/>
                  <a:gd name="T4" fmla="*/ 3375 w 4231"/>
                  <a:gd name="T5" fmla="*/ 0 h 1381"/>
                  <a:gd name="T6" fmla="*/ 856 w 4231"/>
                  <a:gd name="T7" fmla="*/ 0 h 1381"/>
                  <a:gd name="T8" fmla="*/ 0 w 4231"/>
                  <a:gd name="T9" fmla="*/ 1381 h 1381"/>
                </a:gdLst>
                <a:ahLst/>
                <a:cxnLst>
                  <a:cxn ang="0">
                    <a:pos x="T0" y="T1"/>
                  </a:cxn>
                  <a:cxn ang="0">
                    <a:pos x="T2" y="T3"/>
                  </a:cxn>
                  <a:cxn ang="0">
                    <a:pos x="T4" y="T5"/>
                  </a:cxn>
                  <a:cxn ang="0">
                    <a:pos x="T6" y="T7"/>
                  </a:cxn>
                  <a:cxn ang="0">
                    <a:pos x="T8" y="T9"/>
                  </a:cxn>
                </a:cxnLst>
                <a:rect l="0" t="0" r="r" b="b"/>
                <a:pathLst>
                  <a:path w="4231" h="1381">
                    <a:moveTo>
                      <a:pt x="0" y="1381"/>
                    </a:moveTo>
                    <a:lnTo>
                      <a:pt x="4231" y="1381"/>
                    </a:lnTo>
                    <a:lnTo>
                      <a:pt x="3375" y="0"/>
                    </a:lnTo>
                    <a:lnTo>
                      <a:pt x="856" y="0"/>
                    </a:lnTo>
                    <a:lnTo>
                      <a:pt x="0" y="1381"/>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44" name="Freeform 11"/>
              <p:cNvSpPr>
                <a:spLocks/>
              </p:cNvSpPr>
              <p:nvPr/>
            </p:nvSpPr>
            <p:spPr bwMode="auto">
              <a:xfrm>
                <a:off x="4891088" y="5978525"/>
                <a:ext cx="1320800" cy="1320800"/>
              </a:xfrm>
              <a:custGeom>
                <a:avLst/>
                <a:gdLst>
                  <a:gd name="T0" fmla="*/ 63 w 68"/>
                  <a:gd name="T1" fmla="*/ 25 h 68"/>
                  <a:gd name="T2" fmla="*/ 25 w 68"/>
                  <a:gd name="T3" fmla="*/ 5 h 68"/>
                  <a:gd name="T4" fmla="*/ 5 w 68"/>
                  <a:gd name="T5" fmla="*/ 43 h 68"/>
                  <a:gd name="T6" fmla="*/ 43 w 68"/>
                  <a:gd name="T7" fmla="*/ 63 h 68"/>
                  <a:gd name="T8" fmla="*/ 63 w 68"/>
                  <a:gd name="T9" fmla="*/ 25 h 68"/>
                </a:gdLst>
                <a:ahLst/>
                <a:cxnLst>
                  <a:cxn ang="0">
                    <a:pos x="T0" y="T1"/>
                  </a:cxn>
                  <a:cxn ang="0">
                    <a:pos x="T2" y="T3"/>
                  </a:cxn>
                  <a:cxn ang="0">
                    <a:pos x="T4" y="T5"/>
                  </a:cxn>
                  <a:cxn ang="0">
                    <a:pos x="T6" y="T7"/>
                  </a:cxn>
                  <a:cxn ang="0">
                    <a:pos x="T8" y="T9"/>
                  </a:cxn>
                </a:cxnLst>
                <a:rect l="0" t="0" r="r" b="b"/>
                <a:pathLst>
                  <a:path w="68" h="68">
                    <a:moveTo>
                      <a:pt x="63" y="25"/>
                    </a:moveTo>
                    <a:cubicBezTo>
                      <a:pt x="58" y="9"/>
                      <a:pt x="41" y="0"/>
                      <a:pt x="25" y="5"/>
                    </a:cubicBezTo>
                    <a:cubicBezTo>
                      <a:pt x="9" y="10"/>
                      <a:pt x="0" y="27"/>
                      <a:pt x="5" y="43"/>
                    </a:cubicBezTo>
                    <a:cubicBezTo>
                      <a:pt x="10" y="59"/>
                      <a:pt x="27" y="68"/>
                      <a:pt x="43" y="63"/>
                    </a:cubicBezTo>
                    <a:cubicBezTo>
                      <a:pt x="59" y="58"/>
                      <a:pt x="68" y="41"/>
                      <a:pt x="63"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35" name="กลุ่ม 134"/>
            <p:cNvGrpSpPr/>
            <p:nvPr/>
          </p:nvGrpSpPr>
          <p:grpSpPr>
            <a:xfrm>
              <a:off x="5499848" y="6400800"/>
              <a:ext cx="600075" cy="476250"/>
              <a:chOff x="19010313" y="6589713"/>
              <a:chExt cx="600075" cy="476250"/>
            </a:xfrm>
            <a:solidFill>
              <a:schemeClr val="accent5"/>
            </a:solidFill>
          </p:grpSpPr>
          <p:sp>
            <p:nvSpPr>
              <p:cNvPr id="136" name="Freeform 135"/>
              <p:cNvSpPr>
                <a:spLocks noEditPoints="1"/>
              </p:cNvSpPr>
              <p:nvPr/>
            </p:nvSpPr>
            <p:spPr bwMode="auto">
              <a:xfrm>
                <a:off x="19010313" y="6589713"/>
                <a:ext cx="600075" cy="476250"/>
              </a:xfrm>
              <a:custGeom>
                <a:avLst/>
                <a:gdLst>
                  <a:gd name="T0" fmla="*/ 61 w 63"/>
                  <a:gd name="T1" fmla="*/ 0 h 50"/>
                  <a:gd name="T2" fmla="*/ 1 w 63"/>
                  <a:gd name="T3" fmla="*/ 0 h 50"/>
                  <a:gd name="T4" fmla="*/ 0 w 63"/>
                  <a:gd name="T5" fmla="*/ 2 h 50"/>
                  <a:gd name="T6" fmla="*/ 0 w 63"/>
                  <a:gd name="T7" fmla="*/ 48 h 50"/>
                  <a:gd name="T8" fmla="*/ 1 w 63"/>
                  <a:gd name="T9" fmla="*/ 50 h 50"/>
                  <a:gd name="T10" fmla="*/ 61 w 63"/>
                  <a:gd name="T11" fmla="*/ 50 h 50"/>
                  <a:gd name="T12" fmla="*/ 63 w 63"/>
                  <a:gd name="T13" fmla="*/ 48 h 50"/>
                  <a:gd name="T14" fmla="*/ 63 w 63"/>
                  <a:gd name="T15" fmla="*/ 2 h 50"/>
                  <a:gd name="T16" fmla="*/ 61 w 63"/>
                  <a:gd name="T17" fmla="*/ 0 h 50"/>
                  <a:gd name="T18" fmla="*/ 50 w 63"/>
                  <a:gd name="T19" fmla="*/ 3 h 50"/>
                  <a:gd name="T20" fmla="*/ 54 w 63"/>
                  <a:gd name="T21" fmla="*/ 3 h 50"/>
                  <a:gd name="T22" fmla="*/ 54 w 63"/>
                  <a:gd name="T23" fmla="*/ 7 h 50"/>
                  <a:gd name="T24" fmla="*/ 50 w 63"/>
                  <a:gd name="T25" fmla="*/ 7 h 50"/>
                  <a:gd name="T26" fmla="*/ 50 w 63"/>
                  <a:gd name="T27" fmla="*/ 3 h 50"/>
                  <a:gd name="T28" fmla="*/ 3 w 63"/>
                  <a:gd name="T29" fmla="*/ 3 h 50"/>
                  <a:gd name="T30" fmla="*/ 47 w 63"/>
                  <a:gd name="T31" fmla="*/ 3 h 50"/>
                  <a:gd name="T32" fmla="*/ 47 w 63"/>
                  <a:gd name="T33" fmla="*/ 7 h 50"/>
                  <a:gd name="T34" fmla="*/ 3 w 63"/>
                  <a:gd name="T35" fmla="*/ 7 h 50"/>
                  <a:gd name="T36" fmla="*/ 3 w 63"/>
                  <a:gd name="T37" fmla="*/ 3 h 50"/>
                  <a:gd name="T38" fmla="*/ 60 w 63"/>
                  <a:gd name="T39" fmla="*/ 46 h 50"/>
                  <a:gd name="T40" fmla="*/ 3 w 63"/>
                  <a:gd name="T41" fmla="*/ 46 h 50"/>
                  <a:gd name="T42" fmla="*/ 3 w 63"/>
                  <a:gd name="T43" fmla="*/ 10 h 50"/>
                  <a:gd name="T44" fmla="*/ 60 w 63"/>
                  <a:gd name="T45" fmla="*/ 10 h 50"/>
                  <a:gd name="T46" fmla="*/ 60 w 63"/>
                  <a:gd name="T47" fmla="*/ 46 h 50"/>
                  <a:gd name="T48" fmla="*/ 60 w 63"/>
                  <a:gd name="T49" fmla="*/ 7 h 50"/>
                  <a:gd name="T50" fmla="*/ 57 w 63"/>
                  <a:gd name="T51" fmla="*/ 7 h 50"/>
                  <a:gd name="T52" fmla="*/ 57 w 63"/>
                  <a:gd name="T53" fmla="*/ 3 h 50"/>
                  <a:gd name="T54" fmla="*/ 60 w 63"/>
                  <a:gd name="T55" fmla="*/ 3 h 50"/>
                  <a:gd name="T56" fmla="*/ 60 w 63"/>
                  <a:gd name="T5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 h="50">
                    <a:moveTo>
                      <a:pt x="61" y="0"/>
                    </a:moveTo>
                    <a:cubicBezTo>
                      <a:pt x="1" y="0"/>
                      <a:pt x="1" y="0"/>
                      <a:pt x="1" y="0"/>
                    </a:cubicBezTo>
                    <a:cubicBezTo>
                      <a:pt x="0" y="0"/>
                      <a:pt x="0" y="1"/>
                      <a:pt x="0" y="2"/>
                    </a:cubicBezTo>
                    <a:cubicBezTo>
                      <a:pt x="0" y="48"/>
                      <a:pt x="0" y="48"/>
                      <a:pt x="0" y="48"/>
                    </a:cubicBezTo>
                    <a:cubicBezTo>
                      <a:pt x="0" y="49"/>
                      <a:pt x="0" y="50"/>
                      <a:pt x="1" y="50"/>
                    </a:cubicBezTo>
                    <a:cubicBezTo>
                      <a:pt x="61" y="50"/>
                      <a:pt x="61" y="50"/>
                      <a:pt x="61" y="50"/>
                    </a:cubicBezTo>
                    <a:cubicBezTo>
                      <a:pt x="62" y="50"/>
                      <a:pt x="63" y="49"/>
                      <a:pt x="63" y="48"/>
                    </a:cubicBezTo>
                    <a:cubicBezTo>
                      <a:pt x="63" y="2"/>
                      <a:pt x="63" y="2"/>
                      <a:pt x="63" y="2"/>
                    </a:cubicBezTo>
                    <a:cubicBezTo>
                      <a:pt x="63" y="1"/>
                      <a:pt x="62" y="0"/>
                      <a:pt x="61" y="0"/>
                    </a:cubicBezTo>
                    <a:close/>
                    <a:moveTo>
                      <a:pt x="50" y="3"/>
                    </a:moveTo>
                    <a:cubicBezTo>
                      <a:pt x="54" y="3"/>
                      <a:pt x="54" y="3"/>
                      <a:pt x="54" y="3"/>
                    </a:cubicBezTo>
                    <a:cubicBezTo>
                      <a:pt x="54" y="7"/>
                      <a:pt x="54" y="7"/>
                      <a:pt x="54" y="7"/>
                    </a:cubicBezTo>
                    <a:cubicBezTo>
                      <a:pt x="50" y="7"/>
                      <a:pt x="50" y="7"/>
                      <a:pt x="50" y="7"/>
                    </a:cubicBezTo>
                    <a:lnTo>
                      <a:pt x="50" y="3"/>
                    </a:lnTo>
                    <a:close/>
                    <a:moveTo>
                      <a:pt x="3" y="3"/>
                    </a:moveTo>
                    <a:cubicBezTo>
                      <a:pt x="47" y="3"/>
                      <a:pt x="47" y="3"/>
                      <a:pt x="47" y="3"/>
                    </a:cubicBezTo>
                    <a:cubicBezTo>
                      <a:pt x="47" y="7"/>
                      <a:pt x="47" y="7"/>
                      <a:pt x="47" y="7"/>
                    </a:cubicBezTo>
                    <a:cubicBezTo>
                      <a:pt x="3" y="7"/>
                      <a:pt x="3" y="7"/>
                      <a:pt x="3" y="7"/>
                    </a:cubicBezTo>
                    <a:lnTo>
                      <a:pt x="3" y="3"/>
                    </a:lnTo>
                    <a:close/>
                    <a:moveTo>
                      <a:pt x="60" y="46"/>
                    </a:moveTo>
                    <a:cubicBezTo>
                      <a:pt x="3" y="46"/>
                      <a:pt x="3" y="46"/>
                      <a:pt x="3" y="46"/>
                    </a:cubicBezTo>
                    <a:cubicBezTo>
                      <a:pt x="3" y="10"/>
                      <a:pt x="3" y="10"/>
                      <a:pt x="3" y="10"/>
                    </a:cubicBezTo>
                    <a:cubicBezTo>
                      <a:pt x="60" y="10"/>
                      <a:pt x="60" y="10"/>
                      <a:pt x="60" y="10"/>
                    </a:cubicBezTo>
                    <a:lnTo>
                      <a:pt x="60" y="46"/>
                    </a:lnTo>
                    <a:close/>
                    <a:moveTo>
                      <a:pt x="60" y="7"/>
                    </a:moveTo>
                    <a:cubicBezTo>
                      <a:pt x="57" y="7"/>
                      <a:pt x="57" y="7"/>
                      <a:pt x="57" y="7"/>
                    </a:cubicBezTo>
                    <a:cubicBezTo>
                      <a:pt x="57" y="3"/>
                      <a:pt x="57" y="3"/>
                      <a:pt x="57" y="3"/>
                    </a:cubicBezTo>
                    <a:cubicBezTo>
                      <a:pt x="60" y="3"/>
                      <a:pt x="60" y="3"/>
                      <a:pt x="60" y="3"/>
                    </a:cubicBezTo>
                    <a:lnTo>
                      <a:pt x="6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7" name="Freeform 136"/>
              <p:cNvSpPr>
                <a:spLocks/>
              </p:cNvSpPr>
              <p:nvPr/>
            </p:nvSpPr>
            <p:spPr bwMode="auto">
              <a:xfrm>
                <a:off x="19219863" y="6761163"/>
                <a:ext cx="295275" cy="19050"/>
              </a:xfrm>
              <a:custGeom>
                <a:avLst/>
                <a:gdLst>
                  <a:gd name="T0" fmla="*/ 1 w 31"/>
                  <a:gd name="T1" fmla="*/ 2 h 2"/>
                  <a:gd name="T2" fmla="*/ 30 w 31"/>
                  <a:gd name="T3" fmla="*/ 2 h 2"/>
                  <a:gd name="T4" fmla="*/ 31 w 31"/>
                  <a:gd name="T5" fmla="*/ 1 h 2"/>
                  <a:gd name="T6" fmla="*/ 30 w 31"/>
                  <a:gd name="T7" fmla="*/ 0 h 2"/>
                  <a:gd name="T8" fmla="*/ 1 w 31"/>
                  <a:gd name="T9" fmla="*/ 0 h 2"/>
                  <a:gd name="T10" fmla="*/ 0 w 31"/>
                  <a:gd name="T11" fmla="*/ 1 h 2"/>
                  <a:gd name="T12" fmla="*/ 1 w 3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1" y="2"/>
                    </a:moveTo>
                    <a:cubicBezTo>
                      <a:pt x="30" y="2"/>
                      <a:pt x="30" y="2"/>
                      <a:pt x="30" y="2"/>
                    </a:cubicBezTo>
                    <a:cubicBezTo>
                      <a:pt x="31" y="2"/>
                      <a:pt x="31" y="2"/>
                      <a:pt x="31" y="1"/>
                    </a:cubicBezTo>
                    <a:cubicBezTo>
                      <a:pt x="31" y="0"/>
                      <a:pt x="31" y="0"/>
                      <a:pt x="30"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8" name="Freeform 137"/>
              <p:cNvSpPr>
                <a:spLocks/>
              </p:cNvSpPr>
              <p:nvPr/>
            </p:nvSpPr>
            <p:spPr bwMode="auto">
              <a:xfrm>
                <a:off x="19219863" y="6818313"/>
                <a:ext cx="295275" cy="28575"/>
              </a:xfrm>
              <a:custGeom>
                <a:avLst/>
                <a:gdLst>
                  <a:gd name="T0" fmla="*/ 30 w 31"/>
                  <a:gd name="T1" fmla="*/ 0 h 3"/>
                  <a:gd name="T2" fmla="*/ 1 w 31"/>
                  <a:gd name="T3" fmla="*/ 0 h 3"/>
                  <a:gd name="T4" fmla="*/ 0 w 31"/>
                  <a:gd name="T5" fmla="*/ 2 h 3"/>
                  <a:gd name="T6" fmla="*/ 1 w 31"/>
                  <a:gd name="T7" fmla="*/ 3 h 3"/>
                  <a:gd name="T8" fmla="*/ 30 w 31"/>
                  <a:gd name="T9" fmla="*/ 3 h 3"/>
                  <a:gd name="T10" fmla="*/ 31 w 31"/>
                  <a:gd name="T11" fmla="*/ 2 h 3"/>
                  <a:gd name="T12" fmla="*/ 30 w 3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1" h="3">
                    <a:moveTo>
                      <a:pt x="30" y="0"/>
                    </a:moveTo>
                    <a:cubicBezTo>
                      <a:pt x="1" y="0"/>
                      <a:pt x="1" y="0"/>
                      <a:pt x="1" y="0"/>
                    </a:cubicBezTo>
                    <a:cubicBezTo>
                      <a:pt x="0" y="0"/>
                      <a:pt x="0" y="1"/>
                      <a:pt x="0" y="2"/>
                    </a:cubicBezTo>
                    <a:cubicBezTo>
                      <a:pt x="0" y="2"/>
                      <a:pt x="0" y="3"/>
                      <a:pt x="1" y="3"/>
                    </a:cubicBezTo>
                    <a:cubicBezTo>
                      <a:pt x="30" y="3"/>
                      <a:pt x="30" y="3"/>
                      <a:pt x="30" y="3"/>
                    </a:cubicBezTo>
                    <a:cubicBezTo>
                      <a:pt x="31" y="3"/>
                      <a:pt x="31" y="2"/>
                      <a:pt x="31" y="2"/>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9" name="Freeform 138"/>
              <p:cNvSpPr>
                <a:spLocks/>
              </p:cNvSpPr>
              <p:nvPr/>
            </p:nvSpPr>
            <p:spPr bwMode="auto">
              <a:xfrm>
                <a:off x="19219863" y="6884988"/>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1"/>
                      <a:pt x="0" y="1"/>
                    </a:cubicBezTo>
                    <a:cubicBezTo>
                      <a:pt x="0" y="2"/>
                      <a:pt x="0" y="2"/>
                      <a:pt x="1" y="2"/>
                    </a:cubicBezTo>
                    <a:cubicBezTo>
                      <a:pt x="30" y="2"/>
                      <a:pt x="30" y="2"/>
                      <a:pt x="30" y="2"/>
                    </a:cubicBezTo>
                    <a:cubicBezTo>
                      <a:pt x="31" y="2"/>
                      <a:pt x="31" y="2"/>
                      <a:pt x="31" y="1"/>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0" name="Freeform 139"/>
              <p:cNvSpPr>
                <a:spLocks/>
              </p:cNvSpPr>
              <p:nvPr/>
            </p:nvSpPr>
            <p:spPr bwMode="auto">
              <a:xfrm>
                <a:off x="19219863" y="6951663"/>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0"/>
                      <a:pt x="0" y="1"/>
                    </a:cubicBezTo>
                    <a:cubicBezTo>
                      <a:pt x="0" y="1"/>
                      <a:pt x="0" y="2"/>
                      <a:pt x="1" y="2"/>
                    </a:cubicBezTo>
                    <a:cubicBezTo>
                      <a:pt x="30" y="2"/>
                      <a:pt x="30" y="2"/>
                      <a:pt x="30" y="2"/>
                    </a:cubicBezTo>
                    <a:cubicBezTo>
                      <a:pt x="31" y="2"/>
                      <a:pt x="31" y="1"/>
                      <a:pt x="31" y="1"/>
                    </a:cubicBezTo>
                    <a:cubicBezTo>
                      <a:pt x="31" y="0"/>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1" name="Freeform 140"/>
              <p:cNvSpPr>
                <a:spLocks noEditPoints="1"/>
              </p:cNvSpPr>
              <p:nvPr/>
            </p:nvSpPr>
            <p:spPr bwMode="auto">
              <a:xfrm>
                <a:off x="19096038" y="6884988"/>
                <a:ext cx="85725" cy="85725"/>
              </a:xfrm>
              <a:custGeom>
                <a:avLst/>
                <a:gdLst>
                  <a:gd name="T0" fmla="*/ 8 w 9"/>
                  <a:gd name="T1" fmla="*/ 0 h 9"/>
                  <a:gd name="T2" fmla="*/ 1 w 9"/>
                  <a:gd name="T3" fmla="*/ 0 h 9"/>
                  <a:gd name="T4" fmla="*/ 0 w 9"/>
                  <a:gd name="T5" fmla="*/ 1 h 9"/>
                  <a:gd name="T6" fmla="*/ 0 w 9"/>
                  <a:gd name="T7" fmla="*/ 8 h 9"/>
                  <a:gd name="T8" fmla="*/ 1 w 9"/>
                  <a:gd name="T9" fmla="*/ 9 h 9"/>
                  <a:gd name="T10" fmla="*/ 8 w 9"/>
                  <a:gd name="T11" fmla="*/ 9 h 9"/>
                  <a:gd name="T12" fmla="*/ 9 w 9"/>
                  <a:gd name="T13" fmla="*/ 8 h 9"/>
                  <a:gd name="T14" fmla="*/ 9 w 9"/>
                  <a:gd name="T15" fmla="*/ 1 h 9"/>
                  <a:gd name="T16" fmla="*/ 8 w 9"/>
                  <a:gd name="T17" fmla="*/ 0 h 9"/>
                  <a:gd name="T18" fmla="*/ 7 w 9"/>
                  <a:gd name="T19" fmla="*/ 7 h 9"/>
                  <a:gd name="T20" fmla="*/ 2 w 9"/>
                  <a:gd name="T21" fmla="*/ 7 h 9"/>
                  <a:gd name="T22" fmla="*/ 2 w 9"/>
                  <a:gd name="T23" fmla="*/ 2 h 9"/>
                  <a:gd name="T24" fmla="*/ 7 w 9"/>
                  <a:gd name="T25" fmla="*/ 2 h 9"/>
                  <a:gd name="T26" fmla="*/ 7 w 9"/>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1"/>
                      <a:pt x="0" y="1"/>
                    </a:cubicBezTo>
                    <a:cubicBezTo>
                      <a:pt x="0" y="8"/>
                      <a:pt x="0" y="8"/>
                      <a:pt x="0" y="8"/>
                    </a:cubicBezTo>
                    <a:cubicBezTo>
                      <a:pt x="0" y="8"/>
                      <a:pt x="1" y="9"/>
                      <a:pt x="1" y="9"/>
                    </a:cubicBezTo>
                    <a:cubicBezTo>
                      <a:pt x="8" y="9"/>
                      <a:pt x="8" y="9"/>
                      <a:pt x="8" y="9"/>
                    </a:cubicBezTo>
                    <a:cubicBezTo>
                      <a:pt x="8" y="9"/>
                      <a:pt x="9" y="8"/>
                      <a:pt x="9" y="8"/>
                    </a:cubicBezTo>
                    <a:cubicBezTo>
                      <a:pt x="9" y="1"/>
                      <a:pt x="9" y="1"/>
                      <a:pt x="9" y="1"/>
                    </a:cubicBezTo>
                    <a:cubicBezTo>
                      <a:pt x="9" y="1"/>
                      <a:pt x="8" y="0"/>
                      <a:pt x="8" y="0"/>
                    </a:cubicBezTo>
                    <a:close/>
                    <a:moveTo>
                      <a:pt x="7" y="7"/>
                    </a:moveTo>
                    <a:cubicBezTo>
                      <a:pt x="2" y="7"/>
                      <a:pt x="2" y="7"/>
                      <a:pt x="2" y="7"/>
                    </a:cubicBezTo>
                    <a:cubicBezTo>
                      <a:pt x="2" y="2"/>
                      <a:pt x="2" y="2"/>
                      <a:pt x="2" y="2"/>
                    </a:cubicBezTo>
                    <a:cubicBezTo>
                      <a:pt x="7" y="2"/>
                      <a:pt x="7" y="2"/>
                      <a:pt x="7" y="2"/>
                    </a:cubicBez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2" name="Freeform 141"/>
              <p:cNvSpPr>
                <a:spLocks noEditPoints="1"/>
              </p:cNvSpPr>
              <p:nvPr/>
            </p:nvSpPr>
            <p:spPr bwMode="auto">
              <a:xfrm>
                <a:off x="19096038" y="6761163"/>
                <a:ext cx="85725" cy="85725"/>
              </a:xfrm>
              <a:custGeom>
                <a:avLst/>
                <a:gdLst>
                  <a:gd name="T0" fmla="*/ 8 w 9"/>
                  <a:gd name="T1" fmla="*/ 0 h 9"/>
                  <a:gd name="T2" fmla="*/ 1 w 9"/>
                  <a:gd name="T3" fmla="*/ 0 h 9"/>
                  <a:gd name="T4" fmla="*/ 0 w 9"/>
                  <a:gd name="T5" fmla="*/ 1 h 9"/>
                  <a:gd name="T6" fmla="*/ 0 w 9"/>
                  <a:gd name="T7" fmla="*/ 7 h 9"/>
                  <a:gd name="T8" fmla="*/ 1 w 9"/>
                  <a:gd name="T9" fmla="*/ 9 h 9"/>
                  <a:gd name="T10" fmla="*/ 8 w 9"/>
                  <a:gd name="T11" fmla="*/ 9 h 9"/>
                  <a:gd name="T12" fmla="*/ 9 w 9"/>
                  <a:gd name="T13" fmla="*/ 7 h 9"/>
                  <a:gd name="T14" fmla="*/ 9 w 9"/>
                  <a:gd name="T15" fmla="*/ 1 h 9"/>
                  <a:gd name="T16" fmla="*/ 8 w 9"/>
                  <a:gd name="T17" fmla="*/ 0 h 9"/>
                  <a:gd name="T18" fmla="*/ 7 w 9"/>
                  <a:gd name="T19" fmla="*/ 6 h 9"/>
                  <a:gd name="T20" fmla="*/ 2 w 9"/>
                  <a:gd name="T21" fmla="*/ 6 h 9"/>
                  <a:gd name="T22" fmla="*/ 2 w 9"/>
                  <a:gd name="T23" fmla="*/ 2 h 9"/>
                  <a:gd name="T24" fmla="*/ 7 w 9"/>
                  <a:gd name="T25" fmla="*/ 2 h 9"/>
                  <a:gd name="T26" fmla="*/ 7 w 9"/>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0"/>
                      <a:pt x="0" y="1"/>
                    </a:cubicBezTo>
                    <a:cubicBezTo>
                      <a:pt x="0" y="7"/>
                      <a:pt x="0" y="7"/>
                      <a:pt x="0" y="7"/>
                    </a:cubicBezTo>
                    <a:cubicBezTo>
                      <a:pt x="0" y="8"/>
                      <a:pt x="1" y="9"/>
                      <a:pt x="1" y="9"/>
                    </a:cubicBezTo>
                    <a:cubicBezTo>
                      <a:pt x="8" y="9"/>
                      <a:pt x="8" y="9"/>
                      <a:pt x="8" y="9"/>
                    </a:cubicBezTo>
                    <a:cubicBezTo>
                      <a:pt x="8" y="9"/>
                      <a:pt x="9" y="8"/>
                      <a:pt x="9" y="7"/>
                    </a:cubicBezTo>
                    <a:cubicBezTo>
                      <a:pt x="9" y="1"/>
                      <a:pt x="9" y="1"/>
                      <a:pt x="9" y="1"/>
                    </a:cubicBezTo>
                    <a:cubicBezTo>
                      <a:pt x="9" y="0"/>
                      <a:pt x="8" y="0"/>
                      <a:pt x="8" y="0"/>
                    </a:cubicBezTo>
                    <a:close/>
                    <a:moveTo>
                      <a:pt x="7" y="6"/>
                    </a:moveTo>
                    <a:cubicBezTo>
                      <a:pt x="2" y="6"/>
                      <a:pt x="2" y="6"/>
                      <a:pt x="2" y="6"/>
                    </a:cubicBezTo>
                    <a:cubicBezTo>
                      <a:pt x="2" y="2"/>
                      <a:pt x="2" y="2"/>
                      <a:pt x="2" y="2"/>
                    </a:cubicBezTo>
                    <a:cubicBezTo>
                      <a:pt x="7" y="2"/>
                      <a:pt x="7" y="2"/>
                      <a:pt x="7" y="2"/>
                    </a:cubicBez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45" name="กลุ่ม 144"/>
          <p:cNvGrpSpPr/>
          <p:nvPr/>
        </p:nvGrpSpPr>
        <p:grpSpPr>
          <a:xfrm>
            <a:off x="5547473" y="3048000"/>
            <a:ext cx="3998912" cy="2446338"/>
            <a:chOff x="5547473" y="3048000"/>
            <a:chExt cx="3998912" cy="2446338"/>
          </a:xfrm>
        </p:grpSpPr>
        <p:grpSp>
          <p:nvGrpSpPr>
            <p:cNvPr id="146" name="กลุ่ม 145"/>
            <p:cNvGrpSpPr/>
            <p:nvPr/>
          </p:nvGrpSpPr>
          <p:grpSpPr>
            <a:xfrm>
              <a:off x="5547473" y="3048000"/>
              <a:ext cx="3998912" cy="2446338"/>
              <a:chOff x="5299075" y="3048000"/>
              <a:chExt cx="3998912" cy="2446338"/>
            </a:xfrm>
          </p:grpSpPr>
          <p:sp>
            <p:nvSpPr>
              <p:cNvPr id="185" name="Freeform 8"/>
              <p:cNvSpPr>
                <a:spLocks/>
              </p:cNvSpPr>
              <p:nvPr/>
            </p:nvSpPr>
            <p:spPr bwMode="auto">
              <a:xfrm>
                <a:off x="5299075" y="3048000"/>
                <a:ext cx="3998912" cy="2446338"/>
              </a:xfrm>
              <a:custGeom>
                <a:avLst/>
                <a:gdLst>
                  <a:gd name="T0" fmla="*/ 206 w 206"/>
                  <a:gd name="T1" fmla="*/ 126 h 126"/>
                  <a:gd name="T2" fmla="*/ 141 w 206"/>
                  <a:gd name="T3" fmla="*/ 22 h 126"/>
                  <a:gd name="T4" fmla="*/ 103 w 206"/>
                  <a:gd name="T5" fmla="*/ 0 h 126"/>
                  <a:gd name="T6" fmla="*/ 64 w 206"/>
                  <a:gd name="T7" fmla="*/ 22 h 126"/>
                  <a:gd name="T8" fmla="*/ 0 w 206"/>
                  <a:gd name="T9" fmla="*/ 126 h 126"/>
                  <a:gd name="T10" fmla="*/ 206 w 206"/>
                  <a:gd name="T11" fmla="*/ 126 h 126"/>
                </a:gdLst>
                <a:ahLst/>
                <a:cxnLst>
                  <a:cxn ang="0">
                    <a:pos x="T0" y="T1"/>
                  </a:cxn>
                  <a:cxn ang="0">
                    <a:pos x="T2" y="T3"/>
                  </a:cxn>
                  <a:cxn ang="0">
                    <a:pos x="T4" y="T5"/>
                  </a:cxn>
                  <a:cxn ang="0">
                    <a:pos x="T6" y="T7"/>
                  </a:cxn>
                  <a:cxn ang="0">
                    <a:pos x="T8" y="T9"/>
                  </a:cxn>
                  <a:cxn ang="0">
                    <a:pos x="T10" y="T11"/>
                  </a:cxn>
                </a:cxnLst>
                <a:rect l="0" t="0" r="r" b="b"/>
                <a:pathLst>
                  <a:path w="206" h="126">
                    <a:moveTo>
                      <a:pt x="206" y="126"/>
                    </a:moveTo>
                    <a:cubicBezTo>
                      <a:pt x="141" y="22"/>
                      <a:pt x="141" y="22"/>
                      <a:pt x="141" y="22"/>
                    </a:cubicBezTo>
                    <a:cubicBezTo>
                      <a:pt x="133" y="9"/>
                      <a:pt x="119" y="0"/>
                      <a:pt x="103" y="0"/>
                    </a:cubicBezTo>
                    <a:cubicBezTo>
                      <a:pt x="87" y="0"/>
                      <a:pt x="73" y="9"/>
                      <a:pt x="64" y="22"/>
                    </a:cubicBezTo>
                    <a:cubicBezTo>
                      <a:pt x="0" y="126"/>
                      <a:pt x="0" y="126"/>
                      <a:pt x="0" y="126"/>
                    </a:cubicBezTo>
                    <a:lnTo>
                      <a:pt x="206" y="12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86" name="Freeform 10"/>
              <p:cNvSpPr>
                <a:spLocks/>
              </p:cNvSpPr>
              <p:nvPr/>
            </p:nvSpPr>
            <p:spPr bwMode="auto">
              <a:xfrm>
                <a:off x="6677025" y="3611563"/>
                <a:ext cx="1320800" cy="1319213"/>
              </a:xfrm>
              <a:custGeom>
                <a:avLst/>
                <a:gdLst>
                  <a:gd name="T0" fmla="*/ 63 w 68"/>
                  <a:gd name="T1" fmla="*/ 25 h 68"/>
                  <a:gd name="T2" fmla="*/ 25 w 68"/>
                  <a:gd name="T3" fmla="*/ 5 h 68"/>
                  <a:gd name="T4" fmla="*/ 4 w 68"/>
                  <a:gd name="T5" fmla="*/ 43 h 68"/>
                  <a:gd name="T6" fmla="*/ 42 w 68"/>
                  <a:gd name="T7" fmla="*/ 63 h 68"/>
                  <a:gd name="T8" fmla="*/ 63 w 68"/>
                  <a:gd name="T9" fmla="*/ 25 h 68"/>
                </a:gdLst>
                <a:ahLst/>
                <a:cxnLst>
                  <a:cxn ang="0">
                    <a:pos x="T0" y="T1"/>
                  </a:cxn>
                  <a:cxn ang="0">
                    <a:pos x="T2" y="T3"/>
                  </a:cxn>
                  <a:cxn ang="0">
                    <a:pos x="T4" y="T5"/>
                  </a:cxn>
                  <a:cxn ang="0">
                    <a:pos x="T6" y="T7"/>
                  </a:cxn>
                  <a:cxn ang="0">
                    <a:pos x="T8" y="T9"/>
                  </a:cxn>
                </a:cxnLst>
                <a:rect l="0" t="0" r="r" b="b"/>
                <a:pathLst>
                  <a:path w="68" h="68">
                    <a:moveTo>
                      <a:pt x="63" y="25"/>
                    </a:moveTo>
                    <a:cubicBezTo>
                      <a:pt x="58" y="9"/>
                      <a:pt x="41" y="0"/>
                      <a:pt x="25" y="5"/>
                    </a:cubicBezTo>
                    <a:cubicBezTo>
                      <a:pt x="9" y="10"/>
                      <a:pt x="0" y="27"/>
                      <a:pt x="4" y="43"/>
                    </a:cubicBezTo>
                    <a:cubicBezTo>
                      <a:pt x="9" y="59"/>
                      <a:pt x="26" y="68"/>
                      <a:pt x="42" y="63"/>
                    </a:cubicBezTo>
                    <a:cubicBezTo>
                      <a:pt x="59" y="58"/>
                      <a:pt x="68" y="41"/>
                      <a:pt x="63"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47" name="กลุ่ม 146"/>
            <p:cNvGrpSpPr/>
            <p:nvPr/>
          </p:nvGrpSpPr>
          <p:grpSpPr>
            <a:xfrm>
              <a:off x="7247685" y="3956050"/>
              <a:ext cx="676275" cy="630238"/>
              <a:chOff x="17657763" y="3349461"/>
              <a:chExt cx="676275" cy="630238"/>
            </a:xfrm>
            <a:solidFill>
              <a:schemeClr val="accent6"/>
            </a:solidFill>
          </p:grpSpPr>
          <p:sp>
            <p:nvSpPr>
              <p:cNvPr id="148" name="Freeform 34"/>
              <p:cNvSpPr>
                <a:spLocks noEditPoints="1"/>
              </p:cNvSpPr>
              <p:nvPr/>
            </p:nvSpPr>
            <p:spPr bwMode="auto">
              <a:xfrm>
                <a:off x="17657763" y="3349461"/>
                <a:ext cx="676275" cy="630238"/>
              </a:xfrm>
              <a:custGeom>
                <a:avLst/>
                <a:gdLst>
                  <a:gd name="T0" fmla="*/ 38 w 71"/>
                  <a:gd name="T1" fmla="*/ 0 h 66"/>
                  <a:gd name="T2" fmla="*/ 5 w 71"/>
                  <a:gd name="T3" fmla="*/ 33 h 66"/>
                  <a:gd name="T4" fmla="*/ 9 w 71"/>
                  <a:gd name="T5" fmla="*/ 50 h 66"/>
                  <a:gd name="T6" fmla="*/ 1 w 71"/>
                  <a:gd name="T7" fmla="*/ 64 h 66"/>
                  <a:gd name="T8" fmla="*/ 1 w 71"/>
                  <a:gd name="T9" fmla="*/ 65 h 66"/>
                  <a:gd name="T10" fmla="*/ 2 w 71"/>
                  <a:gd name="T11" fmla="*/ 66 h 66"/>
                  <a:gd name="T12" fmla="*/ 2 w 71"/>
                  <a:gd name="T13" fmla="*/ 66 h 66"/>
                  <a:gd name="T14" fmla="*/ 21 w 71"/>
                  <a:gd name="T15" fmla="*/ 62 h 66"/>
                  <a:gd name="T16" fmla="*/ 38 w 71"/>
                  <a:gd name="T17" fmla="*/ 66 h 66"/>
                  <a:gd name="T18" fmla="*/ 71 w 71"/>
                  <a:gd name="T19" fmla="*/ 33 h 66"/>
                  <a:gd name="T20" fmla="*/ 38 w 71"/>
                  <a:gd name="T21" fmla="*/ 0 h 66"/>
                  <a:gd name="T22" fmla="*/ 38 w 71"/>
                  <a:gd name="T23" fmla="*/ 64 h 66"/>
                  <a:gd name="T24" fmla="*/ 22 w 71"/>
                  <a:gd name="T25" fmla="*/ 59 h 66"/>
                  <a:gd name="T26" fmla="*/ 21 w 71"/>
                  <a:gd name="T27" fmla="*/ 59 h 66"/>
                  <a:gd name="T28" fmla="*/ 5 w 71"/>
                  <a:gd name="T29" fmla="*/ 62 h 66"/>
                  <a:gd name="T30" fmla="*/ 12 w 71"/>
                  <a:gd name="T31" fmla="*/ 51 h 66"/>
                  <a:gd name="T32" fmla="*/ 12 w 71"/>
                  <a:gd name="T33" fmla="*/ 51 h 66"/>
                  <a:gd name="T34" fmla="*/ 12 w 71"/>
                  <a:gd name="T35" fmla="*/ 51 h 66"/>
                  <a:gd name="T36" fmla="*/ 12 w 71"/>
                  <a:gd name="T37" fmla="*/ 51 h 66"/>
                  <a:gd name="T38" fmla="*/ 12 w 71"/>
                  <a:gd name="T39" fmla="*/ 51 h 66"/>
                  <a:gd name="T40" fmla="*/ 12 w 71"/>
                  <a:gd name="T41" fmla="*/ 50 h 66"/>
                  <a:gd name="T42" fmla="*/ 12 w 71"/>
                  <a:gd name="T43" fmla="*/ 50 h 66"/>
                  <a:gd name="T44" fmla="*/ 12 w 71"/>
                  <a:gd name="T45" fmla="*/ 50 h 66"/>
                  <a:gd name="T46" fmla="*/ 12 w 71"/>
                  <a:gd name="T47" fmla="*/ 50 h 66"/>
                  <a:gd name="T48" fmla="*/ 7 w 71"/>
                  <a:gd name="T49" fmla="*/ 33 h 66"/>
                  <a:gd name="T50" fmla="*/ 38 w 71"/>
                  <a:gd name="T51" fmla="*/ 2 h 66"/>
                  <a:gd name="T52" fmla="*/ 69 w 71"/>
                  <a:gd name="T53" fmla="*/ 33 h 66"/>
                  <a:gd name="T54" fmla="*/ 38 w 71"/>
                  <a:gd name="T55"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6">
                    <a:moveTo>
                      <a:pt x="38" y="0"/>
                    </a:moveTo>
                    <a:cubicBezTo>
                      <a:pt x="20" y="0"/>
                      <a:pt x="5" y="15"/>
                      <a:pt x="5" y="33"/>
                    </a:cubicBezTo>
                    <a:cubicBezTo>
                      <a:pt x="5" y="39"/>
                      <a:pt x="6" y="45"/>
                      <a:pt x="9" y="50"/>
                    </a:cubicBezTo>
                    <a:cubicBezTo>
                      <a:pt x="1" y="64"/>
                      <a:pt x="1" y="64"/>
                      <a:pt x="1" y="64"/>
                    </a:cubicBezTo>
                    <a:cubicBezTo>
                      <a:pt x="0" y="64"/>
                      <a:pt x="0" y="65"/>
                      <a:pt x="1" y="65"/>
                    </a:cubicBezTo>
                    <a:cubicBezTo>
                      <a:pt x="1" y="66"/>
                      <a:pt x="1" y="66"/>
                      <a:pt x="2" y="66"/>
                    </a:cubicBezTo>
                    <a:cubicBezTo>
                      <a:pt x="2" y="66"/>
                      <a:pt x="2" y="66"/>
                      <a:pt x="2" y="66"/>
                    </a:cubicBezTo>
                    <a:cubicBezTo>
                      <a:pt x="21" y="62"/>
                      <a:pt x="21" y="62"/>
                      <a:pt x="21" y="62"/>
                    </a:cubicBezTo>
                    <a:cubicBezTo>
                      <a:pt x="26" y="65"/>
                      <a:pt x="32" y="66"/>
                      <a:pt x="38" y="66"/>
                    </a:cubicBezTo>
                    <a:cubicBezTo>
                      <a:pt x="56" y="66"/>
                      <a:pt x="71" y="51"/>
                      <a:pt x="71" y="33"/>
                    </a:cubicBezTo>
                    <a:cubicBezTo>
                      <a:pt x="71" y="15"/>
                      <a:pt x="56" y="0"/>
                      <a:pt x="38" y="0"/>
                    </a:cubicBezTo>
                    <a:close/>
                    <a:moveTo>
                      <a:pt x="38" y="64"/>
                    </a:moveTo>
                    <a:cubicBezTo>
                      <a:pt x="32" y="64"/>
                      <a:pt x="27" y="62"/>
                      <a:pt x="22" y="59"/>
                    </a:cubicBezTo>
                    <a:cubicBezTo>
                      <a:pt x="22" y="59"/>
                      <a:pt x="21" y="59"/>
                      <a:pt x="21" y="59"/>
                    </a:cubicBezTo>
                    <a:cubicBezTo>
                      <a:pt x="5" y="62"/>
                      <a:pt x="5" y="62"/>
                      <a:pt x="5" y="62"/>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0"/>
                      <a:pt x="12" y="50"/>
                    </a:cubicBezTo>
                    <a:cubicBezTo>
                      <a:pt x="12" y="50"/>
                      <a:pt x="12" y="50"/>
                      <a:pt x="12" y="50"/>
                    </a:cubicBezTo>
                    <a:cubicBezTo>
                      <a:pt x="12" y="50"/>
                      <a:pt x="12" y="50"/>
                      <a:pt x="12" y="50"/>
                    </a:cubicBezTo>
                    <a:cubicBezTo>
                      <a:pt x="12" y="50"/>
                      <a:pt x="12" y="50"/>
                      <a:pt x="12" y="50"/>
                    </a:cubicBezTo>
                    <a:cubicBezTo>
                      <a:pt x="9" y="45"/>
                      <a:pt x="7" y="39"/>
                      <a:pt x="7" y="33"/>
                    </a:cubicBezTo>
                    <a:cubicBezTo>
                      <a:pt x="7" y="16"/>
                      <a:pt x="21" y="2"/>
                      <a:pt x="38" y="2"/>
                    </a:cubicBezTo>
                    <a:cubicBezTo>
                      <a:pt x="55" y="2"/>
                      <a:pt x="69" y="16"/>
                      <a:pt x="69" y="33"/>
                    </a:cubicBezTo>
                    <a:cubicBezTo>
                      <a:pt x="69" y="50"/>
                      <a:pt x="55" y="64"/>
                      <a:pt x="3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9" name="Freeform 35"/>
              <p:cNvSpPr>
                <a:spLocks/>
              </p:cNvSpPr>
              <p:nvPr/>
            </p:nvSpPr>
            <p:spPr bwMode="auto">
              <a:xfrm>
                <a:off x="17857788" y="3549486"/>
                <a:ext cx="333375" cy="19050"/>
              </a:xfrm>
              <a:custGeom>
                <a:avLst/>
                <a:gdLst>
                  <a:gd name="T0" fmla="*/ 2 w 35"/>
                  <a:gd name="T1" fmla="*/ 2 h 2"/>
                  <a:gd name="T2" fmla="*/ 33 w 35"/>
                  <a:gd name="T3" fmla="*/ 2 h 2"/>
                  <a:gd name="T4" fmla="*/ 35 w 35"/>
                  <a:gd name="T5" fmla="*/ 1 h 2"/>
                  <a:gd name="T6" fmla="*/ 33 w 35"/>
                  <a:gd name="T7" fmla="*/ 0 h 2"/>
                  <a:gd name="T8" fmla="*/ 2 w 35"/>
                  <a:gd name="T9" fmla="*/ 0 h 2"/>
                  <a:gd name="T10" fmla="*/ 0 w 35"/>
                  <a:gd name="T11" fmla="*/ 1 h 2"/>
                  <a:gd name="T12" fmla="*/ 2 w 3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5" h="2">
                    <a:moveTo>
                      <a:pt x="2" y="2"/>
                    </a:moveTo>
                    <a:cubicBezTo>
                      <a:pt x="33" y="2"/>
                      <a:pt x="33" y="2"/>
                      <a:pt x="33" y="2"/>
                    </a:cubicBezTo>
                    <a:cubicBezTo>
                      <a:pt x="34" y="2"/>
                      <a:pt x="35" y="2"/>
                      <a:pt x="35" y="1"/>
                    </a:cubicBezTo>
                    <a:cubicBezTo>
                      <a:pt x="35" y="0"/>
                      <a:pt x="34" y="0"/>
                      <a:pt x="33" y="0"/>
                    </a:cubicBezTo>
                    <a:cubicBezTo>
                      <a:pt x="2" y="0"/>
                      <a:pt x="2" y="0"/>
                      <a:pt x="2" y="0"/>
                    </a:cubicBezTo>
                    <a:cubicBezTo>
                      <a:pt x="1" y="0"/>
                      <a:pt x="0" y="0"/>
                      <a:pt x="0" y="1"/>
                    </a:cubicBezTo>
                    <a:cubicBezTo>
                      <a:pt x="0"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2" name="Freeform 36"/>
              <p:cNvSpPr>
                <a:spLocks/>
              </p:cNvSpPr>
              <p:nvPr/>
            </p:nvSpPr>
            <p:spPr bwMode="auto">
              <a:xfrm>
                <a:off x="17857788" y="36161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3" name="Freeform 37"/>
              <p:cNvSpPr>
                <a:spLocks/>
              </p:cNvSpPr>
              <p:nvPr/>
            </p:nvSpPr>
            <p:spPr bwMode="auto">
              <a:xfrm>
                <a:off x="17857788" y="36923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4" name="Freeform 38"/>
              <p:cNvSpPr>
                <a:spLocks/>
              </p:cNvSpPr>
              <p:nvPr/>
            </p:nvSpPr>
            <p:spPr bwMode="auto">
              <a:xfrm>
                <a:off x="17857788" y="3760624"/>
                <a:ext cx="333375" cy="28575"/>
              </a:xfrm>
              <a:custGeom>
                <a:avLst/>
                <a:gdLst>
                  <a:gd name="T0" fmla="*/ 2 w 35"/>
                  <a:gd name="T1" fmla="*/ 3 h 3"/>
                  <a:gd name="T2" fmla="*/ 33 w 35"/>
                  <a:gd name="T3" fmla="*/ 3 h 3"/>
                  <a:gd name="T4" fmla="*/ 35 w 35"/>
                  <a:gd name="T5" fmla="*/ 2 h 3"/>
                  <a:gd name="T6" fmla="*/ 33 w 35"/>
                  <a:gd name="T7" fmla="*/ 0 h 3"/>
                  <a:gd name="T8" fmla="*/ 2 w 35"/>
                  <a:gd name="T9" fmla="*/ 0 h 3"/>
                  <a:gd name="T10" fmla="*/ 0 w 35"/>
                  <a:gd name="T11" fmla="*/ 2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2"/>
                    </a:cubicBezTo>
                    <a:cubicBezTo>
                      <a:pt x="35" y="1"/>
                      <a:pt x="34" y="0"/>
                      <a:pt x="33" y="0"/>
                    </a:cubicBezTo>
                    <a:cubicBezTo>
                      <a:pt x="2" y="0"/>
                      <a:pt x="2" y="0"/>
                      <a:pt x="2" y="0"/>
                    </a:cubicBezTo>
                    <a:cubicBezTo>
                      <a:pt x="1" y="0"/>
                      <a:pt x="0" y="1"/>
                      <a:pt x="0" y="2"/>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212" name="ตัวเชื่อมต่อตรง 237"/>
          <p:cNvCxnSpPr/>
          <p:nvPr/>
        </p:nvCxnSpPr>
        <p:spPr>
          <a:xfrm flipH="1">
            <a:off x="12848386" y="10957363"/>
            <a:ext cx="5180851"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13" name="TextBox 31"/>
          <p:cNvSpPr txBox="1">
            <a:spLocks noChangeArrowheads="1"/>
          </p:cNvSpPr>
          <p:nvPr/>
        </p:nvSpPr>
        <p:spPr bwMode="auto">
          <a:xfrm>
            <a:off x="13671156" y="99060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4"/>
                </a:solidFill>
                <a:latin typeface="Lato Black" pitchFamily="34" charset="0"/>
                <a:ea typeface="Lato Black" pitchFamily="34" charset="0"/>
                <a:cs typeface="Lato Black" pitchFamily="34" charset="0"/>
              </a:rPr>
              <a:t>35%</a:t>
            </a:r>
            <a:endParaRPr lang="id-ID" sz="5400" b="1" dirty="0">
              <a:solidFill>
                <a:schemeClr val="accent4"/>
              </a:solidFill>
              <a:latin typeface="Lato Black" pitchFamily="34" charset="0"/>
              <a:ea typeface="Lato Black" pitchFamily="34" charset="0"/>
              <a:cs typeface="Lato Black" pitchFamily="34" charset="0"/>
            </a:endParaRPr>
          </a:p>
        </p:txBody>
      </p:sp>
      <p:sp>
        <p:nvSpPr>
          <p:cNvPr id="214" name="TextBox 31"/>
          <p:cNvSpPr txBox="1">
            <a:spLocks noChangeArrowheads="1"/>
          </p:cNvSpPr>
          <p:nvPr/>
        </p:nvSpPr>
        <p:spPr bwMode="auto">
          <a:xfrm>
            <a:off x="18105437" y="10404492"/>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4"/>
                </a:solidFill>
                <a:latin typeface="Lato Black" pitchFamily="34" charset="0"/>
                <a:ea typeface="Lato Black" pitchFamily="34" charset="0"/>
                <a:cs typeface="Lato Black" pitchFamily="34" charset="0"/>
              </a:rPr>
              <a:t>Knowledge</a:t>
            </a:r>
          </a:p>
        </p:txBody>
      </p:sp>
      <p:sp>
        <p:nvSpPr>
          <p:cNvPr id="215" name="TextBox 214"/>
          <p:cNvSpPr txBox="1"/>
          <p:nvPr/>
        </p:nvSpPr>
        <p:spPr>
          <a:xfrm>
            <a:off x="18486437" y="11091042"/>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216" name="ตัวเชื่อมต่อตรง 237"/>
          <p:cNvCxnSpPr/>
          <p:nvPr/>
        </p:nvCxnSpPr>
        <p:spPr>
          <a:xfrm flipH="1">
            <a:off x="11724435" y="8823326"/>
            <a:ext cx="6304802"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17" name="TextBox 31"/>
          <p:cNvSpPr txBox="1">
            <a:spLocks noChangeArrowheads="1"/>
          </p:cNvSpPr>
          <p:nvPr/>
        </p:nvSpPr>
        <p:spPr bwMode="auto">
          <a:xfrm>
            <a:off x="13747356" y="781859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3"/>
                </a:solidFill>
                <a:latin typeface="Lato Black" pitchFamily="34" charset="0"/>
                <a:ea typeface="Lato Black" pitchFamily="34" charset="0"/>
                <a:cs typeface="Lato Black" pitchFamily="34" charset="0"/>
              </a:rPr>
              <a:t>41%</a:t>
            </a:r>
            <a:endParaRPr lang="id-ID" sz="5400" b="1" dirty="0">
              <a:solidFill>
                <a:schemeClr val="accent3"/>
              </a:solidFill>
              <a:latin typeface="Lato Black" pitchFamily="34" charset="0"/>
              <a:ea typeface="Lato Black" pitchFamily="34" charset="0"/>
              <a:cs typeface="Lato Black" pitchFamily="34" charset="0"/>
            </a:endParaRPr>
          </a:p>
        </p:txBody>
      </p:sp>
      <p:sp>
        <p:nvSpPr>
          <p:cNvPr id="218" name="TextBox 31"/>
          <p:cNvSpPr txBox="1">
            <a:spLocks noChangeArrowheads="1"/>
          </p:cNvSpPr>
          <p:nvPr/>
        </p:nvSpPr>
        <p:spPr bwMode="auto">
          <a:xfrm>
            <a:off x="18105437" y="8118492"/>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3"/>
                </a:solidFill>
                <a:latin typeface="Lato Black" pitchFamily="34" charset="0"/>
                <a:ea typeface="Lato Black" pitchFamily="34" charset="0"/>
                <a:cs typeface="Lato Black" pitchFamily="34" charset="0"/>
              </a:rPr>
              <a:t>Big Data</a:t>
            </a:r>
          </a:p>
        </p:txBody>
      </p:sp>
      <p:sp>
        <p:nvSpPr>
          <p:cNvPr id="219" name="TextBox 218"/>
          <p:cNvSpPr txBox="1"/>
          <p:nvPr/>
        </p:nvSpPr>
        <p:spPr>
          <a:xfrm>
            <a:off x="18486437" y="8805042"/>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220" name="ตัวเชื่อมต่อตรง 237"/>
          <p:cNvCxnSpPr/>
          <p:nvPr/>
        </p:nvCxnSpPr>
        <p:spPr>
          <a:xfrm flipH="1">
            <a:off x="10344812" y="6638925"/>
            <a:ext cx="7684425"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21" name="TextBox 31"/>
          <p:cNvSpPr txBox="1">
            <a:spLocks noChangeArrowheads="1"/>
          </p:cNvSpPr>
          <p:nvPr/>
        </p:nvSpPr>
        <p:spPr bwMode="auto">
          <a:xfrm>
            <a:off x="13671156" y="562987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5"/>
                </a:solidFill>
                <a:latin typeface="Lato Black" pitchFamily="34" charset="0"/>
                <a:ea typeface="Lato Black" pitchFamily="34" charset="0"/>
                <a:cs typeface="Lato Black" pitchFamily="34" charset="0"/>
              </a:rPr>
              <a:t>49%</a:t>
            </a:r>
            <a:endParaRPr lang="id-ID" sz="5400" b="1" dirty="0">
              <a:solidFill>
                <a:schemeClr val="accent5"/>
              </a:solidFill>
              <a:latin typeface="Lato Black" pitchFamily="34" charset="0"/>
              <a:ea typeface="Lato Black" pitchFamily="34" charset="0"/>
              <a:cs typeface="Lato Black" pitchFamily="34" charset="0"/>
            </a:endParaRPr>
          </a:p>
        </p:txBody>
      </p:sp>
      <p:sp>
        <p:nvSpPr>
          <p:cNvPr id="222" name="TextBox 31"/>
          <p:cNvSpPr txBox="1">
            <a:spLocks noChangeArrowheads="1"/>
          </p:cNvSpPr>
          <p:nvPr/>
        </p:nvSpPr>
        <p:spPr bwMode="auto">
          <a:xfrm>
            <a:off x="18105437" y="5451492"/>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5"/>
                </a:solidFill>
                <a:latin typeface="Lato Black" pitchFamily="34" charset="0"/>
                <a:ea typeface="Lato Black" pitchFamily="34" charset="0"/>
                <a:cs typeface="Lato Black" pitchFamily="34" charset="0"/>
              </a:rPr>
              <a:t>Research</a:t>
            </a:r>
          </a:p>
        </p:txBody>
      </p:sp>
      <p:sp>
        <p:nvSpPr>
          <p:cNvPr id="223" name="TextBox 222"/>
          <p:cNvSpPr txBox="1"/>
          <p:nvPr/>
        </p:nvSpPr>
        <p:spPr>
          <a:xfrm>
            <a:off x="18486437" y="6138042"/>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cxnSp>
        <p:nvCxnSpPr>
          <p:cNvPr id="224" name="ตัวเชื่อมต่อตรง 237"/>
          <p:cNvCxnSpPr/>
          <p:nvPr/>
        </p:nvCxnSpPr>
        <p:spPr>
          <a:xfrm flipH="1">
            <a:off x="9133635" y="4495800"/>
            <a:ext cx="8751698"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225" name="TextBox 31"/>
          <p:cNvSpPr txBox="1">
            <a:spLocks noChangeArrowheads="1"/>
          </p:cNvSpPr>
          <p:nvPr/>
        </p:nvSpPr>
        <p:spPr bwMode="auto">
          <a:xfrm>
            <a:off x="13747356" y="3542464"/>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accent6"/>
                </a:solidFill>
                <a:latin typeface="Lato Black" pitchFamily="34" charset="0"/>
                <a:ea typeface="Lato Black" pitchFamily="34" charset="0"/>
                <a:cs typeface="Lato Black" pitchFamily="34" charset="0"/>
              </a:rPr>
              <a:t>58%</a:t>
            </a:r>
            <a:endParaRPr lang="id-ID" sz="5400" b="1" dirty="0">
              <a:solidFill>
                <a:schemeClr val="accent6"/>
              </a:solidFill>
              <a:latin typeface="Lato Black" pitchFamily="34" charset="0"/>
              <a:ea typeface="Lato Black" pitchFamily="34" charset="0"/>
              <a:cs typeface="Lato Black" pitchFamily="34" charset="0"/>
            </a:endParaRPr>
          </a:p>
        </p:txBody>
      </p:sp>
      <p:sp>
        <p:nvSpPr>
          <p:cNvPr id="226" name="TextBox 31"/>
          <p:cNvSpPr txBox="1">
            <a:spLocks noChangeArrowheads="1"/>
          </p:cNvSpPr>
          <p:nvPr/>
        </p:nvSpPr>
        <p:spPr bwMode="auto">
          <a:xfrm>
            <a:off x="18105437" y="3165492"/>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6"/>
                </a:solidFill>
                <a:latin typeface="Lato Black" pitchFamily="34" charset="0"/>
                <a:ea typeface="Lato Black" pitchFamily="34" charset="0"/>
                <a:cs typeface="Lato Black" pitchFamily="34" charset="0"/>
              </a:rPr>
              <a:t>Case</a:t>
            </a:r>
          </a:p>
        </p:txBody>
      </p:sp>
      <p:sp>
        <p:nvSpPr>
          <p:cNvPr id="227" name="TextBox 226"/>
          <p:cNvSpPr txBox="1"/>
          <p:nvPr/>
        </p:nvSpPr>
        <p:spPr>
          <a:xfrm>
            <a:off x="18486437" y="3852042"/>
            <a:ext cx="3638752"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nvGrpSpPr>
          <p:cNvPr id="66" name="Group 65"/>
          <p:cNvGrpSpPr/>
          <p:nvPr/>
        </p:nvGrpSpPr>
        <p:grpSpPr>
          <a:xfrm>
            <a:off x="9342437" y="0"/>
            <a:ext cx="5121981" cy="1859280"/>
            <a:chOff x="9266237" y="-30479"/>
            <a:chExt cx="5121981" cy="1859280"/>
          </a:xfrm>
        </p:grpSpPr>
        <p:sp>
          <p:nvSpPr>
            <p:cNvPr id="67"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8" name="TextBox 67"/>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9" name="กลุ่ม 1"/>
            <p:cNvGrpSpPr/>
            <p:nvPr/>
          </p:nvGrpSpPr>
          <p:grpSpPr>
            <a:xfrm>
              <a:off x="10629638" y="960536"/>
              <a:ext cx="2675199" cy="191868"/>
              <a:chOff x="731836" y="7607630"/>
              <a:chExt cx="3043601" cy="240970"/>
            </a:xfrm>
          </p:grpSpPr>
          <p:sp>
            <p:nvSpPr>
              <p:cNvPr id="70"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1"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2"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3"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4"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1512253482"/>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wipe(left)">
                                      <p:cBhvr>
                                        <p:cTn id="7" dur="500"/>
                                        <p:tgtEl>
                                          <p:spTgt spid="117"/>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wipe(left)">
                                      <p:cBhvr>
                                        <p:cTn id="11" dur="500"/>
                                        <p:tgtEl>
                                          <p:spTgt spid="122"/>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left)">
                                      <p:cBhvr>
                                        <p:cTn id="15" dur="500"/>
                                        <p:tgtEl>
                                          <p:spTgt spid="133"/>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45"/>
                                        </p:tgtEl>
                                        <p:attrNameLst>
                                          <p:attrName>style.visibility</p:attrName>
                                        </p:attrNameLst>
                                      </p:cBhvr>
                                      <p:to>
                                        <p:strVal val="visible"/>
                                      </p:to>
                                    </p:set>
                                    <p:animEffect transition="in" filter="wipe(left)">
                                      <p:cBhvr>
                                        <p:cTn id="19" dur="500"/>
                                        <p:tgtEl>
                                          <p:spTgt spid="145"/>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212"/>
                                        </p:tgtEl>
                                        <p:attrNameLst>
                                          <p:attrName>style.visibility</p:attrName>
                                        </p:attrNameLst>
                                      </p:cBhvr>
                                      <p:to>
                                        <p:strVal val="visible"/>
                                      </p:to>
                                    </p:set>
                                    <p:animEffect transition="in" filter="wipe(left)">
                                      <p:cBhvr>
                                        <p:cTn id="23" dur="250"/>
                                        <p:tgtEl>
                                          <p:spTgt spid="212"/>
                                        </p:tgtEl>
                                      </p:cBhvr>
                                    </p:animEffect>
                                  </p:childTnLst>
                                </p:cTn>
                              </p:par>
                            </p:childTnLst>
                          </p:cTn>
                        </p:par>
                        <p:par>
                          <p:cTn id="24" fill="hold">
                            <p:stCondLst>
                              <p:cond delay="2250"/>
                            </p:stCondLst>
                            <p:childTnLst>
                              <p:par>
                                <p:cTn id="25" presetID="16" presetClass="entr" presetSubtype="21" fill="hold" grpId="0" nodeType="afterEffect">
                                  <p:stCondLst>
                                    <p:cond delay="0"/>
                                  </p:stCondLst>
                                  <p:childTnLst>
                                    <p:set>
                                      <p:cBhvr>
                                        <p:cTn id="26" dur="1" fill="hold">
                                          <p:stCondLst>
                                            <p:cond delay="0"/>
                                          </p:stCondLst>
                                        </p:cTn>
                                        <p:tgtEl>
                                          <p:spTgt spid="213"/>
                                        </p:tgtEl>
                                        <p:attrNameLst>
                                          <p:attrName>style.visibility</p:attrName>
                                        </p:attrNameLst>
                                      </p:cBhvr>
                                      <p:to>
                                        <p:strVal val="visible"/>
                                      </p:to>
                                    </p:set>
                                    <p:animEffect transition="in" filter="barn(inVertical)">
                                      <p:cBhvr>
                                        <p:cTn id="27" dur="500"/>
                                        <p:tgtEl>
                                          <p:spTgt spid="213"/>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214"/>
                                        </p:tgtEl>
                                        <p:attrNameLst>
                                          <p:attrName>style.visibility</p:attrName>
                                        </p:attrNameLst>
                                      </p:cBhvr>
                                      <p:to>
                                        <p:strVal val="visible"/>
                                      </p:to>
                                    </p:set>
                                    <p:anim calcmode="lin" valueType="num">
                                      <p:cBhvr>
                                        <p:cTn id="31" dur="500" fill="hold"/>
                                        <p:tgtEl>
                                          <p:spTgt spid="214"/>
                                        </p:tgtEl>
                                        <p:attrNameLst>
                                          <p:attrName>ppt_w</p:attrName>
                                        </p:attrNameLst>
                                      </p:cBhvr>
                                      <p:tavLst>
                                        <p:tav tm="0">
                                          <p:val>
                                            <p:fltVal val="0"/>
                                          </p:val>
                                        </p:tav>
                                        <p:tav tm="100000">
                                          <p:val>
                                            <p:strVal val="#ppt_w"/>
                                          </p:val>
                                        </p:tav>
                                      </p:tavLst>
                                    </p:anim>
                                    <p:anim calcmode="lin" valueType="num">
                                      <p:cBhvr>
                                        <p:cTn id="32" dur="500" fill="hold"/>
                                        <p:tgtEl>
                                          <p:spTgt spid="214"/>
                                        </p:tgtEl>
                                        <p:attrNameLst>
                                          <p:attrName>ppt_h</p:attrName>
                                        </p:attrNameLst>
                                      </p:cBhvr>
                                      <p:tavLst>
                                        <p:tav tm="0">
                                          <p:val>
                                            <p:fltVal val="0"/>
                                          </p:val>
                                        </p:tav>
                                        <p:tav tm="100000">
                                          <p:val>
                                            <p:strVal val="#ppt_h"/>
                                          </p:val>
                                        </p:tav>
                                      </p:tavLst>
                                    </p:anim>
                                    <p:animEffect transition="in" filter="fade">
                                      <p:cBhvr>
                                        <p:cTn id="33" dur="500"/>
                                        <p:tgtEl>
                                          <p:spTgt spid="214"/>
                                        </p:tgtEl>
                                      </p:cBhvr>
                                    </p:animEffect>
                                  </p:childTnLst>
                                </p:cTn>
                              </p:par>
                            </p:childTnLst>
                          </p:cTn>
                        </p:par>
                        <p:par>
                          <p:cTn id="34" fill="hold">
                            <p:stCondLst>
                              <p:cond delay="3250"/>
                            </p:stCondLst>
                            <p:childTnLst>
                              <p:par>
                                <p:cTn id="35" presetID="22" presetClass="entr" presetSubtype="8" fill="hold" grpId="0" nodeType="afterEffect">
                                  <p:stCondLst>
                                    <p:cond delay="0"/>
                                  </p:stCondLst>
                                  <p:childTnLst>
                                    <p:set>
                                      <p:cBhvr>
                                        <p:cTn id="36" dur="1" fill="hold">
                                          <p:stCondLst>
                                            <p:cond delay="0"/>
                                          </p:stCondLst>
                                        </p:cTn>
                                        <p:tgtEl>
                                          <p:spTgt spid="215"/>
                                        </p:tgtEl>
                                        <p:attrNameLst>
                                          <p:attrName>style.visibility</p:attrName>
                                        </p:attrNameLst>
                                      </p:cBhvr>
                                      <p:to>
                                        <p:strVal val="visible"/>
                                      </p:to>
                                    </p:set>
                                    <p:animEffect transition="in" filter="wipe(left)">
                                      <p:cBhvr>
                                        <p:cTn id="37" dur="500"/>
                                        <p:tgtEl>
                                          <p:spTgt spid="215"/>
                                        </p:tgtEl>
                                      </p:cBhvr>
                                    </p:animEffect>
                                  </p:childTnLst>
                                </p:cTn>
                              </p:par>
                            </p:childTnLst>
                          </p:cTn>
                        </p:par>
                        <p:par>
                          <p:cTn id="38" fill="hold">
                            <p:stCondLst>
                              <p:cond delay="3750"/>
                            </p:stCondLst>
                            <p:childTnLst>
                              <p:par>
                                <p:cTn id="39" presetID="22" presetClass="entr" presetSubtype="8" fill="hold" nodeType="after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wipe(left)">
                                      <p:cBhvr>
                                        <p:cTn id="41" dur="250"/>
                                        <p:tgtEl>
                                          <p:spTgt spid="216"/>
                                        </p:tgtEl>
                                      </p:cBhvr>
                                    </p:animEffect>
                                  </p:childTnLst>
                                </p:cTn>
                              </p:par>
                            </p:childTnLst>
                          </p:cTn>
                        </p:par>
                        <p:par>
                          <p:cTn id="42" fill="hold">
                            <p:stCondLst>
                              <p:cond delay="4000"/>
                            </p:stCondLst>
                            <p:childTnLst>
                              <p:par>
                                <p:cTn id="43" presetID="16" presetClass="entr" presetSubtype="21" fill="hold" grpId="0" nodeType="afterEffect">
                                  <p:stCondLst>
                                    <p:cond delay="0"/>
                                  </p:stCondLst>
                                  <p:childTnLst>
                                    <p:set>
                                      <p:cBhvr>
                                        <p:cTn id="44" dur="1" fill="hold">
                                          <p:stCondLst>
                                            <p:cond delay="0"/>
                                          </p:stCondLst>
                                        </p:cTn>
                                        <p:tgtEl>
                                          <p:spTgt spid="217"/>
                                        </p:tgtEl>
                                        <p:attrNameLst>
                                          <p:attrName>style.visibility</p:attrName>
                                        </p:attrNameLst>
                                      </p:cBhvr>
                                      <p:to>
                                        <p:strVal val="visible"/>
                                      </p:to>
                                    </p:set>
                                    <p:animEffect transition="in" filter="barn(inVertical)">
                                      <p:cBhvr>
                                        <p:cTn id="45" dur="500"/>
                                        <p:tgtEl>
                                          <p:spTgt spid="217"/>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18"/>
                                        </p:tgtEl>
                                        <p:attrNameLst>
                                          <p:attrName>style.visibility</p:attrName>
                                        </p:attrNameLst>
                                      </p:cBhvr>
                                      <p:to>
                                        <p:strVal val="visible"/>
                                      </p:to>
                                    </p:set>
                                    <p:anim calcmode="lin" valueType="num">
                                      <p:cBhvr>
                                        <p:cTn id="49" dur="500" fill="hold"/>
                                        <p:tgtEl>
                                          <p:spTgt spid="218"/>
                                        </p:tgtEl>
                                        <p:attrNameLst>
                                          <p:attrName>ppt_w</p:attrName>
                                        </p:attrNameLst>
                                      </p:cBhvr>
                                      <p:tavLst>
                                        <p:tav tm="0">
                                          <p:val>
                                            <p:fltVal val="0"/>
                                          </p:val>
                                        </p:tav>
                                        <p:tav tm="100000">
                                          <p:val>
                                            <p:strVal val="#ppt_w"/>
                                          </p:val>
                                        </p:tav>
                                      </p:tavLst>
                                    </p:anim>
                                    <p:anim calcmode="lin" valueType="num">
                                      <p:cBhvr>
                                        <p:cTn id="50" dur="500" fill="hold"/>
                                        <p:tgtEl>
                                          <p:spTgt spid="218"/>
                                        </p:tgtEl>
                                        <p:attrNameLst>
                                          <p:attrName>ppt_h</p:attrName>
                                        </p:attrNameLst>
                                      </p:cBhvr>
                                      <p:tavLst>
                                        <p:tav tm="0">
                                          <p:val>
                                            <p:fltVal val="0"/>
                                          </p:val>
                                        </p:tav>
                                        <p:tav tm="100000">
                                          <p:val>
                                            <p:strVal val="#ppt_h"/>
                                          </p:val>
                                        </p:tav>
                                      </p:tavLst>
                                    </p:anim>
                                    <p:animEffect transition="in" filter="fade">
                                      <p:cBhvr>
                                        <p:cTn id="51" dur="500"/>
                                        <p:tgtEl>
                                          <p:spTgt spid="218"/>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219"/>
                                        </p:tgtEl>
                                        <p:attrNameLst>
                                          <p:attrName>style.visibility</p:attrName>
                                        </p:attrNameLst>
                                      </p:cBhvr>
                                      <p:to>
                                        <p:strVal val="visible"/>
                                      </p:to>
                                    </p:set>
                                    <p:animEffect transition="in" filter="wipe(left)">
                                      <p:cBhvr>
                                        <p:cTn id="55" dur="500"/>
                                        <p:tgtEl>
                                          <p:spTgt spid="219"/>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220"/>
                                        </p:tgtEl>
                                        <p:attrNameLst>
                                          <p:attrName>style.visibility</p:attrName>
                                        </p:attrNameLst>
                                      </p:cBhvr>
                                      <p:to>
                                        <p:strVal val="visible"/>
                                      </p:to>
                                    </p:set>
                                    <p:animEffect transition="in" filter="wipe(left)">
                                      <p:cBhvr>
                                        <p:cTn id="59" dur="250"/>
                                        <p:tgtEl>
                                          <p:spTgt spid="220"/>
                                        </p:tgtEl>
                                      </p:cBhvr>
                                    </p:animEffect>
                                  </p:childTnLst>
                                </p:cTn>
                              </p:par>
                            </p:childTnLst>
                          </p:cTn>
                        </p:par>
                        <p:par>
                          <p:cTn id="60" fill="hold">
                            <p:stCondLst>
                              <p:cond delay="5750"/>
                            </p:stCondLst>
                            <p:childTnLst>
                              <p:par>
                                <p:cTn id="61" presetID="16" presetClass="entr" presetSubtype="21" fill="hold" grpId="0" nodeType="afterEffect">
                                  <p:stCondLst>
                                    <p:cond delay="0"/>
                                  </p:stCondLst>
                                  <p:childTnLst>
                                    <p:set>
                                      <p:cBhvr>
                                        <p:cTn id="62" dur="1" fill="hold">
                                          <p:stCondLst>
                                            <p:cond delay="0"/>
                                          </p:stCondLst>
                                        </p:cTn>
                                        <p:tgtEl>
                                          <p:spTgt spid="221"/>
                                        </p:tgtEl>
                                        <p:attrNameLst>
                                          <p:attrName>style.visibility</p:attrName>
                                        </p:attrNameLst>
                                      </p:cBhvr>
                                      <p:to>
                                        <p:strVal val="visible"/>
                                      </p:to>
                                    </p:set>
                                    <p:animEffect transition="in" filter="barn(inVertical)">
                                      <p:cBhvr>
                                        <p:cTn id="63" dur="500"/>
                                        <p:tgtEl>
                                          <p:spTgt spid="221"/>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222"/>
                                        </p:tgtEl>
                                        <p:attrNameLst>
                                          <p:attrName>style.visibility</p:attrName>
                                        </p:attrNameLst>
                                      </p:cBhvr>
                                      <p:to>
                                        <p:strVal val="visible"/>
                                      </p:to>
                                    </p:set>
                                    <p:anim calcmode="lin" valueType="num">
                                      <p:cBhvr>
                                        <p:cTn id="67" dur="500" fill="hold"/>
                                        <p:tgtEl>
                                          <p:spTgt spid="222"/>
                                        </p:tgtEl>
                                        <p:attrNameLst>
                                          <p:attrName>ppt_w</p:attrName>
                                        </p:attrNameLst>
                                      </p:cBhvr>
                                      <p:tavLst>
                                        <p:tav tm="0">
                                          <p:val>
                                            <p:fltVal val="0"/>
                                          </p:val>
                                        </p:tav>
                                        <p:tav tm="100000">
                                          <p:val>
                                            <p:strVal val="#ppt_w"/>
                                          </p:val>
                                        </p:tav>
                                      </p:tavLst>
                                    </p:anim>
                                    <p:anim calcmode="lin" valueType="num">
                                      <p:cBhvr>
                                        <p:cTn id="68" dur="500" fill="hold"/>
                                        <p:tgtEl>
                                          <p:spTgt spid="222"/>
                                        </p:tgtEl>
                                        <p:attrNameLst>
                                          <p:attrName>ppt_h</p:attrName>
                                        </p:attrNameLst>
                                      </p:cBhvr>
                                      <p:tavLst>
                                        <p:tav tm="0">
                                          <p:val>
                                            <p:fltVal val="0"/>
                                          </p:val>
                                        </p:tav>
                                        <p:tav tm="100000">
                                          <p:val>
                                            <p:strVal val="#ppt_h"/>
                                          </p:val>
                                        </p:tav>
                                      </p:tavLst>
                                    </p:anim>
                                    <p:animEffect transition="in" filter="fade">
                                      <p:cBhvr>
                                        <p:cTn id="69" dur="500"/>
                                        <p:tgtEl>
                                          <p:spTgt spid="222"/>
                                        </p:tgtEl>
                                      </p:cBhvr>
                                    </p:animEffect>
                                  </p:childTnLst>
                                </p:cTn>
                              </p:par>
                            </p:childTnLst>
                          </p:cTn>
                        </p:par>
                        <p:par>
                          <p:cTn id="70" fill="hold">
                            <p:stCondLst>
                              <p:cond delay="6750"/>
                            </p:stCondLst>
                            <p:childTnLst>
                              <p:par>
                                <p:cTn id="71" presetID="22" presetClass="entr" presetSubtype="8" fill="hold" grpId="0" nodeType="afterEffect">
                                  <p:stCondLst>
                                    <p:cond delay="0"/>
                                  </p:stCondLst>
                                  <p:childTnLst>
                                    <p:set>
                                      <p:cBhvr>
                                        <p:cTn id="72" dur="1" fill="hold">
                                          <p:stCondLst>
                                            <p:cond delay="0"/>
                                          </p:stCondLst>
                                        </p:cTn>
                                        <p:tgtEl>
                                          <p:spTgt spid="223"/>
                                        </p:tgtEl>
                                        <p:attrNameLst>
                                          <p:attrName>style.visibility</p:attrName>
                                        </p:attrNameLst>
                                      </p:cBhvr>
                                      <p:to>
                                        <p:strVal val="visible"/>
                                      </p:to>
                                    </p:set>
                                    <p:animEffect transition="in" filter="wipe(left)">
                                      <p:cBhvr>
                                        <p:cTn id="73" dur="500"/>
                                        <p:tgtEl>
                                          <p:spTgt spid="223"/>
                                        </p:tgtEl>
                                      </p:cBhvr>
                                    </p:animEffect>
                                  </p:childTnLst>
                                </p:cTn>
                              </p:par>
                            </p:childTnLst>
                          </p:cTn>
                        </p:par>
                        <p:par>
                          <p:cTn id="74" fill="hold">
                            <p:stCondLst>
                              <p:cond delay="7250"/>
                            </p:stCondLst>
                            <p:childTnLst>
                              <p:par>
                                <p:cTn id="75" presetID="22" presetClass="entr" presetSubtype="8" fill="hold" nodeType="afterEffect">
                                  <p:stCondLst>
                                    <p:cond delay="0"/>
                                  </p:stCondLst>
                                  <p:childTnLst>
                                    <p:set>
                                      <p:cBhvr>
                                        <p:cTn id="76" dur="1" fill="hold">
                                          <p:stCondLst>
                                            <p:cond delay="0"/>
                                          </p:stCondLst>
                                        </p:cTn>
                                        <p:tgtEl>
                                          <p:spTgt spid="224"/>
                                        </p:tgtEl>
                                        <p:attrNameLst>
                                          <p:attrName>style.visibility</p:attrName>
                                        </p:attrNameLst>
                                      </p:cBhvr>
                                      <p:to>
                                        <p:strVal val="visible"/>
                                      </p:to>
                                    </p:set>
                                    <p:animEffect transition="in" filter="wipe(left)">
                                      <p:cBhvr>
                                        <p:cTn id="77" dur="250"/>
                                        <p:tgtEl>
                                          <p:spTgt spid="224"/>
                                        </p:tgtEl>
                                      </p:cBhvr>
                                    </p:animEffect>
                                  </p:childTnLst>
                                </p:cTn>
                              </p:par>
                            </p:childTnLst>
                          </p:cTn>
                        </p:par>
                        <p:par>
                          <p:cTn id="78" fill="hold">
                            <p:stCondLst>
                              <p:cond delay="7500"/>
                            </p:stCondLst>
                            <p:childTnLst>
                              <p:par>
                                <p:cTn id="79" presetID="16" presetClass="entr" presetSubtype="21" fill="hold" grpId="0" nodeType="afterEffect">
                                  <p:stCondLst>
                                    <p:cond delay="0"/>
                                  </p:stCondLst>
                                  <p:childTnLst>
                                    <p:set>
                                      <p:cBhvr>
                                        <p:cTn id="80" dur="1" fill="hold">
                                          <p:stCondLst>
                                            <p:cond delay="0"/>
                                          </p:stCondLst>
                                        </p:cTn>
                                        <p:tgtEl>
                                          <p:spTgt spid="225"/>
                                        </p:tgtEl>
                                        <p:attrNameLst>
                                          <p:attrName>style.visibility</p:attrName>
                                        </p:attrNameLst>
                                      </p:cBhvr>
                                      <p:to>
                                        <p:strVal val="visible"/>
                                      </p:to>
                                    </p:set>
                                    <p:animEffect transition="in" filter="barn(inVertical)">
                                      <p:cBhvr>
                                        <p:cTn id="81" dur="500"/>
                                        <p:tgtEl>
                                          <p:spTgt spid="225"/>
                                        </p:tgtEl>
                                      </p:cBhvr>
                                    </p:animEffect>
                                  </p:childTnLst>
                                </p:cTn>
                              </p:par>
                            </p:childTnLst>
                          </p:cTn>
                        </p:par>
                        <p:par>
                          <p:cTn id="82" fill="hold">
                            <p:stCondLst>
                              <p:cond delay="8000"/>
                            </p:stCondLst>
                            <p:childTnLst>
                              <p:par>
                                <p:cTn id="83" presetID="53" presetClass="entr" presetSubtype="16" fill="hold" grpId="0" nodeType="afterEffect">
                                  <p:stCondLst>
                                    <p:cond delay="0"/>
                                  </p:stCondLst>
                                  <p:childTnLst>
                                    <p:set>
                                      <p:cBhvr>
                                        <p:cTn id="84" dur="1" fill="hold">
                                          <p:stCondLst>
                                            <p:cond delay="0"/>
                                          </p:stCondLst>
                                        </p:cTn>
                                        <p:tgtEl>
                                          <p:spTgt spid="226"/>
                                        </p:tgtEl>
                                        <p:attrNameLst>
                                          <p:attrName>style.visibility</p:attrName>
                                        </p:attrNameLst>
                                      </p:cBhvr>
                                      <p:to>
                                        <p:strVal val="visible"/>
                                      </p:to>
                                    </p:set>
                                    <p:anim calcmode="lin" valueType="num">
                                      <p:cBhvr>
                                        <p:cTn id="85" dur="500" fill="hold"/>
                                        <p:tgtEl>
                                          <p:spTgt spid="226"/>
                                        </p:tgtEl>
                                        <p:attrNameLst>
                                          <p:attrName>ppt_w</p:attrName>
                                        </p:attrNameLst>
                                      </p:cBhvr>
                                      <p:tavLst>
                                        <p:tav tm="0">
                                          <p:val>
                                            <p:fltVal val="0"/>
                                          </p:val>
                                        </p:tav>
                                        <p:tav tm="100000">
                                          <p:val>
                                            <p:strVal val="#ppt_w"/>
                                          </p:val>
                                        </p:tav>
                                      </p:tavLst>
                                    </p:anim>
                                    <p:anim calcmode="lin" valueType="num">
                                      <p:cBhvr>
                                        <p:cTn id="86" dur="500" fill="hold"/>
                                        <p:tgtEl>
                                          <p:spTgt spid="226"/>
                                        </p:tgtEl>
                                        <p:attrNameLst>
                                          <p:attrName>ppt_h</p:attrName>
                                        </p:attrNameLst>
                                      </p:cBhvr>
                                      <p:tavLst>
                                        <p:tav tm="0">
                                          <p:val>
                                            <p:fltVal val="0"/>
                                          </p:val>
                                        </p:tav>
                                        <p:tav tm="100000">
                                          <p:val>
                                            <p:strVal val="#ppt_h"/>
                                          </p:val>
                                        </p:tav>
                                      </p:tavLst>
                                    </p:anim>
                                    <p:animEffect transition="in" filter="fade">
                                      <p:cBhvr>
                                        <p:cTn id="87" dur="500"/>
                                        <p:tgtEl>
                                          <p:spTgt spid="226"/>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227"/>
                                        </p:tgtEl>
                                        <p:attrNameLst>
                                          <p:attrName>style.visibility</p:attrName>
                                        </p:attrNameLst>
                                      </p:cBhvr>
                                      <p:to>
                                        <p:strVal val="visible"/>
                                      </p:to>
                                    </p:set>
                                    <p:animEffect transition="in" filter="wipe(left)">
                                      <p:cBhvr>
                                        <p:cTn id="91" dur="5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 grpId="0"/>
      <p:bldP spid="214" grpId="0"/>
      <p:bldP spid="215" grpId="0"/>
      <p:bldP spid="217" grpId="0"/>
      <p:bldP spid="218" grpId="0"/>
      <p:bldP spid="219" grpId="0"/>
      <p:bldP spid="221" grpId="0"/>
      <p:bldP spid="222" grpId="0"/>
      <p:bldP spid="223" grpId="0"/>
      <p:bldP spid="225" grpId="0"/>
      <p:bldP spid="226" grpId="0"/>
      <p:bldP spid="227"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9" name="กลุ่ม 198"/>
          <p:cNvGrpSpPr/>
          <p:nvPr/>
        </p:nvGrpSpPr>
        <p:grpSpPr>
          <a:xfrm>
            <a:off x="7710486" y="3048000"/>
            <a:ext cx="4451350" cy="4468813"/>
            <a:chOff x="7710486" y="3048000"/>
            <a:chExt cx="4451350" cy="4468813"/>
          </a:xfrm>
        </p:grpSpPr>
        <p:grpSp>
          <p:nvGrpSpPr>
            <p:cNvPr id="200" name="กลุ่ม 199"/>
            <p:cNvGrpSpPr/>
            <p:nvPr/>
          </p:nvGrpSpPr>
          <p:grpSpPr>
            <a:xfrm>
              <a:off x="7710486" y="3048000"/>
              <a:ext cx="4451350" cy="4468813"/>
              <a:chOff x="7683501" y="3276600"/>
              <a:chExt cx="4451350" cy="4468813"/>
            </a:xfrm>
          </p:grpSpPr>
          <p:sp>
            <p:nvSpPr>
              <p:cNvPr id="204" name="Freeform 6"/>
              <p:cNvSpPr>
                <a:spLocks/>
              </p:cNvSpPr>
              <p:nvPr/>
            </p:nvSpPr>
            <p:spPr bwMode="auto">
              <a:xfrm>
                <a:off x="7683501" y="3276600"/>
                <a:ext cx="4451350" cy="4468813"/>
              </a:xfrm>
              <a:custGeom>
                <a:avLst/>
                <a:gdLst>
                  <a:gd name="T0" fmla="*/ 123 w 246"/>
                  <a:gd name="T1" fmla="*/ 0 h 247"/>
                  <a:gd name="T2" fmla="*/ 0 w 246"/>
                  <a:gd name="T3" fmla="*/ 123 h 247"/>
                  <a:gd name="T4" fmla="*/ 123 w 246"/>
                  <a:gd name="T5" fmla="*/ 247 h 247"/>
                  <a:gd name="T6" fmla="*/ 123 w 246"/>
                  <a:gd name="T7" fmla="*/ 247 h 247"/>
                  <a:gd name="T8" fmla="*/ 246 w 246"/>
                  <a:gd name="T9" fmla="*/ 247 h 247"/>
                  <a:gd name="T10" fmla="*/ 246 w 246"/>
                  <a:gd name="T11" fmla="*/ 123 h 247"/>
                  <a:gd name="T12" fmla="*/ 123 w 246"/>
                  <a:gd name="T13" fmla="*/ 0 h 247"/>
                </a:gdLst>
                <a:ahLst/>
                <a:cxnLst>
                  <a:cxn ang="0">
                    <a:pos x="T0" y="T1"/>
                  </a:cxn>
                  <a:cxn ang="0">
                    <a:pos x="T2" y="T3"/>
                  </a:cxn>
                  <a:cxn ang="0">
                    <a:pos x="T4" y="T5"/>
                  </a:cxn>
                  <a:cxn ang="0">
                    <a:pos x="T6" y="T7"/>
                  </a:cxn>
                  <a:cxn ang="0">
                    <a:pos x="T8" y="T9"/>
                  </a:cxn>
                  <a:cxn ang="0">
                    <a:pos x="T10" y="T11"/>
                  </a:cxn>
                  <a:cxn ang="0">
                    <a:pos x="T12" y="T13"/>
                  </a:cxn>
                </a:cxnLst>
                <a:rect l="0" t="0" r="r" b="b"/>
                <a:pathLst>
                  <a:path w="246" h="247">
                    <a:moveTo>
                      <a:pt x="123" y="0"/>
                    </a:moveTo>
                    <a:cubicBezTo>
                      <a:pt x="55" y="0"/>
                      <a:pt x="0" y="56"/>
                      <a:pt x="0" y="123"/>
                    </a:cubicBezTo>
                    <a:cubicBezTo>
                      <a:pt x="0" y="191"/>
                      <a:pt x="55" y="247"/>
                      <a:pt x="123" y="247"/>
                    </a:cubicBezTo>
                    <a:cubicBezTo>
                      <a:pt x="123" y="247"/>
                      <a:pt x="123" y="247"/>
                      <a:pt x="123" y="247"/>
                    </a:cubicBezTo>
                    <a:cubicBezTo>
                      <a:pt x="246" y="247"/>
                      <a:pt x="246" y="247"/>
                      <a:pt x="246" y="247"/>
                    </a:cubicBezTo>
                    <a:cubicBezTo>
                      <a:pt x="246" y="123"/>
                      <a:pt x="246" y="123"/>
                      <a:pt x="246" y="123"/>
                    </a:cubicBezTo>
                    <a:cubicBezTo>
                      <a:pt x="246" y="56"/>
                      <a:pt x="191" y="0"/>
                      <a:pt x="123"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05" name="Oval 10"/>
              <p:cNvSpPr>
                <a:spLocks noChangeArrowheads="1"/>
              </p:cNvSpPr>
              <p:nvPr/>
            </p:nvSpPr>
            <p:spPr bwMode="auto">
              <a:xfrm>
                <a:off x="10452101" y="6080125"/>
                <a:ext cx="1303338" cy="13033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01" name="TextBox 200"/>
            <p:cNvSpPr txBox="1"/>
            <p:nvPr/>
          </p:nvSpPr>
          <p:spPr bwMode="auto">
            <a:xfrm>
              <a:off x="10889343" y="6149251"/>
              <a:ext cx="482824"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1</a:t>
              </a:r>
              <a:endParaRPr lang="id-ID" sz="4000" b="1" dirty="0">
                <a:solidFill>
                  <a:schemeClr val="accent6"/>
                </a:solidFill>
                <a:latin typeface="Lato" pitchFamily="34" charset="0"/>
                <a:ea typeface="Lato" pitchFamily="34" charset="0"/>
                <a:cs typeface="Lato" pitchFamily="34" charset="0"/>
              </a:endParaRPr>
            </a:p>
          </p:txBody>
        </p:sp>
        <p:sp>
          <p:nvSpPr>
            <p:cNvPr id="202" name="TextBox 31"/>
            <p:cNvSpPr txBox="1">
              <a:spLocks noChangeArrowheads="1"/>
            </p:cNvSpPr>
            <p:nvPr/>
          </p:nvSpPr>
          <p:spPr bwMode="auto">
            <a:xfrm>
              <a:off x="8346358" y="3827469"/>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bg1"/>
                  </a:solidFill>
                  <a:latin typeface="Lato Black" pitchFamily="34" charset="0"/>
                  <a:ea typeface="Lato Black" pitchFamily="34" charset="0"/>
                  <a:cs typeface="Lato Black" pitchFamily="34" charset="0"/>
                </a:rPr>
                <a:t>25%</a:t>
              </a:r>
              <a:endParaRPr lang="id-ID" sz="5400" b="1" dirty="0">
                <a:solidFill>
                  <a:schemeClr val="bg1"/>
                </a:solidFill>
                <a:latin typeface="Lato Black" pitchFamily="34" charset="0"/>
                <a:ea typeface="Lato Black" pitchFamily="34" charset="0"/>
                <a:cs typeface="Lato Black" pitchFamily="34" charset="0"/>
              </a:endParaRPr>
            </a:p>
          </p:txBody>
        </p:sp>
        <p:sp>
          <p:nvSpPr>
            <p:cNvPr id="203" name="TextBox 202"/>
            <p:cNvSpPr txBox="1"/>
            <p:nvPr/>
          </p:nvSpPr>
          <p:spPr>
            <a:xfrm>
              <a:off x="8214782" y="4701910"/>
              <a:ext cx="3413655"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summarizes.</a:t>
              </a:r>
            </a:p>
          </p:txBody>
        </p:sp>
      </p:grpSp>
      <p:grpSp>
        <p:nvGrpSpPr>
          <p:cNvPr id="206" name="กลุ่ม 205"/>
          <p:cNvGrpSpPr/>
          <p:nvPr/>
        </p:nvGrpSpPr>
        <p:grpSpPr>
          <a:xfrm>
            <a:off x="12282487" y="3048000"/>
            <a:ext cx="4451350" cy="4451350"/>
            <a:chOff x="12282487" y="3048000"/>
            <a:chExt cx="4451350" cy="4451350"/>
          </a:xfrm>
        </p:grpSpPr>
        <p:grpSp>
          <p:nvGrpSpPr>
            <p:cNvPr id="207" name="กลุ่ม 206"/>
            <p:cNvGrpSpPr/>
            <p:nvPr/>
          </p:nvGrpSpPr>
          <p:grpSpPr>
            <a:xfrm>
              <a:off x="12282487" y="3048000"/>
              <a:ext cx="4451350" cy="4451350"/>
              <a:chOff x="12206288" y="3276600"/>
              <a:chExt cx="4451350" cy="4451350"/>
            </a:xfrm>
          </p:grpSpPr>
          <p:sp>
            <p:nvSpPr>
              <p:cNvPr id="211" name="Freeform 7"/>
              <p:cNvSpPr>
                <a:spLocks/>
              </p:cNvSpPr>
              <p:nvPr/>
            </p:nvSpPr>
            <p:spPr bwMode="auto">
              <a:xfrm>
                <a:off x="12206288" y="3276600"/>
                <a:ext cx="4451350" cy="4451350"/>
              </a:xfrm>
              <a:custGeom>
                <a:avLst/>
                <a:gdLst>
                  <a:gd name="T0" fmla="*/ 123 w 246"/>
                  <a:gd name="T1" fmla="*/ 0 h 246"/>
                  <a:gd name="T2" fmla="*/ 246 w 246"/>
                  <a:gd name="T3" fmla="*/ 123 h 246"/>
                  <a:gd name="T4" fmla="*/ 123 w 246"/>
                  <a:gd name="T5" fmla="*/ 246 h 246"/>
                  <a:gd name="T6" fmla="*/ 123 w 246"/>
                  <a:gd name="T7" fmla="*/ 246 h 246"/>
                  <a:gd name="T8" fmla="*/ 0 w 246"/>
                  <a:gd name="T9" fmla="*/ 246 h 246"/>
                  <a:gd name="T10" fmla="*/ 0 w 246"/>
                  <a:gd name="T11" fmla="*/ 123 h 246"/>
                  <a:gd name="T12" fmla="*/ 123 w 246"/>
                  <a:gd name="T13" fmla="*/ 0 h 246"/>
                </a:gdLst>
                <a:ahLst/>
                <a:cxnLst>
                  <a:cxn ang="0">
                    <a:pos x="T0" y="T1"/>
                  </a:cxn>
                  <a:cxn ang="0">
                    <a:pos x="T2" y="T3"/>
                  </a:cxn>
                  <a:cxn ang="0">
                    <a:pos x="T4" y="T5"/>
                  </a:cxn>
                  <a:cxn ang="0">
                    <a:pos x="T6" y="T7"/>
                  </a:cxn>
                  <a:cxn ang="0">
                    <a:pos x="T8" y="T9"/>
                  </a:cxn>
                  <a:cxn ang="0">
                    <a:pos x="T10" y="T11"/>
                  </a:cxn>
                  <a:cxn ang="0">
                    <a:pos x="T12" y="T13"/>
                  </a:cxn>
                </a:cxnLst>
                <a:rect l="0" t="0" r="r" b="b"/>
                <a:pathLst>
                  <a:path w="246" h="246">
                    <a:moveTo>
                      <a:pt x="123" y="0"/>
                    </a:moveTo>
                    <a:cubicBezTo>
                      <a:pt x="191" y="0"/>
                      <a:pt x="246" y="55"/>
                      <a:pt x="246" y="123"/>
                    </a:cubicBezTo>
                    <a:cubicBezTo>
                      <a:pt x="246" y="191"/>
                      <a:pt x="191" y="246"/>
                      <a:pt x="123" y="246"/>
                    </a:cubicBezTo>
                    <a:cubicBezTo>
                      <a:pt x="123" y="246"/>
                      <a:pt x="123" y="246"/>
                      <a:pt x="123" y="246"/>
                    </a:cubicBezTo>
                    <a:cubicBezTo>
                      <a:pt x="0" y="246"/>
                      <a:pt x="0" y="246"/>
                      <a:pt x="0" y="246"/>
                    </a:cubicBezTo>
                    <a:cubicBezTo>
                      <a:pt x="0" y="123"/>
                      <a:pt x="0" y="123"/>
                      <a:pt x="0" y="123"/>
                    </a:cubicBezTo>
                    <a:cubicBezTo>
                      <a:pt x="0" y="55"/>
                      <a:pt x="55" y="0"/>
                      <a:pt x="12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12" name="Oval 11"/>
              <p:cNvSpPr>
                <a:spLocks noChangeArrowheads="1"/>
              </p:cNvSpPr>
              <p:nvPr/>
            </p:nvSpPr>
            <p:spPr bwMode="auto">
              <a:xfrm>
                <a:off x="12423776" y="6080125"/>
                <a:ext cx="1303338" cy="130333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08" name="TextBox 207"/>
            <p:cNvSpPr txBox="1"/>
            <p:nvPr/>
          </p:nvSpPr>
          <p:spPr bwMode="auto">
            <a:xfrm>
              <a:off x="12939310" y="6149251"/>
              <a:ext cx="482824"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2</a:t>
              </a:r>
              <a:endParaRPr lang="id-ID" sz="4000" b="1" dirty="0">
                <a:solidFill>
                  <a:schemeClr val="accent3"/>
                </a:solidFill>
                <a:latin typeface="Lato" pitchFamily="34" charset="0"/>
                <a:ea typeface="Lato" pitchFamily="34" charset="0"/>
                <a:cs typeface="Lato" pitchFamily="34" charset="0"/>
              </a:endParaRPr>
            </a:p>
          </p:txBody>
        </p:sp>
        <p:sp>
          <p:nvSpPr>
            <p:cNvPr id="209" name="TextBox 31"/>
            <p:cNvSpPr txBox="1">
              <a:spLocks noChangeArrowheads="1"/>
            </p:cNvSpPr>
            <p:nvPr/>
          </p:nvSpPr>
          <p:spPr bwMode="auto">
            <a:xfrm>
              <a:off x="13671156" y="3892001"/>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400" b="1" dirty="0">
                  <a:solidFill>
                    <a:schemeClr val="bg1"/>
                  </a:solidFill>
                  <a:latin typeface="Lato Black" pitchFamily="34" charset="0"/>
                  <a:ea typeface="Lato Black" pitchFamily="34" charset="0"/>
                  <a:cs typeface="Lato Black" pitchFamily="34" charset="0"/>
                </a:rPr>
                <a:t>25%</a:t>
              </a:r>
              <a:endParaRPr lang="id-ID" sz="5400" b="1" dirty="0">
                <a:solidFill>
                  <a:schemeClr val="bg1"/>
                </a:solidFill>
                <a:latin typeface="Lato Black" pitchFamily="34" charset="0"/>
                <a:ea typeface="Lato Black" pitchFamily="34" charset="0"/>
                <a:cs typeface="Lato Black" pitchFamily="34" charset="0"/>
              </a:endParaRPr>
            </a:p>
          </p:txBody>
        </p:sp>
        <p:sp>
          <p:nvSpPr>
            <p:cNvPr id="210" name="TextBox 209"/>
            <p:cNvSpPr txBox="1"/>
            <p:nvPr/>
          </p:nvSpPr>
          <p:spPr>
            <a:xfrm>
              <a:off x="12710582" y="4766442"/>
              <a:ext cx="3413655" cy="1329558"/>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summarizes.</a:t>
              </a:r>
            </a:p>
          </p:txBody>
        </p:sp>
      </p:grpSp>
      <p:grpSp>
        <p:nvGrpSpPr>
          <p:cNvPr id="213" name="กลุ่ม 212"/>
          <p:cNvGrpSpPr/>
          <p:nvPr/>
        </p:nvGrpSpPr>
        <p:grpSpPr>
          <a:xfrm>
            <a:off x="7742237" y="7664450"/>
            <a:ext cx="4449763" cy="4451350"/>
            <a:chOff x="7742237" y="7664450"/>
            <a:chExt cx="4449763" cy="4451350"/>
          </a:xfrm>
        </p:grpSpPr>
        <p:grpSp>
          <p:nvGrpSpPr>
            <p:cNvPr id="214" name="กลุ่ม 213"/>
            <p:cNvGrpSpPr/>
            <p:nvPr/>
          </p:nvGrpSpPr>
          <p:grpSpPr>
            <a:xfrm>
              <a:off x="7742237" y="7664450"/>
              <a:ext cx="4449763" cy="4451350"/>
              <a:chOff x="7666038" y="7799388"/>
              <a:chExt cx="4449763" cy="4451350"/>
            </a:xfrm>
          </p:grpSpPr>
          <p:sp>
            <p:nvSpPr>
              <p:cNvPr id="218" name="Freeform 9"/>
              <p:cNvSpPr>
                <a:spLocks/>
              </p:cNvSpPr>
              <p:nvPr/>
            </p:nvSpPr>
            <p:spPr bwMode="auto">
              <a:xfrm>
                <a:off x="7666038" y="7799388"/>
                <a:ext cx="4449763" cy="4451350"/>
              </a:xfrm>
              <a:custGeom>
                <a:avLst/>
                <a:gdLst>
                  <a:gd name="T0" fmla="*/ 123 w 246"/>
                  <a:gd name="T1" fmla="*/ 246 h 246"/>
                  <a:gd name="T2" fmla="*/ 0 w 246"/>
                  <a:gd name="T3" fmla="*/ 123 h 246"/>
                  <a:gd name="T4" fmla="*/ 123 w 246"/>
                  <a:gd name="T5" fmla="*/ 0 h 246"/>
                  <a:gd name="T6" fmla="*/ 123 w 246"/>
                  <a:gd name="T7" fmla="*/ 0 h 246"/>
                  <a:gd name="T8" fmla="*/ 246 w 246"/>
                  <a:gd name="T9" fmla="*/ 0 h 246"/>
                  <a:gd name="T10" fmla="*/ 246 w 246"/>
                  <a:gd name="T11" fmla="*/ 123 h 246"/>
                  <a:gd name="T12" fmla="*/ 123 w 24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46" h="246">
                    <a:moveTo>
                      <a:pt x="123" y="246"/>
                    </a:moveTo>
                    <a:cubicBezTo>
                      <a:pt x="55" y="246"/>
                      <a:pt x="0" y="191"/>
                      <a:pt x="0" y="123"/>
                    </a:cubicBezTo>
                    <a:cubicBezTo>
                      <a:pt x="0" y="55"/>
                      <a:pt x="55" y="0"/>
                      <a:pt x="123" y="0"/>
                    </a:cubicBezTo>
                    <a:cubicBezTo>
                      <a:pt x="123" y="0"/>
                      <a:pt x="123" y="0"/>
                      <a:pt x="123" y="0"/>
                    </a:cubicBezTo>
                    <a:cubicBezTo>
                      <a:pt x="246" y="0"/>
                      <a:pt x="246" y="0"/>
                      <a:pt x="246" y="0"/>
                    </a:cubicBezTo>
                    <a:cubicBezTo>
                      <a:pt x="246" y="123"/>
                      <a:pt x="246" y="123"/>
                      <a:pt x="246" y="123"/>
                    </a:cubicBezTo>
                    <a:cubicBezTo>
                      <a:pt x="246" y="191"/>
                      <a:pt x="191" y="246"/>
                      <a:pt x="123" y="24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19" name="Oval 12"/>
              <p:cNvSpPr>
                <a:spLocks noChangeArrowheads="1"/>
              </p:cNvSpPr>
              <p:nvPr/>
            </p:nvSpPr>
            <p:spPr bwMode="auto">
              <a:xfrm>
                <a:off x="10506076" y="7908925"/>
                <a:ext cx="1303338" cy="130175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15" name="TextBox 214"/>
            <p:cNvSpPr txBox="1"/>
            <p:nvPr/>
          </p:nvSpPr>
          <p:spPr bwMode="auto">
            <a:xfrm>
              <a:off x="10953469" y="8070919"/>
              <a:ext cx="482824"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3</a:t>
              </a:r>
              <a:endParaRPr lang="id-ID" sz="4000" b="1" dirty="0">
                <a:solidFill>
                  <a:schemeClr val="accent5"/>
                </a:solidFill>
                <a:latin typeface="Lato" pitchFamily="34" charset="0"/>
                <a:ea typeface="Lato" pitchFamily="34" charset="0"/>
                <a:cs typeface="Lato" pitchFamily="34" charset="0"/>
              </a:endParaRPr>
            </a:p>
          </p:txBody>
        </p:sp>
        <p:sp>
          <p:nvSpPr>
            <p:cNvPr id="216" name="TextBox 31"/>
            <p:cNvSpPr txBox="1">
              <a:spLocks noChangeArrowheads="1"/>
            </p:cNvSpPr>
            <p:nvPr/>
          </p:nvSpPr>
          <p:spPr bwMode="auto">
            <a:xfrm>
              <a:off x="8407213" y="8839200"/>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5400" b="1" dirty="0">
                  <a:solidFill>
                    <a:schemeClr val="bg1"/>
                  </a:solidFill>
                  <a:latin typeface="Lato Black" pitchFamily="34" charset="0"/>
                  <a:ea typeface="Lato Black" pitchFamily="34" charset="0"/>
                  <a:cs typeface="Lato Black" pitchFamily="34" charset="0"/>
                </a:rPr>
                <a:t>25%</a:t>
              </a:r>
              <a:endParaRPr lang="id-ID" sz="5400" b="1" dirty="0">
                <a:solidFill>
                  <a:schemeClr val="bg1"/>
                </a:solidFill>
                <a:latin typeface="Lato Black" pitchFamily="34" charset="0"/>
                <a:ea typeface="Lato Black" pitchFamily="34" charset="0"/>
                <a:cs typeface="Lato Black" pitchFamily="34" charset="0"/>
              </a:endParaRPr>
            </a:p>
          </p:txBody>
        </p:sp>
        <p:sp>
          <p:nvSpPr>
            <p:cNvPr id="217" name="TextBox 216"/>
            <p:cNvSpPr txBox="1"/>
            <p:nvPr/>
          </p:nvSpPr>
          <p:spPr>
            <a:xfrm>
              <a:off x="8275637" y="9713641"/>
              <a:ext cx="3413655" cy="1329558"/>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summarizes.</a:t>
              </a:r>
            </a:p>
          </p:txBody>
        </p:sp>
      </p:grpSp>
      <p:grpSp>
        <p:nvGrpSpPr>
          <p:cNvPr id="220" name="กลุ่ม 219"/>
          <p:cNvGrpSpPr/>
          <p:nvPr/>
        </p:nvGrpSpPr>
        <p:grpSpPr>
          <a:xfrm>
            <a:off x="12265025" y="7646987"/>
            <a:ext cx="4451350" cy="4449763"/>
            <a:chOff x="12265025" y="7646987"/>
            <a:chExt cx="4451350" cy="4449763"/>
          </a:xfrm>
        </p:grpSpPr>
        <p:grpSp>
          <p:nvGrpSpPr>
            <p:cNvPr id="221" name="กลุ่ม 220"/>
            <p:cNvGrpSpPr/>
            <p:nvPr/>
          </p:nvGrpSpPr>
          <p:grpSpPr>
            <a:xfrm>
              <a:off x="12265025" y="7646987"/>
              <a:ext cx="4451350" cy="4449763"/>
              <a:chOff x="12188826" y="7781925"/>
              <a:chExt cx="4451350" cy="4449763"/>
            </a:xfrm>
          </p:grpSpPr>
          <p:sp>
            <p:nvSpPr>
              <p:cNvPr id="225" name="Freeform 8"/>
              <p:cNvSpPr>
                <a:spLocks/>
              </p:cNvSpPr>
              <p:nvPr/>
            </p:nvSpPr>
            <p:spPr bwMode="auto">
              <a:xfrm>
                <a:off x="12188826" y="7781925"/>
                <a:ext cx="4451350" cy="4449763"/>
              </a:xfrm>
              <a:custGeom>
                <a:avLst/>
                <a:gdLst>
                  <a:gd name="T0" fmla="*/ 123 w 246"/>
                  <a:gd name="T1" fmla="*/ 246 h 246"/>
                  <a:gd name="T2" fmla="*/ 246 w 246"/>
                  <a:gd name="T3" fmla="*/ 123 h 246"/>
                  <a:gd name="T4" fmla="*/ 123 w 246"/>
                  <a:gd name="T5" fmla="*/ 0 h 246"/>
                  <a:gd name="T6" fmla="*/ 123 w 246"/>
                  <a:gd name="T7" fmla="*/ 0 h 246"/>
                  <a:gd name="T8" fmla="*/ 0 w 246"/>
                  <a:gd name="T9" fmla="*/ 0 h 246"/>
                  <a:gd name="T10" fmla="*/ 0 w 246"/>
                  <a:gd name="T11" fmla="*/ 123 h 246"/>
                  <a:gd name="T12" fmla="*/ 123 w 24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46" h="246">
                    <a:moveTo>
                      <a:pt x="123" y="246"/>
                    </a:moveTo>
                    <a:cubicBezTo>
                      <a:pt x="191" y="246"/>
                      <a:pt x="246" y="191"/>
                      <a:pt x="246" y="123"/>
                    </a:cubicBezTo>
                    <a:cubicBezTo>
                      <a:pt x="246" y="55"/>
                      <a:pt x="191" y="0"/>
                      <a:pt x="123" y="0"/>
                    </a:cubicBezTo>
                    <a:cubicBezTo>
                      <a:pt x="123" y="0"/>
                      <a:pt x="123" y="0"/>
                      <a:pt x="123" y="0"/>
                    </a:cubicBezTo>
                    <a:cubicBezTo>
                      <a:pt x="0" y="0"/>
                      <a:pt x="0" y="0"/>
                      <a:pt x="0" y="0"/>
                    </a:cubicBezTo>
                    <a:cubicBezTo>
                      <a:pt x="0" y="123"/>
                      <a:pt x="0" y="123"/>
                      <a:pt x="0" y="123"/>
                    </a:cubicBezTo>
                    <a:cubicBezTo>
                      <a:pt x="0" y="191"/>
                      <a:pt x="55" y="246"/>
                      <a:pt x="123" y="24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26" name="Oval 13"/>
              <p:cNvSpPr>
                <a:spLocks noChangeArrowheads="1"/>
              </p:cNvSpPr>
              <p:nvPr/>
            </p:nvSpPr>
            <p:spPr bwMode="auto">
              <a:xfrm>
                <a:off x="12496801" y="7908925"/>
                <a:ext cx="1284288" cy="130175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22" name="TextBox 221"/>
            <p:cNvSpPr txBox="1"/>
            <p:nvPr/>
          </p:nvSpPr>
          <p:spPr bwMode="auto">
            <a:xfrm>
              <a:off x="13003436" y="8070919"/>
              <a:ext cx="482824"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4"/>
                  </a:solidFill>
                  <a:latin typeface="Lato" pitchFamily="34" charset="0"/>
                  <a:ea typeface="Lato" pitchFamily="34" charset="0"/>
                  <a:cs typeface="Lato" pitchFamily="34" charset="0"/>
                </a:rPr>
                <a:t>4</a:t>
              </a:r>
              <a:endParaRPr lang="id-ID" sz="4000" b="1" dirty="0">
                <a:solidFill>
                  <a:schemeClr val="accent4"/>
                </a:solidFill>
                <a:latin typeface="Lato" pitchFamily="34" charset="0"/>
                <a:ea typeface="Lato" pitchFamily="34" charset="0"/>
                <a:cs typeface="Lato" pitchFamily="34" charset="0"/>
              </a:endParaRPr>
            </a:p>
          </p:txBody>
        </p:sp>
        <p:sp>
          <p:nvSpPr>
            <p:cNvPr id="223" name="TextBox 31"/>
            <p:cNvSpPr txBox="1">
              <a:spLocks noChangeArrowheads="1"/>
            </p:cNvSpPr>
            <p:nvPr/>
          </p:nvSpPr>
          <p:spPr bwMode="auto">
            <a:xfrm>
              <a:off x="13732011" y="8903732"/>
              <a:ext cx="222448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5400" b="1" dirty="0">
                  <a:solidFill>
                    <a:schemeClr val="bg1"/>
                  </a:solidFill>
                  <a:latin typeface="Lato Black" pitchFamily="34" charset="0"/>
                  <a:ea typeface="Lato Black" pitchFamily="34" charset="0"/>
                  <a:cs typeface="Lato Black" pitchFamily="34" charset="0"/>
                </a:rPr>
                <a:t>25%</a:t>
              </a:r>
              <a:endParaRPr lang="id-ID" sz="5400" b="1" dirty="0">
                <a:solidFill>
                  <a:schemeClr val="bg1"/>
                </a:solidFill>
                <a:latin typeface="Lato Black" pitchFamily="34" charset="0"/>
                <a:ea typeface="Lato Black" pitchFamily="34" charset="0"/>
                <a:cs typeface="Lato Black" pitchFamily="34" charset="0"/>
              </a:endParaRPr>
            </a:p>
          </p:txBody>
        </p:sp>
        <p:sp>
          <p:nvSpPr>
            <p:cNvPr id="224" name="TextBox 223"/>
            <p:cNvSpPr txBox="1"/>
            <p:nvPr/>
          </p:nvSpPr>
          <p:spPr>
            <a:xfrm>
              <a:off x="12771437" y="9778173"/>
              <a:ext cx="3413655" cy="1329558"/>
            </a:xfrm>
            <a:prstGeom prst="rect">
              <a:avLst/>
            </a:prstGeom>
            <a:noFill/>
          </p:spPr>
          <p:txBody>
            <a:bodyPr wrap="square" lIns="219419" tIns="109710" rIns="219419" bIns="109710" rtlCol="0">
              <a:spAutoFit/>
            </a:bodyPr>
            <a:lstStyle/>
            <a:p>
              <a:pPr algn="r"/>
              <a:r>
                <a:rPr lang="en-US" sz="2400" dirty="0">
                  <a:solidFill>
                    <a:schemeClr val="bg1"/>
                  </a:solidFill>
                  <a:latin typeface="Lato" pitchFamily="34" charset="0"/>
                  <a:ea typeface="Lato" pitchFamily="34" charset="0"/>
                  <a:cs typeface="Lato" pitchFamily="34" charset="0"/>
                </a:rPr>
                <a:t>Lorem Ipsum has two main data statistical summarizes.</a:t>
              </a:r>
            </a:p>
          </p:txBody>
        </p:sp>
      </p:grpSp>
      <p:grpSp>
        <p:nvGrpSpPr>
          <p:cNvPr id="227" name="กลุ่ม 226"/>
          <p:cNvGrpSpPr/>
          <p:nvPr/>
        </p:nvGrpSpPr>
        <p:grpSpPr>
          <a:xfrm>
            <a:off x="1328038" y="4249235"/>
            <a:ext cx="1541964" cy="1541965"/>
            <a:chOff x="3094037" y="4417833"/>
            <a:chExt cx="1541964" cy="1541965"/>
          </a:xfrm>
        </p:grpSpPr>
        <p:sp>
          <p:nvSpPr>
            <p:cNvPr id="228" name="Oval 14"/>
            <p:cNvSpPr>
              <a:spLocks noChangeArrowheads="1"/>
            </p:cNvSpPr>
            <p:nvPr/>
          </p:nvSpPr>
          <p:spPr bwMode="auto">
            <a:xfrm>
              <a:off x="3094037" y="4417833"/>
              <a:ext cx="1541964" cy="154196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29" name="กลุ่ม 228"/>
            <p:cNvGrpSpPr/>
            <p:nvPr/>
          </p:nvGrpSpPr>
          <p:grpSpPr>
            <a:xfrm>
              <a:off x="3402243" y="4744771"/>
              <a:ext cx="885884" cy="888088"/>
              <a:chOff x="17129509" y="11525195"/>
              <a:chExt cx="638175" cy="639763"/>
            </a:xfrm>
            <a:solidFill>
              <a:schemeClr val="bg1"/>
            </a:solidFill>
          </p:grpSpPr>
          <p:sp>
            <p:nvSpPr>
              <p:cNvPr id="230"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1"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2"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3"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4"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5"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6"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37" name="TextBox 236"/>
          <p:cNvSpPr txBox="1"/>
          <p:nvPr/>
        </p:nvSpPr>
        <p:spPr bwMode="auto">
          <a:xfrm>
            <a:off x="3431952" y="4228715"/>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t>
            </a:r>
            <a:r>
              <a:rPr lang="en-US" sz="4000" b="1" dirty="0">
                <a:solidFill>
                  <a:schemeClr val="accent6"/>
                </a:solidFill>
                <a:latin typeface="Lato" pitchFamily="34" charset="0"/>
                <a:ea typeface="Lato" pitchFamily="34" charset="0"/>
                <a:cs typeface="Lato" pitchFamily="34" charset="0"/>
              </a:rPr>
              <a:t>Here</a:t>
            </a:r>
            <a:endParaRPr lang="id-ID" sz="4000" b="1" dirty="0">
              <a:solidFill>
                <a:schemeClr val="accent6"/>
              </a:solidFill>
              <a:latin typeface="Lato" pitchFamily="34" charset="0"/>
              <a:ea typeface="Lato" pitchFamily="34" charset="0"/>
              <a:cs typeface="Lato" pitchFamily="34" charset="0"/>
            </a:endParaRPr>
          </a:p>
        </p:txBody>
      </p:sp>
      <p:sp>
        <p:nvSpPr>
          <p:cNvPr id="238" name="TextBox 237"/>
          <p:cNvSpPr txBox="1"/>
          <p:nvPr/>
        </p:nvSpPr>
        <p:spPr>
          <a:xfrm>
            <a:off x="3329575" y="4708202"/>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239" name="กลุ่ม 238"/>
          <p:cNvGrpSpPr/>
          <p:nvPr/>
        </p:nvGrpSpPr>
        <p:grpSpPr>
          <a:xfrm>
            <a:off x="17343437" y="4495800"/>
            <a:ext cx="1541964" cy="1561072"/>
            <a:chOff x="3094037" y="9878719"/>
            <a:chExt cx="1541964" cy="1561072"/>
          </a:xfrm>
        </p:grpSpPr>
        <p:sp>
          <p:nvSpPr>
            <p:cNvPr id="240" name="Oval 17"/>
            <p:cNvSpPr>
              <a:spLocks noChangeArrowheads="1"/>
            </p:cNvSpPr>
            <p:nvPr/>
          </p:nvSpPr>
          <p:spPr bwMode="auto">
            <a:xfrm>
              <a:off x="3094037" y="9878719"/>
              <a:ext cx="1541964" cy="156107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41" name="กลุ่ม 240"/>
            <p:cNvGrpSpPr/>
            <p:nvPr/>
          </p:nvGrpSpPr>
          <p:grpSpPr>
            <a:xfrm>
              <a:off x="3534464" y="10211184"/>
              <a:ext cx="661107" cy="821977"/>
              <a:chOff x="14409738" y="2870200"/>
              <a:chExt cx="476250" cy="592138"/>
            </a:xfrm>
            <a:solidFill>
              <a:schemeClr val="bg1"/>
            </a:solidFill>
          </p:grpSpPr>
          <p:sp>
            <p:nvSpPr>
              <p:cNvPr id="242" name="Freeform 42"/>
              <p:cNvSpPr>
                <a:spLocks/>
              </p:cNvSpPr>
              <p:nvPr/>
            </p:nvSpPr>
            <p:spPr bwMode="auto">
              <a:xfrm>
                <a:off x="14409738" y="2927350"/>
                <a:ext cx="476250" cy="534988"/>
              </a:xfrm>
              <a:custGeom>
                <a:avLst/>
                <a:gdLst>
                  <a:gd name="T0" fmla="*/ 44 w 50"/>
                  <a:gd name="T1" fmla="*/ 0 h 56"/>
                  <a:gd name="T2" fmla="*/ 41 w 50"/>
                  <a:gd name="T3" fmla="*/ 0 h 56"/>
                  <a:gd name="T4" fmla="*/ 39 w 50"/>
                  <a:gd name="T5" fmla="*/ 1 h 56"/>
                  <a:gd name="T6" fmla="*/ 41 w 50"/>
                  <a:gd name="T7" fmla="*/ 3 h 56"/>
                  <a:gd name="T8" fmla="*/ 44 w 50"/>
                  <a:gd name="T9" fmla="*/ 3 h 56"/>
                  <a:gd name="T10" fmla="*/ 47 w 50"/>
                  <a:gd name="T11" fmla="*/ 6 h 56"/>
                  <a:gd name="T12" fmla="*/ 47 w 50"/>
                  <a:gd name="T13" fmla="*/ 50 h 56"/>
                  <a:gd name="T14" fmla="*/ 44 w 50"/>
                  <a:gd name="T15" fmla="*/ 54 h 56"/>
                  <a:gd name="T16" fmla="*/ 6 w 50"/>
                  <a:gd name="T17" fmla="*/ 54 h 56"/>
                  <a:gd name="T18" fmla="*/ 3 w 50"/>
                  <a:gd name="T19" fmla="*/ 50 h 56"/>
                  <a:gd name="T20" fmla="*/ 3 w 50"/>
                  <a:gd name="T21" fmla="*/ 6 h 56"/>
                  <a:gd name="T22" fmla="*/ 6 w 50"/>
                  <a:gd name="T23" fmla="*/ 3 h 56"/>
                  <a:gd name="T24" fmla="*/ 10 w 50"/>
                  <a:gd name="T25" fmla="*/ 3 h 56"/>
                  <a:gd name="T26" fmla="*/ 11 w 50"/>
                  <a:gd name="T27" fmla="*/ 1 h 56"/>
                  <a:gd name="T28" fmla="*/ 10 w 50"/>
                  <a:gd name="T29" fmla="*/ 0 h 56"/>
                  <a:gd name="T30" fmla="*/ 6 w 50"/>
                  <a:gd name="T31" fmla="*/ 0 h 56"/>
                  <a:gd name="T32" fmla="*/ 0 w 50"/>
                  <a:gd name="T33" fmla="*/ 6 h 56"/>
                  <a:gd name="T34" fmla="*/ 0 w 50"/>
                  <a:gd name="T35" fmla="*/ 50 h 56"/>
                  <a:gd name="T36" fmla="*/ 6 w 50"/>
                  <a:gd name="T37" fmla="*/ 56 h 56"/>
                  <a:gd name="T38" fmla="*/ 44 w 50"/>
                  <a:gd name="T39" fmla="*/ 56 h 56"/>
                  <a:gd name="T40" fmla="*/ 50 w 50"/>
                  <a:gd name="T41" fmla="*/ 50 h 56"/>
                  <a:gd name="T42" fmla="*/ 50 w 50"/>
                  <a:gd name="T43" fmla="*/ 6 h 56"/>
                  <a:gd name="T44" fmla="*/ 44 w 50"/>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56">
                    <a:moveTo>
                      <a:pt x="44" y="0"/>
                    </a:moveTo>
                    <a:cubicBezTo>
                      <a:pt x="41" y="0"/>
                      <a:pt x="41" y="0"/>
                      <a:pt x="41" y="0"/>
                    </a:cubicBezTo>
                    <a:cubicBezTo>
                      <a:pt x="40" y="0"/>
                      <a:pt x="39" y="1"/>
                      <a:pt x="39" y="1"/>
                    </a:cubicBezTo>
                    <a:cubicBezTo>
                      <a:pt x="39" y="2"/>
                      <a:pt x="40" y="3"/>
                      <a:pt x="41" y="3"/>
                    </a:cubicBezTo>
                    <a:cubicBezTo>
                      <a:pt x="44" y="3"/>
                      <a:pt x="44" y="3"/>
                      <a:pt x="44" y="3"/>
                    </a:cubicBezTo>
                    <a:cubicBezTo>
                      <a:pt x="46" y="3"/>
                      <a:pt x="47" y="4"/>
                      <a:pt x="47" y="6"/>
                    </a:cubicBezTo>
                    <a:cubicBezTo>
                      <a:pt x="47" y="50"/>
                      <a:pt x="47" y="50"/>
                      <a:pt x="47" y="50"/>
                    </a:cubicBezTo>
                    <a:cubicBezTo>
                      <a:pt x="47" y="52"/>
                      <a:pt x="46" y="54"/>
                      <a:pt x="44" y="54"/>
                    </a:cubicBezTo>
                    <a:cubicBezTo>
                      <a:pt x="6" y="54"/>
                      <a:pt x="6" y="54"/>
                      <a:pt x="6" y="54"/>
                    </a:cubicBezTo>
                    <a:cubicBezTo>
                      <a:pt x="4" y="54"/>
                      <a:pt x="3" y="52"/>
                      <a:pt x="3" y="50"/>
                    </a:cubicBezTo>
                    <a:cubicBezTo>
                      <a:pt x="3" y="6"/>
                      <a:pt x="3" y="6"/>
                      <a:pt x="3" y="6"/>
                    </a:cubicBezTo>
                    <a:cubicBezTo>
                      <a:pt x="3" y="4"/>
                      <a:pt x="4" y="3"/>
                      <a:pt x="6" y="3"/>
                    </a:cubicBezTo>
                    <a:cubicBezTo>
                      <a:pt x="10" y="3"/>
                      <a:pt x="10" y="3"/>
                      <a:pt x="10" y="3"/>
                    </a:cubicBezTo>
                    <a:cubicBezTo>
                      <a:pt x="10" y="3"/>
                      <a:pt x="11" y="2"/>
                      <a:pt x="11" y="1"/>
                    </a:cubicBezTo>
                    <a:cubicBezTo>
                      <a:pt x="11" y="1"/>
                      <a:pt x="10" y="0"/>
                      <a:pt x="10" y="0"/>
                    </a:cubicBezTo>
                    <a:cubicBezTo>
                      <a:pt x="6" y="0"/>
                      <a:pt x="6" y="0"/>
                      <a:pt x="6" y="0"/>
                    </a:cubicBezTo>
                    <a:cubicBezTo>
                      <a:pt x="3" y="0"/>
                      <a:pt x="0" y="3"/>
                      <a:pt x="0" y="6"/>
                    </a:cubicBezTo>
                    <a:cubicBezTo>
                      <a:pt x="0" y="50"/>
                      <a:pt x="0" y="50"/>
                      <a:pt x="0" y="50"/>
                    </a:cubicBezTo>
                    <a:cubicBezTo>
                      <a:pt x="0" y="54"/>
                      <a:pt x="3" y="56"/>
                      <a:pt x="6" y="56"/>
                    </a:cubicBezTo>
                    <a:cubicBezTo>
                      <a:pt x="44" y="56"/>
                      <a:pt x="44" y="56"/>
                      <a:pt x="44" y="56"/>
                    </a:cubicBezTo>
                    <a:cubicBezTo>
                      <a:pt x="47" y="56"/>
                      <a:pt x="50" y="54"/>
                      <a:pt x="50" y="50"/>
                    </a:cubicBezTo>
                    <a:cubicBezTo>
                      <a:pt x="50" y="6"/>
                      <a:pt x="50" y="6"/>
                      <a:pt x="50" y="6"/>
                    </a:cubicBezTo>
                    <a:cubicBezTo>
                      <a:pt x="50" y="3"/>
                      <a:pt x="47"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3" name="Freeform 43"/>
              <p:cNvSpPr>
                <a:spLocks noEditPoints="1"/>
              </p:cNvSpPr>
              <p:nvPr/>
            </p:nvSpPr>
            <p:spPr bwMode="auto">
              <a:xfrm>
                <a:off x="14533563" y="2870200"/>
                <a:ext cx="238125" cy="142875"/>
              </a:xfrm>
              <a:custGeom>
                <a:avLst/>
                <a:gdLst>
                  <a:gd name="T0" fmla="*/ 4 w 25"/>
                  <a:gd name="T1" fmla="*/ 15 h 15"/>
                  <a:gd name="T2" fmla="*/ 21 w 25"/>
                  <a:gd name="T3" fmla="*/ 15 h 15"/>
                  <a:gd name="T4" fmla="*/ 25 w 25"/>
                  <a:gd name="T5" fmla="*/ 11 h 15"/>
                  <a:gd name="T6" fmla="*/ 25 w 25"/>
                  <a:gd name="T7" fmla="*/ 4 h 15"/>
                  <a:gd name="T8" fmla="*/ 21 w 25"/>
                  <a:gd name="T9" fmla="*/ 0 h 15"/>
                  <a:gd name="T10" fmla="*/ 4 w 25"/>
                  <a:gd name="T11" fmla="*/ 0 h 15"/>
                  <a:gd name="T12" fmla="*/ 0 w 25"/>
                  <a:gd name="T13" fmla="*/ 4 h 15"/>
                  <a:gd name="T14" fmla="*/ 0 w 25"/>
                  <a:gd name="T15" fmla="*/ 11 h 15"/>
                  <a:gd name="T16" fmla="*/ 4 w 25"/>
                  <a:gd name="T17" fmla="*/ 15 h 15"/>
                  <a:gd name="T18" fmla="*/ 2 w 25"/>
                  <a:gd name="T19" fmla="*/ 4 h 15"/>
                  <a:gd name="T20" fmla="*/ 4 w 25"/>
                  <a:gd name="T21" fmla="*/ 3 h 15"/>
                  <a:gd name="T22" fmla="*/ 21 w 25"/>
                  <a:gd name="T23" fmla="*/ 3 h 15"/>
                  <a:gd name="T24" fmla="*/ 22 w 25"/>
                  <a:gd name="T25" fmla="*/ 4 h 15"/>
                  <a:gd name="T26" fmla="*/ 22 w 25"/>
                  <a:gd name="T27" fmla="*/ 11 h 15"/>
                  <a:gd name="T28" fmla="*/ 21 w 25"/>
                  <a:gd name="T29" fmla="*/ 12 h 15"/>
                  <a:gd name="T30" fmla="*/ 4 w 25"/>
                  <a:gd name="T31" fmla="*/ 12 h 15"/>
                  <a:gd name="T32" fmla="*/ 2 w 25"/>
                  <a:gd name="T33" fmla="*/ 11 h 15"/>
                  <a:gd name="T34" fmla="*/ 2 w 25"/>
                  <a:gd name="T3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5">
                    <a:moveTo>
                      <a:pt x="4" y="15"/>
                    </a:moveTo>
                    <a:cubicBezTo>
                      <a:pt x="21" y="15"/>
                      <a:pt x="21" y="15"/>
                      <a:pt x="21" y="15"/>
                    </a:cubicBezTo>
                    <a:cubicBezTo>
                      <a:pt x="23" y="15"/>
                      <a:pt x="25" y="13"/>
                      <a:pt x="25" y="11"/>
                    </a:cubicBezTo>
                    <a:cubicBezTo>
                      <a:pt x="25" y="4"/>
                      <a:pt x="25" y="4"/>
                      <a:pt x="25" y="4"/>
                    </a:cubicBezTo>
                    <a:cubicBezTo>
                      <a:pt x="25" y="2"/>
                      <a:pt x="23" y="0"/>
                      <a:pt x="21" y="0"/>
                    </a:cubicBezTo>
                    <a:cubicBezTo>
                      <a:pt x="4" y="0"/>
                      <a:pt x="4" y="0"/>
                      <a:pt x="4" y="0"/>
                    </a:cubicBezTo>
                    <a:cubicBezTo>
                      <a:pt x="1" y="0"/>
                      <a:pt x="0" y="2"/>
                      <a:pt x="0" y="4"/>
                    </a:cubicBezTo>
                    <a:cubicBezTo>
                      <a:pt x="0" y="11"/>
                      <a:pt x="0" y="11"/>
                      <a:pt x="0" y="11"/>
                    </a:cubicBezTo>
                    <a:cubicBezTo>
                      <a:pt x="0" y="13"/>
                      <a:pt x="1" y="15"/>
                      <a:pt x="4" y="15"/>
                    </a:cubicBezTo>
                    <a:close/>
                    <a:moveTo>
                      <a:pt x="2" y="4"/>
                    </a:moveTo>
                    <a:cubicBezTo>
                      <a:pt x="2" y="3"/>
                      <a:pt x="3" y="3"/>
                      <a:pt x="4" y="3"/>
                    </a:cubicBezTo>
                    <a:cubicBezTo>
                      <a:pt x="21" y="3"/>
                      <a:pt x="21" y="3"/>
                      <a:pt x="21" y="3"/>
                    </a:cubicBezTo>
                    <a:cubicBezTo>
                      <a:pt x="21" y="3"/>
                      <a:pt x="22" y="3"/>
                      <a:pt x="22" y="4"/>
                    </a:cubicBezTo>
                    <a:cubicBezTo>
                      <a:pt x="22" y="11"/>
                      <a:pt x="22" y="11"/>
                      <a:pt x="22" y="11"/>
                    </a:cubicBezTo>
                    <a:cubicBezTo>
                      <a:pt x="22" y="12"/>
                      <a:pt x="21" y="12"/>
                      <a:pt x="21" y="12"/>
                    </a:cubicBezTo>
                    <a:cubicBezTo>
                      <a:pt x="4" y="12"/>
                      <a:pt x="4" y="12"/>
                      <a:pt x="4" y="12"/>
                    </a:cubicBezTo>
                    <a:cubicBezTo>
                      <a:pt x="3" y="12"/>
                      <a:pt x="2" y="12"/>
                      <a:pt x="2" y="11"/>
                    </a:cubicBez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4" name="Freeform 44"/>
              <p:cNvSpPr>
                <a:spLocks/>
              </p:cNvSpPr>
              <p:nvPr/>
            </p:nvSpPr>
            <p:spPr bwMode="auto">
              <a:xfrm>
                <a:off x="14495463" y="30892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5" name="Freeform 45"/>
              <p:cNvSpPr>
                <a:spLocks/>
              </p:cNvSpPr>
              <p:nvPr/>
            </p:nvSpPr>
            <p:spPr bwMode="auto">
              <a:xfrm>
                <a:off x="14495463" y="315595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6" name="Freeform 46"/>
              <p:cNvSpPr>
                <a:spLocks/>
              </p:cNvSpPr>
              <p:nvPr/>
            </p:nvSpPr>
            <p:spPr bwMode="auto">
              <a:xfrm>
                <a:off x="14495463" y="322262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7" name="Freeform 47"/>
              <p:cNvSpPr>
                <a:spLocks/>
              </p:cNvSpPr>
              <p:nvPr/>
            </p:nvSpPr>
            <p:spPr bwMode="auto">
              <a:xfrm>
                <a:off x="14495463" y="328930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8" name="Freeform 48"/>
              <p:cNvSpPr>
                <a:spLocks/>
              </p:cNvSpPr>
              <p:nvPr/>
            </p:nvSpPr>
            <p:spPr bwMode="auto">
              <a:xfrm>
                <a:off x="14495463" y="33559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49" name="TextBox 248"/>
          <p:cNvSpPr txBox="1"/>
          <p:nvPr/>
        </p:nvSpPr>
        <p:spPr bwMode="auto">
          <a:xfrm>
            <a:off x="19358985" y="4495800"/>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t>
            </a:r>
            <a:r>
              <a:rPr lang="en-US" sz="4000" b="1" dirty="0">
                <a:solidFill>
                  <a:schemeClr val="accent3"/>
                </a:solidFill>
                <a:latin typeface="Lato" pitchFamily="34" charset="0"/>
                <a:ea typeface="Lato" pitchFamily="34" charset="0"/>
                <a:cs typeface="Lato" pitchFamily="34" charset="0"/>
              </a:rPr>
              <a:t>Here</a:t>
            </a:r>
            <a:endParaRPr lang="id-ID" sz="4000" b="1" dirty="0">
              <a:solidFill>
                <a:schemeClr val="accent3"/>
              </a:solidFill>
              <a:latin typeface="Lato" pitchFamily="34" charset="0"/>
              <a:ea typeface="Lato" pitchFamily="34" charset="0"/>
              <a:cs typeface="Lato" pitchFamily="34" charset="0"/>
            </a:endParaRPr>
          </a:p>
        </p:txBody>
      </p:sp>
      <p:sp>
        <p:nvSpPr>
          <p:cNvPr id="250" name="TextBox 249"/>
          <p:cNvSpPr txBox="1"/>
          <p:nvPr/>
        </p:nvSpPr>
        <p:spPr>
          <a:xfrm>
            <a:off x="19256608" y="4975287"/>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251" name="กลุ่ม 250"/>
          <p:cNvGrpSpPr/>
          <p:nvPr/>
        </p:nvGrpSpPr>
        <p:grpSpPr>
          <a:xfrm>
            <a:off x="1413387" y="9313170"/>
            <a:ext cx="1541964" cy="1541965"/>
            <a:chOff x="655637" y="11487300"/>
            <a:chExt cx="1541964" cy="1541965"/>
          </a:xfrm>
        </p:grpSpPr>
        <p:sp>
          <p:nvSpPr>
            <p:cNvPr id="252" name="Oval 14"/>
            <p:cNvSpPr>
              <a:spLocks noChangeArrowheads="1"/>
            </p:cNvSpPr>
            <p:nvPr/>
          </p:nvSpPr>
          <p:spPr bwMode="auto">
            <a:xfrm>
              <a:off x="655637" y="11487300"/>
              <a:ext cx="1541964" cy="154196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53" name="Freeform 168"/>
            <p:cNvSpPr>
              <a:spLocks noEditPoints="1"/>
            </p:cNvSpPr>
            <p:nvPr/>
          </p:nvSpPr>
          <p:spPr bwMode="auto">
            <a:xfrm>
              <a:off x="965731" y="11798876"/>
              <a:ext cx="947527" cy="918814"/>
            </a:xfrm>
            <a:custGeom>
              <a:avLst/>
              <a:gdLst>
                <a:gd name="T0" fmla="*/ 0 w 66"/>
                <a:gd name="T1" fmla="*/ 56 h 64"/>
                <a:gd name="T2" fmla="*/ 2 w 66"/>
                <a:gd name="T3" fmla="*/ 61 h 64"/>
                <a:gd name="T4" fmla="*/ 3 w 66"/>
                <a:gd name="T5" fmla="*/ 62 h 64"/>
                <a:gd name="T6" fmla="*/ 8 w 66"/>
                <a:gd name="T7" fmla="*/ 64 h 64"/>
                <a:gd name="T8" fmla="*/ 14 w 66"/>
                <a:gd name="T9" fmla="*/ 62 h 64"/>
                <a:gd name="T10" fmla="*/ 29 w 66"/>
                <a:gd name="T11" fmla="*/ 46 h 64"/>
                <a:gd name="T12" fmla="*/ 40 w 66"/>
                <a:gd name="T13" fmla="*/ 48 h 64"/>
                <a:gd name="T14" fmla="*/ 57 w 66"/>
                <a:gd name="T15" fmla="*/ 41 h 64"/>
                <a:gd name="T16" fmla="*/ 57 w 66"/>
                <a:gd name="T17" fmla="*/ 7 h 64"/>
                <a:gd name="T18" fmla="*/ 40 w 66"/>
                <a:gd name="T19" fmla="*/ 0 h 64"/>
                <a:gd name="T20" fmla="*/ 23 w 66"/>
                <a:gd name="T21" fmla="*/ 7 h 64"/>
                <a:gd name="T22" fmla="*/ 18 w 66"/>
                <a:gd name="T23" fmla="*/ 35 h 64"/>
                <a:gd name="T24" fmla="*/ 2 w 66"/>
                <a:gd name="T25" fmla="*/ 50 h 64"/>
                <a:gd name="T26" fmla="*/ 0 w 66"/>
                <a:gd name="T27" fmla="*/ 56 h 64"/>
                <a:gd name="T28" fmla="*/ 40 w 66"/>
                <a:gd name="T29" fmla="*/ 45 h 64"/>
                <a:gd name="T30" fmla="*/ 25 w 66"/>
                <a:gd name="T31" fmla="*/ 39 h 64"/>
                <a:gd name="T32" fmla="*/ 25 w 66"/>
                <a:gd name="T33" fmla="*/ 9 h 64"/>
                <a:gd name="T34" fmla="*/ 40 w 66"/>
                <a:gd name="T35" fmla="*/ 3 h 64"/>
                <a:gd name="T36" fmla="*/ 55 w 66"/>
                <a:gd name="T37" fmla="*/ 9 h 64"/>
                <a:gd name="T38" fmla="*/ 55 w 66"/>
                <a:gd name="T39" fmla="*/ 39 h 64"/>
                <a:gd name="T40" fmla="*/ 40 w 66"/>
                <a:gd name="T41" fmla="*/ 45 h 64"/>
                <a:gd name="T42" fmla="*/ 3 w 66"/>
                <a:gd name="T43" fmla="*/ 56 h 64"/>
                <a:gd name="T44" fmla="*/ 5 w 66"/>
                <a:gd name="T45" fmla="*/ 52 h 64"/>
                <a:gd name="T46" fmla="*/ 20 w 66"/>
                <a:gd name="T47" fmla="*/ 38 h 64"/>
                <a:gd name="T48" fmla="*/ 23 w 66"/>
                <a:gd name="T49" fmla="*/ 41 h 64"/>
                <a:gd name="T50" fmla="*/ 26 w 66"/>
                <a:gd name="T51" fmla="*/ 44 h 64"/>
                <a:gd name="T52" fmla="*/ 12 w 66"/>
                <a:gd name="T53" fmla="*/ 59 h 64"/>
                <a:gd name="T54" fmla="*/ 5 w 66"/>
                <a:gd name="T55" fmla="*/ 59 h 64"/>
                <a:gd name="T56" fmla="*/ 5 w 66"/>
                <a:gd name="T57" fmla="*/ 59 h 64"/>
                <a:gd name="T58" fmla="*/ 3 w 66"/>
                <a:gd name="T59"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64">
                  <a:moveTo>
                    <a:pt x="0" y="56"/>
                  </a:moveTo>
                  <a:cubicBezTo>
                    <a:pt x="0" y="58"/>
                    <a:pt x="1" y="60"/>
                    <a:pt x="2" y="61"/>
                  </a:cubicBezTo>
                  <a:cubicBezTo>
                    <a:pt x="3" y="62"/>
                    <a:pt x="3" y="62"/>
                    <a:pt x="3" y="62"/>
                  </a:cubicBezTo>
                  <a:cubicBezTo>
                    <a:pt x="4" y="63"/>
                    <a:pt x="6" y="64"/>
                    <a:pt x="8" y="64"/>
                  </a:cubicBezTo>
                  <a:cubicBezTo>
                    <a:pt x="10" y="64"/>
                    <a:pt x="12" y="63"/>
                    <a:pt x="14" y="62"/>
                  </a:cubicBezTo>
                  <a:cubicBezTo>
                    <a:pt x="29" y="46"/>
                    <a:pt x="29" y="46"/>
                    <a:pt x="29" y="46"/>
                  </a:cubicBezTo>
                  <a:cubicBezTo>
                    <a:pt x="33" y="48"/>
                    <a:pt x="36" y="48"/>
                    <a:pt x="40" y="48"/>
                  </a:cubicBezTo>
                  <a:cubicBezTo>
                    <a:pt x="46" y="48"/>
                    <a:pt x="52" y="46"/>
                    <a:pt x="57" y="41"/>
                  </a:cubicBezTo>
                  <a:cubicBezTo>
                    <a:pt x="66" y="32"/>
                    <a:pt x="66" y="17"/>
                    <a:pt x="57" y="7"/>
                  </a:cubicBezTo>
                  <a:cubicBezTo>
                    <a:pt x="52" y="2"/>
                    <a:pt x="46" y="0"/>
                    <a:pt x="40" y="0"/>
                  </a:cubicBezTo>
                  <a:cubicBezTo>
                    <a:pt x="33" y="0"/>
                    <a:pt x="27" y="3"/>
                    <a:pt x="23" y="7"/>
                  </a:cubicBezTo>
                  <a:cubicBezTo>
                    <a:pt x="15" y="15"/>
                    <a:pt x="14" y="26"/>
                    <a:pt x="18" y="35"/>
                  </a:cubicBezTo>
                  <a:cubicBezTo>
                    <a:pt x="2" y="50"/>
                    <a:pt x="2" y="50"/>
                    <a:pt x="2" y="50"/>
                  </a:cubicBezTo>
                  <a:cubicBezTo>
                    <a:pt x="1" y="52"/>
                    <a:pt x="0" y="54"/>
                    <a:pt x="0" y="56"/>
                  </a:cubicBezTo>
                  <a:close/>
                  <a:moveTo>
                    <a:pt x="40" y="45"/>
                  </a:moveTo>
                  <a:cubicBezTo>
                    <a:pt x="34" y="45"/>
                    <a:pt x="29" y="43"/>
                    <a:pt x="25" y="39"/>
                  </a:cubicBezTo>
                  <a:cubicBezTo>
                    <a:pt x="17" y="31"/>
                    <a:pt x="17" y="18"/>
                    <a:pt x="25" y="9"/>
                  </a:cubicBezTo>
                  <a:cubicBezTo>
                    <a:pt x="29" y="6"/>
                    <a:pt x="34" y="3"/>
                    <a:pt x="40" y="3"/>
                  </a:cubicBezTo>
                  <a:cubicBezTo>
                    <a:pt x="45" y="3"/>
                    <a:pt x="51" y="5"/>
                    <a:pt x="55" y="9"/>
                  </a:cubicBezTo>
                  <a:cubicBezTo>
                    <a:pt x="63" y="18"/>
                    <a:pt x="63" y="31"/>
                    <a:pt x="55" y="39"/>
                  </a:cubicBezTo>
                  <a:cubicBezTo>
                    <a:pt x="51" y="43"/>
                    <a:pt x="45" y="45"/>
                    <a:pt x="40" y="45"/>
                  </a:cubicBezTo>
                  <a:close/>
                  <a:moveTo>
                    <a:pt x="3" y="56"/>
                  </a:moveTo>
                  <a:cubicBezTo>
                    <a:pt x="3" y="54"/>
                    <a:pt x="4" y="53"/>
                    <a:pt x="5" y="52"/>
                  </a:cubicBezTo>
                  <a:cubicBezTo>
                    <a:pt x="20" y="38"/>
                    <a:pt x="20" y="38"/>
                    <a:pt x="20" y="38"/>
                  </a:cubicBezTo>
                  <a:cubicBezTo>
                    <a:pt x="20" y="39"/>
                    <a:pt x="22" y="40"/>
                    <a:pt x="23" y="41"/>
                  </a:cubicBezTo>
                  <a:cubicBezTo>
                    <a:pt x="24" y="42"/>
                    <a:pt x="25" y="44"/>
                    <a:pt x="26" y="44"/>
                  </a:cubicBezTo>
                  <a:cubicBezTo>
                    <a:pt x="12" y="59"/>
                    <a:pt x="12" y="59"/>
                    <a:pt x="12" y="59"/>
                  </a:cubicBezTo>
                  <a:cubicBezTo>
                    <a:pt x="10" y="61"/>
                    <a:pt x="7" y="61"/>
                    <a:pt x="5" y="59"/>
                  </a:cubicBezTo>
                  <a:cubicBezTo>
                    <a:pt x="5" y="59"/>
                    <a:pt x="5" y="59"/>
                    <a:pt x="5" y="59"/>
                  </a:cubicBezTo>
                  <a:cubicBezTo>
                    <a:pt x="4" y="58"/>
                    <a:pt x="3" y="57"/>
                    <a:pt x="3" y="5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54" name="TextBox 253"/>
          <p:cNvSpPr txBox="1"/>
          <p:nvPr/>
        </p:nvSpPr>
        <p:spPr bwMode="auto">
          <a:xfrm>
            <a:off x="3750151" y="9220200"/>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t>
            </a:r>
            <a:r>
              <a:rPr lang="en-US" sz="4000" b="1" dirty="0">
                <a:solidFill>
                  <a:schemeClr val="accent5"/>
                </a:solidFill>
                <a:latin typeface="Lato" pitchFamily="34" charset="0"/>
                <a:ea typeface="Lato" pitchFamily="34" charset="0"/>
                <a:cs typeface="Lato" pitchFamily="34" charset="0"/>
              </a:rPr>
              <a:t>Here</a:t>
            </a:r>
            <a:endParaRPr lang="id-ID" sz="4000" b="1" dirty="0">
              <a:solidFill>
                <a:schemeClr val="accent5"/>
              </a:solidFill>
              <a:latin typeface="Lato" pitchFamily="34" charset="0"/>
              <a:ea typeface="Lato" pitchFamily="34" charset="0"/>
              <a:cs typeface="Lato" pitchFamily="34" charset="0"/>
            </a:endParaRPr>
          </a:p>
        </p:txBody>
      </p:sp>
      <p:sp>
        <p:nvSpPr>
          <p:cNvPr id="255" name="TextBox 254"/>
          <p:cNvSpPr txBox="1"/>
          <p:nvPr/>
        </p:nvSpPr>
        <p:spPr>
          <a:xfrm>
            <a:off x="3647774" y="9699687"/>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256" name="กลุ่ม 255"/>
          <p:cNvGrpSpPr/>
          <p:nvPr/>
        </p:nvGrpSpPr>
        <p:grpSpPr>
          <a:xfrm>
            <a:off x="17191037" y="9372600"/>
            <a:ext cx="1541964" cy="1541965"/>
            <a:chOff x="3094037" y="8071162"/>
            <a:chExt cx="1541964" cy="1541965"/>
          </a:xfrm>
        </p:grpSpPr>
        <p:sp>
          <p:nvSpPr>
            <p:cNvPr id="257" name="Oval 16"/>
            <p:cNvSpPr>
              <a:spLocks noChangeArrowheads="1"/>
            </p:cNvSpPr>
            <p:nvPr/>
          </p:nvSpPr>
          <p:spPr bwMode="auto">
            <a:xfrm>
              <a:off x="3094037" y="8071162"/>
              <a:ext cx="1541964" cy="154196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258" name="กลุ่ม 257"/>
            <p:cNvGrpSpPr/>
            <p:nvPr/>
          </p:nvGrpSpPr>
          <p:grpSpPr>
            <a:xfrm>
              <a:off x="3501410" y="8445479"/>
              <a:ext cx="727218" cy="793329"/>
              <a:chOff x="16724313" y="7705725"/>
              <a:chExt cx="523875" cy="571500"/>
            </a:xfrm>
            <a:solidFill>
              <a:schemeClr val="bg1"/>
            </a:solidFill>
          </p:grpSpPr>
          <p:sp>
            <p:nvSpPr>
              <p:cNvPr id="259"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0" name="Oval 153"/>
              <p:cNvSpPr>
                <a:spLocks noChangeArrowheads="1"/>
              </p:cNvSpPr>
              <p:nvPr/>
            </p:nvSpPr>
            <p:spPr bwMode="auto">
              <a:xfrm>
                <a:off x="17114838" y="7762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1"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2" name="Oval 155"/>
              <p:cNvSpPr>
                <a:spLocks noChangeArrowheads="1"/>
              </p:cNvSpPr>
              <p:nvPr/>
            </p:nvSpPr>
            <p:spPr bwMode="auto">
              <a:xfrm>
                <a:off x="17114838" y="7962900"/>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3"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4" name="Oval 157"/>
              <p:cNvSpPr>
                <a:spLocks noChangeArrowheads="1"/>
              </p:cNvSpPr>
              <p:nvPr/>
            </p:nvSpPr>
            <p:spPr bwMode="auto">
              <a:xfrm>
                <a:off x="17114838" y="816292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65" name="TextBox 264"/>
          <p:cNvSpPr txBox="1"/>
          <p:nvPr/>
        </p:nvSpPr>
        <p:spPr bwMode="auto">
          <a:xfrm>
            <a:off x="19183725" y="9425410"/>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4"/>
                </a:solidFill>
                <a:latin typeface="Lato" pitchFamily="34" charset="0"/>
                <a:ea typeface="Lato" pitchFamily="34" charset="0"/>
                <a:cs typeface="Lato" pitchFamily="34" charset="0"/>
              </a:rPr>
              <a:t>Data </a:t>
            </a:r>
            <a:r>
              <a:rPr lang="en-US" sz="4000" b="1" dirty="0">
                <a:solidFill>
                  <a:schemeClr val="accent4"/>
                </a:solidFill>
                <a:latin typeface="Lato" pitchFamily="34" charset="0"/>
                <a:ea typeface="Lato" pitchFamily="34" charset="0"/>
                <a:cs typeface="Lato" pitchFamily="34" charset="0"/>
              </a:rPr>
              <a:t>Here</a:t>
            </a:r>
            <a:endParaRPr lang="id-ID" sz="4000" b="1" dirty="0">
              <a:solidFill>
                <a:schemeClr val="accent4"/>
              </a:solidFill>
              <a:latin typeface="Lato" pitchFamily="34" charset="0"/>
              <a:ea typeface="Lato" pitchFamily="34" charset="0"/>
              <a:cs typeface="Lato" pitchFamily="34" charset="0"/>
            </a:endParaRPr>
          </a:p>
        </p:txBody>
      </p:sp>
      <p:sp>
        <p:nvSpPr>
          <p:cNvPr id="266" name="TextBox 265"/>
          <p:cNvSpPr txBox="1"/>
          <p:nvPr/>
        </p:nvSpPr>
        <p:spPr>
          <a:xfrm>
            <a:off x="19081348" y="9904897"/>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80" name="Group 79"/>
          <p:cNvGrpSpPr/>
          <p:nvPr/>
        </p:nvGrpSpPr>
        <p:grpSpPr>
          <a:xfrm>
            <a:off x="9342437" y="0"/>
            <a:ext cx="5121981" cy="1859280"/>
            <a:chOff x="9266237" y="-30479"/>
            <a:chExt cx="5121981" cy="1859280"/>
          </a:xfrm>
        </p:grpSpPr>
        <p:sp>
          <p:nvSpPr>
            <p:cNvPr id="81"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2" name="TextBox 81"/>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83" name="กลุ่ม 1"/>
            <p:cNvGrpSpPr/>
            <p:nvPr/>
          </p:nvGrpSpPr>
          <p:grpSpPr>
            <a:xfrm>
              <a:off x="10629638" y="960536"/>
              <a:ext cx="2675199" cy="191868"/>
              <a:chOff x="731836" y="7607630"/>
              <a:chExt cx="3043601" cy="240970"/>
            </a:xfrm>
          </p:grpSpPr>
          <p:sp>
            <p:nvSpPr>
              <p:cNvPr id="84"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5"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6"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7"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8"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664221688"/>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500" fill="hold"/>
                                        <p:tgtEl>
                                          <p:spTgt spid="199"/>
                                        </p:tgtEl>
                                        <p:attrNameLst>
                                          <p:attrName>ppt_w</p:attrName>
                                        </p:attrNameLst>
                                      </p:cBhvr>
                                      <p:tavLst>
                                        <p:tav tm="0">
                                          <p:val>
                                            <p:fltVal val="0"/>
                                          </p:val>
                                        </p:tav>
                                        <p:tav tm="100000">
                                          <p:val>
                                            <p:strVal val="#ppt_w"/>
                                          </p:val>
                                        </p:tav>
                                      </p:tavLst>
                                    </p:anim>
                                    <p:anim calcmode="lin" valueType="num">
                                      <p:cBhvr>
                                        <p:cTn id="8" dur="500" fill="hold"/>
                                        <p:tgtEl>
                                          <p:spTgt spid="199"/>
                                        </p:tgtEl>
                                        <p:attrNameLst>
                                          <p:attrName>ppt_h</p:attrName>
                                        </p:attrNameLst>
                                      </p:cBhvr>
                                      <p:tavLst>
                                        <p:tav tm="0">
                                          <p:val>
                                            <p:fltVal val="0"/>
                                          </p:val>
                                        </p:tav>
                                        <p:tav tm="100000">
                                          <p:val>
                                            <p:strVal val="#ppt_h"/>
                                          </p:val>
                                        </p:tav>
                                      </p:tavLst>
                                    </p:anim>
                                    <p:animEffect transition="in" filter="fade">
                                      <p:cBhvr>
                                        <p:cTn id="9" dur="500"/>
                                        <p:tgtEl>
                                          <p:spTgt spid="199"/>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06"/>
                                        </p:tgtEl>
                                        <p:attrNameLst>
                                          <p:attrName>style.visibility</p:attrName>
                                        </p:attrNameLst>
                                      </p:cBhvr>
                                      <p:to>
                                        <p:strVal val="visible"/>
                                      </p:to>
                                    </p:set>
                                    <p:anim calcmode="lin" valueType="num">
                                      <p:cBhvr>
                                        <p:cTn id="13" dur="500" fill="hold"/>
                                        <p:tgtEl>
                                          <p:spTgt spid="206"/>
                                        </p:tgtEl>
                                        <p:attrNameLst>
                                          <p:attrName>ppt_w</p:attrName>
                                        </p:attrNameLst>
                                      </p:cBhvr>
                                      <p:tavLst>
                                        <p:tav tm="0">
                                          <p:val>
                                            <p:fltVal val="0"/>
                                          </p:val>
                                        </p:tav>
                                        <p:tav tm="100000">
                                          <p:val>
                                            <p:strVal val="#ppt_w"/>
                                          </p:val>
                                        </p:tav>
                                      </p:tavLst>
                                    </p:anim>
                                    <p:anim calcmode="lin" valueType="num">
                                      <p:cBhvr>
                                        <p:cTn id="14" dur="500" fill="hold"/>
                                        <p:tgtEl>
                                          <p:spTgt spid="206"/>
                                        </p:tgtEl>
                                        <p:attrNameLst>
                                          <p:attrName>ppt_h</p:attrName>
                                        </p:attrNameLst>
                                      </p:cBhvr>
                                      <p:tavLst>
                                        <p:tav tm="0">
                                          <p:val>
                                            <p:fltVal val="0"/>
                                          </p:val>
                                        </p:tav>
                                        <p:tav tm="100000">
                                          <p:val>
                                            <p:strVal val="#ppt_h"/>
                                          </p:val>
                                        </p:tav>
                                      </p:tavLst>
                                    </p:anim>
                                    <p:animEffect transition="in" filter="fade">
                                      <p:cBhvr>
                                        <p:cTn id="15" dur="500"/>
                                        <p:tgtEl>
                                          <p:spTgt spid="206"/>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213"/>
                                        </p:tgtEl>
                                        <p:attrNameLst>
                                          <p:attrName>style.visibility</p:attrName>
                                        </p:attrNameLst>
                                      </p:cBhvr>
                                      <p:to>
                                        <p:strVal val="visible"/>
                                      </p:to>
                                    </p:set>
                                    <p:anim calcmode="lin" valueType="num">
                                      <p:cBhvr>
                                        <p:cTn id="19" dur="500" fill="hold"/>
                                        <p:tgtEl>
                                          <p:spTgt spid="213"/>
                                        </p:tgtEl>
                                        <p:attrNameLst>
                                          <p:attrName>ppt_w</p:attrName>
                                        </p:attrNameLst>
                                      </p:cBhvr>
                                      <p:tavLst>
                                        <p:tav tm="0">
                                          <p:val>
                                            <p:fltVal val="0"/>
                                          </p:val>
                                        </p:tav>
                                        <p:tav tm="100000">
                                          <p:val>
                                            <p:strVal val="#ppt_w"/>
                                          </p:val>
                                        </p:tav>
                                      </p:tavLst>
                                    </p:anim>
                                    <p:anim calcmode="lin" valueType="num">
                                      <p:cBhvr>
                                        <p:cTn id="20" dur="500" fill="hold"/>
                                        <p:tgtEl>
                                          <p:spTgt spid="213"/>
                                        </p:tgtEl>
                                        <p:attrNameLst>
                                          <p:attrName>ppt_h</p:attrName>
                                        </p:attrNameLst>
                                      </p:cBhvr>
                                      <p:tavLst>
                                        <p:tav tm="0">
                                          <p:val>
                                            <p:fltVal val="0"/>
                                          </p:val>
                                        </p:tav>
                                        <p:tav tm="100000">
                                          <p:val>
                                            <p:strVal val="#ppt_h"/>
                                          </p:val>
                                        </p:tav>
                                      </p:tavLst>
                                    </p:anim>
                                    <p:animEffect transition="in" filter="fade">
                                      <p:cBhvr>
                                        <p:cTn id="21" dur="500"/>
                                        <p:tgtEl>
                                          <p:spTgt spid="213"/>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20"/>
                                        </p:tgtEl>
                                        <p:attrNameLst>
                                          <p:attrName>style.visibility</p:attrName>
                                        </p:attrNameLst>
                                      </p:cBhvr>
                                      <p:to>
                                        <p:strVal val="visible"/>
                                      </p:to>
                                    </p:set>
                                    <p:anim calcmode="lin" valueType="num">
                                      <p:cBhvr>
                                        <p:cTn id="25" dur="500" fill="hold"/>
                                        <p:tgtEl>
                                          <p:spTgt spid="220"/>
                                        </p:tgtEl>
                                        <p:attrNameLst>
                                          <p:attrName>ppt_w</p:attrName>
                                        </p:attrNameLst>
                                      </p:cBhvr>
                                      <p:tavLst>
                                        <p:tav tm="0">
                                          <p:val>
                                            <p:fltVal val="0"/>
                                          </p:val>
                                        </p:tav>
                                        <p:tav tm="100000">
                                          <p:val>
                                            <p:strVal val="#ppt_w"/>
                                          </p:val>
                                        </p:tav>
                                      </p:tavLst>
                                    </p:anim>
                                    <p:anim calcmode="lin" valueType="num">
                                      <p:cBhvr>
                                        <p:cTn id="26" dur="500" fill="hold"/>
                                        <p:tgtEl>
                                          <p:spTgt spid="220"/>
                                        </p:tgtEl>
                                        <p:attrNameLst>
                                          <p:attrName>ppt_h</p:attrName>
                                        </p:attrNameLst>
                                      </p:cBhvr>
                                      <p:tavLst>
                                        <p:tav tm="0">
                                          <p:val>
                                            <p:fltVal val="0"/>
                                          </p:val>
                                        </p:tav>
                                        <p:tav tm="100000">
                                          <p:val>
                                            <p:strVal val="#ppt_h"/>
                                          </p:val>
                                        </p:tav>
                                      </p:tavLst>
                                    </p:anim>
                                    <p:animEffect transition="in" filter="fade">
                                      <p:cBhvr>
                                        <p:cTn id="27" dur="500"/>
                                        <p:tgtEl>
                                          <p:spTgt spid="220"/>
                                        </p:tgtEl>
                                      </p:cBhvr>
                                    </p:animEffect>
                                  </p:childTnLst>
                                </p:cTn>
                              </p:par>
                            </p:childTnLst>
                          </p:cTn>
                        </p:par>
                        <p:par>
                          <p:cTn id="28" fill="hold">
                            <p:stCondLst>
                              <p:cond delay="2000"/>
                            </p:stCondLst>
                            <p:childTnLst>
                              <p:par>
                                <p:cTn id="29" presetID="22" presetClass="entr" presetSubtype="4" fill="hold" nodeType="afterEffect">
                                  <p:stCondLst>
                                    <p:cond delay="0"/>
                                  </p:stCondLst>
                                  <p:childTnLst>
                                    <p:set>
                                      <p:cBhvr>
                                        <p:cTn id="30" dur="1" fill="hold">
                                          <p:stCondLst>
                                            <p:cond delay="0"/>
                                          </p:stCondLst>
                                        </p:cTn>
                                        <p:tgtEl>
                                          <p:spTgt spid="227"/>
                                        </p:tgtEl>
                                        <p:attrNameLst>
                                          <p:attrName>style.visibility</p:attrName>
                                        </p:attrNameLst>
                                      </p:cBhvr>
                                      <p:to>
                                        <p:strVal val="visible"/>
                                      </p:to>
                                    </p:set>
                                    <p:animEffect transition="in" filter="wipe(down)">
                                      <p:cBhvr>
                                        <p:cTn id="31" dur="500"/>
                                        <p:tgtEl>
                                          <p:spTgt spid="227"/>
                                        </p:tgtEl>
                                      </p:cBhvr>
                                    </p:animEffect>
                                  </p:childTnLst>
                                </p:cTn>
                              </p:par>
                            </p:childTnLst>
                          </p:cTn>
                        </p:par>
                        <p:par>
                          <p:cTn id="32" fill="hold">
                            <p:stCondLst>
                              <p:cond delay="2500"/>
                            </p:stCondLst>
                            <p:childTnLst>
                              <p:par>
                                <p:cTn id="33" presetID="22" presetClass="entr" presetSubtype="8" fill="hold" grpId="0" nodeType="afterEffect">
                                  <p:stCondLst>
                                    <p:cond delay="0"/>
                                  </p:stCondLst>
                                  <p:childTnLst>
                                    <p:set>
                                      <p:cBhvr>
                                        <p:cTn id="34" dur="1" fill="hold">
                                          <p:stCondLst>
                                            <p:cond delay="0"/>
                                          </p:stCondLst>
                                        </p:cTn>
                                        <p:tgtEl>
                                          <p:spTgt spid="237"/>
                                        </p:tgtEl>
                                        <p:attrNameLst>
                                          <p:attrName>style.visibility</p:attrName>
                                        </p:attrNameLst>
                                      </p:cBhvr>
                                      <p:to>
                                        <p:strVal val="visible"/>
                                      </p:to>
                                    </p:set>
                                    <p:animEffect transition="in" filter="wipe(left)">
                                      <p:cBhvr>
                                        <p:cTn id="35" dur="250"/>
                                        <p:tgtEl>
                                          <p:spTgt spid="237"/>
                                        </p:tgtEl>
                                      </p:cBhvr>
                                    </p:animEffect>
                                  </p:childTnLst>
                                </p:cTn>
                              </p:par>
                            </p:childTnLst>
                          </p:cTn>
                        </p:par>
                        <p:par>
                          <p:cTn id="36" fill="hold">
                            <p:stCondLst>
                              <p:cond delay="2750"/>
                            </p:stCondLst>
                            <p:childTnLst>
                              <p:par>
                                <p:cTn id="37" presetID="22" presetClass="entr" presetSubtype="8" fill="hold" grpId="0" nodeType="afterEffect">
                                  <p:stCondLst>
                                    <p:cond delay="0"/>
                                  </p:stCondLst>
                                  <p:childTnLst>
                                    <p:set>
                                      <p:cBhvr>
                                        <p:cTn id="38" dur="1" fill="hold">
                                          <p:stCondLst>
                                            <p:cond delay="0"/>
                                          </p:stCondLst>
                                        </p:cTn>
                                        <p:tgtEl>
                                          <p:spTgt spid="238"/>
                                        </p:tgtEl>
                                        <p:attrNameLst>
                                          <p:attrName>style.visibility</p:attrName>
                                        </p:attrNameLst>
                                      </p:cBhvr>
                                      <p:to>
                                        <p:strVal val="visible"/>
                                      </p:to>
                                    </p:set>
                                    <p:animEffect transition="in" filter="wipe(left)">
                                      <p:cBhvr>
                                        <p:cTn id="39" dur="250"/>
                                        <p:tgtEl>
                                          <p:spTgt spid="238"/>
                                        </p:tgtEl>
                                      </p:cBhvr>
                                    </p:animEffect>
                                  </p:childTnLst>
                                </p:cTn>
                              </p:par>
                            </p:childTnLst>
                          </p:cTn>
                        </p:par>
                        <p:par>
                          <p:cTn id="40" fill="hold">
                            <p:stCondLst>
                              <p:cond delay="3000"/>
                            </p:stCondLst>
                            <p:childTnLst>
                              <p:par>
                                <p:cTn id="41" presetID="22" presetClass="entr" presetSubtype="4" fill="hold" nodeType="afterEffect">
                                  <p:stCondLst>
                                    <p:cond delay="0"/>
                                  </p:stCondLst>
                                  <p:childTnLst>
                                    <p:set>
                                      <p:cBhvr>
                                        <p:cTn id="42" dur="1" fill="hold">
                                          <p:stCondLst>
                                            <p:cond delay="0"/>
                                          </p:stCondLst>
                                        </p:cTn>
                                        <p:tgtEl>
                                          <p:spTgt spid="239"/>
                                        </p:tgtEl>
                                        <p:attrNameLst>
                                          <p:attrName>style.visibility</p:attrName>
                                        </p:attrNameLst>
                                      </p:cBhvr>
                                      <p:to>
                                        <p:strVal val="visible"/>
                                      </p:to>
                                    </p:set>
                                    <p:animEffect transition="in" filter="wipe(down)">
                                      <p:cBhvr>
                                        <p:cTn id="43" dur="500"/>
                                        <p:tgtEl>
                                          <p:spTgt spid="239"/>
                                        </p:tgtEl>
                                      </p:cBhvr>
                                    </p:animEffect>
                                  </p:childTnLst>
                                </p:cTn>
                              </p:par>
                            </p:childTnLst>
                          </p:cTn>
                        </p:par>
                        <p:par>
                          <p:cTn id="44" fill="hold">
                            <p:stCondLst>
                              <p:cond delay="3500"/>
                            </p:stCondLst>
                            <p:childTnLst>
                              <p:par>
                                <p:cTn id="45" presetID="22" presetClass="entr" presetSubtype="8" fill="hold" grpId="0" nodeType="afterEffect">
                                  <p:stCondLst>
                                    <p:cond delay="0"/>
                                  </p:stCondLst>
                                  <p:childTnLst>
                                    <p:set>
                                      <p:cBhvr>
                                        <p:cTn id="46" dur="1" fill="hold">
                                          <p:stCondLst>
                                            <p:cond delay="0"/>
                                          </p:stCondLst>
                                        </p:cTn>
                                        <p:tgtEl>
                                          <p:spTgt spid="249"/>
                                        </p:tgtEl>
                                        <p:attrNameLst>
                                          <p:attrName>style.visibility</p:attrName>
                                        </p:attrNameLst>
                                      </p:cBhvr>
                                      <p:to>
                                        <p:strVal val="visible"/>
                                      </p:to>
                                    </p:set>
                                    <p:animEffect transition="in" filter="wipe(left)">
                                      <p:cBhvr>
                                        <p:cTn id="47" dur="250"/>
                                        <p:tgtEl>
                                          <p:spTgt spid="249"/>
                                        </p:tgtEl>
                                      </p:cBhvr>
                                    </p:animEffect>
                                  </p:childTnLst>
                                </p:cTn>
                              </p:par>
                            </p:childTnLst>
                          </p:cTn>
                        </p:par>
                        <p:par>
                          <p:cTn id="48" fill="hold">
                            <p:stCondLst>
                              <p:cond delay="3750"/>
                            </p:stCondLst>
                            <p:childTnLst>
                              <p:par>
                                <p:cTn id="49" presetID="22" presetClass="entr" presetSubtype="8" fill="hold" grpId="0" nodeType="afterEffect">
                                  <p:stCondLst>
                                    <p:cond delay="0"/>
                                  </p:stCondLst>
                                  <p:childTnLst>
                                    <p:set>
                                      <p:cBhvr>
                                        <p:cTn id="50" dur="1" fill="hold">
                                          <p:stCondLst>
                                            <p:cond delay="0"/>
                                          </p:stCondLst>
                                        </p:cTn>
                                        <p:tgtEl>
                                          <p:spTgt spid="250"/>
                                        </p:tgtEl>
                                        <p:attrNameLst>
                                          <p:attrName>style.visibility</p:attrName>
                                        </p:attrNameLst>
                                      </p:cBhvr>
                                      <p:to>
                                        <p:strVal val="visible"/>
                                      </p:to>
                                    </p:set>
                                    <p:animEffect transition="in" filter="wipe(left)">
                                      <p:cBhvr>
                                        <p:cTn id="51" dur="250"/>
                                        <p:tgtEl>
                                          <p:spTgt spid="250"/>
                                        </p:tgtEl>
                                      </p:cBhvr>
                                    </p:animEffect>
                                  </p:childTnLst>
                                </p:cTn>
                              </p:par>
                            </p:childTnLst>
                          </p:cTn>
                        </p:par>
                        <p:par>
                          <p:cTn id="52" fill="hold">
                            <p:stCondLst>
                              <p:cond delay="4000"/>
                            </p:stCondLst>
                            <p:childTnLst>
                              <p:par>
                                <p:cTn id="53" presetID="22" presetClass="entr" presetSubtype="4" fill="hold" nodeType="afterEffect">
                                  <p:stCondLst>
                                    <p:cond delay="0"/>
                                  </p:stCondLst>
                                  <p:childTnLst>
                                    <p:set>
                                      <p:cBhvr>
                                        <p:cTn id="54" dur="1" fill="hold">
                                          <p:stCondLst>
                                            <p:cond delay="0"/>
                                          </p:stCondLst>
                                        </p:cTn>
                                        <p:tgtEl>
                                          <p:spTgt spid="251"/>
                                        </p:tgtEl>
                                        <p:attrNameLst>
                                          <p:attrName>style.visibility</p:attrName>
                                        </p:attrNameLst>
                                      </p:cBhvr>
                                      <p:to>
                                        <p:strVal val="visible"/>
                                      </p:to>
                                    </p:set>
                                    <p:animEffect transition="in" filter="wipe(down)">
                                      <p:cBhvr>
                                        <p:cTn id="55" dur="500"/>
                                        <p:tgtEl>
                                          <p:spTgt spid="251"/>
                                        </p:tgtEl>
                                      </p:cBhvr>
                                    </p:animEffect>
                                  </p:childTnLst>
                                </p:cTn>
                              </p:par>
                            </p:childTnLst>
                          </p:cTn>
                        </p:par>
                        <p:par>
                          <p:cTn id="56" fill="hold">
                            <p:stCondLst>
                              <p:cond delay="4500"/>
                            </p:stCondLst>
                            <p:childTnLst>
                              <p:par>
                                <p:cTn id="57" presetID="22" presetClass="entr" presetSubtype="8" fill="hold" grpId="0" nodeType="afterEffect">
                                  <p:stCondLst>
                                    <p:cond delay="0"/>
                                  </p:stCondLst>
                                  <p:childTnLst>
                                    <p:set>
                                      <p:cBhvr>
                                        <p:cTn id="58" dur="1" fill="hold">
                                          <p:stCondLst>
                                            <p:cond delay="0"/>
                                          </p:stCondLst>
                                        </p:cTn>
                                        <p:tgtEl>
                                          <p:spTgt spid="254"/>
                                        </p:tgtEl>
                                        <p:attrNameLst>
                                          <p:attrName>style.visibility</p:attrName>
                                        </p:attrNameLst>
                                      </p:cBhvr>
                                      <p:to>
                                        <p:strVal val="visible"/>
                                      </p:to>
                                    </p:set>
                                    <p:animEffect transition="in" filter="wipe(left)">
                                      <p:cBhvr>
                                        <p:cTn id="59" dur="250"/>
                                        <p:tgtEl>
                                          <p:spTgt spid="254"/>
                                        </p:tgtEl>
                                      </p:cBhvr>
                                    </p:animEffect>
                                  </p:childTnLst>
                                </p:cTn>
                              </p:par>
                            </p:childTnLst>
                          </p:cTn>
                        </p:par>
                        <p:par>
                          <p:cTn id="60" fill="hold">
                            <p:stCondLst>
                              <p:cond delay="4750"/>
                            </p:stCondLst>
                            <p:childTnLst>
                              <p:par>
                                <p:cTn id="61" presetID="22" presetClass="entr" presetSubtype="8" fill="hold" grpId="0" nodeType="afterEffect">
                                  <p:stCondLst>
                                    <p:cond delay="0"/>
                                  </p:stCondLst>
                                  <p:childTnLst>
                                    <p:set>
                                      <p:cBhvr>
                                        <p:cTn id="62" dur="1" fill="hold">
                                          <p:stCondLst>
                                            <p:cond delay="0"/>
                                          </p:stCondLst>
                                        </p:cTn>
                                        <p:tgtEl>
                                          <p:spTgt spid="255"/>
                                        </p:tgtEl>
                                        <p:attrNameLst>
                                          <p:attrName>style.visibility</p:attrName>
                                        </p:attrNameLst>
                                      </p:cBhvr>
                                      <p:to>
                                        <p:strVal val="visible"/>
                                      </p:to>
                                    </p:set>
                                    <p:animEffect transition="in" filter="wipe(left)">
                                      <p:cBhvr>
                                        <p:cTn id="63" dur="250"/>
                                        <p:tgtEl>
                                          <p:spTgt spid="255"/>
                                        </p:tgtEl>
                                      </p:cBhvr>
                                    </p:animEffect>
                                  </p:childTnLst>
                                </p:cTn>
                              </p:par>
                            </p:childTnLst>
                          </p:cTn>
                        </p:par>
                        <p:par>
                          <p:cTn id="64" fill="hold">
                            <p:stCondLst>
                              <p:cond delay="5000"/>
                            </p:stCondLst>
                            <p:childTnLst>
                              <p:par>
                                <p:cTn id="65" presetID="22" presetClass="entr" presetSubtype="4" fill="hold" nodeType="afterEffect">
                                  <p:stCondLst>
                                    <p:cond delay="0"/>
                                  </p:stCondLst>
                                  <p:childTnLst>
                                    <p:set>
                                      <p:cBhvr>
                                        <p:cTn id="66" dur="1" fill="hold">
                                          <p:stCondLst>
                                            <p:cond delay="0"/>
                                          </p:stCondLst>
                                        </p:cTn>
                                        <p:tgtEl>
                                          <p:spTgt spid="256"/>
                                        </p:tgtEl>
                                        <p:attrNameLst>
                                          <p:attrName>style.visibility</p:attrName>
                                        </p:attrNameLst>
                                      </p:cBhvr>
                                      <p:to>
                                        <p:strVal val="visible"/>
                                      </p:to>
                                    </p:set>
                                    <p:animEffect transition="in" filter="wipe(down)">
                                      <p:cBhvr>
                                        <p:cTn id="67" dur="500"/>
                                        <p:tgtEl>
                                          <p:spTgt spid="256"/>
                                        </p:tgtEl>
                                      </p:cBhvr>
                                    </p:animEffect>
                                  </p:childTnLst>
                                </p:cTn>
                              </p:par>
                            </p:childTnLst>
                          </p:cTn>
                        </p:par>
                        <p:par>
                          <p:cTn id="68" fill="hold">
                            <p:stCondLst>
                              <p:cond delay="5500"/>
                            </p:stCondLst>
                            <p:childTnLst>
                              <p:par>
                                <p:cTn id="69" presetID="22" presetClass="entr" presetSubtype="8" fill="hold" grpId="0" nodeType="afterEffect">
                                  <p:stCondLst>
                                    <p:cond delay="0"/>
                                  </p:stCondLst>
                                  <p:childTnLst>
                                    <p:set>
                                      <p:cBhvr>
                                        <p:cTn id="70" dur="1" fill="hold">
                                          <p:stCondLst>
                                            <p:cond delay="0"/>
                                          </p:stCondLst>
                                        </p:cTn>
                                        <p:tgtEl>
                                          <p:spTgt spid="265"/>
                                        </p:tgtEl>
                                        <p:attrNameLst>
                                          <p:attrName>style.visibility</p:attrName>
                                        </p:attrNameLst>
                                      </p:cBhvr>
                                      <p:to>
                                        <p:strVal val="visible"/>
                                      </p:to>
                                    </p:set>
                                    <p:animEffect transition="in" filter="wipe(left)">
                                      <p:cBhvr>
                                        <p:cTn id="71" dur="250"/>
                                        <p:tgtEl>
                                          <p:spTgt spid="265"/>
                                        </p:tgtEl>
                                      </p:cBhvr>
                                    </p:animEffect>
                                  </p:childTnLst>
                                </p:cTn>
                              </p:par>
                            </p:childTnLst>
                          </p:cTn>
                        </p:par>
                        <p:par>
                          <p:cTn id="72" fill="hold">
                            <p:stCondLst>
                              <p:cond delay="5750"/>
                            </p:stCondLst>
                            <p:childTnLst>
                              <p:par>
                                <p:cTn id="73" presetID="22" presetClass="entr" presetSubtype="8" fill="hold" grpId="0" nodeType="afterEffect">
                                  <p:stCondLst>
                                    <p:cond delay="0"/>
                                  </p:stCondLst>
                                  <p:childTnLst>
                                    <p:set>
                                      <p:cBhvr>
                                        <p:cTn id="74" dur="1" fill="hold">
                                          <p:stCondLst>
                                            <p:cond delay="0"/>
                                          </p:stCondLst>
                                        </p:cTn>
                                        <p:tgtEl>
                                          <p:spTgt spid="266"/>
                                        </p:tgtEl>
                                        <p:attrNameLst>
                                          <p:attrName>style.visibility</p:attrName>
                                        </p:attrNameLst>
                                      </p:cBhvr>
                                      <p:to>
                                        <p:strVal val="visible"/>
                                      </p:to>
                                    </p:set>
                                    <p:animEffect transition="in" filter="wipe(left)">
                                      <p:cBhvr>
                                        <p:cTn id="75" dur="250"/>
                                        <p:tgtEl>
                                          <p:spTgt spid="2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 grpId="0"/>
      <p:bldP spid="238" grpId="0"/>
      <p:bldP spid="249" grpId="0"/>
      <p:bldP spid="250" grpId="0"/>
      <p:bldP spid="254" grpId="0"/>
      <p:bldP spid="255" grpId="0"/>
      <p:bldP spid="265" grpId="0"/>
      <p:bldP spid="26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กลุ่ม 12"/>
          <p:cNvGrpSpPr/>
          <p:nvPr/>
        </p:nvGrpSpPr>
        <p:grpSpPr>
          <a:xfrm>
            <a:off x="7197726" y="2576514"/>
            <a:ext cx="5359400" cy="6116637"/>
            <a:chOff x="7197726" y="2576514"/>
            <a:chExt cx="5359400" cy="6116637"/>
          </a:xfrm>
        </p:grpSpPr>
        <p:grpSp>
          <p:nvGrpSpPr>
            <p:cNvPr id="10" name="กลุ่ม 9"/>
            <p:cNvGrpSpPr/>
            <p:nvPr/>
          </p:nvGrpSpPr>
          <p:grpSpPr>
            <a:xfrm>
              <a:off x="7197726" y="2576514"/>
              <a:ext cx="5359400" cy="6116637"/>
              <a:chOff x="7197726" y="2576514"/>
              <a:chExt cx="5359400" cy="6116637"/>
            </a:xfrm>
          </p:grpSpPr>
          <p:sp>
            <p:nvSpPr>
              <p:cNvPr id="4" name="Freeform 6"/>
              <p:cNvSpPr>
                <a:spLocks/>
              </p:cNvSpPr>
              <p:nvPr/>
            </p:nvSpPr>
            <p:spPr bwMode="auto">
              <a:xfrm>
                <a:off x="7197726" y="2576514"/>
                <a:ext cx="5359400" cy="6116637"/>
              </a:xfrm>
              <a:custGeom>
                <a:avLst/>
                <a:gdLst>
                  <a:gd name="T0" fmla="*/ 240 w 290"/>
                  <a:gd name="T1" fmla="*/ 54 h 331"/>
                  <a:gd name="T2" fmla="*/ 54 w 290"/>
                  <a:gd name="T3" fmla="*/ 50 h 331"/>
                  <a:gd name="T4" fmla="*/ 50 w 290"/>
                  <a:gd name="T5" fmla="*/ 236 h 331"/>
                  <a:gd name="T6" fmla="*/ 140 w 290"/>
                  <a:gd name="T7" fmla="*/ 331 h 331"/>
                  <a:gd name="T8" fmla="*/ 235 w 290"/>
                  <a:gd name="T9" fmla="*/ 240 h 331"/>
                  <a:gd name="T10" fmla="*/ 240 w 290"/>
                  <a:gd name="T11" fmla="*/ 54 h 331"/>
                </a:gdLst>
                <a:ahLst/>
                <a:cxnLst>
                  <a:cxn ang="0">
                    <a:pos x="T0" y="T1"/>
                  </a:cxn>
                  <a:cxn ang="0">
                    <a:pos x="T2" y="T3"/>
                  </a:cxn>
                  <a:cxn ang="0">
                    <a:pos x="T4" y="T5"/>
                  </a:cxn>
                  <a:cxn ang="0">
                    <a:pos x="T6" y="T7"/>
                  </a:cxn>
                  <a:cxn ang="0">
                    <a:pos x="T8" y="T9"/>
                  </a:cxn>
                  <a:cxn ang="0">
                    <a:pos x="T10" y="T11"/>
                  </a:cxn>
                </a:cxnLst>
                <a:rect l="0" t="0" r="r" b="b"/>
                <a:pathLst>
                  <a:path w="290" h="331">
                    <a:moveTo>
                      <a:pt x="240" y="54"/>
                    </a:moveTo>
                    <a:cubicBezTo>
                      <a:pt x="189" y="2"/>
                      <a:pt x="106" y="0"/>
                      <a:pt x="54" y="50"/>
                    </a:cubicBezTo>
                    <a:cubicBezTo>
                      <a:pt x="2" y="100"/>
                      <a:pt x="0" y="183"/>
                      <a:pt x="50" y="236"/>
                    </a:cubicBezTo>
                    <a:cubicBezTo>
                      <a:pt x="140" y="331"/>
                      <a:pt x="140" y="331"/>
                      <a:pt x="140" y="331"/>
                    </a:cubicBezTo>
                    <a:cubicBezTo>
                      <a:pt x="235" y="240"/>
                      <a:pt x="235" y="240"/>
                      <a:pt x="235" y="240"/>
                    </a:cubicBezTo>
                    <a:cubicBezTo>
                      <a:pt x="288" y="190"/>
                      <a:pt x="290" y="107"/>
                      <a:pt x="240" y="5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 name="Freeform 9"/>
              <p:cNvSpPr>
                <a:spLocks/>
              </p:cNvSpPr>
              <p:nvPr/>
            </p:nvSpPr>
            <p:spPr bwMode="auto">
              <a:xfrm>
                <a:off x="7954963" y="5033963"/>
                <a:ext cx="3881437" cy="1978025"/>
              </a:xfrm>
              <a:custGeom>
                <a:avLst/>
                <a:gdLst>
                  <a:gd name="T0" fmla="*/ 0 w 210"/>
                  <a:gd name="T1" fmla="*/ 0 h 107"/>
                  <a:gd name="T2" fmla="*/ 0 w 210"/>
                  <a:gd name="T3" fmla="*/ 1 h 107"/>
                  <a:gd name="T4" fmla="*/ 105 w 210"/>
                  <a:gd name="T5" fmla="*/ 107 h 107"/>
                  <a:gd name="T6" fmla="*/ 210 w 210"/>
                  <a:gd name="T7" fmla="*/ 1 h 107"/>
                  <a:gd name="T8" fmla="*/ 210 w 210"/>
                  <a:gd name="T9" fmla="*/ 0 h 107"/>
                  <a:gd name="T10" fmla="*/ 0 w 210"/>
                  <a:gd name="T11" fmla="*/ 0 h 107"/>
                </a:gdLst>
                <a:ahLst/>
                <a:cxnLst>
                  <a:cxn ang="0">
                    <a:pos x="T0" y="T1"/>
                  </a:cxn>
                  <a:cxn ang="0">
                    <a:pos x="T2" y="T3"/>
                  </a:cxn>
                  <a:cxn ang="0">
                    <a:pos x="T4" y="T5"/>
                  </a:cxn>
                  <a:cxn ang="0">
                    <a:pos x="T6" y="T7"/>
                  </a:cxn>
                  <a:cxn ang="0">
                    <a:pos x="T8" y="T9"/>
                  </a:cxn>
                  <a:cxn ang="0">
                    <a:pos x="T10" y="T11"/>
                  </a:cxn>
                </a:cxnLst>
                <a:rect l="0" t="0" r="r" b="b"/>
                <a:pathLst>
                  <a:path w="210" h="107">
                    <a:moveTo>
                      <a:pt x="0" y="0"/>
                    </a:moveTo>
                    <a:cubicBezTo>
                      <a:pt x="0" y="0"/>
                      <a:pt x="0" y="1"/>
                      <a:pt x="0" y="1"/>
                    </a:cubicBezTo>
                    <a:cubicBezTo>
                      <a:pt x="0" y="59"/>
                      <a:pt x="47" y="107"/>
                      <a:pt x="105" y="107"/>
                    </a:cubicBezTo>
                    <a:cubicBezTo>
                      <a:pt x="163" y="107"/>
                      <a:pt x="210" y="59"/>
                      <a:pt x="210" y="1"/>
                    </a:cubicBezTo>
                    <a:cubicBezTo>
                      <a:pt x="210" y="1"/>
                      <a:pt x="210" y="0"/>
                      <a:pt x="210"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92" name="TextBox 91"/>
            <p:cNvSpPr txBox="1"/>
            <p:nvPr/>
          </p:nvSpPr>
          <p:spPr bwMode="auto">
            <a:xfrm>
              <a:off x="8808091" y="4122024"/>
              <a:ext cx="218200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Business</a:t>
              </a:r>
              <a:endParaRPr lang="id-ID" sz="4000" b="1" dirty="0">
                <a:solidFill>
                  <a:schemeClr val="bg1"/>
                </a:solidFill>
                <a:latin typeface="Lato" pitchFamily="34" charset="0"/>
                <a:ea typeface="Lato" pitchFamily="34" charset="0"/>
                <a:cs typeface="Lato" pitchFamily="34" charset="0"/>
              </a:endParaRPr>
            </a:p>
          </p:txBody>
        </p:sp>
        <p:sp>
          <p:nvSpPr>
            <p:cNvPr id="93" name="TextBox 92"/>
            <p:cNvSpPr txBox="1"/>
            <p:nvPr/>
          </p:nvSpPr>
          <p:spPr>
            <a:xfrm>
              <a:off x="8091489" y="5181600"/>
              <a:ext cx="3613148"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60" name="TextBox 159"/>
            <p:cNvSpPr txBox="1"/>
            <p:nvPr/>
          </p:nvSpPr>
          <p:spPr bwMode="auto">
            <a:xfrm>
              <a:off x="9299556" y="3429000"/>
              <a:ext cx="1200971"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82%</a:t>
              </a:r>
              <a:endParaRPr lang="id-ID" sz="4000" b="1" dirty="0">
                <a:solidFill>
                  <a:schemeClr val="bg1"/>
                </a:solidFill>
                <a:latin typeface="Lato" pitchFamily="34" charset="0"/>
                <a:ea typeface="Lato" pitchFamily="34" charset="0"/>
                <a:cs typeface="Lato" pitchFamily="34" charset="0"/>
              </a:endParaRPr>
            </a:p>
          </p:txBody>
        </p:sp>
      </p:grpSp>
      <p:grpSp>
        <p:nvGrpSpPr>
          <p:cNvPr id="14" name="กลุ่ม 13"/>
          <p:cNvGrpSpPr/>
          <p:nvPr/>
        </p:nvGrpSpPr>
        <p:grpSpPr>
          <a:xfrm>
            <a:off x="12114213" y="2632076"/>
            <a:ext cx="5359400" cy="6116637"/>
            <a:chOff x="12114213" y="2632076"/>
            <a:chExt cx="5359400" cy="6116637"/>
          </a:xfrm>
        </p:grpSpPr>
        <p:grpSp>
          <p:nvGrpSpPr>
            <p:cNvPr id="11" name="กลุ่ม 10"/>
            <p:cNvGrpSpPr/>
            <p:nvPr/>
          </p:nvGrpSpPr>
          <p:grpSpPr>
            <a:xfrm>
              <a:off x="12114213" y="2632076"/>
              <a:ext cx="5359400" cy="6116637"/>
              <a:chOff x="12114213" y="2632076"/>
              <a:chExt cx="5359400" cy="6116637"/>
            </a:xfrm>
          </p:grpSpPr>
          <p:sp>
            <p:nvSpPr>
              <p:cNvPr id="5" name="Freeform 7"/>
              <p:cNvSpPr>
                <a:spLocks/>
              </p:cNvSpPr>
              <p:nvPr/>
            </p:nvSpPr>
            <p:spPr bwMode="auto">
              <a:xfrm>
                <a:off x="12114213" y="2632076"/>
                <a:ext cx="5359400" cy="6116637"/>
              </a:xfrm>
              <a:custGeom>
                <a:avLst/>
                <a:gdLst>
                  <a:gd name="T0" fmla="*/ 239 w 290"/>
                  <a:gd name="T1" fmla="*/ 55 h 331"/>
                  <a:gd name="T2" fmla="*/ 54 w 290"/>
                  <a:gd name="T3" fmla="*/ 50 h 331"/>
                  <a:gd name="T4" fmla="*/ 50 w 290"/>
                  <a:gd name="T5" fmla="*/ 236 h 331"/>
                  <a:gd name="T6" fmla="*/ 140 w 290"/>
                  <a:gd name="T7" fmla="*/ 331 h 331"/>
                  <a:gd name="T8" fmla="*/ 235 w 290"/>
                  <a:gd name="T9" fmla="*/ 240 h 331"/>
                  <a:gd name="T10" fmla="*/ 239 w 290"/>
                  <a:gd name="T11" fmla="*/ 55 h 331"/>
                </a:gdLst>
                <a:ahLst/>
                <a:cxnLst>
                  <a:cxn ang="0">
                    <a:pos x="T0" y="T1"/>
                  </a:cxn>
                  <a:cxn ang="0">
                    <a:pos x="T2" y="T3"/>
                  </a:cxn>
                  <a:cxn ang="0">
                    <a:pos x="T4" y="T5"/>
                  </a:cxn>
                  <a:cxn ang="0">
                    <a:pos x="T6" y="T7"/>
                  </a:cxn>
                  <a:cxn ang="0">
                    <a:pos x="T8" y="T9"/>
                  </a:cxn>
                  <a:cxn ang="0">
                    <a:pos x="T10" y="T11"/>
                  </a:cxn>
                </a:cxnLst>
                <a:rect l="0" t="0" r="r" b="b"/>
                <a:pathLst>
                  <a:path w="290" h="331">
                    <a:moveTo>
                      <a:pt x="239" y="55"/>
                    </a:moveTo>
                    <a:cubicBezTo>
                      <a:pt x="189" y="2"/>
                      <a:pt x="106" y="0"/>
                      <a:pt x="54" y="50"/>
                    </a:cubicBezTo>
                    <a:cubicBezTo>
                      <a:pt x="1" y="101"/>
                      <a:pt x="0" y="184"/>
                      <a:pt x="50" y="236"/>
                    </a:cubicBezTo>
                    <a:cubicBezTo>
                      <a:pt x="140" y="331"/>
                      <a:pt x="140" y="331"/>
                      <a:pt x="140" y="331"/>
                    </a:cubicBezTo>
                    <a:cubicBezTo>
                      <a:pt x="235" y="240"/>
                      <a:pt x="235" y="240"/>
                      <a:pt x="235" y="240"/>
                    </a:cubicBezTo>
                    <a:cubicBezTo>
                      <a:pt x="288" y="190"/>
                      <a:pt x="290" y="107"/>
                      <a:pt x="239" y="5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10"/>
              <p:cNvSpPr>
                <a:spLocks/>
              </p:cNvSpPr>
              <p:nvPr/>
            </p:nvSpPr>
            <p:spPr bwMode="auto">
              <a:xfrm>
                <a:off x="12852400" y="5070476"/>
                <a:ext cx="3881437" cy="1958975"/>
              </a:xfrm>
              <a:custGeom>
                <a:avLst/>
                <a:gdLst>
                  <a:gd name="T0" fmla="*/ 0 w 210"/>
                  <a:gd name="T1" fmla="*/ 0 h 106"/>
                  <a:gd name="T2" fmla="*/ 0 w 210"/>
                  <a:gd name="T3" fmla="*/ 1 h 106"/>
                  <a:gd name="T4" fmla="*/ 105 w 210"/>
                  <a:gd name="T5" fmla="*/ 106 h 106"/>
                  <a:gd name="T6" fmla="*/ 210 w 210"/>
                  <a:gd name="T7" fmla="*/ 1 h 106"/>
                  <a:gd name="T8" fmla="*/ 210 w 210"/>
                  <a:gd name="T9" fmla="*/ 0 h 106"/>
                  <a:gd name="T10" fmla="*/ 0 w 210"/>
                  <a:gd name="T11" fmla="*/ 0 h 106"/>
                </a:gdLst>
                <a:ahLst/>
                <a:cxnLst>
                  <a:cxn ang="0">
                    <a:pos x="T0" y="T1"/>
                  </a:cxn>
                  <a:cxn ang="0">
                    <a:pos x="T2" y="T3"/>
                  </a:cxn>
                  <a:cxn ang="0">
                    <a:pos x="T4" y="T5"/>
                  </a:cxn>
                  <a:cxn ang="0">
                    <a:pos x="T6" y="T7"/>
                  </a:cxn>
                  <a:cxn ang="0">
                    <a:pos x="T8" y="T9"/>
                  </a:cxn>
                  <a:cxn ang="0">
                    <a:pos x="T10" y="T11"/>
                  </a:cxn>
                </a:cxnLst>
                <a:rect l="0" t="0" r="r" b="b"/>
                <a:pathLst>
                  <a:path w="210" h="106">
                    <a:moveTo>
                      <a:pt x="0" y="0"/>
                    </a:moveTo>
                    <a:cubicBezTo>
                      <a:pt x="0" y="0"/>
                      <a:pt x="0" y="0"/>
                      <a:pt x="0" y="1"/>
                    </a:cubicBezTo>
                    <a:cubicBezTo>
                      <a:pt x="0" y="59"/>
                      <a:pt x="47" y="106"/>
                      <a:pt x="105" y="106"/>
                    </a:cubicBezTo>
                    <a:cubicBezTo>
                      <a:pt x="163" y="106"/>
                      <a:pt x="210" y="59"/>
                      <a:pt x="210" y="1"/>
                    </a:cubicBezTo>
                    <a:cubicBezTo>
                      <a:pt x="210" y="0"/>
                      <a:pt x="210" y="0"/>
                      <a:pt x="210"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94" name="TextBox 93"/>
            <p:cNvSpPr txBox="1"/>
            <p:nvPr/>
          </p:nvSpPr>
          <p:spPr bwMode="auto">
            <a:xfrm>
              <a:off x="13673613" y="4087866"/>
              <a:ext cx="2052165"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Content</a:t>
              </a:r>
              <a:endParaRPr lang="id-ID" sz="4000" b="1" dirty="0">
                <a:solidFill>
                  <a:schemeClr val="bg1"/>
                </a:solidFill>
                <a:latin typeface="Lato" pitchFamily="34" charset="0"/>
                <a:ea typeface="Lato" pitchFamily="34" charset="0"/>
                <a:cs typeface="Lato" pitchFamily="34" charset="0"/>
              </a:endParaRPr>
            </a:p>
          </p:txBody>
        </p:sp>
        <p:sp>
          <p:nvSpPr>
            <p:cNvPr id="95" name="TextBox 94"/>
            <p:cNvSpPr txBox="1"/>
            <p:nvPr/>
          </p:nvSpPr>
          <p:spPr>
            <a:xfrm>
              <a:off x="12892089" y="5147442"/>
              <a:ext cx="3613148"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62" name="TextBox 161"/>
            <p:cNvSpPr txBox="1"/>
            <p:nvPr/>
          </p:nvSpPr>
          <p:spPr bwMode="auto">
            <a:xfrm>
              <a:off x="14066838" y="3483114"/>
              <a:ext cx="1200970"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69%</a:t>
              </a:r>
              <a:endParaRPr lang="id-ID" sz="4000" b="1" dirty="0">
                <a:solidFill>
                  <a:schemeClr val="bg1"/>
                </a:solidFill>
                <a:latin typeface="Lato" pitchFamily="34" charset="0"/>
                <a:ea typeface="Lato" pitchFamily="34" charset="0"/>
                <a:cs typeface="Lato" pitchFamily="34" charset="0"/>
              </a:endParaRPr>
            </a:p>
          </p:txBody>
        </p:sp>
      </p:grpSp>
      <p:grpSp>
        <p:nvGrpSpPr>
          <p:cNvPr id="15" name="กลุ่ม 14"/>
          <p:cNvGrpSpPr/>
          <p:nvPr/>
        </p:nvGrpSpPr>
        <p:grpSpPr>
          <a:xfrm>
            <a:off x="9599613" y="6475413"/>
            <a:ext cx="5360987" cy="6097587"/>
            <a:chOff x="9599613" y="6475413"/>
            <a:chExt cx="5360987" cy="6097587"/>
          </a:xfrm>
        </p:grpSpPr>
        <p:grpSp>
          <p:nvGrpSpPr>
            <p:cNvPr id="12" name="กลุ่ม 11"/>
            <p:cNvGrpSpPr/>
            <p:nvPr/>
          </p:nvGrpSpPr>
          <p:grpSpPr>
            <a:xfrm>
              <a:off x="9599613" y="6475413"/>
              <a:ext cx="5360987" cy="6097587"/>
              <a:chOff x="9599613" y="6475413"/>
              <a:chExt cx="5360987" cy="6097587"/>
            </a:xfrm>
          </p:grpSpPr>
          <p:sp>
            <p:nvSpPr>
              <p:cNvPr id="6" name="Freeform 8"/>
              <p:cNvSpPr>
                <a:spLocks/>
              </p:cNvSpPr>
              <p:nvPr/>
            </p:nvSpPr>
            <p:spPr bwMode="auto">
              <a:xfrm>
                <a:off x="9599613" y="6475413"/>
                <a:ext cx="5360987" cy="6097587"/>
              </a:xfrm>
              <a:custGeom>
                <a:avLst/>
                <a:gdLst>
                  <a:gd name="T0" fmla="*/ 50 w 290"/>
                  <a:gd name="T1" fmla="*/ 276 h 330"/>
                  <a:gd name="T2" fmla="*/ 235 w 290"/>
                  <a:gd name="T3" fmla="*/ 280 h 330"/>
                  <a:gd name="T4" fmla="*/ 240 w 290"/>
                  <a:gd name="T5" fmla="*/ 95 h 330"/>
                  <a:gd name="T6" fmla="*/ 149 w 290"/>
                  <a:gd name="T7" fmla="*/ 0 h 330"/>
                  <a:gd name="T8" fmla="*/ 54 w 290"/>
                  <a:gd name="T9" fmla="*/ 90 h 330"/>
                  <a:gd name="T10" fmla="*/ 50 w 290"/>
                  <a:gd name="T11" fmla="*/ 276 h 330"/>
                </a:gdLst>
                <a:ahLst/>
                <a:cxnLst>
                  <a:cxn ang="0">
                    <a:pos x="T0" y="T1"/>
                  </a:cxn>
                  <a:cxn ang="0">
                    <a:pos x="T2" y="T3"/>
                  </a:cxn>
                  <a:cxn ang="0">
                    <a:pos x="T4" y="T5"/>
                  </a:cxn>
                  <a:cxn ang="0">
                    <a:pos x="T6" y="T7"/>
                  </a:cxn>
                  <a:cxn ang="0">
                    <a:pos x="T8" y="T9"/>
                  </a:cxn>
                  <a:cxn ang="0">
                    <a:pos x="T10" y="T11"/>
                  </a:cxn>
                </a:cxnLst>
                <a:rect l="0" t="0" r="r" b="b"/>
                <a:pathLst>
                  <a:path w="290" h="330">
                    <a:moveTo>
                      <a:pt x="50" y="276"/>
                    </a:moveTo>
                    <a:cubicBezTo>
                      <a:pt x="100" y="328"/>
                      <a:pt x="183" y="330"/>
                      <a:pt x="235" y="280"/>
                    </a:cubicBezTo>
                    <a:cubicBezTo>
                      <a:pt x="288" y="230"/>
                      <a:pt x="290" y="147"/>
                      <a:pt x="240" y="95"/>
                    </a:cubicBezTo>
                    <a:cubicBezTo>
                      <a:pt x="149" y="0"/>
                      <a:pt x="149" y="0"/>
                      <a:pt x="149" y="0"/>
                    </a:cubicBezTo>
                    <a:cubicBezTo>
                      <a:pt x="54" y="90"/>
                      <a:pt x="54" y="90"/>
                      <a:pt x="54" y="90"/>
                    </a:cubicBezTo>
                    <a:cubicBezTo>
                      <a:pt x="2" y="140"/>
                      <a:pt x="0" y="224"/>
                      <a:pt x="50" y="276"/>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9" name="Freeform 11"/>
              <p:cNvSpPr>
                <a:spLocks/>
              </p:cNvSpPr>
              <p:nvPr/>
            </p:nvSpPr>
            <p:spPr bwMode="auto">
              <a:xfrm>
                <a:off x="10320338" y="9893301"/>
                <a:ext cx="3900487" cy="1958975"/>
              </a:xfrm>
              <a:custGeom>
                <a:avLst/>
                <a:gdLst>
                  <a:gd name="T0" fmla="*/ 0 w 211"/>
                  <a:gd name="T1" fmla="*/ 0 h 106"/>
                  <a:gd name="T2" fmla="*/ 0 w 211"/>
                  <a:gd name="T3" fmla="*/ 1 h 106"/>
                  <a:gd name="T4" fmla="*/ 106 w 211"/>
                  <a:gd name="T5" fmla="*/ 106 h 106"/>
                  <a:gd name="T6" fmla="*/ 211 w 211"/>
                  <a:gd name="T7" fmla="*/ 1 h 106"/>
                  <a:gd name="T8" fmla="*/ 211 w 211"/>
                  <a:gd name="T9" fmla="*/ 0 h 106"/>
                  <a:gd name="T10" fmla="*/ 0 w 211"/>
                  <a:gd name="T11" fmla="*/ 0 h 106"/>
                </a:gdLst>
                <a:ahLst/>
                <a:cxnLst>
                  <a:cxn ang="0">
                    <a:pos x="T0" y="T1"/>
                  </a:cxn>
                  <a:cxn ang="0">
                    <a:pos x="T2" y="T3"/>
                  </a:cxn>
                  <a:cxn ang="0">
                    <a:pos x="T4" y="T5"/>
                  </a:cxn>
                  <a:cxn ang="0">
                    <a:pos x="T6" y="T7"/>
                  </a:cxn>
                  <a:cxn ang="0">
                    <a:pos x="T8" y="T9"/>
                  </a:cxn>
                  <a:cxn ang="0">
                    <a:pos x="T10" y="T11"/>
                  </a:cxn>
                </a:cxnLst>
                <a:rect l="0" t="0" r="r" b="b"/>
                <a:pathLst>
                  <a:path w="211" h="106">
                    <a:moveTo>
                      <a:pt x="0" y="0"/>
                    </a:moveTo>
                    <a:cubicBezTo>
                      <a:pt x="0" y="0"/>
                      <a:pt x="0" y="1"/>
                      <a:pt x="0" y="1"/>
                    </a:cubicBezTo>
                    <a:cubicBezTo>
                      <a:pt x="0" y="59"/>
                      <a:pt x="48" y="106"/>
                      <a:pt x="106" y="106"/>
                    </a:cubicBezTo>
                    <a:cubicBezTo>
                      <a:pt x="164" y="106"/>
                      <a:pt x="211" y="59"/>
                      <a:pt x="211" y="1"/>
                    </a:cubicBezTo>
                    <a:cubicBezTo>
                      <a:pt x="211" y="1"/>
                      <a:pt x="211" y="0"/>
                      <a:pt x="211"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96" name="TextBox 95"/>
            <p:cNvSpPr txBox="1"/>
            <p:nvPr/>
          </p:nvSpPr>
          <p:spPr bwMode="auto">
            <a:xfrm>
              <a:off x="11379483" y="8991600"/>
              <a:ext cx="1763624"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Design</a:t>
              </a:r>
              <a:endParaRPr lang="id-ID" sz="4000" b="1" dirty="0">
                <a:solidFill>
                  <a:schemeClr val="bg1"/>
                </a:solidFill>
                <a:latin typeface="Lato" pitchFamily="34" charset="0"/>
                <a:ea typeface="Lato" pitchFamily="34" charset="0"/>
                <a:cs typeface="Lato" pitchFamily="34" charset="0"/>
              </a:endParaRPr>
            </a:p>
          </p:txBody>
        </p:sp>
        <p:sp>
          <p:nvSpPr>
            <p:cNvPr id="97" name="TextBox 96"/>
            <p:cNvSpPr txBox="1"/>
            <p:nvPr/>
          </p:nvSpPr>
          <p:spPr>
            <a:xfrm>
              <a:off x="10453689" y="10051176"/>
              <a:ext cx="3613148"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63" name="TextBox 162"/>
            <p:cNvSpPr txBox="1"/>
            <p:nvPr/>
          </p:nvSpPr>
          <p:spPr bwMode="auto">
            <a:xfrm>
              <a:off x="11722867" y="8305800"/>
              <a:ext cx="1200970"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74%</a:t>
              </a:r>
              <a:endParaRPr lang="id-ID" sz="4000" b="1" dirty="0">
                <a:solidFill>
                  <a:schemeClr val="bg1"/>
                </a:solidFill>
                <a:latin typeface="Lato" pitchFamily="34" charset="0"/>
                <a:ea typeface="Lato" pitchFamily="34" charset="0"/>
                <a:cs typeface="Lato" pitchFamily="34" charset="0"/>
              </a:endParaRPr>
            </a:p>
          </p:txBody>
        </p:sp>
      </p:grpSp>
      <p:sp>
        <p:nvSpPr>
          <p:cNvPr id="167" name="TextBox 166"/>
          <p:cNvSpPr txBox="1"/>
          <p:nvPr/>
        </p:nvSpPr>
        <p:spPr bwMode="auto">
          <a:xfrm>
            <a:off x="1798637" y="3294986"/>
            <a:ext cx="3305713"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t>
            </a:r>
            <a:r>
              <a:rPr lang="en-US" sz="4000" b="1" dirty="0">
                <a:solidFill>
                  <a:schemeClr val="accent5"/>
                </a:solidFill>
                <a:latin typeface="Lato" pitchFamily="34" charset="0"/>
                <a:ea typeface="Lato" pitchFamily="34" charset="0"/>
                <a:cs typeface="Lato" pitchFamily="34" charset="0"/>
              </a:rPr>
              <a:t>Average</a:t>
            </a:r>
            <a:endParaRPr lang="id-ID" sz="4000" b="1" dirty="0">
              <a:solidFill>
                <a:schemeClr val="accent5"/>
              </a:solidFill>
              <a:latin typeface="Lato" pitchFamily="34" charset="0"/>
              <a:ea typeface="Lato" pitchFamily="34" charset="0"/>
              <a:cs typeface="Lato" pitchFamily="34" charset="0"/>
            </a:endParaRPr>
          </a:p>
        </p:txBody>
      </p:sp>
      <p:sp>
        <p:nvSpPr>
          <p:cNvPr id="168" name="TextBox 31"/>
          <p:cNvSpPr txBox="1">
            <a:spLocks noChangeArrowheads="1"/>
          </p:cNvSpPr>
          <p:nvPr/>
        </p:nvSpPr>
        <p:spPr bwMode="auto">
          <a:xfrm>
            <a:off x="1818293" y="3768332"/>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6"/>
                </a:solidFill>
                <a:latin typeface="Lato Black" pitchFamily="34" charset="0"/>
                <a:ea typeface="Lato Black" pitchFamily="34" charset="0"/>
                <a:cs typeface="Lato Black" pitchFamily="34" charset="0"/>
              </a:rPr>
              <a:t>87</a:t>
            </a:r>
            <a:r>
              <a:rPr lang="id-ID" sz="11200" b="1" dirty="0">
                <a:solidFill>
                  <a:schemeClr val="accent6"/>
                </a:solidFill>
                <a:latin typeface="Lato Black" pitchFamily="34" charset="0"/>
                <a:ea typeface="Lato Black" pitchFamily="34" charset="0"/>
                <a:cs typeface="Lato Black" pitchFamily="34" charset="0"/>
              </a:rPr>
              <a:t>%</a:t>
            </a:r>
          </a:p>
        </p:txBody>
      </p:sp>
      <p:sp>
        <p:nvSpPr>
          <p:cNvPr id="169" name="TextBox 30"/>
          <p:cNvSpPr txBox="1">
            <a:spLocks noChangeArrowheads="1"/>
          </p:cNvSpPr>
          <p:nvPr/>
        </p:nvSpPr>
        <p:spPr bwMode="auto">
          <a:xfrm>
            <a:off x="1798638" y="5584210"/>
            <a:ext cx="5512226"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170" name="กลุ่ม 169"/>
          <p:cNvGrpSpPr/>
          <p:nvPr/>
        </p:nvGrpSpPr>
        <p:grpSpPr>
          <a:xfrm>
            <a:off x="3130396" y="9753600"/>
            <a:ext cx="1541964" cy="1541965"/>
            <a:chOff x="3094037" y="6225390"/>
            <a:chExt cx="1541964" cy="1541965"/>
          </a:xfrm>
        </p:grpSpPr>
        <p:sp>
          <p:nvSpPr>
            <p:cNvPr id="171" name="Oval 15"/>
            <p:cNvSpPr>
              <a:spLocks noChangeArrowheads="1"/>
            </p:cNvSpPr>
            <p:nvPr/>
          </p:nvSpPr>
          <p:spPr bwMode="auto">
            <a:xfrm>
              <a:off x="3094037" y="6225390"/>
              <a:ext cx="1541964" cy="154196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72" name="Freeform 134"/>
            <p:cNvSpPr>
              <a:spLocks noEditPoints="1"/>
            </p:cNvSpPr>
            <p:nvPr/>
          </p:nvSpPr>
          <p:spPr bwMode="auto">
            <a:xfrm>
              <a:off x="3441910" y="6568739"/>
              <a:ext cx="846217" cy="846217"/>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73" name="TextBox 172"/>
          <p:cNvSpPr txBox="1"/>
          <p:nvPr/>
        </p:nvSpPr>
        <p:spPr bwMode="auto">
          <a:xfrm>
            <a:off x="5213973" y="9852810"/>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t>
            </a:r>
            <a:r>
              <a:rPr lang="en-US" sz="4000" b="1" dirty="0">
                <a:solidFill>
                  <a:schemeClr val="accent5"/>
                </a:solidFill>
                <a:latin typeface="Lato" pitchFamily="34" charset="0"/>
                <a:ea typeface="Lato" pitchFamily="34" charset="0"/>
                <a:cs typeface="Lato" pitchFamily="34" charset="0"/>
              </a:rPr>
              <a:t>Here</a:t>
            </a:r>
            <a:endParaRPr lang="id-ID" sz="4000" b="1" dirty="0">
              <a:solidFill>
                <a:schemeClr val="accent5"/>
              </a:solidFill>
              <a:latin typeface="Lato" pitchFamily="34" charset="0"/>
              <a:ea typeface="Lato" pitchFamily="34" charset="0"/>
              <a:cs typeface="Lato" pitchFamily="34" charset="0"/>
            </a:endParaRPr>
          </a:p>
        </p:txBody>
      </p:sp>
      <p:sp>
        <p:nvSpPr>
          <p:cNvPr id="174" name="TextBox 173"/>
          <p:cNvSpPr txBox="1"/>
          <p:nvPr/>
        </p:nvSpPr>
        <p:spPr>
          <a:xfrm>
            <a:off x="5111596" y="10332297"/>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75" name="กลุ่ม 174"/>
          <p:cNvGrpSpPr/>
          <p:nvPr/>
        </p:nvGrpSpPr>
        <p:grpSpPr>
          <a:xfrm>
            <a:off x="15286037" y="9735635"/>
            <a:ext cx="1541964" cy="1541965"/>
            <a:chOff x="3094037" y="4417833"/>
            <a:chExt cx="1541964" cy="1541965"/>
          </a:xfrm>
        </p:grpSpPr>
        <p:sp>
          <p:nvSpPr>
            <p:cNvPr id="176" name="Oval 14"/>
            <p:cNvSpPr>
              <a:spLocks noChangeArrowheads="1"/>
            </p:cNvSpPr>
            <p:nvPr/>
          </p:nvSpPr>
          <p:spPr bwMode="auto">
            <a:xfrm>
              <a:off x="3094037" y="4417833"/>
              <a:ext cx="1541964" cy="154196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77" name="กลุ่ม 176"/>
            <p:cNvGrpSpPr/>
            <p:nvPr/>
          </p:nvGrpSpPr>
          <p:grpSpPr>
            <a:xfrm>
              <a:off x="3402243" y="4744771"/>
              <a:ext cx="885884" cy="888088"/>
              <a:chOff x="17129509" y="11525195"/>
              <a:chExt cx="638175" cy="639763"/>
            </a:xfrm>
            <a:solidFill>
              <a:schemeClr val="bg1"/>
            </a:solidFill>
          </p:grpSpPr>
          <p:sp>
            <p:nvSpPr>
              <p:cNvPr id="178"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9"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0"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1"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2"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3"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4"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85" name="TextBox 184"/>
          <p:cNvSpPr txBox="1"/>
          <p:nvPr/>
        </p:nvSpPr>
        <p:spPr bwMode="auto">
          <a:xfrm>
            <a:off x="17389951" y="9715115"/>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t>
            </a:r>
            <a:r>
              <a:rPr lang="en-US" sz="4000" b="1" dirty="0">
                <a:solidFill>
                  <a:schemeClr val="accent6"/>
                </a:solidFill>
                <a:latin typeface="Lato" pitchFamily="34" charset="0"/>
                <a:ea typeface="Lato" pitchFamily="34" charset="0"/>
                <a:cs typeface="Lato" pitchFamily="34" charset="0"/>
              </a:rPr>
              <a:t>Here</a:t>
            </a:r>
            <a:endParaRPr lang="id-ID" sz="4000" b="1" dirty="0">
              <a:solidFill>
                <a:schemeClr val="accent6"/>
              </a:solidFill>
              <a:latin typeface="Lato" pitchFamily="34" charset="0"/>
              <a:ea typeface="Lato" pitchFamily="34" charset="0"/>
              <a:cs typeface="Lato" pitchFamily="34" charset="0"/>
            </a:endParaRPr>
          </a:p>
        </p:txBody>
      </p:sp>
      <p:sp>
        <p:nvSpPr>
          <p:cNvPr id="186" name="TextBox 185"/>
          <p:cNvSpPr txBox="1"/>
          <p:nvPr/>
        </p:nvSpPr>
        <p:spPr>
          <a:xfrm>
            <a:off x="17287574" y="10194602"/>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87" name="กลุ่ม 186"/>
          <p:cNvGrpSpPr/>
          <p:nvPr/>
        </p:nvGrpSpPr>
        <p:grpSpPr>
          <a:xfrm>
            <a:off x="17635498" y="3886200"/>
            <a:ext cx="1541964" cy="1561072"/>
            <a:chOff x="3094037" y="9878719"/>
            <a:chExt cx="1541964" cy="1561072"/>
          </a:xfrm>
        </p:grpSpPr>
        <p:sp>
          <p:nvSpPr>
            <p:cNvPr id="188" name="Oval 17"/>
            <p:cNvSpPr>
              <a:spLocks noChangeArrowheads="1"/>
            </p:cNvSpPr>
            <p:nvPr/>
          </p:nvSpPr>
          <p:spPr bwMode="auto">
            <a:xfrm>
              <a:off x="3094037" y="9878719"/>
              <a:ext cx="1541964" cy="156107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grpSp>
          <p:nvGrpSpPr>
            <p:cNvPr id="189" name="กลุ่ม 188"/>
            <p:cNvGrpSpPr/>
            <p:nvPr/>
          </p:nvGrpSpPr>
          <p:grpSpPr>
            <a:xfrm>
              <a:off x="3534464" y="10211184"/>
              <a:ext cx="661107" cy="821977"/>
              <a:chOff x="14409738" y="2870200"/>
              <a:chExt cx="476250" cy="592138"/>
            </a:xfrm>
            <a:solidFill>
              <a:schemeClr val="bg1"/>
            </a:solidFill>
          </p:grpSpPr>
          <p:sp>
            <p:nvSpPr>
              <p:cNvPr id="190" name="Freeform 42"/>
              <p:cNvSpPr>
                <a:spLocks/>
              </p:cNvSpPr>
              <p:nvPr/>
            </p:nvSpPr>
            <p:spPr bwMode="auto">
              <a:xfrm>
                <a:off x="14409738" y="2927350"/>
                <a:ext cx="476250" cy="534988"/>
              </a:xfrm>
              <a:custGeom>
                <a:avLst/>
                <a:gdLst>
                  <a:gd name="T0" fmla="*/ 44 w 50"/>
                  <a:gd name="T1" fmla="*/ 0 h 56"/>
                  <a:gd name="T2" fmla="*/ 41 w 50"/>
                  <a:gd name="T3" fmla="*/ 0 h 56"/>
                  <a:gd name="T4" fmla="*/ 39 w 50"/>
                  <a:gd name="T5" fmla="*/ 1 h 56"/>
                  <a:gd name="T6" fmla="*/ 41 w 50"/>
                  <a:gd name="T7" fmla="*/ 3 h 56"/>
                  <a:gd name="T8" fmla="*/ 44 w 50"/>
                  <a:gd name="T9" fmla="*/ 3 h 56"/>
                  <a:gd name="T10" fmla="*/ 47 w 50"/>
                  <a:gd name="T11" fmla="*/ 6 h 56"/>
                  <a:gd name="T12" fmla="*/ 47 w 50"/>
                  <a:gd name="T13" fmla="*/ 50 h 56"/>
                  <a:gd name="T14" fmla="*/ 44 w 50"/>
                  <a:gd name="T15" fmla="*/ 54 h 56"/>
                  <a:gd name="T16" fmla="*/ 6 w 50"/>
                  <a:gd name="T17" fmla="*/ 54 h 56"/>
                  <a:gd name="T18" fmla="*/ 3 w 50"/>
                  <a:gd name="T19" fmla="*/ 50 h 56"/>
                  <a:gd name="T20" fmla="*/ 3 w 50"/>
                  <a:gd name="T21" fmla="*/ 6 h 56"/>
                  <a:gd name="T22" fmla="*/ 6 w 50"/>
                  <a:gd name="T23" fmla="*/ 3 h 56"/>
                  <a:gd name="T24" fmla="*/ 10 w 50"/>
                  <a:gd name="T25" fmla="*/ 3 h 56"/>
                  <a:gd name="T26" fmla="*/ 11 w 50"/>
                  <a:gd name="T27" fmla="*/ 1 h 56"/>
                  <a:gd name="T28" fmla="*/ 10 w 50"/>
                  <a:gd name="T29" fmla="*/ 0 h 56"/>
                  <a:gd name="T30" fmla="*/ 6 w 50"/>
                  <a:gd name="T31" fmla="*/ 0 h 56"/>
                  <a:gd name="T32" fmla="*/ 0 w 50"/>
                  <a:gd name="T33" fmla="*/ 6 h 56"/>
                  <a:gd name="T34" fmla="*/ 0 w 50"/>
                  <a:gd name="T35" fmla="*/ 50 h 56"/>
                  <a:gd name="T36" fmla="*/ 6 w 50"/>
                  <a:gd name="T37" fmla="*/ 56 h 56"/>
                  <a:gd name="T38" fmla="*/ 44 w 50"/>
                  <a:gd name="T39" fmla="*/ 56 h 56"/>
                  <a:gd name="T40" fmla="*/ 50 w 50"/>
                  <a:gd name="T41" fmla="*/ 50 h 56"/>
                  <a:gd name="T42" fmla="*/ 50 w 50"/>
                  <a:gd name="T43" fmla="*/ 6 h 56"/>
                  <a:gd name="T44" fmla="*/ 44 w 50"/>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56">
                    <a:moveTo>
                      <a:pt x="44" y="0"/>
                    </a:moveTo>
                    <a:cubicBezTo>
                      <a:pt x="41" y="0"/>
                      <a:pt x="41" y="0"/>
                      <a:pt x="41" y="0"/>
                    </a:cubicBezTo>
                    <a:cubicBezTo>
                      <a:pt x="40" y="0"/>
                      <a:pt x="39" y="1"/>
                      <a:pt x="39" y="1"/>
                    </a:cubicBezTo>
                    <a:cubicBezTo>
                      <a:pt x="39" y="2"/>
                      <a:pt x="40" y="3"/>
                      <a:pt x="41" y="3"/>
                    </a:cubicBezTo>
                    <a:cubicBezTo>
                      <a:pt x="44" y="3"/>
                      <a:pt x="44" y="3"/>
                      <a:pt x="44" y="3"/>
                    </a:cubicBezTo>
                    <a:cubicBezTo>
                      <a:pt x="46" y="3"/>
                      <a:pt x="47" y="4"/>
                      <a:pt x="47" y="6"/>
                    </a:cubicBezTo>
                    <a:cubicBezTo>
                      <a:pt x="47" y="50"/>
                      <a:pt x="47" y="50"/>
                      <a:pt x="47" y="50"/>
                    </a:cubicBezTo>
                    <a:cubicBezTo>
                      <a:pt x="47" y="52"/>
                      <a:pt x="46" y="54"/>
                      <a:pt x="44" y="54"/>
                    </a:cubicBezTo>
                    <a:cubicBezTo>
                      <a:pt x="6" y="54"/>
                      <a:pt x="6" y="54"/>
                      <a:pt x="6" y="54"/>
                    </a:cubicBezTo>
                    <a:cubicBezTo>
                      <a:pt x="4" y="54"/>
                      <a:pt x="3" y="52"/>
                      <a:pt x="3" y="50"/>
                    </a:cubicBezTo>
                    <a:cubicBezTo>
                      <a:pt x="3" y="6"/>
                      <a:pt x="3" y="6"/>
                      <a:pt x="3" y="6"/>
                    </a:cubicBezTo>
                    <a:cubicBezTo>
                      <a:pt x="3" y="4"/>
                      <a:pt x="4" y="3"/>
                      <a:pt x="6" y="3"/>
                    </a:cubicBezTo>
                    <a:cubicBezTo>
                      <a:pt x="10" y="3"/>
                      <a:pt x="10" y="3"/>
                      <a:pt x="10" y="3"/>
                    </a:cubicBezTo>
                    <a:cubicBezTo>
                      <a:pt x="10" y="3"/>
                      <a:pt x="11" y="2"/>
                      <a:pt x="11" y="1"/>
                    </a:cubicBezTo>
                    <a:cubicBezTo>
                      <a:pt x="11" y="1"/>
                      <a:pt x="10" y="0"/>
                      <a:pt x="10" y="0"/>
                    </a:cubicBezTo>
                    <a:cubicBezTo>
                      <a:pt x="6" y="0"/>
                      <a:pt x="6" y="0"/>
                      <a:pt x="6" y="0"/>
                    </a:cubicBezTo>
                    <a:cubicBezTo>
                      <a:pt x="3" y="0"/>
                      <a:pt x="0" y="3"/>
                      <a:pt x="0" y="6"/>
                    </a:cubicBezTo>
                    <a:cubicBezTo>
                      <a:pt x="0" y="50"/>
                      <a:pt x="0" y="50"/>
                      <a:pt x="0" y="50"/>
                    </a:cubicBezTo>
                    <a:cubicBezTo>
                      <a:pt x="0" y="54"/>
                      <a:pt x="3" y="56"/>
                      <a:pt x="6" y="56"/>
                    </a:cubicBezTo>
                    <a:cubicBezTo>
                      <a:pt x="44" y="56"/>
                      <a:pt x="44" y="56"/>
                      <a:pt x="44" y="56"/>
                    </a:cubicBezTo>
                    <a:cubicBezTo>
                      <a:pt x="47" y="56"/>
                      <a:pt x="50" y="54"/>
                      <a:pt x="50" y="50"/>
                    </a:cubicBezTo>
                    <a:cubicBezTo>
                      <a:pt x="50" y="6"/>
                      <a:pt x="50" y="6"/>
                      <a:pt x="50" y="6"/>
                    </a:cubicBezTo>
                    <a:cubicBezTo>
                      <a:pt x="50" y="3"/>
                      <a:pt x="47" y="0"/>
                      <a:pt x="4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1" name="Freeform 43"/>
              <p:cNvSpPr>
                <a:spLocks noEditPoints="1"/>
              </p:cNvSpPr>
              <p:nvPr/>
            </p:nvSpPr>
            <p:spPr bwMode="auto">
              <a:xfrm>
                <a:off x="14533563" y="2870200"/>
                <a:ext cx="238125" cy="142875"/>
              </a:xfrm>
              <a:custGeom>
                <a:avLst/>
                <a:gdLst>
                  <a:gd name="T0" fmla="*/ 4 w 25"/>
                  <a:gd name="T1" fmla="*/ 15 h 15"/>
                  <a:gd name="T2" fmla="*/ 21 w 25"/>
                  <a:gd name="T3" fmla="*/ 15 h 15"/>
                  <a:gd name="T4" fmla="*/ 25 w 25"/>
                  <a:gd name="T5" fmla="*/ 11 h 15"/>
                  <a:gd name="T6" fmla="*/ 25 w 25"/>
                  <a:gd name="T7" fmla="*/ 4 h 15"/>
                  <a:gd name="T8" fmla="*/ 21 w 25"/>
                  <a:gd name="T9" fmla="*/ 0 h 15"/>
                  <a:gd name="T10" fmla="*/ 4 w 25"/>
                  <a:gd name="T11" fmla="*/ 0 h 15"/>
                  <a:gd name="T12" fmla="*/ 0 w 25"/>
                  <a:gd name="T13" fmla="*/ 4 h 15"/>
                  <a:gd name="T14" fmla="*/ 0 w 25"/>
                  <a:gd name="T15" fmla="*/ 11 h 15"/>
                  <a:gd name="T16" fmla="*/ 4 w 25"/>
                  <a:gd name="T17" fmla="*/ 15 h 15"/>
                  <a:gd name="T18" fmla="*/ 2 w 25"/>
                  <a:gd name="T19" fmla="*/ 4 h 15"/>
                  <a:gd name="T20" fmla="*/ 4 w 25"/>
                  <a:gd name="T21" fmla="*/ 3 h 15"/>
                  <a:gd name="T22" fmla="*/ 21 w 25"/>
                  <a:gd name="T23" fmla="*/ 3 h 15"/>
                  <a:gd name="T24" fmla="*/ 22 w 25"/>
                  <a:gd name="T25" fmla="*/ 4 h 15"/>
                  <a:gd name="T26" fmla="*/ 22 w 25"/>
                  <a:gd name="T27" fmla="*/ 11 h 15"/>
                  <a:gd name="T28" fmla="*/ 21 w 25"/>
                  <a:gd name="T29" fmla="*/ 12 h 15"/>
                  <a:gd name="T30" fmla="*/ 4 w 25"/>
                  <a:gd name="T31" fmla="*/ 12 h 15"/>
                  <a:gd name="T32" fmla="*/ 2 w 25"/>
                  <a:gd name="T33" fmla="*/ 11 h 15"/>
                  <a:gd name="T34" fmla="*/ 2 w 25"/>
                  <a:gd name="T3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5">
                    <a:moveTo>
                      <a:pt x="4" y="15"/>
                    </a:moveTo>
                    <a:cubicBezTo>
                      <a:pt x="21" y="15"/>
                      <a:pt x="21" y="15"/>
                      <a:pt x="21" y="15"/>
                    </a:cubicBezTo>
                    <a:cubicBezTo>
                      <a:pt x="23" y="15"/>
                      <a:pt x="25" y="13"/>
                      <a:pt x="25" y="11"/>
                    </a:cubicBezTo>
                    <a:cubicBezTo>
                      <a:pt x="25" y="4"/>
                      <a:pt x="25" y="4"/>
                      <a:pt x="25" y="4"/>
                    </a:cubicBezTo>
                    <a:cubicBezTo>
                      <a:pt x="25" y="2"/>
                      <a:pt x="23" y="0"/>
                      <a:pt x="21" y="0"/>
                    </a:cubicBezTo>
                    <a:cubicBezTo>
                      <a:pt x="4" y="0"/>
                      <a:pt x="4" y="0"/>
                      <a:pt x="4" y="0"/>
                    </a:cubicBezTo>
                    <a:cubicBezTo>
                      <a:pt x="1" y="0"/>
                      <a:pt x="0" y="2"/>
                      <a:pt x="0" y="4"/>
                    </a:cubicBezTo>
                    <a:cubicBezTo>
                      <a:pt x="0" y="11"/>
                      <a:pt x="0" y="11"/>
                      <a:pt x="0" y="11"/>
                    </a:cubicBezTo>
                    <a:cubicBezTo>
                      <a:pt x="0" y="13"/>
                      <a:pt x="1" y="15"/>
                      <a:pt x="4" y="15"/>
                    </a:cubicBezTo>
                    <a:close/>
                    <a:moveTo>
                      <a:pt x="2" y="4"/>
                    </a:moveTo>
                    <a:cubicBezTo>
                      <a:pt x="2" y="3"/>
                      <a:pt x="3" y="3"/>
                      <a:pt x="4" y="3"/>
                    </a:cubicBezTo>
                    <a:cubicBezTo>
                      <a:pt x="21" y="3"/>
                      <a:pt x="21" y="3"/>
                      <a:pt x="21" y="3"/>
                    </a:cubicBezTo>
                    <a:cubicBezTo>
                      <a:pt x="21" y="3"/>
                      <a:pt x="22" y="3"/>
                      <a:pt x="22" y="4"/>
                    </a:cubicBezTo>
                    <a:cubicBezTo>
                      <a:pt x="22" y="11"/>
                      <a:pt x="22" y="11"/>
                      <a:pt x="22" y="11"/>
                    </a:cubicBezTo>
                    <a:cubicBezTo>
                      <a:pt x="22" y="12"/>
                      <a:pt x="21" y="12"/>
                      <a:pt x="21" y="12"/>
                    </a:cubicBezTo>
                    <a:cubicBezTo>
                      <a:pt x="4" y="12"/>
                      <a:pt x="4" y="12"/>
                      <a:pt x="4" y="12"/>
                    </a:cubicBezTo>
                    <a:cubicBezTo>
                      <a:pt x="3" y="12"/>
                      <a:pt x="2" y="12"/>
                      <a:pt x="2" y="11"/>
                    </a:cubicBez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2" name="Freeform 44"/>
              <p:cNvSpPr>
                <a:spLocks/>
              </p:cNvSpPr>
              <p:nvPr/>
            </p:nvSpPr>
            <p:spPr bwMode="auto">
              <a:xfrm>
                <a:off x="14495463" y="30892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3" name="Freeform 45"/>
              <p:cNvSpPr>
                <a:spLocks/>
              </p:cNvSpPr>
              <p:nvPr/>
            </p:nvSpPr>
            <p:spPr bwMode="auto">
              <a:xfrm>
                <a:off x="14495463" y="315595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4" name="Freeform 46"/>
              <p:cNvSpPr>
                <a:spLocks/>
              </p:cNvSpPr>
              <p:nvPr/>
            </p:nvSpPr>
            <p:spPr bwMode="auto">
              <a:xfrm>
                <a:off x="14495463" y="322262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5" name="Freeform 47"/>
              <p:cNvSpPr>
                <a:spLocks/>
              </p:cNvSpPr>
              <p:nvPr/>
            </p:nvSpPr>
            <p:spPr bwMode="auto">
              <a:xfrm>
                <a:off x="14495463" y="328930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6" name="Freeform 48"/>
              <p:cNvSpPr>
                <a:spLocks/>
              </p:cNvSpPr>
              <p:nvPr/>
            </p:nvSpPr>
            <p:spPr bwMode="auto">
              <a:xfrm>
                <a:off x="14495463" y="33559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97" name="TextBox 196"/>
          <p:cNvSpPr txBox="1"/>
          <p:nvPr/>
        </p:nvSpPr>
        <p:spPr bwMode="auto">
          <a:xfrm>
            <a:off x="19447351" y="4002815"/>
            <a:ext cx="2544286"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t>
            </a:r>
            <a:r>
              <a:rPr lang="en-US" sz="4000" b="1" dirty="0">
                <a:solidFill>
                  <a:schemeClr val="accent3"/>
                </a:solidFill>
                <a:latin typeface="Lato" pitchFamily="34" charset="0"/>
                <a:ea typeface="Lato" pitchFamily="34" charset="0"/>
                <a:cs typeface="Lato" pitchFamily="34" charset="0"/>
              </a:rPr>
              <a:t>Here</a:t>
            </a:r>
            <a:endParaRPr lang="id-ID" sz="4000" b="1" dirty="0">
              <a:solidFill>
                <a:schemeClr val="accent3"/>
              </a:solidFill>
              <a:latin typeface="Lato" pitchFamily="34" charset="0"/>
              <a:ea typeface="Lato" pitchFamily="34" charset="0"/>
              <a:cs typeface="Lato" pitchFamily="34" charset="0"/>
            </a:endParaRPr>
          </a:p>
        </p:txBody>
      </p:sp>
      <p:sp>
        <p:nvSpPr>
          <p:cNvPr id="198" name="TextBox 197"/>
          <p:cNvSpPr txBox="1"/>
          <p:nvPr/>
        </p:nvSpPr>
        <p:spPr>
          <a:xfrm>
            <a:off x="19344974" y="4482302"/>
            <a:ext cx="4246863"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72" name="Group 71"/>
          <p:cNvGrpSpPr/>
          <p:nvPr/>
        </p:nvGrpSpPr>
        <p:grpSpPr>
          <a:xfrm>
            <a:off x="9342437" y="0"/>
            <a:ext cx="5121981" cy="1859280"/>
            <a:chOff x="9266237" y="-30479"/>
            <a:chExt cx="5121981" cy="1859280"/>
          </a:xfrm>
        </p:grpSpPr>
        <p:sp>
          <p:nvSpPr>
            <p:cNvPr id="7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4" name="TextBox 7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5" name="กลุ่ม 1"/>
            <p:cNvGrpSpPr/>
            <p:nvPr/>
          </p:nvGrpSpPr>
          <p:grpSpPr>
            <a:xfrm>
              <a:off x="10629638" y="960536"/>
              <a:ext cx="2675199" cy="191868"/>
              <a:chOff x="731836" y="7607630"/>
              <a:chExt cx="3043601" cy="240970"/>
            </a:xfrm>
          </p:grpSpPr>
          <p:sp>
            <p:nvSpPr>
              <p:cNvPr id="7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959478386"/>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500" fill="hold"/>
                                        <p:tgtEl>
                                          <p:spTgt spid="14"/>
                                        </p:tgtEl>
                                        <p:attrNameLst>
                                          <p:attrName>ppt_w</p:attrName>
                                        </p:attrNameLst>
                                      </p:cBhvr>
                                      <p:tavLst>
                                        <p:tav tm="0">
                                          <p:val>
                                            <p:fltVal val="0"/>
                                          </p:val>
                                        </p:tav>
                                        <p:tav tm="100000">
                                          <p:val>
                                            <p:strVal val="#ppt_w"/>
                                          </p:val>
                                        </p:tav>
                                      </p:tavLst>
                                    </p:anim>
                                    <p:anim calcmode="lin" valueType="num">
                                      <p:cBhvr>
                                        <p:cTn id="14" dur="500" fill="hold"/>
                                        <p:tgtEl>
                                          <p:spTgt spid="14"/>
                                        </p:tgtEl>
                                        <p:attrNameLst>
                                          <p:attrName>ppt_h</p:attrName>
                                        </p:attrNameLst>
                                      </p:cBhvr>
                                      <p:tavLst>
                                        <p:tav tm="0">
                                          <p:val>
                                            <p:fltVal val="0"/>
                                          </p:val>
                                        </p:tav>
                                        <p:tav tm="100000">
                                          <p:val>
                                            <p:strVal val="#ppt_h"/>
                                          </p:val>
                                        </p:tav>
                                      </p:tavLst>
                                    </p:anim>
                                    <p:animEffect transition="in" filter="fade">
                                      <p:cBhvr>
                                        <p:cTn id="15" dur="500"/>
                                        <p:tgtEl>
                                          <p:spTgt spid="14"/>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167"/>
                                        </p:tgtEl>
                                        <p:attrNameLst>
                                          <p:attrName>style.visibility</p:attrName>
                                        </p:attrNameLst>
                                      </p:cBhvr>
                                      <p:to>
                                        <p:strVal val="visible"/>
                                      </p:to>
                                    </p:set>
                                    <p:animEffect transition="in" filter="wipe(left)">
                                      <p:cBhvr>
                                        <p:cTn id="25" dur="500"/>
                                        <p:tgtEl>
                                          <p:spTgt spid="167"/>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68"/>
                                        </p:tgtEl>
                                        <p:attrNameLst>
                                          <p:attrName>style.visibility</p:attrName>
                                        </p:attrNameLst>
                                      </p:cBhvr>
                                      <p:to>
                                        <p:strVal val="visible"/>
                                      </p:to>
                                    </p:set>
                                    <p:animEffect transition="in" filter="wipe(left)">
                                      <p:cBhvr>
                                        <p:cTn id="29" dur="500"/>
                                        <p:tgtEl>
                                          <p:spTgt spid="168"/>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69"/>
                                        </p:tgtEl>
                                        <p:attrNameLst>
                                          <p:attrName>style.visibility</p:attrName>
                                        </p:attrNameLst>
                                      </p:cBhvr>
                                      <p:to>
                                        <p:strVal val="visible"/>
                                      </p:to>
                                    </p:set>
                                    <p:animEffect transition="in" filter="wipe(left)">
                                      <p:cBhvr>
                                        <p:cTn id="33" dur="500"/>
                                        <p:tgtEl>
                                          <p:spTgt spid="169"/>
                                        </p:tgtEl>
                                      </p:cBhvr>
                                    </p:animEffect>
                                  </p:childTnLst>
                                </p:cTn>
                              </p:par>
                            </p:childTnLst>
                          </p:cTn>
                        </p:par>
                        <p:par>
                          <p:cTn id="34" fill="hold">
                            <p:stCondLst>
                              <p:cond delay="3000"/>
                            </p:stCondLst>
                            <p:childTnLst>
                              <p:par>
                                <p:cTn id="35" presetID="22" presetClass="entr" presetSubtype="4" fill="hold" nodeType="afterEffect">
                                  <p:stCondLst>
                                    <p:cond delay="0"/>
                                  </p:stCondLst>
                                  <p:childTnLst>
                                    <p:set>
                                      <p:cBhvr>
                                        <p:cTn id="36" dur="1" fill="hold">
                                          <p:stCondLst>
                                            <p:cond delay="0"/>
                                          </p:stCondLst>
                                        </p:cTn>
                                        <p:tgtEl>
                                          <p:spTgt spid="170"/>
                                        </p:tgtEl>
                                        <p:attrNameLst>
                                          <p:attrName>style.visibility</p:attrName>
                                        </p:attrNameLst>
                                      </p:cBhvr>
                                      <p:to>
                                        <p:strVal val="visible"/>
                                      </p:to>
                                    </p:set>
                                    <p:animEffect transition="in" filter="wipe(down)">
                                      <p:cBhvr>
                                        <p:cTn id="37" dur="500"/>
                                        <p:tgtEl>
                                          <p:spTgt spid="170"/>
                                        </p:tgtEl>
                                      </p:cBhvr>
                                    </p:animEffect>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73"/>
                                        </p:tgtEl>
                                        <p:attrNameLst>
                                          <p:attrName>style.visibility</p:attrName>
                                        </p:attrNameLst>
                                      </p:cBhvr>
                                      <p:to>
                                        <p:strVal val="visible"/>
                                      </p:to>
                                    </p:set>
                                    <p:animEffect transition="in" filter="wipe(left)">
                                      <p:cBhvr>
                                        <p:cTn id="41" dur="500"/>
                                        <p:tgtEl>
                                          <p:spTgt spid="173"/>
                                        </p:tgtEl>
                                      </p:cBhvr>
                                    </p:animEffect>
                                  </p:childTnLst>
                                </p:cTn>
                              </p:par>
                            </p:childTnLst>
                          </p:cTn>
                        </p:par>
                        <p:par>
                          <p:cTn id="42" fill="hold">
                            <p:stCondLst>
                              <p:cond delay="4000"/>
                            </p:stCondLst>
                            <p:childTnLst>
                              <p:par>
                                <p:cTn id="43" presetID="22" presetClass="entr" presetSubtype="8" fill="hold" grpId="0" nodeType="afterEffect">
                                  <p:stCondLst>
                                    <p:cond delay="0"/>
                                  </p:stCondLst>
                                  <p:childTnLst>
                                    <p:set>
                                      <p:cBhvr>
                                        <p:cTn id="44" dur="1" fill="hold">
                                          <p:stCondLst>
                                            <p:cond delay="0"/>
                                          </p:stCondLst>
                                        </p:cTn>
                                        <p:tgtEl>
                                          <p:spTgt spid="174"/>
                                        </p:tgtEl>
                                        <p:attrNameLst>
                                          <p:attrName>style.visibility</p:attrName>
                                        </p:attrNameLst>
                                      </p:cBhvr>
                                      <p:to>
                                        <p:strVal val="visible"/>
                                      </p:to>
                                    </p:set>
                                    <p:animEffect transition="in" filter="wipe(left)">
                                      <p:cBhvr>
                                        <p:cTn id="45" dur="500"/>
                                        <p:tgtEl>
                                          <p:spTgt spid="174"/>
                                        </p:tgtEl>
                                      </p:cBhvr>
                                    </p:animEffect>
                                  </p:childTnLst>
                                </p:cTn>
                              </p:par>
                            </p:childTnLst>
                          </p:cTn>
                        </p:par>
                        <p:par>
                          <p:cTn id="46" fill="hold">
                            <p:stCondLst>
                              <p:cond delay="4500"/>
                            </p:stCondLst>
                            <p:childTnLst>
                              <p:par>
                                <p:cTn id="47" presetID="22" presetClass="entr" presetSubtype="4" fill="hold" nodeType="afterEffect">
                                  <p:stCondLst>
                                    <p:cond delay="0"/>
                                  </p:stCondLst>
                                  <p:childTnLst>
                                    <p:set>
                                      <p:cBhvr>
                                        <p:cTn id="48" dur="1" fill="hold">
                                          <p:stCondLst>
                                            <p:cond delay="0"/>
                                          </p:stCondLst>
                                        </p:cTn>
                                        <p:tgtEl>
                                          <p:spTgt spid="175"/>
                                        </p:tgtEl>
                                        <p:attrNameLst>
                                          <p:attrName>style.visibility</p:attrName>
                                        </p:attrNameLst>
                                      </p:cBhvr>
                                      <p:to>
                                        <p:strVal val="visible"/>
                                      </p:to>
                                    </p:set>
                                    <p:animEffect transition="in" filter="wipe(down)">
                                      <p:cBhvr>
                                        <p:cTn id="49" dur="500"/>
                                        <p:tgtEl>
                                          <p:spTgt spid="175"/>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185"/>
                                        </p:tgtEl>
                                        <p:attrNameLst>
                                          <p:attrName>style.visibility</p:attrName>
                                        </p:attrNameLst>
                                      </p:cBhvr>
                                      <p:to>
                                        <p:strVal val="visible"/>
                                      </p:to>
                                    </p:set>
                                    <p:animEffect transition="in" filter="wipe(left)">
                                      <p:cBhvr>
                                        <p:cTn id="53" dur="500"/>
                                        <p:tgtEl>
                                          <p:spTgt spid="185"/>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186"/>
                                        </p:tgtEl>
                                        <p:attrNameLst>
                                          <p:attrName>style.visibility</p:attrName>
                                        </p:attrNameLst>
                                      </p:cBhvr>
                                      <p:to>
                                        <p:strVal val="visible"/>
                                      </p:to>
                                    </p:set>
                                    <p:animEffect transition="in" filter="wipe(left)">
                                      <p:cBhvr>
                                        <p:cTn id="57" dur="500"/>
                                        <p:tgtEl>
                                          <p:spTgt spid="186"/>
                                        </p:tgtEl>
                                      </p:cBhvr>
                                    </p:animEffect>
                                  </p:childTnLst>
                                </p:cTn>
                              </p:par>
                            </p:childTnLst>
                          </p:cTn>
                        </p:par>
                        <p:par>
                          <p:cTn id="58" fill="hold">
                            <p:stCondLst>
                              <p:cond delay="6000"/>
                            </p:stCondLst>
                            <p:childTnLst>
                              <p:par>
                                <p:cTn id="59" presetID="22" presetClass="entr" presetSubtype="4" fill="hold" nodeType="afterEffect">
                                  <p:stCondLst>
                                    <p:cond delay="0"/>
                                  </p:stCondLst>
                                  <p:childTnLst>
                                    <p:set>
                                      <p:cBhvr>
                                        <p:cTn id="60" dur="1" fill="hold">
                                          <p:stCondLst>
                                            <p:cond delay="0"/>
                                          </p:stCondLst>
                                        </p:cTn>
                                        <p:tgtEl>
                                          <p:spTgt spid="187"/>
                                        </p:tgtEl>
                                        <p:attrNameLst>
                                          <p:attrName>style.visibility</p:attrName>
                                        </p:attrNameLst>
                                      </p:cBhvr>
                                      <p:to>
                                        <p:strVal val="visible"/>
                                      </p:to>
                                    </p:set>
                                    <p:animEffect transition="in" filter="wipe(down)">
                                      <p:cBhvr>
                                        <p:cTn id="61" dur="500"/>
                                        <p:tgtEl>
                                          <p:spTgt spid="187"/>
                                        </p:tgtEl>
                                      </p:cBhvr>
                                    </p:animEffect>
                                  </p:childTnLst>
                                </p:cTn>
                              </p:par>
                            </p:childTnLst>
                          </p:cTn>
                        </p:par>
                        <p:par>
                          <p:cTn id="62" fill="hold">
                            <p:stCondLst>
                              <p:cond delay="6500"/>
                            </p:stCondLst>
                            <p:childTnLst>
                              <p:par>
                                <p:cTn id="63" presetID="22" presetClass="entr" presetSubtype="8" fill="hold" grpId="0" nodeType="afterEffect">
                                  <p:stCondLst>
                                    <p:cond delay="0"/>
                                  </p:stCondLst>
                                  <p:childTnLst>
                                    <p:set>
                                      <p:cBhvr>
                                        <p:cTn id="64" dur="1" fill="hold">
                                          <p:stCondLst>
                                            <p:cond delay="0"/>
                                          </p:stCondLst>
                                        </p:cTn>
                                        <p:tgtEl>
                                          <p:spTgt spid="197"/>
                                        </p:tgtEl>
                                        <p:attrNameLst>
                                          <p:attrName>style.visibility</p:attrName>
                                        </p:attrNameLst>
                                      </p:cBhvr>
                                      <p:to>
                                        <p:strVal val="visible"/>
                                      </p:to>
                                    </p:set>
                                    <p:animEffect transition="in" filter="wipe(left)">
                                      <p:cBhvr>
                                        <p:cTn id="65" dur="500"/>
                                        <p:tgtEl>
                                          <p:spTgt spid="197"/>
                                        </p:tgtEl>
                                      </p:cBhvr>
                                    </p:animEffect>
                                  </p:childTnLst>
                                </p:cTn>
                              </p:par>
                            </p:childTnLst>
                          </p:cTn>
                        </p:par>
                        <p:par>
                          <p:cTn id="66" fill="hold">
                            <p:stCondLst>
                              <p:cond delay="7000"/>
                            </p:stCondLst>
                            <p:childTnLst>
                              <p:par>
                                <p:cTn id="67" presetID="22" presetClass="entr" presetSubtype="8" fill="hold" grpId="0" nodeType="afterEffect">
                                  <p:stCondLst>
                                    <p:cond delay="0"/>
                                  </p:stCondLst>
                                  <p:childTnLst>
                                    <p:set>
                                      <p:cBhvr>
                                        <p:cTn id="68" dur="1" fill="hold">
                                          <p:stCondLst>
                                            <p:cond delay="0"/>
                                          </p:stCondLst>
                                        </p:cTn>
                                        <p:tgtEl>
                                          <p:spTgt spid="198"/>
                                        </p:tgtEl>
                                        <p:attrNameLst>
                                          <p:attrName>style.visibility</p:attrName>
                                        </p:attrNameLst>
                                      </p:cBhvr>
                                      <p:to>
                                        <p:strVal val="visible"/>
                                      </p:to>
                                    </p:set>
                                    <p:animEffect transition="in" filter="wipe(left)">
                                      <p:cBhvr>
                                        <p:cTn id="69"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p:bldP spid="168" grpId="0"/>
      <p:bldP spid="169" grpId="0"/>
      <p:bldP spid="173" grpId="0"/>
      <p:bldP spid="174" grpId="0"/>
      <p:bldP spid="185" grpId="0"/>
      <p:bldP spid="186" grpId="0"/>
      <p:bldP spid="197" grpId="0"/>
      <p:bldP spid="19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7" name="กลุ่ม 126"/>
          <p:cNvGrpSpPr/>
          <p:nvPr/>
        </p:nvGrpSpPr>
        <p:grpSpPr>
          <a:xfrm>
            <a:off x="1976437" y="2971800"/>
            <a:ext cx="5359400" cy="6116637"/>
            <a:chOff x="1976437" y="2971800"/>
            <a:chExt cx="5359400" cy="6116637"/>
          </a:xfrm>
        </p:grpSpPr>
        <p:grpSp>
          <p:nvGrpSpPr>
            <p:cNvPr id="128" name="กลุ่ม 127"/>
            <p:cNvGrpSpPr/>
            <p:nvPr/>
          </p:nvGrpSpPr>
          <p:grpSpPr>
            <a:xfrm>
              <a:off x="1976437" y="2971800"/>
              <a:ext cx="5359400" cy="6116637"/>
              <a:chOff x="7197726" y="2576514"/>
              <a:chExt cx="5359400" cy="6116637"/>
            </a:xfrm>
          </p:grpSpPr>
          <p:sp>
            <p:nvSpPr>
              <p:cNvPr id="134" name="Freeform 6"/>
              <p:cNvSpPr>
                <a:spLocks/>
              </p:cNvSpPr>
              <p:nvPr/>
            </p:nvSpPr>
            <p:spPr bwMode="auto">
              <a:xfrm>
                <a:off x="7197726" y="2576514"/>
                <a:ext cx="5359400" cy="6116637"/>
              </a:xfrm>
              <a:custGeom>
                <a:avLst/>
                <a:gdLst>
                  <a:gd name="T0" fmla="*/ 240 w 290"/>
                  <a:gd name="T1" fmla="*/ 54 h 331"/>
                  <a:gd name="T2" fmla="*/ 54 w 290"/>
                  <a:gd name="T3" fmla="*/ 50 h 331"/>
                  <a:gd name="T4" fmla="*/ 50 w 290"/>
                  <a:gd name="T5" fmla="*/ 236 h 331"/>
                  <a:gd name="T6" fmla="*/ 140 w 290"/>
                  <a:gd name="T7" fmla="*/ 331 h 331"/>
                  <a:gd name="T8" fmla="*/ 235 w 290"/>
                  <a:gd name="T9" fmla="*/ 240 h 331"/>
                  <a:gd name="T10" fmla="*/ 240 w 290"/>
                  <a:gd name="T11" fmla="*/ 54 h 331"/>
                </a:gdLst>
                <a:ahLst/>
                <a:cxnLst>
                  <a:cxn ang="0">
                    <a:pos x="T0" y="T1"/>
                  </a:cxn>
                  <a:cxn ang="0">
                    <a:pos x="T2" y="T3"/>
                  </a:cxn>
                  <a:cxn ang="0">
                    <a:pos x="T4" y="T5"/>
                  </a:cxn>
                  <a:cxn ang="0">
                    <a:pos x="T6" y="T7"/>
                  </a:cxn>
                  <a:cxn ang="0">
                    <a:pos x="T8" y="T9"/>
                  </a:cxn>
                  <a:cxn ang="0">
                    <a:pos x="T10" y="T11"/>
                  </a:cxn>
                </a:cxnLst>
                <a:rect l="0" t="0" r="r" b="b"/>
                <a:pathLst>
                  <a:path w="290" h="331">
                    <a:moveTo>
                      <a:pt x="240" y="54"/>
                    </a:moveTo>
                    <a:cubicBezTo>
                      <a:pt x="189" y="2"/>
                      <a:pt x="106" y="0"/>
                      <a:pt x="54" y="50"/>
                    </a:cubicBezTo>
                    <a:cubicBezTo>
                      <a:pt x="2" y="100"/>
                      <a:pt x="0" y="183"/>
                      <a:pt x="50" y="236"/>
                    </a:cubicBezTo>
                    <a:cubicBezTo>
                      <a:pt x="140" y="331"/>
                      <a:pt x="140" y="331"/>
                      <a:pt x="140" y="331"/>
                    </a:cubicBezTo>
                    <a:cubicBezTo>
                      <a:pt x="235" y="240"/>
                      <a:pt x="235" y="240"/>
                      <a:pt x="235" y="240"/>
                    </a:cubicBezTo>
                    <a:cubicBezTo>
                      <a:pt x="288" y="190"/>
                      <a:pt x="290" y="107"/>
                      <a:pt x="240" y="5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35" name="Freeform 9"/>
              <p:cNvSpPr>
                <a:spLocks/>
              </p:cNvSpPr>
              <p:nvPr/>
            </p:nvSpPr>
            <p:spPr bwMode="auto">
              <a:xfrm>
                <a:off x="7954963" y="5033963"/>
                <a:ext cx="3881437" cy="1978025"/>
              </a:xfrm>
              <a:custGeom>
                <a:avLst/>
                <a:gdLst>
                  <a:gd name="T0" fmla="*/ 0 w 210"/>
                  <a:gd name="T1" fmla="*/ 0 h 107"/>
                  <a:gd name="T2" fmla="*/ 0 w 210"/>
                  <a:gd name="T3" fmla="*/ 1 h 107"/>
                  <a:gd name="T4" fmla="*/ 105 w 210"/>
                  <a:gd name="T5" fmla="*/ 107 h 107"/>
                  <a:gd name="T6" fmla="*/ 210 w 210"/>
                  <a:gd name="T7" fmla="*/ 1 h 107"/>
                  <a:gd name="T8" fmla="*/ 210 w 210"/>
                  <a:gd name="T9" fmla="*/ 0 h 107"/>
                  <a:gd name="T10" fmla="*/ 0 w 210"/>
                  <a:gd name="T11" fmla="*/ 0 h 107"/>
                </a:gdLst>
                <a:ahLst/>
                <a:cxnLst>
                  <a:cxn ang="0">
                    <a:pos x="T0" y="T1"/>
                  </a:cxn>
                  <a:cxn ang="0">
                    <a:pos x="T2" y="T3"/>
                  </a:cxn>
                  <a:cxn ang="0">
                    <a:pos x="T4" y="T5"/>
                  </a:cxn>
                  <a:cxn ang="0">
                    <a:pos x="T6" y="T7"/>
                  </a:cxn>
                  <a:cxn ang="0">
                    <a:pos x="T8" y="T9"/>
                  </a:cxn>
                  <a:cxn ang="0">
                    <a:pos x="T10" y="T11"/>
                  </a:cxn>
                </a:cxnLst>
                <a:rect l="0" t="0" r="r" b="b"/>
                <a:pathLst>
                  <a:path w="210" h="107">
                    <a:moveTo>
                      <a:pt x="0" y="0"/>
                    </a:moveTo>
                    <a:cubicBezTo>
                      <a:pt x="0" y="0"/>
                      <a:pt x="0" y="1"/>
                      <a:pt x="0" y="1"/>
                    </a:cubicBezTo>
                    <a:cubicBezTo>
                      <a:pt x="0" y="59"/>
                      <a:pt x="47" y="107"/>
                      <a:pt x="105" y="107"/>
                    </a:cubicBezTo>
                    <a:cubicBezTo>
                      <a:pt x="163" y="107"/>
                      <a:pt x="210" y="59"/>
                      <a:pt x="210" y="1"/>
                    </a:cubicBezTo>
                    <a:cubicBezTo>
                      <a:pt x="210" y="1"/>
                      <a:pt x="210" y="0"/>
                      <a:pt x="210"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29" name="TextBox 128"/>
            <p:cNvSpPr txBox="1"/>
            <p:nvPr/>
          </p:nvSpPr>
          <p:spPr bwMode="auto">
            <a:xfrm>
              <a:off x="3544482" y="4693662"/>
              <a:ext cx="2307042" cy="584775"/>
            </a:xfrm>
            <a:prstGeom prst="rect">
              <a:avLst/>
            </a:prstGeom>
            <a:noFill/>
          </p:spPr>
          <p:txBody>
            <a:bodyPr wrap="none">
              <a:spAutoFit/>
            </a:bodyPr>
            <a:lstStyle/>
            <a:p>
              <a:pPr algn="ctr" defTabSz="1828434" fontAlgn="auto">
                <a:spcBef>
                  <a:spcPts val="0"/>
                </a:spcBef>
                <a:spcAft>
                  <a:spcPts val="0"/>
                </a:spcAft>
                <a:defRPr/>
              </a:pPr>
              <a:r>
                <a:rPr lang="en-US" sz="3200" b="1" dirty="0">
                  <a:solidFill>
                    <a:schemeClr val="bg1"/>
                  </a:solidFill>
                  <a:latin typeface="Lato" pitchFamily="34" charset="0"/>
                  <a:ea typeface="Lato" pitchFamily="34" charset="0"/>
                  <a:cs typeface="Lato" pitchFamily="34" charset="0"/>
                </a:rPr>
                <a:t>Description</a:t>
              </a:r>
              <a:endParaRPr lang="id-ID" sz="3200" b="1" dirty="0">
                <a:solidFill>
                  <a:schemeClr val="bg1"/>
                </a:solidFill>
                <a:latin typeface="Lato" pitchFamily="34" charset="0"/>
                <a:ea typeface="Lato" pitchFamily="34" charset="0"/>
                <a:cs typeface="Lato" pitchFamily="34" charset="0"/>
              </a:endParaRPr>
            </a:p>
          </p:txBody>
        </p:sp>
        <p:sp>
          <p:nvSpPr>
            <p:cNvPr id="130" name="TextBox 129"/>
            <p:cNvSpPr txBox="1"/>
            <p:nvPr/>
          </p:nvSpPr>
          <p:spPr>
            <a:xfrm>
              <a:off x="2870200" y="5576886"/>
              <a:ext cx="3613148"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31" name="กลุ่ม 130"/>
            <p:cNvGrpSpPr/>
            <p:nvPr/>
          </p:nvGrpSpPr>
          <p:grpSpPr>
            <a:xfrm>
              <a:off x="4008437" y="3679393"/>
              <a:ext cx="1108906" cy="981695"/>
              <a:chOff x="8022698" y="10553700"/>
              <a:chExt cx="733425" cy="649288"/>
            </a:xfrm>
            <a:solidFill>
              <a:schemeClr val="bg1"/>
            </a:solidFill>
          </p:grpSpPr>
          <p:sp>
            <p:nvSpPr>
              <p:cNvPr id="132"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3" name="Oval 199"/>
              <p:cNvSpPr>
                <a:spLocks noChangeArrowheads="1"/>
              </p:cNvSpPr>
              <p:nvPr/>
            </p:nvSpPr>
            <p:spPr bwMode="auto">
              <a:xfrm>
                <a:off x="8365598" y="10983912"/>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36" name="TextBox 31"/>
          <p:cNvSpPr txBox="1">
            <a:spLocks noChangeArrowheads="1"/>
          </p:cNvSpPr>
          <p:nvPr/>
        </p:nvSpPr>
        <p:spPr bwMode="auto">
          <a:xfrm>
            <a:off x="2574924" y="9293797"/>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5"/>
                </a:solidFill>
                <a:latin typeface="Lato Black" pitchFamily="34" charset="0"/>
                <a:ea typeface="Lato Black" pitchFamily="34" charset="0"/>
                <a:cs typeface="Lato Black" pitchFamily="34" charset="0"/>
              </a:rPr>
              <a:t>Knowledge</a:t>
            </a:r>
          </a:p>
        </p:txBody>
      </p:sp>
      <p:sp>
        <p:nvSpPr>
          <p:cNvPr id="137" name="TextBox 136"/>
          <p:cNvSpPr txBox="1"/>
          <p:nvPr/>
        </p:nvSpPr>
        <p:spPr>
          <a:xfrm>
            <a:off x="2803524" y="9980347"/>
            <a:ext cx="3638752"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 Data analysis which summarizes.</a:t>
            </a:r>
          </a:p>
        </p:txBody>
      </p:sp>
      <p:grpSp>
        <p:nvGrpSpPr>
          <p:cNvPr id="138" name="กลุ่ม 137"/>
          <p:cNvGrpSpPr/>
          <p:nvPr/>
        </p:nvGrpSpPr>
        <p:grpSpPr>
          <a:xfrm>
            <a:off x="7005637" y="2992437"/>
            <a:ext cx="5359400" cy="6116637"/>
            <a:chOff x="7005637" y="2992437"/>
            <a:chExt cx="5359400" cy="6116637"/>
          </a:xfrm>
        </p:grpSpPr>
        <p:grpSp>
          <p:nvGrpSpPr>
            <p:cNvPr id="139" name="กลุ่ม 138"/>
            <p:cNvGrpSpPr/>
            <p:nvPr/>
          </p:nvGrpSpPr>
          <p:grpSpPr>
            <a:xfrm>
              <a:off x="7005637" y="2992437"/>
              <a:ext cx="5359400" cy="6116637"/>
              <a:chOff x="7197726" y="2576514"/>
              <a:chExt cx="5359400" cy="6116637"/>
            </a:xfrm>
          </p:grpSpPr>
          <p:sp>
            <p:nvSpPr>
              <p:cNvPr id="143" name="Freeform 6"/>
              <p:cNvSpPr>
                <a:spLocks/>
              </p:cNvSpPr>
              <p:nvPr/>
            </p:nvSpPr>
            <p:spPr bwMode="auto">
              <a:xfrm>
                <a:off x="7197726" y="2576514"/>
                <a:ext cx="5359400" cy="6116637"/>
              </a:xfrm>
              <a:custGeom>
                <a:avLst/>
                <a:gdLst>
                  <a:gd name="T0" fmla="*/ 240 w 290"/>
                  <a:gd name="T1" fmla="*/ 54 h 331"/>
                  <a:gd name="T2" fmla="*/ 54 w 290"/>
                  <a:gd name="T3" fmla="*/ 50 h 331"/>
                  <a:gd name="T4" fmla="*/ 50 w 290"/>
                  <a:gd name="T5" fmla="*/ 236 h 331"/>
                  <a:gd name="T6" fmla="*/ 140 w 290"/>
                  <a:gd name="T7" fmla="*/ 331 h 331"/>
                  <a:gd name="T8" fmla="*/ 235 w 290"/>
                  <a:gd name="T9" fmla="*/ 240 h 331"/>
                  <a:gd name="T10" fmla="*/ 240 w 290"/>
                  <a:gd name="T11" fmla="*/ 54 h 331"/>
                </a:gdLst>
                <a:ahLst/>
                <a:cxnLst>
                  <a:cxn ang="0">
                    <a:pos x="T0" y="T1"/>
                  </a:cxn>
                  <a:cxn ang="0">
                    <a:pos x="T2" y="T3"/>
                  </a:cxn>
                  <a:cxn ang="0">
                    <a:pos x="T4" y="T5"/>
                  </a:cxn>
                  <a:cxn ang="0">
                    <a:pos x="T6" y="T7"/>
                  </a:cxn>
                  <a:cxn ang="0">
                    <a:pos x="T8" y="T9"/>
                  </a:cxn>
                  <a:cxn ang="0">
                    <a:pos x="T10" y="T11"/>
                  </a:cxn>
                </a:cxnLst>
                <a:rect l="0" t="0" r="r" b="b"/>
                <a:pathLst>
                  <a:path w="290" h="331">
                    <a:moveTo>
                      <a:pt x="240" y="54"/>
                    </a:moveTo>
                    <a:cubicBezTo>
                      <a:pt x="189" y="2"/>
                      <a:pt x="106" y="0"/>
                      <a:pt x="54" y="50"/>
                    </a:cubicBezTo>
                    <a:cubicBezTo>
                      <a:pt x="2" y="100"/>
                      <a:pt x="0" y="183"/>
                      <a:pt x="50" y="236"/>
                    </a:cubicBezTo>
                    <a:cubicBezTo>
                      <a:pt x="140" y="331"/>
                      <a:pt x="140" y="331"/>
                      <a:pt x="140" y="331"/>
                    </a:cubicBezTo>
                    <a:cubicBezTo>
                      <a:pt x="235" y="240"/>
                      <a:pt x="235" y="240"/>
                      <a:pt x="235" y="240"/>
                    </a:cubicBezTo>
                    <a:cubicBezTo>
                      <a:pt x="288" y="190"/>
                      <a:pt x="290" y="107"/>
                      <a:pt x="240" y="5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44" name="Freeform 9"/>
              <p:cNvSpPr>
                <a:spLocks/>
              </p:cNvSpPr>
              <p:nvPr/>
            </p:nvSpPr>
            <p:spPr bwMode="auto">
              <a:xfrm>
                <a:off x="7954963" y="5033963"/>
                <a:ext cx="3881437" cy="1978025"/>
              </a:xfrm>
              <a:custGeom>
                <a:avLst/>
                <a:gdLst>
                  <a:gd name="T0" fmla="*/ 0 w 210"/>
                  <a:gd name="T1" fmla="*/ 0 h 107"/>
                  <a:gd name="T2" fmla="*/ 0 w 210"/>
                  <a:gd name="T3" fmla="*/ 1 h 107"/>
                  <a:gd name="T4" fmla="*/ 105 w 210"/>
                  <a:gd name="T5" fmla="*/ 107 h 107"/>
                  <a:gd name="T6" fmla="*/ 210 w 210"/>
                  <a:gd name="T7" fmla="*/ 1 h 107"/>
                  <a:gd name="T8" fmla="*/ 210 w 210"/>
                  <a:gd name="T9" fmla="*/ 0 h 107"/>
                  <a:gd name="T10" fmla="*/ 0 w 210"/>
                  <a:gd name="T11" fmla="*/ 0 h 107"/>
                </a:gdLst>
                <a:ahLst/>
                <a:cxnLst>
                  <a:cxn ang="0">
                    <a:pos x="T0" y="T1"/>
                  </a:cxn>
                  <a:cxn ang="0">
                    <a:pos x="T2" y="T3"/>
                  </a:cxn>
                  <a:cxn ang="0">
                    <a:pos x="T4" y="T5"/>
                  </a:cxn>
                  <a:cxn ang="0">
                    <a:pos x="T6" y="T7"/>
                  </a:cxn>
                  <a:cxn ang="0">
                    <a:pos x="T8" y="T9"/>
                  </a:cxn>
                  <a:cxn ang="0">
                    <a:pos x="T10" y="T11"/>
                  </a:cxn>
                </a:cxnLst>
                <a:rect l="0" t="0" r="r" b="b"/>
                <a:pathLst>
                  <a:path w="210" h="107">
                    <a:moveTo>
                      <a:pt x="0" y="0"/>
                    </a:moveTo>
                    <a:cubicBezTo>
                      <a:pt x="0" y="0"/>
                      <a:pt x="0" y="1"/>
                      <a:pt x="0" y="1"/>
                    </a:cubicBezTo>
                    <a:cubicBezTo>
                      <a:pt x="0" y="59"/>
                      <a:pt x="47" y="107"/>
                      <a:pt x="105" y="107"/>
                    </a:cubicBezTo>
                    <a:cubicBezTo>
                      <a:pt x="163" y="107"/>
                      <a:pt x="210" y="59"/>
                      <a:pt x="210" y="1"/>
                    </a:cubicBezTo>
                    <a:cubicBezTo>
                      <a:pt x="210" y="1"/>
                      <a:pt x="210" y="0"/>
                      <a:pt x="210"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40" name="TextBox 139"/>
            <p:cNvSpPr txBox="1"/>
            <p:nvPr/>
          </p:nvSpPr>
          <p:spPr bwMode="auto">
            <a:xfrm>
              <a:off x="8573682" y="4714299"/>
              <a:ext cx="2307042" cy="584775"/>
            </a:xfrm>
            <a:prstGeom prst="rect">
              <a:avLst/>
            </a:prstGeom>
            <a:noFill/>
          </p:spPr>
          <p:txBody>
            <a:bodyPr wrap="none">
              <a:spAutoFit/>
            </a:bodyPr>
            <a:lstStyle/>
            <a:p>
              <a:pPr algn="ctr" defTabSz="1828434" fontAlgn="auto">
                <a:spcBef>
                  <a:spcPts val="0"/>
                </a:spcBef>
                <a:spcAft>
                  <a:spcPts val="0"/>
                </a:spcAft>
                <a:defRPr/>
              </a:pPr>
              <a:r>
                <a:rPr lang="en-US" sz="3200" b="1" dirty="0">
                  <a:solidFill>
                    <a:schemeClr val="bg1"/>
                  </a:solidFill>
                  <a:latin typeface="Lato" pitchFamily="34" charset="0"/>
                  <a:ea typeface="Lato" pitchFamily="34" charset="0"/>
                  <a:cs typeface="Lato" pitchFamily="34" charset="0"/>
                </a:rPr>
                <a:t>Description</a:t>
              </a:r>
              <a:endParaRPr lang="id-ID" sz="3200" b="1" dirty="0">
                <a:solidFill>
                  <a:schemeClr val="bg1"/>
                </a:solidFill>
                <a:latin typeface="Lato" pitchFamily="34" charset="0"/>
                <a:ea typeface="Lato" pitchFamily="34" charset="0"/>
                <a:cs typeface="Lato" pitchFamily="34" charset="0"/>
              </a:endParaRPr>
            </a:p>
          </p:txBody>
        </p:sp>
        <p:sp>
          <p:nvSpPr>
            <p:cNvPr id="141" name="TextBox 140"/>
            <p:cNvSpPr txBox="1"/>
            <p:nvPr/>
          </p:nvSpPr>
          <p:spPr>
            <a:xfrm>
              <a:off x="7899400" y="5597523"/>
              <a:ext cx="3613148"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42" name="Freeform 102"/>
            <p:cNvSpPr>
              <a:spLocks noEditPoints="1"/>
            </p:cNvSpPr>
            <p:nvPr/>
          </p:nvSpPr>
          <p:spPr bwMode="auto">
            <a:xfrm>
              <a:off x="9244756" y="3581400"/>
              <a:ext cx="964893" cy="892886"/>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45" name="TextBox 31"/>
          <p:cNvSpPr txBox="1">
            <a:spLocks noChangeArrowheads="1"/>
          </p:cNvSpPr>
          <p:nvPr/>
        </p:nvSpPr>
        <p:spPr bwMode="auto">
          <a:xfrm>
            <a:off x="7604124" y="9314434"/>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4"/>
                </a:solidFill>
                <a:latin typeface="Lato Black" pitchFamily="34" charset="0"/>
                <a:ea typeface="Lato Black" pitchFamily="34" charset="0"/>
                <a:cs typeface="Lato Black" pitchFamily="34" charset="0"/>
              </a:rPr>
              <a:t>System</a:t>
            </a:r>
          </a:p>
        </p:txBody>
      </p:sp>
      <p:sp>
        <p:nvSpPr>
          <p:cNvPr id="146" name="TextBox 145"/>
          <p:cNvSpPr txBox="1"/>
          <p:nvPr/>
        </p:nvSpPr>
        <p:spPr>
          <a:xfrm>
            <a:off x="7832724" y="10000984"/>
            <a:ext cx="3638752"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 Data analysis which summarizes.</a:t>
            </a:r>
          </a:p>
        </p:txBody>
      </p:sp>
      <p:grpSp>
        <p:nvGrpSpPr>
          <p:cNvPr id="147" name="กลุ่ม 146"/>
          <p:cNvGrpSpPr/>
          <p:nvPr/>
        </p:nvGrpSpPr>
        <p:grpSpPr>
          <a:xfrm>
            <a:off x="12136437" y="2992437"/>
            <a:ext cx="5359400" cy="6116637"/>
            <a:chOff x="12136437" y="2992437"/>
            <a:chExt cx="5359400" cy="6116637"/>
          </a:xfrm>
        </p:grpSpPr>
        <p:grpSp>
          <p:nvGrpSpPr>
            <p:cNvPr id="148" name="กลุ่ม 147"/>
            <p:cNvGrpSpPr/>
            <p:nvPr/>
          </p:nvGrpSpPr>
          <p:grpSpPr>
            <a:xfrm>
              <a:off x="12136437" y="2992437"/>
              <a:ext cx="5359400" cy="6116637"/>
              <a:chOff x="7197726" y="2576514"/>
              <a:chExt cx="5359400" cy="6116637"/>
            </a:xfrm>
          </p:grpSpPr>
          <p:sp>
            <p:nvSpPr>
              <p:cNvPr id="157" name="Freeform 6"/>
              <p:cNvSpPr>
                <a:spLocks/>
              </p:cNvSpPr>
              <p:nvPr/>
            </p:nvSpPr>
            <p:spPr bwMode="auto">
              <a:xfrm>
                <a:off x="7197726" y="2576514"/>
                <a:ext cx="5359400" cy="6116637"/>
              </a:xfrm>
              <a:custGeom>
                <a:avLst/>
                <a:gdLst>
                  <a:gd name="T0" fmla="*/ 240 w 290"/>
                  <a:gd name="T1" fmla="*/ 54 h 331"/>
                  <a:gd name="T2" fmla="*/ 54 w 290"/>
                  <a:gd name="T3" fmla="*/ 50 h 331"/>
                  <a:gd name="T4" fmla="*/ 50 w 290"/>
                  <a:gd name="T5" fmla="*/ 236 h 331"/>
                  <a:gd name="T6" fmla="*/ 140 w 290"/>
                  <a:gd name="T7" fmla="*/ 331 h 331"/>
                  <a:gd name="T8" fmla="*/ 235 w 290"/>
                  <a:gd name="T9" fmla="*/ 240 h 331"/>
                  <a:gd name="T10" fmla="*/ 240 w 290"/>
                  <a:gd name="T11" fmla="*/ 54 h 331"/>
                </a:gdLst>
                <a:ahLst/>
                <a:cxnLst>
                  <a:cxn ang="0">
                    <a:pos x="T0" y="T1"/>
                  </a:cxn>
                  <a:cxn ang="0">
                    <a:pos x="T2" y="T3"/>
                  </a:cxn>
                  <a:cxn ang="0">
                    <a:pos x="T4" y="T5"/>
                  </a:cxn>
                  <a:cxn ang="0">
                    <a:pos x="T6" y="T7"/>
                  </a:cxn>
                  <a:cxn ang="0">
                    <a:pos x="T8" y="T9"/>
                  </a:cxn>
                  <a:cxn ang="0">
                    <a:pos x="T10" y="T11"/>
                  </a:cxn>
                </a:cxnLst>
                <a:rect l="0" t="0" r="r" b="b"/>
                <a:pathLst>
                  <a:path w="290" h="331">
                    <a:moveTo>
                      <a:pt x="240" y="54"/>
                    </a:moveTo>
                    <a:cubicBezTo>
                      <a:pt x="189" y="2"/>
                      <a:pt x="106" y="0"/>
                      <a:pt x="54" y="50"/>
                    </a:cubicBezTo>
                    <a:cubicBezTo>
                      <a:pt x="2" y="100"/>
                      <a:pt x="0" y="183"/>
                      <a:pt x="50" y="236"/>
                    </a:cubicBezTo>
                    <a:cubicBezTo>
                      <a:pt x="140" y="331"/>
                      <a:pt x="140" y="331"/>
                      <a:pt x="140" y="331"/>
                    </a:cubicBezTo>
                    <a:cubicBezTo>
                      <a:pt x="235" y="240"/>
                      <a:pt x="235" y="240"/>
                      <a:pt x="235" y="240"/>
                    </a:cubicBezTo>
                    <a:cubicBezTo>
                      <a:pt x="288" y="190"/>
                      <a:pt x="290" y="107"/>
                      <a:pt x="240" y="5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58" name="Freeform 9"/>
              <p:cNvSpPr>
                <a:spLocks/>
              </p:cNvSpPr>
              <p:nvPr/>
            </p:nvSpPr>
            <p:spPr bwMode="auto">
              <a:xfrm>
                <a:off x="7954963" y="5033963"/>
                <a:ext cx="3881437" cy="1978025"/>
              </a:xfrm>
              <a:custGeom>
                <a:avLst/>
                <a:gdLst>
                  <a:gd name="T0" fmla="*/ 0 w 210"/>
                  <a:gd name="T1" fmla="*/ 0 h 107"/>
                  <a:gd name="T2" fmla="*/ 0 w 210"/>
                  <a:gd name="T3" fmla="*/ 1 h 107"/>
                  <a:gd name="T4" fmla="*/ 105 w 210"/>
                  <a:gd name="T5" fmla="*/ 107 h 107"/>
                  <a:gd name="T6" fmla="*/ 210 w 210"/>
                  <a:gd name="T7" fmla="*/ 1 h 107"/>
                  <a:gd name="T8" fmla="*/ 210 w 210"/>
                  <a:gd name="T9" fmla="*/ 0 h 107"/>
                  <a:gd name="T10" fmla="*/ 0 w 210"/>
                  <a:gd name="T11" fmla="*/ 0 h 107"/>
                </a:gdLst>
                <a:ahLst/>
                <a:cxnLst>
                  <a:cxn ang="0">
                    <a:pos x="T0" y="T1"/>
                  </a:cxn>
                  <a:cxn ang="0">
                    <a:pos x="T2" y="T3"/>
                  </a:cxn>
                  <a:cxn ang="0">
                    <a:pos x="T4" y="T5"/>
                  </a:cxn>
                  <a:cxn ang="0">
                    <a:pos x="T6" y="T7"/>
                  </a:cxn>
                  <a:cxn ang="0">
                    <a:pos x="T8" y="T9"/>
                  </a:cxn>
                  <a:cxn ang="0">
                    <a:pos x="T10" y="T11"/>
                  </a:cxn>
                </a:cxnLst>
                <a:rect l="0" t="0" r="r" b="b"/>
                <a:pathLst>
                  <a:path w="210" h="107">
                    <a:moveTo>
                      <a:pt x="0" y="0"/>
                    </a:moveTo>
                    <a:cubicBezTo>
                      <a:pt x="0" y="0"/>
                      <a:pt x="0" y="1"/>
                      <a:pt x="0" y="1"/>
                    </a:cubicBezTo>
                    <a:cubicBezTo>
                      <a:pt x="0" y="59"/>
                      <a:pt x="47" y="107"/>
                      <a:pt x="105" y="107"/>
                    </a:cubicBezTo>
                    <a:cubicBezTo>
                      <a:pt x="163" y="107"/>
                      <a:pt x="210" y="59"/>
                      <a:pt x="210" y="1"/>
                    </a:cubicBezTo>
                    <a:cubicBezTo>
                      <a:pt x="210" y="1"/>
                      <a:pt x="210" y="0"/>
                      <a:pt x="210"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49" name="TextBox 148"/>
            <p:cNvSpPr txBox="1"/>
            <p:nvPr/>
          </p:nvSpPr>
          <p:spPr bwMode="auto">
            <a:xfrm>
              <a:off x="13704482" y="4714299"/>
              <a:ext cx="2307042" cy="584775"/>
            </a:xfrm>
            <a:prstGeom prst="rect">
              <a:avLst/>
            </a:prstGeom>
            <a:noFill/>
          </p:spPr>
          <p:txBody>
            <a:bodyPr wrap="none">
              <a:spAutoFit/>
            </a:bodyPr>
            <a:lstStyle/>
            <a:p>
              <a:pPr algn="ctr" defTabSz="1828434" fontAlgn="auto">
                <a:spcBef>
                  <a:spcPts val="0"/>
                </a:spcBef>
                <a:spcAft>
                  <a:spcPts val="0"/>
                </a:spcAft>
                <a:defRPr/>
              </a:pPr>
              <a:r>
                <a:rPr lang="en-US" sz="3200" b="1" dirty="0">
                  <a:solidFill>
                    <a:schemeClr val="bg1"/>
                  </a:solidFill>
                  <a:latin typeface="Lato" pitchFamily="34" charset="0"/>
                  <a:ea typeface="Lato" pitchFamily="34" charset="0"/>
                  <a:cs typeface="Lato" pitchFamily="34" charset="0"/>
                </a:rPr>
                <a:t>Description</a:t>
              </a:r>
              <a:endParaRPr lang="id-ID" sz="3200" b="1" dirty="0">
                <a:solidFill>
                  <a:schemeClr val="bg1"/>
                </a:solidFill>
                <a:latin typeface="Lato" pitchFamily="34" charset="0"/>
                <a:ea typeface="Lato" pitchFamily="34" charset="0"/>
                <a:cs typeface="Lato" pitchFamily="34" charset="0"/>
              </a:endParaRPr>
            </a:p>
          </p:txBody>
        </p:sp>
        <p:sp>
          <p:nvSpPr>
            <p:cNvPr id="150" name="TextBox 149"/>
            <p:cNvSpPr txBox="1"/>
            <p:nvPr/>
          </p:nvSpPr>
          <p:spPr>
            <a:xfrm>
              <a:off x="13030200" y="5597523"/>
              <a:ext cx="3613148"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151" name="กลุ่ม 150"/>
            <p:cNvGrpSpPr/>
            <p:nvPr/>
          </p:nvGrpSpPr>
          <p:grpSpPr>
            <a:xfrm>
              <a:off x="14339739" y="3581400"/>
              <a:ext cx="1022498" cy="952892"/>
              <a:chOff x="17657763" y="3349461"/>
              <a:chExt cx="676275" cy="630238"/>
            </a:xfrm>
            <a:solidFill>
              <a:schemeClr val="bg1"/>
            </a:solidFill>
          </p:grpSpPr>
          <p:sp>
            <p:nvSpPr>
              <p:cNvPr id="152" name="Freeform 34"/>
              <p:cNvSpPr>
                <a:spLocks noEditPoints="1"/>
              </p:cNvSpPr>
              <p:nvPr/>
            </p:nvSpPr>
            <p:spPr bwMode="auto">
              <a:xfrm>
                <a:off x="17657763" y="3349461"/>
                <a:ext cx="676275" cy="630238"/>
              </a:xfrm>
              <a:custGeom>
                <a:avLst/>
                <a:gdLst>
                  <a:gd name="T0" fmla="*/ 38 w 71"/>
                  <a:gd name="T1" fmla="*/ 0 h 66"/>
                  <a:gd name="T2" fmla="*/ 5 w 71"/>
                  <a:gd name="T3" fmla="*/ 33 h 66"/>
                  <a:gd name="T4" fmla="*/ 9 w 71"/>
                  <a:gd name="T5" fmla="*/ 50 h 66"/>
                  <a:gd name="T6" fmla="*/ 1 w 71"/>
                  <a:gd name="T7" fmla="*/ 64 h 66"/>
                  <a:gd name="T8" fmla="*/ 1 w 71"/>
                  <a:gd name="T9" fmla="*/ 65 h 66"/>
                  <a:gd name="T10" fmla="*/ 2 w 71"/>
                  <a:gd name="T11" fmla="*/ 66 h 66"/>
                  <a:gd name="T12" fmla="*/ 2 w 71"/>
                  <a:gd name="T13" fmla="*/ 66 h 66"/>
                  <a:gd name="T14" fmla="*/ 21 w 71"/>
                  <a:gd name="T15" fmla="*/ 62 h 66"/>
                  <a:gd name="T16" fmla="*/ 38 w 71"/>
                  <a:gd name="T17" fmla="*/ 66 h 66"/>
                  <a:gd name="T18" fmla="*/ 71 w 71"/>
                  <a:gd name="T19" fmla="*/ 33 h 66"/>
                  <a:gd name="T20" fmla="*/ 38 w 71"/>
                  <a:gd name="T21" fmla="*/ 0 h 66"/>
                  <a:gd name="T22" fmla="*/ 38 w 71"/>
                  <a:gd name="T23" fmla="*/ 64 h 66"/>
                  <a:gd name="T24" fmla="*/ 22 w 71"/>
                  <a:gd name="T25" fmla="*/ 59 h 66"/>
                  <a:gd name="T26" fmla="*/ 21 w 71"/>
                  <a:gd name="T27" fmla="*/ 59 h 66"/>
                  <a:gd name="T28" fmla="*/ 5 w 71"/>
                  <a:gd name="T29" fmla="*/ 62 h 66"/>
                  <a:gd name="T30" fmla="*/ 12 w 71"/>
                  <a:gd name="T31" fmla="*/ 51 h 66"/>
                  <a:gd name="T32" fmla="*/ 12 w 71"/>
                  <a:gd name="T33" fmla="*/ 51 h 66"/>
                  <a:gd name="T34" fmla="*/ 12 w 71"/>
                  <a:gd name="T35" fmla="*/ 51 h 66"/>
                  <a:gd name="T36" fmla="*/ 12 w 71"/>
                  <a:gd name="T37" fmla="*/ 51 h 66"/>
                  <a:gd name="T38" fmla="*/ 12 w 71"/>
                  <a:gd name="T39" fmla="*/ 51 h 66"/>
                  <a:gd name="T40" fmla="*/ 12 w 71"/>
                  <a:gd name="T41" fmla="*/ 50 h 66"/>
                  <a:gd name="T42" fmla="*/ 12 w 71"/>
                  <a:gd name="T43" fmla="*/ 50 h 66"/>
                  <a:gd name="T44" fmla="*/ 12 w 71"/>
                  <a:gd name="T45" fmla="*/ 50 h 66"/>
                  <a:gd name="T46" fmla="*/ 12 w 71"/>
                  <a:gd name="T47" fmla="*/ 50 h 66"/>
                  <a:gd name="T48" fmla="*/ 7 w 71"/>
                  <a:gd name="T49" fmla="*/ 33 h 66"/>
                  <a:gd name="T50" fmla="*/ 38 w 71"/>
                  <a:gd name="T51" fmla="*/ 2 h 66"/>
                  <a:gd name="T52" fmla="*/ 69 w 71"/>
                  <a:gd name="T53" fmla="*/ 33 h 66"/>
                  <a:gd name="T54" fmla="*/ 38 w 71"/>
                  <a:gd name="T55"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6">
                    <a:moveTo>
                      <a:pt x="38" y="0"/>
                    </a:moveTo>
                    <a:cubicBezTo>
                      <a:pt x="20" y="0"/>
                      <a:pt x="5" y="15"/>
                      <a:pt x="5" y="33"/>
                    </a:cubicBezTo>
                    <a:cubicBezTo>
                      <a:pt x="5" y="39"/>
                      <a:pt x="6" y="45"/>
                      <a:pt x="9" y="50"/>
                    </a:cubicBezTo>
                    <a:cubicBezTo>
                      <a:pt x="1" y="64"/>
                      <a:pt x="1" y="64"/>
                      <a:pt x="1" y="64"/>
                    </a:cubicBezTo>
                    <a:cubicBezTo>
                      <a:pt x="0" y="64"/>
                      <a:pt x="0" y="65"/>
                      <a:pt x="1" y="65"/>
                    </a:cubicBezTo>
                    <a:cubicBezTo>
                      <a:pt x="1" y="66"/>
                      <a:pt x="1" y="66"/>
                      <a:pt x="2" y="66"/>
                    </a:cubicBezTo>
                    <a:cubicBezTo>
                      <a:pt x="2" y="66"/>
                      <a:pt x="2" y="66"/>
                      <a:pt x="2" y="66"/>
                    </a:cubicBezTo>
                    <a:cubicBezTo>
                      <a:pt x="21" y="62"/>
                      <a:pt x="21" y="62"/>
                      <a:pt x="21" y="62"/>
                    </a:cubicBezTo>
                    <a:cubicBezTo>
                      <a:pt x="26" y="65"/>
                      <a:pt x="32" y="66"/>
                      <a:pt x="38" y="66"/>
                    </a:cubicBezTo>
                    <a:cubicBezTo>
                      <a:pt x="56" y="66"/>
                      <a:pt x="71" y="51"/>
                      <a:pt x="71" y="33"/>
                    </a:cubicBezTo>
                    <a:cubicBezTo>
                      <a:pt x="71" y="15"/>
                      <a:pt x="56" y="0"/>
                      <a:pt x="38" y="0"/>
                    </a:cubicBezTo>
                    <a:close/>
                    <a:moveTo>
                      <a:pt x="38" y="64"/>
                    </a:moveTo>
                    <a:cubicBezTo>
                      <a:pt x="32" y="64"/>
                      <a:pt x="27" y="62"/>
                      <a:pt x="22" y="59"/>
                    </a:cubicBezTo>
                    <a:cubicBezTo>
                      <a:pt x="22" y="59"/>
                      <a:pt x="21" y="59"/>
                      <a:pt x="21" y="59"/>
                    </a:cubicBezTo>
                    <a:cubicBezTo>
                      <a:pt x="5" y="62"/>
                      <a:pt x="5" y="62"/>
                      <a:pt x="5" y="62"/>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0"/>
                      <a:pt x="12" y="50"/>
                    </a:cubicBezTo>
                    <a:cubicBezTo>
                      <a:pt x="12" y="50"/>
                      <a:pt x="12" y="50"/>
                      <a:pt x="12" y="50"/>
                    </a:cubicBezTo>
                    <a:cubicBezTo>
                      <a:pt x="12" y="50"/>
                      <a:pt x="12" y="50"/>
                      <a:pt x="12" y="50"/>
                    </a:cubicBezTo>
                    <a:cubicBezTo>
                      <a:pt x="12" y="50"/>
                      <a:pt x="12" y="50"/>
                      <a:pt x="12" y="50"/>
                    </a:cubicBezTo>
                    <a:cubicBezTo>
                      <a:pt x="9" y="45"/>
                      <a:pt x="7" y="39"/>
                      <a:pt x="7" y="33"/>
                    </a:cubicBezTo>
                    <a:cubicBezTo>
                      <a:pt x="7" y="16"/>
                      <a:pt x="21" y="2"/>
                      <a:pt x="38" y="2"/>
                    </a:cubicBezTo>
                    <a:cubicBezTo>
                      <a:pt x="55" y="2"/>
                      <a:pt x="69" y="16"/>
                      <a:pt x="69" y="33"/>
                    </a:cubicBezTo>
                    <a:cubicBezTo>
                      <a:pt x="69" y="50"/>
                      <a:pt x="55" y="64"/>
                      <a:pt x="3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3" name="Freeform 35"/>
              <p:cNvSpPr>
                <a:spLocks/>
              </p:cNvSpPr>
              <p:nvPr/>
            </p:nvSpPr>
            <p:spPr bwMode="auto">
              <a:xfrm>
                <a:off x="17857788" y="3549486"/>
                <a:ext cx="333375" cy="19050"/>
              </a:xfrm>
              <a:custGeom>
                <a:avLst/>
                <a:gdLst>
                  <a:gd name="T0" fmla="*/ 2 w 35"/>
                  <a:gd name="T1" fmla="*/ 2 h 2"/>
                  <a:gd name="T2" fmla="*/ 33 w 35"/>
                  <a:gd name="T3" fmla="*/ 2 h 2"/>
                  <a:gd name="T4" fmla="*/ 35 w 35"/>
                  <a:gd name="T5" fmla="*/ 1 h 2"/>
                  <a:gd name="T6" fmla="*/ 33 w 35"/>
                  <a:gd name="T7" fmla="*/ 0 h 2"/>
                  <a:gd name="T8" fmla="*/ 2 w 35"/>
                  <a:gd name="T9" fmla="*/ 0 h 2"/>
                  <a:gd name="T10" fmla="*/ 0 w 35"/>
                  <a:gd name="T11" fmla="*/ 1 h 2"/>
                  <a:gd name="T12" fmla="*/ 2 w 3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5" h="2">
                    <a:moveTo>
                      <a:pt x="2" y="2"/>
                    </a:moveTo>
                    <a:cubicBezTo>
                      <a:pt x="33" y="2"/>
                      <a:pt x="33" y="2"/>
                      <a:pt x="33" y="2"/>
                    </a:cubicBezTo>
                    <a:cubicBezTo>
                      <a:pt x="34" y="2"/>
                      <a:pt x="35" y="2"/>
                      <a:pt x="35" y="1"/>
                    </a:cubicBezTo>
                    <a:cubicBezTo>
                      <a:pt x="35" y="0"/>
                      <a:pt x="34" y="0"/>
                      <a:pt x="33" y="0"/>
                    </a:cubicBezTo>
                    <a:cubicBezTo>
                      <a:pt x="2" y="0"/>
                      <a:pt x="2" y="0"/>
                      <a:pt x="2" y="0"/>
                    </a:cubicBezTo>
                    <a:cubicBezTo>
                      <a:pt x="1" y="0"/>
                      <a:pt x="0" y="0"/>
                      <a:pt x="0" y="1"/>
                    </a:cubicBezTo>
                    <a:cubicBezTo>
                      <a:pt x="0"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36"/>
              <p:cNvSpPr>
                <a:spLocks/>
              </p:cNvSpPr>
              <p:nvPr/>
            </p:nvSpPr>
            <p:spPr bwMode="auto">
              <a:xfrm>
                <a:off x="17857788" y="36161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Freeform 37"/>
              <p:cNvSpPr>
                <a:spLocks/>
              </p:cNvSpPr>
              <p:nvPr/>
            </p:nvSpPr>
            <p:spPr bwMode="auto">
              <a:xfrm>
                <a:off x="17857788" y="36923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Freeform 38"/>
              <p:cNvSpPr>
                <a:spLocks/>
              </p:cNvSpPr>
              <p:nvPr/>
            </p:nvSpPr>
            <p:spPr bwMode="auto">
              <a:xfrm>
                <a:off x="17857788" y="3760624"/>
                <a:ext cx="333375" cy="28575"/>
              </a:xfrm>
              <a:custGeom>
                <a:avLst/>
                <a:gdLst>
                  <a:gd name="T0" fmla="*/ 2 w 35"/>
                  <a:gd name="T1" fmla="*/ 3 h 3"/>
                  <a:gd name="T2" fmla="*/ 33 w 35"/>
                  <a:gd name="T3" fmla="*/ 3 h 3"/>
                  <a:gd name="T4" fmla="*/ 35 w 35"/>
                  <a:gd name="T5" fmla="*/ 2 h 3"/>
                  <a:gd name="T6" fmla="*/ 33 w 35"/>
                  <a:gd name="T7" fmla="*/ 0 h 3"/>
                  <a:gd name="T8" fmla="*/ 2 w 35"/>
                  <a:gd name="T9" fmla="*/ 0 h 3"/>
                  <a:gd name="T10" fmla="*/ 0 w 35"/>
                  <a:gd name="T11" fmla="*/ 2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2"/>
                    </a:cubicBezTo>
                    <a:cubicBezTo>
                      <a:pt x="35" y="1"/>
                      <a:pt x="34" y="0"/>
                      <a:pt x="33" y="0"/>
                    </a:cubicBezTo>
                    <a:cubicBezTo>
                      <a:pt x="2" y="0"/>
                      <a:pt x="2" y="0"/>
                      <a:pt x="2" y="0"/>
                    </a:cubicBezTo>
                    <a:cubicBezTo>
                      <a:pt x="1" y="0"/>
                      <a:pt x="0" y="1"/>
                      <a:pt x="0" y="2"/>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59" name="TextBox 31"/>
          <p:cNvSpPr txBox="1">
            <a:spLocks noChangeArrowheads="1"/>
          </p:cNvSpPr>
          <p:nvPr/>
        </p:nvSpPr>
        <p:spPr bwMode="auto">
          <a:xfrm>
            <a:off x="12734924" y="9314434"/>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3"/>
                </a:solidFill>
                <a:latin typeface="Lato Black" pitchFamily="34" charset="0"/>
                <a:ea typeface="Lato Black" pitchFamily="34" charset="0"/>
                <a:cs typeface="Lato Black" pitchFamily="34" charset="0"/>
              </a:rPr>
              <a:t>Analysis</a:t>
            </a:r>
          </a:p>
        </p:txBody>
      </p:sp>
      <p:sp>
        <p:nvSpPr>
          <p:cNvPr id="161" name="TextBox 160"/>
          <p:cNvSpPr txBox="1"/>
          <p:nvPr/>
        </p:nvSpPr>
        <p:spPr>
          <a:xfrm>
            <a:off x="12963524" y="10000984"/>
            <a:ext cx="3638752"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 Data analysis which summarizes.</a:t>
            </a:r>
          </a:p>
        </p:txBody>
      </p:sp>
      <p:grpSp>
        <p:nvGrpSpPr>
          <p:cNvPr id="164" name="กลุ่ม 163"/>
          <p:cNvGrpSpPr/>
          <p:nvPr/>
        </p:nvGrpSpPr>
        <p:grpSpPr>
          <a:xfrm>
            <a:off x="17165637" y="3013074"/>
            <a:ext cx="5359400" cy="6116637"/>
            <a:chOff x="17165637" y="3013074"/>
            <a:chExt cx="5359400" cy="6116637"/>
          </a:xfrm>
        </p:grpSpPr>
        <p:grpSp>
          <p:nvGrpSpPr>
            <p:cNvPr id="165" name="กลุ่ม 164"/>
            <p:cNvGrpSpPr/>
            <p:nvPr/>
          </p:nvGrpSpPr>
          <p:grpSpPr>
            <a:xfrm>
              <a:off x="17165637" y="3013074"/>
              <a:ext cx="5359400" cy="6116637"/>
              <a:chOff x="7197726" y="2576514"/>
              <a:chExt cx="5359400" cy="6116637"/>
            </a:xfrm>
          </p:grpSpPr>
          <p:sp>
            <p:nvSpPr>
              <p:cNvPr id="204" name="Freeform 6"/>
              <p:cNvSpPr>
                <a:spLocks/>
              </p:cNvSpPr>
              <p:nvPr/>
            </p:nvSpPr>
            <p:spPr bwMode="auto">
              <a:xfrm>
                <a:off x="7197726" y="2576514"/>
                <a:ext cx="5359400" cy="6116637"/>
              </a:xfrm>
              <a:custGeom>
                <a:avLst/>
                <a:gdLst>
                  <a:gd name="T0" fmla="*/ 240 w 290"/>
                  <a:gd name="T1" fmla="*/ 54 h 331"/>
                  <a:gd name="T2" fmla="*/ 54 w 290"/>
                  <a:gd name="T3" fmla="*/ 50 h 331"/>
                  <a:gd name="T4" fmla="*/ 50 w 290"/>
                  <a:gd name="T5" fmla="*/ 236 h 331"/>
                  <a:gd name="T6" fmla="*/ 140 w 290"/>
                  <a:gd name="T7" fmla="*/ 331 h 331"/>
                  <a:gd name="T8" fmla="*/ 235 w 290"/>
                  <a:gd name="T9" fmla="*/ 240 h 331"/>
                  <a:gd name="T10" fmla="*/ 240 w 290"/>
                  <a:gd name="T11" fmla="*/ 54 h 331"/>
                </a:gdLst>
                <a:ahLst/>
                <a:cxnLst>
                  <a:cxn ang="0">
                    <a:pos x="T0" y="T1"/>
                  </a:cxn>
                  <a:cxn ang="0">
                    <a:pos x="T2" y="T3"/>
                  </a:cxn>
                  <a:cxn ang="0">
                    <a:pos x="T4" y="T5"/>
                  </a:cxn>
                  <a:cxn ang="0">
                    <a:pos x="T6" y="T7"/>
                  </a:cxn>
                  <a:cxn ang="0">
                    <a:pos x="T8" y="T9"/>
                  </a:cxn>
                  <a:cxn ang="0">
                    <a:pos x="T10" y="T11"/>
                  </a:cxn>
                </a:cxnLst>
                <a:rect l="0" t="0" r="r" b="b"/>
                <a:pathLst>
                  <a:path w="290" h="331">
                    <a:moveTo>
                      <a:pt x="240" y="54"/>
                    </a:moveTo>
                    <a:cubicBezTo>
                      <a:pt x="189" y="2"/>
                      <a:pt x="106" y="0"/>
                      <a:pt x="54" y="50"/>
                    </a:cubicBezTo>
                    <a:cubicBezTo>
                      <a:pt x="2" y="100"/>
                      <a:pt x="0" y="183"/>
                      <a:pt x="50" y="236"/>
                    </a:cubicBezTo>
                    <a:cubicBezTo>
                      <a:pt x="140" y="331"/>
                      <a:pt x="140" y="331"/>
                      <a:pt x="140" y="331"/>
                    </a:cubicBezTo>
                    <a:cubicBezTo>
                      <a:pt x="235" y="240"/>
                      <a:pt x="235" y="240"/>
                      <a:pt x="235" y="240"/>
                    </a:cubicBezTo>
                    <a:cubicBezTo>
                      <a:pt x="288" y="190"/>
                      <a:pt x="290" y="107"/>
                      <a:pt x="240" y="5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05" name="Freeform 9"/>
              <p:cNvSpPr>
                <a:spLocks/>
              </p:cNvSpPr>
              <p:nvPr/>
            </p:nvSpPr>
            <p:spPr bwMode="auto">
              <a:xfrm>
                <a:off x="7954963" y="5033963"/>
                <a:ext cx="3881437" cy="1978025"/>
              </a:xfrm>
              <a:custGeom>
                <a:avLst/>
                <a:gdLst>
                  <a:gd name="T0" fmla="*/ 0 w 210"/>
                  <a:gd name="T1" fmla="*/ 0 h 107"/>
                  <a:gd name="T2" fmla="*/ 0 w 210"/>
                  <a:gd name="T3" fmla="*/ 1 h 107"/>
                  <a:gd name="T4" fmla="*/ 105 w 210"/>
                  <a:gd name="T5" fmla="*/ 107 h 107"/>
                  <a:gd name="T6" fmla="*/ 210 w 210"/>
                  <a:gd name="T7" fmla="*/ 1 h 107"/>
                  <a:gd name="T8" fmla="*/ 210 w 210"/>
                  <a:gd name="T9" fmla="*/ 0 h 107"/>
                  <a:gd name="T10" fmla="*/ 0 w 210"/>
                  <a:gd name="T11" fmla="*/ 0 h 107"/>
                </a:gdLst>
                <a:ahLst/>
                <a:cxnLst>
                  <a:cxn ang="0">
                    <a:pos x="T0" y="T1"/>
                  </a:cxn>
                  <a:cxn ang="0">
                    <a:pos x="T2" y="T3"/>
                  </a:cxn>
                  <a:cxn ang="0">
                    <a:pos x="T4" y="T5"/>
                  </a:cxn>
                  <a:cxn ang="0">
                    <a:pos x="T6" y="T7"/>
                  </a:cxn>
                  <a:cxn ang="0">
                    <a:pos x="T8" y="T9"/>
                  </a:cxn>
                  <a:cxn ang="0">
                    <a:pos x="T10" y="T11"/>
                  </a:cxn>
                </a:cxnLst>
                <a:rect l="0" t="0" r="r" b="b"/>
                <a:pathLst>
                  <a:path w="210" h="107">
                    <a:moveTo>
                      <a:pt x="0" y="0"/>
                    </a:moveTo>
                    <a:cubicBezTo>
                      <a:pt x="0" y="0"/>
                      <a:pt x="0" y="1"/>
                      <a:pt x="0" y="1"/>
                    </a:cubicBezTo>
                    <a:cubicBezTo>
                      <a:pt x="0" y="59"/>
                      <a:pt x="47" y="107"/>
                      <a:pt x="105" y="107"/>
                    </a:cubicBezTo>
                    <a:cubicBezTo>
                      <a:pt x="163" y="107"/>
                      <a:pt x="210" y="59"/>
                      <a:pt x="210" y="1"/>
                    </a:cubicBezTo>
                    <a:cubicBezTo>
                      <a:pt x="210" y="1"/>
                      <a:pt x="210" y="0"/>
                      <a:pt x="210"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66" name="TextBox 165"/>
            <p:cNvSpPr txBox="1"/>
            <p:nvPr/>
          </p:nvSpPr>
          <p:spPr bwMode="auto">
            <a:xfrm>
              <a:off x="18733682" y="4734936"/>
              <a:ext cx="2307042" cy="584775"/>
            </a:xfrm>
            <a:prstGeom prst="rect">
              <a:avLst/>
            </a:prstGeom>
            <a:noFill/>
          </p:spPr>
          <p:txBody>
            <a:bodyPr wrap="none">
              <a:spAutoFit/>
            </a:bodyPr>
            <a:lstStyle/>
            <a:p>
              <a:pPr algn="ctr" defTabSz="1828434" fontAlgn="auto">
                <a:spcBef>
                  <a:spcPts val="0"/>
                </a:spcBef>
                <a:spcAft>
                  <a:spcPts val="0"/>
                </a:spcAft>
                <a:defRPr/>
              </a:pPr>
              <a:r>
                <a:rPr lang="en-US" sz="3200" b="1" dirty="0">
                  <a:solidFill>
                    <a:schemeClr val="bg1"/>
                  </a:solidFill>
                  <a:latin typeface="Lato" pitchFamily="34" charset="0"/>
                  <a:ea typeface="Lato" pitchFamily="34" charset="0"/>
                  <a:cs typeface="Lato" pitchFamily="34" charset="0"/>
                </a:rPr>
                <a:t>Description</a:t>
              </a:r>
              <a:endParaRPr lang="id-ID" sz="3200" b="1" dirty="0">
                <a:solidFill>
                  <a:schemeClr val="bg1"/>
                </a:solidFill>
                <a:latin typeface="Lato" pitchFamily="34" charset="0"/>
                <a:ea typeface="Lato" pitchFamily="34" charset="0"/>
                <a:cs typeface="Lato" pitchFamily="34" charset="0"/>
              </a:endParaRPr>
            </a:p>
          </p:txBody>
        </p:sp>
        <p:sp>
          <p:nvSpPr>
            <p:cNvPr id="199" name="TextBox 198"/>
            <p:cNvSpPr txBox="1"/>
            <p:nvPr/>
          </p:nvSpPr>
          <p:spPr>
            <a:xfrm>
              <a:off x="18059400" y="5618160"/>
              <a:ext cx="3613148"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200" name="กลุ่ม 199"/>
            <p:cNvGrpSpPr/>
            <p:nvPr/>
          </p:nvGrpSpPr>
          <p:grpSpPr>
            <a:xfrm>
              <a:off x="19324637" y="3629316"/>
              <a:ext cx="1051301" cy="866484"/>
              <a:chOff x="18196309" y="11572820"/>
              <a:chExt cx="695325" cy="573088"/>
            </a:xfrm>
            <a:solidFill>
              <a:schemeClr val="bg1"/>
            </a:solidFill>
          </p:grpSpPr>
          <p:sp>
            <p:nvSpPr>
              <p:cNvPr id="201" name="Freeform 195"/>
              <p:cNvSpPr>
                <a:spLocks noEditPoints="1"/>
              </p:cNvSpPr>
              <p:nvPr/>
            </p:nvSpPr>
            <p:spPr bwMode="auto">
              <a:xfrm>
                <a:off x="18196309" y="11572820"/>
                <a:ext cx="695325" cy="573088"/>
              </a:xfrm>
              <a:custGeom>
                <a:avLst/>
                <a:gdLst>
                  <a:gd name="T0" fmla="*/ 67 w 73"/>
                  <a:gd name="T1" fmla="*/ 11 h 60"/>
                  <a:gd name="T2" fmla="*/ 51 w 73"/>
                  <a:gd name="T3" fmla="*/ 11 h 60"/>
                  <a:gd name="T4" fmla="*/ 51 w 73"/>
                  <a:gd name="T5" fmla="*/ 8 h 60"/>
                  <a:gd name="T6" fmla="*/ 43 w 73"/>
                  <a:gd name="T7" fmla="*/ 0 h 60"/>
                  <a:gd name="T8" fmla="*/ 30 w 73"/>
                  <a:gd name="T9" fmla="*/ 0 h 60"/>
                  <a:gd name="T10" fmla="*/ 22 w 73"/>
                  <a:gd name="T11" fmla="*/ 8 h 60"/>
                  <a:gd name="T12" fmla="*/ 22 w 73"/>
                  <a:gd name="T13" fmla="*/ 11 h 60"/>
                  <a:gd name="T14" fmla="*/ 6 w 73"/>
                  <a:gd name="T15" fmla="*/ 11 h 60"/>
                  <a:gd name="T16" fmla="*/ 0 w 73"/>
                  <a:gd name="T17" fmla="*/ 17 h 60"/>
                  <a:gd name="T18" fmla="*/ 0 w 73"/>
                  <a:gd name="T19" fmla="*/ 29 h 60"/>
                  <a:gd name="T20" fmla="*/ 0 w 73"/>
                  <a:gd name="T21" fmla="*/ 54 h 60"/>
                  <a:gd name="T22" fmla="*/ 6 w 73"/>
                  <a:gd name="T23" fmla="*/ 60 h 60"/>
                  <a:gd name="T24" fmla="*/ 67 w 73"/>
                  <a:gd name="T25" fmla="*/ 60 h 60"/>
                  <a:gd name="T26" fmla="*/ 73 w 73"/>
                  <a:gd name="T27" fmla="*/ 54 h 60"/>
                  <a:gd name="T28" fmla="*/ 73 w 73"/>
                  <a:gd name="T29" fmla="*/ 29 h 60"/>
                  <a:gd name="T30" fmla="*/ 73 w 73"/>
                  <a:gd name="T31" fmla="*/ 17 h 60"/>
                  <a:gd name="T32" fmla="*/ 67 w 73"/>
                  <a:gd name="T33" fmla="*/ 11 h 60"/>
                  <a:gd name="T34" fmla="*/ 26 w 73"/>
                  <a:gd name="T35" fmla="*/ 8 h 60"/>
                  <a:gd name="T36" fmla="*/ 30 w 73"/>
                  <a:gd name="T37" fmla="*/ 4 h 60"/>
                  <a:gd name="T38" fmla="*/ 43 w 73"/>
                  <a:gd name="T39" fmla="*/ 4 h 60"/>
                  <a:gd name="T40" fmla="*/ 47 w 73"/>
                  <a:gd name="T41" fmla="*/ 8 h 60"/>
                  <a:gd name="T42" fmla="*/ 47 w 73"/>
                  <a:gd name="T43" fmla="*/ 11 h 60"/>
                  <a:gd name="T44" fmla="*/ 26 w 73"/>
                  <a:gd name="T45" fmla="*/ 11 h 60"/>
                  <a:gd name="T46" fmla="*/ 26 w 73"/>
                  <a:gd name="T47" fmla="*/ 8 h 60"/>
                  <a:gd name="T48" fmla="*/ 70 w 73"/>
                  <a:gd name="T49" fmla="*/ 54 h 60"/>
                  <a:gd name="T50" fmla="*/ 67 w 73"/>
                  <a:gd name="T51" fmla="*/ 56 h 60"/>
                  <a:gd name="T52" fmla="*/ 6 w 73"/>
                  <a:gd name="T53" fmla="*/ 56 h 60"/>
                  <a:gd name="T54" fmla="*/ 3 w 73"/>
                  <a:gd name="T55" fmla="*/ 54 h 60"/>
                  <a:gd name="T56" fmla="*/ 3 w 73"/>
                  <a:gd name="T57" fmla="*/ 31 h 60"/>
                  <a:gd name="T58" fmla="*/ 70 w 73"/>
                  <a:gd name="T59" fmla="*/ 31 h 60"/>
                  <a:gd name="T60" fmla="*/ 70 w 73"/>
                  <a:gd name="T61" fmla="*/ 54 h 60"/>
                  <a:gd name="T62" fmla="*/ 70 w 73"/>
                  <a:gd name="T63" fmla="*/ 27 h 60"/>
                  <a:gd name="T64" fmla="*/ 3 w 73"/>
                  <a:gd name="T65" fmla="*/ 27 h 60"/>
                  <a:gd name="T66" fmla="*/ 3 w 73"/>
                  <a:gd name="T67" fmla="*/ 17 h 60"/>
                  <a:gd name="T68" fmla="*/ 6 w 73"/>
                  <a:gd name="T69" fmla="*/ 14 h 60"/>
                  <a:gd name="T70" fmla="*/ 67 w 73"/>
                  <a:gd name="T71" fmla="*/ 14 h 60"/>
                  <a:gd name="T72" fmla="*/ 70 w 73"/>
                  <a:gd name="T73" fmla="*/ 17 h 60"/>
                  <a:gd name="T74" fmla="*/ 70 w 73"/>
                  <a:gd name="T75"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60">
                    <a:moveTo>
                      <a:pt x="67" y="11"/>
                    </a:moveTo>
                    <a:cubicBezTo>
                      <a:pt x="51" y="11"/>
                      <a:pt x="51" y="11"/>
                      <a:pt x="51" y="11"/>
                    </a:cubicBezTo>
                    <a:cubicBezTo>
                      <a:pt x="51" y="8"/>
                      <a:pt x="51" y="8"/>
                      <a:pt x="51" y="8"/>
                    </a:cubicBezTo>
                    <a:cubicBezTo>
                      <a:pt x="51" y="4"/>
                      <a:pt x="47" y="0"/>
                      <a:pt x="43" y="0"/>
                    </a:cubicBezTo>
                    <a:cubicBezTo>
                      <a:pt x="30" y="0"/>
                      <a:pt x="30" y="0"/>
                      <a:pt x="30" y="0"/>
                    </a:cubicBezTo>
                    <a:cubicBezTo>
                      <a:pt x="26" y="0"/>
                      <a:pt x="22" y="4"/>
                      <a:pt x="22" y="8"/>
                    </a:cubicBezTo>
                    <a:cubicBezTo>
                      <a:pt x="22" y="11"/>
                      <a:pt x="22" y="11"/>
                      <a:pt x="22" y="11"/>
                    </a:cubicBezTo>
                    <a:cubicBezTo>
                      <a:pt x="6" y="11"/>
                      <a:pt x="6" y="11"/>
                      <a:pt x="6" y="11"/>
                    </a:cubicBezTo>
                    <a:cubicBezTo>
                      <a:pt x="3" y="11"/>
                      <a:pt x="0" y="13"/>
                      <a:pt x="0" y="17"/>
                    </a:cubicBezTo>
                    <a:cubicBezTo>
                      <a:pt x="0" y="29"/>
                      <a:pt x="0" y="29"/>
                      <a:pt x="0" y="29"/>
                    </a:cubicBezTo>
                    <a:cubicBezTo>
                      <a:pt x="0" y="54"/>
                      <a:pt x="0" y="54"/>
                      <a:pt x="0" y="54"/>
                    </a:cubicBezTo>
                    <a:cubicBezTo>
                      <a:pt x="0" y="57"/>
                      <a:pt x="3" y="60"/>
                      <a:pt x="6" y="60"/>
                    </a:cubicBezTo>
                    <a:cubicBezTo>
                      <a:pt x="67" y="60"/>
                      <a:pt x="67" y="60"/>
                      <a:pt x="67" y="60"/>
                    </a:cubicBezTo>
                    <a:cubicBezTo>
                      <a:pt x="70" y="60"/>
                      <a:pt x="73" y="57"/>
                      <a:pt x="73" y="54"/>
                    </a:cubicBezTo>
                    <a:cubicBezTo>
                      <a:pt x="73" y="29"/>
                      <a:pt x="73" y="29"/>
                      <a:pt x="73" y="29"/>
                    </a:cubicBezTo>
                    <a:cubicBezTo>
                      <a:pt x="73" y="17"/>
                      <a:pt x="73" y="17"/>
                      <a:pt x="73" y="17"/>
                    </a:cubicBezTo>
                    <a:cubicBezTo>
                      <a:pt x="73" y="13"/>
                      <a:pt x="70" y="11"/>
                      <a:pt x="67" y="11"/>
                    </a:cubicBezTo>
                    <a:close/>
                    <a:moveTo>
                      <a:pt x="26" y="8"/>
                    </a:moveTo>
                    <a:cubicBezTo>
                      <a:pt x="26" y="6"/>
                      <a:pt x="28" y="4"/>
                      <a:pt x="30" y="4"/>
                    </a:cubicBezTo>
                    <a:cubicBezTo>
                      <a:pt x="43" y="4"/>
                      <a:pt x="43" y="4"/>
                      <a:pt x="43" y="4"/>
                    </a:cubicBezTo>
                    <a:cubicBezTo>
                      <a:pt x="45" y="4"/>
                      <a:pt x="47" y="6"/>
                      <a:pt x="47" y="8"/>
                    </a:cubicBezTo>
                    <a:cubicBezTo>
                      <a:pt x="47" y="11"/>
                      <a:pt x="47" y="11"/>
                      <a:pt x="47" y="11"/>
                    </a:cubicBezTo>
                    <a:cubicBezTo>
                      <a:pt x="26" y="11"/>
                      <a:pt x="26" y="11"/>
                      <a:pt x="26" y="11"/>
                    </a:cubicBezTo>
                    <a:lnTo>
                      <a:pt x="26" y="8"/>
                    </a:lnTo>
                    <a:close/>
                    <a:moveTo>
                      <a:pt x="70" y="54"/>
                    </a:moveTo>
                    <a:cubicBezTo>
                      <a:pt x="70" y="55"/>
                      <a:pt x="68" y="56"/>
                      <a:pt x="67" y="56"/>
                    </a:cubicBezTo>
                    <a:cubicBezTo>
                      <a:pt x="6" y="56"/>
                      <a:pt x="6" y="56"/>
                      <a:pt x="6" y="56"/>
                    </a:cubicBezTo>
                    <a:cubicBezTo>
                      <a:pt x="5" y="56"/>
                      <a:pt x="3" y="55"/>
                      <a:pt x="3" y="54"/>
                    </a:cubicBezTo>
                    <a:cubicBezTo>
                      <a:pt x="3" y="31"/>
                      <a:pt x="3" y="31"/>
                      <a:pt x="3" y="31"/>
                    </a:cubicBezTo>
                    <a:cubicBezTo>
                      <a:pt x="70" y="31"/>
                      <a:pt x="70" y="31"/>
                      <a:pt x="70" y="31"/>
                    </a:cubicBezTo>
                    <a:lnTo>
                      <a:pt x="70" y="54"/>
                    </a:lnTo>
                    <a:close/>
                    <a:moveTo>
                      <a:pt x="70" y="27"/>
                    </a:moveTo>
                    <a:cubicBezTo>
                      <a:pt x="3" y="27"/>
                      <a:pt x="3" y="27"/>
                      <a:pt x="3" y="27"/>
                    </a:cubicBezTo>
                    <a:cubicBezTo>
                      <a:pt x="3" y="17"/>
                      <a:pt x="3" y="17"/>
                      <a:pt x="3" y="17"/>
                    </a:cubicBezTo>
                    <a:cubicBezTo>
                      <a:pt x="3" y="15"/>
                      <a:pt x="5" y="14"/>
                      <a:pt x="6" y="14"/>
                    </a:cubicBezTo>
                    <a:cubicBezTo>
                      <a:pt x="67" y="14"/>
                      <a:pt x="67" y="14"/>
                      <a:pt x="67" y="14"/>
                    </a:cubicBezTo>
                    <a:cubicBezTo>
                      <a:pt x="68" y="14"/>
                      <a:pt x="70" y="15"/>
                      <a:pt x="70" y="17"/>
                    </a:cubicBezTo>
                    <a:lnTo>
                      <a:pt x="7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2" name="Oval 196"/>
              <p:cNvSpPr>
                <a:spLocks noChangeArrowheads="1"/>
              </p:cNvSpPr>
              <p:nvPr/>
            </p:nvSpPr>
            <p:spPr bwMode="auto">
              <a:xfrm>
                <a:off x="18339184" y="11945883"/>
                <a:ext cx="57150"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3" name="Oval 197"/>
              <p:cNvSpPr>
                <a:spLocks noChangeArrowheads="1"/>
              </p:cNvSpPr>
              <p:nvPr/>
            </p:nvSpPr>
            <p:spPr bwMode="auto">
              <a:xfrm>
                <a:off x="18701134" y="1194588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06" name="TextBox 31"/>
          <p:cNvSpPr txBox="1">
            <a:spLocks noChangeArrowheads="1"/>
          </p:cNvSpPr>
          <p:nvPr/>
        </p:nvSpPr>
        <p:spPr bwMode="auto">
          <a:xfrm>
            <a:off x="17764124" y="9335071"/>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accent6"/>
                </a:solidFill>
                <a:latin typeface="Lato Black" pitchFamily="34" charset="0"/>
                <a:ea typeface="Lato Black" pitchFamily="34" charset="0"/>
                <a:cs typeface="Lato Black" pitchFamily="34" charset="0"/>
              </a:rPr>
              <a:t>Goal</a:t>
            </a:r>
          </a:p>
        </p:txBody>
      </p:sp>
      <p:sp>
        <p:nvSpPr>
          <p:cNvPr id="207" name="TextBox 206"/>
          <p:cNvSpPr txBox="1"/>
          <p:nvPr/>
        </p:nvSpPr>
        <p:spPr>
          <a:xfrm>
            <a:off x="17992724" y="10021621"/>
            <a:ext cx="3638752" cy="1698890"/>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 Data analysis which summarizes.</a:t>
            </a:r>
          </a:p>
        </p:txBody>
      </p:sp>
      <p:grpSp>
        <p:nvGrpSpPr>
          <p:cNvPr id="58" name="Group 57"/>
          <p:cNvGrpSpPr/>
          <p:nvPr/>
        </p:nvGrpSpPr>
        <p:grpSpPr>
          <a:xfrm>
            <a:off x="9342437" y="0"/>
            <a:ext cx="5121981" cy="1859280"/>
            <a:chOff x="9266237" y="-30479"/>
            <a:chExt cx="5121981" cy="1859280"/>
          </a:xfrm>
        </p:grpSpPr>
        <p:sp>
          <p:nvSpPr>
            <p:cNvPr id="59"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60" name="TextBox 59"/>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61" name="กลุ่ม 1"/>
            <p:cNvGrpSpPr/>
            <p:nvPr/>
          </p:nvGrpSpPr>
          <p:grpSpPr>
            <a:xfrm>
              <a:off x="10629638" y="960536"/>
              <a:ext cx="2675199" cy="191868"/>
              <a:chOff x="731836" y="7607630"/>
              <a:chExt cx="3043601" cy="240970"/>
            </a:xfrm>
          </p:grpSpPr>
          <p:sp>
            <p:nvSpPr>
              <p:cNvPr id="72"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3"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4"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5"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6"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68368148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7"/>
                                        </p:tgtEl>
                                        <p:attrNameLst>
                                          <p:attrName>style.visibility</p:attrName>
                                        </p:attrNameLst>
                                      </p:cBhvr>
                                      <p:to>
                                        <p:strVal val="visible"/>
                                      </p:to>
                                    </p:set>
                                    <p:anim calcmode="lin" valueType="num">
                                      <p:cBhvr>
                                        <p:cTn id="7" dur="500" fill="hold"/>
                                        <p:tgtEl>
                                          <p:spTgt spid="127"/>
                                        </p:tgtEl>
                                        <p:attrNameLst>
                                          <p:attrName>ppt_w</p:attrName>
                                        </p:attrNameLst>
                                      </p:cBhvr>
                                      <p:tavLst>
                                        <p:tav tm="0">
                                          <p:val>
                                            <p:fltVal val="0"/>
                                          </p:val>
                                        </p:tav>
                                        <p:tav tm="100000">
                                          <p:val>
                                            <p:strVal val="#ppt_w"/>
                                          </p:val>
                                        </p:tav>
                                      </p:tavLst>
                                    </p:anim>
                                    <p:anim calcmode="lin" valueType="num">
                                      <p:cBhvr>
                                        <p:cTn id="8" dur="500" fill="hold"/>
                                        <p:tgtEl>
                                          <p:spTgt spid="127"/>
                                        </p:tgtEl>
                                        <p:attrNameLst>
                                          <p:attrName>ppt_h</p:attrName>
                                        </p:attrNameLst>
                                      </p:cBhvr>
                                      <p:tavLst>
                                        <p:tav tm="0">
                                          <p:val>
                                            <p:fltVal val="0"/>
                                          </p:val>
                                        </p:tav>
                                        <p:tav tm="100000">
                                          <p:val>
                                            <p:strVal val="#ppt_h"/>
                                          </p:val>
                                        </p:tav>
                                      </p:tavLst>
                                    </p:anim>
                                    <p:animEffect transition="in" filter="fade">
                                      <p:cBhvr>
                                        <p:cTn id="9" dur="500"/>
                                        <p:tgtEl>
                                          <p:spTgt spid="12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36"/>
                                        </p:tgtEl>
                                        <p:attrNameLst>
                                          <p:attrName>style.visibility</p:attrName>
                                        </p:attrNameLst>
                                      </p:cBhvr>
                                      <p:to>
                                        <p:strVal val="visible"/>
                                      </p:to>
                                    </p:set>
                                    <p:anim calcmode="lin" valueType="num">
                                      <p:cBhvr>
                                        <p:cTn id="13" dur="500" fill="hold"/>
                                        <p:tgtEl>
                                          <p:spTgt spid="136"/>
                                        </p:tgtEl>
                                        <p:attrNameLst>
                                          <p:attrName>ppt_w</p:attrName>
                                        </p:attrNameLst>
                                      </p:cBhvr>
                                      <p:tavLst>
                                        <p:tav tm="0">
                                          <p:val>
                                            <p:fltVal val="0"/>
                                          </p:val>
                                        </p:tav>
                                        <p:tav tm="100000">
                                          <p:val>
                                            <p:strVal val="#ppt_w"/>
                                          </p:val>
                                        </p:tav>
                                      </p:tavLst>
                                    </p:anim>
                                    <p:anim calcmode="lin" valueType="num">
                                      <p:cBhvr>
                                        <p:cTn id="14" dur="500" fill="hold"/>
                                        <p:tgtEl>
                                          <p:spTgt spid="136"/>
                                        </p:tgtEl>
                                        <p:attrNameLst>
                                          <p:attrName>ppt_h</p:attrName>
                                        </p:attrNameLst>
                                      </p:cBhvr>
                                      <p:tavLst>
                                        <p:tav tm="0">
                                          <p:val>
                                            <p:fltVal val="0"/>
                                          </p:val>
                                        </p:tav>
                                        <p:tav tm="100000">
                                          <p:val>
                                            <p:strVal val="#ppt_h"/>
                                          </p:val>
                                        </p:tav>
                                      </p:tavLst>
                                    </p:anim>
                                    <p:animEffect transition="in" filter="fade">
                                      <p:cBhvr>
                                        <p:cTn id="15" dur="500"/>
                                        <p:tgtEl>
                                          <p:spTgt spid="136"/>
                                        </p:tgtEl>
                                      </p:cBhvr>
                                    </p:animEffect>
                                  </p:childTnLst>
                                </p:cTn>
                              </p:par>
                            </p:childTnLst>
                          </p:cTn>
                        </p:par>
                        <p:par>
                          <p:cTn id="16" fill="hold">
                            <p:stCondLst>
                              <p:cond delay="1000"/>
                            </p:stCondLst>
                            <p:childTnLst>
                              <p:par>
                                <p:cTn id="17" presetID="22" presetClass="entr" presetSubtype="8" fill="hold" grpId="0" nodeType="afterEffect">
                                  <p:stCondLst>
                                    <p:cond delay="0"/>
                                  </p:stCondLst>
                                  <p:childTnLst>
                                    <p:set>
                                      <p:cBhvr>
                                        <p:cTn id="18" dur="1" fill="hold">
                                          <p:stCondLst>
                                            <p:cond delay="0"/>
                                          </p:stCondLst>
                                        </p:cTn>
                                        <p:tgtEl>
                                          <p:spTgt spid="137"/>
                                        </p:tgtEl>
                                        <p:attrNameLst>
                                          <p:attrName>style.visibility</p:attrName>
                                        </p:attrNameLst>
                                      </p:cBhvr>
                                      <p:to>
                                        <p:strVal val="visible"/>
                                      </p:to>
                                    </p:set>
                                    <p:animEffect transition="in" filter="wipe(left)">
                                      <p:cBhvr>
                                        <p:cTn id="19" dur="500"/>
                                        <p:tgtEl>
                                          <p:spTgt spid="137"/>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138"/>
                                        </p:tgtEl>
                                        <p:attrNameLst>
                                          <p:attrName>style.visibility</p:attrName>
                                        </p:attrNameLst>
                                      </p:cBhvr>
                                      <p:to>
                                        <p:strVal val="visible"/>
                                      </p:to>
                                    </p:set>
                                    <p:anim calcmode="lin" valueType="num">
                                      <p:cBhvr>
                                        <p:cTn id="23" dur="500" fill="hold"/>
                                        <p:tgtEl>
                                          <p:spTgt spid="138"/>
                                        </p:tgtEl>
                                        <p:attrNameLst>
                                          <p:attrName>ppt_w</p:attrName>
                                        </p:attrNameLst>
                                      </p:cBhvr>
                                      <p:tavLst>
                                        <p:tav tm="0">
                                          <p:val>
                                            <p:fltVal val="0"/>
                                          </p:val>
                                        </p:tav>
                                        <p:tav tm="100000">
                                          <p:val>
                                            <p:strVal val="#ppt_w"/>
                                          </p:val>
                                        </p:tav>
                                      </p:tavLst>
                                    </p:anim>
                                    <p:anim calcmode="lin" valueType="num">
                                      <p:cBhvr>
                                        <p:cTn id="24" dur="500" fill="hold"/>
                                        <p:tgtEl>
                                          <p:spTgt spid="138"/>
                                        </p:tgtEl>
                                        <p:attrNameLst>
                                          <p:attrName>ppt_h</p:attrName>
                                        </p:attrNameLst>
                                      </p:cBhvr>
                                      <p:tavLst>
                                        <p:tav tm="0">
                                          <p:val>
                                            <p:fltVal val="0"/>
                                          </p:val>
                                        </p:tav>
                                        <p:tav tm="100000">
                                          <p:val>
                                            <p:strVal val="#ppt_h"/>
                                          </p:val>
                                        </p:tav>
                                      </p:tavLst>
                                    </p:anim>
                                    <p:animEffect transition="in" filter="fade">
                                      <p:cBhvr>
                                        <p:cTn id="25" dur="500"/>
                                        <p:tgtEl>
                                          <p:spTgt spid="138"/>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45"/>
                                        </p:tgtEl>
                                        <p:attrNameLst>
                                          <p:attrName>style.visibility</p:attrName>
                                        </p:attrNameLst>
                                      </p:cBhvr>
                                      <p:to>
                                        <p:strVal val="visible"/>
                                      </p:to>
                                    </p:set>
                                    <p:anim calcmode="lin" valueType="num">
                                      <p:cBhvr>
                                        <p:cTn id="29" dur="500" fill="hold"/>
                                        <p:tgtEl>
                                          <p:spTgt spid="145"/>
                                        </p:tgtEl>
                                        <p:attrNameLst>
                                          <p:attrName>ppt_w</p:attrName>
                                        </p:attrNameLst>
                                      </p:cBhvr>
                                      <p:tavLst>
                                        <p:tav tm="0">
                                          <p:val>
                                            <p:fltVal val="0"/>
                                          </p:val>
                                        </p:tav>
                                        <p:tav tm="100000">
                                          <p:val>
                                            <p:strVal val="#ppt_w"/>
                                          </p:val>
                                        </p:tav>
                                      </p:tavLst>
                                    </p:anim>
                                    <p:anim calcmode="lin" valueType="num">
                                      <p:cBhvr>
                                        <p:cTn id="30" dur="500" fill="hold"/>
                                        <p:tgtEl>
                                          <p:spTgt spid="145"/>
                                        </p:tgtEl>
                                        <p:attrNameLst>
                                          <p:attrName>ppt_h</p:attrName>
                                        </p:attrNameLst>
                                      </p:cBhvr>
                                      <p:tavLst>
                                        <p:tav tm="0">
                                          <p:val>
                                            <p:fltVal val="0"/>
                                          </p:val>
                                        </p:tav>
                                        <p:tav tm="100000">
                                          <p:val>
                                            <p:strVal val="#ppt_h"/>
                                          </p:val>
                                        </p:tav>
                                      </p:tavLst>
                                    </p:anim>
                                    <p:animEffect transition="in" filter="fade">
                                      <p:cBhvr>
                                        <p:cTn id="31" dur="500"/>
                                        <p:tgtEl>
                                          <p:spTgt spid="145"/>
                                        </p:tgtEl>
                                      </p:cBhvr>
                                    </p:animEffect>
                                  </p:childTnLst>
                                </p:cTn>
                              </p:par>
                            </p:childTnLst>
                          </p:cTn>
                        </p:par>
                        <p:par>
                          <p:cTn id="32" fill="hold">
                            <p:stCondLst>
                              <p:cond delay="2500"/>
                            </p:stCondLst>
                            <p:childTnLst>
                              <p:par>
                                <p:cTn id="33" presetID="22" presetClass="entr" presetSubtype="8" fill="hold" grpId="0" nodeType="afterEffect">
                                  <p:stCondLst>
                                    <p:cond delay="0"/>
                                  </p:stCondLst>
                                  <p:childTnLst>
                                    <p:set>
                                      <p:cBhvr>
                                        <p:cTn id="34" dur="1" fill="hold">
                                          <p:stCondLst>
                                            <p:cond delay="0"/>
                                          </p:stCondLst>
                                        </p:cTn>
                                        <p:tgtEl>
                                          <p:spTgt spid="146"/>
                                        </p:tgtEl>
                                        <p:attrNameLst>
                                          <p:attrName>style.visibility</p:attrName>
                                        </p:attrNameLst>
                                      </p:cBhvr>
                                      <p:to>
                                        <p:strVal val="visible"/>
                                      </p:to>
                                    </p:set>
                                    <p:animEffect transition="in" filter="wipe(left)">
                                      <p:cBhvr>
                                        <p:cTn id="35" dur="500"/>
                                        <p:tgtEl>
                                          <p:spTgt spid="146"/>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47"/>
                                        </p:tgtEl>
                                        <p:attrNameLst>
                                          <p:attrName>style.visibility</p:attrName>
                                        </p:attrNameLst>
                                      </p:cBhvr>
                                      <p:to>
                                        <p:strVal val="visible"/>
                                      </p:to>
                                    </p:set>
                                    <p:anim calcmode="lin" valueType="num">
                                      <p:cBhvr>
                                        <p:cTn id="39" dur="500" fill="hold"/>
                                        <p:tgtEl>
                                          <p:spTgt spid="147"/>
                                        </p:tgtEl>
                                        <p:attrNameLst>
                                          <p:attrName>ppt_w</p:attrName>
                                        </p:attrNameLst>
                                      </p:cBhvr>
                                      <p:tavLst>
                                        <p:tav tm="0">
                                          <p:val>
                                            <p:fltVal val="0"/>
                                          </p:val>
                                        </p:tav>
                                        <p:tav tm="100000">
                                          <p:val>
                                            <p:strVal val="#ppt_w"/>
                                          </p:val>
                                        </p:tav>
                                      </p:tavLst>
                                    </p:anim>
                                    <p:anim calcmode="lin" valueType="num">
                                      <p:cBhvr>
                                        <p:cTn id="40" dur="500" fill="hold"/>
                                        <p:tgtEl>
                                          <p:spTgt spid="147"/>
                                        </p:tgtEl>
                                        <p:attrNameLst>
                                          <p:attrName>ppt_h</p:attrName>
                                        </p:attrNameLst>
                                      </p:cBhvr>
                                      <p:tavLst>
                                        <p:tav tm="0">
                                          <p:val>
                                            <p:fltVal val="0"/>
                                          </p:val>
                                        </p:tav>
                                        <p:tav tm="100000">
                                          <p:val>
                                            <p:strVal val="#ppt_h"/>
                                          </p:val>
                                        </p:tav>
                                      </p:tavLst>
                                    </p:anim>
                                    <p:animEffect transition="in" filter="fade">
                                      <p:cBhvr>
                                        <p:cTn id="41" dur="500"/>
                                        <p:tgtEl>
                                          <p:spTgt spid="147"/>
                                        </p:tgtEl>
                                      </p:cBhvr>
                                    </p:animEffect>
                                  </p:childTnLst>
                                </p:cTn>
                              </p:par>
                            </p:childTnLst>
                          </p:cTn>
                        </p:par>
                        <p:par>
                          <p:cTn id="42" fill="hold">
                            <p:stCondLst>
                              <p:cond delay="3500"/>
                            </p:stCondLst>
                            <p:childTnLst>
                              <p:par>
                                <p:cTn id="43" presetID="53" presetClass="entr" presetSubtype="16" fill="hold" grpId="0" nodeType="afterEffect">
                                  <p:stCondLst>
                                    <p:cond delay="0"/>
                                  </p:stCondLst>
                                  <p:childTnLst>
                                    <p:set>
                                      <p:cBhvr>
                                        <p:cTn id="44" dur="1" fill="hold">
                                          <p:stCondLst>
                                            <p:cond delay="0"/>
                                          </p:stCondLst>
                                        </p:cTn>
                                        <p:tgtEl>
                                          <p:spTgt spid="159"/>
                                        </p:tgtEl>
                                        <p:attrNameLst>
                                          <p:attrName>style.visibility</p:attrName>
                                        </p:attrNameLst>
                                      </p:cBhvr>
                                      <p:to>
                                        <p:strVal val="visible"/>
                                      </p:to>
                                    </p:set>
                                    <p:anim calcmode="lin" valueType="num">
                                      <p:cBhvr>
                                        <p:cTn id="45" dur="500" fill="hold"/>
                                        <p:tgtEl>
                                          <p:spTgt spid="159"/>
                                        </p:tgtEl>
                                        <p:attrNameLst>
                                          <p:attrName>ppt_w</p:attrName>
                                        </p:attrNameLst>
                                      </p:cBhvr>
                                      <p:tavLst>
                                        <p:tav tm="0">
                                          <p:val>
                                            <p:fltVal val="0"/>
                                          </p:val>
                                        </p:tav>
                                        <p:tav tm="100000">
                                          <p:val>
                                            <p:strVal val="#ppt_w"/>
                                          </p:val>
                                        </p:tav>
                                      </p:tavLst>
                                    </p:anim>
                                    <p:anim calcmode="lin" valueType="num">
                                      <p:cBhvr>
                                        <p:cTn id="46" dur="500" fill="hold"/>
                                        <p:tgtEl>
                                          <p:spTgt spid="159"/>
                                        </p:tgtEl>
                                        <p:attrNameLst>
                                          <p:attrName>ppt_h</p:attrName>
                                        </p:attrNameLst>
                                      </p:cBhvr>
                                      <p:tavLst>
                                        <p:tav tm="0">
                                          <p:val>
                                            <p:fltVal val="0"/>
                                          </p:val>
                                        </p:tav>
                                        <p:tav tm="100000">
                                          <p:val>
                                            <p:strVal val="#ppt_h"/>
                                          </p:val>
                                        </p:tav>
                                      </p:tavLst>
                                    </p:anim>
                                    <p:animEffect transition="in" filter="fade">
                                      <p:cBhvr>
                                        <p:cTn id="47" dur="500"/>
                                        <p:tgtEl>
                                          <p:spTgt spid="159"/>
                                        </p:tgtEl>
                                      </p:cBhvr>
                                    </p:animEffect>
                                  </p:childTnLst>
                                </p:cTn>
                              </p:par>
                            </p:childTnLst>
                          </p:cTn>
                        </p:par>
                        <p:par>
                          <p:cTn id="48" fill="hold">
                            <p:stCondLst>
                              <p:cond delay="4000"/>
                            </p:stCondLst>
                            <p:childTnLst>
                              <p:par>
                                <p:cTn id="49" presetID="22" presetClass="entr" presetSubtype="8" fill="hold" grpId="0" nodeType="afterEffect">
                                  <p:stCondLst>
                                    <p:cond delay="0"/>
                                  </p:stCondLst>
                                  <p:childTnLst>
                                    <p:set>
                                      <p:cBhvr>
                                        <p:cTn id="50" dur="1" fill="hold">
                                          <p:stCondLst>
                                            <p:cond delay="0"/>
                                          </p:stCondLst>
                                        </p:cTn>
                                        <p:tgtEl>
                                          <p:spTgt spid="161"/>
                                        </p:tgtEl>
                                        <p:attrNameLst>
                                          <p:attrName>style.visibility</p:attrName>
                                        </p:attrNameLst>
                                      </p:cBhvr>
                                      <p:to>
                                        <p:strVal val="visible"/>
                                      </p:to>
                                    </p:set>
                                    <p:animEffect transition="in" filter="wipe(left)">
                                      <p:cBhvr>
                                        <p:cTn id="51" dur="500"/>
                                        <p:tgtEl>
                                          <p:spTgt spid="161"/>
                                        </p:tgtEl>
                                      </p:cBhvr>
                                    </p:animEffect>
                                  </p:childTnLst>
                                </p:cTn>
                              </p:par>
                            </p:childTnLst>
                          </p:cTn>
                        </p:par>
                        <p:par>
                          <p:cTn id="52" fill="hold">
                            <p:stCondLst>
                              <p:cond delay="4500"/>
                            </p:stCondLst>
                            <p:childTnLst>
                              <p:par>
                                <p:cTn id="53" presetID="53" presetClass="entr" presetSubtype="16" fill="hold" nodeType="afterEffect">
                                  <p:stCondLst>
                                    <p:cond delay="0"/>
                                  </p:stCondLst>
                                  <p:childTnLst>
                                    <p:set>
                                      <p:cBhvr>
                                        <p:cTn id="54" dur="1" fill="hold">
                                          <p:stCondLst>
                                            <p:cond delay="0"/>
                                          </p:stCondLst>
                                        </p:cTn>
                                        <p:tgtEl>
                                          <p:spTgt spid="164"/>
                                        </p:tgtEl>
                                        <p:attrNameLst>
                                          <p:attrName>style.visibility</p:attrName>
                                        </p:attrNameLst>
                                      </p:cBhvr>
                                      <p:to>
                                        <p:strVal val="visible"/>
                                      </p:to>
                                    </p:set>
                                    <p:anim calcmode="lin" valueType="num">
                                      <p:cBhvr>
                                        <p:cTn id="55" dur="500" fill="hold"/>
                                        <p:tgtEl>
                                          <p:spTgt spid="164"/>
                                        </p:tgtEl>
                                        <p:attrNameLst>
                                          <p:attrName>ppt_w</p:attrName>
                                        </p:attrNameLst>
                                      </p:cBhvr>
                                      <p:tavLst>
                                        <p:tav tm="0">
                                          <p:val>
                                            <p:fltVal val="0"/>
                                          </p:val>
                                        </p:tav>
                                        <p:tav tm="100000">
                                          <p:val>
                                            <p:strVal val="#ppt_w"/>
                                          </p:val>
                                        </p:tav>
                                      </p:tavLst>
                                    </p:anim>
                                    <p:anim calcmode="lin" valueType="num">
                                      <p:cBhvr>
                                        <p:cTn id="56" dur="500" fill="hold"/>
                                        <p:tgtEl>
                                          <p:spTgt spid="164"/>
                                        </p:tgtEl>
                                        <p:attrNameLst>
                                          <p:attrName>ppt_h</p:attrName>
                                        </p:attrNameLst>
                                      </p:cBhvr>
                                      <p:tavLst>
                                        <p:tav tm="0">
                                          <p:val>
                                            <p:fltVal val="0"/>
                                          </p:val>
                                        </p:tav>
                                        <p:tav tm="100000">
                                          <p:val>
                                            <p:strVal val="#ppt_h"/>
                                          </p:val>
                                        </p:tav>
                                      </p:tavLst>
                                    </p:anim>
                                    <p:animEffect transition="in" filter="fade">
                                      <p:cBhvr>
                                        <p:cTn id="57" dur="500"/>
                                        <p:tgtEl>
                                          <p:spTgt spid="164"/>
                                        </p:tgtEl>
                                      </p:cBhvr>
                                    </p:animEffect>
                                  </p:childTnLst>
                                </p:cTn>
                              </p:par>
                            </p:childTnLst>
                          </p:cTn>
                        </p:par>
                        <p:par>
                          <p:cTn id="58" fill="hold">
                            <p:stCondLst>
                              <p:cond delay="5000"/>
                            </p:stCondLst>
                            <p:childTnLst>
                              <p:par>
                                <p:cTn id="59" presetID="53" presetClass="entr" presetSubtype="16" fill="hold" grpId="0" nodeType="afterEffect">
                                  <p:stCondLst>
                                    <p:cond delay="0"/>
                                  </p:stCondLst>
                                  <p:childTnLst>
                                    <p:set>
                                      <p:cBhvr>
                                        <p:cTn id="60" dur="1" fill="hold">
                                          <p:stCondLst>
                                            <p:cond delay="0"/>
                                          </p:stCondLst>
                                        </p:cTn>
                                        <p:tgtEl>
                                          <p:spTgt spid="206"/>
                                        </p:tgtEl>
                                        <p:attrNameLst>
                                          <p:attrName>style.visibility</p:attrName>
                                        </p:attrNameLst>
                                      </p:cBhvr>
                                      <p:to>
                                        <p:strVal val="visible"/>
                                      </p:to>
                                    </p:set>
                                    <p:anim calcmode="lin" valueType="num">
                                      <p:cBhvr>
                                        <p:cTn id="61" dur="500" fill="hold"/>
                                        <p:tgtEl>
                                          <p:spTgt spid="206"/>
                                        </p:tgtEl>
                                        <p:attrNameLst>
                                          <p:attrName>ppt_w</p:attrName>
                                        </p:attrNameLst>
                                      </p:cBhvr>
                                      <p:tavLst>
                                        <p:tav tm="0">
                                          <p:val>
                                            <p:fltVal val="0"/>
                                          </p:val>
                                        </p:tav>
                                        <p:tav tm="100000">
                                          <p:val>
                                            <p:strVal val="#ppt_w"/>
                                          </p:val>
                                        </p:tav>
                                      </p:tavLst>
                                    </p:anim>
                                    <p:anim calcmode="lin" valueType="num">
                                      <p:cBhvr>
                                        <p:cTn id="62" dur="500" fill="hold"/>
                                        <p:tgtEl>
                                          <p:spTgt spid="206"/>
                                        </p:tgtEl>
                                        <p:attrNameLst>
                                          <p:attrName>ppt_h</p:attrName>
                                        </p:attrNameLst>
                                      </p:cBhvr>
                                      <p:tavLst>
                                        <p:tav tm="0">
                                          <p:val>
                                            <p:fltVal val="0"/>
                                          </p:val>
                                        </p:tav>
                                        <p:tav tm="100000">
                                          <p:val>
                                            <p:strVal val="#ppt_h"/>
                                          </p:val>
                                        </p:tav>
                                      </p:tavLst>
                                    </p:anim>
                                    <p:animEffect transition="in" filter="fade">
                                      <p:cBhvr>
                                        <p:cTn id="63" dur="500"/>
                                        <p:tgtEl>
                                          <p:spTgt spid="206"/>
                                        </p:tgtEl>
                                      </p:cBhvr>
                                    </p:animEffect>
                                  </p:childTnLst>
                                </p:cTn>
                              </p:par>
                            </p:childTnLst>
                          </p:cTn>
                        </p:par>
                        <p:par>
                          <p:cTn id="64" fill="hold">
                            <p:stCondLst>
                              <p:cond delay="5500"/>
                            </p:stCondLst>
                            <p:childTnLst>
                              <p:par>
                                <p:cTn id="65" presetID="22" presetClass="entr" presetSubtype="8" fill="hold" grpId="0" nodeType="afterEffect">
                                  <p:stCondLst>
                                    <p:cond delay="0"/>
                                  </p:stCondLst>
                                  <p:childTnLst>
                                    <p:set>
                                      <p:cBhvr>
                                        <p:cTn id="66" dur="1" fill="hold">
                                          <p:stCondLst>
                                            <p:cond delay="0"/>
                                          </p:stCondLst>
                                        </p:cTn>
                                        <p:tgtEl>
                                          <p:spTgt spid="207"/>
                                        </p:tgtEl>
                                        <p:attrNameLst>
                                          <p:attrName>style.visibility</p:attrName>
                                        </p:attrNameLst>
                                      </p:cBhvr>
                                      <p:to>
                                        <p:strVal val="visible"/>
                                      </p:to>
                                    </p:set>
                                    <p:animEffect transition="in" filter="wipe(left)">
                                      <p:cBhvr>
                                        <p:cTn id="67" dur="500"/>
                                        <p:tgtEl>
                                          <p:spTgt spid="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37" grpId="0"/>
      <p:bldP spid="145" grpId="0"/>
      <p:bldP spid="146" grpId="0"/>
      <p:bldP spid="159" grpId="0"/>
      <p:bldP spid="161" grpId="0"/>
      <p:bldP spid="206" grpId="0"/>
      <p:bldP spid="207"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1109325" y="6442005"/>
            <a:ext cx="5360987" cy="6097587"/>
            <a:chOff x="11109325" y="6442005"/>
            <a:chExt cx="5360987" cy="6097587"/>
          </a:xfrm>
        </p:grpSpPr>
        <p:grpSp>
          <p:nvGrpSpPr>
            <p:cNvPr id="77" name="กลุ่ม 76"/>
            <p:cNvGrpSpPr/>
            <p:nvPr/>
          </p:nvGrpSpPr>
          <p:grpSpPr>
            <a:xfrm>
              <a:off x="11109325" y="6442005"/>
              <a:ext cx="5360987" cy="6097587"/>
              <a:chOff x="9599613" y="6475413"/>
              <a:chExt cx="5360987" cy="6097587"/>
            </a:xfrm>
          </p:grpSpPr>
          <p:sp>
            <p:nvSpPr>
              <p:cNvPr id="81" name="Freeform 8"/>
              <p:cNvSpPr>
                <a:spLocks/>
              </p:cNvSpPr>
              <p:nvPr/>
            </p:nvSpPr>
            <p:spPr bwMode="auto">
              <a:xfrm>
                <a:off x="9599613" y="6475413"/>
                <a:ext cx="5360987" cy="6097587"/>
              </a:xfrm>
              <a:custGeom>
                <a:avLst/>
                <a:gdLst>
                  <a:gd name="T0" fmla="*/ 50 w 290"/>
                  <a:gd name="T1" fmla="*/ 276 h 330"/>
                  <a:gd name="T2" fmla="*/ 235 w 290"/>
                  <a:gd name="T3" fmla="*/ 280 h 330"/>
                  <a:gd name="T4" fmla="*/ 240 w 290"/>
                  <a:gd name="T5" fmla="*/ 95 h 330"/>
                  <a:gd name="T6" fmla="*/ 149 w 290"/>
                  <a:gd name="T7" fmla="*/ 0 h 330"/>
                  <a:gd name="T8" fmla="*/ 54 w 290"/>
                  <a:gd name="T9" fmla="*/ 90 h 330"/>
                  <a:gd name="T10" fmla="*/ 50 w 290"/>
                  <a:gd name="T11" fmla="*/ 276 h 330"/>
                </a:gdLst>
                <a:ahLst/>
                <a:cxnLst>
                  <a:cxn ang="0">
                    <a:pos x="T0" y="T1"/>
                  </a:cxn>
                  <a:cxn ang="0">
                    <a:pos x="T2" y="T3"/>
                  </a:cxn>
                  <a:cxn ang="0">
                    <a:pos x="T4" y="T5"/>
                  </a:cxn>
                  <a:cxn ang="0">
                    <a:pos x="T6" y="T7"/>
                  </a:cxn>
                  <a:cxn ang="0">
                    <a:pos x="T8" y="T9"/>
                  </a:cxn>
                  <a:cxn ang="0">
                    <a:pos x="T10" y="T11"/>
                  </a:cxn>
                </a:cxnLst>
                <a:rect l="0" t="0" r="r" b="b"/>
                <a:pathLst>
                  <a:path w="290" h="330">
                    <a:moveTo>
                      <a:pt x="50" y="276"/>
                    </a:moveTo>
                    <a:cubicBezTo>
                      <a:pt x="100" y="328"/>
                      <a:pt x="183" y="330"/>
                      <a:pt x="235" y="280"/>
                    </a:cubicBezTo>
                    <a:cubicBezTo>
                      <a:pt x="288" y="230"/>
                      <a:pt x="290" y="147"/>
                      <a:pt x="240" y="95"/>
                    </a:cubicBezTo>
                    <a:cubicBezTo>
                      <a:pt x="149" y="0"/>
                      <a:pt x="149" y="0"/>
                      <a:pt x="149" y="0"/>
                    </a:cubicBezTo>
                    <a:cubicBezTo>
                      <a:pt x="54" y="90"/>
                      <a:pt x="54" y="90"/>
                      <a:pt x="54" y="90"/>
                    </a:cubicBezTo>
                    <a:cubicBezTo>
                      <a:pt x="2" y="140"/>
                      <a:pt x="0" y="224"/>
                      <a:pt x="50" y="27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82" name="Freeform 11"/>
              <p:cNvSpPr>
                <a:spLocks/>
              </p:cNvSpPr>
              <p:nvPr/>
            </p:nvSpPr>
            <p:spPr bwMode="auto">
              <a:xfrm>
                <a:off x="10320338" y="9893301"/>
                <a:ext cx="3900487" cy="1958975"/>
              </a:xfrm>
              <a:custGeom>
                <a:avLst/>
                <a:gdLst>
                  <a:gd name="T0" fmla="*/ 0 w 211"/>
                  <a:gd name="T1" fmla="*/ 0 h 106"/>
                  <a:gd name="T2" fmla="*/ 0 w 211"/>
                  <a:gd name="T3" fmla="*/ 1 h 106"/>
                  <a:gd name="T4" fmla="*/ 106 w 211"/>
                  <a:gd name="T5" fmla="*/ 106 h 106"/>
                  <a:gd name="T6" fmla="*/ 211 w 211"/>
                  <a:gd name="T7" fmla="*/ 1 h 106"/>
                  <a:gd name="T8" fmla="*/ 211 w 211"/>
                  <a:gd name="T9" fmla="*/ 0 h 106"/>
                  <a:gd name="T10" fmla="*/ 0 w 211"/>
                  <a:gd name="T11" fmla="*/ 0 h 106"/>
                </a:gdLst>
                <a:ahLst/>
                <a:cxnLst>
                  <a:cxn ang="0">
                    <a:pos x="T0" y="T1"/>
                  </a:cxn>
                  <a:cxn ang="0">
                    <a:pos x="T2" y="T3"/>
                  </a:cxn>
                  <a:cxn ang="0">
                    <a:pos x="T4" y="T5"/>
                  </a:cxn>
                  <a:cxn ang="0">
                    <a:pos x="T6" y="T7"/>
                  </a:cxn>
                  <a:cxn ang="0">
                    <a:pos x="T8" y="T9"/>
                  </a:cxn>
                  <a:cxn ang="0">
                    <a:pos x="T10" y="T11"/>
                  </a:cxn>
                </a:cxnLst>
                <a:rect l="0" t="0" r="r" b="b"/>
                <a:pathLst>
                  <a:path w="211" h="106">
                    <a:moveTo>
                      <a:pt x="0" y="0"/>
                    </a:moveTo>
                    <a:cubicBezTo>
                      <a:pt x="0" y="0"/>
                      <a:pt x="0" y="1"/>
                      <a:pt x="0" y="1"/>
                    </a:cubicBezTo>
                    <a:cubicBezTo>
                      <a:pt x="0" y="59"/>
                      <a:pt x="48" y="106"/>
                      <a:pt x="106" y="106"/>
                    </a:cubicBezTo>
                    <a:cubicBezTo>
                      <a:pt x="164" y="106"/>
                      <a:pt x="211" y="59"/>
                      <a:pt x="211" y="1"/>
                    </a:cubicBezTo>
                    <a:cubicBezTo>
                      <a:pt x="211" y="1"/>
                      <a:pt x="211" y="0"/>
                      <a:pt x="211"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78" name="TextBox 77"/>
            <p:cNvSpPr txBox="1"/>
            <p:nvPr/>
          </p:nvSpPr>
          <p:spPr bwMode="auto">
            <a:xfrm>
              <a:off x="12889195" y="8958192"/>
              <a:ext cx="1763624"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Design</a:t>
              </a:r>
              <a:endParaRPr lang="id-ID" sz="4000" b="1" dirty="0">
                <a:solidFill>
                  <a:schemeClr val="bg1"/>
                </a:solidFill>
                <a:latin typeface="Lato" pitchFamily="34" charset="0"/>
                <a:ea typeface="Lato" pitchFamily="34" charset="0"/>
                <a:cs typeface="Lato" pitchFamily="34" charset="0"/>
              </a:endParaRPr>
            </a:p>
          </p:txBody>
        </p:sp>
        <p:sp>
          <p:nvSpPr>
            <p:cNvPr id="79" name="TextBox 78"/>
            <p:cNvSpPr txBox="1"/>
            <p:nvPr/>
          </p:nvSpPr>
          <p:spPr>
            <a:xfrm>
              <a:off x="11963401" y="10017768"/>
              <a:ext cx="3613148"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83" name="Freeform 11"/>
            <p:cNvSpPr>
              <a:spLocks noEditPoints="1"/>
            </p:cNvSpPr>
            <p:nvPr/>
          </p:nvSpPr>
          <p:spPr bwMode="auto">
            <a:xfrm>
              <a:off x="13365607" y="7696200"/>
              <a:ext cx="777430" cy="963543"/>
            </a:xfrm>
            <a:custGeom>
              <a:avLst/>
              <a:gdLst>
                <a:gd name="T0" fmla="*/ 55 w 55"/>
                <a:gd name="T1" fmla="*/ 67 h 68"/>
                <a:gd name="T2" fmla="*/ 51 w 55"/>
                <a:gd name="T3" fmla="*/ 47 h 68"/>
                <a:gd name="T4" fmla="*/ 51 w 55"/>
                <a:gd name="T5" fmla="*/ 47 h 68"/>
                <a:gd name="T6" fmla="*/ 51 w 55"/>
                <a:gd name="T7" fmla="*/ 47 h 68"/>
                <a:gd name="T8" fmla="*/ 51 w 55"/>
                <a:gd name="T9" fmla="*/ 47 h 68"/>
                <a:gd name="T10" fmla="*/ 51 w 55"/>
                <a:gd name="T11" fmla="*/ 47 h 68"/>
                <a:gd name="T12" fmla="*/ 19 w 55"/>
                <a:gd name="T13" fmla="*/ 6 h 68"/>
                <a:gd name="T14" fmla="*/ 19 w 55"/>
                <a:gd name="T15" fmla="*/ 6 h 68"/>
                <a:gd name="T16" fmla="*/ 8 w 55"/>
                <a:gd name="T17" fmla="*/ 3 h 68"/>
                <a:gd name="T18" fmla="*/ 4 w 55"/>
                <a:gd name="T19" fmla="*/ 6 h 68"/>
                <a:gd name="T20" fmla="*/ 3 w 55"/>
                <a:gd name="T21" fmla="*/ 18 h 68"/>
                <a:gd name="T22" fmla="*/ 35 w 55"/>
                <a:gd name="T23" fmla="*/ 59 h 68"/>
                <a:gd name="T24" fmla="*/ 35 w 55"/>
                <a:gd name="T25" fmla="*/ 59 h 68"/>
                <a:gd name="T26" fmla="*/ 35 w 55"/>
                <a:gd name="T27" fmla="*/ 59 h 68"/>
                <a:gd name="T28" fmla="*/ 35 w 55"/>
                <a:gd name="T29" fmla="*/ 59 h 68"/>
                <a:gd name="T30" fmla="*/ 35 w 55"/>
                <a:gd name="T31" fmla="*/ 59 h 68"/>
                <a:gd name="T32" fmla="*/ 53 w 55"/>
                <a:gd name="T33" fmla="*/ 68 h 68"/>
                <a:gd name="T34" fmla="*/ 54 w 55"/>
                <a:gd name="T35" fmla="*/ 68 h 68"/>
                <a:gd name="T36" fmla="*/ 55 w 55"/>
                <a:gd name="T37" fmla="*/ 68 h 68"/>
                <a:gd name="T38" fmla="*/ 55 w 55"/>
                <a:gd name="T39" fmla="*/ 67 h 68"/>
                <a:gd name="T40" fmla="*/ 5 w 55"/>
                <a:gd name="T41" fmla="*/ 8 h 68"/>
                <a:gd name="T42" fmla="*/ 9 w 55"/>
                <a:gd name="T43" fmla="*/ 5 h 68"/>
                <a:gd name="T44" fmla="*/ 17 w 55"/>
                <a:gd name="T45" fmla="*/ 6 h 68"/>
                <a:gd name="T46" fmla="*/ 5 w 55"/>
                <a:gd name="T47" fmla="*/ 16 h 68"/>
                <a:gd name="T48" fmla="*/ 5 w 55"/>
                <a:gd name="T49" fmla="*/ 8 h 68"/>
                <a:gd name="T50" fmla="*/ 6 w 55"/>
                <a:gd name="T51" fmla="*/ 18 h 68"/>
                <a:gd name="T52" fmla="*/ 18 w 55"/>
                <a:gd name="T53" fmla="*/ 8 h 68"/>
                <a:gd name="T54" fmla="*/ 39 w 55"/>
                <a:gd name="T55" fmla="*/ 35 h 68"/>
                <a:gd name="T56" fmla="*/ 27 w 55"/>
                <a:gd name="T57" fmla="*/ 45 h 68"/>
                <a:gd name="T58" fmla="*/ 6 w 55"/>
                <a:gd name="T59" fmla="*/ 18 h 68"/>
                <a:gd name="T60" fmla="*/ 28 w 55"/>
                <a:gd name="T61" fmla="*/ 47 h 68"/>
                <a:gd name="T62" fmla="*/ 41 w 55"/>
                <a:gd name="T63" fmla="*/ 37 h 68"/>
                <a:gd name="T64" fmla="*/ 48 w 55"/>
                <a:gd name="T65" fmla="*/ 47 h 68"/>
                <a:gd name="T66" fmla="*/ 36 w 55"/>
                <a:gd name="T67" fmla="*/ 57 h 68"/>
                <a:gd name="T68" fmla="*/ 28 w 55"/>
                <a:gd name="T69" fmla="*/ 47 h 68"/>
                <a:gd name="T70" fmla="*/ 38 w 55"/>
                <a:gd name="T71" fmla="*/ 58 h 68"/>
                <a:gd name="T72" fmla="*/ 49 w 55"/>
                <a:gd name="T73" fmla="*/ 49 h 68"/>
                <a:gd name="T74" fmla="*/ 52 w 55"/>
                <a:gd name="T75" fmla="*/ 65 h 68"/>
                <a:gd name="T76" fmla="*/ 38 w 55"/>
                <a:gd name="T77"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68">
                  <a:moveTo>
                    <a:pt x="55" y="67"/>
                  </a:moveTo>
                  <a:cubicBezTo>
                    <a:pt x="51" y="47"/>
                    <a:pt x="51" y="47"/>
                    <a:pt x="51" y="47"/>
                  </a:cubicBezTo>
                  <a:cubicBezTo>
                    <a:pt x="51" y="47"/>
                    <a:pt x="51" y="47"/>
                    <a:pt x="51" y="47"/>
                  </a:cubicBezTo>
                  <a:cubicBezTo>
                    <a:pt x="51" y="47"/>
                    <a:pt x="51" y="47"/>
                    <a:pt x="51" y="47"/>
                  </a:cubicBezTo>
                  <a:cubicBezTo>
                    <a:pt x="51" y="47"/>
                    <a:pt x="51" y="47"/>
                    <a:pt x="51" y="47"/>
                  </a:cubicBezTo>
                  <a:cubicBezTo>
                    <a:pt x="51" y="47"/>
                    <a:pt x="51" y="47"/>
                    <a:pt x="51" y="47"/>
                  </a:cubicBezTo>
                  <a:cubicBezTo>
                    <a:pt x="19" y="6"/>
                    <a:pt x="19" y="6"/>
                    <a:pt x="19" y="6"/>
                  </a:cubicBezTo>
                  <a:cubicBezTo>
                    <a:pt x="19" y="6"/>
                    <a:pt x="19" y="6"/>
                    <a:pt x="19" y="6"/>
                  </a:cubicBezTo>
                  <a:cubicBezTo>
                    <a:pt x="16" y="2"/>
                    <a:pt x="11" y="0"/>
                    <a:pt x="8" y="3"/>
                  </a:cubicBezTo>
                  <a:cubicBezTo>
                    <a:pt x="4" y="6"/>
                    <a:pt x="4" y="6"/>
                    <a:pt x="4" y="6"/>
                  </a:cubicBezTo>
                  <a:cubicBezTo>
                    <a:pt x="0" y="9"/>
                    <a:pt x="0" y="14"/>
                    <a:pt x="3" y="18"/>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53" y="68"/>
                    <a:pt x="53" y="68"/>
                    <a:pt x="53" y="68"/>
                  </a:cubicBezTo>
                  <a:cubicBezTo>
                    <a:pt x="53" y="68"/>
                    <a:pt x="54" y="68"/>
                    <a:pt x="54" y="68"/>
                  </a:cubicBezTo>
                  <a:cubicBezTo>
                    <a:pt x="54" y="68"/>
                    <a:pt x="54" y="68"/>
                    <a:pt x="55" y="68"/>
                  </a:cubicBezTo>
                  <a:cubicBezTo>
                    <a:pt x="55" y="68"/>
                    <a:pt x="55" y="67"/>
                    <a:pt x="55" y="67"/>
                  </a:cubicBezTo>
                  <a:close/>
                  <a:moveTo>
                    <a:pt x="5" y="8"/>
                  </a:moveTo>
                  <a:cubicBezTo>
                    <a:pt x="9" y="5"/>
                    <a:pt x="9" y="5"/>
                    <a:pt x="9" y="5"/>
                  </a:cubicBezTo>
                  <a:cubicBezTo>
                    <a:pt x="11" y="3"/>
                    <a:pt x="14" y="4"/>
                    <a:pt x="17" y="6"/>
                  </a:cubicBezTo>
                  <a:cubicBezTo>
                    <a:pt x="5" y="16"/>
                    <a:pt x="5" y="16"/>
                    <a:pt x="5" y="16"/>
                  </a:cubicBezTo>
                  <a:cubicBezTo>
                    <a:pt x="3" y="13"/>
                    <a:pt x="3" y="9"/>
                    <a:pt x="5" y="8"/>
                  </a:cubicBezTo>
                  <a:close/>
                  <a:moveTo>
                    <a:pt x="6" y="18"/>
                  </a:moveTo>
                  <a:cubicBezTo>
                    <a:pt x="18" y="8"/>
                    <a:pt x="18" y="8"/>
                    <a:pt x="18" y="8"/>
                  </a:cubicBezTo>
                  <a:cubicBezTo>
                    <a:pt x="39" y="35"/>
                    <a:pt x="39" y="35"/>
                    <a:pt x="39" y="35"/>
                  </a:cubicBezTo>
                  <a:cubicBezTo>
                    <a:pt x="27" y="45"/>
                    <a:pt x="27" y="45"/>
                    <a:pt x="27" y="45"/>
                  </a:cubicBezTo>
                  <a:lnTo>
                    <a:pt x="6" y="18"/>
                  </a:lnTo>
                  <a:close/>
                  <a:moveTo>
                    <a:pt x="28" y="47"/>
                  </a:moveTo>
                  <a:cubicBezTo>
                    <a:pt x="41" y="37"/>
                    <a:pt x="41" y="37"/>
                    <a:pt x="41" y="37"/>
                  </a:cubicBezTo>
                  <a:cubicBezTo>
                    <a:pt x="48" y="47"/>
                    <a:pt x="48" y="47"/>
                    <a:pt x="48" y="47"/>
                  </a:cubicBezTo>
                  <a:cubicBezTo>
                    <a:pt x="36" y="57"/>
                    <a:pt x="36" y="57"/>
                    <a:pt x="36" y="57"/>
                  </a:cubicBezTo>
                  <a:lnTo>
                    <a:pt x="28" y="47"/>
                  </a:lnTo>
                  <a:close/>
                  <a:moveTo>
                    <a:pt x="38" y="58"/>
                  </a:moveTo>
                  <a:cubicBezTo>
                    <a:pt x="49" y="49"/>
                    <a:pt x="49" y="49"/>
                    <a:pt x="49" y="49"/>
                  </a:cubicBezTo>
                  <a:cubicBezTo>
                    <a:pt x="52" y="65"/>
                    <a:pt x="52" y="65"/>
                    <a:pt x="52" y="65"/>
                  </a:cubicBezTo>
                  <a:lnTo>
                    <a:pt x="38" y="5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5" name="กลุ่ม 4"/>
          <p:cNvGrpSpPr/>
          <p:nvPr/>
        </p:nvGrpSpPr>
        <p:grpSpPr>
          <a:xfrm>
            <a:off x="8707438" y="2543106"/>
            <a:ext cx="5359400" cy="6116637"/>
            <a:chOff x="8707438" y="2543106"/>
            <a:chExt cx="5359400" cy="6116637"/>
          </a:xfrm>
        </p:grpSpPr>
        <p:grpSp>
          <p:nvGrpSpPr>
            <p:cNvPr id="60" name="กลุ่ม 59"/>
            <p:cNvGrpSpPr/>
            <p:nvPr/>
          </p:nvGrpSpPr>
          <p:grpSpPr>
            <a:xfrm>
              <a:off x="8707438" y="2543106"/>
              <a:ext cx="5359400" cy="6116637"/>
              <a:chOff x="7197726" y="2576514"/>
              <a:chExt cx="5359400" cy="6116637"/>
            </a:xfrm>
          </p:grpSpPr>
          <p:sp>
            <p:nvSpPr>
              <p:cNvPr id="74" name="Freeform 6"/>
              <p:cNvSpPr>
                <a:spLocks/>
              </p:cNvSpPr>
              <p:nvPr/>
            </p:nvSpPr>
            <p:spPr bwMode="auto">
              <a:xfrm>
                <a:off x="7197726" y="2576514"/>
                <a:ext cx="5359400" cy="6116637"/>
              </a:xfrm>
              <a:custGeom>
                <a:avLst/>
                <a:gdLst>
                  <a:gd name="T0" fmla="*/ 240 w 290"/>
                  <a:gd name="T1" fmla="*/ 54 h 331"/>
                  <a:gd name="T2" fmla="*/ 54 w 290"/>
                  <a:gd name="T3" fmla="*/ 50 h 331"/>
                  <a:gd name="T4" fmla="*/ 50 w 290"/>
                  <a:gd name="T5" fmla="*/ 236 h 331"/>
                  <a:gd name="T6" fmla="*/ 140 w 290"/>
                  <a:gd name="T7" fmla="*/ 331 h 331"/>
                  <a:gd name="T8" fmla="*/ 235 w 290"/>
                  <a:gd name="T9" fmla="*/ 240 h 331"/>
                  <a:gd name="T10" fmla="*/ 240 w 290"/>
                  <a:gd name="T11" fmla="*/ 54 h 331"/>
                </a:gdLst>
                <a:ahLst/>
                <a:cxnLst>
                  <a:cxn ang="0">
                    <a:pos x="T0" y="T1"/>
                  </a:cxn>
                  <a:cxn ang="0">
                    <a:pos x="T2" y="T3"/>
                  </a:cxn>
                  <a:cxn ang="0">
                    <a:pos x="T4" y="T5"/>
                  </a:cxn>
                  <a:cxn ang="0">
                    <a:pos x="T6" y="T7"/>
                  </a:cxn>
                  <a:cxn ang="0">
                    <a:pos x="T8" y="T9"/>
                  </a:cxn>
                  <a:cxn ang="0">
                    <a:pos x="T10" y="T11"/>
                  </a:cxn>
                </a:cxnLst>
                <a:rect l="0" t="0" r="r" b="b"/>
                <a:pathLst>
                  <a:path w="290" h="331">
                    <a:moveTo>
                      <a:pt x="240" y="54"/>
                    </a:moveTo>
                    <a:cubicBezTo>
                      <a:pt x="189" y="2"/>
                      <a:pt x="106" y="0"/>
                      <a:pt x="54" y="50"/>
                    </a:cubicBezTo>
                    <a:cubicBezTo>
                      <a:pt x="2" y="100"/>
                      <a:pt x="0" y="183"/>
                      <a:pt x="50" y="236"/>
                    </a:cubicBezTo>
                    <a:cubicBezTo>
                      <a:pt x="140" y="331"/>
                      <a:pt x="140" y="331"/>
                      <a:pt x="140" y="331"/>
                    </a:cubicBezTo>
                    <a:cubicBezTo>
                      <a:pt x="235" y="240"/>
                      <a:pt x="235" y="240"/>
                      <a:pt x="235" y="240"/>
                    </a:cubicBezTo>
                    <a:cubicBezTo>
                      <a:pt x="288" y="190"/>
                      <a:pt x="290" y="107"/>
                      <a:pt x="240" y="5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75" name="Freeform 9"/>
              <p:cNvSpPr>
                <a:spLocks/>
              </p:cNvSpPr>
              <p:nvPr/>
            </p:nvSpPr>
            <p:spPr bwMode="auto">
              <a:xfrm>
                <a:off x="7954963" y="5033963"/>
                <a:ext cx="3881437" cy="1978025"/>
              </a:xfrm>
              <a:custGeom>
                <a:avLst/>
                <a:gdLst>
                  <a:gd name="T0" fmla="*/ 0 w 210"/>
                  <a:gd name="T1" fmla="*/ 0 h 107"/>
                  <a:gd name="T2" fmla="*/ 0 w 210"/>
                  <a:gd name="T3" fmla="*/ 1 h 107"/>
                  <a:gd name="T4" fmla="*/ 105 w 210"/>
                  <a:gd name="T5" fmla="*/ 107 h 107"/>
                  <a:gd name="T6" fmla="*/ 210 w 210"/>
                  <a:gd name="T7" fmla="*/ 1 h 107"/>
                  <a:gd name="T8" fmla="*/ 210 w 210"/>
                  <a:gd name="T9" fmla="*/ 0 h 107"/>
                  <a:gd name="T10" fmla="*/ 0 w 210"/>
                  <a:gd name="T11" fmla="*/ 0 h 107"/>
                </a:gdLst>
                <a:ahLst/>
                <a:cxnLst>
                  <a:cxn ang="0">
                    <a:pos x="T0" y="T1"/>
                  </a:cxn>
                  <a:cxn ang="0">
                    <a:pos x="T2" y="T3"/>
                  </a:cxn>
                  <a:cxn ang="0">
                    <a:pos x="T4" y="T5"/>
                  </a:cxn>
                  <a:cxn ang="0">
                    <a:pos x="T6" y="T7"/>
                  </a:cxn>
                  <a:cxn ang="0">
                    <a:pos x="T8" y="T9"/>
                  </a:cxn>
                  <a:cxn ang="0">
                    <a:pos x="T10" y="T11"/>
                  </a:cxn>
                </a:cxnLst>
                <a:rect l="0" t="0" r="r" b="b"/>
                <a:pathLst>
                  <a:path w="210" h="107">
                    <a:moveTo>
                      <a:pt x="0" y="0"/>
                    </a:moveTo>
                    <a:cubicBezTo>
                      <a:pt x="0" y="0"/>
                      <a:pt x="0" y="1"/>
                      <a:pt x="0" y="1"/>
                    </a:cubicBezTo>
                    <a:cubicBezTo>
                      <a:pt x="0" y="59"/>
                      <a:pt x="47" y="107"/>
                      <a:pt x="105" y="107"/>
                    </a:cubicBezTo>
                    <a:cubicBezTo>
                      <a:pt x="163" y="107"/>
                      <a:pt x="210" y="59"/>
                      <a:pt x="210" y="1"/>
                    </a:cubicBezTo>
                    <a:cubicBezTo>
                      <a:pt x="210" y="1"/>
                      <a:pt x="210" y="0"/>
                      <a:pt x="210"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61" name="TextBox 60"/>
            <p:cNvSpPr txBox="1"/>
            <p:nvPr/>
          </p:nvSpPr>
          <p:spPr bwMode="auto">
            <a:xfrm>
              <a:off x="10317803" y="4088616"/>
              <a:ext cx="218200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Business</a:t>
              </a:r>
              <a:endParaRPr lang="id-ID" sz="4000" b="1" dirty="0">
                <a:solidFill>
                  <a:schemeClr val="bg1"/>
                </a:solidFill>
                <a:latin typeface="Lato" pitchFamily="34" charset="0"/>
                <a:ea typeface="Lato" pitchFamily="34" charset="0"/>
                <a:cs typeface="Lato" pitchFamily="34" charset="0"/>
              </a:endParaRPr>
            </a:p>
          </p:txBody>
        </p:sp>
        <p:sp>
          <p:nvSpPr>
            <p:cNvPr id="72" name="TextBox 71"/>
            <p:cNvSpPr txBox="1"/>
            <p:nvPr/>
          </p:nvSpPr>
          <p:spPr>
            <a:xfrm>
              <a:off x="9601201" y="5148192"/>
              <a:ext cx="3613148" cy="1329558"/>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84" name="กลุ่ม 83"/>
            <p:cNvGrpSpPr/>
            <p:nvPr/>
          </p:nvGrpSpPr>
          <p:grpSpPr>
            <a:xfrm>
              <a:off x="10866437" y="3339456"/>
              <a:ext cx="890511" cy="749160"/>
              <a:chOff x="14419263" y="7734300"/>
              <a:chExt cx="600075" cy="504825"/>
            </a:xfrm>
            <a:solidFill>
              <a:schemeClr val="bg1"/>
            </a:solidFill>
          </p:grpSpPr>
          <p:sp>
            <p:nvSpPr>
              <p:cNvPr id="85" name="Freeform 105"/>
              <p:cNvSpPr>
                <a:spLocks/>
              </p:cNvSpPr>
              <p:nvPr/>
            </p:nvSpPr>
            <p:spPr bwMode="auto">
              <a:xfrm>
                <a:off x="14905038" y="821055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 name="Freeform 106"/>
              <p:cNvSpPr>
                <a:spLocks/>
              </p:cNvSpPr>
              <p:nvPr/>
            </p:nvSpPr>
            <p:spPr bwMode="auto">
              <a:xfrm>
                <a:off x="14743113" y="8210550"/>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 name="Freeform 107"/>
              <p:cNvSpPr>
                <a:spLocks/>
              </p:cNvSpPr>
              <p:nvPr/>
            </p:nvSpPr>
            <p:spPr bwMode="auto">
              <a:xfrm>
                <a:off x="14581188" y="8210550"/>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 name="Freeform 108"/>
              <p:cNvSpPr>
                <a:spLocks/>
              </p:cNvSpPr>
              <p:nvPr/>
            </p:nvSpPr>
            <p:spPr bwMode="auto">
              <a:xfrm>
                <a:off x="14905038" y="816292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 name="Freeform 109"/>
              <p:cNvSpPr>
                <a:spLocks/>
              </p:cNvSpPr>
              <p:nvPr/>
            </p:nvSpPr>
            <p:spPr bwMode="auto">
              <a:xfrm>
                <a:off x="14743113" y="8162925"/>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0" name="Freeform 110"/>
              <p:cNvSpPr>
                <a:spLocks/>
              </p:cNvSpPr>
              <p:nvPr/>
            </p:nvSpPr>
            <p:spPr bwMode="auto">
              <a:xfrm>
                <a:off x="14581188" y="816292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 name="Freeform 111"/>
              <p:cNvSpPr>
                <a:spLocks/>
              </p:cNvSpPr>
              <p:nvPr/>
            </p:nvSpPr>
            <p:spPr bwMode="auto">
              <a:xfrm>
                <a:off x="14905038" y="81057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 name="Freeform 112"/>
              <p:cNvSpPr>
                <a:spLocks/>
              </p:cNvSpPr>
              <p:nvPr/>
            </p:nvSpPr>
            <p:spPr bwMode="auto">
              <a:xfrm>
                <a:off x="14743113" y="8105775"/>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 name="Freeform 113"/>
              <p:cNvSpPr>
                <a:spLocks/>
              </p:cNvSpPr>
              <p:nvPr/>
            </p:nvSpPr>
            <p:spPr bwMode="auto">
              <a:xfrm>
                <a:off x="14581188" y="8105775"/>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 name="Freeform 114"/>
              <p:cNvSpPr>
                <a:spLocks/>
              </p:cNvSpPr>
              <p:nvPr/>
            </p:nvSpPr>
            <p:spPr bwMode="auto">
              <a:xfrm>
                <a:off x="14905038" y="805815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 name="Freeform 115"/>
              <p:cNvSpPr>
                <a:spLocks/>
              </p:cNvSpPr>
              <p:nvPr/>
            </p:nvSpPr>
            <p:spPr bwMode="auto">
              <a:xfrm>
                <a:off x="14743113" y="8058150"/>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 name="Freeform 116"/>
              <p:cNvSpPr>
                <a:spLocks/>
              </p:cNvSpPr>
              <p:nvPr/>
            </p:nvSpPr>
            <p:spPr bwMode="auto">
              <a:xfrm>
                <a:off x="14581188" y="8058150"/>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 name="Freeform 117"/>
              <p:cNvSpPr>
                <a:spLocks/>
              </p:cNvSpPr>
              <p:nvPr/>
            </p:nvSpPr>
            <p:spPr bwMode="auto">
              <a:xfrm>
                <a:off x="14905038" y="800100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 name="Freeform 118"/>
              <p:cNvSpPr>
                <a:spLocks/>
              </p:cNvSpPr>
              <p:nvPr/>
            </p:nvSpPr>
            <p:spPr bwMode="auto">
              <a:xfrm>
                <a:off x="14743113" y="8001000"/>
                <a:ext cx="123825" cy="28575"/>
              </a:xfrm>
              <a:custGeom>
                <a:avLst/>
                <a:gdLst>
                  <a:gd name="T0" fmla="*/ 2 w 13"/>
                  <a:gd name="T1" fmla="*/ 0 h 3"/>
                  <a:gd name="T2" fmla="*/ 12 w 13"/>
                  <a:gd name="T3" fmla="*/ 0 h 3"/>
                  <a:gd name="T4" fmla="*/ 13 w 13"/>
                  <a:gd name="T5" fmla="*/ 1 h 3"/>
                  <a:gd name="T6" fmla="*/ 12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1"/>
                    </a:cubicBezTo>
                    <a:cubicBezTo>
                      <a:pt x="13" y="2"/>
                      <a:pt x="13" y="3"/>
                      <a:pt x="12" y="3"/>
                    </a:cubicBezTo>
                    <a:cubicBezTo>
                      <a:pt x="2" y="3"/>
                      <a:pt x="2" y="3"/>
                      <a:pt x="2" y="3"/>
                    </a:cubicBezTo>
                    <a:cubicBezTo>
                      <a:pt x="1" y="3"/>
                      <a:pt x="0" y="2"/>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9" name="Freeform 119"/>
              <p:cNvSpPr>
                <a:spLocks/>
              </p:cNvSpPr>
              <p:nvPr/>
            </p:nvSpPr>
            <p:spPr bwMode="auto">
              <a:xfrm>
                <a:off x="14581188" y="8001000"/>
                <a:ext cx="133350" cy="28575"/>
              </a:xfrm>
              <a:custGeom>
                <a:avLst/>
                <a:gdLst>
                  <a:gd name="T0" fmla="*/ 1 w 14"/>
                  <a:gd name="T1" fmla="*/ 0 h 3"/>
                  <a:gd name="T2" fmla="*/ 12 w 14"/>
                  <a:gd name="T3" fmla="*/ 0 h 3"/>
                  <a:gd name="T4" fmla="*/ 14 w 14"/>
                  <a:gd name="T5" fmla="*/ 1 h 3"/>
                  <a:gd name="T6" fmla="*/ 12 w 14"/>
                  <a:gd name="T7" fmla="*/ 3 h 3"/>
                  <a:gd name="T8" fmla="*/ 1 w 14"/>
                  <a:gd name="T9" fmla="*/ 3 h 3"/>
                  <a:gd name="T10" fmla="*/ 0 w 14"/>
                  <a:gd name="T11" fmla="*/ 1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1"/>
                    </a:cubicBezTo>
                    <a:cubicBezTo>
                      <a:pt x="14" y="2"/>
                      <a:pt x="13" y="3"/>
                      <a:pt x="12" y="3"/>
                    </a:cubicBezTo>
                    <a:cubicBezTo>
                      <a:pt x="1" y="3"/>
                      <a:pt x="1" y="3"/>
                      <a:pt x="1" y="3"/>
                    </a:cubicBezTo>
                    <a:cubicBezTo>
                      <a:pt x="1" y="3"/>
                      <a:pt x="0" y="2"/>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0" name="Freeform 120"/>
              <p:cNvSpPr>
                <a:spLocks/>
              </p:cNvSpPr>
              <p:nvPr/>
            </p:nvSpPr>
            <p:spPr bwMode="auto">
              <a:xfrm>
                <a:off x="14905038" y="795337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1" name="Freeform 121"/>
              <p:cNvSpPr>
                <a:spLocks/>
              </p:cNvSpPr>
              <p:nvPr/>
            </p:nvSpPr>
            <p:spPr bwMode="auto">
              <a:xfrm>
                <a:off x="14581188" y="795337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 name="Freeform 122"/>
              <p:cNvSpPr>
                <a:spLocks/>
              </p:cNvSpPr>
              <p:nvPr/>
            </p:nvSpPr>
            <p:spPr bwMode="auto">
              <a:xfrm>
                <a:off x="14905038"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3" name="Freeform 123"/>
              <p:cNvSpPr>
                <a:spLocks/>
              </p:cNvSpPr>
              <p:nvPr/>
            </p:nvSpPr>
            <p:spPr bwMode="auto">
              <a:xfrm>
                <a:off x="14905038" y="784860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4" name="Freeform 124"/>
              <p:cNvSpPr>
                <a:spLocks/>
              </p:cNvSpPr>
              <p:nvPr/>
            </p:nvSpPr>
            <p:spPr bwMode="auto">
              <a:xfrm>
                <a:off x="14905038"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 name="Freeform 125"/>
              <p:cNvSpPr>
                <a:spLocks/>
              </p:cNvSpPr>
              <p:nvPr/>
            </p:nvSpPr>
            <p:spPr bwMode="auto">
              <a:xfrm>
                <a:off x="14419263" y="8210550"/>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6" name="Freeform 126"/>
              <p:cNvSpPr>
                <a:spLocks/>
              </p:cNvSpPr>
              <p:nvPr/>
            </p:nvSpPr>
            <p:spPr bwMode="auto">
              <a:xfrm>
                <a:off x="14419263" y="8162925"/>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7" name="Freeform 127"/>
              <p:cNvSpPr>
                <a:spLocks/>
              </p:cNvSpPr>
              <p:nvPr/>
            </p:nvSpPr>
            <p:spPr bwMode="auto">
              <a:xfrm>
                <a:off x="14419263" y="8105775"/>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 name="Freeform 128"/>
              <p:cNvSpPr>
                <a:spLocks/>
              </p:cNvSpPr>
              <p:nvPr/>
            </p:nvSpPr>
            <p:spPr bwMode="auto">
              <a:xfrm>
                <a:off x="14419263" y="8058150"/>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Freeform 129"/>
              <p:cNvSpPr>
                <a:spLocks/>
              </p:cNvSpPr>
              <p:nvPr/>
            </p:nvSpPr>
            <p:spPr bwMode="auto">
              <a:xfrm>
                <a:off x="14419263" y="8001000"/>
                <a:ext cx="123825" cy="28575"/>
              </a:xfrm>
              <a:custGeom>
                <a:avLst/>
                <a:gdLst>
                  <a:gd name="T0" fmla="*/ 2 w 13"/>
                  <a:gd name="T1" fmla="*/ 0 h 3"/>
                  <a:gd name="T2" fmla="*/ 11 w 13"/>
                  <a:gd name="T3" fmla="*/ 0 h 3"/>
                  <a:gd name="T4" fmla="*/ 13 w 13"/>
                  <a:gd name="T5" fmla="*/ 1 h 3"/>
                  <a:gd name="T6" fmla="*/ 11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1"/>
                    </a:cubicBezTo>
                    <a:cubicBezTo>
                      <a:pt x="13" y="2"/>
                      <a:pt x="12" y="3"/>
                      <a:pt x="11" y="3"/>
                    </a:cubicBezTo>
                    <a:cubicBezTo>
                      <a:pt x="2" y="3"/>
                      <a:pt x="2" y="3"/>
                      <a:pt x="2" y="3"/>
                    </a:cubicBezTo>
                    <a:cubicBezTo>
                      <a:pt x="1" y="3"/>
                      <a:pt x="0" y="2"/>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0" name="Freeform 130"/>
              <p:cNvSpPr>
                <a:spLocks/>
              </p:cNvSpPr>
              <p:nvPr/>
            </p:nvSpPr>
            <p:spPr bwMode="auto">
              <a:xfrm>
                <a:off x="14590713"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1" name="Freeform 131"/>
              <p:cNvSpPr>
                <a:spLocks/>
              </p:cNvSpPr>
              <p:nvPr/>
            </p:nvSpPr>
            <p:spPr bwMode="auto">
              <a:xfrm>
                <a:off x="14590713" y="78390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 name="Freeform 132"/>
              <p:cNvSpPr>
                <a:spLocks/>
              </p:cNvSpPr>
              <p:nvPr/>
            </p:nvSpPr>
            <p:spPr bwMode="auto">
              <a:xfrm>
                <a:off x="14590713"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133"/>
              <p:cNvSpPr>
                <a:spLocks/>
              </p:cNvSpPr>
              <p:nvPr/>
            </p:nvSpPr>
            <p:spPr bwMode="auto">
              <a:xfrm>
                <a:off x="14590713" y="773430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cxnSp>
        <p:nvCxnSpPr>
          <p:cNvPr id="167" name="ตัวเชื่อมต่อตรง 237"/>
          <p:cNvCxnSpPr/>
          <p:nvPr/>
        </p:nvCxnSpPr>
        <p:spPr>
          <a:xfrm flipH="1" flipV="1">
            <a:off x="13344125" y="3339456"/>
            <a:ext cx="4608912" cy="21202"/>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68" name="TextBox 167"/>
          <p:cNvSpPr txBox="1"/>
          <p:nvPr/>
        </p:nvSpPr>
        <p:spPr bwMode="auto">
          <a:xfrm>
            <a:off x="18482395" y="2898334"/>
            <a:ext cx="3350597" cy="707886"/>
          </a:xfrm>
          <a:prstGeom prst="rect">
            <a:avLst/>
          </a:prstGeom>
          <a:noFill/>
        </p:spPr>
        <p:txBody>
          <a:bodyPr wrap="none">
            <a:spAutoFit/>
          </a:bodyPr>
          <a:lstStyle/>
          <a:p>
            <a:pPr algn="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Analysis</a:t>
            </a:r>
          </a:p>
        </p:txBody>
      </p:sp>
      <p:sp>
        <p:nvSpPr>
          <p:cNvPr id="169" name="TextBox 31"/>
          <p:cNvSpPr txBox="1">
            <a:spLocks noChangeArrowheads="1"/>
          </p:cNvSpPr>
          <p:nvPr/>
        </p:nvSpPr>
        <p:spPr bwMode="auto">
          <a:xfrm>
            <a:off x="18502051" y="3447880"/>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r>
              <a:rPr lang="en-US" sz="11200" b="1" dirty="0">
                <a:solidFill>
                  <a:schemeClr val="accent5"/>
                </a:solidFill>
                <a:latin typeface="Lato Black" pitchFamily="34" charset="0"/>
                <a:ea typeface="Lato Black" pitchFamily="34" charset="0"/>
                <a:cs typeface="Lato Black" pitchFamily="34" charset="0"/>
              </a:rPr>
              <a:t>50</a:t>
            </a:r>
            <a:r>
              <a:rPr lang="id-ID" sz="11200" b="1" dirty="0">
                <a:solidFill>
                  <a:schemeClr val="accent5"/>
                </a:solidFill>
                <a:latin typeface="Lato Black" pitchFamily="34" charset="0"/>
                <a:ea typeface="Lato Black" pitchFamily="34" charset="0"/>
                <a:cs typeface="Lato Black" pitchFamily="34" charset="0"/>
              </a:rPr>
              <a:t>%</a:t>
            </a:r>
          </a:p>
        </p:txBody>
      </p:sp>
      <p:sp>
        <p:nvSpPr>
          <p:cNvPr id="170" name="TextBox 30"/>
          <p:cNvSpPr txBox="1">
            <a:spLocks noChangeArrowheads="1"/>
          </p:cNvSpPr>
          <p:nvPr/>
        </p:nvSpPr>
        <p:spPr bwMode="auto">
          <a:xfrm>
            <a:off x="16041792" y="5204577"/>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cxnSp>
        <p:nvCxnSpPr>
          <p:cNvPr id="171" name="ตัวเชื่อมต่อตรง 237"/>
          <p:cNvCxnSpPr/>
          <p:nvPr/>
        </p:nvCxnSpPr>
        <p:spPr>
          <a:xfrm>
            <a:off x="6523037" y="9057199"/>
            <a:ext cx="4671593" cy="10601"/>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sp>
        <p:nvSpPr>
          <p:cNvPr id="172" name="TextBox 171"/>
          <p:cNvSpPr txBox="1"/>
          <p:nvPr/>
        </p:nvSpPr>
        <p:spPr bwMode="auto">
          <a:xfrm>
            <a:off x="2789237" y="7011767"/>
            <a:ext cx="3350597" cy="707886"/>
          </a:xfrm>
          <a:prstGeom prst="rect">
            <a:avLst/>
          </a:prstGeom>
          <a:noFill/>
        </p:spPr>
        <p:txBody>
          <a:bodyPr wrap="none">
            <a:spAutoFit/>
          </a:bodyPr>
          <a:lstStyle/>
          <a:p>
            <a:pP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Analysis</a:t>
            </a:r>
          </a:p>
        </p:txBody>
      </p:sp>
      <p:sp>
        <p:nvSpPr>
          <p:cNvPr id="173" name="TextBox 31"/>
          <p:cNvSpPr txBox="1">
            <a:spLocks noChangeArrowheads="1"/>
          </p:cNvSpPr>
          <p:nvPr/>
        </p:nvSpPr>
        <p:spPr bwMode="auto">
          <a:xfrm>
            <a:off x="2808893" y="7561313"/>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11200" b="1" dirty="0">
                <a:solidFill>
                  <a:schemeClr val="accent3"/>
                </a:solidFill>
                <a:latin typeface="Lato Black" pitchFamily="34" charset="0"/>
                <a:ea typeface="Lato Black" pitchFamily="34" charset="0"/>
                <a:cs typeface="Lato Black" pitchFamily="34" charset="0"/>
              </a:rPr>
              <a:t>75</a:t>
            </a:r>
            <a:r>
              <a:rPr lang="id-ID" sz="11200" b="1" dirty="0">
                <a:solidFill>
                  <a:schemeClr val="accent3"/>
                </a:solidFill>
                <a:latin typeface="Lato Black" pitchFamily="34" charset="0"/>
                <a:ea typeface="Lato Black" pitchFamily="34" charset="0"/>
                <a:cs typeface="Lato Black" pitchFamily="34" charset="0"/>
              </a:rPr>
              <a:t>%</a:t>
            </a:r>
          </a:p>
        </p:txBody>
      </p:sp>
      <p:sp>
        <p:nvSpPr>
          <p:cNvPr id="174" name="TextBox 30"/>
          <p:cNvSpPr txBox="1">
            <a:spLocks noChangeArrowheads="1"/>
          </p:cNvSpPr>
          <p:nvPr/>
        </p:nvSpPr>
        <p:spPr bwMode="auto">
          <a:xfrm>
            <a:off x="2844420" y="9318010"/>
            <a:ext cx="5873645"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dolor sit amet, consectetur adipiscing elit. Aliquam tincidunt ante nec sem congue conva ornare ante Lorem ipsum dolor sit amet, consectetur adipiscing elit. </a:t>
            </a:r>
            <a:endParaRPr lang="en-US" sz="2400" dirty="0">
              <a:solidFill>
                <a:schemeClr val="tx1">
                  <a:lumMod val="50000"/>
                  <a:lumOff val="50000"/>
                </a:schemeClr>
              </a:solidFill>
              <a:latin typeface="Lato" pitchFamily="34" charset="0"/>
              <a:ea typeface="Lato" pitchFamily="34" charset="0"/>
              <a:cs typeface="Lato" pitchFamily="34" charset="0"/>
            </a:endParaRPr>
          </a:p>
        </p:txBody>
      </p:sp>
      <p:grpSp>
        <p:nvGrpSpPr>
          <p:cNvPr id="73" name="Group 72"/>
          <p:cNvGrpSpPr/>
          <p:nvPr/>
        </p:nvGrpSpPr>
        <p:grpSpPr>
          <a:xfrm>
            <a:off x="9342437" y="0"/>
            <a:ext cx="5121981" cy="1859280"/>
            <a:chOff x="9266237" y="-30479"/>
            <a:chExt cx="5121981" cy="1859280"/>
          </a:xfrm>
        </p:grpSpPr>
        <p:sp>
          <p:nvSpPr>
            <p:cNvPr id="7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80" name="TextBox 79"/>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114" name="กลุ่ม 1"/>
            <p:cNvGrpSpPr/>
            <p:nvPr/>
          </p:nvGrpSpPr>
          <p:grpSpPr>
            <a:xfrm>
              <a:off x="10629638" y="960536"/>
              <a:ext cx="2675199" cy="191868"/>
              <a:chOff x="731836" y="7607630"/>
              <a:chExt cx="3043601" cy="240970"/>
            </a:xfrm>
          </p:grpSpPr>
          <p:sp>
            <p:nvSpPr>
              <p:cNvPr id="115"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6"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1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964237038"/>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67"/>
                                        </p:tgtEl>
                                        <p:attrNameLst>
                                          <p:attrName>style.visibility</p:attrName>
                                        </p:attrNameLst>
                                      </p:cBhvr>
                                      <p:to>
                                        <p:strVal val="visible"/>
                                      </p:to>
                                    </p:set>
                                    <p:animEffect transition="in" filter="wipe(left)">
                                      <p:cBhvr>
                                        <p:cTn id="15" dur="250"/>
                                        <p:tgtEl>
                                          <p:spTgt spid="167"/>
                                        </p:tgtEl>
                                      </p:cBhvr>
                                    </p:animEffect>
                                  </p:childTnLst>
                                </p:cTn>
                              </p:par>
                            </p:childTnLst>
                          </p:cTn>
                        </p:par>
                        <p:par>
                          <p:cTn id="16" fill="hold">
                            <p:stCondLst>
                              <p:cond delay="1250"/>
                            </p:stCondLst>
                            <p:childTnLst>
                              <p:par>
                                <p:cTn id="17" presetID="22" presetClass="entr" presetSubtype="8"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ipe(left)">
                                      <p:cBhvr>
                                        <p:cTn id="19" dur="250"/>
                                        <p:tgtEl>
                                          <p:spTgt spid="168"/>
                                        </p:tgtEl>
                                      </p:cBhvr>
                                    </p:animEffect>
                                  </p:childTnLst>
                                </p:cTn>
                              </p:par>
                            </p:childTnLst>
                          </p:cTn>
                        </p:par>
                        <p:par>
                          <p:cTn id="20" fill="hold">
                            <p:stCondLst>
                              <p:cond delay="1500"/>
                            </p:stCondLst>
                            <p:childTnLst>
                              <p:par>
                                <p:cTn id="21" presetID="22" presetClass="entr" presetSubtype="8" fill="hold" grpId="0" nodeType="afterEffect">
                                  <p:stCondLst>
                                    <p:cond delay="0"/>
                                  </p:stCondLst>
                                  <p:childTnLst>
                                    <p:set>
                                      <p:cBhvr>
                                        <p:cTn id="22" dur="1" fill="hold">
                                          <p:stCondLst>
                                            <p:cond delay="0"/>
                                          </p:stCondLst>
                                        </p:cTn>
                                        <p:tgtEl>
                                          <p:spTgt spid="169"/>
                                        </p:tgtEl>
                                        <p:attrNameLst>
                                          <p:attrName>style.visibility</p:attrName>
                                        </p:attrNameLst>
                                      </p:cBhvr>
                                      <p:to>
                                        <p:strVal val="visible"/>
                                      </p:to>
                                    </p:set>
                                    <p:animEffect transition="in" filter="wipe(left)">
                                      <p:cBhvr>
                                        <p:cTn id="23" dur="250"/>
                                        <p:tgtEl>
                                          <p:spTgt spid="169"/>
                                        </p:tgtEl>
                                      </p:cBhvr>
                                    </p:animEffect>
                                  </p:childTnLst>
                                </p:cTn>
                              </p:par>
                            </p:childTnLst>
                          </p:cTn>
                        </p:par>
                        <p:par>
                          <p:cTn id="24" fill="hold">
                            <p:stCondLst>
                              <p:cond delay="1750"/>
                            </p:stCondLst>
                            <p:childTnLst>
                              <p:par>
                                <p:cTn id="25" presetID="22" presetClass="entr" presetSubtype="8" fill="hold" grpId="0" nodeType="afterEffect">
                                  <p:stCondLst>
                                    <p:cond delay="0"/>
                                  </p:stCondLst>
                                  <p:childTnLst>
                                    <p:set>
                                      <p:cBhvr>
                                        <p:cTn id="26" dur="1" fill="hold">
                                          <p:stCondLst>
                                            <p:cond delay="0"/>
                                          </p:stCondLst>
                                        </p:cTn>
                                        <p:tgtEl>
                                          <p:spTgt spid="170"/>
                                        </p:tgtEl>
                                        <p:attrNameLst>
                                          <p:attrName>style.visibility</p:attrName>
                                        </p:attrNameLst>
                                      </p:cBhvr>
                                      <p:to>
                                        <p:strVal val="visible"/>
                                      </p:to>
                                    </p:set>
                                    <p:animEffect transition="in" filter="wipe(left)">
                                      <p:cBhvr>
                                        <p:cTn id="27" dur="250"/>
                                        <p:tgtEl>
                                          <p:spTgt spid="170"/>
                                        </p:tgtEl>
                                      </p:cBhvr>
                                    </p:animEffect>
                                  </p:childTnLst>
                                </p:cTn>
                              </p:par>
                            </p:childTnLst>
                          </p:cTn>
                        </p:par>
                        <p:par>
                          <p:cTn id="28" fill="hold">
                            <p:stCondLst>
                              <p:cond delay="2000"/>
                            </p:stCondLst>
                            <p:childTnLst>
                              <p:par>
                                <p:cTn id="29" presetID="22" presetClass="entr" presetSubtype="2" fill="hold" nodeType="afterEffect">
                                  <p:stCondLst>
                                    <p:cond delay="0"/>
                                  </p:stCondLst>
                                  <p:childTnLst>
                                    <p:set>
                                      <p:cBhvr>
                                        <p:cTn id="30" dur="1" fill="hold">
                                          <p:stCondLst>
                                            <p:cond delay="0"/>
                                          </p:stCondLst>
                                        </p:cTn>
                                        <p:tgtEl>
                                          <p:spTgt spid="171"/>
                                        </p:tgtEl>
                                        <p:attrNameLst>
                                          <p:attrName>style.visibility</p:attrName>
                                        </p:attrNameLst>
                                      </p:cBhvr>
                                      <p:to>
                                        <p:strVal val="visible"/>
                                      </p:to>
                                    </p:set>
                                    <p:animEffect transition="in" filter="wipe(right)">
                                      <p:cBhvr>
                                        <p:cTn id="31" dur="250"/>
                                        <p:tgtEl>
                                          <p:spTgt spid="171"/>
                                        </p:tgtEl>
                                      </p:cBhvr>
                                    </p:animEffect>
                                  </p:childTnLst>
                                </p:cTn>
                              </p:par>
                            </p:childTnLst>
                          </p:cTn>
                        </p:par>
                        <p:par>
                          <p:cTn id="32" fill="hold">
                            <p:stCondLst>
                              <p:cond delay="2250"/>
                            </p:stCondLst>
                            <p:childTnLst>
                              <p:par>
                                <p:cTn id="33" presetID="22" presetClass="entr" presetSubtype="8" fill="hold" grpId="0" nodeType="afterEffect">
                                  <p:stCondLst>
                                    <p:cond delay="0"/>
                                  </p:stCondLst>
                                  <p:childTnLst>
                                    <p:set>
                                      <p:cBhvr>
                                        <p:cTn id="34" dur="1" fill="hold">
                                          <p:stCondLst>
                                            <p:cond delay="0"/>
                                          </p:stCondLst>
                                        </p:cTn>
                                        <p:tgtEl>
                                          <p:spTgt spid="172"/>
                                        </p:tgtEl>
                                        <p:attrNameLst>
                                          <p:attrName>style.visibility</p:attrName>
                                        </p:attrNameLst>
                                      </p:cBhvr>
                                      <p:to>
                                        <p:strVal val="visible"/>
                                      </p:to>
                                    </p:set>
                                    <p:animEffect transition="in" filter="wipe(left)">
                                      <p:cBhvr>
                                        <p:cTn id="35" dur="250"/>
                                        <p:tgtEl>
                                          <p:spTgt spid="172"/>
                                        </p:tgtEl>
                                      </p:cBhvr>
                                    </p:animEffect>
                                  </p:childTnLst>
                                </p:cTn>
                              </p:par>
                            </p:childTnLst>
                          </p:cTn>
                        </p:par>
                        <p:par>
                          <p:cTn id="36" fill="hold">
                            <p:stCondLst>
                              <p:cond delay="2500"/>
                            </p:stCondLst>
                            <p:childTnLst>
                              <p:par>
                                <p:cTn id="37" presetID="22" presetClass="entr" presetSubtype="2" fill="hold" grpId="0" nodeType="afterEffect">
                                  <p:stCondLst>
                                    <p:cond delay="0"/>
                                  </p:stCondLst>
                                  <p:childTnLst>
                                    <p:set>
                                      <p:cBhvr>
                                        <p:cTn id="38" dur="1" fill="hold">
                                          <p:stCondLst>
                                            <p:cond delay="0"/>
                                          </p:stCondLst>
                                        </p:cTn>
                                        <p:tgtEl>
                                          <p:spTgt spid="173"/>
                                        </p:tgtEl>
                                        <p:attrNameLst>
                                          <p:attrName>style.visibility</p:attrName>
                                        </p:attrNameLst>
                                      </p:cBhvr>
                                      <p:to>
                                        <p:strVal val="visible"/>
                                      </p:to>
                                    </p:set>
                                    <p:animEffect transition="in" filter="wipe(right)">
                                      <p:cBhvr>
                                        <p:cTn id="39" dur="250"/>
                                        <p:tgtEl>
                                          <p:spTgt spid="173"/>
                                        </p:tgtEl>
                                      </p:cBhvr>
                                    </p:animEffect>
                                  </p:childTnLst>
                                </p:cTn>
                              </p:par>
                            </p:childTnLst>
                          </p:cTn>
                        </p:par>
                        <p:par>
                          <p:cTn id="40" fill="hold">
                            <p:stCondLst>
                              <p:cond delay="2750"/>
                            </p:stCondLst>
                            <p:childTnLst>
                              <p:par>
                                <p:cTn id="41" presetID="22" presetClass="entr" presetSubtype="2" fill="hold" grpId="0" nodeType="afterEffect">
                                  <p:stCondLst>
                                    <p:cond delay="0"/>
                                  </p:stCondLst>
                                  <p:childTnLst>
                                    <p:set>
                                      <p:cBhvr>
                                        <p:cTn id="42" dur="1" fill="hold">
                                          <p:stCondLst>
                                            <p:cond delay="0"/>
                                          </p:stCondLst>
                                        </p:cTn>
                                        <p:tgtEl>
                                          <p:spTgt spid="174"/>
                                        </p:tgtEl>
                                        <p:attrNameLst>
                                          <p:attrName>style.visibility</p:attrName>
                                        </p:attrNameLst>
                                      </p:cBhvr>
                                      <p:to>
                                        <p:strVal val="visible"/>
                                      </p:to>
                                    </p:set>
                                    <p:animEffect transition="in" filter="wipe(right)">
                                      <p:cBhvr>
                                        <p:cTn id="43" dur="25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P spid="169" grpId="0"/>
      <p:bldP spid="170" grpId="0"/>
      <p:bldP spid="172" grpId="0"/>
      <p:bldP spid="173" grpId="0"/>
      <p:bldP spid="174"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กลุ่ม 9"/>
          <p:cNvGrpSpPr/>
          <p:nvPr/>
        </p:nvGrpSpPr>
        <p:grpSpPr>
          <a:xfrm>
            <a:off x="2117071" y="2514600"/>
            <a:ext cx="7623175" cy="7602537"/>
            <a:chOff x="2595562" y="3503612"/>
            <a:chExt cx="7623175" cy="7602537"/>
          </a:xfrm>
        </p:grpSpPr>
        <p:sp>
          <p:nvSpPr>
            <p:cNvPr id="4" name="Freeform 6"/>
            <p:cNvSpPr>
              <a:spLocks/>
            </p:cNvSpPr>
            <p:nvPr/>
          </p:nvSpPr>
          <p:spPr bwMode="auto">
            <a:xfrm>
              <a:off x="3719512" y="3503612"/>
              <a:ext cx="5375275" cy="2019300"/>
            </a:xfrm>
            <a:custGeom>
              <a:avLst/>
              <a:gdLst>
                <a:gd name="T0" fmla="*/ 141 w 282"/>
                <a:gd name="T1" fmla="*/ 0 h 106"/>
                <a:gd name="T2" fmla="*/ 0 w 282"/>
                <a:gd name="T3" fmla="*/ 58 h 106"/>
                <a:gd name="T4" fmla="*/ 48 w 282"/>
                <a:gd name="T5" fmla="*/ 106 h 106"/>
                <a:gd name="T6" fmla="*/ 235 w 282"/>
                <a:gd name="T7" fmla="*/ 106 h 106"/>
                <a:gd name="T8" fmla="*/ 282 w 282"/>
                <a:gd name="T9" fmla="*/ 58 h 106"/>
                <a:gd name="T10" fmla="*/ 141 w 282"/>
                <a:gd name="T11" fmla="*/ 0 h 106"/>
              </a:gdLst>
              <a:ahLst/>
              <a:cxnLst>
                <a:cxn ang="0">
                  <a:pos x="T0" y="T1"/>
                </a:cxn>
                <a:cxn ang="0">
                  <a:pos x="T2" y="T3"/>
                </a:cxn>
                <a:cxn ang="0">
                  <a:pos x="T4" y="T5"/>
                </a:cxn>
                <a:cxn ang="0">
                  <a:pos x="T6" y="T7"/>
                </a:cxn>
                <a:cxn ang="0">
                  <a:pos x="T8" y="T9"/>
                </a:cxn>
                <a:cxn ang="0">
                  <a:pos x="T10" y="T11"/>
                </a:cxn>
              </a:cxnLst>
              <a:rect l="0" t="0" r="r" b="b"/>
              <a:pathLst>
                <a:path w="282" h="106">
                  <a:moveTo>
                    <a:pt x="141" y="0"/>
                  </a:moveTo>
                  <a:cubicBezTo>
                    <a:pt x="88" y="0"/>
                    <a:pt x="38" y="20"/>
                    <a:pt x="0" y="58"/>
                  </a:cubicBezTo>
                  <a:cubicBezTo>
                    <a:pt x="48" y="106"/>
                    <a:pt x="48" y="106"/>
                    <a:pt x="48" y="106"/>
                  </a:cubicBezTo>
                  <a:cubicBezTo>
                    <a:pt x="99" y="55"/>
                    <a:pt x="183" y="55"/>
                    <a:pt x="235" y="106"/>
                  </a:cubicBezTo>
                  <a:cubicBezTo>
                    <a:pt x="282" y="58"/>
                    <a:pt x="282" y="58"/>
                    <a:pt x="282" y="58"/>
                  </a:cubicBezTo>
                  <a:cubicBezTo>
                    <a:pt x="245" y="21"/>
                    <a:pt x="195" y="0"/>
                    <a:pt x="141"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7" name="Freeform 7"/>
            <p:cNvSpPr>
              <a:spLocks/>
            </p:cNvSpPr>
            <p:nvPr/>
          </p:nvSpPr>
          <p:spPr bwMode="auto">
            <a:xfrm>
              <a:off x="2595562" y="4608512"/>
              <a:ext cx="2039938" cy="5392737"/>
            </a:xfrm>
            <a:custGeom>
              <a:avLst/>
              <a:gdLst>
                <a:gd name="T0" fmla="*/ 107 w 107"/>
                <a:gd name="T1" fmla="*/ 48 h 283"/>
                <a:gd name="T2" fmla="*/ 59 w 107"/>
                <a:gd name="T3" fmla="*/ 0 h 283"/>
                <a:gd name="T4" fmla="*/ 0 w 107"/>
                <a:gd name="T5" fmla="*/ 142 h 283"/>
                <a:gd name="T6" fmla="*/ 59 w 107"/>
                <a:gd name="T7" fmla="*/ 283 h 283"/>
                <a:gd name="T8" fmla="*/ 107 w 107"/>
                <a:gd name="T9" fmla="*/ 235 h 283"/>
                <a:gd name="T10" fmla="*/ 107 w 107"/>
                <a:gd name="T11" fmla="*/ 48 h 283"/>
              </a:gdLst>
              <a:ahLst/>
              <a:cxnLst>
                <a:cxn ang="0">
                  <a:pos x="T0" y="T1"/>
                </a:cxn>
                <a:cxn ang="0">
                  <a:pos x="T2" y="T3"/>
                </a:cxn>
                <a:cxn ang="0">
                  <a:pos x="T4" y="T5"/>
                </a:cxn>
                <a:cxn ang="0">
                  <a:pos x="T6" y="T7"/>
                </a:cxn>
                <a:cxn ang="0">
                  <a:pos x="T8" y="T9"/>
                </a:cxn>
                <a:cxn ang="0">
                  <a:pos x="T10" y="T11"/>
                </a:cxn>
              </a:cxnLst>
              <a:rect l="0" t="0" r="r" b="b"/>
              <a:pathLst>
                <a:path w="107" h="283">
                  <a:moveTo>
                    <a:pt x="107" y="48"/>
                  </a:moveTo>
                  <a:cubicBezTo>
                    <a:pt x="59" y="0"/>
                    <a:pt x="59" y="0"/>
                    <a:pt x="59" y="0"/>
                  </a:cubicBezTo>
                  <a:cubicBezTo>
                    <a:pt x="21" y="38"/>
                    <a:pt x="0" y="88"/>
                    <a:pt x="0" y="142"/>
                  </a:cubicBezTo>
                  <a:cubicBezTo>
                    <a:pt x="0" y="195"/>
                    <a:pt x="21" y="245"/>
                    <a:pt x="59" y="283"/>
                  </a:cubicBezTo>
                  <a:cubicBezTo>
                    <a:pt x="107" y="235"/>
                    <a:pt x="107" y="235"/>
                    <a:pt x="107" y="235"/>
                  </a:cubicBezTo>
                  <a:cubicBezTo>
                    <a:pt x="55" y="184"/>
                    <a:pt x="55" y="100"/>
                    <a:pt x="107" y="4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8"/>
            <p:cNvSpPr>
              <a:spLocks/>
            </p:cNvSpPr>
            <p:nvPr/>
          </p:nvSpPr>
          <p:spPr bwMode="auto">
            <a:xfrm>
              <a:off x="3719512" y="9086849"/>
              <a:ext cx="5394325" cy="2019300"/>
            </a:xfrm>
            <a:custGeom>
              <a:avLst/>
              <a:gdLst>
                <a:gd name="T0" fmla="*/ 235 w 283"/>
                <a:gd name="T1" fmla="*/ 0 h 106"/>
                <a:gd name="T2" fmla="*/ 48 w 283"/>
                <a:gd name="T3" fmla="*/ 0 h 106"/>
                <a:gd name="T4" fmla="*/ 0 w 283"/>
                <a:gd name="T5" fmla="*/ 48 h 106"/>
                <a:gd name="T6" fmla="*/ 141 w 283"/>
                <a:gd name="T7" fmla="*/ 106 h 106"/>
                <a:gd name="T8" fmla="*/ 283 w 283"/>
                <a:gd name="T9" fmla="*/ 48 h 106"/>
                <a:gd name="T10" fmla="*/ 235 w 283"/>
                <a:gd name="T11" fmla="*/ 0 h 106"/>
              </a:gdLst>
              <a:ahLst/>
              <a:cxnLst>
                <a:cxn ang="0">
                  <a:pos x="T0" y="T1"/>
                </a:cxn>
                <a:cxn ang="0">
                  <a:pos x="T2" y="T3"/>
                </a:cxn>
                <a:cxn ang="0">
                  <a:pos x="T4" y="T5"/>
                </a:cxn>
                <a:cxn ang="0">
                  <a:pos x="T6" y="T7"/>
                </a:cxn>
                <a:cxn ang="0">
                  <a:pos x="T8" y="T9"/>
                </a:cxn>
                <a:cxn ang="0">
                  <a:pos x="T10" y="T11"/>
                </a:cxn>
              </a:cxnLst>
              <a:rect l="0" t="0" r="r" b="b"/>
              <a:pathLst>
                <a:path w="283" h="106">
                  <a:moveTo>
                    <a:pt x="235" y="0"/>
                  </a:moveTo>
                  <a:cubicBezTo>
                    <a:pt x="183" y="52"/>
                    <a:pt x="99" y="52"/>
                    <a:pt x="48" y="0"/>
                  </a:cubicBezTo>
                  <a:cubicBezTo>
                    <a:pt x="0" y="48"/>
                    <a:pt x="0" y="48"/>
                    <a:pt x="0" y="48"/>
                  </a:cubicBezTo>
                  <a:cubicBezTo>
                    <a:pt x="38" y="86"/>
                    <a:pt x="88" y="106"/>
                    <a:pt x="141" y="106"/>
                  </a:cubicBezTo>
                  <a:cubicBezTo>
                    <a:pt x="195" y="106"/>
                    <a:pt x="245" y="85"/>
                    <a:pt x="283" y="48"/>
                  </a:cubicBezTo>
                  <a:lnTo>
                    <a:pt x="235"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9" name="Freeform 9"/>
            <p:cNvSpPr>
              <a:spLocks/>
            </p:cNvSpPr>
            <p:nvPr/>
          </p:nvSpPr>
          <p:spPr bwMode="auto">
            <a:xfrm>
              <a:off x="8199437" y="4608512"/>
              <a:ext cx="2019300" cy="5392737"/>
            </a:xfrm>
            <a:custGeom>
              <a:avLst/>
              <a:gdLst>
                <a:gd name="T0" fmla="*/ 47 w 106"/>
                <a:gd name="T1" fmla="*/ 0 h 283"/>
                <a:gd name="T2" fmla="*/ 0 w 106"/>
                <a:gd name="T3" fmla="*/ 48 h 283"/>
                <a:gd name="T4" fmla="*/ 0 w 106"/>
                <a:gd name="T5" fmla="*/ 235 h 283"/>
                <a:gd name="T6" fmla="*/ 48 w 106"/>
                <a:gd name="T7" fmla="*/ 283 h 283"/>
                <a:gd name="T8" fmla="*/ 106 w 106"/>
                <a:gd name="T9" fmla="*/ 142 h 283"/>
                <a:gd name="T10" fmla="*/ 47 w 106"/>
                <a:gd name="T11" fmla="*/ 0 h 283"/>
              </a:gdLst>
              <a:ahLst/>
              <a:cxnLst>
                <a:cxn ang="0">
                  <a:pos x="T0" y="T1"/>
                </a:cxn>
                <a:cxn ang="0">
                  <a:pos x="T2" y="T3"/>
                </a:cxn>
                <a:cxn ang="0">
                  <a:pos x="T4" y="T5"/>
                </a:cxn>
                <a:cxn ang="0">
                  <a:pos x="T6" y="T7"/>
                </a:cxn>
                <a:cxn ang="0">
                  <a:pos x="T8" y="T9"/>
                </a:cxn>
                <a:cxn ang="0">
                  <a:pos x="T10" y="T11"/>
                </a:cxn>
              </a:cxnLst>
              <a:rect l="0" t="0" r="r" b="b"/>
              <a:pathLst>
                <a:path w="106" h="283">
                  <a:moveTo>
                    <a:pt x="47" y="0"/>
                  </a:moveTo>
                  <a:cubicBezTo>
                    <a:pt x="0" y="48"/>
                    <a:pt x="0" y="48"/>
                    <a:pt x="0" y="48"/>
                  </a:cubicBezTo>
                  <a:cubicBezTo>
                    <a:pt x="51" y="100"/>
                    <a:pt x="51" y="184"/>
                    <a:pt x="0" y="235"/>
                  </a:cubicBezTo>
                  <a:cubicBezTo>
                    <a:pt x="48" y="283"/>
                    <a:pt x="48" y="283"/>
                    <a:pt x="48" y="283"/>
                  </a:cubicBezTo>
                  <a:cubicBezTo>
                    <a:pt x="85" y="245"/>
                    <a:pt x="106" y="195"/>
                    <a:pt x="106" y="142"/>
                  </a:cubicBezTo>
                  <a:cubicBezTo>
                    <a:pt x="106" y="88"/>
                    <a:pt x="85" y="38"/>
                    <a:pt x="47"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31" name="TextBox 130"/>
            <p:cNvSpPr txBox="1"/>
            <p:nvPr/>
          </p:nvSpPr>
          <p:spPr bwMode="auto">
            <a:xfrm>
              <a:off x="4770437" y="6168974"/>
              <a:ext cx="3350597" cy="707886"/>
            </a:xfrm>
            <a:prstGeom prst="rect">
              <a:avLst/>
            </a:prstGeom>
            <a:noFill/>
          </p:spPr>
          <p:txBody>
            <a:bodyPr wrap="none">
              <a:spAutoFit/>
            </a:bodyPr>
            <a:lstStyle/>
            <a:p>
              <a:pPr algn="ct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Analysis</a:t>
              </a:r>
            </a:p>
          </p:txBody>
        </p:sp>
        <p:sp>
          <p:nvSpPr>
            <p:cNvPr id="132" name="TextBox 31"/>
            <p:cNvSpPr txBox="1">
              <a:spLocks noChangeArrowheads="1"/>
            </p:cNvSpPr>
            <p:nvPr/>
          </p:nvSpPr>
          <p:spPr bwMode="auto">
            <a:xfrm>
              <a:off x="4790093" y="6718520"/>
              <a:ext cx="3284459" cy="1815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11200" b="1" dirty="0">
                  <a:solidFill>
                    <a:schemeClr val="accent6"/>
                  </a:solidFill>
                  <a:latin typeface="Lato Black" pitchFamily="34" charset="0"/>
                  <a:ea typeface="Lato Black" pitchFamily="34" charset="0"/>
                  <a:cs typeface="Lato Black" pitchFamily="34" charset="0"/>
                </a:rPr>
                <a:t>75</a:t>
              </a:r>
              <a:r>
                <a:rPr lang="id-ID" sz="11200" b="1" dirty="0">
                  <a:solidFill>
                    <a:schemeClr val="accent6"/>
                  </a:solidFill>
                  <a:latin typeface="Lato Black" pitchFamily="34" charset="0"/>
                  <a:ea typeface="Lato Black" pitchFamily="34" charset="0"/>
                  <a:cs typeface="Lato Black" pitchFamily="34" charset="0"/>
                </a:rPr>
                <a:t>%</a:t>
              </a:r>
            </a:p>
          </p:txBody>
        </p:sp>
        <p:grpSp>
          <p:nvGrpSpPr>
            <p:cNvPr id="133" name="กลุ่ม 132"/>
            <p:cNvGrpSpPr/>
            <p:nvPr/>
          </p:nvGrpSpPr>
          <p:grpSpPr>
            <a:xfrm>
              <a:off x="6446837" y="3790192"/>
              <a:ext cx="457200" cy="620713"/>
              <a:chOff x="15514638" y="2851150"/>
              <a:chExt cx="457200" cy="620713"/>
            </a:xfrm>
            <a:solidFill>
              <a:schemeClr val="bg1"/>
            </a:solidFill>
          </p:grpSpPr>
          <p:sp>
            <p:nvSpPr>
              <p:cNvPr id="134"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7"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8"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39" name="กลุ่ม 138"/>
            <p:cNvGrpSpPr/>
            <p:nvPr/>
          </p:nvGrpSpPr>
          <p:grpSpPr>
            <a:xfrm>
              <a:off x="6142037" y="10058400"/>
              <a:ext cx="647700" cy="552450"/>
              <a:chOff x="17753013" y="5292725"/>
              <a:chExt cx="647700" cy="552450"/>
            </a:xfrm>
            <a:solidFill>
              <a:schemeClr val="bg1"/>
            </a:solidFill>
          </p:grpSpPr>
          <p:sp>
            <p:nvSpPr>
              <p:cNvPr id="140"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1"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2"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43" name="Freeform 134"/>
            <p:cNvSpPr>
              <a:spLocks noEditPoints="1"/>
            </p:cNvSpPr>
            <p:nvPr/>
          </p:nvSpPr>
          <p:spPr bwMode="auto">
            <a:xfrm>
              <a:off x="9113837" y="7059227"/>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dirty="0"/>
            </a:p>
          </p:txBody>
        </p:sp>
        <p:grpSp>
          <p:nvGrpSpPr>
            <p:cNvPr id="144" name="กลุ่ม 143"/>
            <p:cNvGrpSpPr/>
            <p:nvPr/>
          </p:nvGrpSpPr>
          <p:grpSpPr>
            <a:xfrm>
              <a:off x="3094037" y="6934200"/>
              <a:ext cx="447675" cy="666750"/>
              <a:chOff x="14666913" y="11263313"/>
              <a:chExt cx="447675" cy="666750"/>
            </a:xfrm>
            <a:solidFill>
              <a:schemeClr val="bg1"/>
            </a:solidFill>
          </p:grpSpPr>
          <p:sp>
            <p:nvSpPr>
              <p:cNvPr id="145"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6"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150" name="TextBox 31"/>
          <p:cNvSpPr txBox="1">
            <a:spLocks noChangeArrowheads="1"/>
          </p:cNvSpPr>
          <p:nvPr/>
        </p:nvSpPr>
        <p:spPr bwMode="auto">
          <a:xfrm>
            <a:off x="3812521" y="10375361"/>
            <a:ext cx="41910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4000" b="1" dirty="0">
                <a:solidFill>
                  <a:schemeClr val="accent5"/>
                </a:solidFill>
                <a:latin typeface="Lato Black" pitchFamily="34" charset="0"/>
                <a:ea typeface="Lato Black" pitchFamily="34" charset="0"/>
                <a:cs typeface="Lato Black" pitchFamily="34" charset="0"/>
              </a:rPr>
              <a:t>Description</a:t>
            </a:r>
          </a:p>
        </p:txBody>
      </p:sp>
      <p:sp>
        <p:nvSpPr>
          <p:cNvPr id="151" name="TextBox 150"/>
          <p:cNvSpPr txBox="1"/>
          <p:nvPr/>
        </p:nvSpPr>
        <p:spPr>
          <a:xfrm>
            <a:off x="3736321" y="11061910"/>
            <a:ext cx="7206316" cy="960227"/>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 Data analysis which summarizes.</a:t>
            </a:r>
          </a:p>
        </p:txBody>
      </p:sp>
      <p:grpSp>
        <p:nvGrpSpPr>
          <p:cNvPr id="152" name="กลุ่ม 151"/>
          <p:cNvGrpSpPr/>
          <p:nvPr/>
        </p:nvGrpSpPr>
        <p:grpSpPr>
          <a:xfrm>
            <a:off x="14213817" y="3505200"/>
            <a:ext cx="5266395" cy="2317750"/>
            <a:chOff x="15658442" y="7620000"/>
            <a:chExt cx="5266395" cy="2317750"/>
          </a:xfrm>
        </p:grpSpPr>
        <p:sp>
          <p:nvSpPr>
            <p:cNvPr id="153" name="Freeform 14"/>
            <p:cNvSpPr>
              <a:spLocks/>
            </p:cNvSpPr>
            <p:nvPr/>
          </p:nvSpPr>
          <p:spPr bwMode="auto">
            <a:xfrm>
              <a:off x="15670212" y="76200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15"/>
            <p:cNvSpPr>
              <a:spLocks/>
            </p:cNvSpPr>
            <p:nvPr/>
          </p:nvSpPr>
          <p:spPr bwMode="auto">
            <a:xfrm>
              <a:off x="15670212" y="7620000"/>
              <a:ext cx="5254625" cy="969963"/>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55" name="TextBox 31"/>
            <p:cNvSpPr txBox="1">
              <a:spLocks noChangeArrowheads="1"/>
            </p:cNvSpPr>
            <p:nvPr/>
          </p:nvSpPr>
          <p:spPr bwMode="auto">
            <a:xfrm>
              <a:off x="15658442" y="7794142"/>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Application</a:t>
              </a:r>
            </a:p>
          </p:txBody>
        </p:sp>
        <p:sp>
          <p:nvSpPr>
            <p:cNvPr id="156" name="TextBox 155"/>
            <p:cNvSpPr txBox="1"/>
            <p:nvPr/>
          </p:nvSpPr>
          <p:spPr>
            <a:xfrm>
              <a:off x="15658442" y="8678105"/>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57" name="กลุ่ม 156"/>
          <p:cNvGrpSpPr/>
          <p:nvPr/>
        </p:nvGrpSpPr>
        <p:grpSpPr>
          <a:xfrm>
            <a:off x="10950028" y="5964100"/>
            <a:ext cx="5254625" cy="2317750"/>
            <a:chOff x="15670212" y="2895600"/>
            <a:chExt cx="5254625" cy="2317750"/>
          </a:xfrm>
        </p:grpSpPr>
        <p:sp>
          <p:nvSpPr>
            <p:cNvPr id="158" name="Freeform 10"/>
            <p:cNvSpPr>
              <a:spLocks/>
            </p:cNvSpPr>
            <p:nvPr/>
          </p:nvSpPr>
          <p:spPr bwMode="auto">
            <a:xfrm>
              <a:off x="15670212" y="2895600"/>
              <a:ext cx="5254625" cy="2317750"/>
            </a:xfrm>
            <a:custGeom>
              <a:avLst/>
              <a:gdLst>
                <a:gd name="T0" fmla="*/ 238 w 238"/>
                <a:gd name="T1" fmla="*/ 93 h 105"/>
                <a:gd name="T2" fmla="*/ 227 w 238"/>
                <a:gd name="T3" fmla="*/ 105 h 105"/>
                <a:gd name="T4" fmla="*/ 11 w 238"/>
                <a:gd name="T5" fmla="*/ 105 h 105"/>
                <a:gd name="T6" fmla="*/ 0 w 238"/>
                <a:gd name="T7" fmla="*/ 93 h 105"/>
                <a:gd name="T8" fmla="*/ 0 w 238"/>
                <a:gd name="T9" fmla="*/ 11 h 105"/>
                <a:gd name="T10" fmla="*/ 11 w 238"/>
                <a:gd name="T11" fmla="*/ 0 h 105"/>
                <a:gd name="T12" fmla="*/ 227 w 238"/>
                <a:gd name="T13" fmla="*/ 0 h 105"/>
                <a:gd name="T14" fmla="*/ 238 w 238"/>
                <a:gd name="T15" fmla="*/ 11 h 105"/>
                <a:gd name="T16" fmla="*/ 238 w 238"/>
                <a:gd name="T17"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3"/>
                  </a:moveTo>
                  <a:cubicBezTo>
                    <a:pt x="238" y="100"/>
                    <a:pt x="233" y="105"/>
                    <a:pt x="227" y="105"/>
                  </a:cubicBezTo>
                  <a:cubicBezTo>
                    <a:pt x="11" y="105"/>
                    <a:pt x="11" y="105"/>
                    <a:pt x="11" y="105"/>
                  </a:cubicBezTo>
                  <a:cubicBezTo>
                    <a:pt x="5" y="105"/>
                    <a:pt x="0" y="100"/>
                    <a:pt x="0" y="93"/>
                  </a:cubicBezTo>
                  <a:cubicBezTo>
                    <a:pt x="0" y="11"/>
                    <a:pt x="0" y="11"/>
                    <a:pt x="0" y="11"/>
                  </a:cubicBezTo>
                  <a:cubicBezTo>
                    <a:pt x="0" y="5"/>
                    <a:pt x="5" y="0"/>
                    <a:pt x="11" y="0"/>
                  </a:cubicBezTo>
                  <a:cubicBezTo>
                    <a:pt x="227" y="0"/>
                    <a:pt x="227" y="0"/>
                    <a:pt x="227" y="0"/>
                  </a:cubicBezTo>
                  <a:cubicBezTo>
                    <a:pt x="233" y="0"/>
                    <a:pt x="238" y="5"/>
                    <a:pt x="238" y="11"/>
                  </a:cubicBezTo>
                  <a:lnTo>
                    <a:pt x="238" y="93"/>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Freeform 11"/>
            <p:cNvSpPr>
              <a:spLocks/>
            </p:cNvSpPr>
            <p:nvPr/>
          </p:nvSpPr>
          <p:spPr bwMode="auto">
            <a:xfrm>
              <a:off x="15670212" y="2895600"/>
              <a:ext cx="5254625" cy="971550"/>
            </a:xfrm>
            <a:custGeom>
              <a:avLst/>
              <a:gdLst>
                <a:gd name="T0" fmla="*/ 238 w 238"/>
                <a:gd name="T1" fmla="*/ 44 h 44"/>
                <a:gd name="T2" fmla="*/ 238 w 238"/>
                <a:gd name="T3" fmla="*/ 11 h 44"/>
                <a:gd name="T4" fmla="*/ 227 w 238"/>
                <a:gd name="T5" fmla="*/ 0 h 44"/>
                <a:gd name="T6" fmla="*/ 11 w 238"/>
                <a:gd name="T7" fmla="*/ 0 h 44"/>
                <a:gd name="T8" fmla="*/ 0 w 238"/>
                <a:gd name="T9" fmla="*/ 11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1"/>
                    <a:pt x="238" y="11"/>
                    <a:pt x="238" y="11"/>
                  </a:cubicBezTo>
                  <a:cubicBezTo>
                    <a:pt x="238" y="5"/>
                    <a:pt x="233" y="0"/>
                    <a:pt x="227" y="0"/>
                  </a:cubicBezTo>
                  <a:cubicBezTo>
                    <a:pt x="11" y="0"/>
                    <a:pt x="11" y="0"/>
                    <a:pt x="11" y="0"/>
                  </a:cubicBezTo>
                  <a:cubicBezTo>
                    <a:pt x="5" y="0"/>
                    <a:pt x="0" y="5"/>
                    <a:pt x="0" y="11"/>
                  </a:cubicBezTo>
                  <a:cubicBezTo>
                    <a:pt x="0" y="44"/>
                    <a:pt x="0" y="44"/>
                    <a:pt x="0" y="44"/>
                  </a:cubicBezTo>
                  <a:lnTo>
                    <a:pt x="238" y="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60" name="TextBox 31"/>
            <p:cNvSpPr txBox="1">
              <a:spLocks noChangeArrowheads="1"/>
            </p:cNvSpPr>
            <p:nvPr/>
          </p:nvSpPr>
          <p:spPr bwMode="auto">
            <a:xfrm>
              <a:off x="15743237" y="2979003"/>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Partners</a:t>
              </a:r>
            </a:p>
          </p:txBody>
        </p:sp>
        <p:sp>
          <p:nvSpPr>
            <p:cNvPr id="161" name="TextBox 160"/>
            <p:cNvSpPr txBox="1"/>
            <p:nvPr/>
          </p:nvSpPr>
          <p:spPr>
            <a:xfrm>
              <a:off x="15743237" y="3862966"/>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62" name="กลุ่ม 161"/>
          <p:cNvGrpSpPr/>
          <p:nvPr/>
        </p:nvGrpSpPr>
        <p:grpSpPr>
          <a:xfrm>
            <a:off x="17727612" y="5967407"/>
            <a:ext cx="5254625" cy="2317750"/>
            <a:chOff x="12390437" y="9980612"/>
            <a:chExt cx="5254625" cy="2317750"/>
          </a:xfrm>
        </p:grpSpPr>
        <p:sp>
          <p:nvSpPr>
            <p:cNvPr id="163" name="Freeform 16"/>
            <p:cNvSpPr>
              <a:spLocks/>
            </p:cNvSpPr>
            <p:nvPr/>
          </p:nvSpPr>
          <p:spPr bwMode="auto">
            <a:xfrm>
              <a:off x="12390437" y="9980612"/>
              <a:ext cx="5254625" cy="2317750"/>
            </a:xfrm>
            <a:custGeom>
              <a:avLst/>
              <a:gdLst>
                <a:gd name="T0" fmla="*/ 238 w 238"/>
                <a:gd name="T1" fmla="*/ 94 h 105"/>
                <a:gd name="T2" fmla="*/ 227 w 238"/>
                <a:gd name="T3" fmla="*/ 105 h 105"/>
                <a:gd name="T4" fmla="*/ 11 w 238"/>
                <a:gd name="T5" fmla="*/ 105 h 105"/>
                <a:gd name="T6" fmla="*/ 0 w 238"/>
                <a:gd name="T7" fmla="*/ 94 h 105"/>
                <a:gd name="T8" fmla="*/ 0 w 238"/>
                <a:gd name="T9" fmla="*/ 12 h 105"/>
                <a:gd name="T10" fmla="*/ 11 w 238"/>
                <a:gd name="T11" fmla="*/ 0 h 105"/>
                <a:gd name="T12" fmla="*/ 227 w 238"/>
                <a:gd name="T13" fmla="*/ 0 h 105"/>
                <a:gd name="T14" fmla="*/ 238 w 238"/>
                <a:gd name="T15" fmla="*/ 12 h 105"/>
                <a:gd name="T16" fmla="*/ 238 w 238"/>
                <a:gd name="T17"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4"/>
                  </a:moveTo>
                  <a:cubicBezTo>
                    <a:pt x="238" y="100"/>
                    <a:pt x="233" y="105"/>
                    <a:pt x="227" y="105"/>
                  </a:cubicBezTo>
                  <a:cubicBezTo>
                    <a:pt x="11" y="105"/>
                    <a:pt x="11" y="105"/>
                    <a:pt x="11" y="105"/>
                  </a:cubicBezTo>
                  <a:cubicBezTo>
                    <a:pt x="5" y="105"/>
                    <a:pt x="0" y="100"/>
                    <a:pt x="0" y="94"/>
                  </a:cubicBezTo>
                  <a:cubicBezTo>
                    <a:pt x="0" y="12"/>
                    <a:pt x="0" y="12"/>
                    <a:pt x="0" y="12"/>
                  </a:cubicBezTo>
                  <a:cubicBezTo>
                    <a:pt x="0" y="6"/>
                    <a:pt x="5" y="0"/>
                    <a:pt x="11" y="0"/>
                  </a:cubicBezTo>
                  <a:cubicBezTo>
                    <a:pt x="227" y="0"/>
                    <a:pt x="227" y="0"/>
                    <a:pt x="227" y="0"/>
                  </a:cubicBezTo>
                  <a:cubicBezTo>
                    <a:pt x="233" y="0"/>
                    <a:pt x="238" y="6"/>
                    <a:pt x="238" y="12"/>
                  </a:cubicBezTo>
                  <a:lnTo>
                    <a:pt x="238" y="94"/>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4" name="Freeform 17"/>
            <p:cNvSpPr>
              <a:spLocks/>
            </p:cNvSpPr>
            <p:nvPr/>
          </p:nvSpPr>
          <p:spPr bwMode="auto">
            <a:xfrm>
              <a:off x="12390437" y="9980612"/>
              <a:ext cx="5254625" cy="971550"/>
            </a:xfrm>
            <a:custGeom>
              <a:avLst/>
              <a:gdLst>
                <a:gd name="T0" fmla="*/ 238 w 238"/>
                <a:gd name="T1" fmla="*/ 44 h 44"/>
                <a:gd name="T2" fmla="*/ 238 w 238"/>
                <a:gd name="T3" fmla="*/ 12 h 44"/>
                <a:gd name="T4" fmla="*/ 227 w 238"/>
                <a:gd name="T5" fmla="*/ 0 h 44"/>
                <a:gd name="T6" fmla="*/ 11 w 238"/>
                <a:gd name="T7" fmla="*/ 0 h 44"/>
                <a:gd name="T8" fmla="*/ 0 w 238"/>
                <a:gd name="T9" fmla="*/ 12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2"/>
                    <a:pt x="238" y="12"/>
                    <a:pt x="238" y="12"/>
                  </a:cubicBezTo>
                  <a:cubicBezTo>
                    <a:pt x="238" y="6"/>
                    <a:pt x="233" y="0"/>
                    <a:pt x="227" y="0"/>
                  </a:cubicBezTo>
                  <a:cubicBezTo>
                    <a:pt x="11" y="0"/>
                    <a:pt x="11" y="0"/>
                    <a:pt x="11" y="0"/>
                  </a:cubicBezTo>
                  <a:cubicBezTo>
                    <a:pt x="5" y="0"/>
                    <a:pt x="0" y="6"/>
                    <a:pt x="0" y="12"/>
                  </a:cubicBezTo>
                  <a:cubicBezTo>
                    <a:pt x="0" y="44"/>
                    <a:pt x="0" y="44"/>
                    <a:pt x="0" y="44"/>
                  </a:cubicBezTo>
                  <a:lnTo>
                    <a:pt x="238" y="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165" name="TextBox 31"/>
            <p:cNvSpPr txBox="1">
              <a:spLocks noChangeArrowheads="1"/>
            </p:cNvSpPr>
            <p:nvPr/>
          </p:nvSpPr>
          <p:spPr bwMode="auto">
            <a:xfrm>
              <a:off x="12392924" y="10165556"/>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Management</a:t>
              </a:r>
            </a:p>
          </p:txBody>
        </p:sp>
        <p:sp>
          <p:nvSpPr>
            <p:cNvPr id="166" name="TextBox 165"/>
            <p:cNvSpPr txBox="1"/>
            <p:nvPr/>
          </p:nvSpPr>
          <p:spPr>
            <a:xfrm>
              <a:off x="12392924" y="11049519"/>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175" name="กลุ่ม 174"/>
          <p:cNvGrpSpPr/>
          <p:nvPr/>
        </p:nvGrpSpPr>
        <p:grpSpPr>
          <a:xfrm>
            <a:off x="14298612" y="8502650"/>
            <a:ext cx="5254625" cy="2317750"/>
            <a:chOff x="12390437" y="5235575"/>
            <a:chExt cx="5254625" cy="2317750"/>
          </a:xfrm>
        </p:grpSpPr>
        <p:sp>
          <p:nvSpPr>
            <p:cNvPr id="176" name="Freeform 12"/>
            <p:cNvSpPr>
              <a:spLocks/>
            </p:cNvSpPr>
            <p:nvPr/>
          </p:nvSpPr>
          <p:spPr bwMode="auto">
            <a:xfrm>
              <a:off x="12390437" y="5235575"/>
              <a:ext cx="5254625" cy="2317750"/>
            </a:xfrm>
            <a:custGeom>
              <a:avLst/>
              <a:gdLst>
                <a:gd name="T0" fmla="*/ 238 w 238"/>
                <a:gd name="T1" fmla="*/ 94 h 105"/>
                <a:gd name="T2" fmla="*/ 227 w 238"/>
                <a:gd name="T3" fmla="*/ 105 h 105"/>
                <a:gd name="T4" fmla="*/ 11 w 238"/>
                <a:gd name="T5" fmla="*/ 105 h 105"/>
                <a:gd name="T6" fmla="*/ 0 w 238"/>
                <a:gd name="T7" fmla="*/ 94 h 105"/>
                <a:gd name="T8" fmla="*/ 0 w 238"/>
                <a:gd name="T9" fmla="*/ 12 h 105"/>
                <a:gd name="T10" fmla="*/ 11 w 238"/>
                <a:gd name="T11" fmla="*/ 0 h 105"/>
                <a:gd name="T12" fmla="*/ 227 w 238"/>
                <a:gd name="T13" fmla="*/ 0 h 105"/>
                <a:gd name="T14" fmla="*/ 238 w 238"/>
                <a:gd name="T15" fmla="*/ 12 h 105"/>
                <a:gd name="T16" fmla="*/ 238 w 238"/>
                <a:gd name="T17"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8" h="105">
                  <a:moveTo>
                    <a:pt x="238" y="94"/>
                  </a:moveTo>
                  <a:cubicBezTo>
                    <a:pt x="238" y="100"/>
                    <a:pt x="233" y="105"/>
                    <a:pt x="227" y="105"/>
                  </a:cubicBezTo>
                  <a:cubicBezTo>
                    <a:pt x="11" y="105"/>
                    <a:pt x="11" y="105"/>
                    <a:pt x="11" y="105"/>
                  </a:cubicBezTo>
                  <a:cubicBezTo>
                    <a:pt x="5" y="105"/>
                    <a:pt x="0" y="100"/>
                    <a:pt x="0" y="94"/>
                  </a:cubicBezTo>
                  <a:cubicBezTo>
                    <a:pt x="0" y="12"/>
                    <a:pt x="0" y="12"/>
                    <a:pt x="0" y="12"/>
                  </a:cubicBezTo>
                  <a:cubicBezTo>
                    <a:pt x="0" y="5"/>
                    <a:pt x="5" y="0"/>
                    <a:pt x="11" y="0"/>
                  </a:cubicBezTo>
                  <a:cubicBezTo>
                    <a:pt x="227" y="0"/>
                    <a:pt x="227" y="0"/>
                    <a:pt x="227" y="0"/>
                  </a:cubicBezTo>
                  <a:cubicBezTo>
                    <a:pt x="233" y="0"/>
                    <a:pt x="238" y="5"/>
                    <a:pt x="238" y="12"/>
                  </a:cubicBezTo>
                  <a:lnTo>
                    <a:pt x="238" y="94"/>
                  </a:lnTo>
                  <a:close/>
                </a:path>
              </a:pathLst>
            </a:custGeom>
            <a:solidFill>
              <a:srgbClr val="E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7" name="Freeform 13"/>
            <p:cNvSpPr>
              <a:spLocks/>
            </p:cNvSpPr>
            <p:nvPr/>
          </p:nvSpPr>
          <p:spPr bwMode="auto">
            <a:xfrm>
              <a:off x="12390437" y="5235575"/>
              <a:ext cx="5254625" cy="971550"/>
            </a:xfrm>
            <a:custGeom>
              <a:avLst/>
              <a:gdLst>
                <a:gd name="T0" fmla="*/ 238 w 238"/>
                <a:gd name="T1" fmla="*/ 44 h 44"/>
                <a:gd name="T2" fmla="*/ 238 w 238"/>
                <a:gd name="T3" fmla="*/ 12 h 44"/>
                <a:gd name="T4" fmla="*/ 227 w 238"/>
                <a:gd name="T5" fmla="*/ 0 h 44"/>
                <a:gd name="T6" fmla="*/ 11 w 238"/>
                <a:gd name="T7" fmla="*/ 0 h 44"/>
                <a:gd name="T8" fmla="*/ 0 w 238"/>
                <a:gd name="T9" fmla="*/ 12 h 44"/>
                <a:gd name="T10" fmla="*/ 0 w 238"/>
                <a:gd name="T11" fmla="*/ 44 h 44"/>
                <a:gd name="T12" fmla="*/ 238 w 238"/>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38" h="44">
                  <a:moveTo>
                    <a:pt x="238" y="44"/>
                  </a:moveTo>
                  <a:cubicBezTo>
                    <a:pt x="238" y="12"/>
                    <a:pt x="238" y="12"/>
                    <a:pt x="238" y="12"/>
                  </a:cubicBezTo>
                  <a:cubicBezTo>
                    <a:pt x="238" y="5"/>
                    <a:pt x="233" y="0"/>
                    <a:pt x="227" y="0"/>
                  </a:cubicBezTo>
                  <a:cubicBezTo>
                    <a:pt x="11" y="0"/>
                    <a:pt x="11" y="0"/>
                    <a:pt x="11" y="0"/>
                  </a:cubicBezTo>
                  <a:cubicBezTo>
                    <a:pt x="5" y="0"/>
                    <a:pt x="0" y="5"/>
                    <a:pt x="0" y="12"/>
                  </a:cubicBezTo>
                  <a:cubicBezTo>
                    <a:pt x="0" y="44"/>
                    <a:pt x="0" y="44"/>
                    <a:pt x="0" y="44"/>
                  </a:cubicBezTo>
                  <a:lnTo>
                    <a:pt x="238" y="4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178" name="TextBox 31"/>
            <p:cNvSpPr txBox="1">
              <a:spLocks noChangeArrowheads="1"/>
            </p:cNvSpPr>
            <p:nvPr/>
          </p:nvSpPr>
          <p:spPr bwMode="auto">
            <a:xfrm>
              <a:off x="12390437" y="5410200"/>
              <a:ext cx="5181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en-US" sz="4000" b="1" dirty="0">
                  <a:solidFill>
                    <a:schemeClr val="bg1"/>
                  </a:solidFill>
                  <a:latin typeface="Lato Black" pitchFamily="34" charset="0"/>
                  <a:ea typeface="Lato Black" pitchFamily="34" charset="0"/>
                  <a:cs typeface="Lato Black" pitchFamily="34" charset="0"/>
                </a:rPr>
                <a:t>Advertise</a:t>
              </a:r>
            </a:p>
          </p:txBody>
        </p:sp>
        <p:sp>
          <p:nvSpPr>
            <p:cNvPr id="179" name="TextBox 178"/>
            <p:cNvSpPr txBox="1"/>
            <p:nvPr/>
          </p:nvSpPr>
          <p:spPr>
            <a:xfrm>
              <a:off x="12390437" y="6294163"/>
              <a:ext cx="5181600"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grpSp>
      <p:grpSp>
        <p:nvGrpSpPr>
          <p:cNvPr id="55" name="Group 54"/>
          <p:cNvGrpSpPr/>
          <p:nvPr/>
        </p:nvGrpSpPr>
        <p:grpSpPr>
          <a:xfrm>
            <a:off x="9342437" y="0"/>
            <a:ext cx="5121981" cy="1859280"/>
            <a:chOff x="9266237" y="-30479"/>
            <a:chExt cx="5121981" cy="1859280"/>
          </a:xfrm>
        </p:grpSpPr>
        <p:sp>
          <p:nvSpPr>
            <p:cNvPr id="56"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57" name="TextBox 56"/>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58" name="กลุ่ม 1"/>
            <p:cNvGrpSpPr/>
            <p:nvPr/>
          </p:nvGrpSpPr>
          <p:grpSpPr>
            <a:xfrm>
              <a:off x="10629638" y="960536"/>
              <a:ext cx="2675199" cy="191868"/>
              <a:chOff x="731836" y="7607630"/>
              <a:chExt cx="3043601" cy="240970"/>
            </a:xfrm>
          </p:grpSpPr>
          <p:sp>
            <p:nvSpPr>
              <p:cNvPr id="59"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0"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61"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2"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3"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4061013166"/>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50"/>
                                        </p:tgtEl>
                                        <p:attrNameLst>
                                          <p:attrName>style.visibility</p:attrName>
                                        </p:attrNameLst>
                                      </p:cBhvr>
                                      <p:to>
                                        <p:strVal val="visible"/>
                                      </p:to>
                                    </p:set>
                                    <p:anim calcmode="lin" valueType="num">
                                      <p:cBhvr>
                                        <p:cTn id="11" dur="500" fill="hold"/>
                                        <p:tgtEl>
                                          <p:spTgt spid="150"/>
                                        </p:tgtEl>
                                        <p:attrNameLst>
                                          <p:attrName>ppt_w</p:attrName>
                                        </p:attrNameLst>
                                      </p:cBhvr>
                                      <p:tavLst>
                                        <p:tav tm="0">
                                          <p:val>
                                            <p:fltVal val="0"/>
                                          </p:val>
                                        </p:tav>
                                        <p:tav tm="100000">
                                          <p:val>
                                            <p:strVal val="#ppt_w"/>
                                          </p:val>
                                        </p:tav>
                                      </p:tavLst>
                                    </p:anim>
                                    <p:anim calcmode="lin" valueType="num">
                                      <p:cBhvr>
                                        <p:cTn id="12" dur="500" fill="hold"/>
                                        <p:tgtEl>
                                          <p:spTgt spid="150"/>
                                        </p:tgtEl>
                                        <p:attrNameLst>
                                          <p:attrName>ppt_h</p:attrName>
                                        </p:attrNameLst>
                                      </p:cBhvr>
                                      <p:tavLst>
                                        <p:tav tm="0">
                                          <p:val>
                                            <p:fltVal val="0"/>
                                          </p:val>
                                        </p:tav>
                                        <p:tav tm="100000">
                                          <p:val>
                                            <p:strVal val="#ppt_h"/>
                                          </p:val>
                                        </p:tav>
                                      </p:tavLst>
                                    </p:anim>
                                    <p:animEffect transition="in" filter="fade">
                                      <p:cBhvr>
                                        <p:cTn id="13" dur="500"/>
                                        <p:tgtEl>
                                          <p:spTgt spid="150"/>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51"/>
                                        </p:tgtEl>
                                        <p:attrNameLst>
                                          <p:attrName>style.visibility</p:attrName>
                                        </p:attrNameLst>
                                      </p:cBhvr>
                                      <p:to>
                                        <p:strVal val="visible"/>
                                      </p:to>
                                    </p:set>
                                    <p:animEffect transition="in" filter="wipe(left)">
                                      <p:cBhvr>
                                        <p:cTn id="17" dur="500"/>
                                        <p:tgtEl>
                                          <p:spTgt spid="151"/>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152"/>
                                        </p:tgtEl>
                                        <p:attrNameLst>
                                          <p:attrName>style.visibility</p:attrName>
                                        </p:attrNameLst>
                                      </p:cBhvr>
                                      <p:to>
                                        <p:strVal val="visible"/>
                                      </p:to>
                                    </p:set>
                                    <p:animEffect transition="in" filter="wipe(left)">
                                      <p:cBhvr>
                                        <p:cTn id="21" dur="500"/>
                                        <p:tgtEl>
                                          <p:spTgt spid="152"/>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157"/>
                                        </p:tgtEl>
                                        <p:attrNameLst>
                                          <p:attrName>style.visibility</p:attrName>
                                        </p:attrNameLst>
                                      </p:cBhvr>
                                      <p:to>
                                        <p:strVal val="visible"/>
                                      </p:to>
                                    </p:set>
                                    <p:animEffect transition="in" filter="wipe(left)">
                                      <p:cBhvr>
                                        <p:cTn id="25" dur="500"/>
                                        <p:tgtEl>
                                          <p:spTgt spid="157"/>
                                        </p:tgtEl>
                                      </p:cBhvr>
                                    </p:animEffect>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62"/>
                                        </p:tgtEl>
                                        <p:attrNameLst>
                                          <p:attrName>style.visibility</p:attrName>
                                        </p:attrNameLst>
                                      </p:cBhvr>
                                      <p:to>
                                        <p:strVal val="visible"/>
                                      </p:to>
                                    </p:set>
                                    <p:animEffect transition="in" filter="wipe(left)">
                                      <p:cBhvr>
                                        <p:cTn id="29" dur="500"/>
                                        <p:tgtEl>
                                          <p:spTgt spid="162"/>
                                        </p:tgtEl>
                                      </p:cBhvr>
                                    </p:animEffect>
                                  </p:childTnLst>
                                </p:cTn>
                              </p:par>
                            </p:childTnLst>
                          </p:cTn>
                        </p:par>
                        <p:par>
                          <p:cTn id="30" fill="hold">
                            <p:stCondLst>
                              <p:cond delay="3000"/>
                            </p:stCondLst>
                            <p:childTnLst>
                              <p:par>
                                <p:cTn id="31" presetID="22" presetClass="entr" presetSubtype="8" fill="hold" nodeType="afterEffect">
                                  <p:stCondLst>
                                    <p:cond delay="0"/>
                                  </p:stCondLst>
                                  <p:childTnLst>
                                    <p:set>
                                      <p:cBhvr>
                                        <p:cTn id="32" dur="1" fill="hold">
                                          <p:stCondLst>
                                            <p:cond delay="0"/>
                                          </p:stCondLst>
                                        </p:cTn>
                                        <p:tgtEl>
                                          <p:spTgt spid="175"/>
                                        </p:tgtEl>
                                        <p:attrNameLst>
                                          <p:attrName>style.visibility</p:attrName>
                                        </p:attrNameLst>
                                      </p:cBhvr>
                                      <p:to>
                                        <p:strVal val="visible"/>
                                      </p:to>
                                    </p:set>
                                    <p:animEffect transition="in" filter="wipe(left)">
                                      <p:cBhvr>
                                        <p:cTn id="33"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 grpId="0"/>
      <p:bldP spid="15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 name="กลุ่ม 183"/>
          <p:cNvGrpSpPr/>
          <p:nvPr/>
        </p:nvGrpSpPr>
        <p:grpSpPr>
          <a:xfrm>
            <a:off x="4541837" y="3460750"/>
            <a:ext cx="2809876" cy="5886451"/>
            <a:chOff x="5605461" y="3962399"/>
            <a:chExt cx="2809876" cy="5886451"/>
          </a:xfrm>
        </p:grpSpPr>
        <p:grpSp>
          <p:nvGrpSpPr>
            <p:cNvPr id="185" name="กลุ่ม 184"/>
            <p:cNvGrpSpPr/>
            <p:nvPr/>
          </p:nvGrpSpPr>
          <p:grpSpPr>
            <a:xfrm>
              <a:off x="5605461" y="3962399"/>
              <a:ext cx="2809876" cy="5886451"/>
              <a:chOff x="7056438" y="3998913"/>
              <a:chExt cx="2809876" cy="5886451"/>
            </a:xfrm>
          </p:grpSpPr>
          <p:sp>
            <p:nvSpPr>
              <p:cNvPr id="187" name="Freeform 7"/>
              <p:cNvSpPr>
                <a:spLocks/>
              </p:cNvSpPr>
              <p:nvPr/>
            </p:nvSpPr>
            <p:spPr bwMode="auto">
              <a:xfrm>
                <a:off x="7056438" y="3998913"/>
                <a:ext cx="2809875" cy="5886450"/>
              </a:xfrm>
              <a:custGeom>
                <a:avLst/>
                <a:gdLst>
                  <a:gd name="T0" fmla="*/ 697 w 1770"/>
                  <a:gd name="T1" fmla="*/ 0 h 3708"/>
                  <a:gd name="T2" fmla="*/ 0 w 1770"/>
                  <a:gd name="T3" fmla="*/ 265 h 3708"/>
                  <a:gd name="T4" fmla="*/ 14 w 1770"/>
                  <a:gd name="T5" fmla="*/ 3304 h 3708"/>
                  <a:gd name="T6" fmla="*/ 1073 w 1770"/>
                  <a:gd name="T7" fmla="*/ 3708 h 3708"/>
                  <a:gd name="T8" fmla="*/ 1770 w 1770"/>
                  <a:gd name="T9" fmla="*/ 3443 h 3708"/>
                  <a:gd name="T10" fmla="*/ 1756 w 1770"/>
                  <a:gd name="T11" fmla="*/ 405 h 3708"/>
                  <a:gd name="T12" fmla="*/ 697 w 1770"/>
                  <a:gd name="T13" fmla="*/ 0 h 3708"/>
                </a:gdLst>
                <a:ahLst/>
                <a:cxnLst>
                  <a:cxn ang="0">
                    <a:pos x="T0" y="T1"/>
                  </a:cxn>
                  <a:cxn ang="0">
                    <a:pos x="T2" y="T3"/>
                  </a:cxn>
                  <a:cxn ang="0">
                    <a:pos x="T4" y="T5"/>
                  </a:cxn>
                  <a:cxn ang="0">
                    <a:pos x="T6" y="T7"/>
                  </a:cxn>
                  <a:cxn ang="0">
                    <a:pos x="T8" y="T9"/>
                  </a:cxn>
                  <a:cxn ang="0">
                    <a:pos x="T10" y="T11"/>
                  </a:cxn>
                  <a:cxn ang="0">
                    <a:pos x="T12" y="T13"/>
                  </a:cxn>
                </a:cxnLst>
                <a:rect l="0" t="0" r="r" b="b"/>
                <a:pathLst>
                  <a:path w="1770" h="3708">
                    <a:moveTo>
                      <a:pt x="697" y="0"/>
                    </a:moveTo>
                    <a:lnTo>
                      <a:pt x="0" y="265"/>
                    </a:lnTo>
                    <a:lnTo>
                      <a:pt x="14" y="3304"/>
                    </a:lnTo>
                    <a:lnTo>
                      <a:pt x="1073" y="3708"/>
                    </a:lnTo>
                    <a:lnTo>
                      <a:pt x="1770" y="3443"/>
                    </a:lnTo>
                    <a:lnTo>
                      <a:pt x="1756" y="405"/>
                    </a:lnTo>
                    <a:lnTo>
                      <a:pt x="697"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88" name="Freeform 8"/>
              <p:cNvSpPr>
                <a:spLocks/>
              </p:cNvSpPr>
              <p:nvPr/>
            </p:nvSpPr>
            <p:spPr bwMode="auto">
              <a:xfrm>
                <a:off x="7056438" y="3998913"/>
                <a:ext cx="2809875" cy="5886450"/>
              </a:xfrm>
              <a:custGeom>
                <a:avLst/>
                <a:gdLst>
                  <a:gd name="T0" fmla="*/ 697 w 1770"/>
                  <a:gd name="T1" fmla="*/ 0 h 3708"/>
                  <a:gd name="T2" fmla="*/ 0 w 1770"/>
                  <a:gd name="T3" fmla="*/ 265 h 3708"/>
                  <a:gd name="T4" fmla="*/ 14 w 1770"/>
                  <a:gd name="T5" fmla="*/ 3304 h 3708"/>
                  <a:gd name="T6" fmla="*/ 1073 w 1770"/>
                  <a:gd name="T7" fmla="*/ 3708 h 3708"/>
                  <a:gd name="T8" fmla="*/ 1770 w 1770"/>
                  <a:gd name="T9" fmla="*/ 3443 h 3708"/>
                  <a:gd name="T10" fmla="*/ 1756 w 1770"/>
                  <a:gd name="T11" fmla="*/ 405 h 3708"/>
                  <a:gd name="T12" fmla="*/ 697 w 1770"/>
                  <a:gd name="T13" fmla="*/ 0 h 3708"/>
                </a:gdLst>
                <a:ahLst/>
                <a:cxnLst>
                  <a:cxn ang="0">
                    <a:pos x="T0" y="T1"/>
                  </a:cxn>
                  <a:cxn ang="0">
                    <a:pos x="T2" y="T3"/>
                  </a:cxn>
                  <a:cxn ang="0">
                    <a:pos x="T4" y="T5"/>
                  </a:cxn>
                  <a:cxn ang="0">
                    <a:pos x="T6" y="T7"/>
                  </a:cxn>
                  <a:cxn ang="0">
                    <a:pos x="T8" y="T9"/>
                  </a:cxn>
                  <a:cxn ang="0">
                    <a:pos x="T10" y="T11"/>
                  </a:cxn>
                  <a:cxn ang="0">
                    <a:pos x="T12" y="T13"/>
                  </a:cxn>
                </a:cxnLst>
                <a:rect l="0" t="0" r="r" b="b"/>
                <a:pathLst>
                  <a:path w="1770" h="3708">
                    <a:moveTo>
                      <a:pt x="697" y="0"/>
                    </a:moveTo>
                    <a:lnTo>
                      <a:pt x="0" y="265"/>
                    </a:lnTo>
                    <a:lnTo>
                      <a:pt x="14" y="3304"/>
                    </a:lnTo>
                    <a:lnTo>
                      <a:pt x="1073" y="3708"/>
                    </a:lnTo>
                    <a:lnTo>
                      <a:pt x="1770" y="3443"/>
                    </a:lnTo>
                    <a:lnTo>
                      <a:pt x="1756" y="405"/>
                    </a:lnTo>
                    <a:lnTo>
                      <a:pt x="6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9" name="Freeform 9"/>
              <p:cNvSpPr>
                <a:spLocks/>
              </p:cNvSpPr>
              <p:nvPr/>
            </p:nvSpPr>
            <p:spPr bwMode="auto">
              <a:xfrm>
                <a:off x="8759826" y="4641851"/>
                <a:ext cx="1106488" cy="5243513"/>
              </a:xfrm>
              <a:custGeom>
                <a:avLst/>
                <a:gdLst>
                  <a:gd name="T0" fmla="*/ 683 w 697"/>
                  <a:gd name="T1" fmla="*/ 0 h 3303"/>
                  <a:gd name="T2" fmla="*/ 0 w 697"/>
                  <a:gd name="T3" fmla="*/ 278 h 3303"/>
                  <a:gd name="T4" fmla="*/ 0 w 697"/>
                  <a:gd name="T5" fmla="*/ 3303 h 3303"/>
                  <a:gd name="T6" fmla="*/ 697 w 697"/>
                  <a:gd name="T7" fmla="*/ 3038 h 3303"/>
                  <a:gd name="T8" fmla="*/ 683 w 697"/>
                  <a:gd name="T9" fmla="*/ 0 h 3303"/>
                </a:gdLst>
                <a:ahLst/>
                <a:cxnLst>
                  <a:cxn ang="0">
                    <a:pos x="T0" y="T1"/>
                  </a:cxn>
                  <a:cxn ang="0">
                    <a:pos x="T2" y="T3"/>
                  </a:cxn>
                  <a:cxn ang="0">
                    <a:pos x="T4" y="T5"/>
                  </a:cxn>
                  <a:cxn ang="0">
                    <a:pos x="T6" y="T7"/>
                  </a:cxn>
                  <a:cxn ang="0">
                    <a:pos x="T8" y="T9"/>
                  </a:cxn>
                </a:cxnLst>
                <a:rect l="0" t="0" r="r" b="b"/>
                <a:pathLst>
                  <a:path w="697" h="3303">
                    <a:moveTo>
                      <a:pt x="683" y="0"/>
                    </a:moveTo>
                    <a:lnTo>
                      <a:pt x="0" y="278"/>
                    </a:lnTo>
                    <a:lnTo>
                      <a:pt x="0" y="3303"/>
                    </a:lnTo>
                    <a:lnTo>
                      <a:pt x="697" y="3038"/>
                    </a:lnTo>
                    <a:lnTo>
                      <a:pt x="683"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190" name="Freeform 10"/>
              <p:cNvSpPr>
                <a:spLocks/>
              </p:cNvSpPr>
              <p:nvPr/>
            </p:nvSpPr>
            <p:spPr bwMode="auto">
              <a:xfrm>
                <a:off x="8759826" y="4641851"/>
                <a:ext cx="1106488" cy="5243513"/>
              </a:xfrm>
              <a:custGeom>
                <a:avLst/>
                <a:gdLst>
                  <a:gd name="T0" fmla="*/ 683 w 697"/>
                  <a:gd name="T1" fmla="*/ 0 h 3303"/>
                  <a:gd name="T2" fmla="*/ 0 w 697"/>
                  <a:gd name="T3" fmla="*/ 278 h 3303"/>
                  <a:gd name="T4" fmla="*/ 0 w 697"/>
                  <a:gd name="T5" fmla="*/ 3303 h 3303"/>
                  <a:gd name="T6" fmla="*/ 697 w 697"/>
                  <a:gd name="T7" fmla="*/ 3038 h 3303"/>
                  <a:gd name="T8" fmla="*/ 683 w 697"/>
                  <a:gd name="T9" fmla="*/ 0 h 3303"/>
                </a:gdLst>
                <a:ahLst/>
                <a:cxnLst>
                  <a:cxn ang="0">
                    <a:pos x="T0" y="T1"/>
                  </a:cxn>
                  <a:cxn ang="0">
                    <a:pos x="T2" y="T3"/>
                  </a:cxn>
                  <a:cxn ang="0">
                    <a:pos x="T4" y="T5"/>
                  </a:cxn>
                  <a:cxn ang="0">
                    <a:pos x="T6" y="T7"/>
                  </a:cxn>
                  <a:cxn ang="0">
                    <a:pos x="T8" y="T9"/>
                  </a:cxn>
                </a:cxnLst>
                <a:rect l="0" t="0" r="r" b="b"/>
                <a:pathLst>
                  <a:path w="697" h="3303">
                    <a:moveTo>
                      <a:pt x="683" y="0"/>
                    </a:moveTo>
                    <a:lnTo>
                      <a:pt x="0" y="278"/>
                    </a:lnTo>
                    <a:lnTo>
                      <a:pt x="0" y="3303"/>
                    </a:lnTo>
                    <a:lnTo>
                      <a:pt x="697" y="3038"/>
                    </a:lnTo>
                    <a:lnTo>
                      <a:pt x="6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1" name="Freeform 11"/>
              <p:cNvSpPr>
                <a:spLocks/>
              </p:cNvSpPr>
              <p:nvPr/>
            </p:nvSpPr>
            <p:spPr bwMode="auto">
              <a:xfrm>
                <a:off x="7056438" y="4419601"/>
                <a:ext cx="1703388" cy="5465763"/>
              </a:xfrm>
              <a:custGeom>
                <a:avLst/>
                <a:gdLst>
                  <a:gd name="T0" fmla="*/ 0 w 1073"/>
                  <a:gd name="T1" fmla="*/ 0 h 3443"/>
                  <a:gd name="T2" fmla="*/ 0 w 1073"/>
                  <a:gd name="T3" fmla="*/ 0 h 3443"/>
                  <a:gd name="T4" fmla="*/ 14 w 1073"/>
                  <a:gd name="T5" fmla="*/ 3039 h 3443"/>
                  <a:gd name="T6" fmla="*/ 1073 w 1073"/>
                  <a:gd name="T7" fmla="*/ 3443 h 3443"/>
                  <a:gd name="T8" fmla="*/ 1073 w 1073"/>
                  <a:gd name="T9" fmla="*/ 418 h 3443"/>
                  <a:gd name="T10" fmla="*/ 0 w 1073"/>
                  <a:gd name="T11" fmla="*/ 0 h 3443"/>
                </a:gdLst>
                <a:ahLst/>
                <a:cxnLst>
                  <a:cxn ang="0">
                    <a:pos x="T0" y="T1"/>
                  </a:cxn>
                  <a:cxn ang="0">
                    <a:pos x="T2" y="T3"/>
                  </a:cxn>
                  <a:cxn ang="0">
                    <a:pos x="T4" y="T5"/>
                  </a:cxn>
                  <a:cxn ang="0">
                    <a:pos x="T6" y="T7"/>
                  </a:cxn>
                  <a:cxn ang="0">
                    <a:pos x="T8" y="T9"/>
                  </a:cxn>
                  <a:cxn ang="0">
                    <a:pos x="T10" y="T11"/>
                  </a:cxn>
                </a:cxnLst>
                <a:rect l="0" t="0" r="r" b="b"/>
                <a:pathLst>
                  <a:path w="1073" h="3443">
                    <a:moveTo>
                      <a:pt x="0" y="0"/>
                    </a:moveTo>
                    <a:lnTo>
                      <a:pt x="0" y="0"/>
                    </a:lnTo>
                    <a:lnTo>
                      <a:pt x="14" y="3039"/>
                    </a:lnTo>
                    <a:lnTo>
                      <a:pt x="1073" y="3443"/>
                    </a:lnTo>
                    <a:lnTo>
                      <a:pt x="1073" y="418"/>
                    </a:lnTo>
                    <a:lnTo>
                      <a:pt x="0"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192" name="Freeform 12"/>
              <p:cNvSpPr>
                <a:spLocks/>
              </p:cNvSpPr>
              <p:nvPr/>
            </p:nvSpPr>
            <p:spPr bwMode="auto">
              <a:xfrm>
                <a:off x="7056438" y="4419601"/>
                <a:ext cx="1703388" cy="5465763"/>
              </a:xfrm>
              <a:custGeom>
                <a:avLst/>
                <a:gdLst>
                  <a:gd name="T0" fmla="*/ 0 w 1073"/>
                  <a:gd name="T1" fmla="*/ 0 h 3443"/>
                  <a:gd name="T2" fmla="*/ 0 w 1073"/>
                  <a:gd name="T3" fmla="*/ 0 h 3443"/>
                  <a:gd name="T4" fmla="*/ 14 w 1073"/>
                  <a:gd name="T5" fmla="*/ 3039 h 3443"/>
                  <a:gd name="T6" fmla="*/ 1073 w 1073"/>
                  <a:gd name="T7" fmla="*/ 3443 h 3443"/>
                  <a:gd name="T8" fmla="*/ 1073 w 1073"/>
                  <a:gd name="T9" fmla="*/ 418 h 3443"/>
                  <a:gd name="T10" fmla="*/ 0 w 1073"/>
                  <a:gd name="T11" fmla="*/ 0 h 3443"/>
                </a:gdLst>
                <a:ahLst/>
                <a:cxnLst>
                  <a:cxn ang="0">
                    <a:pos x="T0" y="T1"/>
                  </a:cxn>
                  <a:cxn ang="0">
                    <a:pos x="T2" y="T3"/>
                  </a:cxn>
                  <a:cxn ang="0">
                    <a:pos x="T4" y="T5"/>
                  </a:cxn>
                  <a:cxn ang="0">
                    <a:pos x="T6" y="T7"/>
                  </a:cxn>
                  <a:cxn ang="0">
                    <a:pos x="T8" y="T9"/>
                  </a:cxn>
                  <a:cxn ang="0">
                    <a:pos x="T10" y="T11"/>
                  </a:cxn>
                </a:cxnLst>
                <a:rect l="0" t="0" r="r" b="b"/>
                <a:pathLst>
                  <a:path w="1073" h="3443">
                    <a:moveTo>
                      <a:pt x="0" y="0"/>
                    </a:moveTo>
                    <a:lnTo>
                      <a:pt x="0" y="0"/>
                    </a:lnTo>
                    <a:lnTo>
                      <a:pt x="14" y="3039"/>
                    </a:lnTo>
                    <a:lnTo>
                      <a:pt x="1073" y="3443"/>
                    </a:lnTo>
                    <a:lnTo>
                      <a:pt x="1073" y="4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86" name="Freeform 101"/>
            <p:cNvSpPr>
              <a:spLocks noEditPoints="1"/>
            </p:cNvSpPr>
            <p:nvPr/>
          </p:nvSpPr>
          <p:spPr bwMode="auto">
            <a:xfrm>
              <a:off x="6061809" y="5334000"/>
              <a:ext cx="942340" cy="1093788"/>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93" name="กลุ่ม 192"/>
          <p:cNvGrpSpPr/>
          <p:nvPr/>
        </p:nvGrpSpPr>
        <p:grpSpPr>
          <a:xfrm>
            <a:off x="8818561" y="4789488"/>
            <a:ext cx="2809876" cy="4557713"/>
            <a:chOff x="9170986" y="5291137"/>
            <a:chExt cx="2809876" cy="4557713"/>
          </a:xfrm>
        </p:grpSpPr>
        <p:grpSp>
          <p:nvGrpSpPr>
            <p:cNvPr id="194" name="กลุ่ม 193"/>
            <p:cNvGrpSpPr/>
            <p:nvPr/>
          </p:nvGrpSpPr>
          <p:grpSpPr>
            <a:xfrm>
              <a:off x="9170986" y="5291137"/>
              <a:ext cx="2809876" cy="4557713"/>
              <a:chOff x="10088563" y="5327651"/>
              <a:chExt cx="2809876" cy="4557713"/>
            </a:xfrm>
          </p:grpSpPr>
          <p:sp>
            <p:nvSpPr>
              <p:cNvPr id="201" name="Freeform 13"/>
              <p:cNvSpPr>
                <a:spLocks/>
              </p:cNvSpPr>
              <p:nvPr/>
            </p:nvSpPr>
            <p:spPr bwMode="auto">
              <a:xfrm>
                <a:off x="10088563" y="5327651"/>
                <a:ext cx="2809875" cy="4557713"/>
              </a:xfrm>
              <a:custGeom>
                <a:avLst/>
                <a:gdLst>
                  <a:gd name="T0" fmla="*/ 697 w 1770"/>
                  <a:gd name="T1" fmla="*/ 0 h 2871"/>
                  <a:gd name="T2" fmla="*/ 14 w 1770"/>
                  <a:gd name="T3" fmla="*/ 265 h 2871"/>
                  <a:gd name="T4" fmla="*/ 0 w 1770"/>
                  <a:gd name="T5" fmla="*/ 2453 h 2871"/>
                  <a:gd name="T6" fmla="*/ 1073 w 1770"/>
                  <a:gd name="T7" fmla="*/ 2871 h 2871"/>
                  <a:gd name="T8" fmla="*/ 1770 w 1770"/>
                  <a:gd name="T9" fmla="*/ 2606 h 2871"/>
                  <a:gd name="T10" fmla="*/ 1770 w 1770"/>
                  <a:gd name="T11" fmla="*/ 404 h 2871"/>
                  <a:gd name="T12" fmla="*/ 697 w 1770"/>
                  <a:gd name="T13" fmla="*/ 0 h 2871"/>
                </a:gdLst>
                <a:ahLst/>
                <a:cxnLst>
                  <a:cxn ang="0">
                    <a:pos x="T0" y="T1"/>
                  </a:cxn>
                  <a:cxn ang="0">
                    <a:pos x="T2" y="T3"/>
                  </a:cxn>
                  <a:cxn ang="0">
                    <a:pos x="T4" y="T5"/>
                  </a:cxn>
                  <a:cxn ang="0">
                    <a:pos x="T6" y="T7"/>
                  </a:cxn>
                  <a:cxn ang="0">
                    <a:pos x="T8" y="T9"/>
                  </a:cxn>
                  <a:cxn ang="0">
                    <a:pos x="T10" y="T11"/>
                  </a:cxn>
                  <a:cxn ang="0">
                    <a:pos x="T12" y="T13"/>
                  </a:cxn>
                </a:cxnLst>
                <a:rect l="0" t="0" r="r" b="b"/>
                <a:pathLst>
                  <a:path w="1770" h="2871">
                    <a:moveTo>
                      <a:pt x="697" y="0"/>
                    </a:moveTo>
                    <a:lnTo>
                      <a:pt x="14" y="265"/>
                    </a:lnTo>
                    <a:lnTo>
                      <a:pt x="0" y="2453"/>
                    </a:lnTo>
                    <a:lnTo>
                      <a:pt x="1073" y="2871"/>
                    </a:lnTo>
                    <a:lnTo>
                      <a:pt x="1770" y="2606"/>
                    </a:lnTo>
                    <a:lnTo>
                      <a:pt x="1770" y="404"/>
                    </a:lnTo>
                    <a:lnTo>
                      <a:pt x="697" y="0"/>
                    </a:lnTo>
                    <a:close/>
                  </a:path>
                </a:pathLst>
              </a:custGeom>
              <a:solidFill>
                <a:srgbClr val="EB62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2" name="Freeform 14"/>
              <p:cNvSpPr>
                <a:spLocks/>
              </p:cNvSpPr>
              <p:nvPr/>
            </p:nvSpPr>
            <p:spPr bwMode="auto">
              <a:xfrm>
                <a:off x="10088563" y="5327651"/>
                <a:ext cx="2809875" cy="4557713"/>
              </a:xfrm>
              <a:custGeom>
                <a:avLst/>
                <a:gdLst>
                  <a:gd name="T0" fmla="*/ 697 w 1770"/>
                  <a:gd name="T1" fmla="*/ 0 h 2871"/>
                  <a:gd name="T2" fmla="*/ 14 w 1770"/>
                  <a:gd name="T3" fmla="*/ 265 h 2871"/>
                  <a:gd name="T4" fmla="*/ 0 w 1770"/>
                  <a:gd name="T5" fmla="*/ 2453 h 2871"/>
                  <a:gd name="T6" fmla="*/ 1073 w 1770"/>
                  <a:gd name="T7" fmla="*/ 2871 h 2871"/>
                  <a:gd name="T8" fmla="*/ 1770 w 1770"/>
                  <a:gd name="T9" fmla="*/ 2606 h 2871"/>
                  <a:gd name="T10" fmla="*/ 1770 w 1770"/>
                  <a:gd name="T11" fmla="*/ 404 h 2871"/>
                  <a:gd name="T12" fmla="*/ 697 w 1770"/>
                  <a:gd name="T13" fmla="*/ 0 h 2871"/>
                </a:gdLst>
                <a:ahLst/>
                <a:cxnLst>
                  <a:cxn ang="0">
                    <a:pos x="T0" y="T1"/>
                  </a:cxn>
                  <a:cxn ang="0">
                    <a:pos x="T2" y="T3"/>
                  </a:cxn>
                  <a:cxn ang="0">
                    <a:pos x="T4" y="T5"/>
                  </a:cxn>
                  <a:cxn ang="0">
                    <a:pos x="T6" y="T7"/>
                  </a:cxn>
                  <a:cxn ang="0">
                    <a:pos x="T8" y="T9"/>
                  </a:cxn>
                  <a:cxn ang="0">
                    <a:pos x="T10" y="T11"/>
                  </a:cxn>
                  <a:cxn ang="0">
                    <a:pos x="T12" y="T13"/>
                  </a:cxn>
                </a:cxnLst>
                <a:rect l="0" t="0" r="r" b="b"/>
                <a:pathLst>
                  <a:path w="1770" h="2871">
                    <a:moveTo>
                      <a:pt x="697" y="0"/>
                    </a:moveTo>
                    <a:lnTo>
                      <a:pt x="14" y="265"/>
                    </a:lnTo>
                    <a:lnTo>
                      <a:pt x="0" y="2453"/>
                    </a:lnTo>
                    <a:lnTo>
                      <a:pt x="1073" y="2871"/>
                    </a:lnTo>
                    <a:lnTo>
                      <a:pt x="1770" y="2606"/>
                    </a:lnTo>
                    <a:lnTo>
                      <a:pt x="1770" y="404"/>
                    </a:lnTo>
                    <a:lnTo>
                      <a:pt x="697" y="0"/>
                    </a:lnTo>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03" name="Freeform 15"/>
              <p:cNvSpPr>
                <a:spLocks/>
              </p:cNvSpPr>
              <p:nvPr/>
            </p:nvSpPr>
            <p:spPr bwMode="auto">
              <a:xfrm>
                <a:off x="11791951" y="5969001"/>
                <a:ext cx="1106488" cy="3916363"/>
              </a:xfrm>
              <a:custGeom>
                <a:avLst/>
                <a:gdLst>
                  <a:gd name="T0" fmla="*/ 697 w 697"/>
                  <a:gd name="T1" fmla="*/ 0 h 2467"/>
                  <a:gd name="T2" fmla="*/ 0 w 697"/>
                  <a:gd name="T3" fmla="*/ 279 h 2467"/>
                  <a:gd name="T4" fmla="*/ 0 w 697"/>
                  <a:gd name="T5" fmla="*/ 2467 h 2467"/>
                  <a:gd name="T6" fmla="*/ 697 w 697"/>
                  <a:gd name="T7" fmla="*/ 2202 h 2467"/>
                  <a:gd name="T8" fmla="*/ 697 w 697"/>
                  <a:gd name="T9" fmla="*/ 0 h 2467"/>
                </a:gdLst>
                <a:ahLst/>
                <a:cxnLst>
                  <a:cxn ang="0">
                    <a:pos x="T0" y="T1"/>
                  </a:cxn>
                  <a:cxn ang="0">
                    <a:pos x="T2" y="T3"/>
                  </a:cxn>
                  <a:cxn ang="0">
                    <a:pos x="T4" y="T5"/>
                  </a:cxn>
                  <a:cxn ang="0">
                    <a:pos x="T6" y="T7"/>
                  </a:cxn>
                  <a:cxn ang="0">
                    <a:pos x="T8" y="T9"/>
                  </a:cxn>
                </a:cxnLst>
                <a:rect l="0" t="0" r="r" b="b"/>
                <a:pathLst>
                  <a:path w="697" h="2467">
                    <a:moveTo>
                      <a:pt x="697" y="0"/>
                    </a:moveTo>
                    <a:lnTo>
                      <a:pt x="0" y="279"/>
                    </a:lnTo>
                    <a:lnTo>
                      <a:pt x="0" y="2467"/>
                    </a:lnTo>
                    <a:lnTo>
                      <a:pt x="697" y="2202"/>
                    </a:lnTo>
                    <a:lnTo>
                      <a:pt x="697"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04" name="Freeform 16"/>
              <p:cNvSpPr>
                <a:spLocks/>
              </p:cNvSpPr>
              <p:nvPr/>
            </p:nvSpPr>
            <p:spPr bwMode="auto">
              <a:xfrm>
                <a:off x="11791951" y="5969001"/>
                <a:ext cx="1106488" cy="3916363"/>
              </a:xfrm>
              <a:custGeom>
                <a:avLst/>
                <a:gdLst>
                  <a:gd name="T0" fmla="*/ 697 w 697"/>
                  <a:gd name="T1" fmla="*/ 0 h 2467"/>
                  <a:gd name="T2" fmla="*/ 0 w 697"/>
                  <a:gd name="T3" fmla="*/ 279 h 2467"/>
                  <a:gd name="T4" fmla="*/ 0 w 697"/>
                  <a:gd name="T5" fmla="*/ 2467 h 2467"/>
                  <a:gd name="T6" fmla="*/ 697 w 697"/>
                  <a:gd name="T7" fmla="*/ 2202 h 2467"/>
                  <a:gd name="T8" fmla="*/ 697 w 697"/>
                  <a:gd name="T9" fmla="*/ 0 h 2467"/>
                </a:gdLst>
                <a:ahLst/>
                <a:cxnLst>
                  <a:cxn ang="0">
                    <a:pos x="T0" y="T1"/>
                  </a:cxn>
                  <a:cxn ang="0">
                    <a:pos x="T2" y="T3"/>
                  </a:cxn>
                  <a:cxn ang="0">
                    <a:pos x="T4" y="T5"/>
                  </a:cxn>
                  <a:cxn ang="0">
                    <a:pos x="T6" y="T7"/>
                  </a:cxn>
                  <a:cxn ang="0">
                    <a:pos x="T8" y="T9"/>
                  </a:cxn>
                </a:cxnLst>
                <a:rect l="0" t="0" r="r" b="b"/>
                <a:pathLst>
                  <a:path w="697" h="2467">
                    <a:moveTo>
                      <a:pt x="697" y="0"/>
                    </a:moveTo>
                    <a:lnTo>
                      <a:pt x="0" y="279"/>
                    </a:lnTo>
                    <a:lnTo>
                      <a:pt x="0" y="2467"/>
                    </a:lnTo>
                    <a:lnTo>
                      <a:pt x="697" y="2202"/>
                    </a:lnTo>
                    <a:lnTo>
                      <a:pt x="6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 name="Freeform 17"/>
              <p:cNvSpPr>
                <a:spLocks/>
              </p:cNvSpPr>
              <p:nvPr/>
            </p:nvSpPr>
            <p:spPr bwMode="auto">
              <a:xfrm>
                <a:off x="10088563" y="5748338"/>
                <a:ext cx="1703388" cy="4137025"/>
              </a:xfrm>
              <a:custGeom>
                <a:avLst/>
                <a:gdLst>
                  <a:gd name="T0" fmla="*/ 14 w 1073"/>
                  <a:gd name="T1" fmla="*/ 0 h 2606"/>
                  <a:gd name="T2" fmla="*/ 14 w 1073"/>
                  <a:gd name="T3" fmla="*/ 0 h 2606"/>
                  <a:gd name="T4" fmla="*/ 0 w 1073"/>
                  <a:gd name="T5" fmla="*/ 2188 h 2606"/>
                  <a:gd name="T6" fmla="*/ 1073 w 1073"/>
                  <a:gd name="T7" fmla="*/ 2606 h 2606"/>
                  <a:gd name="T8" fmla="*/ 1073 w 1073"/>
                  <a:gd name="T9" fmla="*/ 418 h 2606"/>
                  <a:gd name="T10" fmla="*/ 14 w 1073"/>
                  <a:gd name="T11" fmla="*/ 0 h 2606"/>
                </a:gdLst>
                <a:ahLst/>
                <a:cxnLst>
                  <a:cxn ang="0">
                    <a:pos x="T0" y="T1"/>
                  </a:cxn>
                  <a:cxn ang="0">
                    <a:pos x="T2" y="T3"/>
                  </a:cxn>
                  <a:cxn ang="0">
                    <a:pos x="T4" y="T5"/>
                  </a:cxn>
                  <a:cxn ang="0">
                    <a:pos x="T6" y="T7"/>
                  </a:cxn>
                  <a:cxn ang="0">
                    <a:pos x="T8" y="T9"/>
                  </a:cxn>
                  <a:cxn ang="0">
                    <a:pos x="T10" y="T11"/>
                  </a:cxn>
                </a:cxnLst>
                <a:rect l="0" t="0" r="r" b="b"/>
                <a:pathLst>
                  <a:path w="1073" h="2606">
                    <a:moveTo>
                      <a:pt x="14" y="0"/>
                    </a:moveTo>
                    <a:lnTo>
                      <a:pt x="14" y="0"/>
                    </a:lnTo>
                    <a:lnTo>
                      <a:pt x="0" y="2188"/>
                    </a:lnTo>
                    <a:lnTo>
                      <a:pt x="1073" y="2606"/>
                    </a:lnTo>
                    <a:lnTo>
                      <a:pt x="1073" y="418"/>
                    </a:lnTo>
                    <a:lnTo>
                      <a:pt x="14"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06" name="Freeform 18"/>
              <p:cNvSpPr>
                <a:spLocks/>
              </p:cNvSpPr>
              <p:nvPr/>
            </p:nvSpPr>
            <p:spPr bwMode="auto">
              <a:xfrm>
                <a:off x="10088563" y="5748338"/>
                <a:ext cx="1703388" cy="4137025"/>
              </a:xfrm>
              <a:custGeom>
                <a:avLst/>
                <a:gdLst>
                  <a:gd name="T0" fmla="*/ 14 w 1073"/>
                  <a:gd name="T1" fmla="*/ 0 h 2606"/>
                  <a:gd name="T2" fmla="*/ 14 w 1073"/>
                  <a:gd name="T3" fmla="*/ 0 h 2606"/>
                  <a:gd name="T4" fmla="*/ 0 w 1073"/>
                  <a:gd name="T5" fmla="*/ 2188 h 2606"/>
                  <a:gd name="T6" fmla="*/ 1073 w 1073"/>
                  <a:gd name="T7" fmla="*/ 2606 h 2606"/>
                  <a:gd name="T8" fmla="*/ 1073 w 1073"/>
                  <a:gd name="T9" fmla="*/ 418 h 2606"/>
                  <a:gd name="T10" fmla="*/ 14 w 1073"/>
                  <a:gd name="T11" fmla="*/ 0 h 2606"/>
                </a:gdLst>
                <a:ahLst/>
                <a:cxnLst>
                  <a:cxn ang="0">
                    <a:pos x="T0" y="T1"/>
                  </a:cxn>
                  <a:cxn ang="0">
                    <a:pos x="T2" y="T3"/>
                  </a:cxn>
                  <a:cxn ang="0">
                    <a:pos x="T4" y="T5"/>
                  </a:cxn>
                  <a:cxn ang="0">
                    <a:pos x="T6" y="T7"/>
                  </a:cxn>
                  <a:cxn ang="0">
                    <a:pos x="T8" y="T9"/>
                  </a:cxn>
                  <a:cxn ang="0">
                    <a:pos x="T10" y="T11"/>
                  </a:cxn>
                </a:cxnLst>
                <a:rect l="0" t="0" r="r" b="b"/>
                <a:pathLst>
                  <a:path w="1073" h="2606">
                    <a:moveTo>
                      <a:pt x="14" y="0"/>
                    </a:moveTo>
                    <a:lnTo>
                      <a:pt x="14" y="0"/>
                    </a:lnTo>
                    <a:lnTo>
                      <a:pt x="0" y="2188"/>
                    </a:lnTo>
                    <a:lnTo>
                      <a:pt x="1073" y="2606"/>
                    </a:lnTo>
                    <a:lnTo>
                      <a:pt x="1073" y="418"/>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95" name="กลุ่ม 194"/>
            <p:cNvGrpSpPr/>
            <p:nvPr/>
          </p:nvGrpSpPr>
          <p:grpSpPr>
            <a:xfrm>
              <a:off x="9647237" y="6768014"/>
              <a:ext cx="807720" cy="1096593"/>
              <a:chOff x="15514638" y="2851150"/>
              <a:chExt cx="457200" cy="620713"/>
            </a:xfrm>
            <a:solidFill>
              <a:schemeClr val="bg1"/>
            </a:solidFill>
          </p:grpSpPr>
          <p:sp>
            <p:nvSpPr>
              <p:cNvPr id="196"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7"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8"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9"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0"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07" name="กลุ่ม 206"/>
          <p:cNvGrpSpPr/>
          <p:nvPr/>
        </p:nvGrpSpPr>
        <p:grpSpPr>
          <a:xfrm>
            <a:off x="13184186" y="4059238"/>
            <a:ext cx="2787651" cy="5310188"/>
            <a:chOff x="12803186" y="4560887"/>
            <a:chExt cx="2787651" cy="5310188"/>
          </a:xfrm>
        </p:grpSpPr>
        <p:grpSp>
          <p:nvGrpSpPr>
            <p:cNvPr id="208" name="กลุ่ม 207"/>
            <p:cNvGrpSpPr/>
            <p:nvPr/>
          </p:nvGrpSpPr>
          <p:grpSpPr>
            <a:xfrm>
              <a:off x="12803186" y="4560887"/>
              <a:ext cx="2787651" cy="5310188"/>
              <a:chOff x="13187363" y="4597401"/>
              <a:chExt cx="2787651" cy="5310188"/>
            </a:xfrm>
          </p:grpSpPr>
          <p:sp>
            <p:nvSpPr>
              <p:cNvPr id="217" name="Freeform 19"/>
              <p:cNvSpPr>
                <a:spLocks/>
              </p:cNvSpPr>
              <p:nvPr/>
            </p:nvSpPr>
            <p:spPr bwMode="auto">
              <a:xfrm>
                <a:off x="13187363" y="4597401"/>
                <a:ext cx="2787650" cy="5310188"/>
              </a:xfrm>
              <a:custGeom>
                <a:avLst/>
                <a:gdLst>
                  <a:gd name="T0" fmla="*/ 683 w 1756"/>
                  <a:gd name="T1" fmla="*/ 0 h 3345"/>
                  <a:gd name="T2" fmla="*/ 0 w 1756"/>
                  <a:gd name="T3" fmla="*/ 265 h 3345"/>
                  <a:gd name="T4" fmla="*/ 0 w 1756"/>
                  <a:gd name="T5" fmla="*/ 2941 h 3345"/>
                  <a:gd name="T6" fmla="*/ 1059 w 1756"/>
                  <a:gd name="T7" fmla="*/ 3345 h 3345"/>
                  <a:gd name="T8" fmla="*/ 1756 w 1756"/>
                  <a:gd name="T9" fmla="*/ 3080 h 3345"/>
                  <a:gd name="T10" fmla="*/ 1756 w 1756"/>
                  <a:gd name="T11" fmla="*/ 418 h 3345"/>
                  <a:gd name="T12" fmla="*/ 683 w 1756"/>
                  <a:gd name="T13" fmla="*/ 0 h 3345"/>
                </a:gdLst>
                <a:ahLst/>
                <a:cxnLst>
                  <a:cxn ang="0">
                    <a:pos x="T0" y="T1"/>
                  </a:cxn>
                  <a:cxn ang="0">
                    <a:pos x="T2" y="T3"/>
                  </a:cxn>
                  <a:cxn ang="0">
                    <a:pos x="T4" y="T5"/>
                  </a:cxn>
                  <a:cxn ang="0">
                    <a:pos x="T6" y="T7"/>
                  </a:cxn>
                  <a:cxn ang="0">
                    <a:pos x="T8" y="T9"/>
                  </a:cxn>
                  <a:cxn ang="0">
                    <a:pos x="T10" y="T11"/>
                  </a:cxn>
                  <a:cxn ang="0">
                    <a:pos x="T12" y="T13"/>
                  </a:cxn>
                </a:cxnLst>
                <a:rect l="0" t="0" r="r" b="b"/>
                <a:pathLst>
                  <a:path w="1756" h="3345">
                    <a:moveTo>
                      <a:pt x="683" y="0"/>
                    </a:moveTo>
                    <a:lnTo>
                      <a:pt x="0" y="265"/>
                    </a:lnTo>
                    <a:lnTo>
                      <a:pt x="0" y="2941"/>
                    </a:lnTo>
                    <a:lnTo>
                      <a:pt x="1059" y="3345"/>
                    </a:lnTo>
                    <a:lnTo>
                      <a:pt x="1756" y="3080"/>
                    </a:lnTo>
                    <a:lnTo>
                      <a:pt x="1756" y="418"/>
                    </a:lnTo>
                    <a:lnTo>
                      <a:pt x="683"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18" name="Freeform 20"/>
              <p:cNvSpPr>
                <a:spLocks/>
              </p:cNvSpPr>
              <p:nvPr/>
            </p:nvSpPr>
            <p:spPr bwMode="auto">
              <a:xfrm>
                <a:off x="13187363" y="4597401"/>
                <a:ext cx="2787650" cy="5310188"/>
              </a:xfrm>
              <a:custGeom>
                <a:avLst/>
                <a:gdLst>
                  <a:gd name="T0" fmla="*/ 683 w 1756"/>
                  <a:gd name="T1" fmla="*/ 0 h 3345"/>
                  <a:gd name="T2" fmla="*/ 0 w 1756"/>
                  <a:gd name="T3" fmla="*/ 265 h 3345"/>
                  <a:gd name="T4" fmla="*/ 0 w 1756"/>
                  <a:gd name="T5" fmla="*/ 2941 h 3345"/>
                  <a:gd name="T6" fmla="*/ 1059 w 1756"/>
                  <a:gd name="T7" fmla="*/ 3345 h 3345"/>
                  <a:gd name="T8" fmla="*/ 1756 w 1756"/>
                  <a:gd name="T9" fmla="*/ 3080 h 3345"/>
                  <a:gd name="T10" fmla="*/ 1756 w 1756"/>
                  <a:gd name="T11" fmla="*/ 418 h 3345"/>
                  <a:gd name="T12" fmla="*/ 683 w 1756"/>
                  <a:gd name="T13" fmla="*/ 0 h 3345"/>
                </a:gdLst>
                <a:ahLst/>
                <a:cxnLst>
                  <a:cxn ang="0">
                    <a:pos x="T0" y="T1"/>
                  </a:cxn>
                  <a:cxn ang="0">
                    <a:pos x="T2" y="T3"/>
                  </a:cxn>
                  <a:cxn ang="0">
                    <a:pos x="T4" y="T5"/>
                  </a:cxn>
                  <a:cxn ang="0">
                    <a:pos x="T6" y="T7"/>
                  </a:cxn>
                  <a:cxn ang="0">
                    <a:pos x="T8" y="T9"/>
                  </a:cxn>
                  <a:cxn ang="0">
                    <a:pos x="T10" y="T11"/>
                  </a:cxn>
                  <a:cxn ang="0">
                    <a:pos x="T12" y="T13"/>
                  </a:cxn>
                </a:cxnLst>
                <a:rect l="0" t="0" r="r" b="b"/>
                <a:pathLst>
                  <a:path w="1756" h="3345">
                    <a:moveTo>
                      <a:pt x="683" y="0"/>
                    </a:moveTo>
                    <a:lnTo>
                      <a:pt x="0" y="265"/>
                    </a:lnTo>
                    <a:lnTo>
                      <a:pt x="0" y="2941"/>
                    </a:lnTo>
                    <a:lnTo>
                      <a:pt x="1059" y="3345"/>
                    </a:lnTo>
                    <a:lnTo>
                      <a:pt x="1756" y="3080"/>
                    </a:lnTo>
                    <a:lnTo>
                      <a:pt x="1756" y="418"/>
                    </a:lnTo>
                    <a:lnTo>
                      <a:pt x="6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9" name="Freeform 21"/>
              <p:cNvSpPr>
                <a:spLocks/>
              </p:cNvSpPr>
              <p:nvPr/>
            </p:nvSpPr>
            <p:spPr bwMode="auto">
              <a:xfrm>
                <a:off x="14868526" y="5260976"/>
                <a:ext cx="1106488" cy="4646613"/>
              </a:xfrm>
              <a:custGeom>
                <a:avLst/>
                <a:gdLst>
                  <a:gd name="T0" fmla="*/ 697 w 697"/>
                  <a:gd name="T1" fmla="*/ 0 h 2927"/>
                  <a:gd name="T2" fmla="*/ 14 w 697"/>
                  <a:gd name="T3" fmla="*/ 265 h 2927"/>
                  <a:gd name="T4" fmla="*/ 0 w 697"/>
                  <a:gd name="T5" fmla="*/ 2927 h 2927"/>
                  <a:gd name="T6" fmla="*/ 697 w 697"/>
                  <a:gd name="T7" fmla="*/ 2662 h 2927"/>
                  <a:gd name="T8" fmla="*/ 697 w 697"/>
                  <a:gd name="T9" fmla="*/ 0 h 2927"/>
                </a:gdLst>
                <a:ahLst/>
                <a:cxnLst>
                  <a:cxn ang="0">
                    <a:pos x="T0" y="T1"/>
                  </a:cxn>
                  <a:cxn ang="0">
                    <a:pos x="T2" y="T3"/>
                  </a:cxn>
                  <a:cxn ang="0">
                    <a:pos x="T4" y="T5"/>
                  </a:cxn>
                  <a:cxn ang="0">
                    <a:pos x="T6" y="T7"/>
                  </a:cxn>
                  <a:cxn ang="0">
                    <a:pos x="T8" y="T9"/>
                  </a:cxn>
                </a:cxnLst>
                <a:rect l="0" t="0" r="r" b="b"/>
                <a:pathLst>
                  <a:path w="697" h="2927">
                    <a:moveTo>
                      <a:pt x="697" y="0"/>
                    </a:moveTo>
                    <a:lnTo>
                      <a:pt x="14" y="265"/>
                    </a:lnTo>
                    <a:lnTo>
                      <a:pt x="0" y="2927"/>
                    </a:lnTo>
                    <a:lnTo>
                      <a:pt x="697" y="2662"/>
                    </a:lnTo>
                    <a:lnTo>
                      <a:pt x="697"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20" name="Freeform 22"/>
              <p:cNvSpPr>
                <a:spLocks/>
              </p:cNvSpPr>
              <p:nvPr/>
            </p:nvSpPr>
            <p:spPr bwMode="auto">
              <a:xfrm>
                <a:off x="14868526" y="5260976"/>
                <a:ext cx="1106488" cy="4646613"/>
              </a:xfrm>
              <a:custGeom>
                <a:avLst/>
                <a:gdLst>
                  <a:gd name="T0" fmla="*/ 697 w 697"/>
                  <a:gd name="T1" fmla="*/ 0 h 2927"/>
                  <a:gd name="T2" fmla="*/ 14 w 697"/>
                  <a:gd name="T3" fmla="*/ 265 h 2927"/>
                  <a:gd name="T4" fmla="*/ 0 w 697"/>
                  <a:gd name="T5" fmla="*/ 2927 h 2927"/>
                  <a:gd name="T6" fmla="*/ 697 w 697"/>
                  <a:gd name="T7" fmla="*/ 2662 h 2927"/>
                  <a:gd name="T8" fmla="*/ 697 w 697"/>
                  <a:gd name="T9" fmla="*/ 0 h 2927"/>
                </a:gdLst>
                <a:ahLst/>
                <a:cxnLst>
                  <a:cxn ang="0">
                    <a:pos x="T0" y="T1"/>
                  </a:cxn>
                  <a:cxn ang="0">
                    <a:pos x="T2" y="T3"/>
                  </a:cxn>
                  <a:cxn ang="0">
                    <a:pos x="T4" y="T5"/>
                  </a:cxn>
                  <a:cxn ang="0">
                    <a:pos x="T6" y="T7"/>
                  </a:cxn>
                  <a:cxn ang="0">
                    <a:pos x="T8" y="T9"/>
                  </a:cxn>
                </a:cxnLst>
                <a:rect l="0" t="0" r="r" b="b"/>
                <a:pathLst>
                  <a:path w="697" h="2927">
                    <a:moveTo>
                      <a:pt x="697" y="0"/>
                    </a:moveTo>
                    <a:lnTo>
                      <a:pt x="14" y="265"/>
                    </a:lnTo>
                    <a:lnTo>
                      <a:pt x="0" y="2927"/>
                    </a:lnTo>
                    <a:lnTo>
                      <a:pt x="697" y="2662"/>
                    </a:lnTo>
                    <a:lnTo>
                      <a:pt x="6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1" name="Freeform 23"/>
              <p:cNvSpPr>
                <a:spLocks/>
              </p:cNvSpPr>
              <p:nvPr/>
            </p:nvSpPr>
            <p:spPr bwMode="auto">
              <a:xfrm>
                <a:off x="13187363" y="5018088"/>
                <a:ext cx="1703388" cy="4889500"/>
              </a:xfrm>
              <a:custGeom>
                <a:avLst/>
                <a:gdLst>
                  <a:gd name="T0" fmla="*/ 0 w 1073"/>
                  <a:gd name="T1" fmla="*/ 0 h 3080"/>
                  <a:gd name="T2" fmla="*/ 0 w 1073"/>
                  <a:gd name="T3" fmla="*/ 0 h 3080"/>
                  <a:gd name="T4" fmla="*/ 0 w 1073"/>
                  <a:gd name="T5" fmla="*/ 2676 h 3080"/>
                  <a:gd name="T6" fmla="*/ 1059 w 1073"/>
                  <a:gd name="T7" fmla="*/ 3080 h 3080"/>
                  <a:gd name="T8" fmla="*/ 1073 w 1073"/>
                  <a:gd name="T9" fmla="*/ 418 h 3080"/>
                  <a:gd name="T10" fmla="*/ 0 w 1073"/>
                  <a:gd name="T11" fmla="*/ 0 h 3080"/>
                </a:gdLst>
                <a:ahLst/>
                <a:cxnLst>
                  <a:cxn ang="0">
                    <a:pos x="T0" y="T1"/>
                  </a:cxn>
                  <a:cxn ang="0">
                    <a:pos x="T2" y="T3"/>
                  </a:cxn>
                  <a:cxn ang="0">
                    <a:pos x="T4" y="T5"/>
                  </a:cxn>
                  <a:cxn ang="0">
                    <a:pos x="T6" y="T7"/>
                  </a:cxn>
                  <a:cxn ang="0">
                    <a:pos x="T8" y="T9"/>
                  </a:cxn>
                  <a:cxn ang="0">
                    <a:pos x="T10" y="T11"/>
                  </a:cxn>
                </a:cxnLst>
                <a:rect l="0" t="0" r="r" b="b"/>
                <a:pathLst>
                  <a:path w="1073" h="3080">
                    <a:moveTo>
                      <a:pt x="0" y="0"/>
                    </a:moveTo>
                    <a:lnTo>
                      <a:pt x="0" y="0"/>
                    </a:lnTo>
                    <a:lnTo>
                      <a:pt x="0" y="2676"/>
                    </a:lnTo>
                    <a:lnTo>
                      <a:pt x="1059" y="3080"/>
                    </a:lnTo>
                    <a:lnTo>
                      <a:pt x="1073" y="418"/>
                    </a:ln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22" name="Freeform 24"/>
              <p:cNvSpPr>
                <a:spLocks/>
              </p:cNvSpPr>
              <p:nvPr/>
            </p:nvSpPr>
            <p:spPr bwMode="auto">
              <a:xfrm>
                <a:off x="13187363" y="5018088"/>
                <a:ext cx="1703388" cy="4889500"/>
              </a:xfrm>
              <a:custGeom>
                <a:avLst/>
                <a:gdLst>
                  <a:gd name="T0" fmla="*/ 0 w 1073"/>
                  <a:gd name="T1" fmla="*/ 0 h 3080"/>
                  <a:gd name="T2" fmla="*/ 0 w 1073"/>
                  <a:gd name="T3" fmla="*/ 0 h 3080"/>
                  <a:gd name="T4" fmla="*/ 0 w 1073"/>
                  <a:gd name="T5" fmla="*/ 2676 h 3080"/>
                  <a:gd name="T6" fmla="*/ 1059 w 1073"/>
                  <a:gd name="T7" fmla="*/ 3080 h 3080"/>
                  <a:gd name="T8" fmla="*/ 1073 w 1073"/>
                  <a:gd name="T9" fmla="*/ 418 h 3080"/>
                  <a:gd name="T10" fmla="*/ 0 w 1073"/>
                  <a:gd name="T11" fmla="*/ 0 h 3080"/>
                </a:gdLst>
                <a:ahLst/>
                <a:cxnLst>
                  <a:cxn ang="0">
                    <a:pos x="T0" y="T1"/>
                  </a:cxn>
                  <a:cxn ang="0">
                    <a:pos x="T2" y="T3"/>
                  </a:cxn>
                  <a:cxn ang="0">
                    <a:pos x="T4" y="T5"/>
                  </a:cxn>
                  <a:cxn ang="0">
                    <a:pos x="T6" y="T7"/>
                  </a:cxn>
                  <a:cxn ang="0">
                    <a:pos x="T8" y="T9"/>
                  </a:cxn>
                  <a:cxn ang="0">
                    <a:pos x="T10" y="T11"/>
                  </a:cxn>
                </a:cxnLst>
                <a:rect l="0" t="0" r="r" b="b"/>
                <a:pathLst>
                  <a:path w="1073" h="3080">
                    <a:moveTo>
                      <a:pt x="0" y="0"/>
                    </a:moveTo>
                    <a:lnTo>
                      <a:pt x="0" y="0"/>
                    </a:lnTo>
                    <a:lnTo>
                      <a:pt x="0" y="2676"/>
                    </a:lnTo>
                    <a:lnTo>
                      <a:pt x="1059" y="3080"/>
                    </a:lnTo>
                    <a:lnTo>
                      <a:pt x="1073" y="4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9" name="กลุ่ม 208"/>
            <p:cNvGrpSpPr/>
            <p:nvPr/>
          </p:nvGrpSpPr>
          <p:grpSpPr>
            <a:xfrm>
              <a:off x="13076237" y="6092825"/>
              <a:ext cx="1060133" cy="841375"/>
              <a:chOff x="19010313" y="6589713"/>
              <a:chExt cx="600075" cy="476250"/>
            </a:xfrm>
            <a:solidFill>
              <a:schemeClr val="bg1"/>
            </a:solidFill>
          </p:grpSpPr>
          <p:sp>
            <p:nvSpPr>
              <p:cNvPr id="210" name="Freeform 135"/>
              <p:cNvSpPr>
                <a:spLocks noEditPoints="1"/>
              </p:cNvSpPr>
              <p:nvPr/>
            </p:nvSpPr>
            <p:spPr bwMode="auto">
              <a:xfrm>
                <a:off x="19010313" y="6589713"/>
                <a:ext cx="600075" cy="476250"/>
              </a:xfrm>
              <a:custGeom>
                <a:avLst/>
                <a:gdLst>
                  <a:gd name="T0" fmla="*/ 61 w 63"/>
                  <a:gd name="T1" fmla="*/ 0 h 50"/>
                  <a:gd name="T2" fmla="*/ 1 w 63"/>
                  <a:gd name="T3" fmla="*/ 0 h 50"/>
                  <a:gd name="T4" fmla="*/ 0 w 63"/>
                  <a:gd name="T5" fmla="*/ 2 h 50"/>
                  <a:gd name="T6" fmla="*/ 0 w 63"/>
                  <a:gd name="T7" fmla="*/ 48 h 50"/>
                  <a:gd name="T8" fmla="*/ 1 w 63"/>
                  <a:gd name="T9" fmla="*/ 50 h 50"/>
                  <a:gd name="T10" fmla="*/ 61 w 63"/>
                  <a:gd name="T11" fmla="*/ 50 h 50"/>
                  <a:gd name="T12" fmla="*/ 63 w 63"/>
                  <a:gd name="T13" fmla="*/ 48 h 50"/>
                  <a:gd name="T14" fmla="*/ 63 w 63"/>
                  <a:gd name="T15" fmla="*/ 2 h 50"/>
                  <a:gd name="T16" fmla="*/ 61 w 63"/>
                  <a:gd name="T17" fmla="*/ 0 h 50"/>
                  <a:gd name="T18" fmla="*/ 50 w 63"/>
                  <a:gd name="T19" fmla="*/ 3 h 50"/>
                  <a:gd name="T20" fmla="*/ 54 w 63"/>
                  <a:gd name="T21" fmla="*/ 3 h 50"/>
                  <a:gd name="T22" fmla="*/ 54 w 63"/>
                  <a:gd name="T23" fmla="*/ 7 h 50"/>
                  <a:gd name="T24" fmla="*/ 50 w 63"/>
                  <a:gd name="T25" fmla="*/ 7 h 50"/>
                  <a:gd name="T26" fmla="*/ 50 w 63"/>
                  <a:gd name="T27" fmla="*/ 3 h 50"/>
                  <a:gd name="T28" fmla="*/ 3 w 63"/>
                  <a:gd name="T29" fmla="*/ 3 h 50"/>
                  <a:gd name="T30" fmla="*/ 47 w 63"/>
                  <a:gd name="T31" fmla="*/ 3 h 50"/>
                  <a:gd name="T32" fmla="*/ 47 w 63"/>
                  <a:gd name="T33" fmla="*/ 7 h 50"/>
                  <a:gd name="T34" fmla="*/ 3 w 63"/>
                  <a:gd name="T35" fmla="*/ 7 h 50"/>
                  <a:gd name="T36" fmla="*/ 3 w 63"/>
                  <a:gd name="T37" fmla="*/ 3 h 50"/>
                  <a:gd name="T38" fmla="*/ 60 w 63"/>
                  <a:gd name="T39" fmla="*/ 46 h 50"/>
                  <a:gd name="T40" fmla="*/ 3 w 63"/>
                  <a:gd name="T41" fmla="*/ 46 h 50"/>
                  <a:gd name="T42" fmla="*/ 3 w 63"/>
                  <a:gd name="T43" fmla="*/ 10 h 50"/>
                  <a:gd name="T44" fmla="*/ 60 w 63"/>
                  <a:gd name="T45" fmla="*/ 10 h 50"/>
                  <a:gd name="T46" fmla="*/ 60 w 63"/>
                  <a:gd name="T47" fmla="*/ 46 h 50"/>
                  <a:gd name="T48" fmla="*/ 60 w 63"/>
                  <a:gd name="T49" fmla="*/ 7 h 50"/>
                  <a:gd name="T50" fmla="*/ 57 w 63"/>
                  <a:gd name="T51" fmla="*/ 7 h 50"/>
                  <a:gd name="T52" fmla="*/ 57 w 63"/>
                  <a:gd name="T53" fmla="*/ 3 h 50"/>
                  <a:gd name="T54" fmla="*/ 60 w 63"/>
                  <a:gd name="T55" fmla="*/ 3 h 50"/>
                  <a:gd name="T56" fmla="*/ 60 w 63"/>
                  <a:gd name="T5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 h="50">
                    <a:moveTo>
                      <a:pt x="61" y="0"/>
                    </a:moveTo>
                    <a:cubicBezTo>
                      <a:pt x="1" y="0"/>
                      <a:pt x="1" y="0"/>
                      <a:pt x="1" y="0"/>
                    </a:cubicBezTo>
                    <a:cubicBezTo>
                      <a:pt x="0" y="0"/>
                      <a:pt x="0" y="1"/>
                      <a:pt x="0" y="2"/>
                    </a:cubicBezTo>
                    <a:cubicBezTo>
                      <a:pt x="0" y="48"/>
                      <a:pt x="0" y="48"/>
                      <a:pt x="0" y="48"/>
                    </a:cubicBezTo>
                    <a:cubicBezTo>
                      <a:pt x="0" y="49"/>
                      <a:pt x="0" y="50"/>
                      <a:pt x="1" y="50"/>
                    </a:cubicBezTo>
                    <a:cubicBezTo>
                      <a:pt x="61" y="50"/>
                      <a:pt x="61" y="50"/>
                      <a:pt x="61" y="50"/>
                    </a:cubicBezTo>
                    <a:cubicBezTo>
                      <a:pt x="62" y="50"/>
                      <a:pt x="63" y="49"/>
                      <a:pt x="63" y="48"/>
                    </a:cubicBezTo>
                    <a:cubicBezTo>
                      <a:pt x="63" y="2"/>
                      <a:pt x="63" y="2"/>
                      <a:pt x="63" y="2"/>
                    </a:cubicBezTo>
                    <a:cubicBezTo>
                      <a:pt x="63" y="1"/>
                      <a:pt x="62" y="0"/>
                      <a:pt x="61" y="0"/>
                    </a:cubicBezTo>
                    <a:close/>
                    <a:moveTo>
                      <a:pt x="50" y="3"/>
                    </a:moveTo>
                    <a:cubicBezTo>
                      <a:pt x="54" y="3"/>
                      <a:pt x="54" y="3"/>
                      <a:pt x="54" y="3"/>
                    </a:cubicBezTo>
                    <a:cubicBezTo>
                      <a:pt x="54" y="7"/>
                      <a:pt x="54" y="7"/>
                      <a:pt x="54" y="7"/>
                    </a:cubicBezTo>
                    <a:cubicBezTo>
                      <a:pt x="50" y="7"/>
                      <a:pt x="50" y="7"/>
                      <a:pt x="50" y="7"/>
                    </a:cubicBezTo>
                    <a:lnTo>
                      <a:pt x="50" y="3"/>
                    </a:lnTo>
                    <a:close/>
                    <a:moveTo>
                      <a:pt x="3" y="3"/>
                    </a:moveTo>
                    <a:cubicBezTo>
                      <a:pt x="47" y="3"/>
                      <a:pt x="47" y="3"/>
                      <a:pt x="47" y="3"/>
                    </a:cubicBezTo>
                    <a:cubicBezTo>
                      <a:pt x="47" y="7"/>
                      <a:pt x="47" y="7"/>
                      <a:pt x="47" y="7"/>
                    </a:cubicBezTo>
                    <a:cubicBezTo>
                      <a:pt x="3" y="7"/>
                      <a:pt x="3" y="7"/>
                      <a:pt x="3" y="7"/>
                    </a:cubicBezTo>
                    <a:lnTo>
                      <a:pt x="3" y="3"/>
                    </a:lnTo>
                    <a:close/>
                    <a:moveTo>
                      <a:pt x="60" y="46"/>
                    </a:moveTo>
                    <a:cubicBezTo>
                      <a:pt x="3" y="46"/>
                      <a:pt x="3" y="46"/>
                      <a:pt x="3" y="46"/>
                    </a:cubicBezTo>
                    <a:cubicBezTo>
                      <a:pt x="3" y="10"/>
                      <a:pt x="3" y="10"/>
                      <a:pt x="3" y="10"/>
                    </a:cubicBezTo>
                    <a:cubicBezTo>
                      <a:pt x="60" y="10"/>
                      <a:pt x="60" y="10"/>
                      <a:pt x="60" y="10"/>
                    </a:cubicBezTo>
                    <a:lnTo>
                      <a:pt x="60" y="46"/>
                    </a:lnTo>
                    <a:close/>
                    <a:moveTo>
                      <a:pt x="60" y="7"/>
                    </a:moveTo>
                    <a:cubicBezTo>
                      <a:pt x="57" y="7"/>
                      <a:pt x="57" y="7"/>
                      <a:pt x="57" y="7"/>
                    </a:cubicBezTo>
                    <a:cubicBezTo>
                      <a:pt x="57" y="3"/>
                      <a:pt x="57" y="3"/>
                      <a:pt x="57" y="3"/>
                    </a:cubicBezTo>
                    <a:cubicBezTo>
                      <a:pt x="60" y="3"/>
                      <a:pt x="60" y="3"/>
                      <a:pt x="60" y="3"/>
                    </a:cubicBezTo>
                    <a:lnTo>
                      <a:pt x="6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1" name="Freeform 136"/>
              <p:cNvSpPr>
                <a:spLocks/>
              </p:cNvSpPr>
              <p:nvPr/>
            </p:nvSpPr>
            <p:spPr bwMode="auto">
              <a:xfrm>
                <a:off x="19219863" y="6761163"/>
                <a:ext cx="295275" cy="19050"/>
              </a:xfrm>
              <a:custGeom>
                <a:avLst/>
                <a:gdLst>
                  <a:gd name="T0" fmla="*/ 1 w 31"/>
                  <a:gd name="T1" fmla="*/ 2 h 2"/>
                  <a:gd name="T2" fmla="*/ 30 w 31"/>
                  <a:gd name="T3" fmla="*/ 2 h 2"/>
                  <a:gd name="T4" fmla="*/ 31 w 31"/>
                  <a:gd name="T5" fmla="*/ 1 h 2"/>
                  <a:gd name="T6" fmla="*/ 30 w 31"/>
                  <a:gd name="T7" fmla="*/ 0 h 2"/>
                  <a:gd name="T8" fmla="*/ 1 w 31"/>
                  <a:gd name="T9" fmla="*/ 0 h 2"/>
                  <a:gd name="T10" fmla="*/ 0 w 31"/>
                  <a:gd name="T11" fmla="*/ 1 h 2"/>
                  <a:gd name="T12" fmla="*/ 1 w 3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1" y="2"/>
                    </a:moveTo>
                    <a:cubicBezTo>
                      <a:pt x="30" y="2"/>
                      <a:pt x="30" y="2"/>
                      <a:pt x="30" y="2"/>
                    </a:cubicBezTo>
                    <a:cubicBezTo>
                      <a:pt x="31" y="2"/>
                      <a:pt x="31" y="2"/>
                      <a:pt x="31" y="1"/>
                    </a:cubicBezTo>
                    <a:cubicBezTo>
                      <a:pt x="31" y="0"/>
                      <a:pt x="31" y="0"/>
                      <a:pt x="30" y="0"/>
                    </a:cubicBezTo>
                    <a:cubicBezTo>
                      <a:pt x="1" y="0"/>
                      <a:pt x="1" y="0"/>
                      <a:pt x="1" y="0"/>
                    </a:cubicBezTo>
                    <a:cubicBezTo>
                      <a:pt x="0" y="0"/>
                      <a:pt x="0" y="0"/>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2" name="Freeform 137"/>
              <p:cNvSpPr>
                <a:spLocks/>
              </p:cNvSpPr>
              <p:nvPr/>
            </p:nvSpPr>
            <p:spPr bwMode="auto">
              <a:xfrm>
                <a:off x="19219863" y="6818313"/>
                <a:ext cx="295275" cy="28575"/>
              </a:xfrm>
              <a:custGeom>
                <a:avLst/>
                <a:gdLst>
                  <a:gd name="T0" fmla="*/ 30 w 31"/>
                  <a:gd name="T1" fmla="*/ 0 h 3"/>
                  <a:gd name="T2" fmla="*/ 1 w 31"/>
                  <a:gd name="T3" fmla="*/ 0 h 3"/>
                  <a:gd name="T4" fmla="*/ 0 w 31"/>
                  <a:gd name="T5" fmla="*/ 2 h 3"/>
                  <a:gd name="T6" fmla="*/ 1 w 31"/>
                  <a:gd name="T7" fmla="*/ 3 h 3"/>
                  <a:gd name="T8" fmla="*/ 30 w 31"/>
                  <a:gd name="T9" fmla="*/ 3 h 3"/>
                  <a:gd name="T10" fmla="*/ 31 w 31"/>
                  <a:gd name="T11" fmla="*/ 2 h 3"/>
                  <a:gd name="T12" fmla="*/ 30 w 3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1" h="3">
                    <a:moveTo>
                      <a:pt x="30" y="0"/>
                    </a:moveTo>
                    <a:cubicBezTo>
                      <a:pt x="1" y="0"/>
                      <a:pt x="1" y="0"/>
                      <a:pt x="1" y="0"/>
                    </a:cubicBezTo>
                    <a:cubicBezTo>
                      <a:pt x="0" y="0"/>
                      <a:pt x="0" y="1"/>
                      <a:pt x="0" y="2"/>
                    </a:cubicBezTo>
                    <a:cubicBezTo>
                      <a:pt x="0" y="2"/>
                      <a:pt x="0" y="3"/>
                      <a:pt x="1" y="3"/>
                    </a:cubicBezTo>
                    <a:cubicBezTo>
                      <a:pt x="30" y="3"/>
                      <a:pt x="30" y="3"/>
                      <a:pt x="30" y="3"/>
                    </a:cubicBezTo>
                    <a:cubicBezTo>
                      <a:pt x="31" y="3"/>
                      <a:pt x="31" y="2"/>
                      <a:pt x="31" y="2"/>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3" name="Freeform 138"/>
              <p:cNvSpPr>
                <a:spLocks/>
              </p:cNvSpPr>
              <p:nvPr/>
            </p:nvSpPr>
            <p:spPr bwMode="auto">
              <a:xfrm>
                <a:off x="19219863" y="6884988"/>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1"/>
                      <a:pt x="0" y="1"/>
                    </a:cubicBezTo>
                    <a:cubicBezTo>
                      <a:pt x="0" y="2"/>
                      <a:pt x="0" y="2"/>
                      <a:pt x="1" y="2"/>
                    </a:cubicBezTo>
                    <a:cubicBezTo>
                      <a:pt x="30" y="2"/>
                      <a:pt x="30" y="2"/>
                      <a:pt x="30" y="2"/>
                    </a:cubicBezTo>
                    <a:cubicBezTo>
                      <a:pt x="31" y="2"/>
                      <a:pt x="31" y="2"/>
                      <a:pt x="31" y="1"/>
                    </a:cubicBezTo>
                    <a:cubicBezTo>
                      <a:pt x="31" y="1"/>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4" name="Freeform 139"/>
              <p:cNvSpPr>
                <a:spLocks/>
              </p:cNvSpPr>
              <p:nvPr/>
            </p:nvSpPr>
            <p:spPr bwMode="auto">
              <a:xfrm>
                <a:off x="19219863" y="6951663"/>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0"/>
                      <a:pt x="0" y="1"/>
                    </a:cubicBezTo>
                    <a:cubicBezTo>
                      <a:pt x="0" y="1"/>
                      <a:pt x="0" y="2"/>
                      <a:pt x="1" y="2"/>
                    </a:cubicBezTo>
                    <a:cubicBezTo>
                      <a:pt x="30" y="2"/>
                      <a:pt x="30" y="2"/>
                      <a:pt x="30" y="2"/>
                    </a:cubicBezTo>
                    <a:cubicBezTo>
                      <a:pt x="31" y="2"/>
                      <a:pt x="31" y="1"/>
                      <a:pt x="31" y="1"/>
                    </a:cubicBezTo>
                    <a:cubicBezTo>
                      <a:pt x="31" y="0"/>
                      <a:pt x="31"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5" name="Freeform 140"/>
              <p:cNvSpPr>
                <a:spLocks noEditPoints="1"/>
              </p:cNvSpPr>
              <p:nvPr/>
            </p:nvSpPr>
            <p:spPr bwMode="auto">
              <a:xfrm>
                <a:off x="19096038" y="6884988"/>
                <a:ext cx="85725" cy="85725"/>
              </a:xfrm>
              <a:custGeom>
                <a:avLst/>
                <a:gdLst>
                  <a:gd name="T0" fmla="*/ 8 w 9"/>
                  <a:gd name="T1" fmla="*/ 0 h 9"/>
                  <a:gd name="T2" fmla="*/ 1 w 9"/>
                  <a:gd name="T3" fmla="*/ 0 h 9"/>
                  <a:gd name="T4" fmla="*/ 0 w 9"/>
                  <a:gd name="T5" fmla="*/ 1 h 9"/>
                  <a:gd name="T6" fmla="*/ 0 w 9"/>
                  <a:gd name="T7" fmla="*/ 8 h 9"/>
                  <a:gd name="T8" fmla="*/ 1 w 9"/>
                  <a:gd name="T9" fmla="*/ 9 h 9"/>
                  <a:gd name="T10" fmla="*/ 8 w 9"/>
                  <a:gd name="T11" fmla="*/ 9 h 9"/>
                  <a:gd name="T12" fmla="*/ 9 w 9"/>
                  <a:gd name="T13" fmla="*/ 8 h 9"/>
                  <a:gd name="T14" fmla="*/ 9 w 9"/>
                  <a:gd name="T15" fmla="*/ 1 h 9"/>
                  <a:gd name="T16" fmla="*/ 8 w 9"/>
                  <a:gd name="T17" fmla="*/ 0 h 9"/>
                  <a:gd name="T18" fmla="*/ 7 w 9"/>
                  <a:gd name="T19" fmla="*/ 7 h 9"/>
                  <a:gd name="T20" fmla="*/ 2 w 9"/>
                  <a:gd name="T21" fmla="*/ 7 h 9"/>
                  <a:gd name="T22" fmla="*/ 2 w 9"/>
                  <a:gd name="T23" fmla="*/ 2 h 9"/>
                  <a:gd name="T24" fmla="*/ 7 w 9"/>
                  <a:gd name="T25" fmla="*/ 2 h 9"/>
                  <a:gd name="T26" fmla="*/ 7 w 9"/>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1"/>
                      <a:pt x="0" y="1"/>
                    </a:cubicBezTo>
                    <a:cubicBezTo>
                      <a:pt x="0" y="8"/>
                      <a:pt x="0" y="8"/>
                      <a:pt x="0" y="8"/>
                    </a:cubicBezTo>
                    <a:cubicBezTo>
                      <a:pt x="0" y="8"/>
                      <a:pt x="1" y="9"/>
                      <a:pt x="1" y="9"/>
                    </a:cubicBezTo>
                    <a:cubicBezTo>
                      <a:pt x="8" y="9"/>
                      <a:pt x="8" y="9"/>
                      <a:pt x="8" y="9"/>
                    </a:cubicBezTo>
                    <a:cubicBezTo>
                      <a:pt x="8" y="9"/>
                      <a:pt x="9" y="8"/>
                      <a:pt x="9" y="8"/>
                    </a:cubicBezTo>
                    <a:cubicBezTo>
                      <a:pt x="9" y="1"/>
                      <a:pt x="9" y="1"/>
                      <a:pt x="9" y="1"/>
                    </a:cubicBezTo>
                    <a:cubicBezTo>
                      <a:pt x="9" y="1"/>
                      <a:pt x="8" y="0"/>
                      <a:pt x="8" y="0"/>
                    </a:cubicBezTo>
                    <a:close/>
                    <a:moveTo>
                      <a:pt x="7" y="7"/>
                    </a:moveTo>
                    <a:cubicBezTo>
                      <a:pt x="2" y="7"/>
                      <a:pt x="2" y="7"/>
                      <a:pt x="2" y="7"/>
                    </a:cubicBezTo>
                    <a:cubicBezTo>
                      <a:pt x="2" y="2"/>
                      <a:pt x="2" y="2"/>
                      <a:pt x="2" y="2"/>
                    </a:cubicBezTo>
                    <a:cubicBezTo>
                      <a:pt x="7" y="2"/>
                      <a:pt x="7" y="2"/>
                      <a:pt x="7" y="2"/>
                    </a:cubicBezTo>
                    <a:lnTo>
                      <a:pt x="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6" name="Freeform 141"/>
              <p:cNvSpPr>
                <a:spLocks noEditPoints="1"/>
              </p:cNvSpPr>
              <p:nvPr/>
            </p:nvSpPr>
            <p:spPr bwMode="auto">
              <a:xfrm>
                <a:off x="19096038" y="6761163"/>
                <a:ext cx="85725" cy="85725"/>
              </a:xfrm>
              <a:custGeom>
                <a:avLst/>
                <a:gdLst>
                  <a:gd name="T0" fmla="*/ 8 w 9"/>
                  <a:gd name="T1" fmla="*/ 0 h 9"/>
                  <a:gd name="T2" fmla="*/ 1 w 9"/>
                  <a:gd name="T3" fmla="*/ 0 h 9"/>
                  <a:gd name="T4" fmla="*/ 0 w 9"/>
                  <a:gd name="T5" fmla="*/ 1 h 9"/>
                  <a:gd name="T6" fmla="*/ 0 w 9"/>
                  <a:gd name="T7" fmla="*/ 7 h 9"/>
                  <a:gd name="T8" fmla="*/ 1 w 9"/>
                  <a:gd name="T9" fmla="*/ 9 h 9"/>
                  <a:gd name="T10" fmla="*/ 8 w 9"/>
                  <a:gd name="T11" fmla="*/ 9 h 9"/>
                  <a:gd name="T12" fmla="*/ 9 w 9"/>
                  <a:gd name="T13" fmla="*/ 7 h 9"/>
                  <a:gd name="T14" fmla="*/ 9 w 9"/>
                  <a:gd name="T15" fmla="*/ 1 h 9"/>
                  <a:gd name="T16" fmla="*/ 8 w 9"/>
                  <a:gd name="T17" fmla="*/ 0 h 9"/>
                  <a:gd name="T18" fmla="*/ 7 w 9"/>
                  <a:gd name="T19" fmla="*/ 6 h 9"/>
                  <a:gd name="T20" fmla="*/ 2 w 9"/>
                  <a:gd name="T21" fmla="*/ 6 h 9"/>
                  <a:gd name="T22" fmla="*/ 2 w 9"/>
                  <a:gd name="T23" fmla="*/ 2 h 9"/>
                  <a:gd name="T24" fmla="*/ 7 w 9"/>
                  <a:gd name="T25" fmla="*/ 2 h 9"/>
                  <a:gd name="T26" fmla="*/ 7 w 9"/>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0"/>
                      <a:pt x="0" y="1"/>
                    </a:cubicBezTo>
                    <a:cubicBezTo>
                      <a:pt x="0" y="7"/>
                      <a:pt x="0" y="7"/>
                      <a:pt x="0" y="7"/>
                    </a:cubicBezTo>
                    <a:cubicBezTo>
                      <a:pt x="0" y="8"/>
                      <a:pt x="1" y="9"/>
                      <a:pt x="1" y="9"/>
                    </a:cubicBezTo>
                    <a:cubicBezTo>
                      <a:pt x="8" y="9"/>
                      <a:pt x="8" y="9"/>
                      <a:pt x="8" y="9"/>
                    </a:cubicBezTo>
                    <a:cubicBezTo>
                      <a:pt x="8" y="9"/>
                      <a:pt x="9" y="8"/>
                      <a:pt x="9" y="7"/>
                    </a:cubicBezTo>
                    <a:cubicBezTo>
                      <a:pt x="9" y="1"/>
                      <a:pt x="9" y="1"/>
                      <a:pt x="9" y="1"/>
                    </a:cubicBezTo>
                    <a:cubicBezTo>
                      <a:pt x="9" y="0"/>
                      <a:pt x="8" y="0"/>
                      <a:pt x="8" y="0"/>
                    </a:cubicBezTo>
                    <a:close/>
                    <a:moveTo>
                      <a:pt x="7" y="6"/>
                    </a:moveTo>
                    <a:cubicBezTo>
                      <a:pt x="2" y="6"/>
                      <a:pt x="2" y="6"/>
                      <a:pt x="2" y="6"/>
                    </a:cubicBezTo>
                    <a:cubicBezTo>
                      <a:pt x="2" y="2"/>
                      <a:pt x="2" y="2"/>
                      <a:pt x="2" y="2"/>
                    </a:cubicBezTo>
                    <a:cubicBezTo>
                      <a:pt x="7" y="2"/>
                      <a:pt x="7" y="2"/>
                      <a:pt x="7" y="2"/>
                    </a:cubicBez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23" name="กลุ่ม 222"/>
          <p:cNvGrpSpPr/>
          <p:nvPr/>
        </p:nvGrpSpPr>
        <p:grpSpPr>
          <a:xfrm>
            <a:off x="17373599" y="2819400"/>
            <a:ext cx="2789238" cy="6661151"/>
            <a:chOff x="16382999" y="3321049"/>
            <a:chExt cx="2789238" cy="6661151"/>
          </a:xfrm>
        </p:grpSpPr>
        <p:grpSp>
          <p:nvGrpSpPr>
            <p:cNvPr id="224" name="กลุ่ม 223"/>
            <p:cNvGrpSpPr/>
            <p:nvPr/>
          </p:nvGrpSpPr>
          <p:grpSpPr>
            <a:xfrm>
              <a:off x="16382999" y="3321049"/>
              <a:ext cx="2789238" cy="6661151"/>
              <a:chOff x="16240126" y="3357563"/>
              <a:chExt cx="2789238" cy="6661151"/>
            </a:xfrm>
          </p:grpSpPr>
          <p:sp>
            <p:nvSpPr>
              <p:cNvPr id="228" name="Freeform 25"/>
              <p:cNvSpPr>
                <a:spLocks/>
              </p:cNvSpPr>
              <p:nvPr/>
            </p:nvSpPr>
            <p:spPr bwMode="auto">
              <a:xfrm>
                <a:off x="16240126" y="3357563"/>
                <a:ext cx="2789238" cy="6661150"/>
              </a:xfrm>
              <a:custGeom>
                <a:avLst/>
                <a:gdLst>
                  <a:gd name="T0" fmla="*/ 684 w 1757"/>
                  <a:gd name="T1" fmla="*/ 0 h 4196"/>
                  <a:gd name="T2" fmla="*/ 0 w 1757"/>
                  <a:gd name="T3" fmla="*/ 265 h 4196"/>
                  <a:gd name="T4" fmla="*/ 0 w 1757"/>
                  <a:gd name="T5" fmla="*/ 3778 h 4196"/>
                  <a:gd name="T6" fmla="*/ 1060 w 1757"/>
                  <a:gd name="T7" fmla="*/ 4196 h 4196"/>
                  <a:gd name="T8" fmla="*/ 1757 w 1757"/>
                  <a:gd name="T9" fmla="*/ 3917 h 4196"/>
                  <a:gd name="T10" fmla="*/ 1757 w 1757"/>
                  <a:gd name="T11" fmla="*/ 404 h 4196"/>
                  <a:gd name="T12" fmla="*/ 684 w 1757"/>
                  <a:gd name="T13" fmla="*/ 0 h 4196"/>
                </a:gdLst>
                <a:ahLst/>
                <a:cxnLst>
                  <a:cxn ang="0">
                    <a:pos x="T0" y="T1"/>
                  </a:cxn>
                  <a:cxn ang="0">
                    <a:pos x="T2" y="T3"/>
                  </a:cxn>
                  <a:cxn ang="0">
                    <a:pos x="T4" y="T5"/>
                  </a:cxn>
                  <a:cxn ang="0">
                    <a:pos x="T6" y="T7"/>
                  </a:cxn>
                  <a:cxn ang="0">
                    <a:pos x="T8" y="T9"/>
                  </a:cxn>
                  <a:cxn ang="0">
                    <a:pos x="T10" y="T11"/>
                  </a:cxn>
                  <a:cxn ang="0">
                    <a:pos x="T12" y="T13"/>
                  </a:cxn>
                </a:cxnLst>
                <a:rect l="0" t="0" r="r" b="b"/>
                <a:pathLst>
                  <a:path w="1757" h="4196">
                    <a:moveTo>
                      <a:pt x="684" y="0"/>
                    </a:moveTo>
                    <a:lnTo>
                      <a:pt x="0" y="265"/>
                    </a:lnTo>
                    <a:lnTo>
                      <a:pt x="0" y="3778"/>
                    </a:lnTo>
                    <a:lnTo>
                      <a:pt x="1060" y="4196"/>
                    </a:lnTo>
                    <a:lnTo>
                      <a:pt x="1757" y="3917"/>
                    </a:lnTo>
                    <a:lnTo>
                      <a:pt x="1757" y="404"/>
                    </a:lnTo>
                    <a:lnTo>
                      <a:pt x="684"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29" name="Freeform 26"/>
              <p:cNvSpPr>
                <a:spLocks/>
              </p:cNvSpPr>
              <p:nvPr/>
            </p:nvSpPr>
            <p:spPr bwMode="auto">
              <a:xfrm>
                <a:off x="16240126" y="3357563"/>
                <a:ext cx="2789238" cy="6661150"/>
              </a:xfrm>
              <a:custGeom>
                <a:avLst/>
                <a:gdLst>
                  <a:gd name="T0" fmla="*/ 684 w 1757"/>
                  <a:gd name="T1" fmla="*/ 0 h 4196"/>
                  <a:gd name="T2" fmla="*/ 0 w 1757"/>
                  <a:gd name="T3" fmla="*/ 265 h 4196"/>
                  <a:gd name="T4" fmla="*/ 0 w 1757"/>
                  <a:gd name="T5" fmla="*/ 3778 h 4196"/>
                  <a:gd name="T6" fmla="*/ 1060 w 1757"/>
                  <a:gd name="T7" fmla="*/ 4196 h 4196"/>
                  <a:gd name="T8" fmla="*/ 1757 w 1757"/>
                  <a:gd name="T9" fmla="*/ 3917 h 4196"/>
                  <a:gd name="T10" fmla="*/ 1757 w 1757"/>
                  <a:gd name="T11" fmla="*/ 404 h 4196"/>
                  <a:gd name="T12" fmla="*/ 684 w 1757"/>
                  <a:gd name="T13" fmla="*/ 0 h 4196"/>
                </a:gdLst>
                <a:ahLst/>
                <a:cxnLst>
                  <a:cxn ang="0">
                    <a:pos x="T0" y="T1"/>
                  </a:cxn>
                  <a:cxn ang="0">
                    <a:pos x="T2" y="T3"/>
                  </a:cxn>
                  <a:cxn ang="0">
                    <a:pos x="T4" y="T5"/>
                  </a:cxn>
                  <a:cxn ang="0">
                    <a:pos x="T6" y="T7"/>
                  </a:cxn>
                  <a:cxn ang="0">
                    <a:pos x="T8" y="T9"/>
                  </a:cxn>
                  <a:cxn ang="0">
                    <a:pos x="T10" y="T11"/>
                  </a:cxn>
                  <a:cxn ang="0">
                    <a:pos x="T12" y="T13"/>
                  </a:cxn>
                </a:cxnLst>
                <a:rect l="0" t="0" r="r" b="b"/>
                <a:pathLst>
                  <a:path w="1757" h="4196">
                    <a:moveTo>
                      <a:pt x="684" y="0"/>
                    </a:moveTo>
                    <a:lnTo>
                      <a:pt x="0" y="265"/>
                    </a:lnTo>
                    <a:lnTo>
                      <a:pt x="0" y="3778"/>
                    </a:lnTo>
                    <a:lnTo>
                      <a:pt x="1060" y="4196"/>
                    </a:lnTo>
                    <a:lnTo>
                      <a:pt x="1757" y="3917"/>
                    </a:lnTo>
                    <a:lnTo>
                      <a:pt x="1757" y="404"/>
                    </a:lnTo>
                    <a:lnTo>
                      <a:pt x="6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0" name="Freeform 27"/>
              <p:cNvSpPr>
                <a:spLocks/>
              </p:cNvSpPr>
              <p:nvPr/>
            </p:nvSpPr>
            <p:spPr bwMode="auto">
              <a:xfrm>
                <a:off x="17922876" y="3998913"/>
                <a:ext cx="1106488" cy="6019800"/>
              </a:xfrm>
              <a:custGeom>
                <a:avLst/>
                <a:gdLst>
                  <a:gd name="T0" fmla="*/ 697 w 697"/>
                  <a:gd name="T1" fmla="*/ 0 h 3792"/>
                  <a:gd name="T2" fmla="*/ 0 w 697"/>
                  <a:gd name="T3" fmla="*/ 265 h 3792"/>
                  <a:gd name="T4" fmla="*/ 0 w 697"/>
                  <a:gd name="T5" fmla="*/ 3792 h 3792"/>
                  <a:gd name="T6" fmla="*/ 697 w 697"/>
                  <a:gd name="T7" fmla="*/ 3513 h 3792"/>
                  <a:gd name="T8" fmla="*/ 697 w 697"/>
                  <a:gd name="T9" fmla="*/ 0 h 3792"/>
                </a:gdLst>
                <a:ahLst/>
                <a:cxnLst>
                  <a:cxn ang="0">
                    <a:pos x="T0" y="T1"/>
                  </a:cxn>
                  <a:cxn ang="0">
                    <a:pos x="T2" y="T3"/>
                  </a:cxn>
                  <a:cxn ang="0">
                    <a:pos x="T4" y="T5"/>
                  </a:cxn>
                  <a:cxn ang="0">
                    <a:pos x="T6" y="T7"/>
                  </a:cxn>
                  <a:cxn ang="0">
                    <a:pos x="T8" y="T9"/>
                  </a:cxn>
                </a:cxnLst>
                <a:rect l="0" t="0" r="r" b="b"/>
                <a:pathLst>
                  <a:path w="697" h="3792">
                    <a:moveTo>
                      <a:pt x="697" y="0"/>
                    </a:moveTo>
                    <a:lnTo>
                      <a:pt x="0" y="265"/>
                    </a:lnTo>
                    <a:lnTo>
                      <a:pt x="0" y="3792"/>
                    </a:lnTo>
                    <a:lnTo>
                      <a:pt x="697" y="3513"/>
                    </a:lnTo>
                    <a:lnTo>
                      <a:pt x="697"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th-TH"/>
              </a:p>
            </p:txBody>
          </p:sp>
          <p:sp>
            <p:nvSpPr>
              <p:cNvPr id="231" name="Freeform 28"/>
              <p:cNvSpPr>
                <a:spLocks/>
              </p:cNvSpPr>
              <p:nvPr/>
            </p:nvSpPr>
            <p:spPr bwMode="auto">
              <a:xfrm>
                <a:off x="17922876" y="3998913"/>
                <a:ext cx="1106488" cy="6019800"/>
              </a:xfrm>
              <a:custGeom>
                <a:avLst/>
                <a:gdLst>
                  <a:gd name="T0" fmla="*/ 697 w 697"/>
                  <a:gd name="T1" fmla="*/ 0 h 3792"/>
                  <a:gd name="T2" fmla="*/ 0 w 697"/>
                  <a:gd name="T3" fmla="*/ 265 h 3792"/>
                  <a:gd name="T4" fmla="*/ 0 w 697"/>
                  <a:gd name="T5" fmla="*/ 3792 h 3792"/>
                  <a:gd name="T6" fmla="*/ 697 w 697"/>
                  <a:gd name="T7" fmla="*/ 3513 h 3792"/>
                  <a:gd name="T8" fmla="*/ 697 w 697"/>
                  <a:gd name="T9" fmla="*/ 0 h 3792"/>
                </a:gdLst>
                <a:ahLst/>
                <a:cxnLst>
                  <a:cxn ang="0">
                    <a:pos x="T0" y="T1"/>
                  </a:cxn>
                  <a:cxn ang="0">
                    <a:pos x="T2" y="T3"/>
                  </a:cxn>
                  <a:cxn ang="0">
                    <a:pos x="T4" y="T5"/>
                  </a:cxn>
                  <a:cxn ang="0">
                    <a:pos x="T6" y="T7"/>
                  </a:cxn>
                  <a:cxn ang="0">
                    <a:pos x="T8" y="T9"/>
                  </a:cxn>
                </a:cxnLst>
                <a:rect l="0" t="0" r="r" b="b"/>
                <a:pathLst>
                  <a:path w="697" h="3792">
                    <a:moveTo>
                      <a:pt x="697" y="0"/>
                    </a:moveTo>
                    <a:lnTo>
                      <a:pt x="0" y="265"/>
                    </a:lnTo>
                    <a:lnTo>
                      <a:pt x="0" y="3792"/>
                    </a:lnTo>
                    <a:lnTo>
                      <a:pt x="697" y="3513"/>
                    </a:lnTo>
                    <a:lnTo>
                      <a:pt x="6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2" name="Freeform 29"/>
              <p:cNvSpPr>
                <a:spLocks/>
              </p:cNvSpPr>
              <p:nvPr/>
            </p:nvSpPr>
            <p:spPr bwMode="auto">
              <a:xfrm>
                <a:off x="16240126" y="3778251"/>
                <a:ext cx="1682750" cy="6240463"/>
              </a:xfrm>
              <a:custGeom>
                <a:avLst/>
                <a:gdLst>
                  <a:gd name="T0" fmla="*/ 0 w 1060"/>
                  <a:gd name="T1" fmla="*/ 0 h 3931"/>
                  <a:gd name="T2" fmla="*/ 0 w 1060"/>
                  <a:gd name="T3" fmla="*/ 0 h 3931"/>
                  <a:gd name="T4" fmla="*/ 0 w 1060"/>
                  <a:gd name="T5" fmla="*/ 3513 h 3931"/>
                  <a:gd name="T6" fmla="*/ 1060 w 1060"/>
                  <a:gd name="T7" fmla="*/ 3931 h 3931"/>
                  <a:gd name="T8" fmla="*/ 1060 w 1060"/>
                  <a:gd name="T9" fmla="*/ 404 h 3931"/>
                  <a:gd name="T10" fmla="*/ 0 w 1060"/>
                  <a:gd name="T11" fmla="*/ 0 h 3931"/>
                </a:gdLst>
                <a:ahLst/>
                <a:cxnLst>
                  <a:cxn ang="0">
                    <a:pos x="T0" y="T1"/>
                  </a:cxn>
                  <a:cxn ang="0">
                    <a:pos x="T2" y="T3"/>
                  </a:cxn>
                  <a:cxn ang="0">
                    <a:pos x="T4" y="T5"/>
                  </a:cxn>
                  <a:cxn ang="0">
                    <a:pos x="T6" y="T7"/>
                  </a:cxn>
                  <a:cxn ang="0">
                    <a:pos x="T8" y="T9"/>
                  </a:cxn>
                  <a:cxn ang="0">
                    <a:pos x="T10" y="T11"/>
                  </a:cxn>
                </a:cxnLst>
                <a:rect l="0" t="0" r="r" b="b"/>
                <a:pathLst>
                  <a:path w="1060" h="3931">
                    <a:moveTo>
                      <a:pt x="0" y="0"/>
                    </a:moveTo>
                    <a:lnTo>
                      <a:pt x="0" y="0"/>
                    </a:lnTo>
                    <a:lnTo>
                      <a:pt x="0" y="3513"/>
                    </a:lnTo>
                    <a:lnTo>
                      <a:pt x="1060" y="3931"/>
                    </a:lnTo>
                    <a:lnTo>
                      <a:pt x="1060" y="404"/>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33" name="Freeform 30"/>
              <p:cNvSpPr>
                <a:spLocks/>
              </p:cNvSpPr>
              <p:nvPr/>
            </p:nvSpPr>
            <p:spPr bwMode="auto">
              <a:xfrm>
                <a:off x="16240126" y="3778251"/>
                <a:ext cx="1682750" cy="6240463"/>
              </a:xfrm>
              <a:custGeom>
                <a:avLst/>
                <a:gdLst>
                  <a:gd name="T0" fmla="*/ 0 w 1060"/>
                  <a:gd name="T1" fmla="*/ 0 h 3931"/>
                  <a:gd name="T2" fmla="*/ 0 w 1060"/>
                  <a:gd name="T3" fmla="*/ 0 h 3931"/>
                  <a:gd name="T4" fmla="*/ 0 w 1060"/>
                  <a:gd name="T5" fmla="*/ 3513 h 3931"/>
                  <a:gd name="T6" fmla="*/ 1060 w 1060"/>
                  <a:gd name="T7" fmla="*/ 3931 h 3931"/>
                  <a:gd name="T8" fmla="*/ 1060 w 1060"/>
                  <a:gd name="T9" fmla="*/ 404 h 3931"/>
                  <a:gd name="T10" fmla="*/ 0 w 1060"/>
                  <a:gd name="T11" fmla="*/ 0 h 3931"/>
                </a:gdLst>
                <a:ahLst/>
                <a:cxnLst>
                  <a:cxn ang="0">
                    <a:pos x="T0" y="T1"/>
                  </a:cxn>
                  <a:cxn ang="0">
                    <a:pos x="T2" y="T3"/>
                  </a:cxn>
                  <a:cxn ang="0">
                    <a:pos x="T4" y="T5"/>
                  </a:cxn>
                  <a:cxn ang="0">
                    <a:pos x="T6" y="T7"/>
                  </a:cxn>
                  <a:cxn ang="0">
                    <a:pos x="T8" y="T9"/>
                  </a:cxn>
                  <a:cxn ang="0">
                    <a:pos x="T10" y="T11"/>
                  </a:cxn>
                </a:cxnLst>
                <a:rect l="0" t="0" r="r" b="b"/>
                <a:pathLst>
                  <a:path w="1060" h="3931">
                    <a:moveTo>
                      <a:pt x="0" y="0"/>
                    </a:moveTo>
                    <a:lnTo>
                      <a:pt x="0" y="0"/>
                    </a:lnTo>
                    <a:lnTo>
                      <a:pt x="0" y="3513"/>
                    </a:lnTo>
                    <a:lnTo>
                      <a:pt x="1060" y="3931"/>
                    </a:lnTo>
                    <a:lnTo>
                      <a:pt x="1060" y="40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25" name="กลุ่ม 224"/>
            <p:cNvGrpSpPr/>
            <p:nvPr/>
          </p:nvGrpSpPr>
          <p:grpSpPr>
            <a:xfrm>
              <a:off x="16886237" y="4783083"/>
              <a:ext cx="790893" cy="1177925"/>
              <a:chOff x="14666913" y="11263313"/>
              <a:chExt cx="447675" cy="666750"/>
            </a:xfrm>
            <a:solidFill>
              <a:schemeClr val="bg1"/>
            </a:solidFill>
          </p:grpSpPr>
          <p:sp>
            <p:nvSpPr>
              <p:cNvPr id="226"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7" name="Oval 194"/>
              <p:cNvSpPr>
                <a:spLocks noChangeArrowheads="1"/>
              </p:cNvSpPr>
              <p:nvPr/>
            </p:nvSpPr>
            <p:spPr bwMode="auto">
              <a:xfrm>
                <a:off x="14857413" y="1178718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34" name="TextBox 233"/>
          <p:cNvSpPr txBox="1"/>
          <p:nvPr/>
        </p:nvSpPr>
        <p:spPr bwMode="auto">
          <a:xfrm>
            <a:off x="4729061" y="9820718"/>
            <a:ext cx="2069798"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6"/>
                </a:solidFill>
                <a:latin typeface="Lato" pitchFamily="34" charset="0"/>
                <a:ea typeface="Lato" pitchFamily="34" charset="0"/>
                <a:cs typeface="Lato" pitchFamily="34" charset="0"/>
              </a:rPr>
              <a:t>Analysis</a:t>
            </a:r>
            <a:endParaRPr lang="id-ID" sz="4000" b="1" dirty="0">
              <a:solidFill>
                <a:schemeClr val="accent6"/>
              </a:solidFill>
              <a:latin typeface="Lato" pitchFamily="34" charset="0"/>
              <a:ea typeface="Lato" pitchFamily="34" charset="0"/>
              <a:cs typeface="Lato" pitchFamily="34" charset="0"/>
            </a:endParaRPr>
          </a:p>
        </p:txBody>
      </p:sp>
      <p:sp>
        <p:nvSpPr>
          <p:cNvPr id="235" name="TextBox 234"/>
          <p:cNvSpPr txBox="1"/>
          <p:nvPr/>
        </p:nvSpPr>
        <p:spPr>
          <a:xfrm>
            <a:off x="3779837" y="10425324"/>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236" name="TextBox 235"/>
          <p:cNvSpPr txBox="1"/>
          <p:nvPr/>
        </p:nvSpPr>
        <p:spPr bwMode="auto">
          <a:xfrm>
            <a:off x="9035947" y="9785351"/>
            <a:ext cx="2335897"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5"/>
                </a:solidFill>
                <a:latin typeface="Lato" pitchFamily="34" charset="0"/>
                <a:ea typeface="Lato" pitchFamily="34" charset="0"/>
                <a:cs typeface="Lato" pitchFamily="34" charset="0"/>
              </a:rPr>
              <a:t>Database</a:t>
            </a:r>
            <a:endParaRPr lang="id-ID" sz="4000" b="1" dirty="0">
              <a:solidFill>
                <a:schemeClr val="accent5"/>
              </a:solidFill>
              <a:latin typeface="Lato" pitchFamily="34" charset="0"/>
              <a:ea typeface="Lato" pitchFamily="34" charset="0"/>
              <a:cs typeface="Lato" pitchFamily="34" charset="0"/>
            </a:endParaRPr>
          </a:p>
        </p:txBody>
      </p:sp>
      <p:sp>
        <p:nvSpPr>
          <p:cNvPr id="237" name="TextBox 236"/>
          <p:cNvSpPr txBox="1"/>
          <p:nvPr/>
        </p:nvSpPr>
        <p:spPr>
          <a:xfrm>
            <a:off x="8219774" y="10389957"/>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238" name="TextBox 237"/>
          <p:cNvSpPr txBox="1"/>
          <p:nvPr/>
        </p:nvSpPr>
        <p:spPr bwMode="auto">
          <a:xfrm>
            <a:off x="12957516" y="9744518"/>
            <a:ext cx="3291286"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3"/>
                </a:solidFill>
                <a:latin typeface="Lato" pitchFamily="34" charset="0"/>
                <a:ea typeface="Lato" pitchFamily="34" charset="0"/>
                <a:cs typeface="Lato" pitchFamily="34" charset="0"/>
              </a:rPr>
              <a:t>Development</a:t>
            </a:r>
            <a:endParaRPr lang="id-ID" sz="4000" b="1" dirty="0">
              <a:solidFill>
                <a:schemeClr val="accent3"/>
              </a:solidFill>
              <a:latin typeface="Lato" pitchFamily="34" charset="0"/>
              <a:ea typeface="Lato" pitchFamily="34" charset="0"/>
              <a:cs typeface="Lato" pitchFamily="34" charset="0"/>
            </a:endParaRPr>
          </a:p>
        </p:txBody>
      </p:sp>
      <p:sp>
        <p:nvSpPr>
          <p:cNvPr id="239" name="TextBox 238"/>
          <p:cNvSpPr txBox="1"/>
          <p:nvPr/>
        </p:nvSpPr>
        <p:spPr>
          <a:xfrm>
            <a:off x="12619037" y="10349124"/>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242" name="TextBox 241"/>
          <p:cNvSpPr txBox="1"/>
          <p:nvPr/>
        </p:nvSpPr>
        <p:spPr bwMode="auto">
          <a:xfrm>
            <a:off x="17646720" y="9788967"/>
            <a:ext cx="2792752"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accent2"/>
                </a:solidFill>
                <a:latin typeface="Lato" pitchFamily="34" charset="0"/>
                <a:ea typeface="Lato" pitchFamily="34" charset="0"/>
                <a:cs typeface="Lato" pitchFamily="34" charset="0"/>
              </a:rPr>
              <a:t>Application</a:t>
            </a:r>
            <a:endParaRPr lang="id-ID" sz="4000" b="1" dirty="0">
              <a:solidFill>
                <a:schemeClr val="accent2"/>
              </a:solidFill>
              <a:latin typeface="Lato" pitchFamily="34" charset="0"/>
              <a:ea typeface="Lato" pitchFamily="34" charset="0"/>
              <a:cs typeface="Lato" pitchFamily="34" charset="0"/>
            </a:endParaRPr>
          </a:p>
        </p:txBody>
      </p:sp>
      <p:sp>
        <p:nvSpPr>
          <p:cNvPr id="243" name="TextBox 242"/>
          <p:cNvSpPr txBox="1"/>
          <p:nvPr/>
        </p:nvSpPr>
        <p:spPr>
          <a:xfrm>
            <a:off x="17058974" y="10393573"/>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72" name="Group 71"/>
          <p:cNvGrpSpPr/>
          <p:nvPr/>
        </p:nvGrpSpPr>
        <p:grpSpPr>
          <a:xfrm>
            <a:off x="9342437" y="0"/>
            <a:ext cx="5121981" cy="1859280"/>
            <a:chOff x="9266237" y="-30479"/>
            <a:chExt cx="5121981" cy="1859280"/>
          </a:xfrm>
        </p:grpSpPr>
        <p:sp>
          <p:nvSpPr>
            <p:cNvPr id="7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4" name="TextBox 7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5" name="กลุ่ม 1"/>
            <p:cNvGrpSpPr/>
            <p:nvPr/>
          </p:nvGrpSpPr>
          <p:grpSpPr>
            <a:xfrm>
              <a:off x="10629638" y="960536"/>
              <a:ext cx="2675199" cy="191868"/>
              <a:chOff x="731836" y="7607630"/>
              <a:chExt cx="3043601" cy="240970"/>
            </a:xfrm>
          </p:grpSpPr>
          <p:sp>
            <p:nvSpPr>
              <p:cNvPr id="7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6334711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84"/>
                                        </p:tgtEl>
                                        <p:attrNameLst>
                                          <p:attrName>style.visibility</p:attrName>
                                        </p:attrNameLst>
                                      </p:cBhvr>
                                      <p:to>
                                        <p:strVal val="visible"/>
                                      </p:to>
                                    </p:set>
                                    <p:animEffect transition="in" filter="wipe(down)">
                                      <p:cBhvr>
                                        <p:cTn id="7" dur="500"/>
                                        <p:tgtEl>
                                          <p:spTgt spid="18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93"/>
                                        </p:tgtEl>
                                        <p:attrNameLst>
                                          <p:attrName>style.visibility</p:attrName>
                                        </p:attrNameLst>
                                      </p:cBhvr>
                                      <p:to>
                                        <p:strVal val="visible"/>
                                      </p:to>
                                    </p:set>
                                    <p:animEffect transition="in" filter="wipe(down)">
                                      <p:cBhvr>
                                        <p:cTn id="11" dur="500"/>
                                        <p:tgtEl>
                                          <p:spTgt spid="193"/>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07"/>
                                        </p:tgtEl>
                                        <p:attrNameLst>
                                          <p:attrName>style.visibility</p:attrName>
                                        </p:attrNameLst>
                                      </p:cBhvr>
                                      <p:to>
                                        <p:strVal val="visible"/>
                                      </p:to>
                                    </p:set>
                                    <p:animEffect transition="in" filter="wipe(down)">
                                      <p:cBhvr>
                                        <p:cTn id="15" dur="500"/>
                                        <p:tgtEl>
                                          <p:spTgt spid="207"/>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23"/>
                                        </p:tgtEl>
                                        <p:attrNameLst>
                                          <p:attrName>style.visibility</p:attrName>
                                        </p:attrNameLst>
                                      </p:cBhvr>
                                      <p:to>
                                        <p:strVal val="visible"/>
                                      </p:to>
                                    </p:set>
                                    <p:animEffect transition="in" filter="wipe(down)">
                                      <p:cBhvr>
                                        <p:cTn id="19" dur="500"/>
                                        <p:tgtEl>
                                          <p:spTgt spid="223"/>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234"/>
                                        </p:tgtEl>
                                        <p:attrNameLst>
                                          <p:attrName>style.visibility</p:attrName>
                                        </p:attrNameLst>
                                      </p:cBhvr>
                                      <p:to>
                                        <p:strVal val="visible"/>
                                      </p:to>
                                    </p:set>
                                    <p:anim calcmode="lin" valueType="num">
                                      <p:cBhvr>
                                        <p:cTn id="23" dur="500" fill="hold"/>
                                        <p:tgtEl>
                                          <p:spTgt spid="234"/>
                                        </p:tgtEl>
                                        <p:attrNameLst>
                                          <p:attrName>ppt_w</p:attrName>
                                        </p:attrNameLst>
                                      </p:cBhvr>
                                      <p:tavLst>
                                        <p:tav tm="0">
                                          <p:val>
                                            <p:fltVal val="0"/>
                                          </p:val>
                                        </p:tav>
                                        <p:tav tm="100000">
                                          <p:val>
                                            <p:strVal val="#ppt_w"/>
                                          </p:val>
                                        </p:tav>
                                      </p:tavLst>
                                    </p:anim>
                                    <p:anim calcmode="lin" valueType="num">
                                      <p:cBhvr>
                                        <p:cTn id="24" dur="500" fill="hold"/>
                                        <p:tgtEl>
                                          <p:spTgt spid="234"/>
                                        </p:tgtEl>
                                        <p:attrNameLst>
                                          <p:attrName>ppt_h</p:attrName>
                                        </p:attrNameLst>
                                      </p:cBhvr>
                                      <p:tavLst>
                                        <p:tav tm="0">
                                          <p:val>
                                            <p:fltVal val="0"/>
                                          </p:val>
                                        </p:tav>
                                        <p:tav tm="100000">
                                          <p:val>
                                            <p:strVal val="#ppt_h"/>
                                          </p:val>
                                        </p:tav>
                                      </p:tavLst>
                                    </p:anim>
                                    <p:animEffect transition="in" filter="fade">
                                      <p:cBhvr>
                                        <p:cTn id="25" dur="500"/>
                                        <p:tgtEl>
                                          <p:spTgt spid="23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235"/>
                                        </p:tgtEl>
                                        <p:attrNameLst>
                                          <p:attrName>style.visibility</p:attrName>
                                        </p:attrNameLst>
                                      </p:cBhvr>
                                      <p:to>
                                        <p:strVal val="visible"/>
                                      </p:to>
                                    </p:set>
                                    <p:anim calcmode="lin" valueType="num">
                                      <p:cBhvr>
                                        <p:cTn id="29" dur="500" fill="hold"/>
                                        <p:tgtEl>
                                          <p:spTgt spid="235"/>
                                        </p:tgtEl>
                                        <p:attrNameLst>
                                          <p:attrName>ppt_w</p:attrName>
                                        </p:attrNameLst>
                                      </p:cBhvr>
                                      <p:tavLst>
                                        <p:tav tm="0">
                                          <p:val>
                                            <p:fltVal val="0"/>
                                          </p:val>
                                        </p:tav>
                                        <p:tav tm="100000">
                                          <p:val>
                                            <p:strVal val="#ppt_w"/>
                                          </p:val>
                                        </p:tav>
                                      </p:tavLst>
                                    </p:anim>
                                    <p:anim calcmode="lin" valueType="num">
                                      <p:cBhvr>
                                        <p:cTn id="30" dur="500" fill="hold"/>
                                        <p:tgtEl>
                                          <p:spTgt spid="235"/>
                                        </p:tgtEl>
                                        <p:attrNameLst>
                                          <p:attrName>ppt_h</p:attrName>
                                        </p:attrNameLst>
                                      </p:cBhvr>
                                      <p:tavLst>
                                        <p:tav tm="0">
                                          <p:val>
                                            <p:fltVal val="0"/>
                                          </p:val>
                                        </p:tav>
                                        <p:tav tm="100000">
                                          <p:val>
                                            <p:strVal val="#ppt_h"/>
                                          </p:val>
                                        </p:tav>
                                      </p:tavLst>
                                    </p:anim>
                                    <p:animEffect transition="in" filter="fade">
                                      <p:cBhvr>
                                        <p:cTn id="31" dur="500"/>
                                        <p:tgtEl>
                                          <p:spTgt spid="235"/>
                                        </p:tgtEl>
                                      </p:cBhvr>
                                    </p:animEffect>
                                  </p:childTnLst>
                                </p:cTn>
                              </p:par>
                            </p:childTnLst>
                          </p:cTn>
                        </p:par>
                        <p:par>
                          <p:cTn id="32" fill="hold">
                            <p:stCondLst>
                              <p:cond delay="3000"/>
                            </p:stCondLst>
                            <p:childTnLst>
                              <p:par>
                                <p:cTn id="33" presetID="53" presetClass="entr" presetSubtype="16" fill="hold" grpId="0" nodeType="afterEffect">
                                  <p:stCondLst>
                                    <p:cond delay="0"/>
                                  </p:stCondLst>
                                  <p:childTnLst>
                                    <p:set>
                                      <p:cBhvr>
                                        <p:cTn id="34" dur="1" fill="hold">
                                          <p:stCondLst>
                                            <p:cond delay="0"/>
                                          </p:stCondLst>
                                        </p:cTn>
                                        <p:tgtEl>
                                          <p:spTgt spid="236"/>
                                        </p:tgtEl>
                                        <p:attrNameLst>
                                          <p:attrName>style.visibility</p:attrName>
                                        </p:attrNameLst>
                                      </p:cBhvr>
                                      <p:to>
                                        <p:strVal val="visible"/>
                                      </p:to>
                                    </p:set>
                                    <p:anim calcmode="lin" valueType="num">
                                      <p:cBhvr>
                                        <p:cTn id="35" dur="500" fill="hold"/>
                                        <p:tgtEl>
                                          <p:spTgt spid="236"/>
                                        </p:tgtEl>
                                        <p:attrNameLst>
                                          <p:attrName>ppt_w</p:attrName>
                                        </p:attrNameLst>
                                      </p:cBhvr>
                                      <p:tavLst>
                                        <p:tav tm="0">
                                          <p:val>
                                            <p:fltVal val="0"/>
                                          </p:val>
                                        </p:tav>
                                        <p:tav tm="100000">
                                          <p:val>
                                            <p:strVal val="#ppt_w"/>
                                          </p:val>
                                        </p:tav>
                                      </p:tavLst>
                                    </p:anim>
                                    <p:anim calcmode="lin" valueType="num">
                                      <p:cBhvr>
                                        <p:cTn id="36" dur="500" fill="hold"/>
                                        <p:tgtEl>
                                          <p:spTgt spid="236"/>
                                        </p:tgtEl>
                                        <p:attrNameLst>
                                          <p:attrName>ppt_h</p:attrName>
                                        </p:attrNameLst>
                                      </p:cBhvr>
                                      <p:tavLst>
                                        <p:tav tm="0">
                                          <p:val>
                                            <p:fltVal val="0"/>
                                          </p:val>
                                        </p:tav>
                                        <p:tav tm="100000">
                                          <p:val>
                                            <p:strVal val="#ppt_h"/>
                                          </p:val>
                                        </p:tav>
                                      </p:tavLst>
                                    </p:anim>
                                    <p:animEffect transition="in" filter="fade">
                                      <p:cBhvr>
                                        <p:cTn id="37" dur="500"/>
                                        <p:tgtEl>
                                          <p:spTgt spid="236"/>
                                        </p:tgtEl>
                                      </p:cBhvr>
                                    </p:animEffect>
                                  </p:childTnLst>
                                </p:cTn>
                              </p:par>
                            </p:childTnLst>
                          </p:cTn>
                        </p:par>
                        <p:par>
                          <p:cTn id="38" fill="hold">
                            <p:stCondLst>
                              <p:cond delay="3500"/>
                            </p:stCondLst>
                            <p:childTnLst>
                              <p:par>
                                <p:cTn id="39" presetID="53" presetClass="entr" presetSubtype="16" fill="hold" grpId="0" nodeType="afterEffect">
                                  <p:stCondLst>
                                    <p:cond delay="0"/>
                                  </p:stCondLst>
                                  <p:childTnLst>
                                    <p:set>
                                      <p:cBhvr>
                                        <p:cTn id="40" dur="1" fill="hold">
                                          <p:stCondLst>
                                            <p:cond delay="0"/>
                                          </p:stCondLst>
                                        </p:cTn>
                                        <p:tgtEl>
                                          <p:spTgt spid="237"/>
                                        </p:tgtEl>
                                        <p:attrNameLst>
                                          <p:attrName>style.visibility</p:attrName>
                                        </p:attrNameLst>
                                      </p:cBhvr>
                                      <p:to>
                                        <p:strVal val="visible"/>
                                      </p:to>
                                    </p:set>
                                    <p:anim calcmode="lin" valueType="num">
                                      <p:cBhvr>
                                        <p:cTn id="41" dur="500" fill="hold"/>
                                        <p:tgtEl>
                                          <p:spTgt spid="237"/>
                                        </p:tgtEl>
                                        <p:attrNameLst>
                                          <p:attrName>ppt_w</p:attrName>
                                        </p:attrNameLst>
                                      </p:cBhvr>
                                      <p:tavLst>
                                        <p:tav tm="0">
                                          <p:val>
                                            <p:fltVal val="0"/>
                                          </p:val>
                                        </p:tav>
                                        <p:tav tm="100000">
                                          <p:val>
                                            <p:strVal val="#ppt_w"/>
                                          </p:val>
                                        </p:tav>
                                      </p:tavLst>
                                    </p:anim>
                                    <p:anim calcmode="lin" valueType="num">
                                      <p:cBhvr>
                                        <p:cTn id="42" dur="500" fill="hold"/>
                                        <p:tgtEl>
                                          <p:spTgt spid="237"/>
                                        </p:tgtEl>
                                        <p:attrNameLst>
                                          <p:attrName>ppt_h</p:attrName>
                                        </p:attrNameLst>
                                      </p:cBhvr>
                                      <p:tavLst>
                                        <p:tav tm="0">
                                          <p:val>
                                            <p:fltVal val="0"/>
                                          </p:val>
                                        </p:tav>
                                        <p:tav tm="100000">
                                          <p:val>
                                            <p:strVal val="#ppt_h"/>
                                          </p:val>
                                        </p:tav>
                                      </p:tavLst>
                                    </p:anim>
                                    <p:animEffect transition="in" filter="fade">
                                      <p:cBhvr>
                                        <p:cTn id="43" dur="500"/>
                                        <p:tgtEl>
                                          <p:spTgt spid="237"/>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238"/>
                                        </p:tgtEl>
                                        <p:attrNameLst>
                                          <p:attrName>style.visibility</p:attrName>
                                        </p:attrNameLst>
                                      </p:cBhvr>
                                      <p:to>
                                        <p:strVal val="visible"/>
                                      </p:to>
                                    </p:set>
                                    <p:anim calcmode="lin" valueType="num">
                                      <p:cBhvr>
                                        <p:cTn id="47" dur="500" fill="hold"/>
                                        <p:tgtEl>
                                          <p:spTgt spid="238"/>
                                        </p:tgtEl>
                                        <p:attrNameLst>
                                          <p:attrName>ppt_w</p:attrName>
                                        </p:attrNameLst>
                                      </p:cBhvr>
                                      <p:tavLst>
                                        <p:tav tm="0">
                                          <p:val>
                                            <p:fltVal val="0"/>
                                          </p:val>
                                        </p:tav>
                                        <p:tav tm="100000">
                                          <p:val>
                                            <p:strVal val="#ppt_w"/>
                                          </p:val>
                                        </p:tav>
                                      </p:tavLst>
                                    </p:anim>
                                    <p:anim calcmode="lin" valueType="num">
                                      <p:cBhvr>
                                        <p:cTn id="48" dur="500" fill="hold"/>
                                        <p:tgtEl>
                                          <p:spTgt spid="238"/>
                                        </p:tgtEl>
                                        <p:attrNameLst>
                                          <p:attrName>ppt_h</p:attrName>
                                        </p:attrNameLst>
                                      </p:cBhvr>
                                      <p:tavLst>
                                        <p:tav tm="0">
                                          <p:val>
                                            <p:fltVal val="0"/>
                                          </p:val>
                                        </p:tav>
                                        <p:tav tm="100000">
                                          <p:val>
                                            <p:strVal val="#ppt_h"/>
                                          </p:val>
                                        </p:tav>
                                      </p:tavLst>
                                    </p:anim>
                                    <p:animEffect transition="in" filter="fade">
                                      <p:cBhvr>
                                        <p:cTn id="49" dur="500"/>
                                        <p:tgtEl>
                                          <p:spTgt spid="238"/>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239"/>
                                        </p:tgtEl>
                                        <p:attrNameLst>
                                          <p:attrName>style.visibility</p:attrName>
                                        </p:attrNameLst>
                                      </p:cBhvr>
                                      <p:to>
                                        <p:strVal val="visible"/>
                                      </p:to>
                                    </p:set>
                                    <p:anim calcmode="lin" valueType="num">
                                      <p:cBhvr>
                                        <p:cTn id="53" dur="500" fill="hold"/>
                                        <p:tgtEl>
                                          <p:spTgt spid="239"/>
                                        </p:tgtEl>
                                        <p:attrNameLst>
                                          <p:attrName>ppt_w</p:attrName>
                                        </p:attrNameLst>
                                      </p:cBhvr>
                                      <p:tavLst>
                                        <p:tav tm="0">
                                          <p:val>
                                            <p:fltVal val="0"/>
                                          </p:val>
                                        </p:tav>
                                        <p:tav tm="100000">
                                          <p:val>
                                            <p:strVal val="#ppt_w"/>
                                          </p:val>
                                        </p:tav>
                                      </p:tavLst>
                                    </p:anim>
                                    <p:anim calcmode="lin" valueType="num">
                                      <p:cBhvr>
                                        <p:cTn id="54" dur="500" fill="hold"/>
                                        <p:tgtEl>
                                          <p:spTgt spid="239"/>
                                        </p:tgtEl>
                                        <p:attrNameLst>
                                          <p:attrName>ppt_h</p:attrName>
                                        </p:attrNameLst>
                                      </p:cBhvr>
                                      <p:tavLst>
                                        <p:tav tm="0">
                                          <p:val>
                                            <p:fltVal val="0"/>
                                          </p:val>
                                        </p:tav>
                                        <p:tav tm="100000">
                                          <p:val>
                                            <p:strVal val="#ppt_h"/>
                                          </p:val>
                                        </p:tav>
                                      </p:tavLst>
                                    </p:anim>
                                    <p:animEffect transition="in" filter="fade">
                                      <p:cBhvr>
                                        <p:cTn id="55" dur="500"/>
                                        <p:tgtEl>
                                          <p:spTgt spid="239"/>
                                        </p:tgtEl>
                                      </p:cBhvr>
                                    </p:animEffect>
                                  </p:childTnLst>
                                </p:cTn>
                              </p:par>
                            </p:childTnLst>
                          </p:cTn>
                        </p:par>
                        <p:par>
                          <p:cTn id="56" fill="hold">
                            <p:stCondLst>
                              <p:cond delay="5000"/>
                            </p:stCondLst>
                            <p:childTnLst>
                              <p:par>
                                <p:cTn id="57" presetID="53" presetClass="entr" presetSubtype="16" fill="hold" grpId="0" nodeType="afterEffect">
                                  <p:stCondLst>
                                    <p:cond delay="0"/>
                                  </p:stCondLst>
                                  <p:childTnLst>
                                    <p:set>
                                      <p:cBhvr>
                                        <p:cTn id="58" dur="1" fill="hold">
                                          <p:stCondLst>
                                            <p:cond delay="0"/>
                                          </p:stCondLst>
                                        </p:cTn>
                                        <p:tgtEl>
                                          <p:spTgt spid="242"/>
                                        </p:tgtEl>
                                        <p:attrNameLst>
                                          <p:attrName>style.visibility</p:attrName>
                                        </p:attrNameLst>
                                      </p:cBhvr>
                                      <p:to>
                                        <p:strVal val="visible"/>
                                      </p:to>
                                    </p:set>
                                    <p:anim calcmode="lin" valueType="num">
                                      <p:cBhvr>
                                        <p:cTn id="59" dur="500" fill="hold"/>
                                        <p:tgtEl>
                                          <p:spTgt spid="242"/>
                                        </p:tgtEl>
                                        <p:attrNameLst>
                                          <p:attrName>ppt_w</p:attrName>
                                        </p:attrNameLst>
                                      </p:cBhvr>
                                      <p:tavLst>
                                        <p:tav tm="0">
                                          <p:val>
                                            <p:fltVal val="0"/>
                                          </p:val>
                                        </p:tav>
                                        <p:tav tm="100000">
                                          <p:val>
                                            <p:strVal val="#ppt_w"/>
                                          </p:val>
                                        </p:tav>
                                      </p:tavLst>
                                    </p:anim>
                                    <p:anim calcmode="lin" valueType="num">
                                      <p:cBhvr>
                                        <p:cTn id="60" dur="500" fill="hold"/>
                                        <p:tgtEl>
                                          <p:spTgt spid="242"/>
                                        </p:tgtEl>
                                        <p:attrNameLst>
                                          <p:attrName>ppt_h</p:attrName>
                                        </p:attrNameLst>
                                      </p:cBhvr>
                                      <p:tavLst>
                                        <p:tav tm="0">
                                          <p:val>
                                            <p:fltVal val="0"/>
                                          </p:val>
                                        </p:tav>
                                        <p:tav tm="100000">
                                          <p:val>
                                            <p:strVal val="#ppt_h"/>
                                          </p:val>
                                        </p:tav>
                                      </p:tavLst>
                                    </p:anim>
                                    <p:animEffect transition="in" filter="fade">
                                      <p:cBhvr>
                                        <p:cTn id="61" dur="500"/>
                                        <p:tgtEl>
                                          <p:spTgt spid="242"/>
                                        </p:tgtEl>
                                      </p:cBhvr>
                                    </p:animEffect>
                                  </p:childTnLst>
                                </p:cTn>
                              </p:par>
                            </p:childTnLst>
                          </p:cTn>
                        </p:par>
                        <p:par>
                          <p:cTn id="62" fill="hold">
                            <p:stCondLst>
                              <p:cond delay="5500"/>
                            </p:stCondLst>
                            <p:childTnLst>
                              <p:par>
                                <p:cTn id="63" presetID="53" presetClass="entr" presetSubtype="16" fill="hold" grpId="0" nodeType="afterEffect">
                                  <p:stCondLst>
                                    <p:cond delay="0"/>
                                  </p:stCondLst>
                                  <p:childTnLst>
                                    <p:set>
                                      <p:cBhvr>
                                        <p:cTn id="64" dur="1" fill="hold">
                                          <p:stCondLst>
                                            <p:cond delay="0"/>
                                          </p:stCondLst>
                                        </p:cTn>
                                        <p:tgtEl>
                                          <p:spTgt spid="243"/>
                                        </p:tgtEl>
                                        <p:attrNameLst>
                                          <p:attrName>style.visibility</p:attrName>
                                        </p:attrNameLst>
                                      </p:cBhvr>
                                      <p:to>
                                        <p:strVal val="visible"/>
                                      </p:to>
                                    </p:set>
                                    <p:anim calcmode="lin" valueType="num">
                                      <p:cBhvr>
                                        <p:cTn id="65" dur="500" fill="hold"/>
                                        <p:tgtEl>
                                          <p:spTgt spid="243"/>
                                        </p:tgtEl>
                                        <p:attrNameLst>
                                          <p:attrName>ppt_w</p:attrName>
                                        </p:attrNameLst>
                                      </p:cBhvr>
                                      <p:tavLst>
                                        <p:tav tm="0">
                                          <p:val>
                                            <p:fltVal val="0"/>
                                          </p:val>
                                        </p:tav>
                                        <p:tav tm="100000">
                                          <p:val>
                                            <p:strVal val="#ppt_w"/>
                                          </p:val>
                                        </p:tav>
                                      </p:tavLst>
                                    </p:anim>
                                    <p:anim calcmode="lin" valueType="num">
                                      <p:cBhvr>
                                        <p:cTn id="66" dur="500" fill="hold"/>
                                        <p:tgtEl>
                                          <p:spTgt spid="243"/>
                                        </p:tgtEl>
                                        <p:attrNameLst>
                                          <p:attrName>ppt_h</p:attrName>
                                        </p:attrNameLst>
                                      </p:cBhvr>
                                      <p:tavLst>
                                        <p:tav tm="0">
                                          <p:val>
                                            <p:fltVal val="0"/>
                                          </p:val>
                                        </p:tav>
                                        <p:tav tm="100000">
                                          <p:val>
                                            <p:strVal val="#ppt_h"/>
                                          </p:val>
                                        </p:tav>
                                      </p:tavLst>
                                    </p:anim>
                                    <p:animEffect transition="in" filter="fade">
                                      <p:cBhvr>
                                        <p:cTn id="67"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6" grpId="0"/>
      <p:bldP spid="237" grpId="0"/>
      <p:bldP spid="238" grpId="0"/>
      <p:bldP spid="239" grpId="0"/>
      <p:bldP spid="242" grpId="0"/>
      <p:bldP spid="243"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Freeform 21"/>
          <p:cNvSpPr>
            <a:spLocks/>
          </p:cNvSpPr>
          <p:nvPr/>
        </p:nvSpPr>
        <p:spPr bwMode="auto">
          <a:xfrm>
            <a:off x="12306300" y="5934075"/>
            <a:ext cx="4418013" cy="4144963"/>
          </a:xfrm>
          <a:custGeom>
            <a:avLst/>
            <a:gdLst>
              <a:gd name="T0" fmla="*/ 0 w 2783"/>
              <a:gd name="T1" fmla="*/ 0 h 2611"/>
              <a:gd name="T2" fmla="*/ 0 w 2783"/>
              <a:gd name="T3" fmla="*/ 1726 h 2611"/>
              <a:gd name="T4" fmla="*/ 863 w 2783"/>
              <a:gd name="T5" fmla="*/ 1726 h 2611"/>
              <a:gd name="T6" fmla="*/ 1381 w 2783"/>
              <a:gd name="T7" fmla="*/ 2611 h 2611"/>
              <a:gd name="T8" fmla="*/ 1899 w 2783"/>
              <a:gd name="T9" fmla="*/ 1726 h 2611"/>
              <a:gd name="T10" fmla="*/ 2783 w 2783"/>
              <a:gd name="T11" fmla="*/ 1726 h 2611"/>
              <a:gd name="T12" fmla="*/ 2783 w 2783"/>
              <a:gd name="T13" fmla="*/ 0 h 2611"/>
              <a:gd name="T14" fmla="*/ 0 w 2783"/>
              <a:gd name="T15" fmla="*/ 0 h 26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2611">
                <a:moveTo>
                  <a:pt x="0" y="0"/>
                </a:moveTo>
                <a:lnTo>
                  <a:pt x="0" y="1726"/>
                </a:lnTo>
                <a:lnTo>
                  <a:pt x="863" y="1726"/>
                </a:lnTo>
                <a:lnTo>
                  <a:pt x="1381" y="2611"/>
                </a:lnTo>
                <a:lnTo>
                  <a:pt x="1899" y="1726"/>
                </a:lnTo>
                <a:lnTo>
                  <a:pt x="2783" y="1726"/>
                </a:lnTo>
                <a:lnTo>
                  <a:pt x="278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 name="Rectangle 31"/>
          <p:cNvSpPr>
            <a:spLocks noChangeArrowheads="1"/>
          </p:cNvSpPr>
          <p:nvPr/>
        </p:nvSpPr>
        <p:spPr bwMode="auto">
          <a:xfrm>
            <a:off x="12306300" y="5934075"/>
            <a:ext cx="4418013" cy="140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77" name="กลุ่ม 176"/>
          <p:cNvGrpSpPr/>
          <p:nvPr/>
        </p:nvGrpSpPr>
        <p:grpSpPr>
          <a:xfrm>
            <a:off x="16657636" y="2895600"/>
            <a:ext cx="4454525" cy="5791200"/>
            <a:chOff x="16657636" y="2895600"/>
            <a:chExt cx="4454525" cy="5791200"/>
          </a:xfrm>
        </p:grpSpPr>
        <p:grpSp>
          <p:nvGrpSpPr>
            <p:cNvPr id="178" name="กลุ่ม 177"/>
            <p:cNvGrpSpPr/>
            <p:nvPr/>
          </p:nvGrpSpPr>
          <p:grpSpPr>
            <a:xfrm>
              <a:off x="16657636" y="4543424"/>
              <a:ext cx="4454525" cy="4143376"/>
              <a:chOff x="16724313" y="4038600"/>
              <a:chExt cx="4454525" cy="4143376"/>
            </a:xfrm>
          </p:grpSpPr>
          <p:sp>
            <p:nvSpPr>
              <p:cNvPr id="183" name="Freeform 22"/>
              <p:cNvSpPr>
                <a:spLocks/>
              </p:cNvSpPr>
              <p:nvPr/>
            </p:nvSpPr>
            <p:spPr bwMode="auto">
              <a:xfrm>
                <a:off x="16724313" y="4038600"/>
                <a:ext cx="4454525" cy="4143375"/>
              </a:xfrm>
              <a:custGeom>
                <a:avLst/>
                <a:gdLst>
                  <a:gd name="T0" fmla="*/ 2784 w 2806"/>
                  <a:gd name="T1" fmla="*/ 2610 h 2610"/>
                  <a:gd name="T2" fmla="*/ 2806 w 2806"/>
                  <a:gd name="T3" fmla="*/ 884 h 2610"/>
                  <a:gd name="T4" fmla="*/ 1921 w 2806"/>
                  <a:gd name="T5" fmla="*/ 884 h 2610"/>
                  <a:gd name="T6" fmla="*/ 1403 w 2806"/>
                  <a:gd name="T7" fmla="*/ 0 h 2610"/>
                  <a:gd name="T8" fmla="*/ 885 w 2806"/>
                  <a:gd name="T9" fmla="*/ 884 h 2610"/>
                  <a:gd name="T10" fmla="*/ 0 w 2806"/>
                  <a:gd name="T11" fmla="*/ 884 h 2610"/>
                  <a:gd name="T12" fmla="*/ 0 w 2806"/>
                  <a:gd name="T13" fmla="*/ 2610 h 2610"/>
                  <a:gd name="T14" fmla="*/ 2784 w 2806"/>
                  <a:gd name="T15" fmla="*/ 2610 h 26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06" h="2610">
                    <a:moveTo>
                      <a:pt x="2784" y="2610"/>
                    </a:moveTo>
                    <a:lnTo>
                      <a:pt x="2806" y="884"/>
                    </a:lnTo>
                    <a:lnTo>
                      <a:pt x="1921" y="884"/>
                    </a:lnTo>
                    <a:lnTo>
                      <a:pt x="1403" y="0"/>
                    </a:lnTo>
                    <a:lnTo>
                      <a:pt x="885" y="884"/>
                    </a:lnTo>
                    <a:lnTo>
                      <a:pt x="0" y="884"/>
                    </a:lnTo>
                    <a:lnTo>
                      <a:pt x="0" y="2610"/>
                    </a:lnTo>
                    <a:lnTo>
                      <a:pt x="2784" y="261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55" name="Freeform 23"/>
              <p:cNvSpPr>
                <a:spLocks/>
              </p:cNvSpPr>
              <p:nvPr/>
            </p:nvSpPr>
            <p:spPr bwMode="auto">
              <a:xfrm>
                <a:off x="16724313" y="4038600"/>
                <a:ext cx="4454525" cy="4143375"/>
              </a:xfrm>
              <a:custGeom>
                <a:avLst/>
                <a:gdLst>
                  <a:gd name="T0" fmla="*/ 2784 w 2806"/>
                  <a:gd name="T1" fmla="*/ 2610 h 2610"/>
                  <a:gd name="T2" fmla="*/ 2806 w 2806"/>
                  <a:gd name="T3" fmla="*/ 884 h 2610"/>
                  <a:gd name="T4" fmla="*/ 1921 w 2806"/>
                  <a:gd name="T5" fmla="*/ 884 h 2610"/>
                  <a:gd name="T6" fmla="*/ 1403 w 2806"/>
                  <a:gd name="T7" fmla="*/ 0 h 2610"/>
                  <a:gd name="T8" fmla="*/ 885 w 2806"/>
                  <a:gd name="T9" fmla="*/ 884 h 2610"/>
                  <a:gd name="T10" fmla="*/ 0 w 2806"/>
                  <a:gd name="T11" fmla="*/ 884 h 2610"/>
                  <a:gd name="T12" fmla="*/ 0 w 2806"/>
                  <a:gd name="T13" fmla="*/ 2610 h 2610"/>
                  <a:gd name="T14" fmla="*/ 2784 w 2806"/>
                  <a:gd name="T15" fmla="*/ 2610 h 26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06" h="2610">
                    <a:moveTo>
                      <a:pt x="2784" y="2610"/>
                    </a:moveTo>
                    <a:lnTo>
                      <a:pt x="2806" y="884"/>
                    </a:lnTo>
                    <a:lnTo>
                      <a:pt x="1921" y="884"/>
                    </a:lnTo>
                    <a:lnTo>
                      <a:pt x="1403" y="0"/>
                    </a:lnTo>
                    <a:lnTo>
                      <a:pt x="885" y="884"/>
                    </a:lnTo>
                    <a:lnTo>
                      <a:pt x="0" y="884"/>
                    </a:lnTo>
                    <a:lnTo>
                      <a:pt x="0" y="2610"/>
                    </a:lnTo>
                    <a:lnTo>
                      <a:pt x="2784" y="26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6" name="Rectangle 26"/>
              <p:cNvSpPr>
                <a:spLocks noChangeArrowheads="1"/>
              </p:cNvSpPr>
              <p:nvPr/>
            </p:nvSpPr>
            <p:spPr bwMode="auto">
              <a:xfrm>
                <a:off x="16724313" y="6881813"/>
                <a:ext cx="4419600" cy="1300163"/>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57" name="Rectangle 27"/>
              <p:cNvSpPr>
                <a:spLocks noChangeArrowheads="1"/>
              </p:cNvSpPr>
              <p:nvPr/>
            </p:nvSpPr>
            <p:spPr bwMode="auto">
              <a:xfrm>
                <a:off x="16724313" y="6881813"/>
                <a:ext cx="4419600" cy="130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8" name="Oval 37"/>
              <p:cNvSpPr>
                <a:spLocks noChangeArrowheads="1"/>
              </p:cNvSpPr>
              <p:nvPr/>
            </p:nvSpPr>
            <p:spPr bwMode="auto">
              <a:xfrm>
                <a:off x="18403888" y="5580063"/>
                <a:ext cx="1130300" cy="113030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179" name="TextBox 178"/>
            <p:cNvSpPr txBox="1"/>
            <p:nvPr/>
          </p:nvSpPr>
          <p:spPr bwMode="auto">
            <a:xfrm>
              <a:off x="17627900" y="2895600"/>
              <a:ext cx="2544286" cy="707886"/>
            </a:xfrm>
            <a:prstGeom prst="rect">
              <a:avLst/>
            </a:prstGeom>
            <a:noFill/>
          </p:spPr>
          <p:txBody>
            <a:bodyPr wrap="none">
              <a:spAutoFit/>
            </a:bodyPr>
            <a:lstStyle/>
            <a:p>
              <a:pPr algn="ctr" defTabSz="1828434" fontAlgn="auto">
                <a:spcBef>
                  <a:spcPts val="0"/>
                </a:spcBef>
                <a:spcAft>
                  <a:spcPts val="0"/>
                </a:spcAft>
                <a:defRPr/>
              </a:pPr>
              <a:r>
                <a:rPr lang="id-ID" sz="4000" b="1" dirty="0">
                  <a:solidFill>
                    <a:schemeClr val="accent4"/>
                  </a:solidFill>
                  <a:latin typeface="Lato" pitchFamily="34" charset="0"/>
                  <a:ea typeface="Lato" pitchFamily="34" charset="0"/>
                  <a:cs typeface="Lato" pitchFamily="34" charset="0"/>
                </a:rPr>
                <a:t>Data </a:t>
              </a:r>
              <a:r>
                <a:rPr lang="en-US" sz="4000" b="1" dirty="0">
                  <a:solidFill>
                    <a:schemeClr val="accent4"/>
                  </a:solidFill>
                  <a:latin typeface="Lato" pitchFamily="34" charset="0"/>
                  <a:ea typeface="Lato" pitchFamily="34" charset="0"/>
                  <a:cs typeface="Lato" pitchFamily="34" charset="0"/>
                </a:rPr>
                <a:t>Here</a:t>
              </a:r>
              <a:endParaRPr lang="id-ID" sz="4000" b="1" dirty="0">
                <a:solidFill>
                  <a:schemeClr val="accent4"/>
                </a:solidFill>
                <a:latin typeface="Lato" pitchFamily="34" charset="0"/>
                <a:ea typeface="Lato" pitchFamily="34" charset="0"/>
                <a:cs typeface="Lato" pitchFamily="34" charset="0"/>
              </a:endParaRPr>
            </a:p>
          </p:txBody>
        </p:sp>
        <p:sp>
          <p:nvSpPr>
            <p:cNvPr id="180" name="TextBox 179"/>
            <p:cNvSpPr txBox="1"/>
            <p:nvPr/>
          </p:nvSpPr>
          <p:spPr>
            <a:xfrm>
              <a:off x="16810037" y="3459373"/>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181" name="TextBox 180"/>
            <p:cNvSpPr txBox="1"/>
            <p:nvPr/>
          </p:nvSpPr>
          <p:spPr bwMode="auto">
            <a:xfrm>
              <a:off x="17767813" y="7682775"/>
              <a:ext cx="2388795"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Advertise</a:t>
              </a:r>
              <a:endParaRPr lang="id-ID" sz="4000" b="1" dirty="0">
                <a:solidFill>
                  <a:schemeClr val="bg1"/>
                </a:solidFill>
                <a:latin typeface="Lato" pitchFamily="34" charset="0"/>
                <a:ea typeface="Lato" pitchFamily="34" charset="0"/>
                <a:cs typeface="Lato" pitchFamily="34" charset="0"/>
              </a:endParaRPr>
            </a:p>
          </p:txBody>
        </p:sp>
        <p:sp>
          <p:nvSpPr>
            <p:cNvPr id="182" name="Freeform 147"/>
            <p:cNvSpPr>
              <a:spLocks noEditPoints="1"/>
            </p:cNvSpPr>
            <p:nvPr/>
          </p:nvSpPr>
          <p:spPr bwMode="auto">
            <a:xfrm>
              <a:off x="18538823" y="6380431"/>
              <a:ext cx="657225" cy="523875"/>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59" name="กลุ่ม 258"/>
          <p:cNvGrpSpPr/>
          <p:nvPr/>
        </p:nvGrpSpPr>
        <p:grpSpPr>
          <a:xfrm>
            <a:off x="12238036" y="5943600"/>
            <a:ext cx="4452937" cy="6019800"/>
            <a:chOff x="12238036" y="5943600"/>
            <a:chExt cx="4452937" cy="6019800"/>
          </a:xfrm>
        </p:grpSpPr>
        <p:grpSp>
          <p:nvGrpSpPr>
            <p:cNvPr id="260" name="กลุ่ม 259"/>
            <p:cNvGrpSpPr/>
            <p:nvPr/>
          </p:nvGrpSpPr>
          <p:grpSpPr>
            <a:xfrm>
              <a:off x="12238036" y="5943600"/>
              <a:ext cx="4452937" cy="4144963"/>
              <a:chOff x="12306301" y="5476875"/>
              <a:chExt cx="4452937" cy="4144963"/>
            </a:xfrm>
          </p:grpSpPr>
          <p:sp>
            <p:nvSpPr>
              <p:cNvPr id="265" name="Freeform 20"/>
              <p:cNvSpPr>
                <a:spLocks/>
              </p:cNvSpPr>
              <p:nvPr/>
            </p:nvSpPr>
            <p:spPr bwMode="auto">
              <a:xfrm>
                <a:off x="12306301" y="5476875"/>
                <a:ext cx="4418013" cy="4144963"/>
              </a:xfrm>
              <a:custGeom>
                <a:avLst/>
                <a:gdLst>
                  <a:gd name="T0" fmla="*/ 0 w 2783"/>
                  <a:gd name="T1" fmla="*/ 0 h 2611"/>
                  <a:gd name="T2" fmla="*/ 0 w 2783"/>
                  <a:gd name="T3" fmla="*/ 1726 h 2611"/>
                  <a:gd name="T4" fmla="*/ 863 w 2783"/>
                  <a:gd name="T5" fmla="*/ 1726 h 2611"/>
                  <a:gd name="T6" fmla="*/ 1381 w 2783"/>
                  <a:gd name="T7" fmla="*/ 2611 h 2611"/>
                  <a:gd name="T8" fmla="*/ 1899 w 2783"/>
                  <a:gd name="T9" fmla="*/ 1726 h 2611"/>
                  <a:gd name="T10" fmla="*/ 2783 w 2783"/>
                  <a:gd name="T11" fmla="*/ 1726 h 2611"/>
                  <a:gd name="T12" fmla="*/ 2783 w 2783"/>
                  <a:gd name="T13" fmla="*/ 0 h 2611"/>
                  <a:gd name="T14" fmla="*/ 0 w 2783"/>
                  <a:gd name="T15" fmla="*/ 0 h 26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83" h="2611">
                    <a:moveTo>
                      <a:pt x="0" y="0"/>
                    </a:moveTo>
                    <a:lnTo>
                      <a:pt x="0" y="1726"/>
                    </a:lnTo>
                    <a:lnTo>
                      <a:pt x="863" y="1726"/>
                    </a:lnTo>
                    <a:lnTo>
                      <a:pt x="1381" y="2611"/>
                    </a:lnTo>
                    <a:lnTo>
                      <a:pt x="1899" y="1726"/>
                    </a:lnTo>
                    <a:lnTo>
                      <a:pt x="2783" y="1726"/>
                    </a:lnTo>
                    <a:lnTo>
                      <a:pt x="2783"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266" name="Freeform 24"/>
              <p:cNvSpPr>
                <a:spLocks/>
              </p:cNvSpPr>
              <p:nvPr/>
            </p:nvSpPr>
            <p:spPr bwMode="auto">
              <a:xfrm>
                <a:off x="16724313" y="6881813"/>
                <a:ext cx="0" cy="1300163"/>
              </a:xfrm>
              <a:custGeom>
                <a:avLst/>
                <a:gdLst>
                  <a:gd name="T0" fmla="*/ 0 h 819"/>
                  <a:gd name="T1" fmla="*/ 0 h 819"/>
                  <a:gd name="T2" fmla="*/ 819 h 819"/>
                  <a:gd name="T3" fmla="*/ 0 h 819"/>
                </a:gdLst>
                <a:ahLst/>
                <a:cxnLst>
                  <a:cxn ang="0">
                    <a:pos x="0" y="T0"/>
                  </a:cxn>
                  <a:cxn ang="0">
                    <a:pos x="0" y="T1"/>
                  </a:cxn>
                  <a:cxn ang="0">
                    <a:pos x="0" y="T2"/>
                  </a:cxn>
                  <a:cxn ang="0">
                    <a:pos x="0" y="T3"/>
                  </a:cxn>
                </a:cxnLst>
                <a:rect l="0" t="0" r="r" b="b"/>
                <a:pathLst>
                  <a:path h="819">
                    <a:moveTo>
                      <a:pt x="0" y="0"/>
                    </a:moveTo>
                    <a:lnTo>
                      <a:pt x="0" y="0"/>
                    </a:lnTo>
                    <a:lnTo>
                      <a:pt x="0" y="8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7" name="Freeform 25"/>
              <p:cNvSpPr>
                <a:spLocks/>
              </p:cNvSpPr>
              <p:nvPr/>
            </p:nvSpPr>
            <p:spPr bwMode="auto">
              <a:xfrm>
                <a:off x="16724313" y="6881813"/>
                <a:ext cx="0" cy="1300163"/>
              </a:xfrm>
              <a:custGeom>
                <a:avLst/>
                <a:gdLst>
                  <a:gd name="T0" fmla="*/ 0 h 819"/>
                  <a:gd name="T1" fmla="*/ 0 h 819"/>
                  <a:gd name="T2" fmla="*/ 819 h 819"/>
                  <a:gd name="T3" fmla="*/ 0 h 819"/>
                </a:gdLst>
                <a:ahLst/>
                <a:cxnLst>
                  <a:cxn ang="0">
                    <a:pos x="0" y="T0"/>
                  </a:cxn>
                  <a:cxn ang="0">
                    <a:pos x="0" y="T1"/>
                  </a:cxn>
                  <a:cxn ang="0">
                    <a:pos x="0" y="T2"/>
                  </a:cxn>
                  <a:cxn ang="0">
                    <a:pos x="0" y="T3"/>
                  </a:cxn>
                </a:cxnLst>
                <a:rect l="0" t="0" r="r" b="b"/>
                <a:pathLst>
                  <a:path h="819">
                    <a:moveTo>
                      <a:pt x="0" y="0"/>
                    </a:moveTo>
                    <a:lnTo>
                      <a:pt x="0" y="0"/>
                    </a:lnTo>
                    <a:lnTo>
                      <a:pt x="0" y="8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8" name="Rectangle 28"/>
              <p:cNvSpPr>
                <a:spLocks noChangeArrowheads="1"/>
              </p:cNvSpPr>
              <p:nvPr/>
            </p:nvSpPr>
            <p:spPr bwMode="auto">
              <a:xfrm>
                <a:off x="16724313" y="5476875"/>
                <a:ext cx="1588" cy="14049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9" name="Rectangle 29"/>
              <p:cNvSpPr>
                <a:spLocks noChangeArrowheads="1"/>
              </p:cNvSpPr>
              <p:nvPr/>
            </p:nvSpPr>
            <p:spPr bwMode="auto">
              <a:xfrm>
                <a:off x="16724313" y="5476875"/>
                <a:ext cx="1588" cy="140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0" name="Rectangle 30"/>
              <p:cNvSpPr>
                <a:spLocks noChangeArrowheads="1"/>
              </p:cNvSpPr>
              <p:nvPr/>
            </p:nvSpPr>
            <p:spPr bwMode="auto">
              <a:xfrm>
                <a:off x="12306301" y="5476875"/>
                <a:ext cx="4418013" cy="1404938"/>
              </a:xfrm>
              <a:prstGeom prst="rect">
                <a:avLst/>
              </a:pr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71" name="Rectangle 32"/>
              <p:cNvSpPr>
                <a:spLocks noChangeArrowheads="1"/>
              </p:cNvSpPr>
              <p:nvPr/>
            </p:nvSpPr>
            <p:spPr bwMode="auto">
              <a:xfrm>
                <a:off x="16724313" y="5476875"/>
                <a:ext cx="34925" cy="1404938"/>
              </a:xfrm>
              <a:prstGeom prst="rect">
                <a:avLst/>
              </a:prstGeom>
              <a:solidFill>
                <a:srgbClr val="95AB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2" name="Rectangle 33"/>
              <p:cNvSpPr>
                <a:spLocks noChangeArrowheads="1"/>
              </p:cNvSpPr>
              <p:nvPr/>
            </p:nvSpPr>
            <p:spPr bwMode="auto">
              <a:xfrm>
                <a:off x="16724313" y="5476875"/>
                <a:ext cx="34925" cy="140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3" name="Oval 36"/>
              <p:cNvSpPr>
                <a:spLocks noChangeArrowheads="1"/>
              </p:cNvSpPr>
              <p:nvPr/>
            </p:nvSpPr>
            <p:spPr bwMode="auto">
              <a:xfrm>
                <a:off x="13984288" y="5648325"/>
                <a:ext cx="1130300" cy="113030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61" name="TextBox 260"/>
            <p:cNvSpPr txBox="1"/>
            <p:nvPr/>
          </p:nvSpPr>
          <p:spPr bwMode="auto">
            <a:xfrm>
              <a:off x="13132100" y="10439400"/>
              <a:ext cx="2544286" cy="707886"/>
            </a:xfrm>
            <a:prstGeom prst="rect">
              <a:avLst/>
            </a:prstGeom>
            <a:noFill/>
          </p:spPr>
          <p:txBody>
            <a:bodyPr wrap="none">
              <a:spAutoFit/>
            </a:bodyPr>
            <a:lstStyle/>
            <a:p>
              <a:pPr algn="ctr" defTabSz="1828434" fontAlgn="auto">
                <a:spcBef>
                  <a:spcPts val="0"/>
                </a:spcBef>
                <a:spcAft>
                  <a:spcPts val="0"/>
                </a:spcAft>
                <a:defRPr/>
              </a:pPr>
              <a:r>
                <a:rPr lang="id-ID" sz="4000" b="1" dirty="0">
                  <a:solidFill>
                    <a:schemeClr val="accent5"/>
                  </a:solidFill>
                  <a:latin typeface="Lato" pitchFamily="34" charset="0"/>
                  <a:ea typeface="Lato" pitchFamily="34" charset="0"/>
                  <a:cs typeface="Lato" pitchFamily="34" charset="0"/>
                </a:rPr>
                <a:t>Data </a:t>
              </a:r>
              <a:r>
                <a:rPr lang="en-US" sz="4000" b="1" dirty="0">
                  <a:solidFill>
                    <a:schemeClr val="accent5"/>
                  </a:solidFill>
                  <a:latin typeface="Lato" pitchFamily="34" charset="0"/>
                  <a:ea typeface="Lato" pitchFamily="34" charset="0"/>
                  <a:cs typeface="Lato" pitchFamily="34" charset="0"/>
                </a:rPr>
                <a:t>Here</a:t>
              </a:r>
              <a:endParaRPr lang="id-ID" sz="4000" b="1" dirty="0">
                <a:solidFill>
                  <a:schemeClr val="accent5"/>
                </a:solidFill>
                <a:latin typeface="Lato" pitchFamily="34" charset="0"/>
                <a:ea typeface="Lato" pitchFamily="34" charset="0"/>
                <a:cs typeface="Lato" pitchFamily="34" charset="0"/>
              </a:endParaRPr>
            </a:p>
          </p:txBody>
        </p:sp>
        <p:sp>
          <p:nvSpPr>
            <p:cNvPr id="262" name="TextBox 261"/>
            <p:cNvSpPr txBox="1"/>
            <p:nvPr/>
          </p:nvSpPr>
          <p:spPr>
            <a:xfrm>
              <a:off x="12314237" y="11003173"/>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263" name="TextBox 262"/>
            <p:cNvSpPr txBox="1"/>
            <p:nvPr/>
          </p:nvSpPr>
          <p:spPr bwMode="auto">
            <a:xfrm>
              <a:off x="13380328" y="7682775"/>
              <a:ext cx="2114682"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Strategy</a:t>
              </a:r>
              <a:endParaRPr lang="id-ID" sz="4000" b="1" dirty="0">
                <a:solidFill>
                  <a:schemeClr val="bg1"/>
                </a:solidFill>
                <a:latin typeface="Lato" pitchFamily="34" charset="0"/>
                <a:ea typeface="Lato" pitchFamily="34" charset="0"/>
                <a:cs typeface="Lato" pitchFamily="34" charset="0"/>
              </a:endParaRPr>
            </a:p>
          </p:txBody>
        </p:sp>
        <p:sp>
          <p:nvSpPr>
            <p:cNvPr id="264" name="Freeform 102"/>
            <p:cNvSpPr>
              <a:spLocks noEditPoints="1"/>
            </p:cNvSpPr>
            <p:nvPr/>
          </p:nvSpPr>
          <p:spPr bwMode="auto">
            <a:xfrm>
              <a:off x="14143037" y="6384131"/>
              <a:ext cx="638175" cy="590550"/>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74" name="กลุ่ม 273"/>
          <p:cNvGrpSpPr/>
          <p:nvPr/>
        </p:nvGrpSpPr>
        <p:grpSpPr>
          <a:xfrm>
            <a:off x="7851775" y="2895600"/>
            <a:ext cx="4454525" cy="5778500"/>
            <a:chOff x="7851775" y="2895600"/>
            <a:chExt cx="4454525" cy="5778500"/>
          </a:xfrm>
        </p:grpSpPr>
        <p:sp>
          <p:nvSpPr>
            <p:cNvPr id="275" name="TextBox 274"/>
            <p:cNvSpPr txBox="1"/>
            <p:nvPr/>
          </p:nvSpPr>
          <p:spPr>
            <a:xfrm>
              <a:off x="7970837" y="3459373"/>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276" name="กลุ่ม 275"/>
            <p:cNvGrpSpPr/>
            <p:nvPr/>
          </p:nvGrpSpPr>
          <p:grpSpPr>
            <a:xfrm>
              <a:off x="7851775" y="2895600"/>
              <a:ext cx="4454525" cy="5778500"/>
              <a:chOff x="7851775" y="2895600"/>
              <a:chExt cx="4454525" cy="5778500"/>
            </a:xfrm>
          </p:grpSpPr>
          <p:grpSp>
            <p:nvGrpSpPr>
              <p:cNvPr id="277" name="กลุ่ม 276"/>
              <p:cNvGrpSpPr/>
              <p:nvPr/>
            </p:nvGrpSpPr>
            <p:grpSpPr>
              <a:xfrm>
                <a:off x="7851775" y="4495800"/>
                <a:ext cx="4454525" cy="4178300"/>
                <a:chOff x="7851776" y="4038600"/>
                <a:chExt cx="4454525" cy="4178300"/>
              </a:xfrm>
            </p:grpSpPr>
            <p:sp>
              <p:nvSpPr>
                <p:cNvPr id="284" name="Freeform 8"/>
                <p:cNvSpPr>
                  <a:spLocks/>
                </p:cNvSpPr>
                <p:nvPr/>
              </p:nvSpPr>
              <p:spPr bwMode="auto">
                <a:xfrm>
                  <a:off x="7851776" y="4038600"/>
                  <a:ext cx="4454525" cy="4178300"/>
                </a:xfrm>
                <a:custGeom>
                  <a:avLst/>
                  <a:gdLst>
                    <a:gd name="T0" fmla="*/ 2784 w 2806"/>
                    <a:gd name="T1" fmla="*/ 2632 h 2632"/>
                    <a:gd name="T2" fmla="*/ 2806 w 2806"/>
                    <a:gd name="T3" fmla="*/ 906 h 2632"/>
                    <a:gd name="T4" fmla="*/ 1921 w 2806"/>
                    <a:gd name="T5" fmla="*/ 906 h 2632"/>
                    <a:gd name="T6" fmla="*/ 1403 w 2806"/>
                    <a:gd name="T7" fmla="*/ 0 h 2632"/>
                    <a:gd name="T8" fmla="*/ 885 w 2806"/>
                    <a:gd name="T9" fmla="*/ 906 h 2632"/>
                    <a:gd name="T10" fmla="*/ 0 w 2806"/>
                    <a:gd name="T11" fmla="*/ 906 h 2632"/>
                    <a:gd name="T12" fmla="*/ 0 w 2806"/>
                    <a:gd name="T13" fmla="*/ 2632 h 2632"/>
                    <a:gd name="T14" fmla="*/ 2784 w 2806"/>
                    <a:gd name="T15" fmla="*/ 2632 h 26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06" h="2632">
                      <a:moveTo>
                        <a:pt x="2784" y="2632"/>
                      </a:moveTo>
                      <a:lnTo>
                        <a:pt x="2806" y="906"/>
                      </a:lnTo>
                      <a:lnTo>
                        <a:pt x="1921" y="906"/>
                      </a:lnTo>
                      <a:lnTo>
                        <a:pt x="1403" y="0"/>
                      </a:lnTo>
                      <a:lnTo>
                        <a:pt x="885" y="906"/>
                      </a:lnTo>
                      <a:lnTo>
                        <a:pt x="0" y="906"/>
                      </a:lnTo>
                      <a:lnTo>
                        <a:pt x="0" y="2632"/>
                      </a:lnTo>
                      <a:lnTo>
                        <a:pt x="2784" y="2632"/>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285" name="Freeform 9"/>
                <p:cNvSpPr>
                  <a:spLocks/>
                </p:cNvSpPr>
                <p:nvPr/>
              </p:nvSpPr>
              <p:spPr bwMode="auto">
                <a:xfrm>
                  <a:off x="7851776" y="4038600"/>
                  <a:ext cx="4454525" cy="4178300"/>
                </a:xfrm>
                <a:custGeom>
                  <a:avLst/>
                  <a:gdLst>
                    <a:gd name="T0" fmla="*/ 2784 w 2806"/>
                    <a:gd name="T1" fmla="*/ 2632 h 2632"/>
                    <a:gd name="T2" fmla="*/ 2806 w 2806"/>
                    <a:gd name="T3" fmla="*/ 906 h 2632"/>
                    <a:gd name="T4" fmla="*/ 1921 w 2806"/>
                    <a:gd name="T5" fmla="*/ 906 h 2632"/>
                    <a:gd name="T6" fmla="*/ 1403 w 2806"/>
                    <a:gd name="T7" fmla="*/ 0 h 2632"/>
                    <a:gd name="T8" fmla="*/ 885 w 2806"/>
                    <a:gd name="T9" fmla="*/ 906 h 2632"/>
                    <a:gd name="T10" fmla="*/ 0 w 2806"/>
                    <a:gd name="T11" fmla="*/ 906 h 2632"/>
                    <a:gd name="T12" fmla="*/ 0 w 2806"/>
                    <a:gd name="T13" fmla="*/ 2632 h 2632"/>
                    <a:gd name="T14" fmla="*/ 2784 w 2806"/>
                    <a:gd name="T15" fmla="*/ 2632 h 26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06" h="2632">
                      <a:moveTo>
                        <a:pt x="2784" y="2632"/>
                      </a:moveTo>
                      <a:lnTo>
                        <a:pt x="2806" y="906"/>
                      </a:lnTo>
                      <a:lnTo>
                        <a:pt x="1921" y="906"/>
                      </a:lnTo>
                      <a:lnTo>
                        <a:pt x="1403" y="0"/>
                      </a:lnTo>
                      <a:lnTo>
                        <a:pt x="885" y="906"/>
                      </a:lnTo>
                      <a:lnTo>
                        <a:pt x="0" y="906"/>
                      </a:lnTo>
                      <a:lnTo>
                        <a:pt x="0" y="2632"/>
                      </a:lnTo>
                      <a:lnTo>
                        <a:pt x="2784" y="26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6" name="Rectangle 12"/>
                <p:cNvSpPr>
                  <a:spLocks noChangeArrowheads="1"/>
                </p:cNvSpPr>
                <p:nvPr/>
              </p:nvSpPr>
              <p:spPr bwMode="auto">
                <a:xfrm>
                  <a:off x="7851776" y="6915150"/>
                  <a:ext cx="4419600" cy="1301750"/>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287" name="Rectangle 13"/>
                <p:cNvSpPr>
                  <a:spLocks noChangeArrowheads="1"/>
                </p:cNvSpPr>
                <p:nvPr/>
              </p:nvSpPr>
              <p:spPr bwMode="auto">
                <a:xfrm>
                  <a:off x="7851776" y="6915150"/>
                  <a:ext cx="4419600" cy="130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8" name="Oval 35"/>
                <p:cNvSpPr>
                  <a:spLocks noChangeArrowheads="1"/>
                </p:cNvSpPr>
                <p:nvPr/>
              </p:nvSpPr>
              <p:spPr bwMode="auto">
                <a:xfrm>
                  <a:off x="9496426" y="5580063"/>
                  <a:ext cx="1130300" cy="113030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78" name="TextBox 277"/>
              <p:cNvSpPr txBox="1"/>
              <p:nvPr/>
            </p:nvSpPr>
            <p:spPr bwMode="auto">
              <a:xfrm>
                <a:off x="8788700" y="2895600"/>
                <a:ext cx="2544286" cy="707886"/>
              </a:xfrm>
              <a:prstGeom prst="rect">
                <a:avLst/>
              </a:prstGeom>
              <a:noFill/>
            </p:spPr>
            <p:txBody>
              <a:bodyPr wrap="none">
                <a:spAutoFit/>
              </a:bodyPr>
              <a:lstStyle/>
              <a:p>
                <a:pPr algn="ctr" defTabSz="1828434" fontAlgn="auto">
                  <a:spcBef>
                    <a:spcPts val="0"/>
                  </a:spcBef>
                  <a:spcAft>
                    <a:spcPts val="0"/>
                  </a:spcAft>
                  <a:defRPr/>
                </a:pPr>
                <a:r>
                  <a:rPr lang="id-ID" sz="4000" b="1" dirty="0">
                    <a:solidFill>
                      <a:schemeClr val="accent6"/>
                    </a:solidFill>
                    <a:latin typeface="Lato" pitchFamily="34" charset="0"/>
                    <a:ea typeface="Lato" pitchFamily="34" charset="0"/>
                    <a:cs typeface="Lato" pitchFamily="34" charset="0"/>
                  </a:rPr>
                  <a:t>Data </a:t>
                </a:r>
                <a:r>
                  <a:rPr lang="en-US" sz="4000" b="1" dirty="0">
                    <a:solidFill>
                      <a:schemeClr val="accent6"/>
                    </a:solidFill>
                    <a:latin typeface="Lato" pitchFamily="34" charset="0"/>
                    <a:ea typeface="Lato" pitchFamily="34" charset="0"/>
                    <a:cs typeface="Lato" pitchFamily="34" charset="0"/>
                  </a:rPr>
                  <a:t>Here</a:t>
                </a:r>
                <a:endParaRPr lang="id-ID" sz="4000" b="1" dirty="0">
                  <a:solidFill>
                    <a:schemeClr val="accent6"/>
                  </a:solidFill>
                  <a:latin typeface="Lato" pitchFamily="34" charset="0"/>
                  <a:ea typeface="Lato" pitchFamily="34" charset="0"/>
                  <a:cs typeface="Lato" pitchFamily="34" charset="0"/>
                </a:endParaRPr>
              </a:p>
            </p:txBody>
          </p:sp>
          <p:sp>
            <p:nvSpPr>
              <p:cNvPr id="279" name="TextBox 278"/>
              <p:cNvSpPr txBox="1"/>
              <p:nvPr/>
            </p:nvSpPr>
            <p:spPr bwMode="auto">
              <a:xfrm>
                <a:off x="8882689" y="7620000"/>
                <a:ext cx="2547492"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Marketing</a:t>
                </a:r>
                <a:endParaRPr lang="id-ID" sz="4000" b="1" dirty="0">
                  <a:solidFill>
                    <a:schemeClr val="bg1"/>
                  </a:solidFill>
                  <a:latin typeface="Lato" pitchFamily="34" charset="0"/>
                  <a:ea typeface="Lato" pitchFamily="34" charset="0"/>
                  <a:cs typeface="Lato" pitchFamily="34" charset="0"/>
                </a:endParaRPr>
              </a:p>
            </p:txBody>
          </p:sp>
          <p:grpSp>
            <p:nvGrpSpPr>
              <p:cNvPr id="280" name="กลุ่ม 279"/>
              <p:cNvGrpSpPr/>
              <p:nvPr/>
            </p:nvGrpSpPr>
            <p:grpSpPr>
              <a:xfrm>
                <a:off x="9736993" y="6307931"/>
                <a:ext cx="647700" cy="552450"/>
                <a:chOff x="17753013" y="5292725"/>
                <a:chExt cx="647700" cy="552450"/>
              </a:xfrm>
              <a:solidFill>
                <a:schemeClr val="accent6"/>
              </a:solidFill>
            </p:grpSpPr>
            <p:sp>
              <p:nvSpPr>
                <p:cNvPr id="281"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2"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3"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grpSp>
        <p:nvGrpSpPr>
          <p:cNvPr id="289" name="กลุ่ม 288"/>
          <p:cNvGrpSpPr/>
          <p:nvPr/>
        </p:nvGrpSpPr>
        <p:grpSpPr>
          <a:xfrm>
            <a:off x="3406774" y="5934075"/>
            <a:ext cx="4487863" cy="6029325"/>
            <a:chOff x="3398837" y="5934075"/>
            <a:chExt cx="4487863" cy="6029325"/>
          </a:xfrm>
        </p:grpSpPr>
        <p:grpSp>
          <p:nvGrpSpPr>
            <p:cNvPr id="290" name="กลุ่ม 289"/>
            <p:cNvGrpSpPr/>
            <p:nvPr/>
          </p:nvGrpSpPr>
          <p:grpSpPr>
            <a:xfrm>
              <a:off x="3398837" y="5934075"/>
              <a:ext cx="4487863" cy="4144963"/>
              <a:chOff x="3398838" y="5476875"/>
              <a:chExt cx="4487863" cy="4144963"/>
            </a:xfrm>
          </p:grpSpPr>
          <p:sp>
            <p:nvSpPr>
              <p:cNvPr id="324" name="Freeform 6"/>
              <p:cNvSpPr>
                <a:spLocks/>
              </p:cNvSpPr>
              <p:nvPr/>
            </p:nvSpPr>
            <p:spPr bwMode="auto">
              <a:xfrm>
                <a:off x="3398838" y="5476875"/>
                <a:ext cx="4452938" cy="4144963"/>
              </a:xfrm>
              <a:custGeom>
                <a:avLst/>
                <a:gdLst>
                  <a:gd name="T0" fmla="*/ 22 w 2805"/>
                  <a:gd name="T1" fmla="*/ 0 h 2611"/>
                  <a:gd name="T2" fmla="*/ 0 w 2805"/>
                  <a:gd name="T3" fmla="*/ 1726 h 2611"/>
                  <a:gd name="T4" fmla="*/ 885 w 2805"/>
                  <a:gd name="T5" fmla="*/ 1726 h 2611"/>
                  <a:gd name="T6" fmla="*/ 1403 w 2805"/>
                  <a:gd name="T7" fmla="*/ 2611 h 2611"/>
                  <a:gd name="T8" fmla="*/ 1921 w 2805"/>
                  <a:gd name="T9" fmla="*/ 1726 h 2611"/>
                  <a:gd name="T10" fmla="*/ 2805 w 2805"/>
                  <a:gd name="T11" fmla="*/ 1726 h 2611"/>
                  <a:gd name="T12" fmla="*/ 2805 w 2805"/>
                  <a:gd name="T13" fmla="*/ 0 h 2611"/>
                  <a:gd name="T14" fmla="*/ 22 w 2805"/>
                  <a:gd name="T15" fmla="*/ 0 h 26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05" h="2611">
                    <a:moveTo>
                      <a:pt x="22" y="0"/>
                    </a:moveTo>
                    <a:lnTo>
                      <a:pt x="0" y="1726"/>
                    </a:lnTo>
                    <a:lnTo>
                      <a:pt x="885" y="1726"/>
                    </a:lnTo>
                    <a:lnTo>
                      <a:pt x="1403" y="2611"/>
                    </a:lnTo>
                    <a:lnTo>
                      <a:pt x="1921" y="1726"/>
                    </a:lnTo>
                    <a:lnTo>
                      <a:pt x="2805" y="1726"/>
                    </a:lnTo>
                    <a:lnTo>
                      <a:pt x="2805" y="0"/>
                    </a:lnTo>
                    <a:lnTo>
                      <a:pt x="22"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325" name="Freeform 7"/>
              <p:cNvSpPr>
                <a:spLocks/>
              </p:cNvSpPr>
              <p:nvPr/>
            </p:nvSpPr>
            <p:spPr bwMode="auto">
              <a:xfrm>
                <a:off x="3398838" y="5476875"/>
                <a:ext cx="4452938" cy="4144963"/>
              </a:xfrm>
              <a:custGeom>
                <a:avLst/>
                <a:gdLst>
                  <a:gd name="T0" fmla="*/ 22 w 2805"/>
                  <a:gd name="T1" fmla="*/ 0 h 2611"/>
                  <a:gd name="T2" fmla="*/ 0 w 2805"/>
                  <a:gd name="T3" fmla="*/ 1726 h 2611"/>
                  <a:gd name="T4" fmla="*/ 885 w 2805"/>
                  <a:gd name="T5" fmla="*/ 1726 h 2611"/>
                  <a:gd name="T6" fmla="*/ 1403 w 2805"/>
                  <a:gd name="T7" fmla="*/ 2611 h 2611"/>
                  <a:gd name="T8" fmla="*/ 1921 w 2805"/>
                  <a:gd name="T9" fmla="*/ 1726 h 2611"/>
                  <a:gd name="T10" fmla="*/ 2805 w 2805"/>
                  <a:gd name="T11" fmla="*/ 1726 h 2611"/>
                  <a:gd name="T12" fmla="*/ 2805 w 2805"/>
                  <a:gd name="T13" fmla="*/ 0 h 2611"/>
                  <a:gd name="T14" fmla="*/ 22 w 2805"/>
                  <a:gd name="T15" fmla="*/ 0 h 26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05" h="2611">
                    <a:moveTo>
                      <a:pt x="22" y="0"/>
                    </a:moveTo>
                    <a:lnTo>
                      <a:pt x="0" y="1726"/>
                    </a:lnTo>
                    <a:lnTo>
                      <a:pt x="885" y="1726"/>
                    </a:lnTo>
                    <a:lnTo>
                      <a:pt x="1403" y="2611"/>
                    </a:lnTo>
                    <a:lnTo>
                      <a:pt x="1921" y="1726"/>
                    </a:lnTo>
                    <a:lnTo>
                      <a:pt x="2805" y="1726"/>
                    </a:lnTo>
                    <a:lnTo>
                      <a:pt x="2805"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6" name="Freeform 10"/>
              <p:cNvSpPr>
                <a:spLocks/>
              </p:cNvSpPr>
              <p:nvPr/>
            </p:nvSpPr>
            <p:spPr bwMode="auto">
              <a:xfrm>
                <a:off x="7851776" y="6915150"/>
                <a:ext cx="0" cy="1301750"/>
              </a:xfrm>
              <a:custGeom>
                <a:avLst/>
                <a:gdLst>
                  <a:gd name="T0" fmla="*/ 0 h 820"/>
                  <a:gd name="T1" fmla="*/ 0 h 820"/>
                  <a:gd name="T2" fmla="*/ 820 h 820"/>
                  <a:gd name="T3" fmla="*/ 0 h 820"/>
                </a:gdLst>
                <a:ahLst/>
                <a:cxnLst>
                  <a:cxn ang="0">
                    <a:pos x="0" y="T0"/>
                  </a:cxn>
                  <a:cxn ang="0">
                    <a:pos x="0" y="T1"/>
                  </a:cxn>
                  <a:cxn ang="0">
                    <a:pos x="0" y="T2"/>
                  </a:cxn>
                  <a:cxn ang="0">
                    <a:pos x="0" y="T3"/>
                  </a:cxn>
                </a:cxnLst>
                <a:rect l="0" t="0" r="r" b="b"/>
                <a:pathLst>
                  <a:path h="820">
                    <a:moveTo>
                      <a:pt x="0" y="0"/>
                    </a:moveTo>
                    <a:lnTo>
                      <a:pt x="0" y="0"/>
                    </a:lnTo>
                    <a:lnTo>
                      <a:pt x="0" y="82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7" name="Freeform 11"/>
              <p:cNvSpPr>
                <a:spLocks/>
              </p:cNvSpPr>
              <p:nvPr/>
            </p:nvSpPr>
            <p:spPr bwMode="auto">
              <a:xfrm>
                <a:off x="7851776" y="6915150"/>
                <a:ext cx="0" cy="1301750"/>
              </a:xfrm>
              <a:custGeom>
                <a:avLst/>
                <a:gdLst>
                  <a:gd name="T0" fmla="*/ 0 h 820"/>
                  <a:gd name="T1" fmla="*/ 0 h 820"/>
                  <a:gd name="T2" fmla="*/ 820 h 820"/>
                  <a:gd name="T3" fmla="*/ 0 h 820"/>
                </a:gdLst>
                <a:ahLst/>
                <a:cxnLst>
                  <a:cxn ang="0">
                    <a:pos x="0" y="T0"/>
                  </a:cxn>
                  <a:cxn ang="0">
                    <a:pos x="0" y="T1"/>
                  </a:cxn>
                  <a:cxn ang="0">
                    <a:pos x="0" y="T2"/>
                  </a:cxn>
                  <a:cxn ang="0">
                    <a:pos x="0" y="T3"/>
                  </a:cxn>
                </a:cxnLst>
                <a:rect l="0" t="0" r="r" b="b"/>
                <a:pathLst>
                  <a:path h="820">
                    <a:moveTo>
                      <a:pt x="0" y="0"/>
                    </a:moveTo>
                    <a:lnTo>
                      <a:pt x="0" y="0"/>
                    </a:lnTo>
                    <a:lnTo>
                      <a:pt x="0" y="82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8" name="Rectangle 14"/>
              <p:cNvSpPr>
                <a:spLocks noChangeArrowheads="1"/>
              </p:cNvSpPr>
              <p:nvPr/>
            </p:nvSpPr>
            <p:spPr bwMode="auto">
              <a:xfrm>
                <a:off x="7851776" y="5476875"/>
                <a:ext cx="1588" cy="1438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9" name="Rectangle 15"/>
              <p:cNvSpPr>
                <a:spLocks noChangeArrowheads="1"/>
              </p:cNvSpPr>
              <p:nvPr/>
            </p:nvSpPr>
            <p:spPr bwMode="auto">
              <a:xfrm>
                <a:off x="7851776" y="5476875"/>
                <a:ext cx="1588"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0" name="Rectangle 16"/>
              <p:cNvSpPr>
                <a:spLocks noChangeArrowheads="1"/>
              </p:cNvSpPr>
              <p:nvPr/>
            </p:nvSpPr>
            <p:spPr bwMode="auto">
              <a:xfrm>
                <a:off x="3433763" y="5476875"/>
                <a:ext cx="4418013" cy="1438275"/>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th-TH"/>
              </a:p>
            </p:txBody>
          </p:sp>
          <p:sp>
            <p:nvSpPr>
              <p:cNvPr id="331" name="Rectangle 17"/>
              <p:cNvSpPr>
                <a:spLocks noChangeArrowheads="1"/>
              </p:cNvSpPr>
              <p:nvPr/>
            </p:nvSpPr>
            <p:spPr bwMode="auto">
              <a:xfrm>
                <a:off x="3433763" y="5476875"/>
                <a:ext cx="4418013"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2" name="Rectangle 18"/>
              <p:cNvSpPr>
                <a:spLocks noChangeArrowheads="1"/>
              </p:cNvSpPr>
              <p:nvPr/>
            </p:nvSpPr>
            <p:spPr bwMode="auto">
              <a:xfrm>
                <a:off x="7851776" y="5476875"/>
                <a:ext cx="34925" cy="1438275"/>
              </a:xfrm>
              <a:prstGeom prst="rect">
                <a:avLst/>
              </a:prstGeom>
              <a:solidFill>
                <a:srgbClr val="F08E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3" name="Rectangle 19"/>
              <p:cNvSpPr>
                <a:spLocks noChangeArrowheads="1"/>
              </p:cNvSpPr>
              <p:nvPr/>
            </p:nvSpPr>
            <p:spPr bwMode="auto">
              <a:xfrm>
                <a:off x="7851776" y="5476875"/>
                <a:ext cx="34925"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4" name="Oval 34"/>
              <p:cNvSpPr>
                <a:spLocks noChangeArrowheads="1"/>
              </p:cNvSpPr>
              <p:nvPr/>
            </p:nvSpPr>
            <p:spPr bwMode="auto">
              <a:xfrm>
                <a:off x="5076826" y="5648325"/>
                <a:ext cx="1131888" cy="1130300"/>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grpSp>
        <p:sp>
          <p:nvSpPr>
            <p:cNvPr id="291" name="TextBox 290"/>
            <p:cNvSpPr txBox="1"/>
            <p:nvPr/>
          </p:nvSpPr>
          <p:spPr bwMode="auto">
            <a:xfrm>
              <a:off x="4292900" y="10439400"/>
              <a:ext cx="2544286" cy="707886"/>
            </a:xfrm>
            <a:prstGeom prst="rect">
              <a:avLst/>
            </a:prstGeom>
            <a:noFill/>
          </p:spPr>
          <p:txBody>
            <a:bodyPr wrap="none">
              <a:spAutoFit/>
            </a:bodyPr>
            <a:lstStyle/>
            <a:p>
              <a:pPr algn="ctr" defTabSz="1828434" fontAlgn="auto">
                <a:spcBef>
                  <a:spcPts val="0"/>
                </a:spcBef>
                <a:spcAft>
                  <a:spcPts val="0"/>
                </a:spcAft>
                <a:defRPr/>
              </a:pPr>
              <a:r>
                <a:rPr lang="id-ID" sz="4000" b="1" dirty="0">
                  <a:solidFill>
                    <a:schemeClr val="accent3"/>
                  </a:solidFill>
                  <a:latin typeface="Lato" pitchFamily="34" charset="0"/>
                  <a:ea typeface="Lato" pitchFamily="34" charset="0"/>
                  <a:cs typeface="Lato" pitchFamily="34" charset="0"/>
                </a:rPr>
                <a:t>Data </a:t>
              </a:r>
              <a:r>
                <a:rPr lang="en-US" sz="4000" b="1" dirty="0">
                  <a:solidFill>
                    <a:schemeClr val="accent3"/>
                  </a:solidFill>
                  <a:latin typeface="Lato" pitchFamily="34" charset="0"/>
                  <a:ea typeface="Lato" pitchFamily="34" charset="0"/>
                  <a:cs typeface="Lato" pitchFamily="34" charset="0"/>
                </a:rPr>
                <a:t>Here</a:t>
              </a:r>
              <a:endParaRPr lang="id-ID" sz="4000" b="1" dirty="0">
                <a:solidFill>
                  <a:schemeClr val="accent3"/>
                </a:solidFill>
                <a:latin typeface="Lato" pitchFamily="34" charset="0"/>
                <a:ea typeface="Lato" pitchFamily="34" charset="0"/>
                <a:cs typeface="Lato" pitchFamily="34" charset="0"/>
              </a:endParaRPr>
            </a:p>
          </p:txBody>
        </p:sp>
        <p:sp>
          <p:nvSpPr>
            <p:cNvPr id="292" name="TextBox 291"/>
            <p:cNvSpPr txBox="1"/>
            <p:nvPr/>
          </p:nvSpPr>
          <p:spPr>
            <a:xfrm>
              <a:off x="3475037" y="11003173"/>
              <a:ext cx="4246863" cy="960227"/>
            </a:xfrm>
            <a:prstGeom prst="rect">
              <a:avLst/>
            </a:prstGeom>
            <a:noFill/>
          </p:spPr>
          <p:txBody>
            <a:bodyPr wrap="square" lIns="219419" tIns="109710" rIns="219419" bIns="109710" rtlCol="0">
              <a:spAutoFit/>
            </a:bodyPr>
            <a:lstStyle/>
            <a:p>
              <a:pPr algn="ctr"/>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sp>
          <p:nvSpPr>
            <p:cNvPr id="293" name="TextBox 292"/>
            <p:cNvSpPr txBox="1"/>
            <p:nvPr/>
          </p:nvSpPr>
          <p:spPr bwMode="auto">
            <a:xfrm>
              <a:off x="4540891" y="7620000"/>
              <a:ext cx="2182009" cy="707886"/>
            </a:xfrm>
            <a:prstGeom prst="rect">
              <a:avLst/>
            </a:prstGeom>
            <a:noFill/>
          </p:spPr>
          <p:txBody>
            <a:bodyPr wrap="none">
              <a:spAutoFit/>
            </a:bodyPr>
            <a:lstStyle/>
            <a:p>
              <a:pPr algn="ct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Business</a:t>
              </a:r>
              <a:endParaRPr lang="id-ID" sz="4000" b="1" dirty="0">
                <a:solidFill>
                  <a:schemeClr val="bg1"/>
                </a:solidFill>
                <a:latin typeface="Lato" pitchFamily="34" charset="0"/>
                <a:ea typeface="Lato" pitchFamily="34" charset="0"/>
                <a:cs typeface="Lato" pitchFamily="34" charset="0"/>
              </a:endParaRPr>
            </a:p>
          </p:txBody>
        </p:sp>
        <p:grpSp>
          <p:nvGrpSpPr>
            <p:cNvPr id="294" name="กลุ่ม 293"/>
            <p:cNvGrpSpPr/>
            <p:nvPr/>
          </p:nvGrpSpPr>
          <p:grpSpPr>
            <a:xfrm>
              <a:off x="5325268" y="6384131"/>
              <a:ext cx="600075" cy="504825"/>
              <a:chOff x="14419263" y="7734300"/>
              <a:chExt cx="600075" cy="504825"/>
            </a:xfrm>
            <a:solidFill>
              <a:schemeClr val="accent3"/>
            </a:solidFill>
          </p:grpSpPr>
          <p:sp>
            <p:nvSpPr>
              <p:cNvPr id="295" name="Freeform 105"/>
              <p:cNvSpPr>
                <a:spLocks/>
              </p:cNvSpPr>
              <p:nvPr/>
            </p:nvSpPr>
            <p:spPr bwMode="auto">
              <a:xfrm>
                <a:off x="14905038" y="821055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6" name="Freeform 106"/>
              <p:cNvSpPr>
                <a:spLocks/>
              </p:cNvSpPr>
              <p:nvPr/>
            </p:nvSpPr>
            <p:spPr bwMode="auto">
              <a:xfrm>
                <a:off x="14743113" y="8210550"/>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7" name="Freeform 107"/>
              <p:cNvSpPr>
                <a:spLocks/>
              </p:cNvSpPr>
              <p:nvPr/>
            </p:nvSpPr>
            <p:spPr bwMode="auto">
              <a:xfrm>
                <a:off x="14581188" y="8210550"/>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8" name="Freeform 108"/>
              <p:cNvSpPr>
                <a:spLocks/>
              </p:cNvSpPr>
              <p:nvPr/>
            </p:nvSpPr>
            <p:spPr bwMode="auto">
              <a:xfrm>
                <a:off x="14905038" y="816292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9" name="Freeform 109"/>
              <p:cNvSpPr>
                <a:spLocks/>
              </p:cNvSpPr>
              <p:nvPr/>
            </p:nvSpPr>
            <p:spPr bwMode="auto">
              <a:xfrm>
                <a:off x="14743113" y="8162925"/>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0" name="Freeform 110"/>
              <p:cNvSpPr>
                <a:spLocks/>
              </p:cNvSpPr>
              <p:nvPr/>
            </p:nvSpPr>
            <p:spPr bwMode="auto">
              <a:xfrm>
                <a:off x="14581188" y="816292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1" name="Freeform 111"/>
              <p:cNvSpPr>
                <a:spLocks/>
              </p:cNvSpPr>
              <p:nvPr/>
            </p:nvSpPr>
            <p:spPr bwMode="auto">
              <a:xfrm>
                <a:off x="14905038" y="81057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2" name="Freeform 112"/>
              <p:cNvSpPr>
                <a:spLocks/>
              </p:cNvSpPr>
              <p:nvPr/>
            </p:nvSpPr>
            <p:spPr bwMode="auto">
              <a:xfrm>
                <a:off x="14743113" y="8105775"/>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3" name="Freeform 113"/>
              <p:cNvSpPr>
                <a:spLocks/>
              </p:cNvSpPr>
              <p:nvPr/>
            </p:nvSpPr>
            <p:spPr bwMode="auto">
              <a:xfrm>
                <a:off x="14581188" y="8105775"/>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4" name="Freeform 114"/>
              <p:cNvSpPr>
                <a:spLocks/>
              </p:cNvSpPr>
              <p:nvPr/>
            </p:nvSpPr>
            <p:spPr bwMode="auto">
              <a:xfrm>
                <a:off x="14905038" y="805815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5" name="Freeform 115"/>
              <p:cNvSpPr>
                <a:spLocks/>
              </p:cNvSpPr>
              <p:nvPr/>
            </p:nvSpPr>
            <p:spPr bwMode="auto">
              <a:xfrm>
                <a:off x="14743113" y="8058150"/>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6" name="Freeform 116"/>
              <p:cNvSpPr>
                <a:spLocks/>
              </p:cNvSpPr>
              <p:nvPr/>
            </p:nvSpPr>
            <p:spPr bwMode="auto">
              <a:xfrm>
                <a:off x="14581188" y="8058150"/>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7" name="Freeform 117"/>
              <p:cNvSpPr>
                <a:spLocks/>
              </p:cNvSpPr>
              <p:nvPr/>
            </p:nvSpPr>
            <p:spPr bwMode="auto">
              <a:xfrm>
                <a:off x="14905038" y="800100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8" name="Freeform 118"/>
              <p:cNvSpPr>
                <a:spLocks/>
              </p:cNvSpPr>
              <p:nvPr/>
            </p:nvSpPr>
            <p:spPr bwMode="auto">
              <a:xfrm>
                <a:off x="14743113" y="8001000"/>
                <a:ext cx="123825" cy="28575"/>
              </a:xfrm>
              <a:custGeom>
                <a:avLst/>
                <a:gdLst>
                  <a:gd name="T0" fmla="*/ 2 w 13"/>
                  <a:gd name="T1" fmla="*/ 0 h 3"/>
                  <a:gd name="T2" fmla="*/ 12 w 13"/>
                  <a:gd name="T3" fmla="*/ 0 h 3"/>
                  <a:gd name="T4" fmla="*/ 13 w 13"/>
                  <a:gd name="T5" fmla="*/ 1 h 3"/>
                  <a:gd name="T6" fmla="*/ 12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1"/>
                    </a:cubicBezTo>
                    <a:cubicBezTo>
                      <a:pt x="13" y="2"/>
                      <a:pt x="13" y="3"/>
                      <a:pt x="12" y="3"/>
                    </a:cubicBezTo>
                    <a:cubicBezTo>
                      <a:pt x="2" y="3"/>
                      <a:pt x="2" y="3"/>
                      <a:pt x="2" y="3"/>
                    </a:cubicBezTo>
                    <a:cubicBezTo>
                      <a:pt x="1" y="3"/>
                      <a:pt x="0" y="2"/>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9" name="Freeform 119"/>
              <p:cNvSpPr>
                <a:spLocks/>
              </p:cNvSpPr>
              <p:nvPr/>
            </p:nvSpPr>
            <p:spPr bwMode="auto">
              <a:xfrm>
                <a:off x="14581188" y="8001000"/>
                <a:ext cx="133350" cy="28575"/>
              </a:xfrm>
              <a:custGeom>
                <a:avLst/>
                <a:gdLst>
                  <a:gd name="T0" fmla="*/ 1 w 14"/>
                  <a:gd name="T1" fmla="*/ 0 h 3"/>
                  <a:gd name="T2" fmla="*/ 12 w 14"/>
                  <a:gd name="T3" fmla="*/ 0 h 3"/>
                  <a:gd name="T4" fmla="*/ 14 w 14"/>
                  <a:gd name="T5" fmla="*/ 1 h 3"/>
                  <a:gd name="T6" fmla="*/ 12 w 14"/>
                  <a:gd name="T7" fmla="*/ 3 h 3"/>
                  <a:gd name="T8" fmla="*/ 1 w 14"/>
                  <a:gd name="T9" fmla="*/ 3 h 3"/>
                  <a:gd name="T10" fmla="*/ 0 w 14"/>
                  <a:gd name="T11" fmla="*/ 1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1"/>
                    </a:cubicBezTo>
                    <a:cubicBezTo>
                      <a:pt x="14" y="2"/>
                      <a:pt x="13" y="3"/>
                      <a:pt x="12" y="3"/>
                    </a:cubicBezTo>
                    <a:cubicBezTo>
                      <a:pt x="1" y="3"/>
                      <a:pt x="1" y="3"/>
                      <a:pt x="1" y="3"/>
                    </a:cubicBezTo>
                    <a:cubicBezTo>
                      <a:pt x="1" y="3"/>
                      <a:pt x="0" y="2"/>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0" name="Freeform 120"/>
              <p:cNvSpPr>
                <a:spLocks/>
              </p:cNvSpPr>
              <p:nvPr/>
            </p:nvSpPr>
            <p:spPr bwMode="auto">
              <a:xfrm>
                <a:off x="14905038" y="795337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1" name="Freeform 121"/>
              <p:cNvSpPr>
                <a:spLocks/>
              </p:cNvSpPr>
              <p:nvPr/>
            </p:nvSpPr>
            <p:spPr bwMode="auto">
              <a:xfrm>
                <a:off x="14581188" y="795337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2" name="Freeform 122"/>
              <p:cNvSpPr>
                <a:spLocks/>
              </p:cNvSpPr>
              <p:nvPr/>
            </p:nvSpPr>
            <p:spPr bwMode="auto">
              <a:xfrm>
                <a:off x="14905038"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3" name="Freeform 123"/>
              <p:cNvSpPr>
                <a:spLocks/>
              </p:cNvSpPr>
              <p:nvPr/>
            </p:nvSpPr>
            <p:spPr bwMode="auto">
              <a:xfrm>
                <a:off x="14905038" y="784860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4" name="Freeform 124"/>
              <p:cNvSpPr>
                <a:spLocks/>
              </p:cNvSpPr>
              <p:nvPr/>
            </p:nvSpPr>
            <p:spPr bwMode="auto">
              <a:xfrm>
                <a:off x="14905038"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5" name="Freeform 125"/>
              <p:cNvSpPr>
                <a:spLocks/>
              </p:cNvSpPr>
              <p:nvPr/>
            </p:nvSpPr>
            <p:spPr bwMode="auto">
              <a:xfrm>
                <a:off x="14419263" y="8210550"/>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6" name="Freeform 126"/>
              <p:cNvSpPr>
                <a:spLocks/>
              </p:cNvSpPr>
              <p:nvPr/>
            </p:nvSpPr>
            <p:spPr bwMode="auto">
              <a:xfrm>
                <a:off x="14419263" y="8162925"/>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7" name="Freeform 127"/>
              <p:cNvSpPr>
                <a:spLocks/>
              </p:cNvSpPr>
              <p:nvPr/>
            </p:nvSpPr>
            <p:spPr bwMode="auto">
              <a:xfrm>
                <a:off x="14419263" y="8105775"/>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8" name="Freeform 128"/>
              <p:cNvSpPr>
                <a:spLocks/>
              </p:cNvSpPr>
              <p:nvPr/>
            </p:nvSpPr>
            <p:spPr bwMode="auto">
              <a:xfrm>
                <a:off x="14419263" y="8058150"/>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9" name="Freeform 129"/>
              <p:cNvSpPr>
                <a:spLocks/>
              </p:cNvSpPr>
              <p:nvPr/>
            </p:nvSpPr>
            <p:spPr bwMode="auto">
              <a:xfrm>
                <a:off x="14419263" y="8001000"/>
                <a:ext cx="123825" cy="28575"/>
              </a:xfrm>
              <a:custGeom>
                <a:avLst/>
                <a:gdLst>
                  <a:gd name="T0" fmla="*/ 2 w 13"/>
                  <a:gd name="T1" fmla="*/ 0 h 3"/>
                  <a:gd name="T2" fmla="*/ 11 w 13"/>
                  <a:gd name="T3" fmla="*/ 0 h 3"/>
                  <a:gd name="T4" fmla="*/ 13 w 13"/>
                  <a:gd name="T5" fmla="*/ 1 h 3"/>
                  <a:gd name="T6" fmla="*/ 11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1"/>
                    </a:cubicBezTo>
                    <a:cubicBezTo>
                      <a:pt x="13" y="2"/>
                      <a:pt x="12" y="3"/>
                      <a:pt x="11" y="3"/>
                    </a:cubicBezTo>
                    <a:cubicBezTo>
                      <a:pt x="2" y="3"/>
                      <a:pt x="2" y="3"/>
                      <a:pt x="2" y="3"/>
                    </a:cubicBezTo>
                    <a:cubicBezTo>
                      <a:pt x="1" y="3"/>
                      <a:pt x="0" y="2"/>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0" name="Freeform 130"/>
              <p:cNvSpPr>
                <a:spLocks/>
              </p:cNvSpPr>
              <p:nvPr/>
            </p:nvSpPr>
            <p:spPr bwMode="auto">
              <a:xfrm>
                <a:off x="14590713"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1" name="Freeform 131"/>
              <p:cNvSpPr>
                <a:spLocks/>
              </p:cNvSpPr>
              <p:nvPr/>
            </p:nvSpPr>
            <p:spPr bwMode="auto">
              <a:xfrm>
                <a:off x="14590713" y="78390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2" name="Freeform 132"/>
              <p:cNvSpPr>
                <a:spLocks/>
              </p:cNvSpPr>
              <p:nvPr/>
            </p:nvSpPr>
            <p:spPr bwMode="auto">
              <a:xfrm>
                <a:off x="14590713"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3" name="Freeform 133"/>
              <p:cNvSpPr>
                <a:spLocks/>
              </p:cNvSpPr>
              <p:nvPr/>
            </p:nvSpPr>
            <p:spPr bwMode="auto">
              <a:xfrm>
                <a:off x="14590713" y="773430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101" name="Group 100"/>
          <p:cNvGrpSpPr/>
          <p:nvPr/>
        </p:nvGrpSpPr>
        <p:grpSpPr>
          <a:xfrm>
            <a:off x="9342437" y="0"/>
            <a:ext cx="5121981" cy="1859280"/>
            <a:chOff x="9266237" y="-30479"/>
            <a:chExt cx="5121981" cy="1859280"/>
          </a:xfrm>
        </p:grpSpPr>
        <p:sp>
          <p:nvSpPr>
            <p:cNvPr id="102"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103" name="TextBox 102"/>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104" name="กลุ่ม 1"/>
            <p:cNvGrpSpPr/>
            <p:nvPr/>
          </p:nvGrpSpPr>
          <p:grpSpPr>
            <a:xfrm>
              <a:off x="10629638" y="960536"/>
              <a:ext cx="2675199" cy="191868"/>
              <a:chOff x="731836" y="7607630"/>
              <a:chExt cx="3043601" cy="240970"/>
            </a:xfrm>
          </p:grpSpPr>
          <p:sp>
            <p:nvSpPr>
              <p:cNvPr id="105"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6"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7"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8"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109"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3224011209"/>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77"/>
                                        </p:tgtEl>
                                        <p:attrNameLst>
                                          <p:attrName>style.visibility</p:attrName>
                                        </p:attrNameLst>
                                      </p:cBhvr>
                                      <p:to>
                                        <p:strVal val="visible"/>
                                      </p:to>
                                    </p:set>
                                    <p:anim calcmode="lin" valueType="num">
                                      <p:cBhvr additive="base">
                                        <p:cTn id="7" dur="400" fill="hold"/>
                                        <p:tgtEl>
                                          <p:spTgt spid="177"/>
                                        </p:tgtEl>
                                        <p:attrNameLst>
                                          <p:attrName>ppt_x</p:attrName>
                                        </p:attrNameLst>
                                      </p:cBhvr>
                                      <p:tavLst>
                                        <p:tav tm="0">
                                          <p:val>
                                            <p:strVal val="0-#ppt_w/2"/>
                                          </p:val>
                                        </p:tav>
                                        <p:tav tm="100000">
                                          <p:val>
                                            <p:strVal val="#ppt_x"/>
                                          </p:val>
                                        </p:tav>
                                      </p:tavLst>
                                    </p:anim>
                                    <p:anim calcmode="lin" valueType="num">
                                      <p:cBhvr additive="base">
                                        <p:cTn id="8" dur="400" fill="hold"/>
                                        <p:tgtEl>
                                          <p:spTgt spid="177"/>
                                        </p:tgtEl>
                                        <p:attrNameLst>
                                          <p:attrName>ppt_y</p:attrName>
                                        </p:attrNameLst>
                                      </p:cBhvr>
                                      <p:tavLst>
                                        <p:tav tm="0">
                                          <p:val>
                                            <p:strVal val="#ppt_y"/>
                                          </p:val>
                                        </p:tav>
                                        <p:tav tm="100000">
                                          <p:val>
                                            <p:strVal val="#ppt_y"/>
                                          </p:val>
                                        </p:tav>
                                      </p:tavLst>
                                    </p:anim>
                                  </p:childTnLst>
                                </p:cTn>
                              </p:par>
                            </p:childTnLst>
                          </p:cTn>
                        </p:par>
                        <p:par>
                          <p:cTn id="9" fill="hold">
                            <p:stCondLst>
                              <p:cond delay="400"/>
                            </p:stCondLst>
                            <p:childTnLst>
                              <p:par>
                                <p:cTn id="10" presetID="2" presetClass="entr" presetSubtype="8" fill="hold" nodeType="afterEffect">
                                  <p:stCondLst>
                                    <p:cond delay="0"/>
                                  </p:stCondLst>
                                  <p:childTnLst>
                                    <p:set>
                                      <p:cBhvr>
                                        <p:cTn id="11" dur="1" fill="hold">
                                          <p:stCondLst>
                                            <p:cond delay="0"/>
                                          </p:stCondLst>
                                        </p:cTn>
                                        <p:tgtEl>
                                          <p:spTgt spid="259"/>
                                        </p:tgtEl>
                                        <p:attrNameLst>
                                          <p:attrName>style.visibility</p:attrName>
                                        </p:attrNameLst>
                                      </p:cBhvr>
                                      <p:to>
                                        <p:strVal val="visible"/>
                                      </p:to>
                                    </p:set>
                                    <p:anim calcmode="lin" valueType="num">
                                      <p:cBhvr additive="base">
                                        <p:cTn id="12" dur="400" fill="hold"/>
                                        <p:tgtEl>
                                          <p:spTgt spid="259"/>
                                        </p:tgtEl>
                                        <p:attrNameLst>
                                          <p:attrName>ppt_x</p:attrName>
                                        </p:attrNameLst>
                                      </p:cBhvr>
                                      <p:tavLst>
                                        <p:tav tm="0">
                                          <p:val>
                                            <p:strVal val="0-#ppt_w/2"/>
                                          </p:val>
                                        </p:tav>
                                        <p:tav tm="100000">
                                          <p:val>
                                            <p:strVal val="#ppt_x"/>
                                          </p:val>
                                        </p:tav>
                                      </p:tavLst>
                                    </p:anim>
                                    <p:anim calcmode="lin" valueType="num">
                                      <p:cBhvr additive="base">
                                        <p:cTn id="13" dur="400" fill="hold"/>
                                        <p:tgtEl>
                                          <p:spTgt spid="259"/>
                                        </p:tgtEl>
                                        <p:attrNameLst>
                                          <p:attrName>ppt_y</p:attrName>
                                        </p:attrNameLst>
                                      </p:cBhvr>
                                      <p:tavLst>
                                        <p:tav tm="0">
                                          <p:val>
                                            <p:strVal val="#ppt_y"/>
                                          </p:val>
                                        </p:tav>
                                        <p:tav tm="100000">
                                          <p:val>
                                            <p:strVal val="#ppt_y"/>
                                          </p:val>
                                        </p:tav>
                                      </p:tavLst>
                                    </p:anim>
                                  </p:childTnLst>
                                </p:cTn>
                              </p:par>
                            </p:childTnLst>
                          </p:cTn>
                        </p:par>
                        <p:par>
                          <p:cTn id="14" fill="hold">
                            <p:stCondLst>
                              <p:cond delay="800"/>
                            </p:stCondLst>
                            <p:childTnLst>
                              <p:par>
                                <p:cTn id="15" presetID="2" presetClass="entr" presetSubtype="8" fill="hold" nodeType="afterEffect">
                                  <p:stCondLst>
                                    <p:cond delay="0"/>
                                  </p:stCondLst>
                                  <p:childTnLst>
                                    <p:set>
                                      <p:cBhvr>
                                        <p:cTn id="16" dur="1" fill="hold">
                                          <p:stCondLst>
                                            <p:cond delay="0"/>
                                          </p:stCondLst>
                                        </p:cTn>
                                        <p:tgtEl>
                                          <p:spTgt spid="274"/>
                                        </p:tgtEl>
                                        <p:attrNameLst>
                                          <p:attrName>style.visibility</p:attrName>
                                        </p:attrNameLst>
                                      </p:cBhvr>
                                      <p:to>
                                        <p:strVal val="visible"/>
                                      </p:to>
                                    </p:set>
                                    <p:anim calcmode="lin" valueType="num">
                                      <p:cBhvr additive="base">
                                        <p:cTn id="17" dur="400" fill="hold"/>
                                        <p:tgtEl>
                                          <p:spTgt spid="274"/>
                                        </p:tgtEl>
                                        <p:attrNameLst>
                                          <p:attrName>ppt_x</p:attrName>
                                        </p:attrNameLst>
                                      </p:cBhvr>
                                      <p:tavLst>
                                        <p:tav tm="0">
                                          <p:val>
                                            <p:strVal val="0-#ppt_w/2"/>
                                          </p:val>
                                        </p:tav>
                                        <p:tav tm="100000">
                                          <p:val>
                                            <p:strVal val="#ppt_x"/>
                                          </p:val>
                                        </p:tav>
                                      </p:tavLst>
                                    </p:anim>
                                    <p:anim calcmode="lin" valueType="num">
                                      <p:cBhvr additive="base">
                                        <p:cTn id="18" dur="400" fill="hold"/>
                                        <p:tgtEl>
                                          <p:spTgt spid="274"/>
                                        </p:tgtEl>
                                        <p:attrNameLst>
                                          <p:attrName>ppt_y</p:attrName>
                                        </p:attrNameLst>
                                      </p:cBhvr>
                                      <p:tavLst>
                                        <p:tav tm="0">
                                          <p:val>
                                            <p:strVal val="#ppt_y"/>
                                          </p:val>
                                        </p:tav>
                                        <p:tav tm="100000">
                                          <p:val>
                                            <p:strVal val="#ppt_y"/>
                                          </p:val>
                                        </p:tav>
                                      </p:tavLst>
                                    </p:anim>
                                  </p:childTnLst>
                                </p:cTn>
                              </p:par>
                            </p:childTnLst>
                          </p:cTn>
                        </p:par>
                        <p:par>
                          <p:cTn id="19" fill="hold">
                            <p:stCondLst>
                              <p:cond delay="1200"/>
                            </p:stCondLst>
                            <p:childTnLst>
                              <p:par>
                                <p:cTn id="20" presetID="2" presetClass="entr" presetSubtype="8" fill="hold" nodeType="afterEffect">
                                  <p:stCondLst>
                                    <p:cond delay="0"/>
                                  </p:stCondLst>
                                  <p:childTnLst>
                                    <p:set>
                                      <p:cBhvr>
                                        <p:cTn id="21" dur="1" fill="hold">
                                          <p:stCondLst>
                                            <p:cond delay="0"/>
                                          </p:stCondLst>
                                        </p:cTn>
                                        <p:tgtEl>
                                          <p:spTgt spid="289"/>
                                        </p:tgtEl>
                                        <p:attrNameLst>
                                          <p:attrName>style.visibility</p:attrName>
                                        </p:attrNameLst>
                                      </p:cBhvr>
                                      <p:to>
                                        <p:strVal val="visible"/>
                                      </p:to>
                                    </p:set>
                                    <p:anim calcmode="lin" valueType="num">
                                      <p:cBhvr additive="base">
                                        <p:cTn id="22" dur="400" fill="hold"/>
                                        <p:tgtEl>
                                          <p:spTgt spid="289"/>
                                        </p:tgtEl>
                                        <p:attrNameLst>
                                          <p:attrName>ppt_x</p:attrName>
                                        </p:attrNameLst>
                                      </p:cBhvr>
                                      <p:tavLst>
                                        <p:tav tm="0">
                                          <p:val>
                                            <p:strVal val="0-#ppt_w/2"/>
                                          </p:val>
                                        </p:tav>
                                        <p:tav tm="100000">
                                          <p:val>
                                            <p:strVal val="#ppt_x"/>
                                          </p:val>
                                        </p:tav>
                                      </p:tavLst>
                                    </p:anim>
                                    <p:anim calcmode="lin" valueType="num">
                                      <p:cBhvr additive="base">
                                        <p:cTn id="23" dur="400" fill="hold"/>
                                        <p:tgtEl>
                                          <p:spTgt spid="2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กลุ่ม 11"/>
          <p:cNvGrpSpPr/>
          <p:nvPr/>
        </p:nvGrpSpPr>
        <p:grpSpPr>
          <a:xfrm>
            <a:off x="3949622" y="3181350"/>
            <a:ext cx="8853488" cy="2243138"/>
            <a:chOff x="1812925" y="3028950"/>
            <a:chExt cx="8853488" cy="2243138"/>
          </a:xfrm>
        </p:grpSpPr>
        <p:sp>
          <p:nvSpPr>
            <p:cNvPr id="4" name="Freeform 6"/>
            <p:cNvSpPr>
              <a:spLocks/>
            </p:cNvSpPr>
            <p:nvPr/>
          </p:nvSpPr>
          <p:spPr bwMode="auto">
            <a:xfrm>
              <a:off x="1812925" y="3028950"/>
              <a:ext cx="8853488" cy="2243138"/>
            </a:xfrm>
            <a:custGeom>
              <a:avLst/>
              <a:gdLst>
                <a:gd name="T0" fmla="*/ 5577 w 5577"/>
                <a:gd name="T1" fmla="*/ 707 h 1413"/>
                <a:gd name="T2" fmla="*/ 5230 w 5577"/>
                <a:gd name="T3" fmla="*/ 488 h 1413"/>
                <a:gd name="T4" fmla="*/ 5230 w 5577"/>
                <a:gd name="T5" fmla="*/ 0 h 1413"/>
                <a:gd name="T6" fmla="*/ 0 w 5577"/>
                <a:gd name="T7" fmla="*/ 0 h 1413"/>
                <a:gd name="T8" fmla="*/ 0 w 5577"/>
                <a:gd name="T9" fmla="*/ 1413 h 1413"/>
                <a:gd name="T10" fmla="*/ 5230 w 5577"/>
                <a:gd name="T11" fmla="*/ 1413 h 1413"/>
                <a:gd name="T12" fmla="*/ 5230 w 5577"/>
                <a:gd name="T13" fmla="*/ 925 h 1413"/>
                <a:gd name="T14" fmla="*/ 5577 w 5577"/>
                <a:gd name="T15" fmla="*/ 707 h 14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77" h="1413">
                  <a:moveTo>
                    <a:pt x="5577" y="707"/>
                  </a:moveTo>
                  <a:lnTo>
                    <a:pt x="5230" y="488"/>
                  </a:lnTo>
                  <a:lnTo>
                    <a:pt x="5230" y="0"/>
                  </a:lnTo>
                  <a:lnTo>
                    <a:pt x="0" y="0"/>
                  </a:lnTo>
                  <a:lnTo>
                    <a:pt x="0" y="1413"/>
                  </a:lnTo>
                  <a:lnTo>
                    <a:pt x="5230" y="1413"/>
                  </a:lnTo>
                  <a:lnTo>
                    <a:pt x="5230" y="925"/>
                  </a:lnTo>
                  <a:lnTo>
                    <a:pt x="5577" y="70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sp>
          <p:nvSpPr>
            <p:cNvPr id="8" name="Freeform 10"/>
            <p:cNvSpPr>
              <a:spLocks/>
            </p:cNvSpPr>
            <p:nvPr/>
          </p:nvSpPr>
          <p:spPr bwMode="auto">
            <a:xfrm>
              <a:off x="2160588" y="3559175"/>
              <a:ext cx="1203325" cy="1182688"/>
            </a:xfrm>
            <a:custGeom>
              <a:avLst/>
              <a:gdLst>
                <a:gd name="T0" fmla="*/ 54 w 59"/>
                <a:gd name="T1" fmla="*/ 21 h 58"/>
                <a:gd name="T2" fmla="*/ 22 w 59"/>
                <a:gd name="T3" fmla="*/ 4 h 58"/>
                <a:gd name="T4" fmla="*/ 4 w 59"/>
                <a:gd name="T5" fmla="*/ 37 h 58"/>
                <a:gd name="T6" fmla="*/ 37 w 59"/>
                <a:gd name="T7" fmla="*/ 54 h 58"/>
                <a:gd name="T8" fmla="*/ 54 w 59"/>
                <a:gd name="T9" fmla="*/ 21 h 58"/>
              </a:gdLst>
              <a:ahLst/>
              <a:cxnLst>
                <a:cxn ang="0">
                  <a:pos x="T0" y="T1"/>
                </a:cxn>
                <a:cxn ang="0">
                  <a:pos x="T2" y="T3"/>
                </a:cxn>
                <a:cxn ang="0">
                  <a:pos x="T4" y="T5"/>
                </a:cxn>
                <a:cxn ang="0">
                  <a:pos x="T6" y="T7"/>
                </a:cxn>
                <a:cxn ang="0">
                  <a:pos x="T8" y="T9"/>
                </a:cxn>
              </a:cxnLst>
              <a:rect l="0" t="0" r="r" b="b"/>
              <a:pathLst>
                <a:path w="59" h="58">
                  <a:moveTo>
                    <a:pt x="54" y="21"/>
                  </a:moveTo>
                  <a:cubicBezTo>
                    <a:pt x="50" y="8"/>
                    <a:pt x="36" y="0"/>
                    <a:pt x="22" y="4"/>
                  </a:cubicBezTo>
                  <a:cubicBezTo>
                    <a:pt x="8" y="8"/>
                    <a:pt x="0" y="23"/>
                    <a:pt x="4" y="37"/>
                  </a:cubicBezTo>
                  <a:cubicBezTo>
                    <a:pt x="9" y="50"/>
                    <a:pt x="23" y="58"/>
                    <a:pt x="37" y="54"/>
                  </a:cubicBezTo>
                  <a:cubicBezTo>
                    <a:pt x="51" y="50"/>
                    <a:pt x="59" y="35"/>
                    <a:pt x="54"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112" name="TextBox 111"/>
            <p:cNvSpPr txBox="1"/>
            <p:nvPr/>
          </p:nvSpPr>
          <p:spPr bwMode="auto">
            <a:xfrm>
              <a:off x="4435951" y="3437086"/>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Success</a:t>
              </a:r>
              <a:endParaRPr lang="id-ID" sz="4000" b="1" dirty="0">
                <a:solidFill>
                  <a:schemeClr val="bg1"/>
                </a:solidFill>
                <a:latin typeface="Lato" pitchFamily="34" charset="0"/>
                <a:ea typeface="Lato" pitchFamily="34" charset="0"/>
                <a:cs typeface="Lato" pitchFamily="34" charset="0"/>
              </a:endParaRPr>
            </a:p>
          </p:txBody>
        </p:sp>
        <p:sp>
          <p:nvSpPr>
            <p:cNvPr id="113" name="TextBox 112"/>
            <p:cNvSpPr txBox="1"/>
            <p:nvPr/>
          </p:nvSpPr>
          <p:spPr>
            <a:xfrm>
              <a:off x="4333574" y="3916573"/>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136" name="Freeform 208"/>
            <p:cNvSpPr>
              <a:spLocks noEditPoints="1"/>
            </p:cNvSpPr>
            <p:nvPr/>
          </p:nvSpPr>
          <p:spPr bwMode="auto">
            <a:xfrm>
              <a:off x="2423319" y="3821137"/>
              <a:ext cx="657225" cy="611188"/>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197" name="กลุ่ม 196"/>
          <p:cNvGrpSpPr/>
          <p:nvPr/>
        </p:nvGrpSpPr>
        <p:grpSpPr>
          <a:xfrm>
            <a:off x="3949622" y="5424488"/>
            <a:ext cx="8853488" cy="2244725"/>
            <a:chOff x="1812925" y="5272088"/>
            <a:chExt cx="8853488" cy="2244725"/>
          </a:xfrm>
        </p:grpSpPr>
        <p:sp>
          <p:nvSpPr>
            <p:cNvPr id="198" name="Freeform 7"/>
            <p:cNvSpPr>
              <a:spLocks/>
            </p:cNvSpPr>
            <p:nvPr/>
          </p:nvSpPr>
          <p:spPr bwMode="auto">
            <a:xfrm>
              <a:off x="1812925" y="5272088"/>
              <a:ext cx="8853488" cy="2244725"/>
            </a:xfrm>
            <a:custGeom>
              <a:avLst/>
              <a:gdLst>
                <a:gd name="T0" fmla="*/ 5577 w 5577"/>
                <a:gd name="T1" fmla="*/ 707 h 1414"/>
                <a:gd name="T2" fmla="*/ 5230 w 5577"/>
                <a:gd name="T3" fmla="*/ 476 h 1414"/>
                <a:gd name="T4" fmla="*/ 5230 w 5577"/>
                <a:gd name="T5" fmla="*/ 0 h 1414"/>
                <a:gd name="T6" fmla="*/ 0 w 5577"/>
                <a:gd name="T7" fmla="*/ 0 h 1414"/>
                <a:gd name="T8" fmla="*/ 0 w 5577"/>
                <a:gd name="T9" fmla="*/ 1414 h 1414"/>
                <a:gd name="T10" fmla="*/ 5230 w 5577"/>
                <a:gd name="T11" fmla="*/ 1414 h 1414"/>
                <a:gd name="T12" fmla="*/ 5230 w 5577"/>
                <a:gd name="T13" fmla="*/ 926 h 1414"/>
                <a:gd name="T14" fmla="*/ 5577 w 5577"/>
                <a:gd name="T15" fmla="*/ 707 h 1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77" h="1414">
                  <a:moveTo>
                    <a:pt x="5577" y="707"/>
                  </a:moveTo>
                  <a:lnTo>
                    <a:pt x="5230" y="476"/>
                  </a:lnTo>
                  <a:lnTo>
                    <a:pt x="5230" y="0"/>
                  </a:lnTo>
                  <a:lnTo>
                    <a:pt x="0" y="0"/>
                  </a:lnTo>
                  <a:lnTo>
                    <a:pt x="0" y="1414"/>
                  </a:lnTo>
                  <a:lnTo>
                    <a:pt x="5230" y="1414"/>
                  </a:lnTo>
                  <a:lnTo>
                    <a:pt x="5230" y="926"/>
                  </a:lnTo>
                  <a:lnTo>
                    <a:pt x="5577" y="70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sp>
          <p:nvSpPr>
            <p:cNvPr id="199" name="Freeform 11"/>
            <p:cNvSpPr>
              <a:spLocks/>
            </p:cNvSpPr>
            <p:nvPr/>
          </p:nvSpPr>
          <p:spPr bwMode="auto">
            <a:xfrm>
              <a:off x="2160588" y="5802313"/>
              <a:ext cx="1203325" cy="1184275"/>
            </a:xfrm>
            <a:custGeom>
              <a:avLst/>
              <a:gdLst>
                <a:gd name="T0" fmla="*/ 54 w 59"/>
                <a:gd name="T1" fmla="*/ 22 h 58"/>
                <a:gd name="T2" fmla="*/ 22 w 59"/>
                <a:gd name="T3" fmla="*/ 4 h 58"/>
                <a:gd name="T4" fmla="*/ 4 w 59"/>
                <a:gd name="T5" fmla="*/ 37 h 58"/>
                <a:gd name="T6" fmla="*/ 37 w 59"/>
                <a:gd name="T7" fmla="*/ 54 h 58"/>
                <a:gd name="T8" fmla="*/ 54 w 59"/>
                <a:gd name="T9" fmla="*/ 22 h 58"/>
              </a:gdLst>
              <a:ahLst/>
              <a:cxnLst>
                <a:cxn ang="0">
                  <a:pos x="T0" y="T1"/>
                </a:cxn>
                <a:cxn ang="0">
                  <a:pos x="T2" y="T3"/>
                </a:cxn>
                <a:cxn ang="0">
                  <a:pos x="T4" y="T5"/>
                </a:cxn>
                <a:cxn ang="0">
                  <a:pos x="T6" y="T7"/>
                </a:cxn>
                <a:cxn ang="0">
                  <a:pos x="T8" y="T9"/>
                </a:cxn>
              </a:cxnLst>
              <a:rect l="0" t="0" r="r" b="b"/>
              <a:pathLst>
                <a:path w="59" h="58">
                  <a:moveTo>
                    <a:pt x="54" y="22"/>
                  </a:moveTo>
                  <a:cubicBezTo>
                    <a:pt x="50" y="8"/>
                    <a:pt x="36" y="0"/>
                    <a:pt x="22" y="4"/>
                  </a:cubicBezTo>
                  <a:cubicBezTo>
                    <a:pt x="8" y="8"/>
                    <a:pt x="0" y="23"/>
                    <a:pt x="4" y="37"/>
                  </a:cubicBezTo>
                  <a:cubicBezTo>
                    <a:pt x="9" y="51"/>
                    <a:pt x="23" y="58"/>
                    <a:pt x="37" y="54"/>
                  </a:cubicBezTo>
                  <a:cubicBezTo>
                    <a:pt x="51" y="50"/>
                    <a:pt x="59" y="35"/>
                    <a:pt x="54" y="2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200" name="TextBox 199"/>
            <p:cNvSpPr txBox="1"/>
            <p:nvPr/>
          </p:nvSpPr>
          <p:spPr bwMode="auto">
            <a:xfrm>
              <a:off x="4435951" y="5638800"/>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Connection</a:t>
              </a:r>
              <a:endParaRPr lang="id-ID" sz="4000" b="1" dirty="0">
                <a:solidFill>
                  <a:schemeClr val="bg1"/>
                </a:solidFill>
                <a:latin typeface="Lato" pitchFamily="34" charset="0"/>
                <a:ea typeface="Lato" pitchFamily="34" charset="0"/>
                <a:cs typeface="Lato" pitchFamily="34" charset="0"/>
              </a:endParaRPr>
            </a:p>
          </p:txBody>
        </p:sp>
        <p:sp>
          <p:nvSpPr>
            <p:cNvPr id="201" name="TextBox 200"/>
            <p:cNvSpPr txBox="1"/>
            <p:nvPr/>
          </p:nvSpPr>
          <p:spPr>
            <a:xfrm>
              <a:off x="4333574" y="6118287"/>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202" name="Freeform 101"/>
            <p:cNvSpPr>
              <a:spLocks noEditPoints="1"/>
            </p:cNvSpPr>
            <p:nvPr/>
          </p:nvSpPr>
          <p:spPr bwMode="auto">
            <a:xfrm>
              <a:off x="2495550" y="6084887"/>
              <a:ext cx="533400" cy="619125"/>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th-TH"/>
            </a:p>
          </p:txBody>
        </p:sp>
      </p:grpSp>
      <p:grpSp>
        <p:nvGrpSpPr>
          <p:cNvPr id="203" name="กลุ่ม 202"/>
          <p:cNvGrpSpPr/>
          <p:nvPr/>
        </p:nvGrpSpPr>
        <p:grpSpPr>
          <a:xfrm>
            <a:off x="3949622" y="7648575"/>
            <a:ext cx="8853488" cy="2243138"/>
            <a:chOff x="1812925" y="7496175"/>
            <a:chExt cx="8853488" cy="2243138"/>
          </a:xfrm>
        </p:grpSpPr>
        <p:sp>
          <p:nvSpPr>
            <p:cNvPr id="204" name="Freeform 8"/>
            <p:cNvSpPr>
              <a:spLocks/>
            </p:cNvSpPr>
            <p:nvPr/>
          </p:nvSpPr>
          <p:spPr bwMode="auto">
            <a:xfrm>
              <a:off x="1812925" y="7496175"/>
              <a:ext cx="8853488" cy="2243138"/>
            </a:xfrm>
            <a:custGeom>
              <a:avLst/>
              <a:gdLst>
                <a:gd name="T0" fmla="*/ 5577 w 5577"/>
                <a:gd name="T1" fmla="*/ 707 h 1413"/>
                <a:gd name="T2" fmla="*/ 5230 w 5577"/>
                <a:gd name="T3" fmla="*/ 475 h 1413"/>
                <a:gd name="T4" fmla="*/ 5230 w 5577"/>
                <a:gd name="T5" fmla="*/ 0 h 1413"/>
                <a:gd name="T6" fmla="*/ 0 w 5577"/>
                <a:gd name="T7" fmla="*/ 0 h 1413"/>
                <a:gd name="T8" fmla="*/ 0 w 5577"/>
                <a:gd name="T9" fmla="*/ 1413 h 1413"/>
                <a:gd name="T10" fmla="*/ 5230 w 5577"/>
                <a:gd name="T11" fmla="*/ 1413 h 1413"/>
                <a:gd name="T12" fmla="*/ 5230 w 5577"/>
                <a:gd name="T13" fmla="*/ 925 h 1413"/>
                <a:gd name="T14" fmla="*/ 5577 w 5577"/>
                <a:gd name="T15" fmla="*/ 707 h 14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77" h="1413">
                  <a:moveTo>
                    <a:pt x="5577" y="707"/>
                  </a:moveTo>
                  <a:lnTo>
                    <a:pt x="5230" y="475"/>
                  </a:lnTo>
                  <a:lnTo>
                    <a:pt x="5230" y="0"/>
                  </a:lnTo>
                  <a:lnTo>
                    <a:pt x="0" y="0"/>
                  </a:lnTo>
                  <a:lnTo>
                    <a:pt x="0" y="1413"/>
                  </a:lnTo>
                  <a:lnTo>
                    <a:pt x="5230" y="1413"/>
                  </a:lnTo>
                  <a:lnTo>
                    <a:pt x="5230" y="925"/>
                  </a:lnTo>
                  <a:lnTo>
                    <a:pt x="5577" y="70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th-TH"/>
            </a:p>
          </p:txBody>
        </p:sp>
        <p:sp>
          <p:nvSpPr>
            <p:cNvPr id="205" name="Freeform 12"/>
            <p:cNvSpPr>
              <a:spLocks/>
            </p:cNvSpPr>
            <p:nvPr/>
          </p:nvSpPr>
          <p:spPr bwMode="auto">
            <a:xfrm>
              <a:off x="2160588" y="8047038"/>
              <a:ext cx="1182688" cy="1182688"/>
            </a:xfrm>
            <a:custGeom>
              <a:avLst/>
              <a:gdLst>
                <a:gd name="T0" fmla="*/ 54 w 58"/>
                <a:gd name="T1" fmla="*/ 21 h 58"/>
                <a:gd name="T2" fmla="*/ 21 w 58"/>
                <a:gd name="T3" fmla="*/ 4 h 58"/>
                <a:gd name="T4" fmla="*/ 4 w 58"/>
                <a:gd name="T5" fmla="*/ 37 h 58"/>
                <a:gd name="T6" fmla="*/ 36 w 58"/>
                <a:gd name="T7" fmla="*/ 54 h 58"/>
                <a:gd name="T8" fmla="*/ 54 w 58"/>
                <a:gd name="T9" fmla="*/ 21 h 58"/>
              </a:gdLst>
              <a:ahLst/>
              <a:cxnLst>
                <a:cxn ang="0">
                  <a:pos x="T0" y="T1"/>
                </a:cxn>
                <a:cxn ang="0">
                  <a:pos x="T2" y="T3"/>
                </a:cxn>
                <a:cxn ang="0">
                  <a:pos x="T4" y="T5"/>
                </a:cxn>
                <a:cxn ang="0">
                  <a:pos x="T6" y="T7"/>
                </a:cxn>
                <a:cxn ang="0">
                  <a:pos x="T8" y="T9"/>
                </a:cxn>
              </a:cxnLst>
              <a:rect l="0" t="0" r="r" b="b"/>
              <a:pathLst>
                <a:path w="58" h="58">
                  <a:moveTo>
                    <a:pt x="54" y="21"/>
                  </a:moveTo>
                  <a:cubicBezTo>
                    <a:pt x="50" y="7"/>
                    <a:pt x="35" y="0"/>
                    <a:pt x="21" y="4"/>
                  </a:cubicBezTo>
                  <a:cubicBezTo>
                    <a:pt x="7" y="8"/>
                    <a:pt x="0" y="23"/>
                    <a:pt x="4" y="37"/>
                  </a:cubicBezTo>
                  <a:cubicBezTo>
                    <a:pt x="8" y="50"/>
                    <a:pt x="23" y="58"/>
                    <a:pt x="36" y="54"/>
                  </a:cubicBezTo>
                  <a:cubicBezTo>
                    <a:pt x="50" y="50"/>
                    <a:pt x="58" y="35"/>
                    <a:pt x="54"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206" name="TextBox 205"/>
            <p:cNvSpPr txBox="1"/>
            <p:nvPr/>
          </p:nvSpPr>
          <p:spPr bwMode="auto">
            <a:xfrm>
              <a:off x="4415614" y="7909858"/>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Research</a:t>
              </a:r>
              <a:endParaRPr lang="id-ID" sz="4000" b="1" dirty="0">
                <a:solidFill>
                  <a:schemeClr val="bg1"/>
                </a:solidFill>
                <a:latin typeface="Lato" pitchFamily="34" charset="0"/>
                <a:ea typeface="Lato" pitchFamily="34" charset="0"/>
                <a:cs typeface="Lato" pitchFamily="34" charset="0"/>
              </a:endParaRPr>
            </a:p>
          </p:txBody>
        </p:sp>
        <p:sp>
          <p:nvSpPr>
            <p:cNvPr id="207" name="TextBox 206"/>
            <p:cNvSpPr txBox="1"/>
            <p:nvPr/>
          </p:nvSpPr>
          <p:spPr>
            <a:xfrm>
              <a:off x="4313237" y="8389345"/>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grpSp>
          <p:nvGrpSpPr>
            <p:cNvPr id="208" name="กลุ่ม 207"/>
            <p:cNvGrpSpPr/>
            <p:nvPr/>
          </p:nvGrpSpPr>
          <p:grpSpPr>
            <a:xfrm>
              <a:off x="2551112" y="8278908"/>
              <a:ext cx="466725" cy="590550"/>
              <a:chOff x="14438313" y="4005263"/>
              <a:chExt cx="466725" cy="590550"/>
            </a:xfrm>
            <a:solidFill>
              <a:schemeClr val="accent4"/>
            </a:solidFill>
          </p:grpSpPr>
          <p:sp>
            <p:nvSpPr>
              <p:cNvPr id="209" name="Freeform 69"/>
              <p:cNvSpPr>
                <a:spLocks noEditPoints="1"/>
              </p:cNvSpPr>
              <p:nvPr/>
            </p:nvSpPr>
            <p:spPr bwMode="auto">
              <a:xfrm>
                <a:off x="14438313" y="4262438"/>
                <a:ext cx="114300" cy="171450"/>
              </a:xfrm>
              <a:custGeom>
                <a:avLst/>
                <a:gdLst>
                  <a:gd name="T0" fmla="*/ 9 w 12"/>
                  <a:gd name="T1" fmla="*/ 0 h 18"/>
                  <a:gd name="T2" fmla="*/ 3 w 12"/>
                  <a:gd name="T3" fmla="*/ 0 h 18"/>
                  <a:gd name="T4" fmla="*/ 0 w 12"/>
                  <a:gd name="T5" fmla="*/ 3 h 18"/>
                  <a:gd name="T6" fmla="*/ 0 w 12"/>
                  <a:gd name="T7" fmla="*/ 15 h 18"/>
                  <a:gd name="T8" fmla="*/ 3 w 12"/>
                  <a:gd name="T9" fmla="*/ 18 h 18"/>
                  <a:gd name="T10" fmla="*/ 9 w 12"/>
                  <a:gd name="T11" fmla="*/ 18 h 18"/>
                  <a:gd name="T12" fmla="*/ 12 w 12"/>
                  <a:gd name="T13" fmla="*/ 15 h 18"/>
                  <a:gd name="T14" fmla="*/ 12 w 12"/>
                  <a:gd name="T15" fmla="*/ 3 h 18"/>
                  <a:gd name="T16" fmla="*/ 9 w 12"/>
                  <a:gd name="T17" fmla="*/ 0 h 18"/>
                  <a:gd name="T18" fmla="*/ 9 w 12"/>
                  <a:gd name="T19" fmla="*/ 15 h 18"/>
                  <a:gd name="T20" fmla="*/ 9 w 12"/>
                  <a:gd name="T21" fmla="*/ 15 h 18"/>
                  <a:gd name="T22" fmla="*/ 3 w 12"/>
                  <a:gd name="T23" fmla="*/ 15 h 18"/>
                  <a:gd name="T24" fmla="*/ 3 w 12"/>
                  <a:gd name="T25" fmla="*/ 15 h 18"/>
                  <a:gd name="T26" fmla="*/ 3 w 12"/>
                  <a:gd name="T27" fmla="*/ 3 h 18"/>
                  <a:gd name="T28" fmla="*/ 3 w 12"/>
                  <a:gd name="T29" fmla="*/ 2 h 18"/>
                  <a:gd name="T30" fmla="*/ 9 w 12"/>
                  <a:gd name="T31" fmla="*/ 2 h 18"/>
                  <a:gd name="T32" fmla="*/ 9 w 12"/>
                  <a:gd name="T33" fmla="*/ 3 h 18"/>
                  <a:gd name="T34" fmla="*/ 9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3" y="0"/>
                      <a:pt x="3" y="0"/>
                      <a:pt x="3" y="0"/>
                    </a:cubicBezTo>
                    <a:cubicBezTo>
                      <a:pt x="1" y="0"/>
                      <a:pt x="0" y="1"/>
                      <a:pt x="0" y="3"/>
                    </a:cubicBezTo>
                    <a:cubicBezTo>
                      <a:pt x="0" y="15"/>
                      <a:pt x="0" y="15"/>
                      <a:pt x="0" y="15"/>
                    </a:cubicBezTo>
                    <a:cubicBezTo>
                      <a:pt x="0" y="17"/>
                      <a:pt x="1" y="18"/>
                      <a:pt x="3" y="18"/>
                    </a:cubicBezTo>
                    <a:cubicBezTo>
                      <a:pt x="9" y="18"/>
                      <a:pt x="9" y="18"/>
                      <a:pt x="9" y="18"/>
                    </a:cubicBezTo>
                    <a:cubicBezTo>
                      <a:pt x="10" y="18"/>
                      <a:pt x="12" y="17"/>
                      <a:pt x="12" y="15"/>
                    </a:cubicBezTo>
                    <a:cubicBezTo>
                      <a:pt x="12" y="3"/>
                      <a:pt x="12" y="3"/>
                      <a:pt x="12" y="3"/>
                    </a:cubicBezTo>
                    <a:cubicBezTo>
                      <a:pt x="12" y="1"/>
                      <a:pt x="10" y="0"/>
                      <a:pt x="9" y="0"/>
                    </a:cubicBezTo>
                    <a:close/>
                    <a:moveTo>
                      <a:pt x="9" y="15"/>
                    </a:moveTo>
                    <a:cubicBezTo>
                      <a:pt x="9" y="15"/>
                      <a:pt x="9" y="15"/>
                      <a:pt x="9" y="15"/>
                    </a:cubicBezTo>
                    <a:cubicBezTo>
                      <a:pt x="3" y="15"/>
                      <a:pt x="3" y="15"/>
                      <a:pt x="3" y="15"/>
                    </a:cubicBezTo>
                    <a:cubicBezTo>
                      <a:pt x="3" y="15"/>
                      <a:pt x="3" y="15"/>
                      <a:pt x="3" y="15"/>
                    </a:cubicBezTo>
                    <a:cubicBezTo>
                      <a:pt x="3" y="3"/>
                      <a:pt x="3" y="3"/>
                      <a:pt x="3" y="3"/>
                    </a:cubicBezTo>
                    <a:cubicBezTo>
                      <a:pt x="3" y="2"/>
                      <a:pt x="3" y="2"/>
                      <a:pt x="3" y="2"/>
                    </a:cubicBezTo>
                    <a:cubicBezTo>
                      <a:pt x="9" y="2"/>
                      <a:pt x="9" y="2"/>
                      <a:pt x="9" y="2"/>
                    </a:cubicBezTo>
                    <a:cubicBezTo>
                      <a:pt x="9" y="2"/>
                      <a:pt x="9" y="2"/>
                      <a:pt x="9" y="3"/>
                    </a:cubicBezTo>
                    <a:lnTo>
                      <a:pt x="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0" name="Freeform 70"/>
              <p:cNvSpPr>
                <a:spLocks noEditPoints="1"/>
              </p:cNvSpPr>
              <p:nvPr/>
            </p:nvSpPr>
            <p:spPr bwMode="auto">
              <a:xfrm>
                <a:off x="14628813" y="4157663"/>
                <a:ext cx="104775" cy="180975"/>
              </a:xfrm>
              <a:custGeom>
                <a:avLst/>
                <a:gdLst>
                  <a:gd name="T0" fmla="*/ 8 w 11"/>
                  <a:gd name="T1" fmla="*/ 0 h 19"/>
                  <a:gd name="T2" fmla="*/ 3 w 11"/>
                  <a:gd name="T3" fmla="*/ 0 h 19"/>
                  <a:gd name="T4" fmla="*/ 0 w 11"/>
                  <a:gd name="T5" fmla="*/ 4 h 19"/>
                  <a:gd name="T6" fmla="*/ 0 w 11"/>
                  <a:gd name="T7" fmla="*/ 16 h 19"/>
                  <a:gd name="T8" fmla="*/ 3 w 11"/>
                  <a:gd name="T9" fmla="*/ 19 h 19"/>
                  <a:gd name="T10" fmla="*/ 8 w 11"/>
                  <a:gd name="T11" fmla="*/ 19 h 19"/>
                  <a:gd name="T12" fmla="*/ 11 w 11"/>
                  <a:gd name="T13" fmla="*/ 16 h 19"/>
                  <a:gd name="T14" fmla="*/ 11 w 11"/>
                  <a:gd name="T15" fmla="*/ 4 h 19"/>
                  <a:gd name="T16" fmla="*/ 8 w 11"/>
                  <a:gd name="T17" fmla="*/ 0 h 19"/>
                  <a:gd name="T18" fmla="*/ 9 w 11"/>
                  <a:gd name="T19" fmla="*/ 16 h 19"/>
                  <a:gd name="T20" fmla="*/ 8 w 11"/>
                  <a:gd name="T21" fmla="*/ 16 h 19"/>
                  <a:gd name="T22" fmla="*/ 3 w 11"/>
                  <a:gd name="T23" fmla="*/ 16 h 19"/>
                  <a:gd name="T24" fmla="*/ 2 w 11"/>
                  <a:gd name="T25" fmla="*/ 16 h 19"/>
                  <a:gd name="T26" fmla="*/ 2 w 11"/>
                  <a:gd name="T27" fmla="*/ 4 h 19"/>
                  <a:gd name="T28" fmla="*/ 3 w 11"/>
                  <a:gd name="T29" fmla="*/ 3 h 19"/>
                  <a:gd name="T30" fmla="*/ 8 w 11"/>
                  <a:gd name="T31" fmla="*/ 3 h 19"/>
                  <a:gd name="T32" fmla="*/ 9 w 11"/>
                  <a:gd name="T33" fmla="*/ 4 h 19"/>
                  <a:gd name="T34" fmla="*/ 9 w 11"/>
                  <a:gd name="T3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9">
                    <a:moveTo>
                      <a:pt x="8" y="0"/>
                    </a:moveTo>
                    <a:cubicBezTo>
                      <a:pt x="3" y="0"/>
                      <a:pt x="3" y="0"/>
                      <a:pt x="3" y="0"/>
                    </a:cubicBezTo>
                    <a:cubicBezTo>
                      <a:pt x="1" y="0"/>
                      <a:pt x="0" y="2"/>
                      <a:pt x="0" y="4"/>
                    </a:cubicBezTo>
                    <a:cubicBezTo>
                      <a:pt x="0" y="16"/>
                      <a:pt x="0" y="16"/>
                      <a:pt x="0" y="16"/>
                    </a:cubicBezTo>
                    <a:cubicBezTo>
                      <a:pt x="0" y="18"/>
                      <a:pt x="1" y="19"/>
                      <a:pt x="3" y="19"/>
                    </a:cubicBezTo>
                    <a:cubicBezTo>
                      <a:pt x="8" y="19"/>
                      <a:pt x="8" y="19"/>
                      <a:pt x="8" y="19"/>
                    </a:cubicBezTo>
                    <a:cubicBezTo>
                      <a:pt x="10" y="19"/>
                      <a:pt x="11" y="18"/>
                      <a:pt x="11" y="16"/>
                    </a:cubicBezTo>
                    <a:cubicBezTo>
                      <a:pt x="11" y="4"/>
                      <a:pt x="11" y="4"/>
                      <a:pt x="11" y="4"/>
                    </a:cubicBezTo>
                    <a:cubicBezTo>
                      <a:pt x="11" y="2"/>
                      <a:pt x="10" y="0"/>
                      <a:pt x="8" y="0"/>
                    </a:cubicBezTo>
                    <a:close/>
                    <a:moveTo>
                      <a:pt x="9" y="16"/>
                    </a:moveTo>
                    <a:cubicBezTo>
                      <a:pt x="9" y="16"/>
                      <a:pt x="9" y="16"/>
                      <a:pt x="8" y="16"/>
                    </a:cubicBezTo>
                    <a:cubicBezTo>
                      <a:pt x="3" y="16"/>
                      <a:pt x="3" y="16"/>
                      <a:pt x="3" y="16"/>
                    </a:cubicBezTo>
                    <a:cubicBezTo>
                      <a:pt x="3" y="16"/>
                      <a:pt x="2" y="16"/>
                      <a:pt x="2" y="16"/>
                    </a:cubicBezTo>
                    <a:cubicBezTo>
                      <a:pt x="2" y="4"/>
                      <a:pt x="2" y="4"/>
                      <a:pt x="2" y="4"/>
                    </a:cubicBezTo>
                    <a:cubicBezTo>
                      <a:pt x="2" y="3"/>
                      <a:pt x="3" y="3"/>
                      <a:pt x="3" y="3"/>
                    </a:cubicBezTo>
                    <a:cubicBezTo>
                      <a:pt x="8" y="3"/>
                      <a:pt x="8" y="3"/>
                      <a:pt x="8" y="3"/>
                    </a:cubicBezTo>
                    <a:cubicBezTo>
                      <a:pt x="9" y="3"/>
                      <a:pt x="9" y="3"/>
                      <a:pt x="9" y="4"/>
                    </a:cubicBezTo>
                    <a:lnTo>
                      <a:pt x="9"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1" name="Freeform 71"/>
              <p:cNvSpPr>
                <a:spLocks noEditPoints="1"/>
              </p:cNvSpPr>
              <p:nvPr/>
            </p:nvSpPr>
            <p:spPr bwMode="auto">
              <a:xfrm>
                <a:off x="14790738" y="4262438"/>
                <a:ext cx="114300" cy="171450"/>
              </a:xfrm>
              <a:custGeom>
                <a:avLst/>
                <a:gdLst>
                  <a:gd name="T0" fmla="*/ 9 w 12"/>
                  <a:gd name="T1" fmla="*/ 0 h 18"/>
                  <a:gd name="T2" fmla="*/ 4 w 12"/>
                  <a:gd name="T3" fmla="*/ 0 h 18"/>
                  <a:gd name="T4" fmla="*/ 0 w 12"/>
                  <a:gd name="T5" fmla="*/ 3 h 18"/>
                  <a:gd name="T6" fmla="*/ 0 w 12"/>
                  <a:gd name="T7" fmla="*/ 15 h 18"/>
                  <a:gd name="T8" fmla="*/ 4 w 12"/>
                  <a:gd name="T9" fmla="*/ 18 h 18"/>
                  <a:gd name="T10" fmla="*/ 9 w 12"/>
                  <a:gd name="T11" fmla="*/ 18 h 18"/>
                  <a:gd name="T12" fmla="*/ 12 w 12"/>
                  <a:gd name="T13" fmla="*/ 15 h 18"/>
                  <a:gd name="T14" fmla="*/ 12 w 12"/>
                  <a:gd name="T15" fmla="*/ 3 h 18"/>
                  <a:gd name="T16" fmla="*/ 9 w 12"/>
                  <a:gd name="T17" fmla="*/ 0 h 18"/>
                  <a:gd name="T18" fmla="*/ 10 w 12"/>
                  <a:gd name="T19" fmla="*/ 15 h 18"/>
                  <a:gd name="T20" fmla="*/ 9 w 12"/>
                  <a:gd name="T21" fmla="*/ 15 h 18"/>
                  <a:gd name="T22" fmla="*/ 4 w 12"/>
                  <a:gd name="T23" fmla="*/ 15 h 18"/>
                  <a:gd name="T24" fmla="*/ 3 w 12"/>
                  <a:gd name="T25" fmla="*/ 15 h 18"/>
                  <a:gd name="T26" fmla="*/ 3 w 12"/>
                  <a:gd name="T27" fmla="*/ 3 h 18"/>
                  <a:gd name="T28" fmla="*/ 4 w 12"/>
                  <a:gd name="T29" fmla="*/ 2 h 18"/>
                  <a:gd name="T30" fmla="*/ 9 w 12"/>
                  <a:gd name="T31" fmla="*/ 2 h 18"/>
                  <a:gd name="T32" fmla="*/ 10 w 12"/>
                  <a:gd name="T33" fmla="*/ 3 h 18"/>
                  <a:gd name="T34" fmla="*/ 10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4" y="0"/>
                      <a:pt x="4" y="0"/>
                      <a:pt x="4" y="0"/>
                    </a:cubicBezTo>
                    <a:cubicBezTo>
                      <a:pt x="2" y="0"/>
                      <a:pt x="0" y="1"/>
                      <a:pt x="0" y="3"/>
                    </a:cubicBezTo>
                    <a:cubicBezTo>
                      <a:pt x="0" y="15"/>
                      <a:pt x="0" y="15"/>
                      <a:pt x="0" y="15"/>
                    </a:cubicBezTo>
                    <a:cubicBezTo>
                      <a:pt x="0" y="17"/>
                      <a:pt x="2" y="18"/>
                      <a:pt x="4" y="18"/>
                    </a:cubicBezTo>
                    <a:cubicBezTo>
                      <a:pt x="9" y="18"/>
                      <a:pt x="9" y="18"/>
                      <a:pt x="9" y="18"/>
                    </a:cubicBezTo>
                    <a:cubicBezTo>
                      <a:pt x="11" y="18"/>
                      <a:pt x="12" y="17"/>
                      <a:pt x="12" y="15"/>
                    </a:cubicBezTo>
                    <a:cubicBezTo>
                      <a:pt x="12" y="3"/>
                      <a:pt x="12" y="3"/>
                      <a:pt x="12" y="3"/>
                    </a:cubicBezTo>
                    <a:cubicBezTo>
                      <a:pt x="12" y="1"/>
                      <a:pt x="11" y="0"/>
                      <a:pt x="9" y="0"/>
                    </a:cubicBezTo>
                    <a:close/>
                    <a:moveTo>
                      <a:pt x="10" y="15"/>
                    </a:moveTo>
                    <a:cubicBezTo>
                      <a:pt x="10" y="15"/>
                      <a:pt x="9" y="15"/>
                      <a:pt x="9" y="15"/>
                    </a:cubicBezTo>
                    <a:cubicBezTo>
                      <a:pt x="4" y="15"/>
                      <a:pt x="4" y="15"/>
                      <a:pt x="4" y="15"/>
                    </a:cubicBezTo>
                    <a:cubicBezTo>
                      <a:pt x="3" y="15"/>
                      <a:pt x="3" y="15"/>
                      <a:pt x="3" y="15"/>
                    </a:cubicBezTo>
                    <a:cubicBezTo>
                      <a:pt x="3" y="3"/>
                      <a:pt x="3" y="3"/>
                      <a:pt x="3" y="3"/>
                    </a:cubicBezTo>
                    <a:cubicBezTo>
                      <a:pt x="3" y="2"/>
                      <a:pt x="3" y="2"/>
                      <a:pt x="4" y="2"/>
                    </a:cubicBezTo>
                    <a:cubicBezTo>
                      <a:pt x="9" y="2"/>
                      <a:pt x="9" y="2"/>
                      <a:pt x="9" y="2"/>
                    </a:cubicBezTo>
                    <a:cubicBezTo>
                      <a:pt x="9" y="2"/>
                      <a:pt x="10" y="2"/>
                      <a:pt x="10" y="3"/>
                    </a:cubicBezTo>
                    <a:lnTo>
                      <a:pt x="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2" name="Freeform 72"/>
              <p:cNvSpPr>
                <a:spLocks/>
              </p:cNvSpPr>
              <p:nvPr/>
            </p:nvSpPr>
            <p:spPr bwMode="auto">
              <a:xfrm>
                <a:off x="14838363" y="4100513"/>
                <a:ext cx="28575" cy="133350"/>
              </a:xfrm>
              <a:custGeom>
                <a:avLst/>
                <a:gdLst>
                  <a:gd name="T0" fmla="*/ 1 w 3"/>
                  <a:gd name="T1" fmla="*/ 14 h 14"/>
                  <a:gd name="T2" fmla="*/ 3 w 3"/>
                  <a:gd name="T3" fmla="*/ 12 h 14"/>
                  <a:gd name="T4" fmla="*/ 3 w 3"/>
                  <a:gd name="T5" fmla="*/ 1 h 14"/>
                  <a:gd name="T6" fmla="*/ 1 w 3"/>
                  <a:gd name="T7" fmla="*/ 0 h 14"/>
                  <a:gd name="T8" fmla="*/ 0 w 3"/>
                  <a:gd name="T9" fmla="*/ 1 h 14"/>
                  <a:gd name="T10" fmla="*/ 0 w 3"/>
                  <a:gd name="T11" fmla="*/ 12 h 14"/>
                  <a:gd name="T12" fmla="*/ 1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14"/>
                    </a:moveTo>
                    <a:cubicBezTo>
                      <a:pt x="2" y="14"/>
                      <a:pt x="3" y="13"/>
                      <a:pt x="3" y="12"/>
                    </a:cubicBezTo>
                    <a:cubicBezTo>
                      <a:pt x="3" y="1"/>
                      <a:pt x="3" y="1"/>
                      <a:pt x="3" y="1"/>
                    </a:cubicBezTo>
                    <a:cubicBezTo>
                      <a:pt x="3" y="1"/>
                      <a:pt x="2" y="0"/>
                      <a:pt x="1" y="0"/>
                    </a:cubicBezTo>
                    <a:cubicBezTo>
                      <a:pt x="1" y="0"/>
                      <a:pt x="0" y="1"/>
                      <a:pt x="0" y="1"/>
                    </a:cubicBezTo>
                    <a:cubicBezTo>
                      <a:pt x="0" y="12"/>
                      <a:pt x="0" y="12"/>
                      <a:pt x="0" y="12"/>
                    </a:cubicBezTo>
                    <a:cubicBezTo>
                      <a:pt x="0" y="13"/>
                      <a:pt x="1"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3" name="Freeform 73"/>
              <p:cNvSpPr>
                <a:spLocks/>
              </p:cNvSpPr>
              <p:nvPr/>
            </p:nvSpPr>
            <p:spPr bwMode="auto">
              <a:xfrm>
                <a:off x="14838363" y="4462463"/>
                <a:ext cx="28575" cy="133350"/>
              </a:xfrm>
              <a:custGeom>
                <a:avLst/>
                <a:gdLst>
                  <a:gd name="T0" fmla="*/ 1 w 3"/>
                  <a:gd name="T1" fmla="*/ 0 h 14"/>
                  <a:gd name="T2" fmla="*/ 0 w 3"/>
                  <a:gd name="T3" fmla="*/ 1 h 14"/>
                  <a:gd name="T4" fmla="*/ 0 w 3"/>
                  <a:gd name="T5" fmla="*/ 12 h 14"/>
                  <a:gd name="T6" fmla="*/ 1 w 3"/>
                  <a:gd name="T7" fmla="*/ 14 h 14"/>
                  <a:gd name="T8" fmla="*/ 3 w 3"/>
                  <a:gd name="T9" fmla="*/ 12 h 14"/>
                  <a:gd name="T10" fmla="*/ 3 w 3"/>
                  <a:gd name="T11" fmla="*/ 1 h 14"/>
                  <a:gd name="T12" fmla="*/ 1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0"/>
                    </a:moveTo>
                    <a:cubicBezTo>
                      <a:pt x="1" y="0"/>
                      <a:pt x="0" y="0"/>
                      <a:pt x="0" y="1"/>
                    </a:cubicBezTo>
                    <a:cubicBezTo>
                      <a:pt x="0" y="12"/>
                      <a:pt x="0" y="12"/>
                      <a:pt x="0" y="12"/>
                    </a:cubicBezTo>
                    <a:cubicBezTo>
                      <a:pt x="0" y="13"/>
                      <a:pt x="1" y="14"/>
                      <a:pt x="1" y="14"/>
                    </a:cubicBezTo>
                    <a:cubicBezTo>
                      <a:pt x="2" y="14"/>
                      <a:pt x="3" y="13"/>
                      <a:pt x="3" y="12"/>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4" name="Freeform 74"/>
              <p:cNvSpPr>
                <a:spLocks/>
              </p:cNvSpPr>
              <p:nvPr/>
            </p:nvSpPr>
            <p:spPr bwMode="auto">
              <a:xfrm>
                <a:off x="14666913" y="4005263"/>
                <a:ext cx="28575" cy="133350"/>
              </a:xfrm>
              <a:custGeom>
                <a:avLst/>
                <a:gdLst>
                  <a:gd name="T0" fmla="*/ 2 w 3"/>
                  <a:gd name="T1" fmla="*/ 14 h 14"/>
                  <a:gd name="T2" fmla="*/ 3 w 3"/>
                  <a:gd name="T3" fmla="*/ 12 h 14"/>
                  <a:gd name="T4" fmla="*/ 3 w 3"/>
                  <a:gd name="T5" fmla="*/ 1 h 14"/>
                  <a:gd name="T6" fmla="*/ 2 w 3"/>
                  <a:gd name="T7" fmla="*/ 0 h 14"/>
                  <a:gd name="T8" fmla="*/ 0 w 3"/>
                  <a:gd name="T9" fmla="*/ 1 h 14"/>
                  <a:gd name="T10" fmla="*/ 0 w 3"/>
                  <a:gd name="T11" fmla="*/ 12 h 14"/>
                  <a:gd name="T12" fmla="*/ 2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14"/>
                    </a:moveTo>
                    <a:cubicBezTo>
                      <a:pt x="2" y="14"/>
                      <a:pt x="3" y="13"/>
                      <a:pt x="3" y="12"/>
                    </a:cubicBezTo>
                    <a:cubicBezTo>
                      <a:pt x="3" y="1"/>
                      <a:pt x="3" y="1"/>
                      <a:pt x="3" y="1"/>
                    </a:cubicBezTo>
                    <a:cubicBezTo>
                      <a:pt x="3" y="0"/>
                      <a:pt x="2" y="0"/>
                      <a:pt x="2" y="0"/>
                    </a:cubicBezTo>
                    <a:cubicBezTo>
                      <a:pt x="1" y="0"/>
                      <a:pt x="0" y="0"/>
                      <a:pt x="0" y="1"/>
                    </a:cubicBezTo>
                    <a:cubicBezTo>
                      <a:pt x="0" y="12"/>
                      <a:pt x="0" y="12"/>
                      <a:pt x="0" y="12"/>
                    </a:cubicBezTo>
                    <a:cubicBezTo>
                      <a:pt x="0" y="13"/>
                      <a:pt x="1"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5" name="Freeform 75"/>
              <p:cNvSpPr>
                <a:spLocks/>
              </p:cNvSpPr>
              <p:nvPr/>
            </p:nvSpPr>
            <p:spPr bwMode="auto">
              <a:xfrm>
                <a:off x="14666913" y="4367213"/>
                <a:ext cx="28575" cy="133350"/>
              </a:xfrm>
              <a:custGeom>
                <a:avLst/>
                <a:gdLst>
                  <a:gd name="T0" fmla="*/ 2 w 3"/>
                  <a:gd name="T1" fmla="*/ 0 h 14"/>
                  <a:gd name="T2" fmla="*/ 0 w 3"/>
                  <a:gd name="T3" fmla="*/ 1 h 14"/>
                  <a:gd name="T4" fmla="*/ 0 w 3"/>
                  <a:gd name="T5" fmla="*/ 12 h 14"/>
                  <a:gd name="T6" fmla="*/ 2 w 3"/>
                  <a:gd name="T7" fmla="*/ 14 h 14"/>
                  <a:gd name="T8" fmla="*/ 3 w 3"/>
                  <a:gd name="T9" fmla="*/ 12 h 14"/>
                  <a:gd name="T10" fmla="*/ 3 w 3"/>
                  <a:gd name="T11" fmla="*/ 1 h 14"/>
                  <a:gd name="T12" fmla="*/ 2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0"/>
                    </a:moveTo>
                    <a:cubicBezTo>
                      <a:pt x="1" y="0"/>
                      <a:pt x="0" y="0"/>
                      <a:pt x="0" y="1"/>
                    </a:cubicBezTo>
                    <a:cubicBezTo>
                      <a:pt x="0" y="12"/>
                      <a:pt x="0" y="12"/>
                      <a:pt x="0" y="12"/>
                    </a:cubicBezTo>
                    <a:cubicBezTo>
                      <a:pt x="0" y="13"/>
                      <a:pt x="1" y="14"/>
                      <a:pt x="2" y="14"/>
                    </a:cubicBezTo>
                    <a:cubicBezTo>
                      <a:pt x="2" y="14"/>
                      <a:pt x="3" y="13"/>
                      <a:pt x="3" y="12"/>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6" name="Freeform 76"/>
              <p:cNvSpPr>
                <a:spLocks/>
              </p:cNvSpPr>
              <p:nvPr/>
            </p:nvSpPr>
            <p:spPr bwMode="auto">
              <a:xfrm>
                <a:off x="14485938" y="4100513"/>
                <a:ext cx="19050" cy="133350"/>
              </a:xfrm>
              <a:custGeom>
                <a:avLst/>
                <a:gdLst>
                  <a:gd name="T0" fmla="*/ 1 w 2"/>
                  <a:gd name="T1" fmla="*/ 14 h 14"/>
                  <a:gd name="T2" fmla="*/ 2 w 2"/>
                  <a:gd name="T3" fmla="*/ 13 h 14"/>
                  <a:gd name="T4" fmla="*/ 2 w 2"/>
                  <a:gd name="T5" fmla="*/ 2 h 14"/>
                  <a:gd name="T6" fmla="*/ 1 w 2"/>
                  <a:gd name="T7" fmla="*/ 0 h 14"/>
                  <a:gd name="T8" fmla="*/ 0 w 2"/>
                  <a:gd name="T9" fmla="*/ 2 h 14"/>
                  <a:gd name="T10" fmla="*/ 0 w 2"/>
                  <a:gd name="T11" fmla="*/ 13 h 14"/>
                  <a:gd name="T12" fmla="*/ 1 w 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14"/>
                    </a:moveTo>
                    <a:cubicBezTo>
                      <a:pt x="2" y="14"/>
                      <a:pt x="2" y="13"/>
                      <a:pt x="2" y="13"/>
                    </a:cubicBezTo>
                    <a:cubicBezTo>
                      <a:pt x="2" y="2"/>
                      <a:pt x="2" y="2"/>
                      <a:pt x="2" y="2"/>
                    </a:cubicBezTo>
                    <a:cubicBezTo>
                      <a:pt x="2" y="1"/>
                      <a:pt x="2" y="0"/>
                      <a:pt x="1" y="0"/>
                    </a:cubicBezTo>
                    <a:cubicBezTo>
                      <a:pt x="0" y="0"/>
                      <a:pt x="0" y="1"/>
                      <a:pt x="0" y="2"/>
                    </a:cubicBezTo>
                    <a:cubicBezTo>
                      <a:pt x="0" y="13"/>
                      <a:pt x="0" y="13"/>
                      <a:pt x="0" y="13"/>
                    </a:cubicBezTo>
                    <a:cubicBezTo>
                      <a:pt x="0" y="13"/>
                      <a:pt x="0" y="14"/>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7" name="Freeform 77"/>
              <p:cNvSpPr>
                <a:spLocks/>
              </p:cNvSpPr>
              <p:nvPr/>
            </p:nvSpPr>
            <p:spPr bwMode="auto">
              <a:xfrm>
                <a:off x="14485938" y="4462463"/>
                <a:ext cx="19050" cy="133350"/>
              </a:xfrm>
              <a:custGeom>
                <a:avLst/>
                <a:gdLst>
                  <a:gd name="T0" fmla="*/ 1 w 2"/>
                  <a:gd name="T1" fmla="*/ 0 h 14"/>
                  <a:gd name="T2" fmla="*/ 0 w 2"/>
                  <a:gd name="T3" fmla="*/ 1 h 14"/>
                  <a:gd name="T4" fmla="*/ 0 w 2"/>
                  <a:gd name="T5" fmla="*/ 13 h 14"/>
                  <a:gd name="T6" fmla="*/ 1 w 2"/>
                  <a:gd name="T7" fmla="*/ 14 h 14"/>
                  <a:gd name="T8" fmla="*/ 2 w 2"/>
                  <a:gd name="T9" fmla="*/ 13 h 14"/>
                  <a:gd name="T10" fmla="*/ 2 w 2"/>
                  <a:gd name="T11" fmla="*/ 1 h 14"/>
                  <a:gd name="T12" fmla="*/ 1 w 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0"/>
                    </a:moveTo>
                    <a:cubicBezTo>
                      <a:pt x="0" y="0"/>
                      <a:pt x="0" y="1"/>
                      <a:pt x="0" y="1"/>
                    </a:cubicBezTo>
                    <a:cubicBezTo>
                      <a:pt x="0" y="13"/>
                      <a:pt x="0" y="13"/>
                      <a:pt x="0" y="13"/>
                    </a:cubicBezTo>
                    <a:cubicBezTo>
                      <a:pt x="0" y="13"/>
                      <a:pt x="0" y="14"/>
                      <a:pt x="1" y="14"/>
                    </a:cubicBezTo>
                    <a:cubicBezTo>
                      <a:pt x="2" y="14"/>
                      <a:pt x="2" y="13"/>
                      <a:pt x="2" y="13"/>
                    </a:cubicBezTo>
                    <a:cubicBezTo>
                      <a:pt x="2" y="1"/>
                      <a:pt x="2" y="1"/>
                      <a:pt x="2"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grpSp>
        <p:nvGrpSpPr>
          <p:cNvPr id="218" name="กลุ่ม 217"/>
          <p:cNvGrpSpPr/>
          <p:nvPr/>
        </p:nvGrpSpPr>
        <p:grpSpPr>
          <a:xfrm>
            <a:off x="3949622" y="9871075"/>
            <a:ext cx="8853488" cy="2244725"/>
            <a:chOff x="1812925" y="9718675"/>
            <a:chExt cx="8853488" cy="2244725"/>
          </a:xfrm>
        </p:grpSpPr>
        <p:sp>
          <p:nvSpPr>
            <p:cNvPr id="219" name="Freeform 9"/>
            <p:cNvSpPr>
              <a:spLocks/>
            </p:cNvSpPr>
            <p:nvPr/>
          </p:nvSpPr>
          <p:spPr bwMode="auto">
            <a:xfrm>
              <a:off x="1812925" y="9718675"/>
              <a:ext cx="8853488" cy="2244725"/>
            </a:xfrm>
            <a:custGeom>
              <a:avLst/>
              <a:gdLst>
                <a:gd name="T0" fmla="*/ 5577 w 5577"/>
                <a:gd name="T1" fmla="*/ 707 h 1414"/>
                <a:gd name="T2" fmla="*/ 5230 w 5577"/>
                <a:gd name="T3" fmla="*/ 489 h 1414"/>
                <a:gd name="T4" fmla="*/ 5230 w 5577"/>
                <a:gd name="T5" fmla="*/ 0 h 1414"/>
                <a:gd name="T6" fmla="*/ 0 w 5577"/>
                <a:gd name="T7" fmla="*/ 0 h 1414"/>
                <a:gd name="T8" fmla="*/ 0 w 5577"/>
                <a:gd name="T9" fmla="*/ 1414 h 1414"/>
                <a:gd name="T10" fmla="*/ 5230 w 5577"/>
                <a:gd name="T11" fmla="*/ 1414 h 1414"/>
                <a:gd name="T12" fmla="*/ 5230 w 5577"/>
                <a:gd name="T13" fmla="*/ 938 h 1414"/>
                <a:gd name="T14" fmla="*/ 5577 w 5577"/>
                <a:gd name="T15" fmla="*/ 707 h 14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77" h="1414">
                  <a:moveTo>
                    <a:pt x="5577" y="707"/>
                  </a:moveTo>
                  <a:lnTo>
                    <a:pt x="5230" y="489"/>
                  </a:lnTo>
                  <a:lnTo>
                    <a:pt x="5230" y="0"/>
                  </a:lnTo>
                  <a:lnTo>
                    <a:pt x="0" y="0"/>
                  </a:lnTo>
                  <a:lnTo>
                    <a:pt x="0" y="1414"/>
                  </a:lnTo>
                  <a:lnTo>
                    <a:pt x="5230" y="1414"/>
                  </a:lnTo>
                  <a:lnTo>
                    <a:pt x="5230" y="938"/>
                  </a:lnTo>
                  <a:lnTo>
                    <a:pt x="5577" y="70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a:p>
          </p:txBody>
        </p:sp>
        <p:sp>
          <p:nvSpPr>
            <p:cNvPr id="220" name="Freeform 13"/>
            <p:cNvSpPr>
              <a:spLocks/>
            </p:cNvSpPr>
            <p:nvPr/>
          </p:nvSpPr>
          <p:spPr bwMode="auto">
            <a:xfrm>
              <a:off x="2160588" y="10290175"/>
              <a:ext cx="1182688" cy="1182688"/>
            </a:xfrm>
            <a:custGeom>
              <a:avLst/>
              <a:gdLst>
                <a:gd name="T0" fmla="*/ 54 w 58"/>
                <a:gd name="T1" fmla="*/ 22 h 58"/>
                <a:gd name="T2" fmla="*/ 21 w 58"/>
                <a:gd name="T3" fmla="*/ 4 h 58"/>
                <a:gd name="T4" fmla="*/ 4 w 58"/>
                <a:gd name="T5" fmla="*/ 37 h 58"/>
                <a:gd name="T6" fmla="*/ 36 w 58"/>
                <a:gd name="T7" fmla="*/ 54 h 58"/>
                <a:gd name="T8" fmla="*/ 54 w 58"/>
                <a:gd name="T9" fmla="*/ 22 h 58"/>
              </a:gdLst>
              <a:ahLst/>
              <a:cxnLst>
                <a:cxn ang="0">
                  <a:pos x="T0" y="T1"/>
                </a:cxn>
                <a:cxn ang="0">
                  <a:pos x="T2" y="T3"/>
                </a:cxn>
                <a:cxn ang="0">
                  <a:pos x="T4" y="T5"/>
                </a:cxn>
                <a:cxn ang="0">
                  <a:pos x="T6" y="T7"/>
                </a:cxn>
                <a:cxn ang="0">
                  <a:pos x="T8" y="T9"/>
                </a:cxn>
              </a:cxnLst>
              <a:rect l="0" t="0" r="r" b="b"/>
              <a:pathLst>
                <a:path w="58" h="58">
                  <a:moveTo>
                    <a:pt x="54" y="22"/>
                  </a:moveTo>
                  <a:cubicBezTo>
                    <a:pt x="50" y="8"/>
                    <a:pt x="35" y="0"/>
                    <a:pt x="21" y="4"/>
                  </a:cubicBezTo>
                  <a:cubicBezTo>
                    <a:pt x="7" y="8"/>
                    <a:pt x="0" y="23"/>
                    <a:pt x="4" y="37"/>
                  </a:cubicBezTo>
                  <a:cubicBezTo>
                    <a:pt x="8" y="51"/>
                    <a:pt x="23" y="58"/>
                    <a:pt x="36" y="54"/>
                  </a:cubicBezTo>
                  <a:cubicBezTo>
                    <a:pt x="50" y="50"/>
                    <a:pt x="58" y="35"/>
                    <a:pt x="54" y="2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th-TH"/>
            </a:p>
          </p:txBody>
        </p:sp>
        <p:sp>
          <p:nvSpPr>
            <p:cNvPr id="221" name="TextBox 220"/>
            <p:cNvSpPr txBox="1"/>
            <p:nvPr/>
          </p:nvSpPr>
          <p:spPr bwMode="auto">
            <a:xfrm>
              <a:off x="4435951" y="10111572"/>
              <a:ext cx="4021886" cy="707886"/>
            </a:xfrm>
            <a:prstGeom prst="rect">
              <a:avLst/>
            </a:prstGeom>
            <a:noFill/>
          </p:spPr>
          <p:txBody>
            <a:bodyPr wrap="square">
              <a:spAutoFit/>
            </a:bodyPr>
            <a:lstStyle/>
            <a:p>
              <a:pPr defTabSz="1828434" fontAlgn="auto">
                <a:spcBef>
                  <a:spcPts val="0"/>
                </a:spcBef>
                <a:spcAft>
                  <a:spcPts val="0"/>
                </a:spcAft>
                <a:defRPr/>
              </a:pPr>
              <a:r>
                <a:rPr lang="en-US" sz="4000" b="1" dirty="0">
                  <a:solidFill>
                    <a:schemeClr val="bg1"/>
                  </a:solidFill>
                  <a:latin typeface="Lato" pitchFamily="34" charset="0"/>
                  <a:ea typeface="Lato" pitchFamily="34" charset="0"/>
                  <a:cs typeface="Lato" pitchFamily="34" charset="0"/>
                </a:rPr>
                <a:t>Knowledge</a:t>
              </a:r>
              <a:endParaRPr lang="id-ID" sz="4000" b="1" dirty="0">
                <a:solidFill>
                  <a:schemeClr val="bg1"/>
                </a:solidFill>
                <a:latin typeface="Lato" pitchFamily="34" charset="0"/>
                <a:ea typeface="Lato" pitchFamily="34" charset="0"/>
                <a:cs typeface="Lato" pitchFamily="34" charset="0"/>
              </a:endParaRPr>
            </a:p>
          </p:txBody>
        </p:sp>
        <p:sp>
          <p:nvSpPr>
            <p:cNvPr id="222" name="TextBox 221"/>
            <p:cNvSpPr txBox="1"/>
            <p:nvPr/>
          </p:nvSpPr>
          <p:spPr>
            <a:xfrm>
              <a:off x="4333574" y="10591059"/>
              <a:ext cx="4246863" cy="960227"/>
            </a:xfrm>
            <a:prstGeom prst="rect">
              <a:avLst/>
            </a:prstGeom>
            <a:noFill/>
          </p:spPr>
          <p:txBody>
            <a:bodyPr wrap="square" lIns="219419" tIns="109710" rIns="219419" bIns="109710" rtlCol="0">
              <a:spAutoFit/>
            </a:bodyPr>
            <a:lstStyle/>
            <a:p>
              <a:r>
                <a:rPr lang="en-US" sz="2400" dirty="0">
                  <a:solidFill>
                    <a:schemeClr val="bg1"/>
                  </a:solidFill>
                  <a:latin typeface="Lato" pitchFamily="34" charset="0"/>
                  <a:ea typeface="Lato" pitchFamily="34" charset="0"/>
                  <a:cs typeface="Lato" pitchFamily="34" charset="0"/>
                </a:rPr>
                <a:t>Lorem Ipsum has two main data statistical important.</a:t>
              </a:r>
            </a:p>
          </p:txBody>
        </p:sp>
        <p:sp>
          <p:nvSpPr>
            <p:cNvPr id="223" name="Freeform 94"/>
            <p:cNvSpPr>
              <a:spLocks noEditPoints="1"/>
            </p:cNvSpPr>
            <p:nvPr/>
          </p:nvSpPr>
          <p:spPr bwMode="auto">
            <a:xfrm>
              <a:off x="2408237" y="10655968"/>
              <a:ext cx="733425" cy="58102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th-TH" dirty="0"/>
            </a:p>
          </p:txBody>
        </p:sp>
      </p:grpSp>
      <p:cxnSp>
        <p:nvCxnSpPr>
          <p:cNvPr id="224" name="ตัวเชื่อมต่อตรง 237"/>
          <p:cNvCxnSpPr/>
          <p:nvPr/>
        </p:nvCxnSpPr>
        <p:spPr>
          <a:xfrm flipH="1">
            <a:off x="12818051" y="4267200"/>
            <a:ext cx="2771484"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25" name="กลุ่ม 224"/>
          <p:cNvGrpSpPr/>
          <p:nvPr/>
        </p:nvGrpSpPr>
        <p:grpSpPr>
          <a:xfrm>
            <a:off x="15974278" y="3505200"/>
            <a:ext cx="4493359" cy="1698890"/>
            <a:chOff x="1084743" y="20942"/>
            <a:chExt cx="4493359" cy="1698890"/>
          </a:xfrm>
        </p:grpSpPr>
        <p:sp>
          <p:nvSpPr>
            <p:cNvPr id="226" name="TextBox 225"/>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27" name="กลุ่ม 226"/>
            <p:cNvGrpSpPr/>
            <p:nvPr/>
          </p:nvGrpSpPr>
          <p:grpSpPr>
            <a:xfrm>
              <a:off x="1084743" y="222069"/>
              <a:ext cx="927304" cy="927304"/>
              <a:chOff x="1095022" y="-1242008"/>
              <a:chExt cx="1371600" cy="1371600"/>
            </a:xfrm>
          </p:grpSpPr>
          <p:sp>
            <p:nvSpPr>
              <p:cNvPr id="228" name="วงรี 227"/>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29"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230" name="ตัวเชื่อมต่อตรง 237"/>
          <p:cNvCxnSpPr/>
          <p:nvPr/>
        </p:nvCxnSpPr>
        <p:spPr>
          <a:xfrm flipH="1">
            <a:off x="12818050" y="6530710"/>
            <a:ext cx="2771484"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31" name="กลุ่ม 230"/>
          <p:cNvGrpSpPr/>
          <p:nvPr/>
        </p:nvGrpSpPr>
        <p:grpSpPr>
          <a:xfrm>
            <a:off x="15974277" y="5768710"/>
            <a:ext cx="4493359" cy="1698890"/>
            <a:chOff x="1084743" y="20942"/>
            <a:chExt cx="4493359" cy="1698890"/>
          </a:xfrm>
        </p:grpSpPr>
        <p:sp>
          <p:nvSpPr>
            <p:cNvPr id="232" name="TextBox 231"/>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33" name="กลุ่ม 232"/>
            <p:cNvGrpSpPr/>
            <p:nvPr/>
          </p:nvGrpSpPr>
          <p:grpSpPr>
            <a:xfrm>
              <a:off x="1084743" y="222069"/>
              <a:ext cx="927304" cy="927304"/>
              <a:chOff x="1095022" y="-1242008"/>
              <a:chExt cx="1371600" cy="1371600"/>
            </a:xfrm>
          </p:grpSpPr>
          <p:sp>
            <p:nvSpPr>
              <p:cNvPr id="234" name="วงรี 233"/>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35"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236" name="ตัวเชื่อมต่อตรง 237"/>
          <p:cNvCxnSpPr/>
          <p:nvPr/>
        </p:nvCxnSpPr>
        <p:spPr>
          <a:xfrm flipH="1">
            <a:off x="12818050" y="8686800"/>
            <a:ext cx="2771484"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37" name="กลุ่ม 236"/>
          <p:cNvGrpSpPr/>
          <p:nvPr/>
        </p:nvGrpSpPr>
        <p:grpSpPr>
          <a:xfrm>
            <a:off x="15974277" y="7924800"/>
            <a:ext cx="4493359" cy="1698890"/>
            <a:chOff x="1084743" y="20942"/>
            <a:chExt cx="4493359" cy="1698890"/>
          </a:xfrm>
        </p:grpSpPr>
        <p:sp>
          <p:nvSpPr>
            <p:cNvPr id="238" name="TextBox 237"/>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39" name="กลุ่ม 238"/>
            <p:cNvGrpSpPr/>
            <p:nvPr/>
          </p:nvGrpSpPr>
          <p:grpSpPr>
            <a:xfrm>
              <a:off x="1084743" y="222069"/>
              <a:ext cx="927304" cy="927304"/>
              <a:chOff x="1095022" y="-1242008"/>
              <a:chExt cx="1371600" cy="1371600"/>
            </a:xfrm>
          </p:grpSpPr>
          <p:sp>
            <p:nvSpPr>
              <p:cNvPr id="240" name="วงรี 239"/>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41"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cxnSp>
        <p:nvCxnSpPr>
          <p:cNvPr id="242" name="ตัวเชื่อมต่อตรง 237"/>
          <p:cNvCxnSpPr/>
          <p:nvPr/>
        </p:nvCxnSpPr>
        <p:spPr>
          <a:xfrm flipH="1">
            <a:off x="12818049" y="10950310"/>
            <a:ext cx="2771484"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243" name="กลุ่ม 242"/>
          <p:cNvGrpSpPr/>
          <p:nvPr/>
        </p:nvGrpSpPr>
        <p:grpSpPr>
          <a:xfrm>
            <a:off x="15974276" y="10188310"/>
            <a:ext cx="4493359" cy="1698890"/>
            <a:chOff x="1084743" y="20942"/>
            <a:chExt cx="4493359" cy="1698890"/>
          </a:xfrm>
        </p:grpSpPr>
        <p:sp>
          <p:nvSpPr>
            <p:cNvPr id="244" name="TextBox 243"/>
            <p:cNvSpPr txBox="1"/>
            <p:nvPr/>
          </p:nvSpPr>
          <p:spPr>
            <a:xfrm>
              <a:off x="2164447" y="20942"/>
              <a:ext cx="3413655" cy="1698890"/>
            </a:xfrm>
            <a:prstGeom prst="rect">
              <a:avLst/>
            </a:prstGeom>
            <a:noFill/>
          </p:spPr>
          <p:txBody>
            <a:bodyPr wrap="square" lIns="219419" tIns="109710" rIns="219419" bIns="109710" rtlCol="0">
              <a:spAutoFit/>
            </a:bodyPr>
            <a:lstStyle/>
            <a:p>
              <a:r>
                <a:rPr lang="en-US" sz="24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 summarizes.</a:t>
              </a:r>
            </a:p>
          </p:txBody>
        </p:sp>
        <p:grpSp>
          <p:nvGrpSpPr>
            <p:cNvPr id="245" name="กลุ่ม 244"/>
            <p:cNvGrpSpPr/>
            <p:nvPr/>
          </p:nvGrpSpPr>
          <p:grpSpPr>
            <a:xfrm>
              <a:off x="1084743" y="222069"/>
              <a:ext cx="927304" cy="927304"/>
              <a:chOff x="1095022" y="-1242008"/>
              <a:chExt cx="1371600" cy="1371600"/>
            </a:xfrm>
          </p:grpSpPr>
          <p:sp>
            <p:nvSpPr>
              <p:cNvPr id="246" name="วงรี 245"/>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247"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grpSp>
      <p:grpSp>
        <p:nvGrpSpPr>
          <p:cNvPr id="72" name="Group 71"/>
          <p:cNvGrpSpPr/>
          <p:nvPr/>
        </p:nvGrpSpPr>
        <p:grpSpPr>
          <a:xfrm>
            <a:off x="9342437" y="0"/>
            <a:ext cx="5121981" cy="1859280"/>
            <a:chOff x="9266237" y="-30479"/>
            <a:chExt cx="5121981" cy="1859280"/>
          </a:xfrm>
        </p:grpSpPr>
        <p:sp>
          <p:nvSpPr>
            <p:cNvPr id="73" name="สี่เหลี่ยมผืนผ้า 157"/>
            <p:cNvSpPr/>
            <p:nvPr/>
          </p:nvSpPr>
          <p:spPr>
            <a:xfrm>
              <a:off x="9600021" y="-30479"/>
              <a:ext cx="4695416" cy="1859280"/>
            </a:xfrm>
            <a:custGeom>
              <a:avLst/>
              <a:gdLst>
                <a:gd name="connsiteX0" fmla="*/ 0 w 10591800"/>
                <a:gd name="connsiteY0" fmla="*/ 0 h 12344400"/>
                <a:gd name="connsiteX1" fmla="*/ 10591800 w 10591800"/>
                <a:gd name="connsiteY1" fmla="*/ 0 h 12344400"/>
                <a:gd name="connsiteX2" fmla="*/ 10591800 w 10591800"/>
                <a:gd name="connsiteY2" fmla="*/ 12344400 h 12344400"/>
                <a:gd name="connsiteX3" fmla="*/ 0 w 10591800"/>
                <a:gd name="connsiteY3" fmla="*/ 12344400 h 12344400"/>
                <a:gd name="connsiteX4" fmla="*/ 0 w 10591800"/>
                <a:gd name="connsiteY4"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11878 w 10603678"/>
                <a:gd name="connsiteY3" fmla="*/ 12344400 h 12344400"/>
                <a:gd name="connsiteX4" fmla="*/ 0 w 10603678"/>
                <a:gd name="connsiteY4" fmla="*/ 12328634 h 12344400"/>
                <a:gd name="connsiteX5" fmla="*/ 11878 w 10603678"/>
                <a:gd name="connsiteY5" fmla="*/ 0 h 12344400"/>
                <a:gd name="connsiteX0" fmla="*/ 11878 w 10603678"/>
                <a:gd name="connsiteY0" fmla="*/ 0 h 12344400"/>
                <a:gd name="connsiteX1" fmla="*/ 10603678 w 10603678"/>
                <a:gd name="connsiteY1" fmla="*/ 0 h 12344400"/>
                <a:gd name="connsiteX2" fmla="*/ 10603678 w 10603678"/>
                <a:gd name="connsiteY2" fmla="*/ 12344400 h 12344400"/>
                <a:gd name="connsiteX3" fmla="*/ 5517931 w 10603678"/>
                <a:gd name="connsiteY3" fmla="*/ 12342323 h 12344400"/>
                <a:gd name="connsiteX4" fmla="*/ 11878 w 10603678"/>
                <a:gd name="connsiteY4" fmla="*/ 12344400 h 12344400"/>
                <a:gd name="connsiteX5" fmla="*/ 0 w 10603678"/>
                <a:gd name="connsiteY5" fmla="*/ 12328634 h 12344400"/>
                <a:gd name="connsiteX6" fmla="*/ 11878 w 10603678"/>
                <a:gd name="connsiteY6" fmla="*/ 0 h 12344400"/>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12328634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11878 w 10603678"/>
                <a:gd name="connsiteY4" fmla="*/ 12344400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603678 w 10603678"/>
                <a:gd name="connsiteY2" fmla="*/ 12344400 h 14405629"/>
                <a:gd name="connsiteX3" fmla="*/ 5549462 w 10603678"/>
                <a:gd name="connsiteY3" fmla="*/ 14405629 h 14405629"/>
                <a:gd name="connsiteX4" fmla="*/ 0 w 10603678"/>
                <a:gd name="connsiteY4" fmla="*/ 9775505 h 14405629"/>
                <a:gd name="connsiteX5" fmla="*/ 11878 w 10603678"/>
                <a:gd name="connsiteY5"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10603678 w 10603678"/>
                <a:gd name="connsiteY3" fmla="*/ 12344400 h 14405629"/>
                <a:gd name="connsiteX4" fmla="*/ 5549462 w 10603678"/>
                <a:gd name="connsiteY4" fmla="*/ 14405629 h 14405629"/>
                <a:gd name="connsiteX5" fmla="*/ 0 w 10603678"/>
                <a:gd name="connsiteY5" fmla="*/ 9775505 h 14405629"/>
                <a:gd name="connsiteX6" fmla="*/ 11878 w 10603678"/>
                <a:gd name="connsiteY6" fmla="*/ 0 h 14405629"/>
                <a:gd name="connsiteX0" fmla="*/ 11878 w 10603678"/>
                <a:gd name="connsiteY0" fmla="*/ 0 h 14405629"/>
                <a:gd name="connsiteX1" fmla="*/ 10603678 w 10603678"/>
                <a:gd name="connsiteY1" fmla="*/ 0 h 14405629"/>
                <a:gd name="connsiteX2" fmla="*/ 10584523 w 10603678"/>
                <a:gd name="connsiteY2" fmla="*/ 9738637 h 14405629"/>
                <a:gd name="connsiteX3" fmla="*/ 5549462 w 10603678"/>
                <a:gd name="connsiteY3" fmla="*/ 14405629 h 14405629"/>
                <a:gd name="connsiteX4" fmla="*/ 0 w 10603678"/>
                <a:gd name="connsiteY4" fmla="*/ 9775505 h 14405629"/>
                <a:gd name="connsiteX5" fmla="*/ 11878 w 10603678"/>
                <a:gd name="connsiteY5" fmla="*/ 0 h 1440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03678" h="14405629">
                  <a:moveTo>
                    <a:pt x="11878" y="0"/>
                  </a:moveTo>
                  <a:lnTo>
                    <a:pt x="10603678" y="0"/>
                  </a:lnTo>
                  <a:lnTo>
                    <a:pt x="10584523" y="9738637"/>
                  </a:lnTo>
                  <a:lnTo>
                    <a:pt x="5549462" y="14405629"/>
                  </a:lnTo>
                  <a:lnTo>
                    <a:pt x="0" y="9775505"/>
                  </a:lnTo>
                  <a:cubicBezTo>
                    <a:pt x="3959" y="5665960"/>
                    <a:pt x="7919" y="4109545"/>
                    <a:pt x="11878" y="0"/>
                  </a:cubicBezTo>
                  <a:close/>
                </a:path>
              </a:pathLst>
            </a:custGeom>
            <a:solidFill>
              <a:schemeClr val="accent3">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dirty="0"/>
            </a:p>
          </p:txBody>
        </p:sp>
        <p:sp>
          <p:nvSpPr>
            <p:cNvPr id="74" name="TextBox 73"/>
            <p:cNvSpPr txBox="1"/>
            <p:nvPr/>
          </p:nvSpPr>
          <p:spPr>
            <a:xfrm>
              <a:off x="9266237" y="228600"/>
              <a:ext cx="5121981" cy="538609"/>
            </a:xfrm>
            <a:prstGeom prst="rect">
              <a:avLst/>
            </a:prstGeom>
            <a:noFill/>
          </p:spPr>
          <p:txBody>
            <a:bodyPr wrap="square" lIns="0" tIns="0" rIns="0" bIns="0" rtlCol="0">
              <a:spAutoFit/>
            </a:bodyPr>
            <a:lstStyle/>
            <a:p>
              <a:pPr algn="ctr"/>
              <a:r>
                <a:rPr lang="en-US" sz="3500" b="1" dirty="0">
                  <a:solidFill>
                    <a:schemeClr val="bg1"/>
                  </a:solidFill>
                  <a:latin typeface="Lato Regular"/>
                  <a:cs typeface="Lato Regular"/>
                </a:rPr>
                <a:t>INFOGRAPHICS</a:t>
              </a:r>
            </a:p>
          </p:txBody>
        </p:sp>
        <p:grpSp>
          <p:nvGrpSpPr>
            <p:cNvPr id="75" name="กลุ่ม 1"/>
            <p:cNvGrpSpPr/>
            <p:nvPr/>
          </p:nvGrpSpPr>
          <p:grpSpPr>
            <a:xfrm>
              <a:off x="10629638" y="960536"/>
              <a:ext cx="2675199" cy="191868"/>
              <a:chOff x="731836" y="7607630"/>
              <a:chExt cx="3043601" cy="240970"/>
            </a:xfrm>
          </p:grpSpPr>
          <p:sp>
            <p:nvSpPr>
              <p:cNvPr id="76" name="Rectangle 11"/>
              <p:cNvSpPr/>
              <p:nvPr/>
            </p:nvSpPr>
            <p:spPr>
              <a:xfrm flipV="1">
                <a:off x="731836" y="7607630"/>
                <a:ext cx="544232" cy="24097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7" name="Rectangle 12"/>
              <p:cNvSpPr/>
              <p:nvPr/>
            </p:nvSpPr>
            <p:spPr>
              <a:xfrm flipV="1">
                <a:off x="1351817" y="7607630"/>
                <a:ext cx="544232" cy="24097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8" name="Rectangle 13"/>
              <p:cNvSpPr/>
              <p:nvPr/>
            </p:nvSpPr>
            <p:spPr>
              <a:xfrm flipV="1">
                <a:off x="1991111" y="7607630"/>
                <a:ext cx="544232" cy="24097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79" name="Rectangle 14"/>
              <p:cNvSpPr/>
              <p:nvPr/>
            </p:nvSpPr>
            <p:spPr>
              <a:xfrm flipV="1">
                <a:off x="2611224" y="7607630"/>
                <a:ext cx="544232" cy="24097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sp>
            <p:nvSpPr>
              <p:cNvPr id="80" name="Rectangle 15"/>
              <p:cNvSpPr/>
              <p:nvPr/>
            </p:nvSpPr>
            <p:spPr>
              <a:xfrm flipV="1">
                <a:off x="3231205" y="7607630"/>
                <a:ext cx="544232" cy="24097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p>
            </p:txBody>
          </p:sp>
        </p:grpSp>
      </p:grpSp>
    </p:spTree>
    <p:extLst>
      <p:ext uri="{BB962C8B-B14F-4D97-AF65-F5344CB8AC3E}">
        <p14:creationId xmlns:p14="http://schemas.microsoft.com/office/powerpoint/2010/main" val="231859013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97"/>
                                        </p:tgtEl>
                                        <p:attrNameLst>
                                          <p:attrName>style.visibility</p:attrName>
                                        </p:attrNameLst>
                                      </p:cBhvr>
                                      <p:to>
                                        <p:strVal val="visible"/>
                                      </p:to>
                                    </p:set>
                                    <p:anim calcmode="lin" valueType="num">
                                      <p:cBhvr additive="base">
                                        <p:cTn id="12" dur="500" fill="hold"/>
                                        <p:tgtEl>
                                          <p:spTgt spid="197"/>
                                        </p:tgtEl>
                                        <p:attrNameLst>
                                          <p:attrName>ppt_x</p:attrName>
                                        </p:attrNameLst>
                                      </p:cBhvr>
                                      <p:tavLst>
                                        <p:tav tm="0">
                                          <p:val>
                                            <p:strVal val="0-#ppt_w/2"/>
                                          </p:val>
                                        </p:tav>
                                        <p:tav tm="100000">
                                          <p:val>
                                            <p:strVal val="#ppt_x"/>
                                          </p:val>
                                        </p:tav>
                                      </p:tavLst>
                                    </p:anim>
                                    <p:anim calcmode="lin" valueType="num">
                                      <p:cBhvr additive="base">
                                        <p:cTn id="13" dur="500" fill="hold"/>
                                        <p:tgtEl>
                                          <p:spTgt spid="19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additive="base">
                                        <p:cTn id="17" dur="500" fill="hold"/>
                                        <p:tgtEl>
                                          <p:spTgt spid="203"/>
                                        </p:tgtEl>
                                        <p:attrNameLst>
                                          <p:attrName>ppt_x</p:attrName>
                                        </p:attrNameLst>
                                      </p:cBhvr>
                                      <p:tavLst>
                                        <p:tav tm="0">
                                          <p:val>
                                            <p:strVal val="0-#ppt_w/2"/>
                                          </p:val>
                                        </p:tav>
                                        <p:tav tm="100000">
                                          <p:val>
                                            <p:strVal val="#ppt_x"/>
                                          </p:val>
                                        </p:tav>
                                      </p:tavLst>
                                    </p:anim>
                                    <p:anim calcmode="lin" valueType="num">
                                      <p:cBhvr additive="base">
                                        <p:cTn id="18" dur="500" fill="hold"/>
                                        <p:tgtEl>
                                          <p:spTgt spid="20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218"/>
                                        </p:tgtEl>
                                        <p:attrNameLst>
                                          <p:attrName>style.visibility</p:attrName>
                                        </p:attrNameLst>
                                      </p:cBhvr>
                                      <p:to>
                                        <p:strVal val="visible"/>
                                      </p:to>
                                    </p:set>
                                    <p:anim calcmode="lin" valueType="num">
                                      <p:cBhvr additive="base">
                                        <p:cTn id="22" dur="500" fill="hold"/>
                                        <p:tgtEl>
                                          <p:spTgt spid="218"/>
                                        </p:tgtEl>
                                        <p:attrNameLst>
                                          <p:attrName>ppt_x</p:attrName>
                                        </p:attrNameLst>
                                      </p:cBhvr>
                                      <p:tavLst>
                                        <p:tav tm="0">
                                          <p:val>
                                            <p:strVal val="0-#ppt_w/2"/>
                                          </p:val>
                                        </p:tav>
                                        <p:tav tm="100000">
                                          <p:val>
                                            <p:strVal val="#ppt_x"/>
                                          </p:val>
                                        </p:tav>
                                      </p:tavLst>
                                    </p:anim>
                                    <p:anim calcmode="lin" valueType="num">
                                      <p:cBhvr additive="base">
                                        <p:cTn id="23" dur="500" fill="hold"/>
                                        <p:tgtEl>
                                          <p:spTgt spid="2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224"/>
                                        </p:tgtEl>
                                        <p:attrNameLst>
                                          <p:attrName>style.visibility</p:attrName>
                                        </p:attrNameLst>
                                      </p:cBhvr>
                                      <p:to>
                                        <p:strVal val="visible"/>
                                      </p:to>
                                    </p:set>
                                    <p:animEffect transition="in" filter="wipe(left)">
                                      <p:cBhvr>
                                        <p:cTn id="27" dur="250"/>
                                        <p:tgtEl>
                                          <p:spTgt spid="224"/>
                                        </p:tgtEl>
                                      </p:cBhvr>
                                    </p:animEffect>
                                  </p:childTnLst>
                                </p:cTn>
                              </p:par>
                            </p:childTnLst>
                          </p:cTn>
                        </p:par>
                        <p:par>
                          <p:cTn id="28" fill="hold">
                            <p:stCondLst>
                              <p:cond delay="2250"/>
                            </p:stCondLst>
                            <p:childTnLst>
                              <p:par>
                                <p:cTn id="29" presetID="22" presetClass="entr" presetSubtype="8" fill="hold" nodeType="afterEffect">
                                  <p:stCondLst>
                                    <p:cond delay="0"/>
                                  </p:stCondLst>
                                  <p:childTnLst>
                                    <p:set>
                                      <p:cBhvr>
                                        <p:cTn id="30" dur="1" fill="hold">
                                          <p:stCondLst>
                                            <p:cond delay="0"/>
                                          </p:stCondLst>
                                        </p:cTn>
                                        <p:tgtEl>
                                          <p:spTgt spid="225"/>
                                        </p:tgtEl>
                                        <p:attrNameLst>
                                          <p:attrName>style.visibility</p:attrName>
                                        </p:attrNameLst>
                                      </p:cBhvr>
                                      <p:to>
                                        <p:strVal val="visible"/>
                                      </p:to>
                                    </p:set>
                                    <p:animEffect transition="in" filter="wipe(left)">
                                      <p:cBhvr>
                                        <p:cTn id="31" dur="500"/>
                                        <p:tgtEl>
                                          <p:spTgt spid="225"/>
                                        </p:tgtEl>
                                      </p:cBhvr>
                                    </p:animEffect>
                                  </p:childTnLst>
                                </p:cTn>
                              </p:par>
                            </p:childTnLst>
                          </p:cTn>
                        </p:par>
                        <p:par>
                          <p:cTn id="32" fill="hold">
                            <p:stCondLst>
                              <p:cond delay="2750"/>
                            </p:stCondLst>
                            <p:childTnLst>
                              <p:par>
                                <p:cTn id="33" presetID="22" presetClass="entr" presetSubtype="8" fill="hold" nodeType="afterEffect">
                                  <p:stCondLst>
                                    <p:cond delay="0"/>
                                  </p:stCondLst>
                                  <p:childTnLst>
                                    <p:set>
                                      <p:cBhvr>
                                        <p:cTn id="34" dur="1" fill="hold">
                                          <p:stCondLst>
                                            <p:cond delay="0"/>
                                          </p:stCondLst>
                                        </p:cTn>
                                        <p:tgtEl>
                                          <p:spTgt spid="230"/>
                                        </p:tgtEl>
                                        <p:attrNameLst>
                                          <p:attrName>style.visibility</p:attrName>
                                        </p:attrNameLst>
                                      </p:cBhvr>
                                      <p:to>
                                        <p:strVal val="visible"/>
                                      </p:to>
                                    </p:set>
                                    <p:animEffect transition="in" filter="wipe(left)">
                                      <p:cBhvr>
                                        <p:cTn id="35" dur="250"/>
                                        <p:tgtEl>
                                          <p:spTgt spid="230"/>
                                        </p:tgtEl>
                                      </p:cBhvr>
                                    </p:animEffect>
                                  </p:childTnLst>
                                </p:cTn>
                              </p:par>
                            </p:childTnLst>
                          </p:cTn>
                        </p:par>
                        <p:par>
                          <p:cTn id="36" fill="hold">
                            <p:stCondLst>
                              <p:cond delay="3000"/>
                            </p:stCondLst>
                            <p:childTnLst>
                              <p:par>
                                <p:cTn id="37" presetID="22" presetClass="entr" presetSubtype="8" fill="hold" nodeType="afterEffect">
                                  <p:stCondLst>
                                    <p:cond delay="0"/>
                                  </p:stCondLst>
                                  <p:childTnLst>
                                    <p:set>
                                      <p:cBhvr>
                                        <p:cTn id="38" dur="1" fill="hold">
                                          <p:stCondLst>
                                            <p:cond delay="0"/>
                                          </p:stCondLst>
                                        </p:cTn>
                                        <p:tgtEl>
                                          <p:spTgt spid="231"/>
                                        </p:tgtEl>
                                        <p:attrNameLst>
                                          <p:attrName>style.visibility</p:attrName>
                                        </p:attrNameLst>
                                      </p:cBhvr>
                                      <p:to>
                                        <p:strVal val="visible"/>
                                      </p:to>
                                    </p:set>
                                    <p:animEffect transition="in" filter="wipe(left)">
                                      <p:cBhvr>
                                        <p:cTn id="39" dur="500"/>
                                        <p:tgtEl>
                                          <p:spTgt spid="231"/>
                                        </p:tgtEl>
                                      </p:cBhvr>
                                    </p:animEffect>
                                  </p:childTnLst>
                                </p:cTn>
                              </p:par>
                            </p:childTnLst>
                          </p:cTn>
                        </p:par>
                        <p:par>
                          <p:cTn id="40" fill="hold">
                            <p:stCondLst>
                              <p:cond delay="3500"/>
                            </p:stCondLst>
                            <p:childTnLst>
                              <p:par>
                                <p:cTn id="41" presetID="22" presetClass="entr" presetSubtype="8" fill="hold" nodeType="afterEffect">
                                  <p:stCondLst>
                                    <p:cond delay="0"/>
                                  </p:stCondLst>
                                  <p:childTnLst>
                                    <p:set>
                                      <p:cBhvr>
                                        <p:cTn id="42" dur="1" fill="hold">
                                          <p:stCondLst>
                                            <p:cond delay="0"/>
                                          </p:stCondLst>
                                        </p:cTn>
                                        <p:tgtEl>
                                          <p:spTgt spid="236"/>
                                        </p:tgtEl>
                                        <p:attrNameLst>
                                          <p:attrName>style.visibility</p:attrName>
                                        </p:attrNameLst>
                                      </p:cBhvr>
                                      <p:to>
                                        <p:strVal val="visible"/>
                                      </p:to>
                                    </p:set>
                                    <p:animEffect transition="in" filter="wipe(left)">
                                      <p:cBhvr>
                                        <p:cTn id="43" dur="250"/>
                                        <p:tgtEl>
                                          <p:spTgt spid="236"/>
                                        </p:tgtEl>
                                      </p:cBhvr>
                                    </p:animEffect>
                                  </p:childTnLst>
                                </p:cTn>
                              </p:par>
                            </p:childTnLst>
                          </p:cTn>
                        </p:par>
                        <p:par>
                          <p:cTn id="44" fill="hold">
                            <p:stCondLst>
                              <p:cond delay="3750"/>
                            </p:stCondLst>
                            <p:childTnLst>
                              <p:par>
                                <p:cTn id="45" presetID="22" presetClass="entr" presetSubtype="8" fill="hold" nodeType="afterEffect">
                                  <p:stCondLst>
                                    <p:cond delay="0"/>
                                  </p:stCondLst>
                                  <p:childTnLst>
                                    <p:set>
                                      <p:cBhvr>
                                        <p:cTn id="46" dur="1" fill="hold">
                                          <p:stCondLst>
                                            <p:cond delay="0"/>
                                          </p:stCondLst>
                                        </p:cTn>
                                        <p:tgtEl>
                                          <p:spTgt spid="237"/>
                                        </p:tgtEl>
                                        <p:attrNameLst>
                                          <p:attrName>style.visibility</p:attrName>
                                        </p:attrNameLst>
                                      </p:cBhvr>
                                      <p:to>
                                        <p:strVal val="visible"/>
                                      </p:to>
                                    </p:set>
                                    <p:animEffect transition="in" filter="wipe(left)">
                                      <p:cBhvr>
                                        <p:cTn id="47" dur="500"/>
                                        <p:tgtEl>
                                          <p:spTgt spid="237"/>
                                        </p:tgtEl>
                                      </p:cBhvr>
                                    </p:animEffect>
                                  </p:childTnLst>
                                </p:cTn>
                              </p:par>
                            </p:childTnLst>
                          </p:cTn>
                        </p:par>
                        <p:par>
                          <p:cTn id="48" fill="hold">
                            <p:stCondLst>
                              <p:cond delay="4250"/>
                            </p:stCondLst>
                            <p:childTnLst>
                              <p:par>
                                <p:cTn id="49" presetID="22" presetClass="entr" presetSubtype="8" fill="hold" nodeType="afterEffect">
                                  <p:stCondLst>
                                    <p:cond delay="0"/>
                                  </p:stCondLst>
                                  <p:childTnLst>
                                    <p:set>
                                      <p:cBhvr>
                                        <p:cTn id="50" dur="1" fill="hold">
                                          <p:stCondLst>
                                            <p:cond delay="0"/>
                                          </p:stCondLst>
                                        </p:cTn>
                                        <p:tgtEl>
                                          <p:spTgt spid="242"/>
                                        </p:tgtEl>
                                        <p:attrNameLst>
                                          <p:attrName>style.visibility</p:attrName>
                                        </p:attrNameLst>
                                      </p:cBhvr>
                                      <p:to>
                                        <p:strVal val="visible"/>
                                      </p:to>
                                    </p:set>
                                    <p:animEffect transition="in" filter="wipe(left)">
                                      <p:cBhvr>
                                        <p:cTn id="51" dur="250"/>
                                        <p:tgtEl>
                                          <p:spTgt spid="242"/>
                                        </p:tgtEl>
                                      </p:cBhvr>
                                    </p:animEffect>
                                  </p:childTnLst>
                                </p:cTn>
                              </p:par>
                            </p:childTnLst>
                          </p:cTn>
                        </p:par>
                        <p:par>
                          <p:cTn id="52" fill="hold">
                            <p:stCondLst>
                              <p:cond delay="4500"/>
                            </p:stCondLst>
                            <p:childTnLst>
                              <p:par>
                                <p:cTn id="53" presetID="22" presetClass="entr" presetSubtype="8" fill="hold" nodeType="afterEffect">
                                  <p:stCondLst>
                                    <p:cond delay="0"/>
                                  </p:stCondLst>
                                  <p:childTnLst>
                                    <p:set>
                                      <p:cBhvr>
                                        <p:cTn id="54" dur="1" fill="hold">
                                          <p:stCondLst>
                                            <p:cond delay="0"/>
                                          </p:stCondLst>
                                        </p:cTn>
                                        <p:tgtEl>
                                          <p:spTgt spid="243"/>
                                        </p:tgtEl>
                                        <p:attrNameLst>
                                          <p:attrName>style.visibility</p:attrName>
                                        </p:attrNameLst>
                                      </p:cBhvr>
                                      <p:to>
                                        <p:strVal val="visible"/>
                                      </p:to>
                                    </p:set>
                                    <p:animEffect transition="in" filter="wipe(left)">
                                      <p:cBhvr>
                                        <p:cTn id="55"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ชุดรูปแบบของ Office">
  <a:themeElements>
    <a:clrScheme name="Custom 8">
      <a:dk1>
        <a:srgbClr val="000000"/>
      </a:dk1>
      <a:lt1>
        <a:srgbClr val="FFFFFF"/>
      </a:lt1>
      <a:dk2>
        <a:srgbClr val="17406D"/>
      </a:dk2>
      <a:lt2>
        <a:srgbClr val="DBEFF9"/>
      </a:lt2>
      <a:accent1>
        <a:srgbClr val="FCB71C"/>
      </a:accent1>
      <a:accent2>
        <a:srgbClr val="0CA6BC"/>
      </a:accent2>
      <a:accent3>
        <a:srgbClr val="489B88"/>
      </a:accent3>
      <a:accent4>
        <a:srgbClr val="B34A39"/>
      </a:accent4>
      <a:accent5>
        <a:srgbClr val="7CCA62"/>
      </a:accent5>
      <a:accent6>
        <a:srgbClr val="EB6133"/>
      </a:accent6>
      <a:hlink>
        <a:srgbClr val="547185"/>
      </a:hlink>
      <a:folHlink>
        <a:srgbClr val="FCB71C"/>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26755</TotalTime>
  <Words>11401</Words>
  <PresentationFormat>Tùy chỉnh</PresentationFormat>
  <Paragraphs>1837</Paragraphs>
  <Slides>145</Slides>
  <Notes>73</Notes>
  <HiddenSlides>0</HiddenSlides>
  <MMClips>0</MMClips>
  <ScaleCrop>false</ScaleCrop>
  <HeadingPairs>
    <vt:vector size="6" baseType="variant">
      <vt:variant>
        <vt:lpstr>Phông được Dùng</vt:lpstr>
      </vt:variant>
      <vt:variant>
        <vt:i4>7</vt:i4>
      </vt:variant>
      <vt:variant>
        <vt:lpstr>Chủ đề</vt:lpstr>
      </vt:variant>
      <vt:variant>
        <vt:i4>2</vt:i4>
      </vt:variant>
      <vt:variant>
        <vt:lpstr>Tiêu đề Bản chiếu</vt:lpstr>
      </vt:variant>
      <vt:variant>
        <vt:i4>145</vt:i4>
      </vt:variant>
    </vt:vector>
  </HeadingPairs>
  <TitlesOfParts>
    <vt:vector size="154" baseType="lpstr">
      <vt:lpstr>Arial</vt:lpstr>
      <vt:lpstr>Calibri</vt:lpstr>
      <vt:lpstr>Calibri Light</vt:lpstr>
      <vt:lpstr>Lato</vt:lpstr>
      <vt:lpstr>Lato Black</vt:lpstr>
      <vt:lpstr>Lato Light</vt:lpstr>
      <vt:lpstr>Lato Regular</vt:lpstr>
      <vt:lpstr>ชุดรูปแบบของ Office</vt:lpstr>
      <vt:lpstr>Office</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2017-10-18T13:25:00Z</dcterms:created>
  <dcterms:modified xsi:type="dcterms:W3CDTF">2023-09-16T10:49:12Z</dcterms:modified>
</cp:coreProperties>
</file>